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9972B-DA2A-4A57-ABE2-6CD3CA58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ABAA48-59CA-4509-80FD-474808277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BE31C3-F981-4D75-9FA9-E3AA1A65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CD3430-80DD-4C9D-8902-7C19C1C6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0D41CB-FFE2-4545-A9C0-785D5751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56DF2-078B-49CB-8FB8-1875CAA2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5A82C8-3CF9-4B27-AEDD-4BE317FB2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A8B798-C9C8-46FD-B21F-B4155D00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49A0AF-7012-496F-94DB-B5D3D4AB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26ADA0-B247-4BBE-9894-07A50657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7845B3-23AD-4D64-AE57-AB4F96CE2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4DB191-EC8F-4C32-94E2-2034FC305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CDA307-5AE8-4E32-B571-25568FD2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4CBAA-131F-4A22-AAF0-8401173A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71D57B-5794-4F28-945B-470F2315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6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5B288-0A5B-4C5D-8FB9-E626125C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276E03-8597-4436-A957-DCD1E515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567A2-DE2E-44CC-95C9-F4E06726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A8E5C-2408-4D7C-B8DA-FFC7E616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D5DCB7-2025-479F-BA48-1FA847BF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DCE8F-C66F-4936-902F-DFC538C2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78C01F-ED4F-4E7B-9597-4CD7D25D2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ACDC4-569D-4750-9F00-C51AEFA0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6A4FA7-47E6-4EDD-95A8-4CD6074D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D8BA6-5CD0-4314-8BA0-F876617E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4883D-4ED4-4545-9F74-299621D8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90CAD-70CE-4D7F-A7CB-26AE77EF8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D6FB5E-EE56-462A-8BCB-79F8581AD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10EBBA-19B6-4B6D-96F7-629382EA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3A0646-34B1-4BAF-86B2-B505C035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8EEF63-AB27-43C0-B4E5-6B0B27C9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7644A-E6AB-445A-8508-F264895C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836657-9191-44C9-897A-07D592045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36968B-F7B3-4AD0-8F5B-1356B880D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85F44A-72DB-4219-8D28-7AF15AFA9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390DD4-03D6-4579-BCDB-6C056325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B2DC26-791C-4760-83A6-D39351BA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D58DB7-FF30-48D5-8D50-24E3B492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D63A60-2E1A-476A-90EE-EDCC52A4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2796F-5B02-4D4E-AFDD-044211F4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34664A-132A-4638-91B2-540747C6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38F61F-80EF-4170-BF7D-27EC3270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8FC2A4-67AA-4C3A-ACB8-652E53CD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6F0505-6B67-4618-8560-FD5D147A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3CA3BC-9978-4C72-95C9-FAF8DACA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605DE2-F78A-45AC-B07A-09DE7EC5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54201-B46A-4933-99AB-E7AAD36A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44523-27E9-4FA9-BA45-4D5786328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2C22E8-0DC7-49B6-A24F-D8147CFD7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F0408C-D43A-4D29-BA23-A8524B7F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89F73D-D32D-4E8E-A5D3-4588BAFA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78512F-E8DB-4955-8FE2-DCC66AA4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94CCC-317D-466B-BA5B-1FF617C4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4526D3-D109-420D-B8EB-CA4BA24C5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75448-70A0-45F1-8DEF-6BC682551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14A2FC-8DE2-4010-A5EF-95E0010D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3097A9-4B49-440C-9783-CFDF219E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3841C6-D4CF-489F-B833-C39F55A8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243693-0CBA-44DA-8C6C-BEBCB8B3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0F741F-6AB9-41DA-9920-730A3856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7BB4E-5D2D-4A79-B86E-6A6EC2B3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A5D9-EBB6-48C8-A4FB-FDAE77DD4A0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4F2507-F92F-4FDE-982E-1F3DC631D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17DB0-85BF-4B4A-9228-0A3AAC37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A7B5-DFEC-43D6-9723-F352E976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05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AC861-B4B7-4B34-86CF-8332B6B3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C062DF-A428-4B95-BB5F-4B168DD6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6CC2F-C05D-47DD-A8A2-BD088E9C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7B8AC-E6A6-4B00-BAFD-2E178690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9778A4-D772-4F74-8E53-4E9BB25F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B9D325-7423-44CE-B4BA-E84F1F9D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70114-0D9F-45CA-8E5D-1A8AD71C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2450F-6B51-47FE-85A7-DC571918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86B87-70D4-4616-9FA7-1AC48B91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51CE0A-D5C4-4DC1-99F0-B57DF011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F9F59-7DB9-463F-A18D-B1135728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C7266-92B0-4FB4-85C1-2C452A21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6F7A-9562-43D6-AC6A-8A0D3F50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F8E7BE-231F-4878-86F7-FD22E6CB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CFA49-6B7F-47B8-8D52-B9ECB634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807FB-ACD9-449B-8FC6-4F6965F2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9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D7246-C04F-4093-94C0-335D79B3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41D05-5288-489F-82AA-223567BA5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D1513-B96A-456A-9065-40599255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F29F47-79A8-4B19-84E9-02AE3F5C7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2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2A419-2AC2-4841-B667-6E5CA656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AE605-8E91-4D2C-B8C8-24A43F95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3C826-A739-441D-ADD9-2180C5E8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A9927-1CB1-4B90-AB0A-80064B51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7145E-48E0-44FD-947B-149CC5A9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43F88C-AAFC-4423-B341-3B0D2312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2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861E4-0F50-4637-9A00-342CE1BC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45F531-89D8-46A5-99DC-1A073DA4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75D95-298A-4441-941F-7261ED93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54623-C967-4A24-86D5-F61561165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D378C-25AA-47A1-BF26-5C7B6367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67C2C-2D28-4B38-957B-D155F572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18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4CEAC-02AD-4861-BF50-5E1FDFD5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FA31D-13EA-4CE5-B88B-E473B5354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5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0B5BB-0CA7-405C-84F8-9C33A5AC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8F9EB7-21B5-4A01-8930-503189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8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7FB1F-D775-4D14-A54D-FA87B5B9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999CB6-9C79-4DE4-A598-4C2DFD632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09307-FC25-499F-898F-64746CB6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696322-16D7-45CA-A2E1-C7BBD9529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23474-1136-4C24-830E-B450A977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BCCF6C-8D5B-4AC1-A2D2-17100787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A8757-C6F6-48E4-B2E7-E8DD42D6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49944-EADC-4938-BB73-F893E5009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97CCD-4B8E-46BB-976E-021F4CB1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DD671-9B5F-4D5D-9B2C-AF74C02D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6071A-BAA6-4BFE-8075-06DBF035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EF7E1-A072-47F6-AD72-41091FC69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3414F-D4A7-45BE-A194-FB78FD90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2A3402-FB7D-422C-8FBC-ED9F8CA2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Pimpajee Thalerngkul</dc:creator>
  <cp:lastModifiedBy>MukmicK SS</cp:lastModifiedBy>
  <cp:revision>3</cp:revision>
  <dcterms:created xsi:type="dcterms:W3CDTF">2020-02-20T18:04:40Z</dcterms:created>
  <dcterms:modified xsi:type="dcterms:W3CDTF">2020-02-20T18:26:57Z</dcterms:modified>
</cp:coreProperties>
</file>