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57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49972B-DA2A-4A57-ABE2-6CD3CA584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4ABAA48-59CA-4509-80FD-4748082773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BE31C3-F981-4D75-9FA9-E3AA1A657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0A5D9-EBB6-48C8-A4FB-FDAE77DD4A04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BCD3430-80DD-4C9D-8902-7C19C1C69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A0D41CB-FFE2-4545-A9C0-785D5751E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A7B5-DFEC-43D6-9723-F352E976F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3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A56DF2-078B-49CB-8FB8-1875CAA20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05A82C8-3CF9-4B27-AEDD-4BE317FB2D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1A8B798-C9C8-46FD-B21F-B4155D003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0A5D9-EBB6-48C8-A4FB-FDAE77DD4A04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F49A0AF-7012-496F-94DB-B5D3D4AB4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F26ADA0-B247-4BBE-9894-07A50657C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A7B5-DFEC-43D6-9723-F352E976F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744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47845B3-23AD-4D64-AE57-AB4F96CE2E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E4DB191-EC8F-4C32-94E2-2034FC305D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7CDA307-5AE8-4E32-B571-25568FD24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0A5D9-EBB6-48C8-A4FB-FDAE77DD4A04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8D4CBAA-131F-4A22-AAF0-8401173A5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071D57B-5794-4F28-945B-470F2315D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A7B5-DFEC-43D6-9723-F352E976F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263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C5B288-0A5B-4C5D-8FB9-E626125C5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E276E03-8597-4436-A957-DCD1E515F4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7A567A2-DE2E-44CC-95C9-F4E06726D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0A5D9-EBB6-48C8-A4FB-FDAE77DD4A04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5BA8E5C-2408-4D7C-B8DA-FFC7E6167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1D5DCB7-2025-479F-BA48-1FA847BFE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A7B5-DFEC-43D6-9723-F352E976F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892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0DCE8F-C66F-4936-902F-DFC538C2A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A78C01F-ED4F-4E7B-9597-4CD7D25D26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F1ACDC4-569D-4750-9F00-C51AEFA06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0A5D9-EBB6-48C8-A4FB-FDAE77DD4A04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6A4FA7-47E6-4EDD-95A8-4CD6074DA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11D8BA6-5CD0-4314-8BA0-F876617E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A7B5-DFEC-43D6-9723-F352E976F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796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A64883D-4ED4-4545-9F74-299621D8E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2590CAD-70CE-4D7F-A7CB-26AE77EF83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7D6FB5E-EE56-462A-8BCB-79F8581AD1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510EBBA-19B6-4B6D-96F7-629382EAB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0A5D9-EBB6-48C8-A4FB-FDAE77DD4A04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D3A0646-34B1-4BAF-86B2-B505C035A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E8EEF63-AB27-43C0-B4E5-6B0B27C91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A7B5-DFEC-43D6-9723-F352E976F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711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B7644A-E6AB-445A-8508-F264895CF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B836657-9191-44C9-897A-07D592045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F36968B-F7B3-4AD0-8F5B-1356B880DF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B85F44A-72DB-4219-8D28-7AF15AFA91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2390DD4-03D6-4579-BCDB-6C056325A5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7B2DC26-791C-4760-83A6-D39351BAA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0A5D9-EBB6-48C8-A4FB-FDAE77DD4A04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CD58DB7-FF30-48D5-8D50-24E3B4922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1D63A60-2E1A-476A-90EE-EDCC52A4A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A7B5-DFEC-43D6-9723-F352E976F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551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BD2796F-5B02-4D4E-AFDD-044211F4E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034664A-132A-4638-91B2-540747C6E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0A5D9-EBB6-48C8-A4FB-FDAE77DD4A04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A38F61F-80EF-4170-BF7D-27EC32704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88FC2A4-67AA-4C3A-ACB8-652E53CD0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A7B5-DFEC-43D6-9723-F352E976F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566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86F0505-6B67-4618-8560-FD5D147AE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0A5D9-EBB6-48C8-A4FB-FDAE77DD4A04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B3CA3BC-9978-4C72-95C9-FAF8DACA6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D605DE2-F78A-45AC-B07A-09DE7EC55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A7B5-DFEC-43D6-9723-F352E976F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644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054201-B46A-4933-99AB-E7AAD36A3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2E44523-27E9-4FA9-BA45-4D57863285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62C22E8-0DC7-49B6-A24F-D8147CFD71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5F0408C-D43A-4D29-BA23-A8524B7F5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0A5D9-EBB6-48C8-A4FB-FDAE77DD4A04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A89F73D-D32D-4E8E-A5D3-4588BAFA5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378512F-E8DB-4955-8FE2-DCC66AA44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A7B5-DFEC-43D6-9723-F352E976F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629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994CCC-317D-466B-BA5B-1FF617C45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D4526D3-D109-420D-B8EB-CA4BA24C56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7D75448-70A0-45F1-8DEF-6BC6825518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A14A2FC-8DE2-4010-A5EF-95E0010D6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0A5D9-EBB6-48C8-A4FB-FDAE77DD4A04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63097A9-4B49-440C-9783-CFDF219E2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F3841C6-D4CF-489F-B833-C39F55A87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A7B5-DFEC-43D6-9723-F352E976F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711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6243693-0CBA-44DA-8C6C-BEBCB8B3D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70F741F-6AB9-41DA-9920-730A385687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07BB4E-5D2D-4A79-B86E-6A6EC2B3B4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0A5D9-EBB6-48C8-A4FB-FDAE77DD4A04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4F2507-F92F-4FDE-982E-1F3DC631DC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F117DB0-85BF-4B4A-9228-0A3AAC37D4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CA7B5-DFEC-43D6-9723-F352E976F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4052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EAC861-B4B7-4B34-86CF-8332B6B3F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2C062DF-A428-4B95-BB5F-4B168DD647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031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F6CC2F-C05D-47DD-A8A2-BD088E9CA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997B8AC-E6A6-4B00-BAFD-2E17869087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253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9778A4-D772-4F74-8E53-4E9BB25F0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BB9D325-7423-44CE-B4BA-E84F1F9D59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828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170114-0D9F-45CA-8E5D-1A8AD71C3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332450F-6B51-47FE-85A7-DC5719187A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0825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986B87-70D4-4616-9FA7-1AC48B91B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751CE0A-D5C4-4DC1-99F0-B57DF01191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68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54F9F59-7DB9-463F-A18D-B11357288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19C7266-92B0-4FB4-85C1-2C452A212A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516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136F7A-9562-43D6-AC6A-8A0D3F50F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9F8E7BE-231F-4878-86F7-FD22E6CBC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6415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D1CFA49-6B7F-47B8-8D52-B9ECB634F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B807FB-ACD9-449B-8FC6-4F6965F284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8956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7D7246-C04F-4093-94C0-335D79B3E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FC41D05-5288-489F-82AA-223567BA5B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6478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22D1513-B96A-456A-9065-40599255E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F29F47-79A8-4B19-84E9-02AE3F5C79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428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02A419-2AC2-4841-B667-6E5CA656D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46AE605-8E91-4D2C-B8C8-24A43F95FC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898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13C826-A739-441D-ADD9-2180C5E84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07A9927-1CB1-4B90-AB0A-80064B51D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8770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C7145E-48E0-44FD-947B-149CC5A9B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143F88C-AAFC-4423-B341-3B0D23128F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1127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3861E4-0F50-4637-9A00-342CE1BCB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245F531-89D8-46A5-99DC-1A073DA409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5722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375D95-298A-4441-941F-7261ED93D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C454623-C967-4A24-86D5-F61561165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895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8D378C-25AA-47A1-BF26-5C7B63678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FA67C2C-2D28-4B38-957B-D155F57277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6186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34CEAC-02AD-4861-BF50-5E1FDFD58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FEFA31D-13EA-4CE5-B88B-E473B5354D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6566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D20B5BB-0CA7-405C-84F8-9C33A5AC6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C8F9EB7-21B5-4A01-8930-503189C677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280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77FB1F-D775-4D14-A54D-FA87B5B98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9999CB6-9C79-4DE4-A598-4C2DFD632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326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D09307-FC25-499F-898F-64746CB6A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1696322-16D7-45CA-A2E1-C7BBD9529F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315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E423474-1136-4C24-830E-B450A9776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FBCCF6C-8D5B-4AC1-A2D2-17100787B8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128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1A8757-C6F6-48E4-B2E7-E8DD42D69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3949944-EADC-4938-BB73-F893E5009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088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297CCD-4B8E-46BB-976E-021F4CB1B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1EDD671-9B5F-4D5D-9B2C-AF74C02DC9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788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556071A-BAA6-4BFE-8075-06DBF0358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B1EF7E1-A072-47F6-AD72-41091FC69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102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93414F-D4A7-45BE-A194-FB78FD903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52A3402-FB7D-422C-8FBC-ED9F8CA2F2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477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0</Words>
  <Application>Microsoft Office PowerPoint</Application>
  <PresentationFormat>Widescreen</PresentationFormat>
  <Paragraphs>0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Pimpajee Thalerngkul</dc:creator>
  <cp:lastModifiedBy>MukmicK SS</cp:lastModifiedBy>
  <cp:revision>3</cp:revision>
  <dcterms:created xsi:type="dcterms:W3CDTF">2020-02-20T18:04:40Z</dcterms:created>
  <dcterms:modified xsi:type="dcterms:W3CDTF">2020-02-20T18:26:57Z</dcterms:modified>
</cp:coreProperties>
</file>