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7010400" cy="9296400"/>
  <p:embeddedFontLst>
    <p:embeddedFont>
      <p:font typeface="Garamond"/>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Garamond-bold.fntdata"/><Relationship Id="rId10" Type="http://schemas.openxmlformats.org/officeDocument/2006/relationships/slide" Target="slides/slide5.xml"/><Relationship Id="rId32" Type="http://schemas.openxmlformats.org/officeDocument/2006/relationships/font" Target="fonts/Garamond-regular.fntdata"/><Relationship Id="rId13" Type="http://schemas.openxmlformats.org/officeDocument/2006/relationships/slide" Target="slides/slide8.xml"/><Relationship Id="rId35" Type="http://schemas.openxmlformats.org/officeDocument/2006/relationships/font" Target="fonts/Garamond-boldItalic.fntdata"/><Relationship Id="rId12" Type="http://schemas.openxmlformats.org/officeDocument/2006/relationships/slide" Target="slides/slide7.xml"/><Relationship Id="rId34" Type="http://schemas.openxmlformats.org/officeDocument/2006/relationships/font" Target="fonts/Garamon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25" y="4415775"/>
            <a:ext cx="5608300" cy="41833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5416127f58_0_775: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5416127f58_0_775: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a:p>
        </p:txBody>
      </p:sp>
      <p:sp>
        <p:nvSpPr>
          <p:cNvPr id="489" name="Google Shape;489;g5416127f58_0_775: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8: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9: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9: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0: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0: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 complex (simple yes or no)</a:t>
            </a:r>
            <a:endParaRPr/>
          </a:p>
        </p:txBody>
      </p:sp>
      <p:sp>
        <p:nvSpPr>
          <p:cNvPr id="600" name="Google Shape;600;p1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1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 testable</a:t>
            </a:r>
            <a:endParaRPr/>
          </a:p>
        </p:txBody>
      </p:sp>
      <p:sp>
        <p:nvSpPr>
          <p:cNvPr id="608" name="Google Shape;608;p1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1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 complex</a:t>
            </a:r>
            <a:endParaRPr/>
          </a:p>
        </p:txBody>
      </p:sp>
      <p:sp>
        <p:nvSpPr>
          <p:cNvPr id="616" name="Google Shape;616;p1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 testable</a:t>
            </a:r>
            <a:endParaRPr/>
          </a:p>
        </p:txBody>
      </p:sp>
      <p:sp>
        <p:nvSpPr>
          <p:cNvPr id="624" name="Google Shape;624;p1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 clear/focused/concise</a:t>
            </a:r>
            <a:endParaRPr/>
          </a:p>
        </p:txBody>
      </p:sp>
      <p:sp>
        <p:nvSpPr>
          <p:cNvPr id="632" name="Google Shape;632;p1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5416127f58_0_783:notes"/>
          <p:cNvSpPr txBox="1"/>
          <p:nvPr>
            <p:ph idx="1" type="body"/>
          </p:nvPr>
        </p:nvSpPr>
        <p:spPr>
          <a:xfrm>
            <a:off x="701040" y="4473893"/>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5416127f58_0_783: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Good!</a:t>
            </a:r>
            <a:endParaRPr/>
          </a:p>
        </p:txBody>
      </p:sp>
      <p:sp>
        <p:nvSpPr>
          <p:cNvPr id="641" name="Google Shape;641;p1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9c5b6f245f_0_0: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Good!</a:t>
            </a:r>
            <a:endParaRPr/>
          </a:p>
        </p:txBody>
      </p:sp>
      <p:sp>
        <p:nvSpPr>
          <p:cNvPr id="649" name="Google Shape;649;g9c5b6f245f_0_0: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9f70b984a9_0_8: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9f70b984a9_0_8: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5416127f58_0_10: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5416127f58_0_10: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5416127f58_0_0: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5416127f58_0_0: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5416127f58_0_5: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5416127f58_0_5: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9f70b984a9_0_14: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9f70b984a9_0_14: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5416127f58_0_790:notes"/>
          <p:cNvSpPr txBox="1"/>
          <p:nvPr>
            <p:ph idx="1" type="body"/>
          </p:nvPr>
        </p:nvSpPr>
        <p:spPr>
          <a:xfrm>
            <a:off x="701040" y="4473893"/>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5416127f58_0_790: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9f70b984a9_0_0: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9f70b984a9_0_0: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9c5b6f245f_0_5: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9c5b6f245f_0_5: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2" name="Shape 12"/>
        <p:cNvGrpSpPr/>
        <p:nvPr/>
      </p:nvGrpSpPr>
      <p:grpSpPr>
        <a:xfrm>
          <a:off x="0" y="0"/>
          <a:ext cx="0" cy="0"/>
          <a:chOff x="0" y="0"/>
          <a:chExt cx="0" cy="0"/>
        </a:xfrm>
      </p:grpSpPr>
      <p:pic>
        <p:nvPicPr>
          <p:cNvPr descr="HD-PanelTitle-GrommetsCombined.png" id="13" name="Google Shape;13;p2"/>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4" name="Google Shape;14;p2"/>
          <p:cNvSpPr txBox="1"/>
          <p:nvPr>
            <p:ph type="ctrTitle"/>
          </p:nvPr>
        </p:nvSpPr>
        <p:spPr>
          <a:xfrm>
            <a:off x="2692398" y="1871131"/>
            <a:ext cx="6815669" cy="1515533"/>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 type="subTitle"/>
          </p:nvPr>
        </p:nvSpPr>
        <p:spPr>
          <a:xfrm>
            <a:off x="2692398" y="3657597"/>
            <a:ext cx="6815669" cy="1320802"/>
          </a:xfrm>
          <a:prstGeom prst="rect">
            <a:avLst/>
          </a:prstGeom>
          <a:noFill/>
          <a:ln>
            <a:noFill/>
          </a:ln>
        </p:spPr>
        <p:txBody>
          <a:bodyPr anchorCtr="0" anchor="t" bIns="45700" lIns="91425" spcFirstLastPara="1" rIns="91425" wrap="square" tIns="45700">
            <a:no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p:txBody>
      </p:sp>
      <p:sp>
        <p:nvSpPr>
          <p:cNvPr id="16" name="Google Shape;16;p2"/>
          <p:cNvSpPr txBox="1"/>
          <p:nvPr>
            <p:ph idx="10" type="dt"/>
          </p:nvPr>
        </p:nvSpPr>
        <p:spPr>
          <a:xfrm>
            <a:off x="7983232" y="5037663"/>
            <a:ext cx="897467"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2692397" y="5037663"/>
            <a:ext cx="5214635"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956900" y="5037663"/>
            <a:ext cx="55116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9" name="Google Shape;19;p2"/>
          <p:cNvCxnSpPr/>
          <p:nvPr/>
        </p:nvCxnSpPr>
        <p:spPr>
          <a:xfrm>
            <a:off x="2692399" y="3522131"/>
            <a:ext cx="681566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77" name="Shape 77"/>
        <p:cNvGrpSpPr/>
        <p:nvPr/>
      </p:nvGrpSpPr>
      <p:grpSpPr>
        <a:xfrm>
          <a:off x="0" y="0"/>
          <a:ext cx="0" cy="0"/>
          <a:chOff x="0" y="0"/>
          <a:chExt cx="0" cy="0"/>
        </a:xfrm>
      </p:grpSpPr>
      <p:sp>
        <p:nvSpPr>
          <p:cNvPr id="78" name="Google Shape;78;p11"/>
          <p:cNvSpPr txBox="1"/>
          <p:nvPr>
            <p:ph type="title"/>
          </p:nvPr>
        </p:nvSpPr>
        <p:spPr>
          <a:xfrm>
            <a:off x="1295401" y="4815415"/>
            <a:ext cx="9609666" cy="566738"/>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2400"/>
              <a:buFont typeface="Garamond"/>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p:nvPr>
            <p:ph idx="2" type="pic"/>
          </p:nvPr>
        </p:nvSpPr>
        <p:spPr>
          <a:xfrm>
            <a:off x="1041427" y="1041399"/>
            <a:ext cx="10105972" cy="3335869"/>
          </a:xfrm>
          <a:prstGeom prst="roundRect">
            <a:avLst>
              <a:gd fmla="val 0" name="adj"/>
            </a:avLst>
          </a:prstGeom>
          <a:noFill/>
          <a:ln cap="flat" cmpd="thickThin" w="57150">
            <a:solidFill>
              <a:srgbClr val="7F7F7F"/>
            </a:solidFill>
            <a:prstDash val="solid"/>
            <a:miter lim="800000"/>
            <a:headEnd len="sm" w="sm" type="none"/>
            <a:tailEnd len="sm" w="sm" type="none"/>
          </a:ln>
        </p:spPr>
        <p:txBody>
          <a:bodyPr anchorCtr="0" anchor="t" bIns="45700" lIns="91425" spcFirstLastPara="1" rIns="91425" wrap="square" tIns="45700">
            <a:noAutofit/>
          </a:bodyPr>
          <a:lstStyle>
            <a:lvl1pPr lvl="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lvl="1"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lvl="2"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lvl="3"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lvl="4"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lvl="5"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lvl="6"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lvl="7"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lvl="8" marR="0" rtl="0" algn="l">
              <a:spcBef>
                <a:spcPts val="60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80" name="Google Shape;80;p11"/>
          <p:cNvSpPr txBox="1"/>
          <p:nvPr>
            <p:ph idx="1" type="body"/>
          </p:nvPr>
        </p:nvSpPr>
        <p:spPr>
          <a:xfrm>
            <a:off x="1295401" y="5382153"/>
            <a:ext cx="9609666" cy="493712"/>
          </a:xfrm>
          <a:prstGeom prst="rect">
            <a:avLst/>
          </a:prstGeom>
          <a:noFill/>
          <a:ln>
            <a:noFill/>
          </a:ln>
        </p:spPr>
        <p:txBody>
          <a:bodyPr anchorCtr="0" anchor="t" bIns="45700" lIns="91425" spcFirstLastPara="1" rIns="91425" wrap="square" tIns="45700">
            <a:noAutofit/>
          </a:bodyPr>
          <a:lstStyle>
            <a:lvl1pPr indent="-228600" lvl="0" marL="457200" algn="ctr">
              <a:spcBef>
                <a:spcPts val="280"/>
              </a:spcBef>
              <a:spcAft>
                <a:spcPts val="0"/>
              </a:spcAft>
              <a:buSzPts val="1610"/>
              <a:buNone/>
              <a:defRPr sz="14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81" name="Google Shape;81;p11"/>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84" name="Shape 84"/>
        <p:cNvGrpSpPr/>
        <p:nvPr/>
      </p:nvGrpSpPr>
      <p:grpSpPr>
        <a:xfrm>
          <a:off x="0" y="0"/>
          <a:ext cx="0" cy="0"/>
          <a:chOff x="0" y="0"/>
          <a:chExt cx="0" cy="0"/>
        </a:xfrm>
      </p:grpSpPr>
      <p:sp>
        <p:nvSpPr>
          <p:cNvPr id="85" name="Google Shape;85;p12"/>
          <p:cNvSpPr txBox="1"/>
          <p:nvPr>
            <p:ph type="title"/>
          </p:nvPr>
        </p:nvSpPr>
        <p:spPr>
          <a:xfrm>
            <a:off x="1303868" y="982132"/>
            <a:ext cx="9592732" cy="295486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3200"/>
              <a:buFont typeface="Garamond"/>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txBox="1"/>
          <p:nvPr>
            <p:ph idx="1" type="body"/>
          </p:nvPr>
        </p:nvSpPr>
        <p:spPr>
          <a:xfrm>
            <a:off x="1303868" y="4343399"/>
            <a:ext cx="9592732" cy="1532467"/>
          </a:xfrm>
          <a:prstGeom prst="rect">
            <a:avLst/>
          </a:prstGeom>
          <a:noFill/>
          <a:ln>
            <a:noFill/>
          </a:ln>
        </p:spPr>
        <p:txBody>
          <a:bodyPr anchorCtr="0" anchor="ctr" bIns="45700" lIns="91425" spcFirstLastPara="1" rIns="91425" wrap="square" tIns="45700">
            <a:noAutofit/>
          </a:bodyPr>
          <a:lstStyle>
            <a:lvl1pPr indent="-228600" lvl="0" marL="457200" algn="ctr">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87" name="Google Shape;87;p12"/>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90" name="Google Shape;90;p12"/>
          <p:cNvCxnSpPr/>
          <p:nvPr/>
        </p:nvCxnSpPr>
        <p:spPr>
          <a:xfrm>
            <a:off x="1396169" y="4140199"/>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1" name="Shape 91"/>
        <p:cNvGrpSpPr/>
        <p:nvPr/>
      </p:nvGrpSpPr>
      <p:grpSpPr>
        <a:xfrm>
          <a:off x="0" y="0"/>
          <a:ext cx="0" cy="0"/>
          <a:chOff x="0" y="0"/>
          <a:chExt cx="0" cy="0"/>
        </a:xfrm>
      </p:grpSpPr>
      <p:sp>
        <p:nvSpPr>
          <p:cNvPr id="92" name="Google Shape;92;p13"/>
          <p:cNvSpPr txBox="1"/>
          <p:nvPr>
            <p:ph type="title"/>
          </p:nvPr>
        </p:nvSpPr>
        <p:spPr>
          <a:xfrm>
            <a:off x="1446213" y="982132"/>
            <a:ext cx="9296398" cy="237066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200"/>
              <a:buFont typeface="Garamond"/>
              <a:buNone/>
              <a:defRPr b="0" sz="320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3"/>
          <p:cNvSpPr txBox="1"/>
          <p:nvPr>
            <p:ph idx="1" type="body"/>
          </p:nvPr>
        </p:nvSpPr>
        <p:spPr>
          <a:xfrm>
            <a:off x="1674812" y="3352800"/>
            <a:ext cx="8839202" cy="584200"/>
          </a:xfrm>
          <a:prstGeom prst="rect">
            <a:avLst/>
          </a:prstGeom>
          <a:noFill/>
          <a:ln>
            <a:noFill/>
          </a:ln>
        </p:spPr>
        <p:txBody>
          <a:bodyPr anchorCtr="0" anchor="ctr" bIns="45700" lIns="91425" spcFirstLastPara="1" rIns="91425" wrap="square" tIns="45700">
            <a:noAutofit/>
          </a:bodyPr>
          <a:lstStyle>
            <a:lvl1pPr indent="-228600" lvl="0" marL="457200" algn="r">
              <a:spcBef>
                <a:spcPts val="400"/>
              </a:spcBef>
              <a:spcAft>
                <a:spcPts val="0"/>
              </a:spcAft>
              <a:buSzPts val="2300"/>
              <a:buFont typeface="Garamond"/>
              <a:buNone/>
              <a:defRPr sz="2000"/>
            </a:lvl1pPr>
            <a:lvl2pPr indent="-228600" lvl="1" marL="914400" algn="l">
              <a:spcBef>
                <a:spcPts val="600"/>
              </a:spcBef>
              <a:spcAft>
                <a:spcPts val="0"/>
              </a:spcAft>
              <a:buSzPts val="2300"/>
              <a:buFont typeface="Garamond"/>
              <a:buNone/>
              <a:defRPr/>
            </a:lvl2pPr>
            <a:lvl3pPr indent="-228600" lvl="2" marL="1371600" algn="l">
              <a:spcBef>
                <a:spcPts val="600"/>
              </a:spcBef>
              <a:spcAft>
                <a:spcPts val="0"/>
              </a:spcAft>
              <a:buSzPts val="2070"/>
              <a:buFont typeface="Garamond"/>
              <a:buNone/>
              <a:defRPr/>
            </a:lvl3pPr>
            <a:lvl4pPr indent="-228600" lvl="3" marL="1828800" algn="l">
              <a:spcBef>
                <a:spcPts val="600"/>
              </a:spcBef>
              <a:spcAft>
                <a:spcPts val="0"/>
              </a:spcAft>
              <a:buSzPts val="1840"/>
              <a:buFont typeface="Garamond"/>
              <a:buNone/>
              <a:defRPr/>
            </a:lvl4pPr>
            <a:lvl5pPr indent="-228600" lvl="4" marL="2286000" algn="l">
              <a:spcBef>
                <a:spcPts val="600"/>
              </a:spcBef>
              <a:spcAft>
                <a:spcPts val="0"/>
              </a:spcAft>
              <a:buSzPts val="1610"/>
              <a:buFont typeface="Garamond"/>
              <a:buNone/>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94" name="Google Shape;94;p13"/>
          <p:cNvSpPr txBox="1"/>
          <p:nvPr>
            <p:ph idx="2" type="body"/>
          </p:nvPr>
        </p:nvSpPr>
        <p:spPr>
          <a:xfrm>
            <a:off x="1295401" y="4343399"/>
            <a:ext cx="9609666" cy="1532467"/>
          </a:xfrm>
          <a:prstGeom prst="rect">
            <a:avLst/>
          </a:prstGeom>
          <a:noFill/>
          <a:ln>
            <a:noFill/>
          </a:ln>
        </p:spPr>
        <p:txBody>
          <a:bodyPr anchorCtr="0" anchor="ctr" bIns="45700" lIns="91425" spcFirstLastPara="1" rIns="91425" wrap="square" tIns="45700">
            <a:noAutofit/>
          </a:bodyPr>
          <a:lstStyle>
            <a:lvl1pPr indent="-228600" lvl="0" marL="457200" algn="ctr">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95" name="Google Shape;95;p13"/>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8" name="Google Shape;98;p13"/>
          <p:cNvSpPr txBox="1"/>
          <p:nvPr/>
        </p:nvSpPr>
        <p:spPr>
          <a:xfrm>
            <a:off x="862013" y="879961"/>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dk1"/>
                </a:solidFill>
                <a:latin typeface="Garamond"/>
                <a:ea typeface="Garamond"/>
                <a:cs typeface="Garamond"/>
                <a:sym typeface="Garamond"/>
              </a:rPr>
              <a:t>“</a:t>
            </a:r>
            <a:endParaRPr/>
          </a:p>
        </p:txBody>
      </p:sp>
      <p:sp>
        <p:nvSpPr>
          <p:cNvPr id="99" name="Google Shape;99;p13"/>
          <p:cNvSpPr txBox="1"/>
          <p:nvPr/>
        </p:nvSpPr>
        <p:spPr>
          <a:xfrm>
            <a:off x="10600267" y="282787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8000" u="none" cap="none" strike="noStrike">
                <a:solidFill>
                  <a:schemeClr val="dk1"/>
                </a:solidFill>
                <a:latin typeface="Garamond"/>
                <a:ea typeface="Garamond"/>
                <a:cs typeface="Garamond"/>
                <a:sym typeface="Garamond"/>
              </a:rPr>
              <a:t>”</a:t>
            </a:r>
            <a:endParaRPr/>
          </a:p>
        </p:txBody>
      </p:sp>
      <p:cxnSp>
        <p:nvCxnSpPr>
          <p:cNvPr id="100" name="Google Shape;100;p13"/>
          <p:cNvCxnSpPr/>
          <p:nvPr/>
        </p:nvCxnSpPr>
        <p:spPr>
          <a:xfrm>
            <a:off x="1396169" y="4140199"/>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1" name="Shape 101"/>
        <p:cNvGrpSpPr/>
        <p:nvPr/>
      </p:nvGrpSpPr>
      <p:grpSpPr>
        <a:xfrm>
          <a:off x="0" y="0"/>
          <a:ext cx="0" cy="0"/>
          <a:chOff x="0" y="0"/>
          <a:chExt cx="0" cy="0"/>
        </a:xfrm>
      </p:grpSpPr>
      <p:sp>
        <p:nvSpPr>
          <p:cNvPr id="102" name="Google Shape;102;p14"/>
          <p:cNvSpPr txBox="1"/>
          <p:nvPr>
            <p:ph type="title"/>
          </p:nvPr>
        </p:nvSpPr>
        <p:spPr>
          <a:xfrm>
            <a:off x="1295402" y="3308581"/>
            <a:ext cx="9609668" cy="1468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3200"/>
              <a:buFont typeface="Garamond"/>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 type="body"/>
          </p:nvPr>
        </p:nvSpPr>
        <p:spPr>
          <a:xfrm>
            <a:off x="1295401" y="4777381"/>
            <a:ext cx="9609668" cy="860400"/>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04" name="Google Shape;104;p14"/>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4"/>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07" name="Shape 107"/>
        <p:cNvGrpSpPr/>
        <p:nvPr/>
      </p:nvGrpSpPr>
      <p:grpSpPr>
        <a:xfrm>
          <a:off x="0" y="0"/>
          <a:ext cx="0" cy="0"/>
          <a:chOff x="0" y="0"/>
          <a:chExt cx="0" cy="0"/>
        </a:xfrm>
      </p:grpSpPr>
      <p:sp>
        <p:nvSpPr>
          <p:cNvPr id="108" name="Google Shape;108;p15"/>
          <p:cNvSpPr txBox="1"/>
          <p:nvPr>
            <p:ph type="title"/>
          </p:nvPr>
        </p:nvSpPr>
        <p:spPr>
          <a:xfrm>
            <a:off x="1446213" y="982132"/>
            <a:ext cx="9296398" cy="224366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3200"/>
              <a:buFont typeface="Garamond"/>
              <a:buNone/>
              <a:defRPr b="0" sz="320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5"/>
          <p:cNvSpPr txBox="1"/>
          <p:nvPr>
            <p:ph idx="1" type="body"/>
          </p:nvPr>
        </p:nvSpPr>
        <p:spPr>
          <a:xfrm>
            <a:off x="1295401" y="3639312"/>
            <a:ext cx="9609668" cy="886968"/>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760"/>
              <a:buNone/>
              <a:defRPr sz="24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10" name="Google Shape;110;p15"/>
          <p:cNvSpPr txBox="1"/>
          <p:nvPr>
            <p:ph idx="2" type="body"/>
          </p:nvPr>
        </p:nvSpPr>
        <p:spPr>
          <a:xfrm>
            <a:off x="1295401" y="4529667"/>
            <a:ext cx="9609668" cy="1346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2070"/>
              <a:buNone/>
              <a:defRPr sz="1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11" name="Google Shape;111;p15"/>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5"/>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p15"/>
          <p:cNvSpPr txBox="1"/>
          <p:nvPr/>
        </p:nvSpPr>
        <p:spPr>
          <a:xfrm>
            <a:off x="862013" y="879961"/>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dk1"/>
                </a:solidFill>
                <a:latin typeface="Garamond"/>
                <a:ea typeface="Garamond"/>
                <a:cs typeface="Garamond"/>
                <a:sym typeface="Garamond"/>
              </a:rPr>
              <a:t>“</a:t>
            </a:r>
            <a:endParaRPr/>
          </a:p>
        </p:txBody>
      </p:sp>
      <p:sp>
        <p:nvSpPr>
          <p:cNvPr id="115" name="Google Shape;115;p15"/>
          <p:cNvSpPr txBox="1"/>
          <p:nvPr/>
        </p:nvSpPr>
        <p:spPr>
          <a:xfrm>
            <a:off x="10600267" y="259926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8000" u="none" cap="none" strike="noStrike">
                <a:solidFill>
                  <a:schemeClr val="dk1"/>
                </a:solidFill>
                <a:latin typeface="Garamond"/>
                <a:ea typeface="Garamond"/>
                <a:cs typeface="Garamond"/>
                <a:sym typeface="Garamond"/>
              </a:rPr>
              <a:t>”</a:t>
            </a:r>
            <a:endParaRPr/>
          </a:p>
        </p:txBody>
      </p:sp>
      <p:cxnSp>
        <p:nvCxnSpPr>
          <p:cNvPr id="116" name="Google Shape;116;p15"/>
          <p:cNvCxnSpPr/>
          <p:nvPr/>
        </p:nvCxnSpPr>
        <p:spPr>
          <a:xfrm>
            <a:off x="1396169" y="3429000"/>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17" name="Shape 117"/>
        <p:cNvGrpSpPr/>
        <p:nvPr/>
      </p:nvGrpSpPr>
      <p:grpSpPr>
        <a:xfrm>
          <a:off x="0" y="0"/>
          <a:ext cx="0" cy="0"/>
          <a:chOff x="0" y="0"/>
          <a:chExt cx="0" cy="0"/>
        </a:xfrm>
      </p:grpSpPr>
      <p:sp>
        <p:nvSpPr>
          <p:cNvPr id="118" name="Google Shape;118;p16"/>
          <p:cNvSpPr txBox="1"/>
          <p:nvPr>
            <p:ph type="title"/>
          </p:nvPr>
        </p:nvSpPr>
        <p:spPr>
          <a:xfrm>
            <a:off x="1295401" y="982132"/>
            <a:ext cx="9609666" cy="224366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6"/>
          <p:cNvSpPr txBox="1"/>
          <p:nvPr>
            <p:ph idx="1" type="body"/>
          </p:nvPr>
        </p:nvSpPr>
        <p:spPr>
          <a:xfrm>
            <a:off x="1295401" y="3630168"/>
            <a:ext cx="9609668" cy="841248"/>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3220"/>
              <a:buNone/>
              <a:defRPr sz="2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20" name="Google Shape;120;p16"/>
          <p:cNvSpPr txBox="1"/>
          <p:nvPr>
            <p:ph idx="2" type="body"/>
          </p:nvPr>
        </p:nvSpPr>
        <p:spPr>
          <a:xfrm>
            <a:off x="1295400" y="4470399"/>
            <a:ext cx="9609670" cy="1405467"/>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2070"/>
              <a:buNone/>
              <a:defRPr sz="1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21" name="Google Shape;121;p16"/>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6"/>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6"/>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24" name="Google Shape;124;p16"/>
          <p:cNvCxnSpPr/>
          <p:nvPr/>
        </p:nvCxnSpPr>
        <p:spPr>
          <a:xfrm>
            <a:off x="1396169" y="3429000"/>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5" name="Shape 125"/>
        <p:cNvGrpSpPr/>
        <p:nvPr/>
      </p:nvGrpSpPr>
      <p:grpSpPr>
        <a:xfrm>
          <a:off x="0" y="0"/>
          <a:ext cx="0" cy="0"/>
          <a:chOff x="0" y="0"/>
          <a:chExt cx="0" cy="0"/>
        </a:xfrm>
      </p:grpSpPr>
      <p:sp>
        <p:nvSpPr>
          <p:cNvPr id="126" name="Google Shape;126;p1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7"/>
          <p:cNvSpPr txBox="1"/>
          <p:nvPr>
            <p:ph idx="1" type="body"/>
          </p:nvPr>
        </p:nvSpPr>
        <p:spPr>
          <a:xfrm rot="5400000">
            <a:off x="4436531" y="-584198"/>
            <a:ext cx="3318936" cy="9601196"/>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28" name="Google Shape;128;p17"/>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7"/>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7"/>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31" name="Google Shape;131;p17"/>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18"/>
          <p:cNvSpPr txBox="1"/>
          <p:nvPr>
            <p:ph type="title"/>
          </p:nvPr>
        </p:nvSpPr>
        <p:spPr>
          <a:xfrm rot="5400000">
            <a:off x="7497936" y="2483551"/>
            <a:ext cx="4893735" cy="189089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8"/>
          <p:cNvSpPr txBox="1"/>
          <p:nvPr>
            <p:ph idx="1" type="body"/>
          </p:nvPr>
        </p:nvSpPr>
        <p:spPr>
          <a:xfrm rot="5400000">
            <a:off x="2565043" y="-287513"/>
            <a:ext cx="4893734" cy="7433025"/>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35" name="Google Shape;135;p18"/>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8"/>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8"/>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38" name="Google Shape;138;p18"/>
          <p:cNvCxnSpPr/>
          <p:nvPr/>
        </p:nvCxnSpPr>
        <p:spPr>
          <a:xfrm>
            <a:off x="8863890" y="990600"/>
            <a:ext cx="0" cy="48768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showMasterSp="0">
  <p:cSld name="Title Slide with Image">
    <p:bg>
      <p:bgPr>
        <a:solidFill>
          <a:schemeClr val="lt1"/>
        </a:solidFill>
      </p:bgPr>
    </p:bg>
    <p:spTree>
      <p:nvGrpSpPr>
        <p:cNvPr id="152" name="Shape 152"/>
        <p:cNvGrpSpPr/>
        <p:nvPr/>
      </p:nvGrpSpPr>
      <p:grpSpPr>
        <a:xfrm>
          <a:off x="0" y="0"/>
          <a:ext cx="0" cy="0"/>
          <a:chOff x="0" y="0"/>
          <a:chExt cx="0" cy="0"/>
        </a:xfrm>
      </p:grpSpPr>
      <p:sp>
        <p:nvSpPr>
          <p:cNvPr id="153" name="Google Shape;153;p20"/>
          <p:cNvSpPr/>
          <p:nvPr>
            <p:ph idx="2" type="pic"/>
          </p:nvPr>
        </p:nvSpPr>
        <p:spPr>
          <a:xfrm>
            <a:off x="86715" y="86714"/>
            <a:ext cx="12018600" cy="6684600"/>
          </a:xfrm>
          <a:prstGeom prst="rect">
            <a:avLst/>
          </a:prstGeom>
          <a:solidFill>
            <a:srgbClr val="D8D8D8"/>
          </a:solidFill>
          <a:ln>
            <a:noFill/>
          </a:ln>
        </p:spPr>
        <p:txBody>
          <a:bodyPr anchorCtr="0" anchor="t" bIns="0" lIns="360000" spcFirstLastPara="1" rIns="0" wrap="square" tIns="360000">
            <a:noAutofit/>
          </a:bodyPr>
          <a:lstStyle>
            <a:lvl1pPr lvl="0" marR="0" rtl="0" algn="l">
              <a:lnSpc>
                <a:spcPct val="90000"/>
              </a:lnSpc>
              <a:spcBef>
                <a:spcPts val="1000"/>
              </a:spcBef>
              <a:spcAft>
                <a:spcPts val="0"/>
              </a:spcAft>
              <a:buClr>
                <a:srgbClr val="3F3F3F"/>
              </a:buClr>
              <a:buSzPts val="1100"/>
              <a:buFont typeface="Arial"/>
              <a:buNone/>
              <a:defRPr b="0" i="1" sz="1100" u="none" cap="none" strike="noStrike">
                <a:solidFill>
                  <a:srgbClr val="3F3F3F"/>
                </a:solidFill>
                <a:latin typeface="Times New Roman"/>
                <a:ea typeface="Times New Roman"/>
                <a:cs typeface="Times New Roman"/>
                <a:sym typeface="Times New Roman"/>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20"/>
          <p:cNvSpPr txBox="1"/>
          <p:nvPr>
            <p:ph type="ctrTitle"/>
          </p:nvPr>
        </p:nvSpPr>
        <p:spPr>
          <a:xfrm>
            <a:off x="0" y="1768422"/>
            <a:ext cx="6840000" cy="2387700"/>
          </a:xfrm>
          <a:prstGeom prst="rect">
            <a:avLst/>
          </a:prstGeom>
          <a:solidFill>
            <a:schemeClr val="dk1">
              <a:alpha val="80000"/>
            </a:schemeClr>
          </a:solidFill>
          <a:ln>
            <a:noFill/>
          </a:ln>
        </p:spPr>
        <p:txBody>
          <a:bodyPr anchorCtr="0" anchor="b" bIns="144000" lIns="432000" spcFirstLastPara="1" rIns="432000" wrap="square" tIns="0">
            <a:noAutofit/>
          </a:bodyPr>
          <a:lstStyle>
            <a:lvl1pPr lvl="0" rtl="0" algn="l">
              <a:lnSpc>
                <a:spcPct val="90000"/>
              </a:lnSpc>
              <a:spcBef>
                <a:spcPts val="0"/>
              </a:spcBef>
              <a:spcAft>
                <a:spcPts val="0"/>
              </a:spcAft>
              <a:buClr>
                <a:schemeClr val="lt1"/>
              </a:buClr>
              <a:buSzPts val="4200"/>
              <a:buFont typeface="Rockwell"/>
              <a:buNone/>
              <a:defRPr sz="4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5" name="Google Shape;155;p20"/>
          <p:cNvSpPr txBox="1"/>
          <p:nvPr>
            <p:ph idx="1" type="subTitle"/>
          </p:nvPr>
        </p:nvSpPr>
        <p:spPr>
          <a:xfrm>
            <a:off x="0" y="4153578"/>
            <a:ext cx="6840000" cy="936000"/>
          </a:xfrm>
          <a:prstGeom prst="rect">
            <a:avLst/>
          </a:prstGeom>
          <a:solidFill>
            <a:schemeClr val="dk1">
              <a:alpha val="89800"/>
            </a:schemeClr>
          </a:solidFill>
          <a:ln>
            <a:noFill/>
          </a:ln>
        </p:spPr>
        <p:txBody>
          <a:bodyPr anchorCtr="0" anchor="t" bIns="0" lIns="432000" spcFirstLastPara="1" rIns="0" wrap="square" tIns="144000">
            <a:noAutofit/>
          </a:bodyPr>
          <a:lstStyle>
            <a:lvl1pPr lvl="0" rtl="0" algn="l">
              <a:lnSpc>
                <a:spcPct val="90000"/>
              </a:lnSpc>
              <a:spcBef>
                <a:spcPts val="1000"/>
              </a:spcBef>
              <a:spcAft>
                <a:spcPts val="0"/>
              </a:spcAft>
              <a:buClr>
                <a:schemeClr val="lt1"/>
              </a:buClr>
              <a:buSzPts val="2100"/>
              <a:buNone/>
              <a:defRPr sz="2100">
                <a:solidFill>
                  <a:schemeClr val="lt1"/>
                </a:solidFill>
              </a:defRPr>
            </a:lvl1pPr>
            <a:lvl2pPr lvl="1" rtl="0" algn="ctr">
              <a:lnSpc>
                <a:spcPct val="90000"/>
              </a:lnSpc>
              <a:spcBef>
                <a:spcPts val="500"/>
              </a:spcBef>
              <a:spcAft>
                <a:spcPts val="0"/>
              </a:spcAft>
              <a:buClr>
                <a:srgbClr val="3F3F3F"/>
              </a:buClr>
              <a:buSzPts val="2000"/>
              <a:buNone/>
              <a:defRPr sz="2000"/>
            </a:lvl2pPr>
            <a:lvl3pPr lvl="2" rtl="0" algn="ctr">
              <a:lnSpc>
                <a:spcPct val="90000"/>
              </a:lnSpc>
              <a:spcBef>
                <a:spcPts val="500"/>
              </a:spcBef>
              <a:spcAft>
                <a:spcPts val="0"/>
              </a:spcAft>
              <a:buClr>
                <a:srgbClr val="3F3F3F"/>
              </a:buClr>
              <a:buSzPts val="1800"/>
              <a:buNone/>
              <a:defRPr sz="1800"/>
            </a:lvl3pPr>
            <a:lvl4pPr lvl="3" rtl="0" algn="ctr">
              <a:lnSpc>
                <a:spcPct val="90000"/>
              </a:lnSpc>
              <a:spcBef>
                <a:spcPts val="500"/>
              </a:spcBef>
              <a:spcAft>
                <a:spcPts val="0"/>
              </a:spcAft>
              <a:buClr>
                <a:srgbClr val="3F3F3F"/>
              </a:buClr>
              <a:buSzPts val="1600"/>
              <a:buNone/>
              <a:defRPr sz="1600"/>
            </a:lvl4pPr>
            <a:lvl5pPr lvl="4" rtl="0" algn="ctr">
              <a:lnSpc>
                <a:spcPct val="90000"/>
              </a:lnSpc>
              <a:spcBef>
                <a:spcPts val="500"/>
              </a:spcBef>
              <a:spcAft>
                <a:spcPts val="0"/>
              </a:spcAft>
              <a:buClr>
                <a:srgbClr val="3F3F3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and Text">
  <p:cSld name="Large Image and Text">
    <p:bg>
      <p:bgPr>
        <a:solidFill>
          <a:schemeClr val="lt1"/>
        </a:solidFill>
      </p:bgPr>
    </p:bg>
    <p:spTree>
      <p:nvGrpSpPr>
        <p:cNvPr id="156" name="Shape 156"/>
        <p:cNvGrpSpPr/>
        <p:nvPr/>
      </p:nvGrpSpPr>
      <p:grpSpPr>
        <a:xfrm>
          <a:off x="0" y="0"/>
          <a:ext cx="0" cy="0"/>
          <a:chOff x="0" y="0"/>
          <a:chExt cx="0" cy="0"/>
        </a:xfrm>
      </p:grpSpPr>
      <p:sp>
        <p:nvSpPr>
          <p:cNvPr id="157" name="Google Shape;157;p21"/>
          <p:cNvSpPr txBox="1"/>
          <p:nvPr>
            <p:ph type="ctrTitle"/>
          </p:nvPr>
        </p:nvSpPr>
        <p:spPr>
          <a:xfrm>
            <a:off x="84000" y="3517901"/>
            <a:ext cx="6012000" cy="1409700"/>
          </a:xfrm>
          <a:prstGeom prst="rect">
            <a:avLst/>
          </a:prstGeom>
          <a:solidFill>
            <a:schemeClr val="dk1"/>
          </a:solidFill>
          <a:ln>
            <a:noFill/>
          </a:ln>
        </p:spPr>
        <p:txBody>
          <a:bodyPr anchorCtr="0" anchor="b" bIns="144000" lIns="288000" spcFirstLastPara="1" rIns="432000" wrap="square" tIns="0">
            <a:noAutofit/>
          </a:bodyPr>
          <a:lstStyle>
            <a:lvl1pPr lvl="0" rtl="0" algn="r">
              <a:lnSpc>
                <a:spcPct val="90000"/>
              </a:lnSpc>
              <a:spcBef>
                <a:spcPts val="0"/>
              </a:spcBef>
              <a:spcAft>
                <a:spcPts val="0"/>
              </a:spcAft>
              <a:buClr>
                <a:schemeClr val="lt1"/>
              </a:buClr>
              <a:buSzPts val="4200"/>
              <a:buFont typeface="Rockwell"/>
              <a:buNone/>
              <a:defRPr sz="4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21"/>
          <p:cNvSpPr txBox="1"/>
          <p:nvPr>
            <p:ph idx="1" type="subTitle"/>
          </p:nvPr>
        </p:nvSpPr>
        <p:spPr>
          <a:xfrm>
            <a:off x="84000" y="4927600"/>
            <a:ext cx="6012000" cy="1845600"/>
          </a:xfrm>
          <a:prstGeom prst="rect">
            <a:avLst/>
          </a:prstGeom>
          <a:solidFill>
            <a:srgbClr val="262626"/>
          </a:solidFill>
          <a:ln>
            <a:noFill/>
          </a:ln>
        </p:spPr>
        <p:txBody>
          <a:bodyPr anchorCtr="0" anchor="t" bIns="0" lIns="288000" spcFirstLastPara="1" rIns="432000" wrap="square" tIns="144000">
            <a:noAutofit/>
          </a:bodyPr>
          <a:lstStyle>
            <a:lvl1pPr lvl="0" rtl="0" algn="r">
              <a:lnSpc>
                <a:spcPct val="90000"/>
              </a:lnSpc>
              <a:spcBef>
                <a:spcPts val="1000"/>
              </a:spcBef>
              <a:spcAft>
                <a:spcPts val="0"/>
              </a:spcAft>
              <a:buClr>
                <a:schemeClr val="lt1"/>
              </a:buClr>
              <a:buSzPts val="2100"/>
              <a:buNone/>
              <a:defRPr sz="2100">
                <a:solidFill>
                  <a:schemeClr val="lt1"/>
                </a:solidFill>
              </a:defRPr>
            </a:lvl1pPr>
            <a:lvl2pPr lvl="1" rtl="0" algn="ctr">
              <a:lnSpc>
                <a:spcPct val="90000"/>
              </a:lnSpc>
              <a:spcBef>
                <a:spcPts val="500"/>
              </a:spcBef>
              <a:spcAft>
                <a:spcPts val="0"/>
              </a:spcAft>
              <a:buClr>
                <a:srgbClr val="3F3F3F"/>
              </a:buClr>
              <a:buSzPts val="2000"/>
              <a:buNone/>
              <a:defRPr sz="2000"/>
            </a:lvl2pPr>
            <a:lvl3pPr lvl="2" rtl="0" algn="ctr">
              <a:lnSpc>
                <a:spcPct val="90000"/>
              </a:lnSpc>
              <a:spcBef>
                <a:spcPts val="500"/>
              </a:spcBef>
              <a:spcAft>
                <a:spcPts val="0"/>
              </a:spcAft>
              <a:buClr>
                <a:srgbClr val="3F3F3F"/>
              </a:buClr>
              <a:buSzPts val="1800"/>
              <a:buNone/>
              <a:defRPr sz="1800"/>
            </a:lvl3pPr>
            <a:lvl4pPr lvl="3" rtl="0" algn="ctr">
              <a:lnSpc>
                <a:spcPct val="90000"/>
              </a:lnSpc>
              <a:spcBef>
                <a:spcPts val="500"/>
              </a:spcBef>
              <a:spcAft>
                <a:spcPts val="0"/>
              </a:spcAft>
              <a:buClr>
                <a:srgbClr val="3F3F3F"/>
              </a:buClr>
              <a:buSzPts val="1600"/>
              <a:buNone/>
              <a:defRPr sz="1600"/>
            </a:lvl4pPr>
            <a:lvl5pPr lvl="4" rtl="0" algn="ctr">
              <a:lnSpc>
                <a:spcPct val="90000"/>
              </a:lnSpc>
              <a:spcBef>
                <a:spcPts val="500"/>
              </a:spcBef>
              <a:spcAft>
                <a:spcPts val="0"/>
              </a:spcAft>
              <a:buClr>
                <a:srgbClr val="3F3F3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59" name="Google Shape;159;p21"/>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60" name="Google Shape;160;p21"/>
          <p:cNvSpPr txBox="1"/>
          <p:nvPr/>
        </p:nvSpPr>
        <p:spPr>
          <a:xfrm>
            <a:off x="5861957" y="6613071"/>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0" u="none" cap="none" strike="noStrike">
              <a:solidFill>
                <a:srgbClr val="3F3F3F"/>
              </a:solidFill>
              <a:latin typeface="Calibri"/>
              <a:ea typeface="Calibri"/>
              <a:cs typeface="Calibri"/>
              <a:sym typeface="Calibri"/>
            </a:endParaRPr>
          </a:p>
        </p:txBody>
      </p:sp>
      <p:sp>
        <p:nvSpPr>
          <p:cNvPr id="161" name="Google Shape;161;p21"/>
          <p:cNvSpPr/>
          <p:nvPr>
            <p:ph idx="2" type="pic"/>
          </p:nvPr>
        </p:nvSpPr>
        <p:spPr>
          <a:xfrm>
            <a:off x="84000" y="86714"/>
            <a:ext cx="6009300" cy="3431100"/>
          </a:xfrm>
          <a:prstGeom prst="rect">
            <a:avLst/>
          </a:prstGeom>
          <a:solidFill>
            <a:srgbClr val="333333"/>
          </a:solidFill>
          <a:ln>
            <a:noFill/>
          </a:ln>
        </p:spPr>
        <p:txBody>
          <a:bodyPr anchorCtr="0" anchor="ctr" bIns="0" lIns="0" spcFirstLastPara="1" rIns="0" wrap="square" tIns="0">
            <a:noAutofit/>
          </a:bodyPr>
          <a:lstStyle>
            <a:lvl1pPr lvl="0" marR="0" rtl="0" algn="ctr">
              <a:lnSpc>
                <a:spcPct val="90000"/>
              </a:lnSpc>
              <a:spcBef>
                <a:spcPts val="1000"/>
              </a:spcBef>
              <a:spcAft>
                <a:spcPts val="0"/>
              </a:spcAft>
              <a:buClr>
                <a:srgbClr val="D8D8D8"/>
              </a:buClr>
              <a:buSzPts val="1100"/>
              <a:buFont typeface="Arial"/>
              <a:buNone/>
              <a:defRPr b="0" i="1" sz="1100" u="none" cap="none" strike="noStrike">
                <a:solidFill>
                  <a:srgbClr val="D8D8D8"/>
                </a:solidFill>
                <a:latin typeface="Times New Roman"/>
                <a:ea typeface="Times New Roman"/>
                <a:cs typeface="Times New Roman"/>
                <a:sym typeface="Times New Roman"/>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21"/>
          <p:cNvSpPr txBox="1"/>
          <p:nvPr>
            <p:ph idx="3" type="body"/>
          </p:nvPr>
        </p:nvSpPr>
        <p:spPr>
          <a:xfrm>
            <a:off x="6464300" y="1152000"/>
            <a:ext cx="5307600" cy="4680000"/>
          </a:xfrm>
          <a:prstGeom prst="rect">
            <a:avLst/>
          </a:prstGeom>
          <a:noFill/>
          <a:ln>
            <a:noFill/>
          </a:ln>
        </p:spPr>
        <p:txBody>
          <a:bodyPr anchorCtr="0" anchor="b"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3"/>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Half Image">
  <p:cSld name="Title Slide with Half Image">
    <p:bg>
      <p:bgPr>
        <a:solidFill>
          <a:schemeClr val="lt1"/>
        </a:solidFill>
      </p:bgPr>
    </p:bg>
    <p:spTree>
      <p:nvGrpSpPr>
        <p:cNvPr id="163" name="Shape 163"/>
        <p:cNvGrpSpPr/>
        <p:nvPr/>
      </p:nvGrpSpPr>
      <p:grpSpPr>
        <a:xfrm>
          <a:off x="0" y="0"/>
          <a:ext cx="0" cy="0"/>
          <a:chOff x="0" y="0"/>
          <a:chExt cx="0" cy="0"/>
        </a:xfrm>
      </p:grpSpPr>
      <p:sp>
        <p:nvSpPr>
          <p:cNvPr id="164" name="Google Shape;164;p22"/>
          <p:cNvSpPr/>
          <p:nvPr/>
        </p:nvSpPr>
        <p:spPr>
          <a:xfrm>
            <a:off x="0" y="6771286"/>
            <a:ext cx="12192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5" name="Google Shape;165;p22"/>
          <p:cNvSpPr/>
          <p:nvPr/>
        </p:nvSpPr>
        <p:spPr>
          <a:xfrm>
            <a:off x="0" y="0"/>
            <a:ext cx="12192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6" name="Google Shape;166;p22"/>
          <p:cNvSpPr/>
          <p:nvPr/>
        </p:nvSpPr>
        <p:spPr>
          <a:xfrm rot="5400000">
            <a:off x="-3385635" y="3385649"/>
            <a:ext cx="6858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7" name="Google Shape;167;p22"/>
          <p:cNvSpPr/>
          <p:nvPr/>
        </p:nvSpPr>
        <p:spPr>
          <a:xfrm rot="5400000">
            <a:off x="8719650" y="3385650"/>
            <a:ext cx="6858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8" name="Google Shape;168;p22"/>
          <p:cNvSpPr/>
          <p:nvPr>
            <p:ph idx="2" type="pic"/>
          </p:nvPr>
        </p:nvSpPr>
        <p:spPr>
          <a:xfrm>
            <a:off x="86714" y="86714"/>
            <a:ext cx="6009300" cy="6684600"/>
          </a:xfrm>
          <a:prstGeom prst="rect">
            <a:avLst/>
          </a:prstGeom>
          <a:solidFill>
            <a:srgbClr val="D8D8D8"/>
          </a:solidFill>
          <a:ln>
            <a:noFill/>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100"/>
              <a:buFont typeface="Arial"/>
              <a:buNone/>
              <a:defRPr b="0" i="1" sz="1100" u="none" cap="none" strike="noStrike">
                <a:solidFill>
                  <a:srgbClr val="3F3F3F"/>
                </a:solidFill>
                <a:latin typeface="Times New Roman"/>
                <a:ea typeface="Times New Roman"/>
                <a:cs typeface="Times New Roman"/>
                <a:sym typeface="Times New Roman"/>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p22"/>
          <p:cNvSpPr txBox="1"/>
          <p:nvPr>
            <p:ph type="ctrTitle"/>
          </p:nvPr>
        </p:nvSpPr>
        <p:spPr>
          <a:xfrm>
            <a:off x="6095999" y="86714"/>
            <a:ext cx="6009300" cy="4068300"/>
          </a:xfrm>
          <a:prstGeom prst="rect">
            <a:avLst/>
          </a:prstGeom>
          <a:solidFill>
            <a:schemeClr val="dk1">
              <a:alpha val="80000"/>
            </a:schemeClr>
          </a:solidFill>
          <a:ln>
            <a:noFill/>
          </a:ln>
        </p:spPr>
        <p:txBody>
          <a:bodyPr anchorCtr="0" anchor="b" bIns="144000" lIns="288000" spcFirstLastPara="1" rIns="432000" wrap="square" tIns="0">
            <a:noAutofit/>
          </a:bodyPr>
          <a:lstStyle>
            <a:lvl1pPr lvl="0" rtl="0" algn="r">
              <a:lnSpc>
                <a:spcPct val="90000"/>
              </a:lnSpc>
              <a:spcBef>
                <a:spcPts val="0"/>
              </a:spcBef>
              <a:spcAft>
                <a:spcPts val="0"/>
              </a:spcAft>
              <a:buClr>
                <a:schemeClr val="lt1"/>
              </a:buClr>
              <a:buSzPts val="4200"/>
              <a:buFont typeface="Rockwell"/>
              <a:buNone/>
              <a:defRPr sz="4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0" name="Google Shape;170;p22"/>
          <p:cNvSpPr txBox="1"/>
          <p:nvPr>
            <p:ph idx="1" type="subTitle"/>
          </p:nvPr>
        </p:nvSpPr>
        <p:spPr>
          <a:xfrm>
            <a:off x="6095999" y="4152672"/>
            <a:ext cx="6009300" cy="1818300"/>
          </a:xfrm>
          <a:prstGeom prst="rect">
            <a:avLst/>
          </a:prstGeom>
          <a:solidFill>
            <a:srgbClr val="F2F2F2">
              <a:alpha val="80000"/>
            </a:srgbClr>
          </a:solidFill>
          <a:ln>
            <a:noFill/>
          </a:ln>
        </p:spPr>
        <p:txBody>
          <a:bodyPr anchorCtr="0" anchor="t" bIns="0" lIns="288000" spcFirstLastPara="1" rIns="432000" wrap="square" tIns="144000">
            <a:noAutofit/>
          </a:bodyPr>
          <a:lstStyle>
            <a:lvl1pPr lvl="0" rtl="0" algn="r">
              <a:lnSpc>
                <a:spcPct val="90000"/>
              </a:lnSpc>
              <a:spcBef>
                <a:spcPts val="1000"/>
              </a:spcBef>
              <a:spcAft>
                <a:spcPts val="0"/>
              </a:spcAft>
              <a:buClr>
                <a:schemeClr val="dk1"/>
              </a:buClr>
              <a:buSzPts val="2100"/>
              <a:buNone/>
              <a:defRPr sz="2100">
                <a:solidFill>
                  <a:schemeClr val="dk1"/>
                </a:solidFill>
              </a:defRPr>
            </a:lvl1pPr>
            <a:lvl2pPr lvl="1" rtl="0" algn="ctr">
              <a:lnSpc>
                <a:spcPct val="90000"/>
              </a:lnSpc>
              <a:spcBef>
                <a:spcPts val="500"/>
              </a:spcBef>
              <a:spcAft>
                <a:spcPts val="0"/>
              </a:spcAft>
              <a:buClr>
                <a:srgbClr val="3F3F3F"/>
              </a:buClr>
              <a:buSzPts val="2000"/>
              <a:buNone/>
              <a:defRPr sz="2000"/>
            </a:lvl2pPr>
            <a:lvl3pPr lvl="2" rtl="0" algn="ctr">
              <a:lnSpc>
                <a:spcPct val="90000"/>
              </a:lnSpc>
              <a:spcBef>
                <a:spcPts val="500"/>
              </a:spcBef>
              <a:spcAft>
                <a:spcPts val="0"/>
              </a:spcAft>
              <a:buClr>
                <a:srgbClr val="3F3F3F"/>
              </a:buClr>
              <a:buSzPts val="1800"/>
              <a:buNone/>
              <a:defRPr sz="1800"/>
            </a:lvl3pPr>
            <a:lvl4pPr lvl="3" rtl="0" algn="ctr">
              <a:lnSpc>
                <a:spcPct val="90000"/>
              </a:lnSpc>
              <a:spcBef>
                <a:spcPts val="500"/>
              </a:spcBef>
              <a:spcAft>
                <a:spcPts val="0"/>
              </a:spcAft>
              <a:buClr>
                <a:srgbClr val="3F3F3F"/>
              </a:buClr>
              <a:buSzPts val="1600"/>
              <a:buNone/>
              <a:defRPr sz="1600"/>
            </a:lvl4pPr>
            <a:lvl5pPr lvl="4" rtl="0" algn="ctr">
              <a:lnSpc>
                <a:spcPct val="90000"/>
              </a:lnSpc>
              <a:spcBef>
                <a:spcPts val="500"/>
              </a:spcBef>
              <a:spcAft>
                <a:spcPts val="0"/>
              </a:spcAft>
              <a:buClr>
                <a:srgbClr val="3F3F3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71" name="Google Shape;171;p22"/>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72" name="Google Shape;172;p22"/>
          <p:cNvSpPr txBox="1"/>
          <p:nvPr/>
        </p:nvSpPr>
        <p:spPr>
          <a:xfrm>
            <a:off x="5861957" y="6613071"/>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0" u="none" cap="none" strike="noStrike">
              <a:solidFill>
                <a:srgbClr val="3F3F3F"/>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3" name="Shape 173"/>
        <p:cNvGrpSpPr/>
        <p:nvPr/>
      </p:nvGrpSpPr>
      <p:grpSpPr>
        <a:xfrm>
          <a:off x="0" y="0"/>
          <a:ext cx="0" cy="0"/>
          <a:chOff x="0" y="0"/>
          <a:chExt cx="0" cy="0"/>
        </a:xfrm>
      </p:grpSpPr>
      <p:sp>
        <p:nvSpPr>
          <p:cNvPr id="174" name="Google Shape;174;p23"/>
          <p:cNvSpPr txBox="1"/>
          <p:nvPr>
            <p:ph idx="1" type="body"/>
          </p:nvPr>
        </p:nvSpPr>
        <p:spPr>
          <a:xfrm>
            <a:off x="432000" y="1152000"/>
            <a:ext cx="11340000" cy="46800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5" name="Google Shape;175;p23"/>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p23"/>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7" name="Google Shape;177;p23"/>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178" name="Google Shape;178;p23"/>
          <p:cNvSpPr/>
          <p:nvPr/>
        </p:nvSpPr>
        <p:spPr>
          <a:xfrm rot="-2339460">
            <a:off x="10216496" y="538603"/>
            <a:ext cx="467959" cy="34489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9" name="Google Shape;179;p23"/>
          <p:cNvSpPr/>
          <p:nvPr/>
        </p:nvSpPr>
        <p:spPr>
          <a:xfrm rot="-1224593">
            <a:off x="10678270" y="848904"/>
            <a:ext cx="317858" cy="234269"/>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23"/>
          <p:cNvSpPr/>
          <p:nvPr/>
        </p:nvSpPr>
        <p:spPr>
          <a:xfrm rot="-2330690">
            <a:off x="10717456" y="620719"/>
            <a:ext cx="251289" cy="185206"/>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23"/>
          <p:cNvSpPr/>
          <p:nvPr/>
        </p:nvSpPr>
        <p:spPr>
          <a:xfrm rot="-1777892">
            <a:off x="11064895" y="782000"/>
            <a:ext cx="217191" cy="16007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23"/>
          <p:cNvSpPr/>
          <p:nvPr/>
        </p:nvSpPr>
        <p:spPr>
          <a:xfrm rot="-3325243">
            <a:off x="11152459" y="382122"/>
            <a:ext cx="216673" cy="159693"/>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3" name="Google Shape;183;p23"/>
          <p:cNvSpPr/>
          <p:nvPr/>
        </p:nvSpPr>
        <p:spPr>
          <a:xfrm rot="-851058">
            <a:off x="11545614" y="1030309"/>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4" name="Google Shape;184;p23"/>
          <p:cNvSpPr/>
          <p:nvPr/>
        </p:nvSpPr>
        <p:spPr>
          <a:xfrm rot="-4285244">
            <a:off x="11756240" y="247212"/>
            <a:ext cx="217440" cy="160259"/>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23"/>
          <p:cNvSpPr/>
          <p:nvPr/>
        </p:nvSpPr>
        <p:spPr>
          <a:xfrm rot="-1532521">
            <a:off x="11448210" y="630579"/>
            <a:ext cx="216915" cy="159872"/>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6" name="Google Shape;186;p23"/>
          <p:cNvSpPr/>
          <p:nvPr/>
        </p:nvSpPr>
        <p:spPr>
          <a:xfrm rot="-1716628">
            <a:off x="11668863" y="824568"/>
            <a:ext cx="217018" cy="159948"/>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7" name="Google Shape;187;p23"/>
          <p:cNvSpPr/>
          <p:nvPr/>
        </p:nvSpPr>
        <p:spPr>
          <a:xfrm rot="326077">
            <a:off x="10094704" y="901388"/>
            <a:ext cx="579435" cy="606523"/>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8" name="Google Shape;188;p23"/>
          <p:cNvSpPr/>
          <p:nvPr/>
        </p:nvSpPr>
        <p:spPr>
          <a:xfrm>
            <a:off x="10871770" y="1202556"/>
            <a:ext cx="316955" cy="23360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9" name="Google Shape;189;p23"/>
          <p:cNvSpPr/>
          <p:nvPr/>
        </p:nvSpPr>
        <p:spPr>
          <a:xfrm rot="-851058">
            <a:off x="11512766" y="1484455"/>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0" name="Google Shape;190;p23"/>
          <p:cNvSpPr/>
          <p:nvPr/>
        </p:nvSpPr>
        <p:spPr>
          <a:xfrm rot="1165363">
            <a:off x="10291306" y="1614292"/>
            <a:ext cx="317716" cy="23416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23"/>
          <p:cNvSpPr/>
          <p:nvPr/>
        </p:nvSpPr>
        <p:spPr>
          <a:xfrm rot="815457">
            <a:off x="11585839" y="2015652"/>
            <a:ext cx="162152" cy="1195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2" name="Shape 192"/>
        <p:cNvGrpSpPr/>
        <p:nvPr/>
      </p:nvGrpSpPr>
      <p:grpSpPr>
        <a:xfrm>
          <a:off x="0" y="0"/>
          <a:ext cx="0" cy="0"/>
          <a:chOff x="0" y="0"/>
          <a:chExt cx="0" cy="0"/>
        </a:xfrm>
      </p:grpSpPr>
      <p:sp>
        <p:nvSpPr>
          <p:cNvPr id="193" name="Google Shape;193;p24"/>
          <p:cNvSpPr/>
          <p:nvPr/>
        </p:nvSpPr>
        <p:spPr>
          <a:xfrm rot="-2339460">
            <a:off x="10216496" y="538603"/>
            <a:ext cx="467959" cy="34489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4" name="Google Shape;194;p24"/>
          <p:cNvSpPr/>
          <p:nvPr/>
        </p:nvSpPr>
        <p:spPr>
          <a:xfrm rot="-1224593">
            <a:off x="10678270" y="848904"/>
            <a:ext cx="317858" cy="234269"/>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24"/>
          <p:cNvSpPr/>
          <p:nvPr/>
        </p:nvSpPr>
        <p:spPr>
          <a:xfrm rot="-2330690">
            <a:off x="10717456" y="620719"/>
            <a:ext cx="251289" cy="185206"/>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6" name="Google Shape;196;p24"/>
          <p:cNvSpPr/>
          <p:nvPr/>
        </p:nvSpPr>
        <p:spPr>
          <a:xfrm rot="-1777892">
            <a:off x="11064895" y="782000"/>
            <a:ext cx="217191" cy="16007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7" name="Google Shape;197;p24"/>
          <p:cNvSpPr/>
          <p:nvPr/>
        </p:nvSpPr>
        <p:spPr>
          <a:xfrm rot="-3325243">
            <a:off x="11152459" y="382122"/>
            <a:ext cx="216673" cy="159693"/>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24"/>
          <p:cNvSpPr/>
          <p:nvPr/>
        </p:nvSpPr>
        <p:spPr>
          <a:xfrm rot="-851058">
            <a:off x="11545614" y="1030309"/>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9" name="Google Shape;199;p24"/>
          <p:cNvSpPr/>
          <p:nvPr/>
        </p:nvSpPr>
        <p:spPr>
          <a:xfrm rot="-4285244">
            <a:off x="11756240" y="247212"/>
            <a:ext cx="217440" cy="160259"/>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24"/>
          <p:cNvSpPr/>
          <p:nvPr/>
        </p:nvSpPr>
        <p:spPr>
          <a:xfrm rot="-1532521">
            <a:off x="11448210" y="630579"/>
            <a:ext cx="216915" cy="159872"/>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1" name="Google Shape;201;p24"/>
          <p:cNvSpPr/>
          <p:nvPr/>
        </p:nvSpPr>
        <p:spPr>
          <a:xfrm rot="-1716628">
            <a:off x="11668863" y="824568"/>
            <a:ext cx="217018" cy="159948"/>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2" name="Google Shape;202;p24"/>
          <p:cNvSpPr/>
          <p:nvPr/>
        </p:nvSpPr>
        <p:spPr>
          <a:xfrm rot="326077">
            <a:off x="10094704" y="901388"/>
            <a:ext cx="579435" cy="606523"/>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3" name="Google Shape;203;p24"/>
          <p:cNvSpPr/>
          <p:nvPr/>
        </p:nvSpPr>
        <p:spPr>
          <a:xfrm>
            <a:off x="10871770" y="1202556"/>
            <a:ext cx="316955" cy="23360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4" name="Google Shape;204;p24"/>
          <p:cNvSpPr/>
          <p:nvPr/>
        </p:nvSpPr>
        <p:spPr>
          <a:xfrm rot="-851058">
            <a:off x="11512766" y="1484455"/>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24"/>
          <p:cNvSpPr/>
          <p:nvPr/>
        </p:nvSpPr>
        <p:spPr>
          <a:xfrm rot="1165363">
            <a:off x="10291306" y="1614292"/>
            <a:ext cx="317716" cy="23416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6" name="Google Shape;206;p24"/>
          <p:cNvSpPr/>
          <p:nvPr/>
        </p:nvSpPr>
        <p:spPr>
          <a:xfrm rot="815457">
            <a:off x="11585839" y="2015652"/>
            <a:ext cx="162152" cy="1195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Google Shape;207;p24"/>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8" name="Google Shape;208;p24"/>
          <p:cNvSpPr txBox="1"/>
          <p:nvPr>
            <p:ph idx="1" type="body"/>
          </p:nvPr>
        </p:nvSpPr>
        <p:spPr>
          <a:xfrm>
            <a:off x="432000" y="1152000"/>
            <a:ext cx="5472000" cy="50400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9" name="Google Shape;209;p24"/>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0" name="Google Shape;210;p24"/>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11" name="Google Shape;211;p24"/>
          <p:cNvSpPr txBox="1"/>
          <p:nvPr>
            <p:ph idx="2" type="body"/>
          </p:nvPr>
        </p:nvSpPr>
        <p:spPr>
          <a:xfrm>
            <a:off x="6300384" y="1140847"/>
            <a:ext cx="5471700" cy="50361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12" name="Shape 212"/>
        <p:cNvGrpSpPr/>
        <p:nvPr/>
      </p:nvGrpSpPr>
      <p:grpSpPr>
        <a:xfrm>
          <a:off x="0" y="0"/>
          <a:ext cx="0" cy="0"/>
          <a:chOff x="0" y="0"/>
          <a:chExt cx="0" cy="0"/>
        </a:xfrm>
      </p:grpSpPr>
      <p:sp>
        <p:nvSpPr>
          <p:cNvPr id="213" name="Google Shape;213;p25"/>
          <p:cNvSpPr/>
          <p:nvPr/>
        </p:nvSpPr>
        <p:spPr>
          <a:xfrm rot="-2339460">
            <a:off x="10216496" y="538603"/>
            <a:ext cx="467959" cy="34489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4" name="Google Shape;214;p25"/>
          <p:cNvSpPr/>
          <p:nvPr/>
        </p:nvSpPr>
        <p:spPr>
          <a:xfrm rot="-1224593">
            <a:off x="10678270" y="848904"/>
            <a:ext cx="317858" cy="234269"/>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5" name="Google Shape;215;p25"/>
          <p:cNvSpPr/>
          <p:nvPr/>
        </p:nvSpPr>
        <p:spPr>
          <a:xfrm rot="-2330690">
            <a:off x="10717456" y="620719"/>
            <a:ext cx="251289" cy="185206"/>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25"/>
          <p:cNvSpPr/>
          <p:nvPr/>
        </p:nvSpPr>
        <p:spPr>
          <a:xfrm rot="-1777892">
            <a:off x="11064895" y="782000"/>
            <a:ext cx="217191" cy="16007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7" name="Google Shape;217;p25"/>
          <p:cNvSpPr/>
          <p:nvPr/>
        </p:nvSpPr>
        <p:spPr>
          <a:xfrm rot="-3325243">
            <a:off x="11152459" y="382122"/>
            <a:ext cx="216673" cy="159693"/>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8" name="Google Shape;218;p25"/>
          <p:cNvSpPr/>
          <p:nvPr/>
        </p:nvSpPr>
        <p:spPr>
          <a:xfrm rot="-851058">
            <a:off x="11545614" y="1030309"/>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9" name="Google Shape;219;p25"/>
          <p:cNvSpPr/>
          <p:nvPr/>
        </p:nvSpPr>
        <p:spPr>
          <a:xfrm rot="-4285244">
            <a:off x="11756240" y="247212"/>
            <a:ext cx="217440" cy="160259"/>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0" name="Google Shape;220;p25"/>
          <p:cNvSpPr/>
          <p:nvPr/>
        </p:nvSpPr>
        <p:spPr>
          <a:xfrm rot="-1532521">
            <a:off x="11448210" y="630579"/>
            <a:ext cx="216915" cy="159872"/>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p25"/>
          <p:cNvSpPr/>
          <p:nvPr/>
        </p:nvSpPr>
        <p:spPr>
          <a:xfrm rot="-1716628">
            <a:off x="11668863" y="824568"/>
            <a:ext cx="217018" cy="159948"/>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2" name="Google Shape;222;p25"/>
          <p:cNvSpPr/>
          <p:nvPr/>
        </p:nvSpPr>
        <p:spPr>
          <a:xfrm rot="326077">
            <a:off x="10094704" y="901388"/>
            <a:ext cx="579435" cy="606523"/>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3" name="Google Shape;223;p25"/>
          <p:cNvSpPr/>
          <p:nvPr/>
        </p:nvSpPr>
        <p:spPr>
          <a:xfrm>
            <a:off x="10871770" y="1202556"/>
            <a:ext cx="316955" cy="23360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25"/>
          <p:cNvSpPr/>
          <p:nvPr/>
        </p:nvSpPr>
        <p:spPr>
          <a:xfrm rot="-851058">
            <a:off x="11512766" y="1484455"/>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5" name="Google Shape;225;p25"/>
          <p:cNvSpPr/>
          <p:nvPr/>
        </p:nvSpPr>
        <p:spPr>
          <a:xfrm rot="1165363">
            <a:off x="10291306" y="1614292"/>
            <a:ext cx="317716" cy="23416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25"/>
          <p:cNvSpPr/>
          <p:nvPr/>
        </p:nvSpPr>
        <p:spPr>
          <a:xfrm rot="815457">
            <a:off x="11585839" y="2015652"/>
            <a:ext cx="162152" cy="1195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7" name="Google Shape;227;p25"/>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8" name="Google Shape;228;p25"/>
          <p:cNvSpPr txBox="1"/>
          <p:nvPr>
            <p:ph idx="1" type="body"/>
          </p:nvPr>
        </p:nvSpPr>
        <p:spPr>
          <a:xfrm>
            <a:off x="432000" y="1152000"/>
            <a:ext cx="3600000" cy="50391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9" name="Google Shape;229;p25"/>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0" name="Google Shape;230;p25"/>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31" name="Google Shape;231;p25"/>
          <p:cNvSpPr txBox="1"/>
          <p:nvPr>
            <p:ph idx="2" type="body"/>
          </p:nvPr>
        </p:nvSpPr>
        <p:spPr>
          <a:xfrm>
            <a:off x="4301550" y="1152000"/>
            <a:ext cx="3600600" cy="50388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2" name="Google Shape;232;p25"/>
          <p:cNvSpPr txBox="1"/>
          <p:nvPr>
            <p:ph idx="3" type="body"/>
          </p:nvPr>
        </p:nvSpPr>
        <p:spPr>
          <a:xfrm>
            <a:off x="8171550" y="1152000"/>
            <a:ext cx="3600600" cy="50388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lumn">
  <p:cSld name="5 Column">
    <p:spTree>
      <p:nvGrpSpPr>
        <p:cNvPr id="233" name="Shape 233"/>
        <p:cNvGrpSpPr/>
        <p:nvPr/>
      </p:nvGrpSpPr>
      <p:grpSpPr>
        <a:xfrm>
          <a:off x="0" y="0"/>
          <a:ext cx="0" cy="0"/>
          <a:chOff x="0" y="0"/>
          <a:chExt cx="0" cy="0"/>
        </a:xfrm>
      </p:grpSpPr>
      <p:sp>
        <p:nvSpPr>
          <p:cNvPr id="234" name="Google Shape;234;p26"/>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5" name="Google Shape;235;p26"/>
          <p:cNvSpPr txBox="1"/>
          <p:nvPr>
            <p:ph idx="1" type="body"/>
          </p:nvPr>
        </p:nvSpPr>
        <p:spPr>
          <a:xfrm>
            <a:off x="432000" y="1152000"/>
            <a:ext cx="2160000" cy="50391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6" name="Google Shape;236;p26"/>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7" name="Google Shape;237;p26"/>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38" name="Google Shape;238;p26"/>
          <p:cNvSpPr txBox="1"/>
          <p:nvPr>
            <p:ph idx="2" type="body"/>
          </p:nvPr>
        </p:nvSpPr>
        <p:spPr>
          <a:xfrm>
            <a:off x="2726412" y="1152525"/>
            <a:ext cx="2160600" cy="50388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9" name="Google Shape;239;p26"/>
          <p:cNvSpPr txBox="1"/>
          <p:nvPr>
            <p:ph idx="3" type="body"/>
          </p:nvPr>
        </p:nvSpPr>
        <p:spPr>
          <a:xfrm>
            <a:off x="5021412" y="1152525"/>
            <a:ext cx="2160600" cy="50388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0" name="Google Shape;240;p26"/>
          <p:cNvSpPr txBox="1"/>
          <p:nvPr>
            <p:ph idx="4" type="body"/>
          </p:nvPr>
        </p:nvSpPr>
        <p:spPr>
          <a:xfrm>
            <a:off x="7316412" y="1148060"/>
            <a:ext cx="2160600" cy="50388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1" name="Google Shape;241;p26"/>
          <p:cNvSpPr txBox="1"/>
          <p:nvPr>
            <p:ph idx="5" type="body"/>
          </p:nvPr>
        </p:nvSpPr>
        <p:spPr>
          <a:xfrm>
            <a:off x="9611412" y="1152525"/>
            <a:ext cx="2160600" cy="50388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gital Product">
  <p:cSld name="Digital Product">
    <p:spTree>
      <p:nvGrpSpPr>
        <p:cNvPr id="242" name="Shape 242"/>
        <p:cNvGrpSpPr/>
        <p:nvPr/>
      </p:nvGrpSpPr>
      <p:grpSpPr>
        <a:xfrm>
          <a:off x="0" y="0"/>
          <a:ext cx="0" cy="0"/>
          <a:chOff x="0" y="0"/>
          <a:chExt cx="0" cy="0"/>
        </a:xfrm>
      </p:grpSpPr>
      <p:sp>
        <p:nvSpPr>
          <p:cNvPr id="243" name="Google Shape;243;p27"/>
          <p:cNvSpPr/>
          <p:nvPr/>
        </p:nvSpPr>
        <p:spPr>
          <a:xfrm rot="-2339460">
            <a:off x="10216496" y="538603"/>
            <a:ext cx="467959" cy="34489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4" name="Google Shape;244;p27"/>
          <p:cNvSpPr/>
          <p:nvPr/>
        </p:nvSpPr>
        <p:spPr>
          <a:xfrm rot="-1224593">
            <a:off x="10678270" y="848904"/>
            <a:ext cx="317858" cy="234269"/>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5" name="Google Shape;245;p27"/>
          <p:cNvSpPr/>
          <p:nvPr/>
        </p:nvSpPr>
        <p:spPr>
          <a:xfrm rot="-2330690">
            <a:off x="10717456" y="620719"/>
            <a:ext cx="251289" cy="185206"/>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6" name="Google Shape;246;p27"/>
          <p:cNvSpPr/>
          <p:nvPr/>
        </p:nvSpPr>
        <p:spPr>
          <a:xfrm rot="-1777892">
            <a:off x="11064895" y="782000"/>
            <a:ext cx="217191" cy="16007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7" name="Google Shape;247;p27"/>
          <p:cNvSpPr/>
          <p:nvPr/>
        </p:nvSpPr>
        <p:spPr>
          <a:xfrm rot="-3325243">
            <a:off x="11152459" y="382122"/>
            <a:ext cx="216673" cy="159693"/>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8" name="Google Shape;248;p27"/>
          <p:cNvSpPr/>
          <p:nvPr/>
        </p:nvSpPr>
        <p:spPr>
          <a:xfrm rot="-851058">
            <a:off x="11545614" y="1030309"/>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9" name="Google Shape;249;p27"/>
          <p:cNvSpPr/>
          <p:nvPr/>
        </p:nvSpPr>
        <p:spPr>
          <a:xfrm rot="-4285244">
            <a:off x="11756240" y="247212"/>
            <a:ext cx="217440" cy="160259"/>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0" name="Google Shape;250;p27"/>
          <p:cNvSpPr/>
          <p:nvPr/>
        </p:nvSpPr>
        <p:spPr>
          <a:xfrm rot="-1532521">
            <a:off x="11448210" y="630579"/>
            <a:ext cx="216915" cy="159872"/>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1" name="Google Shape;251;p27"/>
          <p:cNvSpPr/>
          <p:nvPr/>
        </p:nvSpPr>
        <p:spPr>
          <a:xfrm rot="-1716628">
            <a:off x="11668863" y="824568"/>
            <a:ext cx="217018" cy="159948"/>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2" name="Google Shape;252;p27"/>
          <p:cNvSpPr/>
          <p:nvPr/>
        </p:nvSpPr>
        <p:spPr>
          <a:xfrm rot="326077">
            <a:off x="10094704" y="901388"/>
            <a:ext cx="579435" cy="606523"/>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3" name="Google Shape;253;p27"/>
          <p:cNvSpPr/>
          <p:nvPr/>
        </p:nvSpPr>
        <p:spPr>
          <a:xfrm>
            <a:off x="10871770" y="1202556"/>
            <a:ext cx="316955" cy="23360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4" name="Google Shape;254;p27"/>
          <p:cNvSpPr/>
          <p:nvPr/>
        </p:nvSpPr>
        <p:spPr>
          <a:xfrm rot="-851058">
            <a:off x="11512766" y="1484455"/>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5" name="Google Shape;255;p27"/>
          <p:cNvSpPr/>
          <p:nvPr/>
        </p:nvSpPr>
        <p:spPr>
          <a:xfrm rot="1165363">
            <a:off x="10291306" y="1614292"/>
            <a:ext cx="317716" cy="23416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6" name="Google Shape;256;p27"/>
          <p:cNvSpPr/>
          <p:nvPr/>
        </p:nvSpPr>
        <p:spPr>
          <a:xfrm rot="815457">
            <a:off x="11585839" y="2015652"/>
            <a:ext cx="162152" cy="1195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57" name="Google Shape;257;p27"/>
          <p:cNvGrpSpPr/>
          <p:nvPr/>
        </p:nvGrpSpPr>
        <p:grpSpPr>
          <a:xfrm>
            <a:off x="3383672" y="1013685"/>
            <a:ext cx="7749561" cy="5100491"/>
            <a:chOff x="510905" y="938373"/>
            <a:chExt cx="8073300" cy="5313565"/>
          </a:xfrm>
        </p:grpSpPr>
        <p:sp>
          <p:nvSpPr>
            <p:cNvPr id="258" name="Google Shape;258;p27"/>
            <p:cNvSpPr/>
            <p:nvPr/>
          </p:nvSpPr>
          <p:spPr>
            <a:xfrm>
              <a:off x="877709" y="938373"/>
              <a:ext cx="7339500" cy="5234400"/>
            </a:xfrm>
            <a:prstGeom prst="round2SameRect">
              <a:avLst>
                <a:gd fmla="val 5601" name="adj1"/>
                <a:gd fmla="val 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9" name="Google Shape;259;p27"/>
            <p:cNvSpPr/>
            <p:nvPr/>
          </p:nvSpPr>
          <p:spPr>
            <a:xfrm>
              <a:off x="930758" y="995668"/>
              <a:ext cx="7233600" cy="5177100"/>
            </a:xfrm>
            <a:prstGeom prst="round2SameRect">
              <a:avLst>
                <a:gd fmla="val 4499" name="adj1"/>
                <a:gd fmla="val 0" name="adj2"/>
              </a:avLst>
            </a:prstGeom>
            <a:solidFill>
              <a:schemeClr val="lt1"/>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0" name="Google Shape;260;p27"/>
            <p:cNvSpPr/>
            <p:nvPr/>
          </p:nvSpPr>
          <p:spPr>
            <a:xfrm rot="-5400000">
              <a:off x="2265004" y="295993"/>
              <a:ext cx="4565100" cy="6600000"/>
            </a:xfrm>
            <a:prstGeom prst="roundRect">
              <a:avLst>
                <a:gd fmla="val 1476" name="adj"/>
              </a:avLst>
            </a:prstGeom>
            <a:solidFill>
              <a:schemeClr val="lt1"/>
            </a:solidFill>
            <a:ln cap="flat" cmpd="sng" w="9525">
              <a:solidFill>
                <a:srgbClr val="D2CD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1" name="Google Shape;261;p27"/>
            <p:cNvSpPr/>
            <p:nvPr/>
          </p:nvSpPr>
          <p:spPr>
            <a:xfrm rot="10800000">
              <a:off x="510905" y="5998228"/>
              <a:ext cx="8073300" cy="249000"/>
            </a:xfrm>
            <a:prstGeom prst="round2SameRect">
              <a:avLst>
                <a:gd fmla="val 50000" name="adj1"/>
                <a:gd fmla="val 0" name="adj2"/>
              </a:avLst>
            </a:prstGeom>
            <a:solidFill>
              <a:schemeClr val="lt1"/>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2" name="Google Shape;262;p27"/>
            <p:cNvSpPr/>
            <p:nvPr/>
          </p:nvSpPr>
          <p:spPr>
            <a:xfrm>
              <a:off x="3668019" y="6206338"/>
              <a:ext cx="1758900" cy="45600"/>
            </a:xfrm>
            <a:prstGeom prst="round2SameRect">
              <a:avLst>
                <a:gd fmla="val 50000" name="adj1"/>
                <a:gd fmla="val 0" name="adj2"/>
              </a:avLst>
            </a:prstGeom>
            <a:gradFill>
              <a:gsLst>
                <a:gs pos="0">
                  <a:srgbClr val="000000">
                    <a:alpha val="0"/>
                  </a:srgbClr>
                </a:gs>
                <a:gs pos="100000">
                  <a:srgbClr val="000000">
                    <a:alpha val="30980"/>
                  </a:srgbClr>
                </a:gs>
              </a:gsLst>
              <a:lin ang="1620003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3" name="Google Shape;263;p27"/>
            <p:cNvSpPr/>
            <p:nvPr/>
          </p:nvSpPr>
          <p:spPr>
            <a:xfrm rot="-5400000">
              <a:off x="4660498" y="1119223"/>
              <a:ext cx="48600" cy="486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4" name="Google Shape;264;p27"/>
            <p:cNvSpPr/>
            <p:nvPr/>
          </p:nvSpPr>
          <p:spPr>
            <a:xfrm rot="-5400000">
              <a:off x="4505961" y="1106013"/>
              <a:ext cx="83100" cy="831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5" name="Google Shape;265;p27"/>
            <p:cNvSpPr/>
            <p:nvPr/>
          </p:nvSpPr>
          <p:spPr>
            <a:xfrm rot="-5400000">
              <a:off x="4524686" y="1124788"/>
              <a:ext cx="45600" cy="456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66" name="Google Shape;266;p27"/>
          <p:cNvSpPr txBox="1"/>
          <p:nvPr>
            <p:ph idx="1" type="body"/>
          </p:nvPr>
        </p:nvSpPr>
        <p:spPr>
          <a:xfrm>
            <a:off x="432000" y="1152000"/>
            <a:ext cx="2951700" cy="21963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1000"/>
              </a:spcBef>
              <a:spcAft>
                <a:spcPts val="0"/>
              </a:spcAft>
              <a:buClr>
                <a:srgbClr val="3F3F3F"/>
              </a:buClr>
              <a:buSzPts val="2800"/>
              <a:buNone/>
              <a:defRPr sz="2800">
                <a:solidFill>
                  <a:srgbClr val="3F3F3F"/>
                </a:solidFill>
              </a:defRPr>
            </a:lvl1pPr>
            <a:lvl2pPr indent="-228600" lvl="1" marL="914400" rtl="0" algn="l">
              <a:lnSpc>
                <a:spcPct val="90000"/>
              </a:lnSpc>
              <a:spcBef>
                <a:spcPts val="500"/>
              </a:spcBef>
              <a:spcAft>
                <a:spcPts val="0"/>
              </a:spcAft>
              <a:buClr>
                <a:srgbClr val="3F3F3F"/>
              </a:buClr>
              <a:buSzPts val="2400"/>
              <a:buNone/>
              <a:defRPr sz="2400">
                <a:solidFill>
                  <a:srgbClr val="3F3F3F"/>
                </a:solidFill>
              </a:defRPr>
            </a:lvl2pPr>
            <a:lvl3pPr indent="-228600" lvl="2" marL="1371600" rtl="0" algn="l">
              <a:lnSpc>
                <a:spcPct val="90000"/>
              </a:lnSpc>
              <a:spcBef>
                <a:spcPts val="500"/>
              </a:spcBef>
              <a:spcAft>
                <a:spcPts val="0"/>
              </a:spcAft>
              <a:buClr>
                <a:srgbClr val="3F3F3F"/>
              </a:buClr>
              <a:buSzPts val="2000"/>
              <a:buNone/>
              <a:defRPr sz="2000">
                <a:solidFill>
                  <a:srgbClr val="3F3F3F"/>
                </a:solidFill>
              </a:defRPr>
            </a:lvl3pPr>
            <a:lvl4pPr indent="-228600" lvl="3" marL="1828800" rtl="0" algn="l">
              <a:lnSpc>
                <a:spcPct val="90000"/>
              </a:lnSpc>
              <a:spcBef>
                <a:spcPts val="500"/>
              </a:spcBef>
              <a:spcAft>
                <a:spcPts val="0"/>
              </a:spcAft>
              <a:buClr>
                <a:srgbClr val="3F3F3F"/>
              </a:buClr>
              <a:buSzPts val="2000"/>
              <a:buNone/>
              <a:defRPr sz="2000">
                <a:solidFill>
                  <a:srgbClr val="3F3F3F"/>
                </a:solidFill>
              </a:defRPr>
            </a:lvl4pPr>
            <a:lvl5pPr indent="-228600" lvl="4" marL="2286000" rtl="0" algn="l">
              <a:lnSpc>
                <a:spcPct val="90000"/>
              </a:lnSpc>
              <a:spcBef>
                <a:spcPts val="500"/>
              </a:spcBef>
              <a:spcAft>
                <a:spcPts val="0"/>
              </a:spcAft>
              <a:buClr>
                <a:srgbClr val="3F3F3F"/>
              </a:buClr>
              <a:buSzPts val="2000"/>
              <a:buNone/>
              <a:defRPr sz="2000">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7" name="Google Shape;267;p27"/>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8" name="Google Shape;268;p27"/>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9" name="Google Shape;269;p27"/>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70" name="Google Shape;270;p27"/>
          <p:cNvSpPr/>
          <p:nvPr>
            <p:ph idx="2" type="pic"/>
          </p:nvPr>
        </p:nvSpPr>
        <p:spPr>
          <a:xfrm>
            <a:off x="4092796" y="1376357"/>
            <a:ext cx="6333600" cy="4379700"/>
          </a:xfrm>
          <a:prstGeom prst="roundRect">
            <a:avLst>
              <a:gd fmla="val 1356" name="adj"/>
            </a:avLst>
          </a:prstGeom>
          <a:solidFill>
            <a:srgbClr val="F2F2F2"/>
          </a:solidFill>
          <a:ln>
            <a:noFill/>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100"/>
              <a:buFont typeface="Arial"/>
              <a:buNone/>
              <a:defRPr b="0" i="1" sz="1100" u="none" cap="none" strike="noStrike">
                <a:solidFill>
                  <a:srgbClr val="3F3F3F"/>
                </a:solidFill>
                <a:latin typeface="Times New Roman"/>
                <a:ea typeface="Times New Roman"/>
                <a:cs typeface="Times New Roman"/>
                <a:sym typeface="Times New Roman"/>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1" name="Google Shape;271;p27"/>
          <p:cNvSpPr txBox="1"/>
          <p:nvPr>
            <p:ph idx="3" type="body"/>
          </p:nvPr>
        </p:nvSpPr>
        <p:spPr>
          <a:xfrm>
            <a:off x="431800" y="3509766"/>
            <a:ext cx="2951100" cy="23226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Numbers Option 1">
  <p:cSld name="Large Numbers Option 1">
    <p:spTree>
      <p:nvGrpSpPr>
        <p:cNvPr id="272" name="Shape 272"/>
        <p:cNvGrpSpPr/>
        <p:nvPr/>
      </p:nvGrpSpPr>
      <p:grpSpPr>
        <a:xfrm>
          <a:off x="0" y="0"/>
          <a:ext cx="0" cy="0"/>
          <a:chOff x="0" y="0"/>
          <a:chExt cx="0" cy="0"/>
        </a:xfrm>
      </p:grpSpPr>
      <p:sp>
        <p:nvSpPr>
          <p:cNvPr id="273" name="Google Shape;273;p28"/>
          <p:cNvSpPr/>
          <p:nvPr/>
        </p:nvSpPr>
        <p:spPr>
          <a:xfrm>
            <a:off x="0" y="2539992"/>
            <a:ext cx="5373076" cy="4318008"/>
          </a:xfrm>
          <a:custGeom>
            <a:rect b="b" l="l" r="r" t="t"/>
            <a:pathLst>
              <a:path extrusionOk="0" h="4318008" w="5373076">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4" name="Google Shape;274;p28"/>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5" name="Google Shape;275;p28"/>
          <p:cNvSpPr txBox="1"/>
          <p:nvPr>
            <p:ph idx="1" type="body"/>
          </p:nvPr>
        </p:nvSpPr>
        <p:spPr>
          <a:xfrm>
            <a:off x="906843" y="3429050"/>
            <a:ext cx="4522200" cy="27630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6" name="Google Shape;276;p28"/>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7" name="Google Shape;277;p28"/>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78" name="Google Shape;278;p28"/>
          <p:cNvSpPr txBox="1"/>
          <p:nvPr>
            <p:ph idx="2" type="body"/>
          </p:nvPr>
        </p:nvSpPr>
        <p:spPr>
          <a:xfrm>
            <a:off x="6774740" y="3429000"/>
            <a:ext cx="4522500" cy="27624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9" name="Google Shape;279;p28"/>
          <p:cNvSpPr txBox="1"/>
          <p:nvPr>
            <p:ph idx="3" type="body"/>
          </p:nvPr>
        </p:nvSpPr>
        <p:spPr>
          <a:xfrm>
            <a:off x="906463" y="2278063"/>
            <a:ext cx="4522800" cy="8859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1000"/>
              </a:spcBef>
              <a:spcAft>
                <a:spcPts val="0"/>
              </a:spcAft>
              <a:buClr>
                <a:srgbClr val="3F3F3F"/>
              </a:buClr>
              <a:buSzPts val="8000"/>
              <a:buNone/>
              <a:defRPr b="1" sz="8000">
                <a:latin typeface="Rockwell"/>
                <a:ea typeface="Rockwell"/>
                <a:cs typeface="Rockwell"/>
                <a:sym typeface="Rockwell"/>
              </a:defRPr>
            </a:lvl1pPr>
            <a:lvl2pPr indent="-228600" lvl="1" marL="914400" rtl="0" algn="l">
              <a:lnSpc>
                <a:spcPct val="90000"/>
              </a:lnSpc>
              <a:spcBef>
                <a:spcPts val="500"/>
              </a:spcBef>
              <a:spcAft>
                <a:spcPts val="0"/>
              </a:spcAft>
              <a:buClr>
                <a:srgbClr val="3F3F3F"/>
              </a:buClr>
              <a:buSzPts val="8000"/>
              <a:buNone/>
              <a:defRPr sz="8000">
                <a:latin typeface="Rockwell"/>
                <a:ea typeface="Rockwell"/>
                <a:cs typeface="Rockwell"/>
                <a:sym typeface="Rockwell"/>
              </a:defRPr>
            </a:lvl2pPr>
            <a:lvl3pPr indent="-228600" lvl="2" marL="1371600" rtl="0" algn="l">
              <a:lnSpc>
                <a:spcPct val="90000"/>
              </a:lnSpc>
              <a:spcBef>
                <a:spcPts val="500"/>
              </a:spcBef>
              <a:spcAft>
                <a:spcPts val="0"/>
              </a:spcAft>
              <a:buClr>
                <a:srgbClr val="3F3F3F"/>
              </a:buClr>
              <a:buSzPts val="8000"/>
              <a:buNone/>
              <a:defRPr sz="8000">
                <a:latin typeface="Rockwell"/>
                <a:ea typeface="Rockwell"/>
                <a:cs typeface="Rockwell"/>
                <a:sym typeface="Rockwell"/>
              </a:defRPr>
            </a:lvl3pPr>
            <a:lvl4pPr indent="-228600" lvl="3" marL="1828800" rtl="0" algn="l">
              <a:lnSpc>
                <a:spcPct val="90000"/>
              </a:lnSpc>
              <a:spcBef>
                <a:spcPts val="500"/>
              </a:spcBef>
              <a:spcAft>
                <a:spcPts val="0"/>
              </a:spcAft>
              <a:buClr>
                <a:srgbClr val="3F3F3F"/>
              </a:buClr>
              <a:buSzPts val="8000"/>
              <a:buNone/>
              <a:defRPr sz="8000">
                <a:latin typeface="Rockwell"/>
                <a:ea typeface="Rockwell"/>
                <a:cs typeface="Rockwell"/>
                <a:sym typeface="Rockwell"/>
              </a:defRPr>
            </a:lvl4pPr>
            <a:lvl5pPr indent="-228600" lvl="4" marL="2286000" rtl="0" algn="l">
              <a:lnSpc>
                <a:spcPct val="90000"/>
              </a:lnSpc>
              <a:spcBef>
                <a:spcPts val="500"/>
              </a:spcBef>
              <a:spcAft>
                <a:spcPts val="0"/>
              </a:spcAft>
              <a:buClr>
                <a:srgbClr val="3F3F3F"/>
              </a:buClr>
              <a:buSzPts val="8000"/>
              <a:buNone/>
              <a:defRPr sz="8000">
                <a:latin typeface="Rockwell"/>
                <a:ea typeface="Rockwell"/>
                <a:cs typeface="Rockwell"/>
                <a:sym typeface="Rockwe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0" name="Google Shape;280;p28"/>
          <p:cNvSpPr txBox="1"/>
          <p:nvPr>
            <p:ph idx="4" type="body"/>
          </p:nvPr>
        </p:nvSpPr>
        <p:spPr>
          <a:xfrm>
            <a:off x="6762750" y="2278063"/>
            <a:ext cx="4522800" cy="8859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1000"/>
              </a:spcBef>
              <a:spcAft>
                <a:spcPts val="0"/>
              </a:spcAft>
              <a:buClr>
                <a:srgbClr val="3F3F3F"/>
              </a:buClr>
              <a:buSzPts val="8000"/>
              <a:buNone/>
              <a:defRPr b="1" i="0" sz="8000">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descr="Middle divider line" id="281" name="Google Shape;281;p28"/>
          <p:cNvCxnSpPr/>
          <p:nvPr/>
        </p:nvCxnSpPr>
        <p:spPr>
          <a:xfrm>
            <a:off x="6096000" y="1391763"/>
            <a:ext cx="0" cy="4588200"/>
          </a:xfrm>
          <a:prstGeom prst="straightConnector1">
            <a:avLst/>
          </a:prstGeom>
          <a:noFill/>
          <a:ln cap="flat" cmpd="sng" w="9525">
            <a:solidFill>
              <a:srgbClr val="F2F2F2"/>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82" name="Shape 282"/>
        <p:cNvGrpSpPr/>
        <p:nvPr/>
      </p:nvGrpSpPr>
      <p:grpSpPr>
        <a:xfrm>
          <a:off x="0" y="0"/>
          <a:ext cx="0" cy="0"/>
          <a:chOff x="0" y="0"/>
          <a:chExt cx="0" cy="0"/>
        </a:xfrm>
      </p:grpSpPr>
      <p:sp>
        <p:nvSpPr>
          <p:cNvPr id="283" name="Google Shape;283;p29"/>
          <p:cNvSpPr/>
          <p:nvPr/>
        </p:nvSpPr>
        <p:spPr>
          <a:xfrm rot="-2339460">
            <a:off x="10216496" y="538603"/>
            <a:ext cx="467959" cy="34489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4" name="Google Shape;284;p29"/>
          <p:cNvSpPr/>
          <p:nvPr/>
        </p:nvSpPr>
        <p:spPr>
          <a:xfrm rot="-1224593">
            <a:off x="10678270" y="848904"/>
            <a:ext cx="317858" cy="234269"/>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5" name="Google Shape;285;p29"/>
          <p:cNvSpPr/>
          <p:nvPr/>
        </p:nvSpPr>
        <p:spPr>
          <a:xfrm rot="-2330690">
            <a:off x="10717456" y="620719"/>
            <a:ext cx="251289" cy="185206"/>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6" name="Google Shape;286;p29"/>
          <p:cNvSpPr/>
          <p:nvPr/>
        </p:nvSpPr>
        <p:spPr>
          <a:xfrm rot="-1777892">
            <a:off x="11064895" y="782000"/>
            <a:ext cx="217191" cy="16007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7" name="Google Shape;287;p29"/>
          <p:cNvSpPr/>
          <p:nvPr/>
        </p:nvSpPr>
        <p:spPr>
          <a:xfrm rot="-3325243">
            <a:off x="11152459" y="382122"/>
            <a:ext cx="216673" cy="159693"/>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8" name="Google Shape;288;p29"/>
          <p:cNvSpPr/>
          <p:nvPr/>
        </p:nvSpPr>
        <p:spPr>
          <a:xfrm rot="-851058">
            <a:off x="11545614" y="1030309"/>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9" name="Google Shape;289;p29"/>
          <p:cNvSpPr/>
          <p:nvPr/>
        </p:nvSpPr>
        <p:spPr>
          <a:xfrm rot="-4285244">
            <a:off x="11756240" y="247212"/>
            <a:ext cx="217440" cy="160259"/>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0" name="Google Shape;290;p29"/>
          <p:cNvSpPr/>
          <p:nvPr/>
        </p:nvSpPr>
        <p:spPr>
          <a:xfrm rot="-1532521">
            <a:off x="11448210" y="630579"/>
            <a:ext cx="216915" cy="159872"/>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1" name="Google Shape;291;p29"/>
          <p:cNvSpPr/>
          <p:nvPr/>
        </p:nvSpPr>
        <p:spPr>
          <a:xfrm rot="-1716628">
            <a:off x="11668863" y="824568"/>
            <a:ext cx="217018" cy="159948"/>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2" name="Google Shape;292;p29"/>
          <p:cNvSpPr/>
          <p:nvPr/>
        </p:nvSpPr>
        <p:spPr>
          <a:xfrm rot="326077">
            <a:off x="10094704" y="901388"/>
            <a:ext cx="579435" cy="606523"/>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3" name="Google Shape;293;p29"/>
          <p:cNvSpPr/>
          <p:nvPr/>
        </p:nvSpPr>
        <p:spPr>
          <a:xfrm>
            <a:off x="10871770" y="1202556"/>
            <a:ext cx="316955" cy="23360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4" name="Google Shape;294;p29"/>
          <p:cNvSpPr/>
          <p:nvPr/>
        </p:nvSpPr>
        <p:spPr>
          <a:xfrm rot="-851058">
            <a:off x="11512766" y="1484455"/>
            <a:ext cx="162568" cy="11981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5" name="Google Shape;295;p29"/>
          <p:cNvSpPr/>
          <p:nvPr/>
        </p:nvSpPr>
        <p:spPr>
          <a:xfrm rot="1165363">
            <a:off x="10291306" y="1614292"/>
            <a:ext cx="317716" cy="234165"/>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6" name="Google Shape;296;p29"/>
          <p:cNvSpPr/>
          <p:nvPr/>
        </p:nvSpPr>
        <p:spPr>
          <a:xfrm rot="815457">
            <a:off x="11585839" y="2015652"/>
            <a:ext cx="162152" cy="1195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7" name="Google Shape;297;p29"/>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8" name="Google Shape;298;p29"/>
          <p:cNvSpPr txBox="1"/>
          <p:nvPr>
            <p:ph idx="1" type="body"/>
          </p:nvPr>
        </p:nvSpPr>
        <p:spPr>
          <a:xfrm>
            <a:off x="432000" y="1152000"/>
            <a:ext cx="5472000" cy="36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2400"/>
              <a:buNone/>
              <a:defRPr b="1" sz="2400">
                <a:solidFill>
                  <a:srgbClr val="3F3F3F"/>
                </a:solidFill>
              </a:defRPr>
            </a:lvl1pPr>
            <a:lvl2pPr indent="-228600" lvl="1" marL="914400" rtl="0" algn="l">
              <a:lnSpc>
                <a:spcPct val="90000"/>
              </a:lnSpc>
              <a:spcBef>
                <a:spcPts val="500"/>
              </a:spcBef>
              <a:spcAft>
                <a:spcPts val="0"/>
              </a:spcAft>
              <a:buClr>
                <a:srgbClr val="3F3F3F"/>
              </a:buClr>
              <a:buSzPts val="2000"/>
              <a:buNone/>
              <a:defRPr b="1" sz="2000"/>
            </a:lvl2pPr>
            <a:lvl3pPr indent="-228600" lvl="2" marL="1371600" rtl="0" algn="l">
              <a:lnSpc>
                <a:spcPct val="90000"/>
              </a:lnSpc>
              <a:spcBef>
                <a:spcPts val="500"/>
              </a:spcBef>
              <a:spcAft>
                <a:spcPts val="0"/>
              </a:spcAft>
              <a:buClr>
                <a:srgbClr val="3F3F3F"/>
              </a:buClr>
              <a:buSzPts val="1800"/>
              <a:buNone/>
              <a:defRPr b="1" sz="1800"/>
            </a:lvl3pPr>
            <a:lvl4pPr indent="-228600" lvl="3" marL="1828800" rtl="0" algn="l">
              <a:lnSpc>
                <a:spcPct val="90000"/>
              </a:lnSpc>
              <a:spcBef>
                <a:spcPts val="500"/>
              </a:spcBef>
              <a:spcAft>
                <a:spcPts val="0"/>
              </a:spcAft>
              <a:buClr>
                <a:srgbClr val="3F3F3F"/>
              </a:buClr>
              <a:buSzPts val="1600"/>
              <a:buNone/>
              <a:defRPr b="1" sz="1600"/>
            </a:lvl4pPr>
            <a:lvl5pPr indent="-228600" lvl="4" marL="2286000" rtl="0" algn="l">
              <a:lnSpc>
                <a:spcPct val="90000"/>
              </a:lnSpc>
              <a:spcBef>
                <a:spcPts val="500"/>
              </a:spcBef>
              <a:spcAft>
                <a:spcPts val="0"/>
              </a:spcAft>
              <a:buClr>
                <a:srgbClr val="3F3F3F"/>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99" name="Google Shape;299;p29"/>
          <p:cNvSpPr txBox="1"/>
          <p:nvPr>
            <p:ph idx="2" type="body"/>
          </p:nvPr>
        </p:nvSpPr>
        <p:spPr>
          <a:xfrm>
            <a:off x="432000" y="1584000"/>
            <a:ext cx="5472000" cy="46080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00" name="Google Shape;300;p29"/>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1" name="Google Shape;301;p29"/>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02" name="Google Shape;302;p29"/>
          <p:cNvSpPr txBox="1"/>
          <p:nvPr>
            <p:ph idx="3" type="body"/>
          </p:nvPr>
        </p:nvSpPr>
        <p:spPr>
          <a:xfrm>
            <a:off x="6300000" y="1581663"/>
            <a:ext cx="5472000" cy="4608000"/>
          </a:xfrm>
          <a:prstGeom prst="rect">
            <a:avLst/>
          </a:prstGeom>
          <a:noFill/>
          <a:ln>
            <a:noFill/>
          </a:ln>
        </p:spPr>
        <p:txBody>
          <a:bodyPr anchorCtr="0" anchor="t" bIns="0" lIns="0" spcFirstLastPara="1" rIns="0" wrap="square" tIns="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03" name="Google Shape;303;p29"/>
          <p:cNvSpPr txBox="1"/>
          <p:nvPr>
            <p:ph idx="4" type="body"/>
          </p:nvPr>
        </p:nvSpPr>
        <p:spPr>
          <a:xfrm>
            <a:off x="6288002" y="1151785"/>
            <a:ext cx="5484000" cy="3549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2400"/>
              <a:buNone/>
              <a:defRPr b="1" sz="24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descr="Center divider line" id="304" name="Google Shape;304;p29"/>
          <p:cNvCxnSpPr/>
          <p:nvPr/>
        </p:nvCxnSpPr>
        <p:spPr>
          <a:xfrm>
            <a:off x="6096000" y="2438720"/>
            <a:ext cx="0" cy="2525100"/>
          </a:xfrm>
          <a:prstGeom prst="straightConnector1">
            <a:avLst/>
          </a:prstGeom>
          <a:noFill/>
          <a:ln cap="flat" cmpd="sng" w="9525">
            <a:solidFill>
              <a:srgbClr val="F2F2F2"/>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Boxed">
  <p:cSld name="3 Col Boxed">
    <p:spTree>
      <p:nvGrpSpPr>
        <p:cNvPr id="305" name="Shape 305"/>
        <p:cNvGrpSpPr/>
        <p:nvPr/>
      </p:nvGrpSpPr>
      <p:grpSpPr>
        <a:xfrm>
          <a:off x="0" y="0"/>
          <a:ext cx="0" cy="0"/>
          <a:chOff x="0" y="0"/>
          <a:chExt cx="0" cy="0"/>
        </a:xfrm>
      </p:grpSpPr>
      <p:sp>
        <p:nvSpPr>
          <p:cNvPr id="306" name="Google Shape;306;p30"/>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7" name="Google Shape;307;p30"/>
          <p:cNvSpPr/>
          <p:nvPr>
            <p:ph idx="1" type="body"/>
          </p:nvPr>
        </p:nvSpPr>
        <p:spPr>
          <a:xfrm>
            <a:off x="744396" y="2463936"/>
            <a:ext cx="3726000" cy="3314400"/>
          </a:xfrm>
          <a:prstGeom prst="rightArrowCallout">
            <a:avLst>
              <a:gd fmla="val 50000" name="adj1"/>
              <a:gd fmla="val 25000" name="adj2"/>
              <a:gd fmla="val 15421" name="adj3"/>
              <a:gd fmla="val 80487" name="adj4"/>
            </a:avLst>
          </a:prstGeom>
          <a:solidFill>
            <a:srgbClr val="F2F2F2"/>
          </a:solidFill>
          <a:ln>
            <a:noFill/>
          </a:ln>
        </p:spPr>
        <p:txBody>
          <a:bodyPr anchorCtr="0" anchor="t" bIns="0" lIns="180000" spcFirstLastPara="1" rIns="180000" wrap="square" tIns="180000">
            <a:noAutofit/>
          </a:bodyPr>
          <a:lstStyle>
            <a:lvl1pPr indent="-342900" lvl="0" marL="457200" rtl="0" algn="l">
              <a:lnSpc>
                <a:spcPct val="90000"/>
              </a:lnSpc>
              <a:spcBef>
                <a:spcPts val="1000"/>
              </a:spcBef>
              <a:spcAft>
                <a:spcPts val="0"/>
              </a:spcAft>
              <a:buClr>
                <a:srgbClr val="3F3F3F"/>
              </a:buClr>
              <a:buSzPts val="1800"/>
              <a:buChar char="•"/>
              <a:defRPr>
                <a:solidFill>
                  <a:srgbClr val="3F3F3F"/>
                </a:solidFill>
              </a:defRPr>
            </a:lvl1pPr>
            <a:lvl2pPr indent="-330200" lvl="1" marL="914400" rtl="0" algn="l">
              <a:lnSpc>
                <a:spcPct val="90000"/>
              </a:lnSpc>
              <a:spcBef>
                <a:spcPts val="500"/>
              </a:spcBef>
              <a:spcAft>
                <a:spcPts val="0"/>
              </a:spcAft>
              <a:buClr>
                <a:srgbClr val="3F3F3F"/>
              </a:buClr>
              <a:buSzPts val="1600"/>
              <a:buChar char="•"/>
              <a:defRPr>
                <a:solidFill>
                  <a:srgbClr val="3F3F3F"/>
                </a:solidFill>
              </a:defRPr>
            </a:lvl2pPr>
            <a:lvl3pPr indent="-317500" lvl="2" marL="1371600" rtl="0" algn="l">
              <a:lnSpc>
                <a:spcPct val="90000"/>
              </a:lnSpc>
              <a:spcBef>
                <a:spcPts val="500"/>
              </a:spcBef>
              <a:spcAft>
                <a:spcPts val="0"/>
              </a:spcAft>
              <a:buClr>
                <a:srgbClr val="3F3F3F"/>
              </a:buClr>
              <a:buSzPts val="1400"/>
              <a:buChar char="•"/>
              <a:defRPr>
                <a:solidFill>
                  <a:srgbClr val="3F3F3F"/>
                </a:solidFill>
              </a:defRPr>
            </a:lvl3pPr>
            <a:lvl4pPr indent="-317500" lvl="3" marL="1828800" rtl="0" algn="l">
              <a:lnSpc>
                <a:spcPct val="90000"/>
              </a:lnSpc>
              <a:spcBef>
                <a:spcPts val="500"/>
              </a:spcBef>
              <a:spcAft>
                <a:spcPts val="0"/>
              </a:spcAft>
              <a:buClr>
                <a:srgbClr val="3F3F3F"/>
              </a:buClr>
              <a:buSzPts val="1400"/>
              <a:buChar char="•"/>
              <a:defRPr>
                <a:solidFill>
                  <a:srgbClr val="3F3F3F"/>
                </a:solidFill>
              </a:defRPr>
            </a:lvl4pPr>
            <a:lvl5pPr indent="-317500" lvl="4" marL="2286000" rtl="0" algn="l">
              <a:lnSpc>
                <a:spcPct val="90000"/>
              </a:lnSpc>
              <a:spcBef>
                <a:spcPts val="500"/>
              </a:spcBef>
              <a:spcAft>
                <a:spcPts val="0"/>
              </a:spcAft>
              <a:buClr>
                <a:srgbClr val="3F3F3F"/>
              </a:buClr>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08" name="Google Shape;308;p30"/>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9" name="Google Shape;309;p30"/>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10" name="Google Shape;310;p30"/>
          <p:cNvSpPr/>
          <p:nvPr>
            <p:ph idx="2" type="body"/>
          </p:nvPr>
        </p:nvSpPr>
        <p:spPr>
          <a:xfrm>
            <a:off x="4613985" y="2463801"/>
            <a:ext cx="3726600" cy="3314100"/>
          </a:xfrm>
          <a:prstGeom prst="rightArrowCallout">
            <a:avLst>
              <a:gd fmla="val 50000" name="adj1"/>
              <a:gd fmla="val 25000" name="adj2"/>
              <a:gd fmla="val 16186" name="adj3"/>
              <a:gd fmla="val 80493" name="adj4"/>
            </a:avLst>
          </a:prstGeom>
          <a:solidFill>
            <a:srgbClr val="F2F2F2"/>
          </a:solidFill>
          <a:ln>
            <a:noFill/>
          </a:ln>
        </p:spPr>
        <p:txBody>
          <a:bodyPr anchorCtr="0" anchor="t" bIns="0" lIns="180000" spcFirstLastPara="1" rIns="180000" wrap="square" tIns="18000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1" name="Google Shape;311;p30"/>
          <p:cNvSpPr txBox="1"/>
          <p:nvPr>
            <p:ph idx="3" type="body"/>
          </p:nvPr>
        </p:nvSpPr>
        <p:spPr>
          <a:xfrm>
            <a:off x="8483985" y="2463801"/>
            <a:ext cx="2963700" cy="3314100"/>
          </a:xfrm>
          <a:prstGeom prst="rect">
            <a:avLst/>
          </a:prstGeom>
          <a:solidFill>
            <a:srgbClr val="F2F2F2"/>
          </a:solidFill>
          <a:ln>
            <a:noFill/>
          </a:ln>
        </p:spPr>
        <p:txBody>
          <a:bodyPr anchorCtr="0" anchor="t" bIns="0" lIns="180000" spcFirstLastPara="1" rIns="180000" wrap="square" tIns="180000">
            <a:noAutofit/>
          </a:bodyPr>
          <a:lstStyle>
            <a:lvl1pPr indent="-342900" lvl="0" marL="457200" rtl="0" algn="l">
              <a:lnSpc>
                <a:spcPct val="90000"/>
              </a:lnSpc>
              <a:spcBef>
                <a:spcPts val="1000"/>
              </a:spcBef>
              <a:spcAft>
                <a:spcPts val="0"/>
              </a:spcAft>
              <a:buClr>
                <a:srgbClr val="3F3F3F"/>
              </a:buClr>
              <a:buSzPts val="1800"/>
              <a:buChar char="•"/>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2" name="Google Shape;312;p30"/>
          <p:cNvSpPr txBox="1"/>
          <p:nvPr>
            <p:ph idx="4" type="body"/>
          </p:nvPr>
        </p:nvSpPr>
        <p:spPr>
          <a:xfrm>
            <a:off x="431800" y="1080000"/>
            <a:ext cx="11339400" cy="2766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a:lvl1pPr>
            <a:lvl2pPr indent="-228600" lvl="1" marL="914400" rtl="0" algn="l">
              <a:lnSpc>
                <a:spcPct val="90000"/>
              </a:lnSpc>
              <a:spcBef>
                <a:spcPts val="500"/>
              </a:spcBef>
              <a:spcAft>
                <a:spcPts val="0"/>
              </a:spcAft>
              <a:buClr>
                <a:srgbClr val="3F3F3F"/>
              </a:buClr>
              <a:buSzPts val="1600"/>
              <a:buNone/>
              <a:defRPr/>
            </a:lvl2pPr>
            <a:lvl3pPr indent="-228600" lvl="2" marL="1371600" rtl="0" algn="l">
              <a:lnSpc>
                <a:spcPct val="90000"/>
              </a:lnSpc>
              <a:spcBef>
                <a:spcPts val="500"/>
              </a:spcBef>
              <a:spcAft>
                <a:spcPts val="0"/>
              </a:spcAft>
              <a:buClr>
                <a:srgbClr val="3F3F3F"/>
              </a:buClr>
              <a:buSzPts val="1400"/>
              <a:buNone/>
              <a:defRPr/>
            </a:lvl3pPr>
            <a:lvl4pPr indent="-228600" lvl="3" marL="1828800" rtl="0" algn="l">
              <a:lnSpc>
                <a:spcPct val="90000"/>
              </a:lnSpc>
              <a:spcBef>
                <a:spcPts val="500"/>
              </a:spcBef>
              <a:spcAft>
                <a:spcPts val="0"/>
              </a:spcAft>
              <a:buClr>
                <a:srgbClr val="3F3F3F"/>
              </a:buClr>
              <a:buSzPts val="1400"/>
              <a:buNone/>
              <a:defRPr/>
            </a:lvl4pPr>
            <a:lvl5pPr indent="-228600" lvl="4" marL="2286000" rtl="0" algn="l">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3" name="Google Shape;313;p30"/>
          <p:cNvSpPr txBox="1"/>
          <p:nvPr>
            <p:ph idx="5" type="body"/>
          </p:nvPr>
        </p:nvSpPr>
        <p:spPr>
          <a:xfrm>
            <a:off x="744236" y="1647240"/>
            <a:ext cx="2975700" cy="648000"/>
          </a:xfrm>
          <a:prstGeom prst="rect">
            <a:avLst/>
          </a:prstGeom>
          <a:noFill/>
          <a:ln cap="flat" cmpd="sng" w="9525">
            <a:solidFill>
              <a:schemeClr val="accent1"/>
            </a:solidFill>
            <a:prstDash val="solid"/>
            <a:round/>
            <a:headEnd len="sm" w="sm" type="none"/>
            <a:tailEnd len="sm" w="sm" type="none"/>
          </a:ln>
        </p:spPr>
        <p:txBody>
          <a:bodyPr anchorCtr="0" anchor="t" bIns="0" lIns="0" spcFirstLastPara="1" rIns="0" wrap="square" tIns="108000">
            <a:noAutofit/>
          </a:bodyPr>
          <a:lstStyle>
            <a:lvl1pPr indent="-228600" lvl="0" marL="457200" rtl="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indent="-228600" lvl="1" marL="914400" rtl="0" algn="ctr">
              <a:lnSpc>
                <a:spcPct val="90000"/>
              </a:lnSpc>
              <a:spcBef>
                <a:spcPts val="500"/>
              </a:spcBef>
              <a:spcAft>
                <a:spcPts val="0"/>
              </a:spcAft>
              <a:buClr>
                <a:srgbClr val="3F3F3F"/>
              </a:buClr>
              <a:buSzPts val="1600"/>
              <a:buNone/>
              <a:defRPr/>
            </a:lvl2pPr>
            <a:lvl3pPr indent="-228600" lvl="2" marL="1371600" rtl="0" algn="ctr">
              <a:lnSpc>
                <a:spcPct val="90000"/>
              </a:lnSpc>
              <a:spcBef>
                <a:spcPts val="500"/>
              </a:spcBef>
              <a:spcAft>
                <a:spcPts val="0"/>
              </a:spcAft>
              <a:buClr>
                <a:srgbClr val="3F3F3F"/>
              </a:buClr>
              <a:buSzPts val="1400"/>
              <a:buNone/>
              <a:defRPr/>
            </a:lvl3pPr>
            <a:lvl4pPr indent="-228600" lvl="3" marL="1828800" rtl="0" algn="ctr">
              <a:lnSpc>
                <a:spcPct val="90000"/>
              </a:lnSpc>
              <a:spcBef>
                <a:spcPts val="500"/>
              </a:spcBef>
              <a:spcAft>
                <a:spcPts val="0"/>
              </a:spcAft>
              <a:buClr>
                <a:srgbClr val="3F3F3F"/>
              </a:buClr>
              <a:buSzPts val="1400"/>
              <a:buNone/>
              <a:defRPr/>
            </a:lvl4pPr>
            <a:lvl5pPr indent="-228600" lvl="4" marL="2286000" rtl="0" algn="ctr">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4" name="Google Shape;314;p30"/>
          <p:cNvSpPr txBox="1"/>
          <p:nvPr>
            <p:ph idx="6" type="body"/>
          </p:nvPr>
        </p:nvSpPr>
        <p:spPr>
          <a:xfrm>
            <a:off x="4608336" y="1647040"/>
            <a:ext cx="2975700" cy="648000"/>
          </a:xfrm>
          <a:prstGeom prst="rect">
            <a:avLst/>
          </a:prstGeom>
          <a:noFill/>
          <a:ln cap="flat" cmpd="sng" w="9525">
            <a:solidFill>
              <a:schemeClr val="accent2"/>
            </a:solidFill>
            <a:prstDash val="solid"/>
            <a:round/>
            <a:headEnd len="sm" w="sm" type="none"/>
            <a:tailEnd len="sm" w="sm" type="none"/>
          </a:ln>
        </p:spPr>
        <p:txBody>
          <a:bodyPr anchorCtr="0" anchor="t" bIns="0" lIns="0" spcFirstLastPara="1" rIns="0" wrap="square" tIns="108000">
            <a:noAutofit/>
          </a:bodyPr>
          <a:lstStyle>
            <a:lvl1pPr indent="-228600" lvl="0" marL="457200" rtl="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5" name="Google Shape;315;p30"/>
          <p:cNvSpPr txBox="1"/>
          <p:nvPr>
            <p:ph idx="7" type="body"/>
          </p:nvPr>
        </p:nvSpPr>
        <p:spPr>
          <a:xfrm>
            <a:off x="8483986" y="1647240"/>
            <a:ext cx="2975700" cy="648000"/>
          </a:xfrm>
          <a:prstGeom prst="rect">
            <a:avLst/>
          </a:prstGeom>
          <a:noFill/>
          <a:ln cap="flat" cmpd="sng" w="9525">
            <a:solidFill>
              <a:schemeClr val="accent3"/>
            </a:solidFill>
            <a:prstDash val="solid"/>
            <a:round/>
            <a:headEnd len="sm" w="sm" type="none"/>
            <a:tailEnd len="sm" w="sm" type="none"/>
          </a:ln>
        </p:spPr>
        <p:txBody>
          <a:bodyPr anchorCtr="0" anchor="t" bIns="0" lIns="0" spcFirstLastPara="1" rIns="0" wrap="square" tIns="108000">
            <a:noAutofit/>
          </a:bodyPr>
          <a:lstStyle>
            <a:lvl1pPr indent="-228600" lvl="0" marL="457200" rtl="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316" name="Shape 316"/>
        <p:cNvGrpSpPr/>
        <p:nvPr/>
      </p:nvGrpSpPr>
      <p:grpSpPr>
        <a:xfrm>
          <a:off x="0" y="0"/>
          <a:ext cx="0" cy="0"/>
          <a:chOff x="0" y="0"/>
          <a:chExt cx="0" cy="0"/>
        </a:xfrm>
      </p:grpSpPr>
      <p:sp>
        <p:nvSpPr>
          <p:cNvPr id="317" name="Google Shape;317;p31"/>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8" name="Google Shape;318;p31"/>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9" name="Google Shape;319;p31"/>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20" name="Google Shape;320;p31"/>
          <p:cNvSpPr txBox="1"/>
          <p:nvPr>
            <p:ph idx="1" type="body"/>
          </p:nvPr>
        </p:nvSpPr>
        <p:spPr>
          <a:xfrm>
            <a:off x="431800" y="1080000"/>
            <a:ext cx="11339400" cy="2766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a:lvl1pPr>
            <a:lvl2pPr indent="-228600" lvl="1" marL="914400" rtl="0" algn="l">
              <a:lnSpc>
                <a:spcPct val="90000"/>
              </a:lnSpc>
              <a:spcBef>
                <a:spcPts val="500"/>
              </a:spcBef>
              <a:spcAft>
                <a:spcPts val="0"/>
              </a:spcAft>
              <a:buClr>
                <a:srgbClr val="3F3F3F"/>
              </a:buClr>
              <a:buSzPts val="1600"/>
              <a:buNone/>
              <a:defRPr/>
            </a:lvl2pPr>
            <a:lvl3pPr indent="-228600" lvl="2" marL="1371600" rtl="0" algn="l">
              <a:lnSpc>
                <a:spcPct val="90000"/>
              </a:lnSpc>
              <a:spcBef>
                <a:spcPts val="500"/>
              </a:spcBef>
              <a:spcAft>
                <a:spcPts val="0"/>
              </a:spcAft>
              <a:buClr>
                <a:srgbClr val="3F3F3F"/>
              </a:buClr>
              <a:buSzPts val="1400"/>
              <a:buNone/>
              <a:defRPr/>
            </a:lvl3pPr>
            <a:lvl4pPr indent="-228600" lvl="3" marL="1828800" rtl="0" algn="l">
              <a:lnSpc>
                <a:spcPct val="90000"/>
              </a:lnSpc>
              <a:spcBef>
                <a:spcPts val="500"/>
              </a:spcBef>
              <a:spcAft>
                <a:spcPts val="0"/>
              </a:spcAft>
              <a:buClr>
                <a:srgbClr val="3F3F3F"/>
              </a:buClr>
              <a:buSzPts val="1400"/>
              <a:buNone/>
              <a:defRPr/>
            </a:lvl4pPr>
            <a:lvl5pPr indent="-228600" lvl="4" marL="2286000" rtl="0" algn="l">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21" name="Google Shape;321;p31"/>
          <p:cNvCxnSpPr/>
          <p:nvPr/>
        </p:nvCxnSpPr>
        <p:spPr>
          <a:xfrm>
            <a:off x="431800" y="3866682"/>
            <a:ext cx="11339400" cy="0"/>
          </a:xfrm>
          <a:prstGeom prst="straightConnector1">
            <a:avLst/>
          </a:prstGeom>
          <a:noFill/>
          <a:ln cap="flat" cmpd="sng" w="9525">
            <a:solidFill>
              <a:srgbClr val="BFBFBF"/>
            </a:solidFill>
            <a:prstDash val="solid"/>
            <a:miter lim="800000"/>
            <a:headEnd len="sm" w="sm" type="none"/>
            <a:tailEnd len="med" w="med" type="triangle"/>
          </a:ln>
        </p:spPr>
      </p:cxnSp>
      <p:sp>
        <p:nvSpPr>
          <p:cNvPr id="322" name="Google Shape;322;p31"/>
          <p:cNvSpPr txBox="1"/>
          <p:nvPr>
            <p:ph idx="2" type="body"/>
          </p:nvPr>
        </p:nvSpPr>
        <p:spPr>
          <a:xfrm>
            <a:off x="412908" y="3973125"/>
            <a:ext cx="415500" cy="201900"/>
          </a:xfrm>
          <a:prstGeom prst="rect">
            <a:avLst/>
          </a:prstGeom>
          <a:noFill/>
          <a:ln>
            <a:noFill/>
          </a:ln>
        </p:spPr>
        <p:txBody>
          <a:bodyPr anchorCtr="0" anchor="ctr" bIns="0" lIns="0" spcFirstLastPara="1" rIns="0" wrap="square" tIns="0">
            <a:noAutofit/>
          </a:bodyPr>
          <a:lstStyle>
            <a:lvl1pPr indent="-228600" lvl="0" marL="457200" rtl="0" algn="ctr">
              <a:lnSpc>
                <a:spcPct val="90000"/>
              </a:lnSpc>
              <a:spcBef>
                <a:spcPts val="1000"/>
              </a:spcBef>
              <a:spcAft>
                <a:spcPts val="0"/>
              </a:spcAft>
              <a:buClr>
                <a:srgbClr val="7F7F7F"/>
              </a:buClr>
              <a:buSzPts val="1400"/>
              <a:buNone/>
              <a:defRPr sz="14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3" name="Google Shape;323;p31"/>
          <p:cNvSpPr txBox="1"/>
          <p:nvPr>
            <p:ph idx="3" type="body"/>
          </p:nvPr>
        </p:nvSpPr>
        <p:spPr>
          <a:xfrm>
            <a:off x="431799"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4" name="Google Shape;324;p31"/>
          <p:cNvSpPr txBox="1"/>
          <p:nvPr>
            <p:ph idx="4" type="body"/>
          </p:nvPr>
        </p:nvSpPr>
        <p:spPr>
          <a:xfrm>
            <a:off x="903816"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5" name="Google Shape;325;p31"/>
          <p:cNvSpPr txBox="1"/>
          <p:nvPr>
            <p:ph idx="5" type="body"/>
          </p:nvPr>
        </p:nvSpPr>
        <p:spPr>
          <a:xfrm>
            <a:off x="1375833"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6" name="Google Shape;326;p31"/>
          <p:cNvSpPr txBox="1"/>
          <p:nvPr>
            <p:ph idx="6" type="body"/>
          </p:nvPr>
        </p:nvSpPr>
        <p:spPr>
          <a:xfrm>
            <a:off x="1847850"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7" name="Google Shape;327;p31"/>
          <p:cNvSpPr txBox="1"/>
          <p:nvPr>
            <p:ph idx="7" type="body"/>
          </p:nvPr>
        </p:nvSpPr>
        <p:spPr>
          <a:xfrm>
            <a:off x="6077108" y="3973125"/>
            <a:ext cx="415500" cy="201900"/>
          </a:xfrm>
          <a:prstGeom prst="rect">
            <a:avLst/>
          </a:prstGeom>
          <a:noFill/>
          <a:ln>
            <a:noFill/>
          </a:ln>
        </p:spPr>
        <p:txBody>
          <a:bodyPr anchorCtr="0" anchor="ctr" bIns="0" lIns="0" spcFirstLastPara="1" rIns="0" wrap="square" tIns="0">
            <a:noAutofit/>
          </a:bodyPr>
          <a:lstStyle>
            <a:lvl1pPr indent="-228600" lvl="0" marL="457200" rtl="0" algn="ctr">
              <a:lnSpc>
                <a:spcPct val="90000"/>
              </a:lnSpc>
              <a:spcBef>
                <a:spcPts val="1000"/>
              </a:spcBef>
              <a:spcAft>
                <a:spcPts val="0"/>
              </a:spcAft>
              <a:buClr>
                <a:srgbClr val="7F7F7F"/>
              </a:buClr>
              <a:buSzPts val="1400"/>
              <a:buNone/>
              <a:defRPr sz="14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8" name="Google Shape;328;p31"/>
          <p:cNvSpPr txBox="1"/>
          <p:nvPr>
            <p:ph idx="8" type="body"/>
          </p:nvPr>
        </p:nvSpPr>
        <p:spPr>
          <a:xfrm>
            <a:off x="2319867"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9" name="Google Shape;329;p31"/>
          <p:cNvSpPr txBox="1"/>
          <p:nvPr>
            <p:ph idx="9" type="body"/>
          </p:nvPr>
        </p:nvSpPr>
        <p:spPr>
          <a:xfrm>
            <a:off x="2791884"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0" name="Google Shape;330;p31"/>
          <p:cNvSpPr txBox="1"/>
          <p:nvPr>
            <p:ph idx="13" type="body"/>
          </p:nvPr>
        </p:nvSpPr>
        <p:spPr>
          <a:xfrm>
            <a:off x="3263901"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1" name="Google Shape;331;p31"/>
          <p:cNvSpPr txBox="1"/>
          <p:nvPr>
            <p:ph idx="14" type="body"/>
          </p:nvPr>
        </p:nvSpPr>
        <p:spPr>
          <a:xfrm>
            <a:off x="4679952"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2" name="Google Shape;332;p31"/>
          <p:cNvSpPr txBox="1"/>
          <p:nvPr>
            <p:ph idx="15" type="body"/>
          </p:nvPr>
        </p:nvSpPr>
        <p:spPr>
          <a:xfrm>
            <a:off x="3735918"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3" name="Google Shape;333;p31"/>
          <p:cNvSpPr txBox="1"/>
          <p:nvPr>
            <p:ph idx="16" type="body"/>
          </p:nvPr>
        </p:nvSpPr>
        <p:spPr>
          <a:xfrm>
            <a:off x="4207935"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4" name="Google Shape;334;p31"/>
          <p:cNvSpPr txBox="1"/>
          <p:nvPr>
            <p:ph idx="17" type="body"/>
          </p:nvPr>
        </p:nvSpPr>
        <p:spPr>
          <a:xfrm>
            <a:off x="5151969"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5" name="Google Shape;335;p31"/>
          <p:cNvSpPr txBox="1"/>
          <p:nvPr>
            <p:ph idx="18" type="body"/>
          </p:nvPr>
        </p:nvSpPr>
        <p:spPr>
          <a:xfrm>
            <a:off x="5623986"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6" name="Google Shape;336;p31"/>
          <p:cNvSpPr txBox="1"/>
          <p:nvPr>
            <p:ph idx="19" type="body"/>
          </p:nvPr>
        </p:nvSpPr>
        <p:spPr>
          <a:xfrm>
            <a:off x="6095999"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7" name="Google Shape;337;p31"/>
          <p:cNvSpPr txBox="1"/>
          <p:nvPr>
            <p:ph idx="20" type="body"/>
          </p:nvPr>
        </p:nvSpPr>
        <p:spPr>
          <a:xfrm>
            <a:off x="6568012"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8" name="Google Shape;338;p31"/>
          <p:cNvSpPr txBox="1"/>
          <p:nvPr>
            <p:ph idx="21" type="body"/>
          </p:nvPr>
        </p:nvSpPr>
        <p:spPr>
          <a:xfrm>
            <a:off x="7040029"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9" name="Google Shape;339;p31"/>
          <p:cNvSpPr txBox="1"/>
          <p:nvPr>
            <p:ph idx="22" type="body"/>
          </p:nvPr>
        </p:nvSpPr>
        <p:spPr>
          <a:xfrm>
            <a:off x="7512046"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0" name="Google Shape;340;p31"/>
          <p:cNvSpPr txBox="1"/>
          <p:nvPr>
            <p:ph idx="23" type="body"/>
          </p:nvPr>
        </p:nvSpPr>
        <p:spPr>
          <a:xfrm>
            <a:off x="7984063"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1" name="Google Shape;341;p31"/>
          <p:cNvSpPr txBox="1"/>
          <p:nvPr>
            <p:ph idx="24" type="body"/>
          </p:nvPr>
        </p:nvSpPr>
        <p:spPr>
          <a:xfrm>
            <a:off x="8456080"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2" name="Google Shape;342;p31"/>
          <p:cNvSpPr txBox="1"/>
          <p:nvPr>
            <p:ph idx="25" type="body"/>
          </p:nvPr>
        </p:nvSpPr>
        <p:spPr>
          <a:xfrm>
            <a:off x="8928097"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3" name="Google Shape;343;p31"/>
          <p:cNvSpPr txBox="1"/>
          <p:nvPr>
            <p:ph idx="26" type="body"/>
          </p:nvPr>
        </p:nvSpPr>
        <p:spPr>
          <a:xfrm>
            <a:off x="10344148"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4" name="Google Shape;344;p31"/>
          <p:cNvSpPr txBox="1"/>
          <p:nvPr>
            <p:ph idx="27" type="body"/>
          </p:nvPr>
        </p:nvSpPr>
        <p:spPr>
          <a:xfrm>
            <a:off x="9400114"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5" name="Google Shape;345;p31"/>
          <p:cNvSpPr txBox="1"/>
          <p:nvPr>
            <p:ph idx="28" type="body"/>
          </p:nvPr>
        </p:nvSpPr>
        <p:spPr>
          <a:xfrm>
            <a:off x="9872131"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6" name="Google Shape;346;p31"/>
          <p:cNvSpPr txBox="1"/>
          <p:nvPr>
            <p:ph idx="29" type="body"/>
          </p:nvPr>
        </p:nvSpPr>
        <p:spPr>
          <a:xfrm>
            <a:off x="10816165"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7" name="Google Shape;347;p31"/>
          <p:cNvSpPr txBox="1"/>
          <p:nvPr>
            <p:ph idx="30" type="body"/>
          </p:nvPr>
        </p:nvSpPr>
        <p:spPr>
          <a:xfrm>
            <a:off x="11288182" y="3597398"/>
            <a:ext cx="377700" cy="201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7F7F7F"/>
              </a:buClr>
              <a:buSzPts val="1200"/>
              <a:buNone/>
              <a:defRPr sz="1200">
                <a:solidFill>
                  <a:srgbClr val="7F7F7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8" name="Google Shape;348;p31"/>
          <p:cNvSpPr txBox="1"/>
          <p:nvPr>
            <p:ph idx="31" type="body"/>
          </p:nvPr>
        </p:nvSpPr>
        <p:spPr>
          <a:xfrm>
            <a:off x="5360988" y="2190750"/>
            <a:ext cx="1794000" cy="561900"/>
          </a:xfrm>
          <a:prstGeom prst="rect">
            <a:avLst/>
          </a:prstGeom>
          <a:noFill/>
          <a:ln>
            <a:noFill/>
          </a:ln>
        </p:spPr>
        <p:txBody>
          <a:bodyPr anchorCtr="0" anchor="t" bIns="0" lIns="0" spcFirstLastPara="1" rIns="0" wrap="square" tIns="36000">
            <a:noAutofit/>
          </a:bodyPr>
          <a:lstStyle>
            <a:lvl1pPr indent="-228600" lvl="0" marL="457200" rtl="0" algn="ctr">
              <a:lnSpc>
                <a:spcPct val="90000"/>
              </a:lnSpc>
              <a:spcBef>
                <a:spcPts val="1000"/>
              </a:spcBef>
              <a:spcAft>
                <a:spcPts val="0"/>
              </a:spcAft>
              <a:buClr>
                <a:srgbClr val="3F3F3F"/>
              </a:buClr>
              <a:buSzPts val="1600"/>
              <a:buNone/>
              <a:defRPr b="1" sz="1600">
                <a:solidFill>
                  <a:srgbClr val="3F3F3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9" name="Google Shape;349;p31"/>
          <p:cNvSpPr txBox="1"/>
          <p:nvPr>
            <p:ph idx="32" type="body"/>
          </p:nvPr>
        </p:nvSpPr>
        <p:spPr>
          <a:xfrm>
            <a:off x="5395728" y="2531196"/>
            <a:ext cx="1724400" cy="185700"/>
          </a:xfrm>
          <a:prstGeom prst="rect">
            <a:avLst/>
          </a:prstGeom>
          <a:solidFill>
            <a:srgbClr val="F2F2F2"/>
          </a:solidFill>
          <a:ln>
            <a:noFill/>
          </a:ln>
        </p:spPr>
        <p:txBody>
          <a:bodyPr anchorCtr="0" anchor="ctr" bIns="0" lIns="0" spcFirstLastPara="1" rIns="0" wrap="square" tIns="0">
            <a:noAutofit/>
          </a:bodyPr>
          <a:lstStyle>
            <a:lvl1pPr indent="-228600" lvl="0" marL="457200" rtl="0" algn="ctr">
              <a:lnSpc>
                <a:spcPct val="90000"/>
              </a:lnSpc>
              <a:spcBef>
                <a:spcPts val="1000"/>
              </a:spcBef>
              <a:spcAft>
                <a:spcPts val="0"/>
              </a:spcAft>
              <a:buClr>
                <a:srgbClr val="3F3F3F"/>
              </a:buClr>
              <a:buSzPts val="1200"/>
              <a:buNone/>
              <a:defRPr sz="1200">
                <a:solidFill>
                  <a:srgbClr val="3F3F3F"/>
                </a:solidFi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cxnSp>
        <p:nvCxnSpPr>
          <p:cNvPr id="25" name="Google Shape;25;p4"/>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
        <p:nvSpPr>
          <p:cNvPr id="26" name="Google Shape;26;p4"/>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8" name="Google Shape;28;p4"/>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Members">
  <p:cSld name="Team 3 Members">
    <p:spTree>
      <p:nvGrpSpPr>
        <p:cNvPr id="350" name="Shape 350"/>
        <p:cNvGrpSpPr/>
        <p:nvPr/>
      </p:nvGrpSpPr>
      <p:grpSpPr>
        <a:xfrm>
          <a:off x="0" y="0"/>
          <a:ext cx="0" cy="0"/>
          <a:chOff x="0" y="0"/>
          <a:chExt cx="0" cy="0"/>
        </a:xfrm>
      </p:grpSpPr>
      <p:sp>
        <p:nvSpPr>
          <p:cNvPr id="351" name="Google Shape;351;p32"/>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2" name="Google Shape;352;p32"/>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3" name="Google Shape;353;p32"/>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54" name="Google Shape;354;p32"/>
          <p:cNvSpPr txBox="1"/>
          <p:nvPr>
            <p:ph idx="1" type="body"/>
          </p:nvPr>
        </p:nvSpPr>
        <p:spPr>
          <a:xfrm>
            <a:off x="2103945" y="3995705"/>
            <a:ext cx="1964100" cy="216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5" name="Google Shape;355;p32"/>
          <p:cNvSpPr txBox="1"/>
          <p:nvPr>
            <p:ph idx="2" type="body"/>
          </p:nvPr>
        </p:nvSpPr>
        <p:spPr>
          <a:xfrm>
            <a:off x="5955887" y="3995705"/>
            <a:ext cx="1964100" cy="216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6" name="Google Shape;356;p32"/>
          <p:cNvSpPr txBox="1"/>
          <p:nvPr>
            <p:ph idx="3" type="body"/>
          </p:nvPr>
        </p:nvSpPr>
        <p:spPr>
          <a:xfrm>
            <a:off x="9807829" y="3991240"/>
            <a:ext cx="1964100" cy="216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7" name="Google Shape;357;p32"/>
          <p:cNvSpPr txBox="1"/>
          <p:nvPr>
            <p:ph idx="4" type="body"/>
          </p:nvPr>
        </p:nvSpPr>
        <p:spPr>
          <a:xfrm>
            <a:off x="2103945" y="3424428"/>
            <a:ext cx="1964100" cy="504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8" name="Google Shape;358;p32"/>
          <p:cNvSpPr txBox="1"/>
          <p:nvPr>
            <p:ph idx="5" type="body"/>
          </p:nvPr>
        </p:nvSpPr>
        <p:spPr>
          <a:xfrm>
            <a:off x="5955887" y="3424428"/>
            <a:ext cx="1964100" cy="504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9" name="Google Shape;359;p32"/>
          <p:cNvSpPr txBox="1"/>
          <p:nvPr>
            <p:ph idx="6" type="body"/>
          </p:nvPr>
        </p:nvSpPr>
        <p:spPr>
          <a:xfrm>
            <a:off x="9807830" y="3424428"/>
            <a:ext cx="1964100" cy="504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0" name="Google Shape;360;p32"/>
          <p:cNvSpPr/>
          <p:nvPr>
            <p:ph idx="7" type="pic"/>
          </p:nvPr>
        </p:nvSpPr>
        <p:spPr>
          <a:xfrm>
            <a:off x="431800" y="2808242"/>
            <a:ext cx="1506000" cy="1506000"/>
          </a:xfrm>
          <a:prstGeom prst="ellipse">
            <a:avLst/>
          </a:prstGeom>
          <a:solidFill>
            <a:srgbClr val="F2F2F2"/>
          </a:solidFill>
          <a:ln cap="flat" cmpd="sng" w="9525">
            <a:solidFill>
              <a:srgbClr val="F2F2F2"/>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1" name="Google Shape;361;p32"/>
          <p:cNvSpPr/>
          <p:nvPr>
            <p:ph idx="8" type="pic"/>
          </p:nvPr>
        </p:nvSpPr>
        <p:spPr>
          <a:xfrm>
            <a:off x="4283742" y="2808242"/>
            <a:ext cx="1506000" cy="1506000"/>
          </a:xfrm>
          <a:prstGeom prst="ellipse">
            <a:avLst/>
          </a:prstGeom>
          <a:solidFill>
            <a:srgbClr val="F2F2F2"/>
          </a:solidFill>
          <a:ln cap="flat" cmpd="sng" w="9525">
            <a:solidFill>
              <a:srgbClr val="F2F2F2"/>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2" name="Google Shape;362;p32"/>
          <p:cNvSpPr/>
          <p:nvPr>
            <p:ph idx="9" type="pic"/>
          </p:nvPr>
        </p:nvSpPr>
        <p:spPr>
          <a:xfrm>
            <a:off x="8135683" y="2808242"/>
            <a:ext cx="1506000" cy="1506000"/>
          </a:xfrm>
          <a:prstGeom prst="ellipse">
            <a:avLst/>
          </a:prstGeom>
          <a:solidFill>
            <a:srgbClr val="F2F2F2"/>
          </a:solidFill>
          <a:ln cap="flat" cmpd="sng" w="9525">
            <a:solidFill>
              <a:srgbClr val="F2F2F2"/>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32"/>
          <p:cNvSpPr txBox="1"/>
          <p:nvPr>
            <p:ph idx="13" type="body"/>
          </p:nvPr>
        </p:nvSpPr>
        <p:spPr>
          <a:xfrm>
            <a:off x="431800" y="1080000"/>
            <a:ext cx="11339400" cy="2766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a:lvl1pPr>
            <a:lvl2pPr indent="-228600" lvl="1" marL="914400" rtl="0" algn="l">
              <a:lnSpc>
                <a:spcPct val="90000"/>
              </a:lnSpc>
              <a:spcBef>
                <a:spcPts val="500"/>
              </a:spcBef>
              <a:spcAft>
                <a:spcPts val="0"/>
              </a:spcAft>
              <a:buClr>
                <a:srgbClr val="3F3F3F"/>
              </a:buClr>
              <a:buSzPts val="1600"/>
              <a:buNone/>
              <a:defRPr/>
            </a:lvl2pPr>
            <a:lvl3pPr indent="-228600" lvl="2" marL="1371600" rtl="0" algn="l">
              <a:lnSpc>
                <a:spcPct val="90000"/>
              </a:lnSpc>
              <a:spcBef>
                <a:spcPts val="500"/>
              </a:spcBef>
              <a:spcAft>
                <a:spcPts val="0"/>
              </a:spcAft>
              <a:buClr>
                <a:srgbClr val="3F3F3F"/>
              </a:buClr>
              <a:buSzPts val="1400"/>
              <a:buNone/>
              <a:defRPr/>
            </a:lvl3pPr>
            <a:lvl4pPr indent="-228600" lvl="3" marL="1828800" rtl="0" algn="l">
              <a:lnSpc>
                <a:spcPct val="90000"/>
              </a:lnSpc>
              <a:spcBef>
                <a:spcPts val="500"/>
              </a:spcBef>
              <a:spcAft>
                <a:spcPts val="0"/>
              </a:spcAft>
              <a:buClr>
                <a:srgbClr val="3F3F3F"/>
              </a:buClr>
              <a:buSzPts val="1400"/>
              <a:buNone/>
              <a:defRPr/>
            </a:lvl4pPr>
            <a:lvl5pPr indent="-228600" lvl="4" marL="2286000" rtl="0" algn="l">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4" name="Google Shape;364;p32"/>
          <p:cNvSpPr txBox="1"/>
          <p:nvPr>
            <p:ph idx="14" type="body"/>
          </p:nvPr>
        </p:nvSpPr>
        <p:spPr>
          <a:xfrm>
            <a:off x="2103945" y="4311393"/>
            <a:ext cx="1964100" cy="113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Font typeface="Arial"/>
              <a:buNone/>
              <a:defRPr/>
            </a:lvl1pPr>
            <a:lvl2pPr indent="-228600" lvl="1" marL="914400" rtl="0" algn="l">
              <a:lnSpc>
                <a:spcPct val="90000"/>
              </a:lnSpc>
              <a:spcBef>
                <a:spcPts val="500"/>
              </a:spcBef>
              <a:spcAft>
                <a:spcPts val="0"/>
              </a:spcAft>
              <a:buClr>
                <a:srgbClr val="3F3F3F"/>
              </a:buClr>
              <a:buSzPts val="1600"/>
              <a:buNone/>
              <a:defRPr/>
            </a:lvl2pPr>
            <a:lvl3pPr indent="-228600" lvl="2" marL="1371600" rtl="0" algn="l">
              <a:lnSpc>
                <a:spcPct val="90000"/>
              </a:lnSpc>
              <a:spcBef>
                <a:spcPts val="500"/>
              </a:spcBef>
              <a:spcAft>
                <a:spcPts val="0"/>
              </a:spcAft>
              <a:buClr>
                <a:srgbClr val="3F3F3F"/>
              </a:buClr>
              <a:buSzPts val="1400"/>
              <a:buNone/>
              <a:defRPr/>
            </a:lvl3pPr>
            <a:lvl4pPr indent="-228600" lvl="3" marL="1828800" rtl="0" algn="l">
              <a:lnSpc>
                <a:spcPct val="90000"/>
              </a:lnSpc>
              <a:spcBef>
                <a:spcPts val="500"/>
              </a:spcBef>
              <a:spcAft>
                <a:spcPts val="0"/>
              </a:spcAft>
              <a:buClr>
                <a:srgbClr val="3F3F3F"/>
              </a:buClr>
              <a:buSzPts val="1400"/>
              <a:buNone/>
              <a:defRPr/>
            </a:lvl4pPr>
            <a:lvl5pPr indent="-228600" lvl="4" marL="2286000" rtl="0" algn="l">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5" name="Google Shape;365;p32"/>
          <p:cNvSpPr txBox="1"/>
          <p:nvPr>
            <p:ph idx="15" type="body"/>
          </p:nvPr>
        </p:nvSpPr>
        <p:spPr>
          <a:xfrm>
            <a:off x="5955887" y="4311393"/>
            <a:ext cx="1963800" cy="113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6" name="Google Shape;366;p32"/>
          <p:cNvSpPr txBox="1"/>
          <p:nvPr>
            <p:ph idx="16" type="body"/>
          </p:nvPr>
        </p:nvSpPr>
        <p:spPr>
          <a:xfrm>
            <a:off x="9807829" y="4311393"/>
            <a:ext cx="1981200" cy="1138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6 Members">
  <p:cSld name="Team 6 Members">
    <p:spTree>
      <p:nvGrpSpPr>
        <p:cNvPr id="367" name="Shape 367"/>
        <p:cNvGrpSpPr/>
        <p:nvPr/>
      </p:nvGrpSpPr>
      <p:grpSpPr>
        <a:xfrm>
          <a:off x="0" y="0"/>
          <a:ext cx="0" cy="0"/>
          <a:chOff x="0" y="0"/>
          <a:chExt cx="0" cy="0"/>
        </a:xfrm>
      </p:grpSpPr>
      <p:sp>
        <p:nvSpPr>
          <p:cNvPr id="368" name="Google Shape;368;p33"/>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9" name="Google Shape;369;p33"/>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0" name="Google Shape;370;p33"/>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71" name="Google Shape;371;p33"/>
          <p:cNvSpPr txBox="1"/>
          <p:nvPr>
            <p:ph idx="1" type="body"/>
          </p:nvPr>
        </p:nvSpPr>
        <p:spPr>
          <a:xfrm>
            <a:off x="2340113" y="4505325"/>
            <a:ext cx="1800000" cy="900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2" name="Google Shape;372;p33"/>
          <p:cNvSpPr txBox="1"/>
          <p:nvPr>
            <p:ph idx="2" type="body"/>
          </p:nvPr>
        </p:nvSpPr>
        <p:spPr>
          <a:xfrm>
            <a:off x="4248426" y="4505325"/>
            <a:ext cx="1800000" cy="900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3" name="Google Shape;373;p33"/>
          <p:cNvSpPr txBox="1"/>
          <p:nvPr>
            <p:ph idx="3" type="body"/>
          </p:nvPr>
        </p:nvSpPr>
        <p:spPr>
          <a:xfrm>
            <a:off x="6156739" y="4505325"/>
            <a:ext cx="1800000" cy="900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4" name="Google Shape;374;p33"/>
          <p:cNvSpPr txBox="1"/>
          <p:nvPr>
            <p:ph idx="4" type="body"/>
          </p:nvPr>
        </p:nvSpPr>
        <p:spPr>
          <a:xfrm>
            <a:off x="8065052" y="4505325"/>
            <a:ext cx="1800000" cy="900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5" name="Google Shape;375;p33"/>
          <p:cNvSpPr txBox="1"/>
          <p:nvPr>
            <p:ph idx="5" type="body"/>
          </p:nvPr>
        </p:nvSpPr>
        <p:spPr>
          <a:xfrm>
            <a:off x="431800" y="3926334"/>
            <a:ext cx="1800000" cy="504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6" name="Google Shape;376;p33"/>
          <p:cNvSpPr txBox="1"/>
          <p:nvPr>
            <p:ph idx="6" type="body"/>
          </p:nvPr>
        </p:nvSpPr>
        <p:spPr>
          <a:xfrm>
            <a:off x="2340113" y="3926335"/>
            <a:ext cx="1800000" cy="504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7" name="Google Shape;377;p33"/>
          <p:cNvSpPr txBox="1"/>
          <p:nvPr>
            <p:ph idx="7" type="body"/>
          </p:nvPr>
        </p:nvSpPr>
        <p:spPr>
          <a:xfrm>
            <a:off x="4248426" y="3926335"/>
            <a:ext cx="1800000" cy="504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8" name="Google Shape;378;p33"/>
          <p:cNvSpPr txBox="1"/>
          <p:nvPr>
            <p:ph idx="8" type="body"/>
          </p:nvPr>
        </p:nvSpPr>
        <p:spPr>
          <a:xfrm>
            <a:off x="6156739" y="3926335"/>
            <a:ext cx="1800000" cy="504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9" name="Google Shape;379;p33"/>
          <p:cNvSpPr txBox="1"/>
          <p:nvPr>
            <p:ph idx="9" type="body"/>
          </p:nvPr>
        </p:nvSpPr>
        <p:spPr>
          <a:xfrm>
            <a:off x="8065052" y="3926335"/>
            <a:ext cx="1800000" cy="504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0" name="Google Shape;380;p33"/>
          <p:cNvSpPr txBox="1"/>
          <p:nvPr>
            <p:ph idx="13" type="body"/>
          </p:nvPr>
        </p:nvSpPr>
        <p:spPr>
          <a:xfrm>
            <a:off x="431800" y="4505325"/>
            <a:ext cx="1800000" cy="900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600"/>
              <a:buNone/>
              <a:defRPr sz="1600"/>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1" name="Google Shape;381;p33"/>
          <p:cNvSpPr/>
          <p:nvPr>
            <p:ph idx="14" type="pic"/>
          </p:nvPr>
        </p:nvSpPr>
        <p:spPr>
          <a:xfrm>
            <a:off x="717088" y="2160704"/>
            <a:ext cx="1229400" cy="1229400"/>
          </a:xfrm>
          <a:prstGeom prst="ellipse">
            <a:avLst/>
          </a:prstGeom>
          <a:solidFill>
            <a:srgbClr val="F2F2F2"/>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2" name="Google Shape;382;p33"/>
          <p:cNvSpPr/>
          <p:nvPr>
            <p:ph idx="15" type="pic"/>
          </p:nvPr>
        </p:nvSpPr>
        <p:spPr>
          <a:xfrm>
            <a:off x="2625401" y="2160704"/>
            <a:ext cx="1229400" cy="1229400"/>
          </a:xfrm>
          <a:prstGeom prst="ellipse">
            <a:avLst/>
          </a:prstGeom>
          <a:solidFill>
            <a:srgbClr val="F2F2F2"/>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3" name="Google Shape;383;p33"/>
          <p:cNvSpPr/>
          <p:nvPr>
            <p:ph idx="16" type="pic"/>
          </p:nvPr>
        </p:nvSpPr>
        <p:spPr>
          <a:xfrm>
            <a:off x="4533714" y="2160704"/>
            <a:ext cx="1229400" cy="1229400"/>
          </a:xfrm>
          <a:prstGeom prst="ellipse">
            <a:avLst/>
          </a:prstGeom>
          <a:solidFill>
            <a:srgbClr val="F2F2F2"/>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4" name="Google Shape;384;p33"/>
          <p:cNvSpPr/>
          <p:nvPr>
            <p:ph idx="17" type="pic"/>
          </p:nvPr>
        </p:nvSpPr>
        <p:spPr>
          <a:xfrm>
            <a:off x="6442027" y="2160704"/>
            <a:ext cx="1229400" cy="1229400"/>
          </a:xfrm>
          <a:prstGeom prst="ellipse">
            <a:avLst/>
          </a:prstGeom>
          <a:solidFill>
            <a:srgbClr val="F2F2F2"/>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5" name="Google Shape;385;p33"/>
          <p:cNvSpPr/>
          <p:nvPr>
            <p:ph idx="18" type="pic"/>
          </p:nvPr>
        </p:nvSpPr>
        <p:spPr>
          <a:xfrm>
            <a:off x="8350340" y="2160704"/>
            <a:ext cx="1229400" cy="1229400"/>
          </a:xfrm>
          <a:prstGeom prst="ellipse">
            <a:avLst/>
          </a:prstGeom>
          <a:solidFill>
            <a:srgbClr val="F2F2F2"/>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6" name="Google Shape;386;p33"/>
          <p:cNvSpPr/>
          <p:nvPr>
            <p:ph idx="19" type="pic"/>
          </p:nvPr>
        </p:nvSpPr>
        <p:spPr>
          <a:xfrm>
            <a:off x="10258651" y="2160704"/>
            <a:ext cx="1229400" cy="1229400"/>
          </a:xfrm>
          <a:prstGeom prst="ellipse">
            <a:avLst/>
          </a:prstGeom>
          <a:solidFill>
            <a:srgbClr val="F2F2F2"/>
          </a:solidFill>
          <a:ln cap="flat" cmpd="sng" w="9525">
            <a:solidFill>
              <a:srgbClr val="BFBFBF"/>
            </a:solidFill>
            <a:prstDash val="solid"/>
            <a:round/>
            <a:headEnd len="sm" w="sm" type="none"/>
            <a:tailEnd len="sm" w="sm" type="none"/>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800"/>
              <a:buFont typeface="Arial"/>
              <a:buNone/>
              <a:defRPr b="0" i="0" sz="18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7" name="Google Shape;387;p33"/>
          <p:cNvSpPr txBox="1"/>
          <p:nvPr>
            <p:ph idx="20" type="body"/>
          </p:nvPr>
        </p:nvSpPr>
        <p:spPr>
          <a:xfrm>
            <a:off x="9973363" y="3925888"/>
            <a:ext cx="1800000" cy="5049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228600" lvl="1" marL="914400" rtl="0" algn="ctr">
              <a:lnSpc>
                <a:spcPct val="90000"/>
              </a:lnSpc>
              <a:spcBef>
                <a:spcPts val="500"/>
              </a:spcBef>
              <a:spcAft>
                <a:spcPts val="0"/>
              </a:spcAft>
              <a:buClr>
                <a:srgbClr val="3F3F3F"/>
              </a:buClr>
              <a:buSzPts val="1600"/>
              <a:buNone/>
              <a:defRPr/>
            </a:lvl2pPr>
            <a:lvl3pPr indent="-228600" lvl="2" marL="1371600" rtl="0" algn="ctr">
              <a:lnSpc>
                <a:spcPct val="90000"/>
              </a:lnSpc>
              <a:spcBef>
                <a:spcPts val="500"/>
              </a:spcBef>
              <a:spcAft>
                <a:spcPts val="0"/>
              </a:spcAft>
              <a:buClr>
                <a:srgbClr val="3F3F3F"/>
              </a:buClr>
              <a:buSzPts val="1400"/>
              <a:buNone/>
              <a:defRPr/>
            </a:lvl3pPr>
            <a:lvl4pPr indent="-228600" lvl="3" marL="1828800" rtl="0" algn="ctr">
              <a:lnSpc>
                <a:spcPct val="90000"/>
              </a:lnSpc>
              <a:spcBef>
                <a:spcPts val="500"/>
              </a:spcBef>
              <a:spcAft>
                <a:spcPts val="0"/>
              </a:spcAft>
              <a:buClr>
                <a:srgbClr val="3F3F3F"/>
              </a:buClr>
              <a:buSzPts val="1400"/>
              <a:buNone/>
              <a:defRPr/>
            </a:lvl4pPr>
            <a:lvl5pPr indent="-228600" lvl="4" marL="2286000" rtl="0" algn="ctr">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8" name="Google Shape;388;p33"/>
          <p:cNvSpPr txBox="1"/>
          <p:nvPr>
            <p:ph idx="21" type="body"/>
          </p:nvPr>
        </p:nvSpPr>
        <p:spPr>
          <a:xfrm>
            <a:off x="9973363" y="4505325"/>
            <a:ext cx="1800000" cy="9000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Clr>
                <a:srgbClr val="3F3F3F"/>
              </a:buClr>
              <a:buSzPts val="1800"/>
              <a:buNone/>
              <a:defRPr/>
            </a:lvl1pPr>
            <a:lvl2pPr indent="-342900" lvl="1" marL="914400" rtl="0" algn="l">
              <a:lnSpc>
                <a:spcPct val="90000"/>
              </a:lnSpc>
              <a:spcBef>
                <a:spcPts val="500"/>
              </a:spcBef>
              <a:spcAft>
                <a:spcPts val="0"/>
              </a:spcAft>
              <a:buClr>
                <a:srgbClr val="3F3F3F"/>
              </a:buClr>
              <a:buSzPts val="1800"/>
              <a:buChar char="•"/>
              <a:defRPr/>
            </a:lvl2pPr>
            <a:lvl3pPr indent="-342900" lvl="2" marL="1371600" rtl="0" algn="l">
              <a:lnSpc>
                <a:spcPct val="90000"/>
              </a:lnSpc>
              <a:spcBef>
                <a:spcPts val="500"/>
              </a:spcBef>
              <a:spcAft>
                <a:spcPts val="0"/>
              </a:spcAft>
              <a:buClr>
                <a:srgbClr val="3F3F3F"/>
              </a:buClr>
              <a:buSzPts val="1800"/>
              <a:buChar char="•"/>
              <a:defRPr/>
            </a:lvl3pPr>
            <a:lvl4pPr indent="-342900" lvl="3" marL="1828800" rtl="0" algn="l">
              <a:lnSpc>
                <a:spcPct val="90000"/>
              </a:lnSpc>
              <a:spcBef>
                <a:spcPts val="500"/>
              </a:spcBef>
              <a:spcAft>
                <a:spcPts val="0"/>
              </a:spcAft>
              <a:buClr>
                <a:srgbClr val="3F3F3F"/>
              </a:buClr>
              <a:buSzPts val="1800"/>
              <a:buChar char="•"/>
              <a:defRPr/>
            </a:lvl4pPr>
            <a:lvl5pPr indent="-342900" lvl="4" marL="2286000" rtl="0" algn="l">
              <a:lnSpc>
                <a:spcPct val="9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Title and Subtitle Only">
    <p:spTree>
      <p:nvGrpSpPr>
        <p:cNvPr id="389" name="Shape 389"/>
        <p:cNvGrpSpPr/>
        <p:nvPr/>
      </p:nvGrpSpPr>
      <p:grpSpPr>
        <a:xfrm>
          <a:off x="0" y="0"/>
          <a:ext cx="0" cy="0"/>
          <a:chOff x="0" y="0"/>
          <a:chExt cx="0" cy="0"/>
        </a:xfrm>
      </p:grpSpPr>
      <p:sp>
        <p:nvSpPr>
          <p:cNvPr id="390" name="Google Shape;390;p34"/>
          <p:cNvSpPr/>
          <p:nvPr/>
        </p:nvSpPr>
        <p:spPr>
          <a:xfrm rot="4307491">
            <a:off x="8139213" y="-52307"/>
            <a:ext cx="648708" cy="777614"/>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1" name="Google Shape;391;p34"/>
          <p:cNvSpPr/>
          <p:nvPr/>
        </p:nvSpPr>
        <p:spPr>
          <a:xfrm rot="4307491">
            <a:off x="8879086" y="-532106"/>
            <a:ext cx="3571494" cy="3737385"/>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2" name="Google Shape;392;p34"/>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3" name="Google Shape;393;p34"/>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4" name="Google Shape;394;p34"/>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95" name="Google Shape;395;p34"/>
          <p:cNvSpPr/>
          <p:nvPr/>
        </p:nvSpPr>
        <p:spPr>
          <a:xfrm rot="4307491">
            <a:off x="9191503" y="1651902"/>
            <a:ext cx="1980851" cy="2066671"/>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6" name="Google Shape;396;p34"/>
          <p:cNvSpPr/>
          <p:nvPr/>
        </p:nvSpPr>
        <p:spPr>
          <a:xfrm rot="-7765226">
            <a:off x="9457660" y="3977866"/>
            <a:ext cx="346710" cy="206122"/>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7" name="Google Shape;397;p34"/>
          <p:cNvSpPr/>
          <p:nvPr/>
        </p:nvSpPr>
        <p:spPr>
          <a:xfrm rot="-9167688">
            <a:off x="9528309" y="3713436"/>
            <a:ext cx="711169" cy="335779"/>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8" name="Google Shape;398;p34"/>
          <p:cNvSpPr/>
          <p:nvPr/>
        </p:nvSpPr>
        <p:spPr>
          <a:xfrm rot="4307491">
            <a:off x="8785644" y="1076077"/>
            <a:ext cx="1246324" cy="1580310"/>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9" name="Google Shape;399;p34"/>
          <p:cNvSpPr/>
          <p:nvPr/>
        </p:nvSpPr>
        <p:spPr>
          <a:xfrm rot="-4405461">
            <a:off x="11374706" y="2846779"/>
            <a:ext cx="242921" cy="4061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0" name="Google Shape;400;p34"/>
          <p:cNvSpPr/>
          <p:nvPr/>
        </p:nvSpPr>
        <p:spPr>
          <a:xfrm rot="-4405461">
            <a:off x="10879163" y="2628004"/>
            <a:ext cx="692116" cy="51010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1" name="Google Shape;401;p34"/>
          <p:cNvSpPr txBox="1"/>
          <p:nvPr>
            <p:ph idx="1" type="body"/>
          </p:nvPr>
        </p:nvSpPr>
        <p:spPr>
          <a:xfrm>
            <a:off x="431800" y="1080000"/>
            <a:ext cx="11339400" cy="2766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800"/>
              <a:buNone/>
              <a:defRPr/>
            </a:lvl1pPr>
            <a:lvl2pPr indent="-228600" lvl="1" marL="914400" rtl="0" algn="l">
              <a:lnSpc>
                <a:spcPct val="90000"/>
              </a:lnSpc>
              <a:spcBef>
                <a:spcPts val="500"/>
              </a:spcBef>
              <a:spcAft>
                <a:spcPts val="0"/>
              </a:spcAft>
              <a:buClr>
                <a:srgbClr val="3F3F3F"/>
              </a:buClr>
              <a:buSzPts val="1600"/>
              <a:buNone/>
              <a:defRPr/>
            </a:lvl2pPr>
            <a:lvl3pPr indent="-228600" lvl="2" marL="1371600" rtl="0" algn="l">
              <a:lnSpc>
                <a:spcPct val="90000"/>
              </a:lnSpc>
              <a:spcBef>
                <a:spcPts val="500"/>
              </a:spcBef>
              <a:spcAft>
                <a:spcPts val="0"/>
              </a:spcAft>
              <a:buClr>
                <a:srgbClr val="3F3F3F"/>
              </a:buClr>
              <a:buSzPts val="1400"/>
              <a:buNone/>
              <a:defRPr/>
            </a:lvl3pPr>
            <a:lvl4pPr indent="-228600" lvl="3" marL="1828800" rtl="0" algn="l">
              <a:lnSpc>
                <a:spcPct val="90000"/>
              </a:lnSpc>
              <a:spcBef>
                <a:spcPts val="500"/>
              </a:spcBef>
              <a:spcAft>
                <a:spcPts val="0"/>
              </a:spcAft>
              <a:buClr>
                <a:srgbClr val="3F3F3F"/>
              </a:buClr>
              <a:buSzPts val="1400"/>
              <a:buNone/>
              <a:defRPr/>
            </a:lvl4pPr>
            <a:lvl5pPr indent="-228600" lvl="4" marL="2286000" rtl="0" algn="l">
              <a:lnSpc>
                <a:spcPct val="90000"/>
              </a:lnSpc>
              <a:spcBef>
                <a:spcPts val="500"/>
              </a:spcBef>
              <a:spcAft>
                <a:spcPts val="0"/>
              </a:spcAft>
              <a:buClr>
                <a:srgbClr val="3F3F3F"/>
              </a:buClr>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2" name="Shape 402"/>
        <p:cNvGrpSpPr/>
        <p:nvPr/>
      </p:nvGrpSpPr>
      <p:grpSpPr>
        <a:xfrm>
          <a:off x="0" y="0"/>
          <a:ext cx="0" cy="0"/>
          <a:chOff x="0" y="0"/>
          <a:chExt cx="0" cy="0"/>
        </a:xfrm>
      </p:grpSpPr>
      <p:sp>
        <p:nvSpPr>
          <p:cNvPr id="403" name="Google Shape;403;p35"/>
          <p:cNvSpPr/>
          <p:nvPr/>
        </p:nvSpPr>
        <p:spPr>
          <a:xfrm rot="-7402332">
            <a:off x="10161261" y="-236161"/>
            <a:ext cx="1956824" cy="1399618"/>
          </a:xfrm>
          <a:custGeom>
            <a:rect b="b" l="l" r="r" t="t"/>
            <a:pathLst>
              <a:path extrusionOk="0" h="1399810" w="1957093">
                <a:moveTo>
                  <a:pt x="0" y="318772"/>
                </a:moveTo>
                <a:lnTo>
                  <a:pt x="858544" y="36067"/>
                </a:lnTo>
                <a:lnTo>
                  <a:pt x="1957093" y="0"/>
                </a:lnTo>
                <a:lnTo>
                  <a:pt x="1012700" y="1399810"/>
                </a:lnTo>
                <a:lnTo>
                  <a:pt x="172487" y="1221089"/>
                </a:lnTo>
                <a:lnTo>
                  <a:pt x="0" y="318772"/>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4" name="Google Shape;404;p35"/>
          <p:cNvSpPr/>
          <p:nvPr/>
        </p:nvSpPr>
        <p:spPr>
          <a:xfrm rot="6973622">
            <a:off x="9796897" y="197455"/>
            <a:ext cx="750724" cy="783249"/>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5" name="Google Shape;405;p35"/>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6" name="Google Shape;406;p35"/>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7" name="Google Shape;407;p35"/>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08" name="Google Shape;408;p35"/>
          <p:cNvSpPr/>
          <p:nvPr/>
        </p:nvSpPr>
        <p:spPr>
          <a:xfrm rot="5485926">
            <a:off x="9854011" y="808427"/>
            <a:ext cx="243236" cy="406680"/>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9" name="Google Shape;409;p35"/>
          <p:cNvSpPr/>
          <p:nvPr/>
        </p:nvSpPr>
        <p:spPr>
          <a:xfrm rot="-7379862">
            <a:off x="11752119" y="111638"/>
            <a:ext cx="332616" cy="248124"/>
          </a:xfrm>
          <a:custGeom>
            <a:rect b="b" l="l" r="r" t="t"/>
            <a:pathLst>
              <a:path extrusionOk="0" h="1081038" w="1449157">
                <a:moveTo>
                  <a:pt x="0" y="0"/>
                </a:moveTo>
                <a:lnTo>
                  <a:pt x="1449157" y="433129"/>
                </a:lnTo>
                <a:lnTo>
                  <a:pt x="1012700" y="1081038"/>
                </a:lnTo>
                <a:lnTo>
                  <a:pt x="172487" y="902317"/>
                </a:lnTo>
                <a:lnTo>
                  <a:pt x="0" y="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0" name="Google Shape;410;p35"/>
          <p:cNvSpPr/>
          <p:nvPr/>
        </p:nvSpPr>
        <p:spPr>
          <a:xfrm rot="-8264157">
            <a:off x="10313159" y="1084359"/>
            <a:ext cx="648610" cy="777497"/>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1" name="Google Shape;411;p35"/>
          <p:cNvSpPr/>
          <p:nvPr/>
        </p:nvSpPr>
        <p:spPr>
          <a:xfrm rot="5735793">
            <a:off x="9844652" y="1032476"/>
            <a:ext cx="692636" cy="51049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2" name="Google Shape;412;p35"/>
          <p:cNvSpPr/>
          <p:nvPr/>
        </p:nvSpPr>
        <p:spPr>
          <a:xfrm rot="8292675">
            <a:off x="10081446" y="797929"/>
            <a:ext cx="371669" cy="27393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Graphic">
  <p:cSld name="Title Only No Graphic">
    <p:spTree>
      <p:nvGrpSpPr>
        <p:cNvPr id="413" name="Shape 413"/>
        <p:cNvGrpSpPr/>
        <p:nvPr/>
      </p:nvGrpSpPr>
      <p:grpSpPr>
        <a:xfrm>
          <a:off x="0" y="0"/>
          <a:ext cx="0" cy="0"/>
          <a:chOff x="0" y="0"/>
          <a:chExt cx="0" cy="0"/>
        </a:xfrm>
      </p:grpSpPr>
      <p:sp>
        <p:nvSpPr>
          <p:cNvPr id="414" name="Google Shape;414;p36"/>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Rockwell"/>
              <a:buNone/>
              <a:defRPr>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5" name="Google Shape;415;p36"/>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6" name="Google Shape;416;p36"/>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solidFill>
          <a:schemeClr val="lt1"/>
        </a:solidFill>
      </p:bgPr>
    </p:bg>
    <p:spTree>
      <p:nvGrpSpPr>
        <p:cNvPr id="417" name="Shape 417"/>
        <p:cNvGrpSpPr/>
        <p:nvPr/>
      </p:nvGrpSpPr>
      <p:grpSpPr>
        <a:xfrm>
          <a:off x="0" y="0"/>
          <a:ext cx="0" cy="0"/>
          <a:chOff x="0" y="0"/>
          <a:chExt cx="0" cy="0"/>
        </a:xfrm>
      </p:grpSpPr>
      <p:sp>
        <p:nvSpPr>
          <p:cNvPr id="418" name="Google Shape;418;p37"/>
          <p:cNvSpPr/>
          <p:nvPr>
            <p:ph idx="2" type="pic"/>
          </p:nvPr>
        </p:nvSpPr>
        <p:spPr>
          <a:xfrm>
            <a:off x="86715" y="86714"/>
            <a:ext cx="12018600" cy="6684600"/>
          </a:xfrm>
          <a:prstGeom prst="rect">
            <a:avLst/>
          </a:prstGeom>
          <a:solidFill>
            <a:srgbClr val="D8D8D8"/>
          </a:solidFill>
          <a:ln>
            <a:noFill/>
          </a:ln>
        </p:spPr>
        <p:txBody>
          <a:bodyPr anchorCtr="0" anchor="t" bIns="0" lIns="360000" spcFirstLastPara="1" rIns="0" wrap="square" tIns="360000">
            <a:noAutofit/>
          </a:bodyPr>
          <a:lstStyle>
            <a:lvl1pPr lvl="0" marR="0" rtl="0" algn="l">
              <a:lnSpc>
                <a:spcPct val="90000"/>
              </a:lnSpc>
              <a:spcBef>
                <a:spcPts val="1000"/>
              </a:spcBef>
              <a:spcAft>
                <a:spcPts val="0"/>
              </a:spcAft>
              <a:buClr>
                <a:srgbClr val="3F3F3F"/>
              </a:buClr>
              <a:buSzPts val="1100"/>
              <a:buFont typeface="Arial"/>
              <a:buNone/>
              <a:defRPr b="0" i="1" sz="1100" u="none" cap="none" strike="noStrike">
                <a:solidFill>
                  <a:srgbClr val="3F3F3F"/>
                </a:solidFill>
                <a:latin typeface="Times New Roman"/>
                <a:ea typeface="Times New Roman"/>
                <a:cs typeface="Times New Roman"/>
                <a:sym typeface="Times New Roman"/>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9" name="Google Shape;419;p37"/>
          <p:cNvSpPr txBox="1"/>
          <p:nvPr>
            <p:ph type="ctrTitle"/>
          </p:nvPr>
        </p:nvSpPr>
        <p:spPr>
          <a:xfrm>
            <a:off x="2494607" y="2237328"/>
            <a:ext cx="7202700" cy="1449900"/>
          </a:xfrm>
          <a:prstGeom prst="rect">
            <a:avLst/>
          </a:prstGeom>
          <a:solidFill>
            <a:schemeClr val="dk1">
              <a:alpha val="80000"/>
            </a:schemeClr>
          </a:solidFill>
          <a:ln>
            <a:noFill/>
          </a:ln>
        </p:spPr>
        <p:txBody>
          <a:bodyPr anchorCtr="0" anchor="b" bIns="144000" lIns="288000" spcFirstLastPara="1" rIns="2160000" wrap="square" tIns="0">
            <a:noAutofit/>
          </a:bodyPr>
          <a:lstStyle>
            <a:lvl1pPr lvl="0" rtl="0" algn="r">
              <a:lnSpc>
                <a:spcPct val="90000"/>
              </a:lnSpc>
              <a:spcBef>
                <a:spcPts val="0"/>
              </a:spcBef>
              <a:spcAft>
                <a:spcPts val="0"/>
              </a:spcAft>
              <a:buClr>
                <a:schemeClr val="lt1"/>
              </a:buClr>
              <a:buSzPts val="6600"/>
              <a:buFont typeface="Rockwell"/>
              <a:buNone/>
              <a:defRPr sz="6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0" name="Google Shape;420;p37"/>
          <p:cNvSpPr txBox="1"/>
          <p:nvPr>
            <p:ph idx="1" type="subTitle"/>
          </p:nvPr>
        </p:nvSpPr>
        <p:spPr>
          <a:xfrm>
            <a:off x="2494607" y="3684672"/>
            <a:ext cx="5282400" cy="1604100"/>
          </a:xfrm>
          <a:prstGeom prst="rect">
            <a:avLst/>
          </a:prstGeom>
          <a:solidFill>
            <a:schemeClr val="dk1">
              <a:alpha val="89800"/>
            </a:schemeClr>
          </a:solidFill>
          <a:ln>
            <a:noFill/>
          </a:ln>
        </p:spPr>
        <p:txBody>
          <a:bodyPr anchorCtr="0" anchor="t" bIns="0" lIns="216000" spcFirstLastPara="1" rIns="576000" wrap="square" tIns="144000">
            <a:noAutofit/>
          </a:bodyPr>
          <a:lstStyle>
            <a:lvl1pPr lvl="0" rtl="0" algn="r">
              <a:lnSpc>
                <a:spcPct val="90000"/>
              </a:lnSpc>
              <a:spcBef>
                <a:spcPts val="1000"/>
              </a:spcBef>
              <a:spcAft>
                <a:spcPts val="0"/>
              </a:spcAft>
              <a:buClr>
                <a:schemeClr val="lt1"/>
              </a:buClr>
              <a:buSzPts val="2100"/>
              <a:buNone/>
              <a:defRPr sz="2100">
                <a:solidFill>
                  <a:schemeClr val="lt1"/>
                </a:solidFill>
                <a:latin typeface="Rockwell"/>
                <a:ea typeface="Rockwell"/>
                <a:cs typeface="Rockwell"/>
                <a:sym typeface="Rockwell"/>
              </a:defRPr>
            </a:lvl1pPr>
            <a:lvl2pPr lvl="1" rtl="0" algn="ctr">
              <a:lnSpc>
                <a:spcPct val="90000"/>
              </a:lnSpc>
              <a:spcBef>
                <a:spcPts val="500"/>
              </a:spcBef>
              <a:spcAft>
                <a:spcPts val="0"/>
              </a:spcAft>
              <a:buClr>
                <a:srgbClr val="3F3F3F"/>
              </a:buClr>
              <a:buSzPts val="2000"/>
              <a:buNone/>
              <a:defRPr sz="2000"/>
            </a:lvl2pPr>
            <a:lvl3pPr lvl="2" rtl="0" algn="ctr">
              <a:lnSpc>
                <a:spcPct val="90000"/>
              </a:lnSpc>
              <a:spcBef>
                <a:spcPts val="500"/>
              </a:spcBef>
              <a:spcAft>
                <a:spcPts val="0"/>
              </a:spcAft>
              <a:buClr>
                <a:srgbClr val="3F3F3F"/>
              </a:buClr>
              <a:buSzPts val="1800"/>
              <a:buNone/>
              <a:defRPr sz="1800"/>
            </a:lvl3pPr>
            <a:lvl4pPr lvl="3" rtl="0" algn="ctr">
              <a:lnSpc>
                <a:spcPct val="90000"/>
              </a:lnSpc>
              <a:spcBef>
                <a:spcPts val="500"/>
              </a:spcBef>
              <a:spcAft>
                <a:spcPts val="0"/>
              </a:spcAft>
              <a:buClr>
                <a:srgbClr val="3F3F3F"/>
              </a:buClr>
              <a:buSzPts val="1600"/>
              <a:buNone/>
              <a:defRPr sz="1600"/>
            </a:lvl4pPr>
            <a:lvl5pPr lvl="4" rtl="0" algn="ctr">
              <a:lnSpc>
                <a:spcPct val="90000"/>
              </a:lnSpc>
              <a:spcBef>
                <a:spcPts val="500"/>
              </a:spcBef>
              <a:spcAft>
                <a:spcPts val="0"/>
              </a:spcAft>
              <a:buClr>
                <a:srgbClr val="3F3F3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421" name="Google Shape;421;p37"/>
          <p:cNvCxnSpPr/>
          <p:nvPr/>
        </p:nvCxnSpPr>
        <p:spPr>
          <a:xfrm>
            <a:off x="7777113" y="2412127"/>
            <a:ext cx="0" cy="1100100"/>
          </a:xfrm>
          <a:prstGeom prst="straightConnector1">
            <a:avLst/>
          </a:prstGeom>
          <a:noFill/>
          <a:ln cap="flat" cmpd="sng" w="9525">
            <a:solidFill>
              <a:schemeClr val="accent1"/>
            </a:solidFill>
            <a:prstDash val="solid"/>
            <a:miter lim="800000"/>
            <a:headEnd len="sm" w="sm" type="none"/>
            <a:tailEnd len="sm" w="sm" type="none"/>
          </a:ln>
        </p:spPr>
      </p:cxnSp>
      <p:sp>
        <p:nvSpPr>
          <p:cNvPr id="422" name="Google Shape;422;p37"/>
          <p:cNvSpPr txBox="1"/>
          <p:nvPr>
            <p:ph idx="3" type="body"/>
          </p:nvPr>
        </p:nvSpPr>
        <p:spPr>
          <a:xfrm>
            <a:off x="2667000" y="4142258"/>
            <a:ext cx="4508400" cy="277200"/>
          </a:xfrm>
          <a:prstGeom prst="rect">
            <a:avLst/>
          </a:prstGeom>
          <a:noFill/>
          <a:ln>
            <a:noFill/>
          </a:ln>
        </p:spPr>
        <p:txBody>
          <a:bodyPr anchorCtr="0" anchor="ctr" bIns="0" lIns="0" spcFirstLastPara="1" rIns="0" wrap="square" tIns="0">
            <a:noAutofit/>
          </a:bodyPr>
          <a:lstStyle>
            <a:lvl1pPr indent="-228600" lvl="0" marL="457200" rtl="0" algn="r">
              <a:lnSpc>
                <a:spcPct val="100000"/>
              </a:lnSpc>
              <a:spcBef>
                <a:spcPts val="1000"/>
              </a:spcBef>
              <a:spcAft>
                <a:spcPts val="0"/>
              </a:spcAft>
              <a:buClr>
                <a:schemeClr val="lt1"/>
              </a:buClr>
              <a:buSzPts val="1600"/>
              <a:buNone/>
              <a:defRPr sz="1600">
                <a:solidFill>
                  <a:schemeClr val="lt1"/>
                </a:solidFill>
              </a:defRPr>
            </a:lvl1pPr>
            <a:lvl2pPr indent="-228600" lvl="1" marL="914400" rtl="0" algn="r">
              <a:lnSpc>
                <a:spcPct val="90000"/>
              </a:lnSpc>
              <a:spcBef>
                <a:spcPts val="500"/>
              </a:spcBef>
              <a:spcAft>
                <a:spcPts val="0"/>
              </a:spcAft>
              <a:buClr>
                <a:schemeClr val="lt1"/>
              </a:buClr>
              <a:buSzPts val="1600"/>
              <a:buNone/>
              <a:defRPr>
                <a:solidFill>
                  <a:schemeClr val="lt1"/>
                </a:solidFill>
              </a:defRPr>
            </a:lvl2pPr>
            <a:lvl3pPr indent="-228600" lvl="2" marL="1371600" rtl="0" algn="r">
              <a:lnSpc>
                <a:spcPct val="90000"/>
              </a:lnSpc>
              <a:spcBef>
                <a:spcPts val="500"/>
              </a:spcBef>
              <a:spcAft>
                <a:spcPts val="0"/>
              </a:spcAft>
              <a:buClr>
                <a:schemeClr val="lt1"/>
              </a:buClr>
              <a:buSzPts val="1400"/>
              <a:buNone/>
              <a:defRPr>
                <a:solidFill>
                  <a:schemeClr val="lt1"/>
                </a:solidFill>
              </a:defRPr>
            </a:lvl3pPr>
            <a:lvl4pPr indent="-228600" lvl="3" marL="1828800" rtl="0" algn="r">
              <a:lnSpc>
                <a:spcPct val="90000"/>
              </a:lnSpc>
              <a:spcBef>
                <a:spcPts val="500"/>
              </a:spcBef>
              <a:spcAft>
                <a:spcPts val="0"/>
              </a:spcAft>
              <a:buClr>
                <a:schemeClr val="lt1"/>
              </a:buClr>
              <a:buSzPts val="1400"/>
              <a:buNone/>
              <a:defRPr>
                <a:solidFill>
                  <a:schemeClr val="lt1"/>
                </a:solidFill>
              </a:defRPr>
            </a:lvl4pPr>
            <a:lvl5pPr indent="-228600" lvl="4" marL="2286000" rtl="0" algn="r">
              <a:lnSpc>
                <a:spcPct val="90000"/>
              </a:lnSpc>
              <a:spcBef>
                <a:spcPts val="500"/>
              </a:spcBef>
              <a:spcAft>
                <a:spcPts val="0"/>
              </a:spcAft>
              <a:buClr>
                <a:schemeClr val="lt1"/>
              </a:buClr>
              <a:buSzPts val="14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3" name="Google Shape;423;p37"/>
          <p:cNvSpPr txBox="1"/>
          <p:nvPr>
            <p:ph idx="4" type="body"/>
          </p:nvPr>
        </p:nvSpPr>
        <p:spPr>
          <a:xfrm>
            <a:off x="2667000" y="4448040"/>
            <a:ext cx="4508400" cy="277200"/>
          </a:xfrm>
          <a:prstGeom prst="rect">
            <a:avLst/>
          </a:prstGeom>
          <a:noFill/>
          <a:ln>
            <a:noFill/>
          </a:ln>
        </p:spPr>
        <p:txBody>
          <a:bodyPr anchorCtr="0" anchor="ctr" bIns="0" lIns="0" spcFirstLastPara="1" rIns="0" wrap="square" tIns="0">
            <a:noAutofit/>
          </a:bodyPr>
          <a:lstStyle>
            <a:lvl1pPr indent="-228600" lvl="0" marL="457200" rtl="0" algn="r">
              <a:lnSpc>
                <a:spcPct val="100000"/>
              </a:lnSpc>
              <a:spcBef>
                <a:spcPts val="1000"/>
              </a:spcBef>
              <a:spcAft>
                <a:spcPts val="0"/>
              </a:spcAft>
              <a:buClr>
                <a:schemeClr val="lt1"/>
              </a:buClr>
              <a:buSzPts val="1600"/>
              <a:buNone/>
              <a:defRPr sz="1600">
                <a:solidFill>
                  <a:schemeClr val="lt1"/>
                </a:solidFill>
              </a:defRPr>
            </a:lvl1pPr>
            <a:lvl2pPr indent="-228600" lvl="1" marL="914400" rtl="0" algn="r">
              <a:lnSpc>
                <a:spcPct val="90000"/>
              </a:lnSpc>
              <a:spcBef>
                <a:spcPts val="500"/>
              </a:spcBef>
              <a:spcAft>
                <a:spcPts val="0"/>
              </a:spcAft>
              <a:buClr>
                <a:schemeClr val="lt1"/>
              </a:buClr>
              <a:buSzPts val="1600"/>
              <a:buNone/>
              <a:defRPr>
                <a:solidFill>
                  <a:schemeClr val="lt1"/>
                </a:solidFill>
              </a:defRPr>
            </a:lvl2pPr>
            <a:lvl3pPr indent="-228600" lvl="2" marL="1371600" rtl="0" algn="r">
              <a:lnSpc>
                <a:spcPct val="90000"/>
              </a:lnSpc>
              <a:spcBef>
                <a:spcPts val="500"/>
              </a:spcBef>
              <a:spcAft>
                <a:spcPts val="0"/>
              </a:spcAft>
              <a:buClr>
                <a:schemeClr val="lt1"/>
              </a:buClr>
              <a:buSzPts val="1400"/>
              <a:buNone/>
              <a:defRPr>
                <a:solidFill>
                  <a:schemeClr val="lt1"/>
                </a:solidFill>
              </a:defRPr>
            </a:lvl3pPr>
            <a:lvl4pPr indent="-228600" lvl="3" marL="1828800" rtl="0" algn="r">
              <a:lnSpc>
                <a:spcPct val="90000"/>
              </a:lnSpc>
              <a:spcBef>
                <a:spcPts val="500"/>
              </a:spcBef>
              <a:spcAft>
                <a:spcPts val="0"/>
              </a:spcAft>
              <a:buClr>
                <a:schemeClr val="lt1"/>
              </a:buClr>
              <a:buSzPts val="1400"/>
              <a:buNone/>
              <a:defRPr>
                <a:solidFill>
                  <a:schemeClr val="lt1"/>
                </a:solidFill>
              </a:defRPr>
            </a:lvl4pPr>
            <a:lvl5pPr indent="-228600" lvl="4" marL="2286000" rtl="0" algn="r">
              <a:lnSpc>
                <a:spcPct val="90000"/>
              </a:lnSpc>
              <a:spcBef>
                <a:spcPts val="500"/>
              </a:spcBef>
              <a:spcAft>
                <a:spcPts val="0"/>
              </a:spcAft>
              <a:buClr>
                <a:schemeClr val="lt1"/>
              </a:buClr>
              <a:buSzPts val="14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4" name="Google Shape;424;p37"/>
          <p:cNvSpPr/>
          <p:nvPr>
            <p:ph idx="5" type="pic"/>
          </p:nvPr>
        </p:nvSpPr>
        <p:spPr>
          <a:xfrm>
            <a:off x="8065008" y="2587752"/>
            <a:ext cx="1344300" cy="704100"/>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5" name="Google Shape;425;p37"/>
          <p:cNvSpPr txBox="1"/>
          <p:nvPr>
            <p:ph idx="6" type="body"/>
          </p:nvPr>
        </p:nvSpPr>
        <p:spPr>
          <a:xfrm>
            <a:off x="2667000" y="4753821"/>
            <a:ext cx="4508400" cy="277200"/>
          </a:xfrm>
          <a:prstGeom prst="rect">
            <a:avLst/>
          </a:prstGeom>
          <a:noFill/>
          <a:ln>
            <a:noFill/>
          </a:ln>
        </p:spPr>
        <p:txBody>
          <a:bodyPr anchorCtr="0" anchor="ctr" bIns="0" lIns="0" spcFirstLastPara="1" rIns="0" wrap="square" tIns="0">
            <a:noAutofit/>
          </a:bodyPr>
          <a:lstStyle>
            <a:lvl1pPr indent="-228600" lvl="0" marL="457200" rtl="0" algn="r">
              <a:lnSpc>
                <a:spcPct val="100000"/>
              </a:lnSpc>
              <a:spcBef>
                <a:spcPts val="1000"/>
              </a:spcBef>
              <a:spcAft>
                <a:spcPts val="0"/>
              </a:spcAft>
              <a:buClr>
                <a:schemeClr val="lt1"/>
              </a:buClr>
              <a:buSzPts val="1600"/>
              <a:buNone/>
              <a:defRPr sz="1600">
                <a:solidFill>
                  <a:schemeClr val="lt1"/>
                </a:solidFill>
              </a:defRPr>
            </a:lvl1pPr>
            <a:lvl2pPr indent="-228600" lvl="1" marL="914400" rtl="0" algn="r">
              <a:lnSpc>
                <a:spcPct val="90000"/>
              </a:lnSpc>
              <a:spcBef>
                <a:spcPts val="500"/>
              </a:spcBef>
              <a:spcAft>
                <a:spcPts val="0"/>
              </a:spcAft>
              <a:buClr>
                <a:schemeClr val="lt1"/>
              </a:buClr>
              <a:buSzPts val="1600"/>
              <a:buNone/>
              <a:defRPr>
                <a:solidFill>
                  <a:schemeClr val="lt1"/>
                </a:solidFill>
              </a:defRPr>
            </a:lvl2pPr>
            <a:lvl3pPr indent="-228600" lvl="2" marL="1371600" rtl="0" algn="r">
              <a:lnSpc>
                <a:spcPct val="90000"/>
              </a:lnSpc>
              <a:spcBef>
                <a:spcPts val="500"/>
              </a:spcBef>
              <a:spcAft>
                <a:spcPts val="0"/>
              </a:spcAft>
              <a:buClr>
                <a:schemeClr val="lt1"/>
              </a:buClr>
              <a:buSzPts val="1400"/>
              <a:buNone/>
              <a:defRPr>
                <a:solidFill>
                  <a:schemeClr val="lt1"/>
                </a:solidFill>
              </a:defRPr>
            </a:lvl3pPr>
            <a:lvl4pPr indent="-228600" lvl="3" marL="1828800" rtl="0" algn="r">
              <a:lnSpc>
                <a:spcPct val="90000"/>
              </a:lnSpc>
              <a:spcBef>
                <a:spcPts val="500"/>
              </a:spcBef>
              <a:spcAft>
                <a:spcPts val="0"/>
              </a:spcAft>
              <a:buClr>
                <a:schemeClr val="lt1"/>
              </a:buClr>
              <a:buSzPts val="1400"/>
              <a:buNone/>
              <a:defRPr>
                <a:solidFill>
                  <a:schemeClr val="lt1"/>
                </a:solidFill>
              </a:defRPr>
            </a:lvl4pPr>
            <a:lvl5pPr indent="-228600" lvl="4" marL="2286000" rtl="0" algn="r">
              <a:lnSpc>
                <a:spcPct val="90000"/>
              </a:lnSpc>
              <a:spcBef>
                <a:spcPts val="500"/>
              </a:spcBef>
              <a:spcAft>
                <a:spcPts val="0"/>
              </a:spcAft>
              <a:buClr>
                <a:schemeClr val="lt1"/>
              </a:buClr>
              <a:buSzPts val="14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426" name="Shape 426"/>
        <p:cNvGrpSpPr/>
        <p:nvPr/>
      </p:nvGrpSpPr>
      <p:grpSpPr>
        <a:xfrm>
          <a:off x="0" y="0"/>
          <a:ext cx="0" cy="0"/>
          <a:chOff x="0" y="0"/>
          <a:chExt cx="0" cy="0"/>
        </a:xfrm>
      </p:grpSpPr>
      <p:sp>
        <p:nvSpPr>
          <p:cNvPr id="427" name="Google Shape;427;p38"/>
          <p:cNvSpPr txBox="1"/>
          <p:nvPr>
            <p:ph type="ctrTitle"/>
          </p:nvPr>
        </p:nvSpPr>
        <p:spPr>
          <a:xfrm>
            <a:off x="0" y="1768422"/>
            <a:ext cx="6840000" cy="2387700"/>
          </a:xfrm>
          <a:prstGeom prst="rect">
            <a:avLst/>
          </a:prstGeom>
          <a:solidFill>
            <a:schemeClr val="dk1">
              <a:alpha val="80000"/>
            </a:schemeClr>
          </a:solidFill>
          <a:ln>
            <a:noFill/>
          </a:ln>
        </p:spPr>
        <p:txBody>
          <a:bodyPr anchorCtr="0" anchor="b" bIns="144000" lIns="432000" spcFirstLastPara="1" rIns="432000" wrap="square" tIns="0">
            <a:noAutofit/>
          </a:bodyPr>
          <a:lstStyle>
            <a:lvl1pPr lvl="0" rtl="0" algn="l">
              <a:lnSpc>
                <a:spcPct val="90000"/>
              </a:lnSpc>
              <a:spcBef>
                <a:spcPts val="0"/>
              </a:spcBef>
              <a:spcAft>
                <a:spcPts val="0"/>
              </a:spcAft>
              <a:buClr>
                <a:schemeClr val="lt1"/>
              </a:buClr>
              <a:buSzPts val="4200"/>
              <a:buFont typeface="Rockwell"/>
              <a:buNone/>
              <a:defRPr sz="4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8" name="Google Shape;428;p38"/>
          <p:cNvSpPr txBox="1"/>
          <p:nvPr>
            <p:ph idx="1" type="subTitle"/>
          </p:nvPr>
        </p:nvSpPr>
        <p:spPr>
          <a:xfrm>
            <a:off x="0" y="4153578"/>
            <a:ext cx="6840000" cy="936000"/>
          </a:xfrm>
          <a:prstGeom prst="rect">
            <a:avLst/>
          </a:prstGeom>
          <a:solidFill>
            <a:schemeClr val="dk1">
              <a:alpha val="89800"/>
            </a:schemeClr>
          </a:solidFill>
          <a:ln>
            <a:noFill/>
          </a:ln>
        </p:spPr>
        <p:txBody>
          <a:bodyPr anchorCtr="0" anchor="t" bIns="0" lIns="432000" spcFirstLastPara="1" rIns="0" wrap="square" tIns="144000">
            <a:noAutofit/>
          </a:bodyPr>
          <a:lstStyle>
            <a:lvl1pPr lvl="0" rtl="0" algn="l">
              <a:lnSpc>
                <a:spcPct val="90000"/>
              </a:lnSpc>
              <a:spcBef>
                <a:spcPts val="1000"/>
              </a:spcBef>
              <a:spcAft>
                <a:spcPts val="0"/>
              </a:spcAft>
              <a:buClr>
                <a:schemeClr val="lt1"/>
              </a:buClr>
              <a:buSzPts val="2100"/>
              <a:buNone/>
              <a:defRPr sz="2100">
                <a:solidFill>
                  <a:schemeClr val="lt1"/>
                </a:solidFill>
              </a:defRPr>
            </a:lvl1pPr>
            <a:lvl2pPr lvl="1" rtl="0" algn="ctr">
              <a:lnSpc>
                <a:spcPct val="90000"/>
              </a:lnSpc>
              <a:spcBef>
                <a:spcPts val="500"/>
              </a:spcBef>
              <a:spcAft>
                <a:spcPts val="0"/>
              </a:spcAft>
              <a:buClr>
                <a:srgbClr val="3F3F3F"/>
              </a:buClr>
              <a:buSzPts val="2000"/>
              <a:buNone/>
              <a:defRPr sz="2000"/>
            </a:lvl2pPr>
            <a:lvl3pPr lvl="2" rtl="0" algn="ctr">
              <a:lnSpc>
                <a:spcPct val="90000"/>
              </a:lnSpc>
              <a:spcBef>
                <a:spcPts val="500"/>
              </a:spcBef>
              <a:spcAft>
                <a:spcPts val="0"/>
              </a:spcAft>
              <a:buClr>
                <a:srgbClr val="3F3F3F"/>
              </a:buClr>
              <a:buSzPts val="1800"/>
              <a:buNone/>
              <a:defRPr sz="1800"/>
            </a:lvl3pPr>
            <a:lvl4pPr lvl="3" rtl="0" algn="ctr">
              <a:lnSpc>
                <a:spcPct val="90000"/>
              </a:lnSpc>
              <a:spcBef>
                <a:spcPts val="500"/>
              </a:spcBef>
              <a:spcAft>
                <a:spcPts val="0"/>
              </a:spcAft>
              <a:buClr>
                <a:srgbClr val="3F3F3F"/>
              </a:buClr>
              <a:buSzPts val="1600"/>
              <a:buNone/>
              <a:defRPr sz="1600"/>
            </a:lvl4pPr>
            <a:lvl5pPr lvl="4" rtl="0" algn="ctr">
              <a:lnSpc>
                <a:spcPct val="90000"/>
              </a:lnSpc>
              <a:spcBef>
                <a:spcPts val="500"/>
              </a:spcBef>
              <a:spcAft>
                <a:spcPts val="0"/>
              </a:spcAft>
              <a:buClr>
                <a:srgbClr val="3F3F3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29" name="Google Shape;429;p38"/>
          <p:cNvSpPr/>
          <p:nvPr/>
        </p:nvSpPr>
        <p:spPr>
          <a:xfrm rot="4307491">
            <a:off x="8139213" y="-52307"/>
            <a:ext cx="648708" cy="777614"/>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0" name="Google Shape;430;p38"/>
          <p:cNvSpPr/>
          <p:nvPr/>
        </p:nvSpPr>
        <p:spPr>
          <a:xfrm rot="4307491">
            <a:off x="8879086" y="-532106"/>
            <a:ext cx="3571494" cy="3737385"/>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1" name="Google Shape;431;p38"/>
          <p:cNvSpPr/>
          <p:nvPr/>
        </p:nvSpPr>
        <p:spPr>
          <a:xfrm rot="4307491">
            <a:off x="9191503" y="1651902"/>
            <a:ext cx="1980851" cy="2066671"/>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2" name="Google Shape;432;p38"/>
          <p:cNvSpPr/>
          <p:nvPr/>
        </p:nvSpPr>
        <p:spPr>
          <a:xfrm rot="-7765226">
            <a:off x="9457660" y="3977866"/>
            <a:ext cx="346710" cy="206122"/>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3" name="Google Shape;433;p38"/>
          <p:cNvSpPr/>
          <p:nvPr/>
        </p:nvSpPr>
        <p:spPr>
          <a:xfrm rot="-9167688">
            <a:off x="9528309" y="3713436"/>
            <a:ext cx="711169" cy="335779"/>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4" name="Google Shape;434;p38"/>
          <p:cNvSpPr/>
          <p:nvPr/>
        </p:nvSpPr>
        <p:spPr>
          <a:xfrm rot="4307491">
            <a:off x="8785644" y="1076077"/>
            <a:ext cx="1246324" cy="1580310"/>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5" name="Google Shape;435;p38"/>
          <p:cNvSpPr/>
          <p:nvPr/>
        </p:nvSpPr>
        <p:spPr>
          <a:xfrm rot="-4405461">
            <a:off x="11374706" y="2846779"/>
            <a:ext cx="242921" cy="4061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6" name="Google Shape;436;p38"/>
          <p:cNvSpPr/>
          <p:nvPr/>
        </p:nvSpPr>
        <p:spPr>
          <a:xfrm rot="-4405461">
            <a:off x="10879163" y="2628004"/>
            <a:ext cx="692116" cy="51010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lt1"/>
        </a:solidFill>
      </p:bgPr>
    </p:bg>
    <p:spTree>
      <p:nvGrpSpPr>
        <p:cNvPr id="437" name="Shape 437"/>
        <p:cNvGrpSpPr/>
        <p:nvPr/>
      </p:nvGrpSpPr>
      <p:grpSpPr>
        <a:xfrm>
          <a:off x="0" y="0"/>
          <a:ext cx="0" cy="0"/>
          <a:chOff x="0" y="0"/>
          <a:chExt cx="0" cy="0"/>
        </a:xfrm>
      </p:grpSpPr>
      <p:sp>
        <p:nvSpPr>
          <p:cNvPr id="438" name="Google Shape;438;p39"/>
          <p:cNvSpPr/>
          <p:nvPr/>
        </p:nvSpPr>
        <p:spPr>
          <a:xfrm>
            <a:off x="0" y="6771286"/>
            <a:ext cx="12192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9" name="Google Shape;439;p39"/>
          <p:cNvSpPr/>
          <p:nvPr/>
        </p:nvSpPr>
        <p:spPr>
          <a:xfrm>
            <a:off x="0" y="0"/>
            <a:ext cx="12192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0" name="Google Shape;440;p39"/>
          <p:cNvSpPr/>
          <p:nvPr/>
        </p:nvSpPr>
        <p:spPr>
          <a:xfrm rot="5400000">
            <a:off x="-3385635" y="3385649"/>
            <a:ext cx="6858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1" name="Google Shape;441;p39"/>
          <p:cNvSpPr/>
          <p:nvPr/>
        </p:nvSpPr>
        <p:spPr>
          <a:xfrm rot="5400000">
            <a:off x="8719650" y="3385650"/>
            <a:ext cx="6858000" cy="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2" name="Google Shape;442;p39"/>
          <p:cNvSpPr txBox="1"/>
          <p:nvPr>
            <p:ph type="ctrTitle"/>
          </p:nvPr>
        </p:nvSpPr>
        <p:spPr>
          <a:xfrm>
            <a:off x="6095999" y="86714"/>
            <a:ext cx="6009300" cy="4068300"/>
          </a:xfrm>
          <a:prstGeom prst="rect">
            <a:avLst/>
          </a:prstGeom>
          <a:solidFill>
            <a:schemeClr val="dk1">
              <a:alpha val="80000"/>
            </a:schemeClr>
          </a:solidFill>
          <a:ln>
            <a:noFill/>
          </a:ln>
        </p:spPr>
        <p:txBody>
          <a:bodyPr anchorCtr="0" anchor="b" bIns="144000" lIns="288000" spcFirstLastPara="1" rIns="432000" wrap="square" tIns="0">
            <a:noAutofit/>
          </a:bodyPr>
          <a:lstStyle>
            <a:lvl1pPr lvl="0" rtl="0" algn="r">
              <a:lnSpc>
                <a:spcPct val="90000"/>
              </a:lnSpc>
              <a:spcBef>
                <a:spcPts val="0"/>
              </a:spcBef>
              <a:spcAft>
                <a:spcPts val="0"/>
              </a:spcAft>
              <a:buClr>
                <a:schemeClr val="lt1"/>
              </a:buClr>
              <a:buSzPts val="4200"/>
              <a:buFont typeface="Rockwell"/>
              <a:buNone/>
              <a:defRPr sz="4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3" name="Google Shape;443;p39"/>
          <p:cNvSpPr txBox="1"/>
          <p:nvPr>
            <p:ph idx="1" type="subTitle"/>
          </p:nvPr>
        </p:nvSpPr>
        <p:spPr>
          <a:xfrm>
            <a:off x="6095999" y="4152672"/>
            <a:ext cx="6009300" cy="1818300"/>
          </a:xfrm>
          <a:prstGeom prst="rect">
            <a:avLst/>
          </a:prstGeom>
          <a:solidFill>
            <a:srgbClr val="F2F2F2">
              <a:alpha val="80000"/>
            </a:srgbClr>
          </a:solidFill>
          <a:ln>
            <a:noFill/>
          </a:ln>
        </p:spPr>
        <p:txBody>
          <a:bodyPr anchorCtr="0" anchor="t" bIns="0" lIns="288000" spcFirstLastPara="1" rIns="432000" wrap="square" tIns="144000">
            <a:noAutofit/>
          </a:bodyPr>
          <a:lstStyle>
            <a:lvl1pPr lvl="0" rtl="0" algn="r">
              <a:lnSpc>
                <a:spcPct val="90000"/>
              </a:lnSpc>
              <a:spcBef>
                <a:spcPts val="1000"/>
              </a:spcBef>
              <a:spcAft>
                <a:spcPts val="0"/>
              </a:spcAft>
              <a:buClr>
                <a:schemeClr val="dk1"/>
              </a:buClr>
              <a:buSzPts val="2100"/>
              <a:buNone/>
              <a:defRPr sz="2100">
                <a:solidFill>
                  <a:schemeClr val="dk1"/>
                </a:solidFill>
              </a:defRPr>
            </a:lvl1pPr>
            <a:lvl2pPr lvl="1" rtl="0" algn="ctr">
              <a:lnSpc>
                <a:spcPct val="90000"/>
              </a:lnSpc>
              <a:spcBef>
                <a:spcPts val="500"/>
              </a:spcBef>
              <a:spcAft>
                <a:spcPts val="0"/>
              </a:spcAft>
              <a:buClr>
                <a:srgbClr val="3F3F3F"/>
              </a:buClr>
              <a:buSzPts val="2000"/>
              <a:buNone/>
              <a:defRPr sz="2000"/>
            </a:lvl2pPr>
            <a:lvl3pPr lvl="2" rtl="0" algn="ctr">
              <a:lnSpc>
                <a:spcPct val="90000"/>
              </a:lnSpc>
              <a:spcBef>
                <a:spcPts val="500"/>
              </a:spcBef>
              <a:spcAft>
                <a:spcPts val="0"/>
              </a:spcAft>
              <a:buClr>
                <a:srgbClr val="3F3F3F"/>
              </a:buClr>
              <a:buSzPts val="1800"/>
              <a:buNone/>
              <a:defRPr sz="1800"/>
            </a:lvl3pPr>
            <a:lvl4pPr lvl="3" rtl="0" algn="ctr">
              <a:lnSpc>
                <a:spcPct val="90000"/>
              </a:lnSpc>
              <a:spcBef>
                <a:spcPts val="500"/>
              </a:spcBef>
              <a:spcAft>
                <a:spcPts val="0"/>
              </a:spcAft>
              <a:buClr>
                <a:srgbClr val="3F3F3F"/>
              </a:buClr>
              <a:buSzPts val="1600"/>
              <a:buNone/>
              <a:defRPr sz="1600"/>
            </a:lvl4pPr>
            <a:lvl5pPr lvl="4" rtl="0" algn="ctr">
              <a:lnSpc>
                <a:spcPct val="90000"/>
              </a:lnSpc>
              <a:spcBef>
                <a:spcPts val="500"/>
              </a:spcBef>
              <a:spcAft>
                <a:spcPts val="0"/>
              </a:spcAft>
              <a:buClr>
                <a:srgbClr val="3F3F3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44" name="Google Shape;444;p39"/>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45" name="Google Shape;445;p39"/>
          <p:cNvSpPr txBox="1"/>
          <p:nvPr/>
        </p:nvSpPr>
        <p:spPr>
          <a:xfrm>
            <a:off x="5861957" y="6613071"/>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0" u="none" cap="none" strike="noStrike">
              <a:solidFill>
                <a:srgbClr val="3F3F3F"/>
              </a:solidFill>
              <a:latin typeface="Calibri"/>
              <a:ea typeface="Calibri"/>
              <a:cs typeface="Calibri"/>
              <a:sym typeface="Calibri"/>
            </a:endParaRPr>
          </a:p>
        </p:txBody>
      </p:sp>
      <p:sp>
        <p:nvSpPr>
          <p:cNvPr id="446" name="Google Shape;446;p39"/>
          <p:cNvSpPr/>
          <p:nvPr/>
        </p:nvSpPr>
        <p:spPr>
          <a:xfrm>
            <a:off x="0" y="2539992"/>
            <a:ext cx="5373076" cy="4318008"/>
          </a:xfrm>
          <a:custGeom>
            <a:rect b="b" l="l" r="r" t="t"/>
            <a:pathLst>
              <a:path extrusionOk="0" h="4318008" w="5373076">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47" name="Shape 447"/>
        <p:cNvGrpSpPr/>
        <p:nvPr/>
      </p:nvGrpSpPr>
      <p:grpSpPr>
        <a:xfrm>
          <a:off x="0" y="0"/>
          <a:ext cx="0" cy="0"/>
          <a:chOff x="0" y="0"/>
          <a:chExt cx="0" cy="0"/>
        </a:xfrm>
      </p:grpSpPr>
      <p:sp>
        <p:nvSpPr>
          <p:cNvPr id="448" name="Google Shape;448;p40"/>
          <p:cNvSpPr/>
          <p:nvPr/>
        </p:nvSpPr>
        <p:spPr>
          <a:xfrm rot="4307491">
            <a:off x="8139213" y="-52307"/>
            <a:ext cx="648708" cy="777614"/>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9" name="Google Shape;449;p40"/>
          <p:cNvSpPr/>
          <p:nvPr/>
        </p:nvSpPr>
        <p:spPr>
          <a:xfrm rot="4307491">
            <a:off x="8879086" y="-532106"/>
            <a:ext cx="3571494" cy="3737385"/>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0" name="Google Shape;450;p40"/>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1" name="Google Shape;451;p40"/>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52" name="Google Shape;452;p40"/>
          <p:cNvSpPr/>
          <p:nvPr/>
        </p:nvSpPr>
        <p:spPr>
          <a:xfrm rot="4307491">
            <a:off x="9191503" y="1651902"/>
            <a:ext cx="1980851" cy="2066671"/>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3" name="Google Shape;453;p40"/>
          <p:cNvSpPr/>
          <p:nvPr/>
        </p:nvSpPr>
        <p:spPr>
          <a:xfrm rot="-7765226">
            <a:off x="9457660" y="3977866"/>
            <a:ext cx="346710" cy="206122"/>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4" name="Google Shape;454;p40"/>
          <p:cNvSpPr/>
          <p:nvPr/>
        </p:nvSpPr>
        <p:spPr>
          <a:xfrm rot="-9167688">
            <a:off x="9528309" y="3713436"/>
            <a:ext cx="711169" cy="335779"/>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5" name="Google Shape;455;p40"/>
          <p:cNvSpPr/>
          <p:nvPr/>
        </p:nvSpPr>
        <p:spPr>
          <a:xfrm rot="4307491">
            <a:off x="8785644" y="1076077"/>
            <a:ext cx="1246324" cy="1580310"/>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6" name="Google Shape;456;p40"/>
          <p:cNvSpPr/>
          <p:nvPr/>
        </p:nvSpPr>
        <p:spPr>
          <a:xfrm rot="-4405461">
            <a:off x="11374706" y="2846779"/>
            <a:ext cx="242921" cy="4061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7" name="Google Shape;457;p40"/>
          <p:cNvSpPr/>
          <p:nvPr/>
        </p:nvSpPr>
        <p:spPr>
          <a:xfrm rot="-4405461">
            <a:off x="10879163" y="2628004"/>
            <a:ext cx="692116" cy="51010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8" name="Google Shape;458;p40"/>
          <p:cNvSpPr txBox="1"/>
          <p:nvPr>
            <p:ph type="title"/>
          </p:nvPr>
        </p:nvSpPr>
        <p:spPr>
          <a:xfrm>
            <a:off x="839788" y="457200"/>
            <a:ext cx="3932100" cy="16002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dk2"/>
              </a:buClr>
              <a:buSzPts val="3200"/>
              <a:buFont typeface="Rockwel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p40"/>
          <p:cNvSpPr txBox="1"/>
          <p:nvPr>
            <p:ph idx="1" type="body"/>
          </p:nvPr>
        </p:nvSpPr>
        <p:spPr>
          <a:xfrm>
            <a:off x="839788" y="2057400"/>
            <a:ext cx="3932100" cy="38115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600"/>
              <a:buNone/>
              <a:defRPr sz="1600"/>
            </a:lvl1pPr>
            <a:lvl2pPr indent="-228600" lvl="1" marL="914400" rtl="0" algn="l">
              <a:lnSpc>
                <a:spcPct val="90000"/>
              </a:lnSpc>
              <a:spcBef>
                <a:spcPts val="500"/>
              </a:spcBef>
              <a:spcAft>
                <a:spcPts val="0"/>
              </a:spcAft>
              <a:buClr>
                <a:srgbClr val="3F3F3F"/>
              </a:buClr>
              <a:buSzPts val="1400"/>
              <a:buNone/>
              <a:defRPr sz="1400"/>
            </a:lvl2pPr>
            <a:lvl3pPr indent="-228600" lvl="2" marL="1371600" rtl="0" algn="l">
              <a:lnSpc>
                <a:spcPct val="90000"/>
              </a:lnSpc>
              <a:spcBef>
                <a:spcPts val="500"/>
              </a:spcBef>
              <a:spcAft>
                <a:spcPts val="0"/>
              </a:spcAft>
              <a:buClr>
                <a:srgbClr val="3F3F3F"/>
              </a:buClr>
              <a:buSzPts val="1200"/>
              <a:buNone/>
              <a:defRPr sz="1200"/>
            </a:lvl3pPr>
            <a:lvl4pPr indent="-228600" lvl="3" marL="1828800" rtl="0" algn="l">
              <a:lnSpc>
                <a:spcPct val="90000"/>
              </a:lnSpc>
              <a:spcBef>
                <a:spcPts val="500"/>
              </a:spcBef>
              <a:spcAft>
                <a:spcPts val="0"/>
              </a:spcAft>
              <a:buClr>
                <a:srgbClr val="3F3F3F"/>
              </a:buClr>
              <a:buSzPts val="1000"/>
              <a:buNone/>
              <a:defRPr sz="1000"/>
            </a:lvl4pPr>
            <a:lvl5pPr indent="-228600" lvl="4" marL="2286000" rtl="0" algn="l">
              <a:lnSpc>
                <a:spcPct val="90000"/>
              </a:lnSpc>
              <a:spcBef>
                <a:spcPts val="500"/>
              </a:spcBef>
              <a:spcAft>
                <a:spcPts val="0"/>
              </a:spcAft>
              <a:buClr>
                <a:srgbClr val="3F3F3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60" name="Google Shape;460;p40"/>
          <p:cNvSpPr txBox="1"/>
          <p:nvPr>
            <p:ph idx="2" type="body"/>
          </p:nvPr>
        </p:nvSpPr>
        <p:spPr>
          <a:xfrm>
            <a:off x="5183188" y="457201"/>
            <a:ext cx="6172200" cy="5403900"/>
          </a:xfrm>
          <a:prstGeom prst="rect">
            <a:avLst/>
          </a:prstGeom>
          <a:noFill/>
          <a:ln>
            <a:noFill/>
          </a:ln>
        </p:spPr>
        <p:txBody>
          <a:bodyPr anchorCtr="0" anchor="t" bIns="0" lIns="0" spcFirstLastPara="1" rIns="0" wrap="square" tIns="0">
            <a:noAutofit/>
          </a:bodyPr>
          <a:lstStyle>
            <a:lvl1pPr indent="-431800" lvl="0" marL="457200" rtl="0" algn="l">
              <a:lnSpc>
                <a:spcPct val="90000"/>
              </a:lnSpc>
              <a:spcBef>
                <a:spcPts val="1000"/>
              </a:spcBef>
              <a:spcAft>
                <a:spcPts val="0"/>
              </a:spcAft>
              <a:buClr>
                <a:srgbClr val="3F3F3F"/>
              </a:buClr>
              <a:buSzPts val="3200"/>
              <a:buChar char="•"/>
              <a:defRPr sz="3200"/>
            </a:lvl1pPr>
            <a:lvl2pPr indent="-406400" lvl="1" marL="914400" rtl="0" algn="l">
              <a:lnSpc>
                <a:spcPct val="90000"/>
              </a:lnSpc>
              <a:spcBef>
                <a:spcPts val="500"/>
              </a:spcBef>
              <a:spcAft>
                <a:spcPts val="0"/>
              </a:spcAft>
              <a:buClr>
                <a:srgbClr val="3F3F3F"/>
              </a:buClr>
              <a:buSzPts val="2800"/>
              <a:buChar char="•"/>
              <a:defRPr sz="2800"/>
            </a:lvl2pPr>
            <a:lvl3pPr indent="-381000" lvl="2" marL="1371600" rtl="0" algn="l">
              <a:lnSpc>
                <a:spcPct val="90000"/>
              </a:lnSpc>
              <a:spcBef>
                <a:spcPts val="500"/>
              </a:spcBef>
              <a:spcAft>
                <a:spcPts val="0"/>
              </a:spcAft>
              <a:buClr>
                <a:srgbClr val="3F3F3F"/>
              </a:buClr>
              <a:buSzPts val="2400"/>
              <a:buChar char="•"/>
              <a:defRPr sz="2400"/>
            </a:lvl3pPr>
            <a:lvl4pPr indent="-355600" lvl="3" marL="1828800" rtl="0" algn="l">
              <a:lnSpc>
                <a:spcPct val="90000"/>
              </a:lnSpc>
              <a:spcBef>
                <a:spcPts val="500"/>
              </a:spcBef>
              <a:spcAft>
                <a:spcPts val="0"/>
              </a:spcAft>
              <a:buClr>
                <a:srgbClr val="3F3F3F"/>
              </a:buClr>
              <a:buSzPts val="2000"/>
              <a:buChar char="•"/>
              <a:defRPr sz="2000"/>
            </a:lvl4pPr>
            <a:lvl5pPr indent="-355600" lvl="4" marL="2286000" rtl="0" algn="l">
              <a:lnSpc>
                <a:spcPct val="90000"/>
              </a:lnSpc>
              <a:spcBef>
                <a:spcPts val="500"/>
              </a:spcBef>
              <a:spcAft>
                <a:spcPts val="0"/>
              </a:spcAft>
              <a:buClr>
                <a:srgbClr val="3F3F3F"/>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461" name="Shape 461"/>
        <p:cNvGrpSpPr/>
        <p:nvPr/>
      </p:nvGrpSpPr>
      <p:grpSpPr>
        <a:xfrm>
          <a:off x="0" y="0"/>
          <a:ext cx="0" cy="0"/>
          <a:chOff x="0" y="0"/>
          <a:chExt cx="0" cy="0"/>
        </a:xfrm>
      </p:grpSpPr>
      <p:sp>
        <p:nvSpPr>
          <p:cNvPr id="462" name="Google Shape;462;p41"/>
          <p:cNvSpPr/>
          <p:nvPr/>
        </p:nvSpPr>
        <p:spPr>
          <a:xfrm rot="4307491">
            <a:off x="8139213" y="-52307"/>
            <a:ext cx="648708" cy="777614"/>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3" name="Google Shape;463;p41"/>
          <p:cNvSpPr/>
          <p:nvPr/>
        </p:nvSpPr>
        <p:spPr>
          <a:xfrm rot="4307491">
            <a:off x="8879086" y="-532106"/>
            <a:ext cx="3571494" cy="3737385"/>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4" name="Google Shape;464;p41"/>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5" name="Google Shape;465;p41"/>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66" name="Google Shape;466;p41"/>
          <p:cNvSpPr/>
          <p:nvPr/>
        </p:nvSpPr>
        <p:spPr>
          <a:xfrm rot="4307491">
            <a:off x="9191503" y="1651902"/>
            <a:ext cx="1980851" cy="2066671"/>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7" name="Google Shape;467;p41"/>
          <p:cNvSpPr/>
          <p:nvPr/>
        </p:nvSpPr>
        <p:spPr>
          <a:xfrm rot="-7765226">
            <a:off x="9457660" y="3977866"/>
            <a:ext cx="346710" cy="206122"/>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8" name="Google Shape;468;p41"/>
          <p:cNvSpPr/>
          <p:nvPr/>
        </p:nvSpPr>
        <p:spPr>
          <a:xfrm rot="-9167688">
            <a:off x="9528309" y="3713436"/>
            <a:ext cx="711169" cy="335779"/>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9" name="Google Shape;469;p41"/>
          <p:cNvSpPr/>
          <p:nvPr/>
        </p:nvSpPr>
        <p:spPr>
          <a:xfrm rot="4307491">
            <a:off x="8785644" y="1076077"/>
            <a:ext cx="1246324" cy="1580310"/>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0" name="Google Shape;470;p41"/>
          <p:cNvSpPr/>
          <p:nvPr/>
        </p:nvSpPr>
        <p:spPr>
          <a:xfrm rot="-4405461">
            <a:off x="11374706" y="2846779"/>
            <a:ext cx="242921" cy="4061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1" name="Google Shape;471;p41"/>
          <p:cNvSpPr/>
          <p:nvPr/>
        </p:nvSpPr>
        <p:spPr>
          <a:xfrm rot="-4405461">
            <a:off x="10879163" y="2628004"/>
            <a:ext cx="692116" cy="51010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2" name="Google Shape;472;p41"/>
          <p:cNvSpPr txBox="1"/>
          <p:nvPr>
            <p:ph type="title"/>
          </p:nvPr>
        </p:nvSpPr>
        <p:spPr>
          <a:xfrm>
            <a:off x="839788" y="457200"/>
            <a:ext cx="3932100" cy="16002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dk2"/>
              </a:buClr>
              <a:buSzPts val="3200"/>
              <a:buFont typeface="Rockwel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3" name="Google Shape;473;p41"/>
          <p:cNvSpPr txBox="1"/>
          <p:nvPr>
            <p:ph idx="1" type="body"/>
          </p:nvPr>
        </p:nvSpPr>
        <p:spPr>
          <a:xfrm>
            <a:off x="839788" y="2057400"/>
            <a:ext cx="3932100" cy="38115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rgbClr val="3F3F3F"/>
              </a:buClr>
              <a:buSzPts val="1600"/>
              <a:buNone/>
              <a:defRPr sz="1600"/>
            </a:lvl1pPr>
            <a:lvl2pPr indent="-228600" lvl="1" marL="914400" rtl="0" algn="l">
              <a:lnSpc>
                <a:spcPct val="90000"/>
              </a:lnSpc>
              <a:spcBef>
                <a:spcPts val="500"/>
              </a:spcBef>
              <a:spcAft>
                <a:spcPts val="0"/>
              </a:spcAft>
              <a:buClr>
                <a:srgbClr val="3F3F3F"/>
              </a:buClr>
              <a:buSzPts val="1400"/>
              <a:buNone/>
              <a:defRPr sz="1400"/>
            </a:lvl2pPr>
            <a:lvl3pPr indent="-228600" lvl="2" marL="1371600" rtl="0" algn="l">
              <a:lnSpc>
                <a:spcPct val="90000"/>
              </a:lnSpc>
              <a:spcBef>
                <a:spcPts val="500"/>
              </a:spcBef>
              <a:spcAft>
                <a:spcPts val="0"/>
              </a:spcAft>
              <a:buClr>
                <a:srgbClr val="3F3F3F"/>
              </a:buClr>
              <a:buSzPts val="1200"/>
              <a:buNone/>
              <a:defRPr sz="1200"/>
            </a:lvl3pPr>
            <a:lvl4pPr indent="-228600" lvl="3" marL="1828800" rtl="0" algn="l">
              <a:lnSpc>
                <a:spcPct val="90000"/>
              </a:lnSpc>
              <a:spcBef>
                <a:spcPts val="500"/>
              </a:spcBef>
              <a:spcAft>
                <a:spcPts val="0"/>
              </a:spcAft>
              <a:buClr>
                <a:srgbClr val="3F3F3F"/>
              </a:buClr>
              <a:buSzPts val="1000"/>
              <a:buNone/>
              <a:defRPr sz="1000"/>
            </a:lvl4pPr>
            <a:lvl5pPr indent="-228600" lvl="4" marL="2286000" rtl="0" algn="l">
              <a:lnSpc>
                <a:spcPct val="90000"/>
              </a:lnSpc>
              <a:spcBef>
                <a:spcPts val="500"/>
              </a:spcBef>
              <a:spcAft>
                <a:spcPts val="0"/>
              </a:spcAft>
              <a:buClr>
                <a:srgbClr val="3F3F3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74" name="Google Shape;474;p41"/>
          <p:cNvSpPr/>
          <p:nvPr>
            <p:ph idx="2" type="pic"/>
          </p:nvPr>
        </p:nvSpPr>
        <p:spPr>
          <a:xfrm>
            <a:off x="5183188" y="457201"/>
            <a:ext cx="6172200" cy="5403900"/>
          </a:xfrm>
          <a:prstGeom prst="rect">
            <a:avLst/>
          </a:prstGeom>
          <a:noFill/>
          <a:ln>
            <a:noFill/>
          </a:ln>
        </p:spPr>
        <p:txBody>
          <a:bodyPr anchorCtr="0" anchor="t" bIns="0" lIns="0" spcFirstLastPara="1" rIns="0" wrap="square" tIns="0">
            <a:noAutofit/>
          </a:bodyPr>
          <a:lstStyle>
            <a:lvl1pPr lvl="0" marR="0" rtl="0" algn="l">
              <a:lnSpc>
                <a:spcPct val="90000"/>
              </a:lnSpc>
              <a:spcBef>
                <a:spcPts val="1000"/>
              </a:spcBef>
              <a:spcAft>
                <a:spcPts val="0"/>
              </a:spcAft>
              <a:buClr>
                <a:srgbClr val="3F3F3F"/>
              </a:buClr>
              <a:buSzPts val="3200"/>
              <a:buFont typeface="Arial"/>
              <a:buNone/>
              <a:defRPr b="0" i="0" sz="3200" u="none" cap="none" strike="noStrike">
                <a:solidFill>
                  <a:srgbClr val="3F3F3F"/>
                </a:solidFill>
                <a:latin typeface="Calibri"/>
                <a:ea typeface="Calibri"/>
                <a:cs typeface="Calibri"/>
                <a:sym typeface="Calibri"/>
              </a:defRPr>
            </a:lvl1pPr>
            <a:lvl2pPr lvl="1" marR="0" rtl="0" algn="l">
              <a:lnSpc>
                <a:spcPct val="90000"/>
              </a:lnSpc>
              <a:spcBef>
                <a:spcPts val="500"/>
              </a:spcBef>
              <a:spcAft>
                <a:spcPts val="0"/>
              </a:spcAft>
              <a:buClr>
                <a:srgbClr val="3F3F3F"/>
              </a:buClr>
              <a:buSzPts val="2800"/>
              <a:buFont typeface="Arial"/>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500"/>
              </a:spcBef>
              <a:spcAft>
                <a:spcPts val="0"/>
              </a:spcAft>
              <a:buClr>
                <a:srgbClr val="3F3F3F"/>
              </a:buClr>
              <a:buSzPts val="2400"/>
              <a:buFont typeface="Arial"/>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2015069" y="1752606"/>
            <a:ext cx="8158688" cy="1822514"/>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4400"/>
              <a:buFont typeface="Garamond"/>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2015067" y="3846051"/>
            <a:ext cx="8158690" cy="954547"/>
          </a:xfrm>
          <a:prstGeom prst="rect">
            <a:avLst/>
          </a:prstGeom>
          <a:noFill/>
          <a:ln>
            <a:noFill/>
          </a:ln>
        </p:spPr>
        <p:txBody>
          <a:bodyPr anchorCtr="0" anchor="t" bIns="45700" lIns="91425" spcFirstLastPara="1" rIns="91425" wrap="square" tIns="45700">
            <a:noAutofit/>
          </a:bodyPr>
          <a:lstStyle>
            <a:lvl1pPr indent="-228600" lvl="0" marL="457200" algn="ctr">
              <a:spcBef>
                <a:spcPts val="480"/>
              </a:spcBef>
              <a:spcAft>
                <a:spcPts val="0"/>
              </a:spcAft>
              <a:buSzPts val="2760"/>
              <a:buNone/>
              <a:defRPr sz="24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34" name="Google Shape;34;p5"/>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7" name="Google Shape;37;p5"/>
          <p:cNvCxnSpPr/>
          <p:nvPr/>
        </p:nvCxnSpPr>
        <p:spPr>
          <a:xfrm>
            <a:off x="2012723" y="3710585"/>
            <a:ext cx="816338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75" name="Shape 475"/>
        <p:cNvGrpSpPr/>
        <p:nvPr/>
      </p:nvGrpSpPr>
      <p:grpSpPr>
        <a:xfrm>
          <a:off x="0" y="0"/>
          <a:ext cx="0" cy="0"/>
          <a:chOff x="0" y="0"/>
          <a:chExt cx="0" cy="0"/>
        </a:xfrm>
      </p:grpSpPr>
      <p:sp>
        <p:nvSpPr>
          <p:cNvPr id="476" name="Google Shape;476;p42"/>
          <p:cNvSpPr/>
          <p:nvPr/>
        </p:nvSpPr>
        <p:spPr>
          <a:xfrm rot="4307491">
            <a:off x="8139213" y="-52307"/>
            <a:ext cx="648708" cy="777614"/>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7" name="Google Shape;477;p42"/>
          <p:cNvSpPr/>
          <p:nvPr/>
        </p:nvSpPr>
        <p:spPr>
          <a:xfrm rot="4307491">
            <a:off x="8879086" y="-532106"/>
            <a:ext cx="3571494" cy="3737385"/>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8" name="Google Shape;478;p42"/>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3F3F3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9" name="Google Shape;479;p42"/>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b="1" i="1" sz="1200" u="none" cap="none" strike="noStrike">
                <a:solidFill>
                  <a:srgbClr val="3F3F3F"/>
                </a:solidFill>
                <a:latin typeface="Rockwell"/>
                <a:ea typeface="Rockwell"/>
                <a:cs typeface="Rockwell"/>
                <a:sym typeface="Rockwell"/>
              </a:defRPr>
            </a:lvl1pPr>
            <a:lvl2pPr indent="0" lvl="1" marL="0" rtl="0" algn="ctr">
              <a:spcBef>
                <a:spcPts val="0"/>
              </a:spcBef>
              <a:buNone/>
              <a:defRPr b="1" i="1" sz="1200" u="none" cap="none" strike="noStrike">
                <a:solidFill>
                  <a:srgbClr val="3F3F3F"/>
                </a:solidFill>
                <a:latin typeface="Rockwell"/>
                <a:ea typeface="Rockwell"/>
                <a:cs typeface="Rockwell"/>
                <a:sym typeface="Rockwell"/>
              </a:defRPr>
            </a:lvl2pPr>
            <a:lvl3pPr indent="0" lvl="2" marL="0" rtl="0" algn="ctr">
              <a:spcBef>
                <a:spcPts val="0"/>
              </a:spcBef>
              <a:buNone/>
              <a:defRPr b="1" i="1" sz="1200" u="none" cap="none" strike="noStrike">
                <a:solidFill>
                  <a:srgbClr val="3F3F3F"/>
                </a:solidFill>
                <a:latin typeface="Rockwell"/>
                <a:ea typeface="Rockwell"/>
                <a:cs typeface="Rockwell"/>
                <a:sym typeface="Rockwell"/>
              </a:defRPr>
            </a:lvl3pPr>
            <a:lvl4pPr indent="0" lvl="3" marL="0" rtl="0" algn="ctr">
              <a:spcBef>
                <a:spcPts val="0"/>
              </a:spcBef>
              <a:buNone/>
              <a:defRPr b="1" i="1" sz="1200" u="none" cap="none" strike="noStrike">
                <a:solidFill>
                  <a:srgbClr val="3F3F3F"/>
                </a:solidFill>
                <a:latin typeface="Rockwell"/>
                <a:ea typeface="Rockwell"/>
                <a:cs typeface="Rockwell"/>
                <a:sym typeface="Rockwell"/>
              </a:defRPr>
            </a:lvl4pPr>
            <a:lvl5pPr indent="0" lvl="4" marL="0" rtl="0" algn="ctr">
              <a:spcBef>
                <a:spcPts val="0"/>
              </a:spcBef>
              <a:buNone/>
              <a:defRPr b="1" i="1" sz="1200" u="none" cap="none" strike="noStrike">
                <a:solidFill>
                  <a:srgbClr val="3F3F3F"/>
                </a:solidFill>
                <a:latin typeface="Rockwell"/>
                <a:ea typeface="Rockwell"/>
                <a:cs typeface="Rockwell"/>
                <a:sym typeface="Rockwell"/>
              </a:defRPr>
            </a:lvl5pPr>
            <a:lvl6pPr indent="0" lvl="5" marL="0" rtl="0" algn="ctr">
              <a:spcBef>
                <a:spcPts val="0"/>
              </a:spcBef>
              <a:buNone/>
              <a:defRPr b="1" i="1" sz="1200" u="none" cap="none" strike="noStrike">
                <a:solidFill>
                  <a:srgbClr val="3F3F3F"/>
                </a:solidFill>
                <a:latin typeface="Rockwell"/>
                <a:ea typeface="Rockwell"/>
                <a:cs typeface="Rockwell"/>
                <a:sym typeface="Rockwell"/>
              </a:defRPr>
            </a:lvl6pPr>
            <a:lvl7pPr indent="0" lvl="6" marL="0" rtl="0" algn="ctr">
              <a:spcBef>
                <a:spcPts val="0"/>
              </a:spcBef>
              <a:buNone/>
              <a:defRPr b="1" i="1" sz="1200" u="none" cap="none" strike="noStrike">
                <a:solidFill>
                  <a:srgbClr val="3F3F3F"/>
                </a:solidFill>
                <a:latin typeface="Rockwell"/>
                <a:ea typeface="Rockwell"/>
                <a:cs typeface="Rockwell"/>
                <a:sym typeface="Rockwell"/>
              </a:defRPr>
            </a:lvl7pPr>
            <a:lvl8pPr indent="0" lvl="7" marL="0" rtl="0" algn="ctr">
              <a:spcBef>
                <a:spcPts val="0"/>
              </a:spcBef>
              <a:buNone/>
              <a:defRPr b="1" i="1" sz="1200" u="none" cap="none" strike="noStrike">
                <a:solidFill>
                  <a:srgbClr val="3F3F3F"/>
                </a:solidFill>
                <a:latin typeface="Rockwell"/>
                <a:ea typeface="Rockwell"/>
                <a:cs typeface="Rockwell"/>
                <a:sym typeface="Rockwell"/>
              </a:defRPr>
            </a:lvl8pPr>
            <a:lvl9pPr indent="0" lvl="8" marL="0" rt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80" name="Google Shape;480;p42"/>
          <p:cNvSpPr/>
          <p:nvPr/>
        </p:nvSpPr>
        <p:spPr>
          <a:xfrm rot="4307491">
            <a:off x="9191503" y="1651902"/>
            <a:ext cx="1980851" cy="2066671"/>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1" name="Google Shape;481;p42"/>
          <p:cNvSpPr/>
          <p:nvPr/>
        </p:nvSpPr>
        <p:spPr>
          <a:xfrm rot="-7765226">
            <a:off x="9457660" y="3977866"/>
            <a:ext cx="346710" cy="206122"/>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2" name="Google Shape;482;p42"/>
          <p:cNvSpPr/>
          <p:nvPr/>
        </p:nvSpPr>
        <p:spPr>
          <a:xfrm rot="-9167688">
            <a:off x="9528309" y="3713436"/>
            <a:ext cx="711169" cy="335779"/>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3" name="Google Shape;483;p42"/>
          <p:cNvSpPr/>
          <p:nvPr/>
        </p:nvSpPr>
        <p:spPr>
          <a:xfrm rot="4307491">
            <a:off x="8785644" y="1076077"/>
            <a:ext cx="1246324" cy="1580310"/>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4" name="Google Shape;484;p42"/>
          <p:cNvSpPr/>
          <p:nvPr/>
        </p:nvSpPr>
        <p:spPr>
          <a:xfrm rot="-4405461">
            <a:off x="11374706" y="2846779"/>
            <a:ext cx="242921" cy="4061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5" name="Google Shape;485;p42"/>
          <p:cNvSpPr/>
          <p:nvPr/>
        </p:nvSpPr>
        <p:spPr>
          <a:xfrm rot="-4405461">
            <a:off x="10879163" y="2628004"/>
            <a:ext cx="692116" cy="51010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cxnSp>
        <p:nvCxnSpPr>
          <p:cNvPr id="39" name="Google Shape;39;p6"/>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
        <p:nvSpPr>
          <p:cNvPr id="40" name="Google Shape;40;p6"/>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 type="body"/>
          </p:nvPr>
        </p:nvSpPr>
        <p:spPr>
          <a:xfrm>
            <a:off x="1298448" y="2560320"/>
            <a:ext cx="4718304" cy="3310128"/>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42" name="Google Shape;42;p6"/>
          <p:cNvSpPr txBox="1"/>
          <p:nvPr>
            <p:ph idx="2" type="body"/>
          </p:nvPr>
        </p:nvSpPr>
        <p:spPr>
          <a:xfrm>
            <a:off x="6181344" y="2560320"/>
            <a:ext cx="4718304" cy="3310128"/>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43" name="Google Shape;43;p6"/>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 type="body"/>
          </p:nvPr>
        </p:nvSpPr>
        <p:spPr>
          <a:xfrm>
            <a:off x="1295400" y="2658533"/>
            <a:ext cx="4718304"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3220"/>
              <a:buNone/>
              <a:defRPr b="0" sz="2800">
                <a:solidFill>
                  <a:schemeClr val="accent1"/>
                </a:solidFill>
              </a:defRPr>
            </a:lvl1pPr>
            <a:lvl2pPr indent="-228600" lvl="1" marL="914400" algn="l">
              <a:spcBef>
                <a:spcPts val="600"/>
              </a:spcBef>
              <a:spcAft>
                <a:spcPts val="0"/>
              </a:spcAft>
              <a:buSzPts val="2300"/>
              <a:buNone/>
              <a:defRPr b="1" sz="2000"/>
            </a:lvl2pPr>
            <a:lvl3pPr indent="-228600" lvl="2" marL="1371600" algn="l">
              <a:spcBef>
                <a:spcPts val="600"/>
              </a:spcBef>
              <a:spcAft>
                <a:spcPts val="0"/>
              </a:spcAft>
              <a:buSzPts val="2070"/>
              <a:buNone/>
              <a:defRPr b="1" sz="1800"/>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49" name="Google Shape;49;p7"/>
          <p:cNvSpPr txBox="1"/>
          <p:nvPr>
            <p:ph idx="2" type="body"/>
          </p:nvPr>
        </p:nvSpPr>
        <p:spPr>
          <a:xfrm>
            <a:off x="1295400" y="3243262"/>
            <a:ext cx="4718304" cy="2632605"/>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50" name="Google Shape;50;p7"/>
          <p:cNvSpPr txBox="1"/>
          <p:nvPr>
            <p:ph idx="3" type="body"/>
          </p:nvPr>
        </p:nvSpPr>
        <p:spPr>
          <a:xfrm>
            <a:off x="6180671" y="2658533"/>
            <a:ext cx="4718304"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3220"/>
              <a:buNone/>
              <a:defRPr b="0" sz="2800">
                <a:solidFill>
                  <a:schemeClr val="accent1"/>
                </a:solidFill>
              </a:defRPr>
            </a:lvl1pPr>
            <a:lvl2pPr indent="-228600" lvl="1" marL="914400" algn="l">
              <a:spcBef>
                <a:spcPts val="600"/>
              </a:spcBef>
              <a:spcAft>
                <a:spcPts val="0"/>
              </a:spcAft>
              <a:buSzPts val="2300"/>
              <a:buNone/>
              <a:defRPr b="1" sz="2000"/>
            </a:lvl2pPr>
            <a:lvl3pPr indent="-228600" lvl="2" marL="1371600" algn="l">
              <a:spcBef>
                <a:spcPts val="600"/>
              </a:spcBef>
              <a:spcAft>
                <a:spcPts val="0"/>
              </a:spcAft>
              <a:buSzPts val="2070"/>
              <a:buNone/>
              <a:defRPr b="1" sz="1800"/>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51" name="Google Shape;51;p7"/>
          <p:cNvSpPr txBox="1"/>
          <p:nvPr>
            <p:ph idx="4" type="body"/>
          </p:nvPr>
        </p:nvSpPr>
        <p:spPr>
          <a:xfrm>
            <a:off x="6180671" y="3243262"/>
            <a:ext cx="4718304" cy="2632605"/>
          </a:xfrm>
          <a:prstGeom prst="rect">
            <a:avLst/>
          </a:prstGeom>
          <a:noFill/>
          <a:ln>
            <a:noFill/>
          </a:ln>
        </p:spPr>
        <p:txBody>
          <a:bodyPr anchorCtr="0" anchor="t"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52" name="Google Shape;52;p7"/>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5" name="Google Shape;55;p7"/>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1" name="Google Shape;61;p8"/>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9"/>
          <p:cNvSpPr txBox="1"/>
          <p:nvPr>
            <p:ph type="title"/>
          </p:nvPr>
        </p:nvSpPr>
        <p:spPr>
          <a:xfrm>
            <a:off x="1293811" y="1388534"/>
            <a:ext cx="3718455" cy="1371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2400"/>
              <a:buFont typeface="Garamond"/>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 type="body"/>
          </p:nvPr>
        </p:nvSpPr>
        <p:spPr>
          <a:xfrm>
            <a:off x="5418668" y="982131"/>
            <a:ext cx="5469466" cy="4893735"/>
          </a:xfrm>
          <a:prstGeom prst="rect">
            <a:avLst/>
          </a:prstGeom>
          <a:noFill/>
          <a:ln>
            <a:noFill/>
          </a:ln>
        </p:spPr>
        <p:txBody>
          <a:bodyPr anchorCtr="0" anchor="ctr" bIns="45700" lIns="91425" spcFirstLastPara="1" rIns="91425" wrap="square" tIns="45700">
            <a:no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65" name="Google Shape;65;p9"/>
          <p:cNvSpPr txBox="1"/>
          <p:nvPr>
            <p:ph idx="2" type="body"/>
          </p:nvPr>
        </p:nvSpPr>
        <p:spPr>
          <a:xfrm>
            <a:off x="1293811" y="3031065"/>
            <a:ext cx="3718455" cy="2438404"/>
          </a:xfrm>
          <a:prstGeom prst="rect">
            <a:avLst/>
          </a:prstGeom>
          <a:noFill/>
          <a:ln>
            <a:noFill/>
          </a:ln>
        </p:spPr>
        <p:txBody>
          <a:bodyPr anchorCtr="0" anchor="t" bIns="45700" lIns="91425" spcFirstLastPara="1" rIns="91425" wrap="square" tIns="45700">
            <a:noAutofit/>
          </a:bodyPr>
          <a:lstStyle>
            <a:lvl1pPr indent="-228600" lvl="0" marL="457200" algn="ctr">
              <a:spcBef>
                <a:spcPts val="320"/>
              </a:spcBef>
              <a:spcAft>
                <a:spcPts val="0"/>
              </a:spcAft>
              <a:buSzPts val="1840"/>
              <a:buNone/>
              <a:defRPr sz="16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66" name="Google Shape;66;p9"/>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9" name="Google Shape;69;p9"/>
          <p:cNvCxnSpPr/>
          <p:nvPr/>
        </p:nvCxnSpPr>
        <p:spPr>
          <a:xfrm>
            <a:off x="1396169" y="2912533"/>
            <a:ext cx="35144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10"/>
          <p:cNvSpPr txBox="1"/>
          <p:nvPr>
            <p:ph type="title"/>
          </p:nvPr>
        </p:nvSpPr>
        <p:spPr>
          <a:xfrm>
            <a:off x="1295399" y="1883832"/>
            <a:ext cx="6241816" cy="1371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2800"/>
              <a:buFont typeface="Garamond"/>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p:nvPr>
            <p:ph idx="2" type="pic"/>
          </p:nvPr>
        </p:nvSpPr>
        <p:spPr>
          <a:xfrm>
            <a:off x="8094831" y="1041400"/>
            <a:ext cx="3063347" cy="4775200"/>
          </a:xfrm>
          <a:prstGeom prst="roundRect">
            <a:avLst>
              <a:gd fmla="val 0" name="adj"/>
            </a:avLst>
          </a:prstGeom>
          <a:noFill/>
          <a:ln cap="flat" cmpd="thickThin" w="57150">
            <a:solidFill>
              <a:srgbClr val="7F7F7F"/>
            </a:solidFill>
            <a:prstDash val="solid"/>
            <a:miter lim="800000"/>
            <a:headEnd len="sm" w="sm" type="none"/>
            <a:tailEnd len="sm" w="sm" type="none"/>
          </a:ln>
        </p:spPr>
        <p:txBody>
          <a:bodyPr anchorCtr="0" anchor="t" bIns="45700" lIns="91425" spcFirstLastPara="1" rIns="91425" wrap="square" tIns="45700">
            <a:noAutofit/>
          </a:bodyPr>
          <a:lstStyle>
            <a:lvl1pPr lvl="0" marR="0" rtl="0" algn="ctr">
              <a:spcBef>
                <a:spcPts val="32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1pPr>
            <a:lvl2pPr lvl="1"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2pPr>
            <a:lvl3pPr lvl="2"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3pPr>
            <a:lvl4pPr lvl="3"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4pPr>
            <a:lvl5pPr lvl="4"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5pPr>
            <a:lvl6pPr lvl="5"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6pPr>
            <a:lvl7pPr lvl="6"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7pPr>
            <a:lvl8pPr lvl="7" marR="0" rtl="0" algn="l">
              <a:spcBef>
                <a:spcPts val="600"/>
              </a:spcBef>
              <a:spcAft>
                <a:spcPts val="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8pPr>
            <a:lvl9pPr lvl="8" marR="0" rtl="0" algn="l">
              <a:spcBef>
                <a:spcPts val="600"/>
              </a:spcBef>
              <a:spcAft>
                <a:spcPts val="600"/>
              </a:spcAft>
              <a:buClr>
                <a:schemeClr val="accent1"/>
              </a:buClr>
              <a:buSzPts val="1840"/>
              <a:buFont typeface="Arial"/>
              <a:buNone/>
              <a:defRPr b="0" i="0" sz="1600" u="none" cap="none" strike="noStrike">
                <a:solidFill>
                  <a:srgbClr val="262626"/>
                </a:solidFill>
                <a:latin typeface="Garamond"/>
                <a:ea typeface="Garamond"/>
                <a:cs typeface="Garamond"/>
                <a:sym typeface="Garamond"/>
              </a:defRPr>
            </a:lvl9pPr>
          </a:lstStyle>
          <a:p/>
        </p:txBody>
      </p:sp>
      <p:sp>
        <p:nvSpPr>
          <p:cNvPr id="73" name="Google Shape;73;p10"/>
          <p:cNvSpPr txBox="1"/>
          <p:nvPr>
            <p:ph idx="1" type="body"/>
          </p:nvPr>
        </p:nvSpPr>
        <p:spPr>
          <a:xfrm>
            <a:off x="1295399" y="3255432"/>
            <a:ext cx="6241816" cy="1828800"/>
          </a:xfrm>
          <a:prstGeom prst="rect">
            <a:avLst/>
          </a:prstGeom>
          <a:noFill/>
          <a:ln>
            <a:noFill/>
          </a:ln>
        </p:spPr>
        <p:txBody>
          <a:bodyPr anchorCtr="0" anchor="t" bIns="45700" lIns="91425" spcFirstLastPara="1" rIns="91425" wrap="square" tIns="45700">
            <a:noAutofit/>
          </a:bodyPr>
          <a:lstStyle>
            <a:lvl1pPr indent="-228600" lvl="0" marL="457200" algn="ctr">
              <a:spcBef>
                <a:spcPts val="360"/>
              </a:spcBef>
              <a:spcAft>
                <a:spcPts val="0"/>
              </a:spcAft>
              <a:buSzPts val="2070"/>
              <a:buNone/>
              <a:defRPr sz="18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74" name="Google Shape;74;p10"/>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11" Type="http://schemas.openxmlformats.org/officeDocument/2006/relationships/slideLayout" Target="../slideLayouts/slideLayout28.xml"/><Relationship Id="rId22" Type="http://schemas.openxmlformats.org/officeDocument/2006/relationships/slideLayout" Target="../slideLayouts/slideLayout39.xml"/><Relationship Id="rId10" Type="http://schemas.openxmlformats.org/officeDocument/2006/relationships/slideLayout" Target="../slideLayouts/slideLayout27.xml"/><Relationship Id="rId21" Type="http://schemas.openxmlformats.org/officeDocument/2006/relationships/slideLayout" Target="../slideLayouts/slideLayout38.xml"/><Relationship Id="rId13" Type="http://schemas.openxmlformats.org/officeDocument/2006/relationships/slideLayout" Target="../slideLayouts/slideLayout30.xml"/><Relationship Id="rId24" Type="http://schemas.openxmlformats.org/officeDocument/2006/relationships/theme" Target="../theme/theme3.xml"/><Relationship Id="rId12" Type="http://schemas.openxmlformats.org/officeDocument/2006/relationships/slideLayout" Target="../slideLayouts/slideLayout29.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descr="HD-PanelContent-GrommetsCombined.png" id="6" name="Google Shape;6;p1"/>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7" name="Google Shape;7;p1"/>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 name="Google Shape;8;p1"/>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Autofit/>
          </a:bodyPr>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9" name="Google Shape;9;p1"/>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 name="Google Shape;10;p1"/>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1" name="Google Shape;11;p1"/>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Garamond"/>
                <a:ea typeface="Garamond"/>
                <a:cs typeface="Garamond"/>
                <a:sym typeface="Garamond"/>
              </a:defRPr>
            </a:lvl1pPr>
            <a:lvl2pPr indent="0" lvl="1" marL="0" marR="0" rtl="0" algn="r">
              <a:spcBef>
                <a:spcPts val="0"/>
              </a:spcBef>
              <a:buNone/>
              <a:defRPr b="0" i="0" sz="1000" u="none" cap="none" strike="noStrike">
                <a:solidFill>
                  <a:schemeClr val="dk1"/>
                </a:solidFill>
                <a:latin typeface="Garamond"/>
                <a:ea typeface="Garamond"/>
                <a:cs typeface="Garamond"/>
                <a:sym typeface="Garamond"/>
              </a:defRPr>
            </a:lvl2pPr>
            <a:lvl3pPr indent="0" lvl="2" marL="0" marR="0" rtl="0" algn="r">
              <a:spcBef>
                <a:spcPts val="0"/>
              </a:spcBef>
              <a:buNone/>
              <a:defRPr b="0" i="0" sz="1000" u="none" cap="none" strike="noStrike">
                <a:solidFill>
                  <a:schemeClr val="dk1"/>
                </a:solidFill>
                <a:latin typeface="Garamond"/>
                <a:ea typeface="Garamond"/>
                <a:cs typeface="Garamond"/>
                <a:sym typeface="Garamond"/>
              </a:defRPr>
            </a:lvl3pPr>
            <a:lvl4pPr indent="0" lvl="3" marL="0" marR="0" rtl="0" algn="r">
              <a:spcBef>
                <a:spcPts val="0"/>
              </a:spcBef>
              <a:buNone/>
              <a:defRPr b="0" i="0" sz="1000" u="none" cap="none" strike="noStrike">
                <a:solidFill>
                  <a:schemeClr val="dk1"/>
                </a:solidFill>
                <a:latin typeface="Garamond"/>
                <a:ea typeface="Garamond"/>
                <a:cs typeface="Garamond"/>
                <a:sym typeface="Garamond"/>
              </a:defRPr>
            </a:lvl4pPr>
            <a:lvl5pPr indent="0" lvl="4" marL="0" marR="0" rtl="0" algn="r">
              <a:spcBef>
                <a:spcPts val="0"/>
              </a:spcBef>
              <a:buNone/>
              <a:defRPr b="0" i="0" sz="1000" u="none" cap="none" strike="noStrike">
                <a:solidFill>
                  <a:schemeClr val="dk1"/>
                </a:solidFill>
                <a:latin typeface="Garamond"/>
                <a:ea typeface="Garamond"/>
                <a:cs typeface="Garamond"/>
                <a:sym typeface="Garamond"/>
              </a:defRPr>
            </a:lvl5pPr>
            <a:lvl6pPr indent="0" lvl="5" marL="0" marR="0" rtl="0" algn="r">
              <a:spcBef>
                <a:spcPts val="0"/>
              </a:spcBef>
              <a:buNone/>
              <a:defRPr b="0" i="0" sz="1000" u="none" cap="none" strike="noStrike">
                <a:solidFill>
                  <a:schemeClr val="dk1"/>
                </a:solidFill>
                <a:latin typeface="Garamond"/>
                <a:ea typeface="Garamond"/>
                <a:cs typeface="Garamond"/>
                <a:sym typeface="Garamond"/>
              </a:defRPr>
            </a:lvl6pPr>
            <a:lvl7pPr indent="0" lvl="6" marL="0" marR="0" rtl="0" algn="r">
              <a:spcBef>
                <a:spcPts val="0"/>
              </a:spcBef>
              <a:buNone/>
              <a:defRPr b="0" i="0" sz="1000" u="none" cap="none" strike="noStrike">
                <a:solidFill>
                  <a:schemeClr val="dk1"/>
                </a:solidFill>
                <a:latin typeface="Garamond"/>
                <a:ea typeface="Garamond"/>
                <a:cs typeface="Garamond"/>
                <a:sym typeface="Garamond"/>
              </a:defRPr>
            </a:lvl7pPr>
            <a:lvl8pPr indent="0" lvl="7" marL="0" marR="0" rtl="0" algn="r">
              <a:spcBef>
                <a:spcPts val="0"/>
              </a:spcBef>
              <a:buNone/>
              <a:defRPr b="0" i="0" sz="1000" u="none" cap="none" strike="noStrike">
                <a:solidFill>
                  <a:schemeClr val="dk1"/>
                </a:solidFill>
                <a:latin typeface="Garamond"/>
                <a:ea typeface="Garamond"/>
                <a:cs typeface="Garamond"/>
                <a:sym typeface="Garamond"/>
              </a:defRPr>
            </a:lvl8pPr>
            <a:lvl9pPr indent="0" lvl="8" marL="0" marR="0" rtl="0" algn="r">
              <a:spcBef>
                <a:spcPts val="0"/>
              </a:spcBef>
              <a:buNone/>
              <a:defRPr b="0" i="0" sz="10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19"/>
          <p:cNvSpPr/>
          <p:nvPr/>
        </p:nvSpPr>
        <p:spPr>
          <a:xfrm rot="1361192">
            <a:off x="11394972" y="6053788"/>
            <a:ext cx="634708" cy="634708"/>
          </a:xfrm>
          <a:prstGeom prst="octagon">
            <a:avLst>
              <a:gd fmla="val 29289" name="adj"/>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19"/>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2"/>
              </a:buClr>
              <a:buSzPts val="3200"/>
              <a:buFont typeface="Rockwell"/>
              <a:buNone/>
              <a:defRPr b="0" i="0" sz="3200" u="none" cap="none" strike="noStrik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2" name="Google Shape;142;p19"/>
          <p:cNvSpPr txBox="1"/>
          <p:nvPr>
            <p:ph idx="1" type="body"/>
          </p:nvPr>
        </p:nvSpPr>
        <p:spPr>
          <a:xfrm>
            <a:off x="432000" y="1152000"/>
            <a:ext cx="11340000" cy="4680000"/>
          </a:xfrm>
          <a:prstGeom prst="rect">
            <a:avLst/>
          </a:prstGeom>
          <a:noFill/>
          <a:ln>
            <a:noFill/>
          </a:ln>
        </p:spPr>
        <p:txBody>
          <a:bodyPr anchorCtr="0" anchor="t" bIns="0" lIns="0" spcFirstLastPara="1" rIns="0" wrap="square" tIns="0">
            <a:noAutofit/>
          </a:bodyPr>
          <a:lstStyle>
            <a:lvl1pPr indent="-342900" lvl="0" marL="45720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Calibri"/>
                <a:ea typeface="Calibri"/>
                <a:cs typeface="Calibri"/>
                <a:sym typeface="Calibri"/>
              </a:defRPr>
            </a:lvl1pPr>
            <a:lvl2pPr indent="-330200" lvl="1" marL="914400"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p19"/>
          <p:cNvSpPr txBox="1"/>
          <p:nvPr>
            <p:ph idx="11" type="ftr"/>
          </p:nvPr>
        </p:nvSpPr>
        <p:spPr>
          <a:xfrm>
            <a:off x="431999" y="6188628"/>
            <a:ext cx="8784900" cy="3651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3F3F3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19"/>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marR="0" rtl="0" algn="ctr">
              <a:spcBef>
                <a:spcPts val="0"/>
              </a:spcBef>
              <a:buNone/>
              <a:defRPr b="1" i="1" sz="1200" u="none" cap="none" strike="noStrike">
                <a:solidFill>
                  <a:schemeClr val="dk1"/>
                </a:solidFill>
                <a:latin typeface="Rockwell"/>
                <a:ea typeface="Rockwell"/>
                <a:cs typeface="Rockwell"/>
                <a:sym typeface="Rockwell"/>
              </a:defRPr>
            </a:lvl1pPr>
            <a:lvl2pPr indent="0" lvl="1" marL="0" marR="0" rtl="0" algn="ctr">
              <a:spcBef>
                <a:spcPts val="0"/>
              </a:spcBef>
              <a:buNone/>
              <a:defRPr b="1" i="1" sz="1200" u="none" cap="none" strike="noStrike">
                <a:solidFill>
                  <a:schemeClr val="dk1"/>
                </a:solidFill>
                <a:latin typeface="Rockwell"/>
                <a:ea typeface="Rockwell"/>
                <a:cs typeface="Rockwell"/>
                <a:sym typeface="Rockwell"/>
              </a:defRPr>
            </a:lvl2pPr>
            <a:lvl3pPr indent="0" lvl="2" marL="0" marR="0" rtl="0" algn="ctr">
              <a:spcBef>
                <a:spcPts val="0"/>
              </a:spcBef>
              <a:buNone/>
              <a:defRPr b="1" i="1" sz="1200" u="none" cap="none" strike="noStrike">
                <a:solidFill>
                  <a:schemeClr val="dk1"/>
                </a:solidFill>
                <a:latin typeface="Rockwell"/>
                <a:ea typeface="Rockwell"/>
                <a:cs typeface="Rockwell"/>
                <a:sym typeface="Rockwell"/>
              </a:defRPr>
            </a:lvl3pPr>
            <a:lvl4pPr indent="0" lvl="3" marL="0" marR="0" rtl="0" algn="ctr">
              <a:spcBef>
                <a:spcPts val="0"/>
              </a:spcBef>
              <a:buNone/>
              <a:defRPr b="1" i="1" sz="1200" u="none" cap="none" strike="noStrike">
                <a:solidFill>
                  <a:schemeClr val="dk1"/>
                </a:solidFill>
                <a:latin typeface="Rockwell"/>
                <a:ea typeface="Rockwell"/>
                <a:cs typeface="Rockwell"/>
                <a:sym typeface="Rockwell"/>
              </a:defRPr>
            </a:lvl4pPr>
            <a:lvl5pPr indent="0" lvl="4" marL="0" marR="0" rtl="0" algn="ctr">
              <a:spcBef>
                <a:spcPts val="0"/>
              </a:spcBef>
              <a:buNone/>
              <a:defRPr b="1" i="1" sz="1200" u="none" cap="none" strike="noStrike">
                <a:solidFill>
                  <a:schemeClr val="dk1"/>
                </a:solidFill>
                <a:latin typeface="Rockwell"/>
                <a:ea typeface="Rockwell"/>
                <a:cs typeface="Rockwell"/>
                <a:sym typeface="Rockwell"/>
              </a:defRPr>
            </a:lvl5pPr>
            <a:lvl6pPr indent="0" lvl="5" marL="0" marR="0" rtl="0" algn="ctr">
              <a:spcBef>
                <a:spcPts val="0"/>
              </a:spcBef>
              <a:buNone/>
              <a:defRPr b="1" i="1" sz="1200" u="none" cap="none" strike="noStrike">
                <a:solidFill>
                  <a:schemeClr val="dk1"/>
                </a:solidFill>
                <a:latin typeface="Rockwell"/>
                <a:ea typeface="Rockwell"/>
                <a:cs typeface="Rockwell"/>
                <a:sym typeface="Rockwell"/>
              </a:defRPr>
            </a:lvl6pPr>
            <a:lvl7pPr indent="0" lvl="6" marL="0" marR="0" rtl="0" algn="ctr">
              <a:spcBef>
                <a:spcPts val="0"/>
              </a:spcBef>
              <a:buNone/>
              <a:defRPr b="1" i="1" sz="1200" u="none" cap="none" strike="noStrike">
                <a:solidFill>
                  <a:schemeClr val="dk1"/>
                </a:solidFill>
                <a:latin typeface="Rockwell"/>
                <a:ea typeface="Rockwell"/>
                <a:cs typeface="Rockwell"/>
                <a:sym typeface="Rockwell"/>
              </a:defRPr>
            </a:lvl7pPr>
            <a:lvl8pPr indent="0" lvl="7" marL="0" marR="0" rtl="0" algn="ctr">
              <a:spcBef>
                <a:spcPts val="0"/>
              </a:spcBef>
              <a:buNone/>
              <a:defRPr b="1" i="1" sz="1200" u="none" cap="none" strike="noStrike">
                <a:solidFill>
                  <a:schemeClr val="dk1"/>
                </a:solidFill>
                <a:latin typeface="Rockwell"/>
                <a:ea typeface="Rockwell"/>
                <a:cs typeface="Rockwell"/>
                <a:sym typeface="Rockwell"/>
              </a:defRPr>
            </a:lvl8pPr>
            <a:lvl9pPr indent="0" lvl="8" marL="0" marR="0" rtl="0" algn="ctr">
              <a:spcBef>
                <a:spcPts val="0"/>
              </a:spcBef>
              <a:buNone/>
              <a:defRPr b="1" i="1" sz="1200" u="none" cap="none" strike="noStrike">
                <a:solidFill>
                  <a:schemeClr val="dk1"/>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145" name="Google Shape;145;p19"/>
          <p:cNvSpPr/>
          <p:nvPr/>
        </p:nvSpPr>
        <p:spPr>
          <a:xfrm>
            <a:off x="11533871" y="6185902"/>
            <a:ext cx="73500" cy="73500"/>
          </a:xfrm>
          <a:prstGeom prst="ellipse">
            <a:avLst/>
          </a:prstGeom>
          <a:solidFill>
            <a:srgbClr val="C1DF8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46" name="Google Shape;146;p19"/>
          <p:cNvSpPr/>
          <p:nvPr/>
        </p:nvSpPr>
        <p:spPr>
          <a:xfrm>
            <a:off x="11892084" y="6561525"/>
            <a:ext cx="100500" cy="100500"/>
          </a:xfrm>
          <a:prstGeom prst="ellipse">
            <a:avLst/>
          </a:prstGeom>
          <a:solidFill>
            <a:srgbClr val="749A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19"/>
          <p:cNvSpPr/>
          <p:nvPr/>
        </p:nvSpPr>
        <p:spPr>
          <a:xfrm>
            <a:off x="11342875" y="5990144"/>
            <a:ext cx="260400" cy="260400"/>
          </a:xfrm>
          <a:prstGeom prst="ellipse">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48" name="Google Shape;148;p19"/>
          <p:cNvSpPr/>
          <p:nvPr/>
        </p:nvSpPr>
        <p:spPr>
          <a:xfrm>
            <a:off x="0" y="6771286"/>
            <a:ext cx="12192000" cy="86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9" name="Google Shape;149;p19"/>
          <p:cNvSpPr/>
          <p:nvPr/>
        </p:nvSpPr>
        <p:spPr>
          <a:xfrm>
            <a:off x="0" y="0"/>
            <a:ext cx="12192000" cy="86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19"/>
          <p:cNvSpPr/>
          <p:nvPr/>
        </p:nvSpPr>
        <p:spPr>
          <a:xfrm rot="5400000">
            <a:off x="-3385635" y="3385649"/>
            <a:ext cx="6858000" cy="86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19"/>
          <p:cNvSpPr/>
          <p:nvPr/>
        </p:nvSpPr>
        <p:spPr>
          <a:xfrm rot="5400000">
            <a:off x="8719650" y="3385650"/>
            <a:ext cx="6858000" cy="86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8.gif"/><Relationship Id="rId5" Type="http://schemas.openxmlformats.org/officeDocument/2006/relationships/hyperlink" Target="https://www.babysignlanguage.com/dictionary/understan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hyperlink" Target="https://www.nasa.gov/audience/forstudents/k-4/stories/nasa-knows/what-are-clouds-k4.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hyperlink" Target="http://earthsciences.gsfc.nasa.gov/" TargetMode="External"/><Relationship Id="rId4" Type="http://schemas.openxmlformats.org/officeDocument/2006/relationships/hyperlink" Target="http://www.nasa.gov/" TargetMode="External"/><Relationship Id="rId5" Type="http://schemas.openxmlformats.org/officeDocument/2006/relationships/hyperlink" Target="http://www.nasa.gov/goddard/" TargetMode="External"/><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sciencebuddies.org/science-fair-projects/science-fair/science-fair-project-questio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hyperlink" Target="https://www.dictionary.com/e/emoji/thinking-face-emoji/" TargetMode="External"/><Relationship Id="rId5" Type="http://schemas.openxmlformats.org/officeDocument/2006/relationships/hyperlink" Target="https://www.dictionary.com/e/emoji/thinking-face-emoji/" TargetMode="External"/><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pic>
        <p:nvPicPr>
          <p:cNvPr descr="Arial view of open farm land" id="491" name="Google Shape;491;p43"/>
          <p:cNvPicPr preferRelativeResize="0"/>
          <p:nvPr>
            <p:ph idx="2" type="pic"/>
          </p:nvPr>
        </p:nvPicPr>
        <p:blipFill rotWithShape="1">
          <a:blip r:embed="rId3">
            <a:alphaModFix/>
          </a:blip>
          <a:srcRect b="0" l="0" r="0" t="0"/>
          <a:stretch/>
        </p:blipFill>
        <p:spPr>
          <a:xfrm>
            <a:off x="0" y="0"/>
            <a:ext cx="12330300" cy="6858000"/>
          </a:xfrm>
          <a:prstGeom prst="rect">
            <a:avLst/>
          </a:prstGeom>
          <a:solidFill>
            <a:srgbClr val="D8D8D8"/>
          </a:solidFill>
          <a:ln>
            <a:noFill/>
          </a:ln>
        </p:spPr>
      </p:pic>
      <p:sp>
        <p:nvSpPr>
          <p:cNvPr id="492" name="Google Shape;492;p43"/>
          <p:cNvSpPr txBox="1"/>
          <p:nvPr>
            <p:ph type="ctrTitle"/>
          </p:nvPr>
        </p:nvSpPr>
        <p:spPr>
          <a:xfrm>
            <a:off x="-2" y="1768422"/>
            <a:ext cx="10401300" cy="2387700"/>
          </a:xfrm>
          <a:prstGeom prst="rect">
            <a:avLst/>
          </a:prstGeom>
          <a:solidFill>
            <a:schemeClr val="dk1">
              <a:alpha val="80000"/>
            </a:schemeClr>
          </a:solidFill>
          <a:ln>
            <a:noFill/>
          </a:ln>
        </p:spPr>
        <p:txBody>
          <a:bodyPr anchorCtr="0" anchor="b" bIns="144000" lIns="432000" spcFirstLastPara="1" rIns="432000" wrap="square" tIns="0">
            <a:noAutofit/>
          </a:bodyPr>
          <a:lstStyle/>
          <a:p>
            <a:pPr indent="0" lvl="0" marL="0" rtl="0" algn="l">
              <a:lnSpc>
                <a:spcPct val="90000"/>
              </a:lnSpc>
              <a:spcBef>
                <a:spcPts val="0"/>
              </a:spcBef>
              <a:spcAft>
                <a:spcPts val="0"/>
              </a:spcAft>
              <a:buClr>
                <a:schemeClr val="lt1"/>
              </a:buClr>
              <a:buSzPts val="4200"/>
              <a:buFont typeface="Rockwell"/>
              <a:buNone/>
            </a:pPr>
            <a:br>
              <a:rPr lang="en-US"/>
            </a:br>
            <a:r>
              <a:rPr lang="en-US"/>
              <a:t>Goddard Institute for Space Studies</a:t>
            </a:r>
            <a:endParaRPr/>
          </a:p>
        </p:txBody>
      </p:sp>
      <p:sp>
        <p:nvSpPr>
          <p:cNvPr id="493" name="Google Shape;493;p43"/>
          <p:cNvSpPr txBox="1"/>
          <p:nvPr>
            <p:ph idx="1" type="subTitle"/>
          </p:nvPr>
        </p:nvSpPr>
        <p:spPr>
          <a:xfrm>
            <a:off x="-1" y="4153578"/>
            <a:ext cx="10401300" cy="936000"/>
          </a:xfrm>
          <a:prstGeom prst="rect">
            <a:avLst/>
          </a:prstGeom>
          <a:solidFill>
            <a:schemeClr val="dk1">
              <a:alpha val="89800"/>
            </a:schemeClr>
          </a:solidFill>
          <a:ln>
            <a:noFill/>
          </a:ln>
        </p:spPr>
        <p:txBody>
          <a:bodyPr anchorCtr="0" anchor="t" bIns="0" lIns="432000" spcFirstLastPara="1" rIns="0" wrap="square" tIns="144000">
            <a:noAutofit/>
          </a:bodyPr>
          <a:lstStyle/>
          <a:p>
            <a:pPr indent="0" lvl="0" marL="0" rtl="0" algn="l">
              <a:lnSpc>
                <a:spcPct val="90000"/>
              </a:lnSpc>
              <a:spcBef>
                <a:spcPts val="0"/>
              </a:spcBef>
              <a:spcAft>
                <a:spcPts val="0"/>
              </a:spcAft>
              <a:buClr>
                <a:schemeClr val="lt1"/>
              </a:buClr>
              <a:buSzPts val="2800"/>
              <a:buNone/>
            </a:pPr>
            <a:r>
              <a:rPr lang="en-US" sz="2800"/>
              <a:t>Climate Change Research Initiative</a:t>
            </a:r>
            <a:endParaRPr/>
          </a:p>
        </p:txBody>
      </p:sp>
      <p:pic>
        <p:nvPicPr>
          <p:cNvPr descr="Logo, icon&#10;&#10;Description automatically generated" id="494" name="Google Shape;494;p43"/>
          <p:cNvPicPr preferRelativeResize="0"/>
          <p:nvPr/>
        </p:nvPicPr>
        <p:blipFill rotWithShape="1">
          <a:blip r:embed="rId4">
            <a:alphaModFix/>
          </a:blip>
          <a:srcRect b="0" l="0" r="0" t="0"/>
          <a:stretch/>
        </p:blipFill>
        <p:spPr>
          <a:xfrm>
            <a:off x="0" y="1768422"/>
            <a:ext cx="1748040" cy="17058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2"/>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Clear</a:t>
            </a:r>
            <a:endParaRPr sz="8000"/>
          </a:p>
        </p:txBody>
      </p:sp>
      <p:sp>
        <p:nvSpPr>
          <p:cNvPr id="560" name="Google Shape;560;p52"/>
          <p:cNvSpPr txBox="1"/>
          <p:nvPr>
            <p:ph idx="1" type="body"/>
          </p:nvPr>
        </p:nvSpPr>
        <p:spPr>
          <a:xfrm>
            <a:off x="6803571" y="2556932"/>
            <a:ext cx="4093026" cy="3318936"/>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Easy to understand</a:t>
            </a:r>
            <a:endParaRPr sz="6000"/>
          </a:p>
        </p:txBody>
      </p:sp>
      <p:pic>
        <p:nvPicPr>
          <p:cNvPr id="561" name="Google Shape;561;p52"/>
          <p:cNvPicPr preferRelativeResize="0"/>
          <p:nvPr/>
        </p:nvPicPr>
        <p:blipFill rotWithShape="1">
          <a:blip r:embed="rId3">
            <a:alphaModFix/>
          </a:blip>
          <a:srcRect b="666" l="6537" r="13147" t="4058"/>
          <a:stretch/>
        </p:blipFill>
        <p:spPr>
          <a:xfrm>
            <a:off x="1704775" y="2431387"/>
            <a:ext cx="4304000" cy="3121775"/>
          </a:xfrm>
          <a:prstGeom prst="rect">
            <a:avLst/>
          </a:prstGeom>
          <a:noFill/>
          <a:ln>
            <a:noFill/>
          </a:ln>
        </p:spPr>
      </p:pic>
      <p:pic>
        <p:nvPicPr>
          <p:cNvPr descr="Image result for understand" id="562" name="Google Shape;562;p52"/>
          <p:cNvPicPr preferRelativeResize="0"/>
          <p:nvPr/>
        </p:nvPicPr>
        <p:blipFill rotWithShape="1">
          <a:blip r:embed="rId4">
            <a:alphaModFix/>
          </a:blip>
          <a:srcRect b="2963" l="0" r="0" t="2972"/>
          <a:stretch/>
        </p:blipFill>
        <p:spPr>
          <a:xfrm>
            <a:off x="1704775" y="2431375"/>
            <a:ext cx="4936925" cy="3121775"/>
          </a:xfrm>
          <a:prstGeom prst="rect">
            <a:avLst/>
          </a:prstGeom>
          <a:noFill/>
          <a:ln>
            <a:noFill/>
          </a:ln>
        </p:spPr>
      </p:pic>
      <p:sp>
        <p:nvSpPr>
          <p:cNvPr id="563" name="Google Shape;563;p52"/>
          <p:cNvSpPr txBox="1"/>
          <p:nvPr/>
        </p:nvSpPr>
        <p:spPr>
          <a:xfrm>
            <a:off x="953175" y="56223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Images: a light-skinned woman with long, dark hair in a braid cocks her head to the side and rests a thoughtful finger on her chin, with a large question mark hovering over the right of her head; replaced by a cartoon image of a woman with short brown hair in a green shirt in a side-by-side depiction of the ASL sign “understand” showing the motion of a closed fist by the temple with the pointer finger flicking up to a “1” handshape (credit: </a:t>
            </a:r>
            <a:r>
              <a:rPr lang="en-US" sz="1300" u="sng">
                <a:solidFill>
                  <a:schemeClr val="hlink"/>
                </a:solidFill>
                <a:latin typeface="Garamond"/>
                <a:ea typeface="Garamond"/>
                <a:cs typeface="Garamond"/>
                <a:sym typeface="Garamond"/>
                <a:hlinkClick r:id="rId5"/>
              </a:rPr>
              <a:t>Baby Sign Language Dictionary</a:t>
            </a:r>
            <a:r>
              <a:rPr lang="en-US" sz="1300">
                <a:solidFill>
                  <a:schemeClr val="dk1"/>
                </a:solidFill>
                <a:latin typeface="Garamond"/>
                <a:ea typeface="Garamond"/>
                <a:cs typeface="Garamond"/>
                <a:sym typeface="Garamond"/>
              </a:rPr>
              <a:t>)</a:t>
            </a:r>
            <a:endParaRPr sz="1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20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3"/>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Focused</a:t>
            </a:r>
            <a:endParaRPr sz="8000"/>
          </a:p>
        </p:txBody>
      </p:sp>
      <p:sp>
        <p:nvSpPr>
          <p:cNvPr id="569" name="Google Shape;569;p53"/>
          <p:cNvSpPr txBox="1"/>
          <p:nvPr>
            <p:ph idx="1" type="body"/>
          </p:nvPr>
        </p:nvSpPr>
        <p:spPr>
          <a:xfrm>
            <a:off x="6469870" y="2604382"/>
            <a:ext cx="3265710" cy="3318936"/>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Targeted</a:t>
            </a:r>
            <a:endParaRPr/>
          </a:p>
          <a:p>
            <a:pPr indent="-438150" lvl="0" marL="285750" rtl="0" algn="l">
              <a:spcBef>
                <a:spcPts val="1800"/>
              </a:spcBef>
              <a:spcAft>
                <a:spcPts val="0"/>
              </a:spcAft>
              <a:buSzPts val="6900"/>
              <a:buChar char="•"/>
            </a:pPr>
            <a:r>
              <a:rPr lang="en-US" sz="6000"/>
              <a:t>Centered</a:t>
            </a:r>
            <a:endParaRPr sz="6000"/>
          </a:p>
        </p:txBody>
      </p:sp>
      <p:pic>
        <p:nvPicPr>
          <p:cNvPr id="570" name="Google Shape;570;p53"/>
          <p:cNvPicPr preferRelativeResize="0"/>
          <p:nvPr/>
        </p:nvPicPr>
        <p:blipFill rotWithShape="1">
          <a:blip r:embed="rId3">
            <a:alphaModFix/>
          </a:blip>
          <a:srcRect b="0" l="327" r="317" t="0"/>
          <a:stretch/>
        </p:blipFill>
        <p:spPr>
          <a:xfrm>
            <a:off x="2041226" y="2458938"/>
            <a:ext cx="3239282" cy="3396344"/>
          </a:xfrm>
          <a:prstGeom prst="rect">
            <a:avLst/>
          </a:prstGeom>
          <a:noFill/>
          <a:ln>
            <a:noFill/>
          </a:ln>
        </p:spPr>
      </p:pic>
      <p:sp>
        <p:nvSpPr>
          <p:cNvPr id="571" name="Google Shape;571;p53"/>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Garamond"/>
                <a:ea typeface="Garamond"/>
                <a:cs typeface="Garamond"/>
                <a:sym typeface="Garamond"/>
              </a:rPr>
              <a:t>Image: square shapes in red, green, brown, orange, and yellow are scattered to the left but gather more closely to the right and bottom to form the shape of a person’s face and bust, with a pipe coming out of the mouth</a:t>
            </a:r>
            <a:endParaRPr sz="1300">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4"/>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Concise</a:t>
            </a:r>
            <a:endParaRPr sz="8000"/>
          </a:p>
        </p:txBody>
      </p:sp>
      <p:sp>
        <p:nvSpPr>
          <p:cNvPr id="577" name="Google Shape;577;p54"/>
          <p:cNvSpPr txBox="1"/>
          <p:nvPr>
            <p:ph idx="1" type="body"/>
          </p:nvPr>
        </p:nvSpPr>
        <p:spPr>
          <a:xfrm>
            <a:off x="1295401" y="2556932"/>
            <a:ext cx="4212770" cy="3318936"/>
          </a:xfrm>
          <a:prstGeom prst="rect">
            <a:avLst/>
          </a:prstGeom>
          <a:noFill/>
          <a:ln>
            <a:noFill/>
          </a:ln>
        </p:spPr>
        <p:txBody>
          <a:bodyPr anchorCtr="0" anchor="t" bIns="45700" lIns="91425" spcFirstLastPara="1" rIns="91425" wrap="square" tIns="45700">
            <a:noAutofit/>
          </a:bodyPr>
          <a:lstStyle/>
          <a:p>
            <a:pPr indent="-438150" lvl="0" marL="285750" rtl="0" algn="l">
              <a:lnSpc>
                <a:spcPct val="90000"/>
              </a:lnSpc>
              <a:spcBef>
                <a:spcPts val="0"/>
              </a:spcBef>
              <a:spcAft>
                <a:spcPts val="0"/>
              </a:spcAft>
              <a:buSzPts val="6900"/>
              <a:buChar char="•"/>
            </a:pPr>
            <a:r>
              <a:rPr lang="en-US" sz="6000"/>
              <a:t>Short/brief</a:t>
            </a:r>
            <a:endParaRPr/>
          </a:p>
          <a:p>
            <a:pPr indent="-438150" lvl="0" marL="285750" rtl="0" algn="l">
              <a:lnSpc>
                <a:spcPct val="90000"/>
              </a:lnSpc>
              <a:spcBef>
                <a:spcPts val="1800"/>
              </a:spcBef>
              <a:spcAft>
                <a:spcPts val="0"/>
              </a:spcAft>
              <a:buSzPts val="6900"/>
              <a:buChar char="•"/>
            </a:pPr>
            <a:r>
              <a:rPr lang="en-US" sz="6000"/>
              <a:t>To the point</a:t>
            </a:r>
            <a:endParaRPr/>
          </a:p>
          <a:p>
            <a:pPr indent="-438150" lvl="0" marL="285750" rtl="0" algn="l">
              <a:lnSpc>
                <a:spcPct val="90000"/>
              </a:lnSpc>
              <a:spcBef>
                <a:spcPts val="1800"/>
              </a:spcBef>
              <a:spcAft>
                <a:spcPts val="0"/>
              </a:spcAft>
              <a:buSzPts val="6900"/>
              <a:buChar char="•"/>
            </a:pPr>
            <a:r>
              <a:rPr lang="en-US" sz="6000"/>
              <a:t>Summarized</a:t>
            </a:r>
            <a:endParaRPr/>
          </a:p>
          <a:p>
            <a:pPr indent="-110490" lvl="0" marL="285750" rtl="0" algn="l">
              <a:lnSpc>
                <a:spcPct val="90000"/>
              </a:lnSpc>
              <a:spcBef>
                <a:spcPts val="1080"/>
              </a:spcBef>
              <a:spcAft>
                <a:spcPts val="0"/>
              </a:spcAft>
              <a:buSzPts val="2760"/>
              <a:buNone/>
            </a:pPr>
            <a:r>
              <a:t/>
            </a:r>
            <a:endParaRPr/>
          </a:p>
        </p:txBody>
      </p:sp>
      <p:pic>
        <p:nvPicPr>
          <p:cNvPr id="578" name="Google Shape;578;p54"/>
          <p:cNvPicPr preferRelativeResize="0"/>
          <p:nvPr/>
        </p:nvPicPr>
        <p:blipFill rotWithShape="1">
          <a:blip r:embed="rId3">
            <a:alphaModFix/>
          </a:blip>
          <a:srcRect b="0" l="10000" r="10000" t="0"/>
          <a:stretch/>
        </p:blipFill>
        <p:spPr>
          <a:xfrm>
            <a:off x="5900058" y="2830284"/>
            <a:ext cx="5231411" cy="2615706"/>
          </a:xfrm>
          <a:prstGeom prst="rect">
            <a:avLst/>
          </a:prstGeom>
          <a:noFill/>
          <a:ln>
            <a:noFill/>
          </a:ln>
        </p:spPr>
      </p:pic>
      <p:pic>
        <p:nvPicPr>
          <p:cNvPr descr="Image result for simple" id="579" name="Google Shape;579;p54"/>
          <p:cNvPicPr preferRelativeResize="0"/>
          <p:nvPr/>
        </p:nvPicPr>
        <p:blipFill rotWithShape="1">
          <a:blip r:embed="rId4">
            <a:alphaModFix/>
          </a:blip>
          <a:srcRect b="0" l="0" r="0" t="0"/>
          <a:stretch/>
        </p:blipFill>
        <p:spPr>
          <a:xfrm>
            <a:off x="5482509" y="2699770"/>
            <a:ext cx="6066516" cy="3033259"/>
          </a:xfrm>
          <a:prstGeom prst="rect">
            <a:avLst/>
          </a:prstGeom>
          <a:noFill/>
          <a:ln>
            <a:noFill/>
          </a:ln>
        </p:spPr>
      </p:pic>
      <p:sp>
        <p:nvSpPr>
          <p:cNvPr id="580" name="Google Shape;580;p54"/>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 an </a:t>
            </a:r>
            <a:r>
              <a:rPr lang="en-US" sz="1300">
                <a:solidFill>
                  <a:schemeClr val="dk1"/>
                </a:solidFill>
                <a:latin typeface="Garamond"/>
                <a:ea typeface="Garamond"/>
                <a:cs typeface="Garamond"/>
                <a:sym typeface="Garamond"/>
              </a:rPr>
              <a:t>aerial</a:t>
            </a:r>
            <a:r>
              <a:rPr lang="en-US" sz="1300">
                <a:solidFill>
                  <a:schemeClr val="dk1"/>
                </a:solidFill>
                <a:latin typeface="Garamond"/>
                <a:ea typeface="Garamond"/>
                <a:cs typeface="Garamond"/>
                <a:sym typeface="Garamond"/>
              </a:rPr>
              <a:t> view of </a:t>
            </a:r>
            <a:r>
              <a:rPr lang="en-US" sz="1300">
                <a:solidFill>
                  <a:schemeClr val="dk1"/>
                </a:solidFill>
                <a:latin typeface="Garamond"/>
                <a:ea typeface="Garamond"/>
                <a:cs typeface="Garamond"/>
                <a:sym typeface="Garamond"/>
              </a:rPr>
              <a:t>labyrinth-</a:t>
            </a:r>
            <a:r>
              <a:rPr lang="en-US" sz="1300">
                <a:solidFill>
                  <a:schemeClr val="dk1"/>
                </a:solidFill>
                <a:latin typeface="Garamond"/>
                <a:ea typeface="Garamond"/>
                <a:cs typeface="Garamond"/>
                <a:sym typeface="Garamond"/>
              </a:rPr>
              <a:t>style maze with a light shining from the apparent center is replaced by a red arrow being drawn straight through a convoluted maze by a man wearing a suit</a:t>
            </a:r>
            <a:endParaRPr sz="1300">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20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Complex</a:t>
            </a:r>
            <a:endParaRPr sz="8000"/>
          </a:p>
        </p:txBody>
      </p:sp>
      <p:sp>
        <p:nvSpPr>
          <p:cNvPr id="586" name="Google Shape;586;p55"/>
          <p:cNvSpPr txBox="1"/>
          <p:nvPr>
            <p:ph idx="1" type="body"/>
          </p:nvPr>
        </p:nvSpPr>
        <p:spPr>
          <a:xfrm>
            <a:off x="6237513" y="2404532"/>
            <a:ext cx="46590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Not as easy as “yes” or “no”</a:t>
            </a:r>
            <a:endParaRPr/>
          </a:p>
          <a:p>
            <a:pPr indent="-438150" lvl="0" marL="285750" rtl="0" algn="l">
              <a:spcBef>
                <a:spcPts val="1800"/>
              </a:spcBef>
              <a:spcAft>
                <a:spcPts val="0"/>
              </a:spcAft>
              <a:buSzPts val="6900"/>
              <a:buChar char="•"/>
            </a:pPr>
            <a:r>
              <a:rPr lang="en-US" sz="6000"/>
              <a:t>Multiple parts</a:t>
            </a:r>
            <a:endParaRPr sz="6000"/>
          </a:p>
        </p:txBody>
      </p:sp>
      <p:pic>
        <p:nvPicPr>
          <p:cNvPr id="587" name="Google Shape;587;p55"/>
          <p:cNvPicPr preferRelativeResize="0"/>
          <p:nvPr/>
        </p:nvPicPr>
        <p:blipFill rotWithShape="1">
          <a:blip r:embed="rId3">
            <a:alphaModFix/>
          </a:blip>
          <a:srcRect b="0" l="0" r="0" t="0"/>
          <a:stretch/>
        </p:blipFill>
        <p:spPr>
          <a:xfrm>
            <a:off x="954775" y="3210875"/>
            <a:ext cx="4659075" cy="2329550"/>
          </a:xfrm>
          <a:prstGeom prst="rect">
            <a:avLst/>
          </a:prstGeom>
          <a:noFill/>
          <a:ln>
            <a:noFill/>
          </a:ln>
        </p:spPr>
      </p:pic>
      <p:pic>
        <p:nvPicPr>
          <p:cNvPr id="588" name="Google Shape;588;p55"/>
          <p:cNvPicPr preferRelativeResize="0"/>
          <p:nvPr/>
        </p:nvPicPr>
        <p:blipFill rotWithShape="1">
          <a:blip r:embed="rId4">
            <a:alphaModFix/>
          </a:blip>
          <a:srcRect b="0" l="15127" r="15127" t="0"/>
          <a:stretch/>
        </p:blipFill>
        <p:spPr>
          <a:xfrm>
            <a:off x="953175" y="2469238"/>
            <a:ext cx="4659075" cy="3494312"/>
          </a:xfrm>
          <a:prstGeom prst="rect">
            <a:avLst/>
          </a:prstGeom>
          <a:noFill/>
          <a:ln>
            <a:noFill/>
          </a:ln>
        </p:spPr>
      </p:pic>
      <p:sp>
        <p:nvSpPr>
          <p:cNvPr id="589" name="Google Shape;589;p55"/>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 two thick black </a:t>
            </a:r>
            <a:r>
              <a:rPr lang="en-US" sz="1300">
                <a:solidFill>
                  <a:schemeClr val="dk1"/>
                </a:solidFill>
                <a:latin typeface="Garamond"/>
                <a:ea typeface="Garamond"/>
                <a:cs typeface="Garamond"/>
                <a:sym typeface="Garamond"/>
              </a:rPr>
              <a:t>checkboxes</a:t>
            </a:r>
            <a:r>
              <a:rPr lang="en-US" sz="1300">
                <a:solidFill>
                  <a:schemeClr val="dk1"/>
                </a:solidFill>
                <a:latin typeface="Garamond"/>
                <a:ea typeface="Garamond"/>
                <a:cs typeface="Garamond"/>
                <a:sym typeface="Garamond"/>
              </a:rPr>
              <a:t> are present, the left has a red check mark and the right has a red X; this image is overlapped by a picture of a gray, puzzle with one enhanced red puzzlepiece sitting prominenetly in the center</a:t>
            </a:r>
            <a:endParaRPr sz="1300">
              <a:solidFill>
                <a:schemeClr val="dk1"/>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6"/>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Testable</a:t>
            </a:r>
            <a:endParaRPr sz="8000"/>
          </a:p>
        </p:txBody>
      </p:sp>
      <p:sp>
        <p:nvSpPr>
          <p:cNvPr id="595" name="Google Shape;595;p56"/>
          <p:cNvSpPr txBox="1"/>
          <p:nvPr>
            <p:ph idx="1" type="body"/>
          </p:nvPr>
        </p:nvSpPr>
        <p:spPr>
          <a:xfrm>
            <a:off x="1295402" y="2556931"/>
            <a:ext cx="4441366" cy="3318936"/>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Possible!</a:t>
            </a:r>
            <a:endParaRPr sz="6000"/>
          </a:p>
          <a:p>
            <a:pPr indent="-535305" lvl="1" marL="742950" rtl="0" algn="l">
              <a:spcBef>
                <a:spcPts val="0"/>
              </a:spcBef>
              <a:spcAft>
                <a:spcPts val="0"/>
              </a:spcAft>
              <a:buSzPts val="6000"/>
              <a:buChar char="•"/>
            </a:pPr>
            <a:r>
              <a:rPr lang="en-US" sz="6000"/>
              <a:t>time</a:t>
            </a:r>
            <a:endParaRPr sz="6000"/>
          </a:p>
          <a:p>
            <a:pPr indent="-535305" lvl="1" marL="742950" rtl="0" algn="l">
              <a:spcBef>
                <a:spcPts val="0"/>
              </a:spcBef>
              <a:spcAft>
                <a:spcPts val="0"/>
              </a:spcAft>
              <a:buSzPts val="6000"/>
              <a:buChar char="•"/>
            </a:pPr>
            <a:r>
              <a:rPr lang="en-US" sz="6000"/>
              <a:t>resources</a:t>
            </a:r>
            <a:endParaRPr sz="6000"/>
          </a:p>
        </p:txBody>
      </p:sp>
      <p:pic>
        <p:nvPicPr>
          <p:cNvPr id="596" name="Google Shape;596;p56"/>
          <p:cNvPicPr preferRelativeResize="0"/>
          <p:nvPr/>
        </p:nvPicPr>
        <p:blipFill rotWithShape="1">
          <a:blip r:embed="rId3">
            <a:alphaModFix/>
          </a:blip>
          <a:srcRect b="8698" l="0" r="0" t="8698"/>
          <a:stretch/>
        </p:blipFill>
        <p:spPr>
          <a:xfrm>
            <a:off x="5736774" y="2485201"/>
            <a:ext cx="5353107" cy="3318950"/>
          </a:xfrm>
          <a:prstGeom prst="rect">
            <a:avLst/>
          </a:prstGeom>
          <a:noFill/>
          <a:ln>
            <a:noFill/>
          </a:ln>
        </p:spPr>
      </p:pic>
      <p:sp>
        <p:nvSpPr>
          <p:cNvPr id="597" name="Google Shape;597;p56"/>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 a red background with black </a:t>
            </a:r>
            <a:r>
              <a:rPr lang="en-US" sz="1300">
                <a:solidFill>
                  <a:schemeClr val="dk1"/>
                </a:solidFill>
                <a:latin typeface="Garamond"/>
                <a:ea typeface="Garamond"/>
                <a:cs typeface="Garamond"/>
                <a:sym typeface="Garamond"/>
              </a:rPr>
              <a:t>squiggly</a:t>
            </a:r>
            <a:r>
              <a:rPr lang="en-US" sz="1300">
                <a:solidFill>
                  <a:schemeClr val="dk1"/>
                </a:solidFill>
                <a:latin typeface="Garamond"/>
                <a:ea typeface="Garamond"/>
                <a:cs typeface="Garamond"/>
                <a:sym typeface="Garamond"/>
              </a:rPr>
              <a:t>  lines behind a white piece of paper reading “I can’t” is being held by a hand and cut with a pair of scissors to remove the “‘t”</a:t>
            </a:r>
            <a:endParaRPr sz="1300">
              <a:solidFill>
                <a:schemeClr val="dk1"/>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03" name="Google Shape;603;p57"/>
          <p:cNvSpPr txBox="1"/>
          <p:nvPr>
            <p:ph idx="1" type="body"/>
          </p:nvPr>
        </p:nvSpPr>
        <p:spPr>
          <a:xfrm>
            <a:off x="1295400" y="2556925"/>
            <a:ext cx="52539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Can you see clouds in New York</a:t>
            </a:r>
            <a:r>
              <a:rPr lang="en-US" sz="6000"/>
              <a:t>?</a:t>
            </a:r>
            <a:endParaRPr sz="6000"/>
          </a:p>
        </p:txBody>
      </p:sp>
      <p:pic>
        <p:nvPicPr>
          <p:cNvPr id="604" name="Google Shape;604;p57"/>
          <p:cNvPicPr preferRelativeResize="0"/>
          <p:nvPr/>
        </p:nvPicPr>
        <p:blipFill>
          <a:blip r:embed="rId3">
            <a:alphaModFix/>
          </a:blip>
          <a:stretch>
            <a:fillRect/>
          </a:stretch>
        </p:blipFill>
        <p:spPr>
          <a:xfrm>
            <a:off x="6231650" y="2816324"/>
            <a:ext cx="5337899" cy="2800102"/>
          </a:xfrm>
          <a:prstGeom prst="rect">
            <a:avLst/>
          </a:prstGeom>
          <a:noFill/>
          <a:ln>
            <a:noFill/>
          </a:ln>
        </p:spPr>
      </p:pic>
      <p:sp>
        <p:nvSpPr>
          <p:cNvPr id="605" name="Google Shape;605;p57"/>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 the photo of the skyline of New York City as viewed from the Empire State Building on a summer day with prominent opaque clouds in the light blue sky</a:t>
            </a:r>
            <a:endParaRPr>
              <a:solidFill>
                <a:schemeClr val="dk1"/>
              </a:solidFill>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8"/>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11" name="Google Shape;611;p58"/>
          <p:cNvSpPr txBox="1"/>
          <p:nvPr>
            <p:ph idx="1" type="body"/>
          </p:nvPr>
        </p:nvSpPr>
        <p:spPr>
          <a:xfrm>
            <a:off x="5832124" y="2556925"/>
            <a:ext cx="50646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What are clouds made of</a:t>
            </a:r>
            <a:r>
              <a:rPr lang="en-US" sz="6000"/>
              <a:t>?</a:t>
            </a:r>
            <a:endParaRPr sz="6000"/>
          </a:p>
        </p:txBody>
      </p:sp>
      <p:pic>
        <p:nvPicPr>
          <p:cNvPr id="612" name="Google Shape;612;p58"/>
          <p:cNvPicPr preferRelativeResize="0"/>
          <p:nvPr/>
        </p:nvPicPr>
        <p:blipFill>
          <a:blip r:embed="rId3">
            <a:alphaModFix/>
          </a:blip>
          <a:stretch>
            <a:fillRect/>
          </a:stretch>
        </p:blipFill>
        <p:spPr>
          <a:xfrm>
            <a:off x="583675" y="2937925"/>
            <a:ext cx="5248450" cy="2952255"/>
          </a:xfrm>
          <a:prstGeom prst="rect">
            <a:avLst/>
          </a:prstGeom>
          <a:noFill/>
          <a:ln>
            <a:noFill/>
          </a:ln>
        </p:spPr>
      </p:pic>
      <p:sp>
        <p:nvSpPr>
          <p:cNvPr id="613" name="Google Shape;613;p58"/>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 water droplets transposed upon a picture of a blue sky with white, puffy cumulus clouds (credit: </a:t>
            </a:r>
            <a:r>
              <a:rPr lang="en-US" u="sng">
                <a:solidFill>
                  <a:schemeClr val="hlink"/>
                </a:solidFill>
                <a:latin typeface="Garamond"/>
                <a:ea typeface="Garamond"/>
                <a:cs typeface="Garamond"/>
                <a:sym typeface="Garamond"/>
                <a:hlinkClick r:id="rId4"/>
              </a:rPr>
              <a:t>NASA</a:t>
            </a:r>
            <a:r>
              <a:rPr lang="en-US">
                <a:solidFill>
                  <a:schemeClr val="dk1"/>
                </a:solidFill>
                <a:latin typeface="Garamond"/>
                <a:ea typeface="Garamond"/>
                <a:cs typeface="Garamond"/>
                <a:sym typeface="Garamond"/>
              </a:rPr>
              <a:t>)</a:t>
            </a:r>
            <a:endParaRPr>
              <a:solidFill>
                <a:schemeClr val="dk1"/>
              </a:solidFill>
            </a:endParaRPr>
          </a:p>
          <a:p>
            <a:pPr indent="0" lvl="0" marL="0" rtl="0" algn="l">
              <a:spcBef>
                <a:spcPts val="0"/>
              </a:spcBef>
              <a:spcAft>
                <a:spcPts val="0"/>
              </a:spcAft>
              <a:buNone/>
            </a:pPr>
            <a:r>
              <a:t/>
            </a:r>
            <a:endParaRPr>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9"/>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19" name="Google Shape;619;p59"/>
          <p:cNvSpPr txBox="1"/>
          <p:nvPr>
            <p:ph idx="1" type="body"/>
          </p:nvPr>
        </p:nvSpPr>
        <p:spPr>
          <a:xfrm>
            <a:off x="1295400" y="2556925"/>
            <a:ext cx="64719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Why do clouds form?</a:t>
            </a:r>
            <a:endParaRPr sz="6000"/>
          </a:p>
        </p:txBody>
      </p:sp>
      <p:pic>
        <p:nvPicPr>
          <p:cNvPr id="620" name="Google Shape;620;p59"/>
          <p:cNvPicPr preferRelativeResize="0"/>
          <p:nvPr/>
        </p:nvPicPr>
        <p:blipFill>
          <a:blip r:embed="rId3">
            <a:alphaModFix/>
          </a:blip>
          <a:stretch>
            <a:fillRect/>
          </a:stretch>
        </p:blipFill>
        <p:spPr>
          <a:xfrm>
            <a:off x="6534750" y="2556925"/>
            <a:ext cx="4887000" cy="3662251"/>
          </a:xfrm>
          <a:prstGeom prst="rect">
            <a:avLst/>
          </a:prstGeom>
          <a:noFill/>
          <a:ln>
            <a:noFill/>
          </a:ln>
        </p:spPr>
      </p:pic>
      <p:sp>
        <p:nvSpPr>
          <p:cNvPr id="621" name="Google Shape;621;p59"/>
          <p:cNvSpPr txBox="1"/>
          <p:nvPr/>
        </p:nvSpPr>
        <p:spPr>
          <a:xfrm>
            <a:off x="953250" y="5622625"/>
            <a:ext cx="55815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 a photograph of a blue sky with whispy, white, translucent cirrus clouds above a line of green-topped trees and the corner of Lexington School for the Deaf’s building on the left side</a:t>
            </a:r>
            <a:endParaRPr>
              <a:solidFill>
                <a:schemeClr val="dk1"/>
              </a:solidFill>
            </a:endParaRPr>
          </a:p>
          <a:p>
            <a:pPr indent="0" lvl="0" marL="0" rtl="0" algn="l">
              <a:spcBef>
                <a:spcPts val="0"/>
              </a:spcBef>
              <a:spcAft>
                <a:spcPts val="0"/>
              </a:spcAft>
              <a:buNone/>
            </a:pPr>
            <a:r>
              <a:t/>
            </a:r>
            <a:endParaRPr>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0"/>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27" name="Google Shape;627;p60"/>
          <p:cNvSpPr txBox="1"/>
          <p:nvPr>
            <p:ph idx="1" type="body"/>
          </p:nvPr>
        </p:nvSpPr>
        <p:spPr>
          <a:xfrm>
            <a:off x="4292300" y="2532050"/>
            <a:ext cx="70989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In New York, why are there contrails?</a:t>
            </a:r>
            <a:endParaRPr sz="6000"/>
          </a:p>
        </p:txBody>
      </p:sp>
      <p:sp>
        <p:nvSpPr>
          <p:cNvPr id="628" name="Google Shape;628;p60"/>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 a photo of a blue sky with transparent cirrus clouds, a persistent non-spreading contrail is seen going straight to the top center of the photo, dissected by bare tree branches </a:t>
            </a:r>
            <a:endParaRPr>
              <a:solidFill>
                <a:schemeClr val="dk1"/>
              </a:solidFill>
            </a:endParaRPr>
          </a:p>
          <a:p>
            <a:pPr indent="0" lvl="0" marL="0" rtl="0" algn="l">
              <a:spcBef>
                <a:spcPts val="0"/>
              </a:spcBef>
              <a:spcAft>
                <a:spcPts val="0"/>
              </a:spcAft>
              <a:buNone/>
            </a:pPr>
            <a:r>
              <a:t/>
            </a:r>
            <a:endParaRPr>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pic>
        <p:nvPicPr>
          <p:cNvPr id="629" name="Google Shape;629;p60"/>
          <p:cNvPicPr preferRelativeResize="0"/>
          <p:nvPr/>
        </p:nvPicPr>
        <p:blipFill>
          <a:blip r:embed="rId3">
            <a:alphaModFix/>
          </a:blip>
          <a:stretch>
            <a:fillRect/>
          </a:stretch>
        </p:blipFill>
        <p:spPr>
          <a:xfrm rot="-5400000">
            <a:off x="198075" y="1798924"/>
            <a:ext cx="4346869" cy="32601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61"/>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35" name="Google Shape;635;p61"/>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Autofit/>
          </a:bodyPr>
          <a:lstStyle/>
          <a:p>
            <a:pPr indent="-405288" lvl="0" marL="285750" rtl="0" algn="l">
              <a:lnSpc>
                <a:spcPct val="90000"/>
              </a:lnSpc>
              <a:spcBef>
                <a:spcPts val="0"/>
              </a:spcBef>
              <a:spcAft>
                <a:spcPts val="0"/>
              </a:spcAft>
              <a:buSzPts val="6383"/>
              <a:buChar char="•"/>
            </a:pPr>
            <a:r>
              <a:rPr lang="en-US" sz="5550"/>
              <a:t>When clouds are in the sky outside is it cold and sunny or warm and raining and are there also contrails from airplanes?</a:t>
            </a:r>
            <a:endParaRPr sz="5550"/>
          </a:p>
        </p:txBody>
      </p:sp>
      <p:pic>
        <p:nvPicPr>
          <p:cNvPr id="636" name="Google Shape;636;p61"/>
          <p:cNvPicPr preferRelativeResize="0"/>
          <p:nvPr/>
        </p:nvPicPr>
        <p:blipFill rotWithShape="1">
          <a:blip r:embed="rId3">
            <a:alphaModFix/>
          </a:blip>
          <a:srcRect b="0" l="41595" r="0" t="0"/>
          <a:stretch/>
        </p:blipFill>
        <p:spPr>
          <a:xfrm rot="-5400000">
            <a:off x="835261" y="183038"/>
            <a:ext cx="2254977" cy="2895699"/>
          </a:xfrm>
          <a:prstGeom prst="rect">
            <a:avLst/>
          </a:prstGeom>
          <a:noFill/>
          <a:ln>
            <a:noFill/>
          </a:ln>
        </p:spPr>
      </p:pic>
      <p:pic>
        <p:nvPicPr>
          <p:cNvPr id="637" name="Google Shape;637;p61"/>
          <p:cNvPicPr preferRelativeResize="0"/>
          <p:nvPr/>
        </p:nvPicPr>
        <p:blipFill rotWithShape="1">
          <a:blip r:embed="rId4">
            <a:alphaModFix/>
          </a:blip>
          <a:srcRect b="0" l="37903" r="0" t="0"/>
          <a:stretch/>
        </p:blipFill>
        <p:spPr>
          <a:xfrm rot="-5400000">
            <a:off x="9107890" y="259089"/>
            <a:ext cx="2351896" cy="2840526"/>
          </a:xfrm>
          <a:prstGeom prst="rect">
            <a:avLst/>
          </a:prstGeom>
          <a:noFill/>
          <a:ln>
            <a:noFill/>
          </a:ln>
        </p:spPr>
      </p:pic>
      <p:sp>
        <p:nvSpPr>
          <p:cNvPr id="638" name="Google Shape;638;p61"/>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Images: (upper left) a photo of blue sky with white, opaque clouds; (upper right) a picture of a light blue sky with translucent and transparent clouds and bare tree branches lining the bottom and right edges</a:t>
            </a:r>
            <a:endParaRPr>
              <a:solidFill>
                <a:schemeClr val="dk1"/>
              </a:solidFill>
            </a:endParaRPr>
          </a:p>
          <a:p>
            <a:pPr indent="0" lvl="0" marL="0" rtl="0" algn="l">
              <a:spcBef>
                <a:spcPts val="0"/>
              </a:spcBef>
              <a:spcAft>
                <a:spcPts val="0"/>
              </a:spcAft>
              <a:buNone/>
            </a:pPr>
            <a:r>
              <a:t/>
            </a:r>
            <a:endParaRPr>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4"/>
          <p:cNvSpPr txBox="1"/>
          <p:nvPr>
            <p:ph type="ctrTitle"/>
          </p:nvPr>
        </p:nvSpPr>
        <p:spPr>
          <a:xfrm>
            <a:off x="3300" y="5172075"/>
            <a:ext cx="6092700" cy="100020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2800"/>
              <a:buFont typeface="Rockwell"/>
              <a:buNone/>
            </a:pPr>
            <a:r>
              <a:rPr lang="en-US" sz="2800"/>
              <a:t>Goddard Institute for Space Studies</a:t>
            </a:r>
            <a:endParaRPr/>
          </a:p>
        </p:txBody>
      </p:sp>
      <p:sp>
        <p:nvSpPr>
          <p:cNvPr id="500" name="Google Shape;500;p44"/>
          <p:cNvSpPr txBox="1"/>
          <p:nvPr>
            <p:ph idx="1" type="subTitle"/>
          </p:nvPr>
        </p:nvSpPr>
        <p:spPr>
          <a:xfrm>
            <a:off x="3300" y="6032623"/>
            <a:ext cx="6092700" cy="740700"/>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2100"/>
              <a:buNone/>
            </a:pPr>
            <a:r>
              <a:rPr lang="en-US"/>
              <a:t>(GISS)</a:t>
            </a:r>
            <a:endParaRPr/>
          </a:p>
        </p:txBody>
      </p:sp>
      <p:sp>
        <p:nvSpPr>
          <p:cNvPr id="501" name="Google Shape;501;p44"/>
          <p:cNvSpPr txBox="1"/>
          <p:nvPr>
            <p:ph idx="3" type="body"/>
          </p:nvPr>
        </p:nvSpPr>
        <p:spPr>
          <a:xfrm>
            <a:off x="6099177" y="352426"/>
            <a:ext cx="5997600" cy="6420900"/>
          </a:xfrm>
          <a:prstGeom prst="rect">
            <a:avLst/>
          </a:prstGeom>
          <a:noFill/>
          <a:ln>
            <a:noFill/>
          </a:ln>
        </p:spPr>
        <p:txBody>
          <a:bodyPr anchorCtr="0" anchor="b" bIns="0" lIns="0" spcFirstLastPara="1" rIns="0" wrap="square" tIns="0">
            <a:noAutofit/>
          </a:bodyPr>
          <a:lstStyle/>
          <a:p>
            <a:pPr indent="-266700" lvl="0" marL="266700" rtl="0" algn="l">
              <a:lnSpc>
                <a:spcPct val="90000"/>
              </a:lnSpc>
              <a:spcBef>
                <a:spcPts val="0"/>
              </a:spcBef>
              <a:spcAft>
                <a:spcPts val="0"/>
              </a:spcAft>
              <a:buClr>
                <a:srgbClr val="3F3F3F"/>
              </a:buClr>
              <a:buSzPts val="2800"/>
              <a:buChar char="•"/>
            </a:pPr>
            <a:r>
              <a:rPr lang="en-US" sz="2800"/>
              <a:t>Laboratory in the </a:t>
            </a:r>
            <a:r>
              <a:rPr lang="en-US" sz="2800" u="sng">
                <a:solidFill>
                  <a:schemeClr val="hlink"/>
                </a:solidFill>
                <a:hlinkClick r:id="rId3"/>
              </a:rPr>
              <a:t>Earth Sciences Division</a:t>
            </a:r>
            <a:r>
              <a:rPr lang="en-US" sz="2800"/>
              <a:t> (ESD) of </a:t>
            </a:r>
            <a:r>
              <a:rPr lang="en-US" sz="2800" u="sng">
                <a:solidFill>
                  <a:schemeClr val="hlink"/>
                </a:solidFill>
                <a:hlinkClick r:id="rId4"/>
              </a:rPr>
              <a:t>National Aeronautics and Space Administration</a:t>
            </a:r>
            <a:r>
              <a:rPr lang="en-US" sz="2800"/>
              <a:t>'s </a:t>
            </a:r>
            <a:r>
              <a:rPr lang="en-US" sz="2800" u="sng">
                <a:solidFill>
                  <a:schemeClr val="hlink"/>
                </a:solidFill>
                <a:hlinkClick r:id="rId5"/>
              </a:rPr>
              <a:t>Goddard Space Flight Center</a:t>
            </a:r>
            <a:r>
              <a:rPr lang="en-US" sz="2800"/>
              <a:t> (GSFC).</a:t>
            </a:r>
            <a:endParaRPr/>
          </a:p>
          <a:p>
            <a:pPr indent="-88900" lvl="0" marL="266700" rtl="0" algn="l">
              <a:lnSpc>
                <a:spcPct val="90000"/>
              </a:lnSpc>
              <a:spcBef>
                <a:spcPts val="1000"/>
              </a:spcBef>
              <a:spcAft>
                <a:spcPts val="0"/>
              </a:spcAft>
              <a:buClr>
                <a:srgbClr val="3F3F3F"/>
              </a:buClr>
              <a:buSzPts val="2800"/>
              <a:buNone/>
            </a:pPr>
            <a:r>
              <a:t/>
            </a:r>
            <a:endParaRPr sz="2800"/>
          </a:p>
          <a:p>
            <a:pPr indent="-266700" lvl="0" marL="266700" rtl="0" algn="l">
              <a:lnSpc>
                <a:spcPct val="90000"/>
              </a:lnSpc>
              <a:spcBef>
                <a:spcPts val="1000"/>
              </a:spcBef>
              <a:spcAft>
                <a:spcPts val="0"/>
              </a:spcAft>
              <a:buClr>
                <a:srgbClr val="3F3F3F"/>
              </a:buClr>
              <a:buSzPts val="2800"/>
              <a:buChar char="•"/>
            </a:pPr>
            <a:r>
              <a:rPr lang="en-US" sz="2800"/>
              <a:t>Research in climate change, exoplanets and astrobiology.</a:t>
            </a:r>
            <a:endParaRPr/>
          </a:p>
          <a:p>
            <a:pPr indent="-88900" lvl="0" marL="266700" rtl="0" algn="l">
              <a:lnSpc>
                <a:spcPct val="90000"/>
              </a:lnSpc>
              <a:spcBef>
                <a:spcPts val="1000"/>
              </a:spcBef>
              <a:spcAft>
                <a:spcPts val="0"/>
              </a:spcAft>
              <a:buClr>
                <a:srgbClr val="3F3F3F"/>
              </a:buClr>
              <a:buSzPts val="2800"/>
              <a:buNone/>
            </a:pPr>
            <a:r>
              <a:t/>
            </a:r>
            <a:endParaRPr sz="2800"/>
          </a:p>
          <a:p>
            <a:pPr indent="-266700" lvl="0" marL="266700" rtl="0" algn="l">
              <a:lnSpc>
                <a:spcPct val="90000"/>
              </a:lnSpc>
              <a:spcBef>
                <a:spcPts val="1000"/>
              </a:spcBef>
              <a:spcAft>
                <a:spcPts val="0"/>
              </a:spcAft>
              <a:buClr>
                <a:srgbClr val="3F3F3F"/>
              </a:buClr>
              <a:buSzPts val="2800"/>
              <a:buChar char="•"/>
            </a:pPr>
            <a:r>
              <a:rPr lang="en-US" sz="2800"/>
              <a:t>Many scientists use satellite data for their research.</a:t>
            </a:r>
            <a:endParaRPr/>
          </a:p>
          <a:p>
            <a:pPr indent="-88900" lvl="0" marL="266700" rtl="0" algn="l">
              <a:lnSpc>
                <a:spcPct val="90000"/>
              </a:lnSpc>
              <a:spcBef>
                <a:spcPts val="1000"/>
              </a:spcBef>
              <a:spcAft>
                <a:spcPts val="0"/>
              </a:spcAft>
              <a:buClr>
                <a:srgbClr val="3F3F3F"/>
              </a:buClr>
              <a:buSzPts val="2800"/>
              <a:buNone/>
            </a:pPr>
            <a:r>
              <a:t/>
            </a:r>
            <a:endParaRPr sz="2800"/>
          </a:p>
          <a:p>
            <a:pPr indent="-266700" lvl="0" marL="266700" rtl="0" algn="l">
              <a:lnSpc>
                <a:spcPct val="90000"/>
              </a:lnSpc>
              <a:spcBef>
                <a:spcPts val="1000"/>
              </a:spcBef>
              <a:spcAft>
                <a:spcPts val="0"/>
              </a:spcAft>
              <a:buClr>
                <a:srgbClr val="3F3F3F"/>
              </a:buClr>
              <a:buSzPts val="2800"/>
              <a:buChar char="•"/>
            </a:pPr>
            <a:r>
              <a:rPr lang="en-US" sz="2800"/>
              <a:t>GLOBE work is very relevant as it can help validate satellite data.</a:t>
            </a:r>
            <a:endParaRPr/>
          </a:p>
          <a:p>
            <a:pPr indent="0" lvl="0" marL="0" rtl="0" algn="l">
              <a:lnSpc>
                <a:spcPct val="90000"/>
              </a:lnSpc>
              <a:spcBef>
                <a:spcPts val="1000"/>
              </a:spcBef>
              <a:spcAft>
                <a:spcPts val="0"/>
              </a:spcAft>
              <a:buClr>
                <a:srgbClr val="3F3F3F"/>
              </a:buClr>
              <a:buSzPts val="2700"/>
              <a:buNone/>
            </a:pPr>
            <a:r>
              <a:t/>
            </a:r>
            <a:endParaRPr sz="2700"/>
          </a:p>
        </p:txBody>
      </p:sp>
      <p:pic>
        <p:nvPicPr>
          <p:cNvPr descr="A group of people on a city street&#10;&#10;Description automatically generated" id="502" name="Google Shape;502;p44"/>
          <p:cNvPicPr preferRelativeResize="0"/>
          <p:nvPr>
            <p:ph idx="2" type="pic"/>
          </p:nvPr>
        </p:nvPicPr>
        <p:blipFill rotWithShape="1">
          <a:blip r:embed="rId6">
            <a:alphaModFix/>
          </a:blip>
          <a:srcRect b="15707" l="0" r="0" t="15700"/>
          <a:stretch/>
        </p:blipFill>
        <p:spPr>
          <a:xfrm>
            <a:off x="0" y="0"/>
            <a:ext cx="6092700" cy="5172000"/>
          </a:xfrm>
          <a:prstGeom prst="rect">
            <a:avLst/>
          </a:prstGeom>
          <a:solidFill>
            <a:srgbClr val="333333"/>
          </a:solid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0" st="0"/>
                                            </p:txEl>
                                          </p:spTgt>
                                        </p:tgtEl>
                                        <p:attrNameLst>
                                          <p:attrName>style.visibility</p:attrName>
                                        </p:attrNameLst>
                                      </p:cBhvr>
                                      <p:to>
                                        <p:strVal val="visible"/>
                                      </p:to>
                                    </p:set>
                                    <p:animEffect filter="fade" transition="in">
                                      <p:cBhvr>
                                        <p:cTn dur="1000"/>
                                        <p:tgtEl>
                                          <p:spTgt spid="5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1" st="1"/>
                                            </p:txEl>
                                          </p:spTgt>
                                        </p:tgtEl>
                                        <p:attrNameLst>
                                          <p:attrName>style.visibility</p:attrName>
                                        </p:attrNameLst>
                                      </p:cBhvr>
                                      <p:to>
                                        <p:strVal val="visible"/>
                                      </p:to>
                                    </p:set>
                                    <p:animEffect filter="fade" transition="in">
                                      <p:cBhvr>
                                        <p:cTn dur="1000"/>
                                        <p:tgtEl>
                                          <p:spTgt spid="5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2" st="2"/>
                                            </p:txEl>
                                          </p:spTgt>
                                        </p:tgtEl>
                                        <p:attrNameLst>
                                          <p:attrName>style.visibility</p:attrName>
                                        </p:attrNameLst>
                                      </p:cBhvr>
                                      <p:to>
                                        <p:strVal val="visible"/>
                                      </p:to>
                                    </p:set>
                                    <p:animEffect filter="fade" transition="in">
                                      <p:cBhvr>
                                        <p:cTn dur="1000"/>
                                        <p:tgtEl>
                                          <p:spTgt spid="5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3" st="3"/>
                                            </p:txEl>
                                          </p:spTgt>
                                        </p:tgtEl>
                                        <p:attrNameLst>
                                          <p:attrName>style.visibility</p:attrName>
                                        </p:attrNameLst>
                                      </p:cBhvr>
                                      <p:to>
                                        <p:strVal val="visible"/>
                                      </p:to>
                                    </p:set>
                                    <p:animEffect filter="fade" transition="in">
                                      <p:cBhvr>
                                        <p:cTn dur="1000"/>
                                        <p:tgtEl>
                                          <p:spTgt spid="5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4" st="4"/>
                                            </p:txEl>
                                          </p:spTgt>
                                        </p:tgtEl>
                                        <p:attrNameLst>
                                          <p:attrName>style.visibility</p:attrName>
                                        </p:attrNameLst>
                                      </p:cBhvr>
                                      <p:to>
                                        <p:strVal val="visible"/>
                                      </p:to>
                                    </p:set>
                                    <p:animEffect filter="fade" transition="in">
                                      <p:cBhvr>
                                        <p:cTn dur="1000"/>
                                        <p:tgtEl>
                                          <p:spTgt spid="5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5" st="5"/>
                                            </p:txEl>
                                          </p:spTgt>
                                        </p:tgtEl>
                                        <p:attrNameLst>
                                          <p:attrName>style.visibility</p:attrName>
                                        </p:attrNameLst>
                                      </p:cBhvr>
                                      <p:to>
                                        <p:strVal val="visible"/>
                                      </p:to>
                                    </p:set>
                                    <p:animEffect filter="fade" transition="in">
                                      <p:cBhvr>
                                        <p:cTn dur="1000"/>
                                        <p:tgtEl>
                                          <p:spTgt spid="5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6" st="6"/>
                                            </p:txEl>
                                          </p:spTgt>
                                        </p:tgtEl>
                                        <p:attrNameLst>
                                          <p:attrName>style.visibility</p:attrName>
                                        </p:attrNameLst>
                                      </p:cBhvr>
                                      <p:to>
                                        <p:strVal val="visible"/>
                                      </p:to>
                                    </p:set>
                                    <p:animEffect filter="fade" transition="in">
                                      <p:cBhvr>
                                        <p:cTn dur="1000"/>
                                        <p:tgtEl>
                                          <p:spTgt spid="50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7" st="7"/>
                                            </p:txEl>
                                          </p:spTgt>
                                        </p:tgtEl>
                                        <p:attrNameLst>
                                          <p:attrName>style.visibility</p:attrName>
                                        </p:attrNameLst>
                                      </p:cBhvr>
                                      <p:to>
                                        <p:strVal val="visible"/>
                                      </p:to>
                                    </p:set>
                                    <p:animEffect filter="fade" transition="in">
                                      <p:cBhvr>
                                        <p:cTn dur="1000"/>
                                        <p:tgtEl>
                                          <p:spTgt spid="50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62"/>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44" name="Google Shape;644;p62"/>
          <p:cNvSpPr txBox="1"/>
          <p:nvPr>
            <p:ph idx="1" type="body"/>
          </p:nvPr>
        </p:nvSpPr>
        <p:spPr>
          <a:xfrm>
            <a:off x="5065625" y="2556925"/>
            <a:ext cx="66666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Does temperature affect the number of contrails observed?</a:t>
            </a:r>
            <a:endParaRPr sz="6000"/>
          </a:p>
        </p:txBody>
      </p:sp>
      <p:pic>
        <p:nvPicPr>
          <p:cNvPr id="645" name="Google Shape;645;p62"/>
          <p:cNvPicPr preferRelativeResize="0"/>
          <p:nvPr/>
        </p:nvPicPr>
        <p:blipFill rotWithShape="1">
          <a:blip r:embed="rId3">
            <a:alphaModFix/>
          </a:blip>
          <a:srcRect b="0" l="0" r="48825" t="0"/>
          <a:stretch/>
        </p:blipFill>
        <p:spPr>
          <a:xfrm rot="-5400000">
            <a:off x="1303390" y="1846464"/>
            <a:ext cx="3051770" cy="4472700"/>
          </a:xfrm>
          <a:prstGeom prst="rect">
            <a:avLst/>
          </a:prstGeom>
          <a:noFill/>
          <a:ln>
            <a:noFill/>
          </a:ln>
        </p:spPr>
      </p:pic>
      <p:sp>
        <p:nvSpPr>
          <p:cNvPr id="646" name="Google Shape;646;p62"/>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 a photo of a dark blue sky with transparent clouds and two short-lived contrails, one in the upper center and the other in the lower right corner of the frame, lined by dark bare tree branches on the bottom</a:t>
            </a:r>
            <a:endParaRPr>
              <a:solidFill>
                <a:schemeClr val="dk1"/>
              </a:solidFill>
            </a:endParaRPr>
          </a:p>
          <a:p>
            <a:pPr indent="0" lvl="0" marL="0" rtl="0" algn="l">
              <a:spcBef>
                <a:spcPts val="0"/>
              </a:spcBef>
              <a:spcAft>
                <a:spcPts val="0"/>
              </a:spcAft>
              <a:buNone/>
            </a:pPr>
            <a:r>
              <a:t/>
            </a:r>
            <a:endParaRPr>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63"/>
          <p:cNvSpPr txBox="1"/>
          <p:nvPr>
            <p:ph type="title"/>
          </p:nvPr>
        </p:nvSpPr>
        <p:spPr>
          <a:xfrm>
            <a:off x="1295402" y="982132"/>
            <a:ext cx="9601200" cy="1303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Example</a:t>
            </a:r>
            <a:endParaRPr sz="8000"/>
          </a:p>
        </p:txBody>
      </p:sp>
      <p:sp>
        <p:nvSpPr>
          <p:cNvPr id="652" name="Google Shape;652;p63"/>
          <p:cNvSpPr txBox="1"/>
          <p:nvPr>
            <p:ph idx="1" type="body"/>
          </p:nvPr>
        </p:nvSpPr>
        <p:spPr>
          <a:xfrm>
            <a:off x="1295400" y="2556925"/>
            <a:ext cx="6796500" cy="3318900"/>
          </a:xfrm>
          <a:prstGeom prst="rect">
            <a:avLst/>
          </a:prstGeom>
          <a:noFill/>
          <a:ln>
            <a:noFill/>
          </a:ln>
        </p:spPr>
        <p:txBody>
          <a:bodyPr anchorCtr="0" anchor="t" bIns="45700" lIns="91425" spcFirstLastPara="1" rIns="91425" wrap="square" tIns="45700">
            <a:noAutofit/>
          </a:bodyPr>
          <a:lstStyle/>
          <a:p>
            <a:pPr indent="-438150" lvl="0" marL="285750" rtl="0" algn="l">
              <a:spcBef>
                <a:spcPts val="0"/>
              </a:spcBef>
              <a:spcAft>
                <a:spcPts val="0"/>
              </a:spcAft>
              <a:buSzPts val="6900"/>
              <a:buChar char="•"/>
            </a:pPr>
            <a:r>
              <a:rPr lang="en-US" sz="6000"/>
              <a:t>Does airplane size affect the number of contrails produced?</a:t>
            </a:r>
            <a:endParaRPr sz="6000"/>
          </a:p>
        </p:txBody>
      </p:sp>
      <p:pic>
        <p:nvPicPr>
          <p:cNvPr id="653" name="Google Shape;653;p63"/>
          <p:cNvPicPr preferRelativeResize="0"/>
          <p:nvPr/>
        </p:nvPicPr>
        <p:blipFill rotWithShape="1">
          <a:blip r:embed="rId3">
            <a:alphaModFix/>
          </a:blip>
          <a:srcRect b="0" l="0" r="0" t="5033"/>
          <a:stretch/>
        </p:blipFill>
        <p:spPr>
          <a:xfrm>
            <a:off x="8091900" y="1080700"/>
            <a:ext cx="3545099" cy="4442450"/>
          </a:xfrm>
          <a:prstGeom prst="rect">
            <a:avLst/>
          </a:prstGeom>
          <a:noFill/>
          <a:ln>
            <a:noFill/>
          </a:ln>
        </p:spPr>
      </p:pic>
      <p:sp>
        <p:nvSpPr>
          <p:cNvPr id="654" name="Google Shape;654;p63"/>
          <p:cNvSpPr txBox="1"/>
          <p:nvPr/>
        </p:nvSpPr>
        <p:spPr>
          <a:xfrm>
            <a:off x="953175" y="559220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Garamond"/>
                <a:ea typeface="Garamond"/>
                <a:cs typeface="Garamond"/>
                <a:sym typeface="Garamond"/>
              </a:rPr>
              <a:t>Image: a screenshot image of a blue sky with transparent clouds, and a logo for “flightradar24” across the top of the screen with a radar icon to the left of the logo and a white “X” at the top right of the screen; there are green trees along the bottom of the photo, and in the middle of the image is a gray rectangle with the information identifying a Delta flight (DL5452) from New York’s LaGuardia Airport (LGA) to Greensboro Airport (GSO)</a:t>
            </a:r>
            <a:endParaRPr>
              <a:solidFill>
                <a:schemeClr val="dk1"/>
              </a:solidFill>
            </a:endParaRPr>
          </a:p>
          <a:p>
            <a:pPr indent="0" lvl="0" marL="0" rtl="0" algn="l">
              <a:spcBef>
                <a:spcPts val="0"/>
              </a:spcBef>
              <a:spcAft>
                <a:spcPts val="0"/>
              </a:spcAft>
              <a:buNone/>
            </a:pPr>
            <a:r>
              <a:t/>
            </a:r>
            <a:endParaRPr>
              <a:solidFill>
                <a:schemeClr val="dk1"/>
              </a:solidFill>
              <a:latin typeface="Garamond"/>
              <a:ea typeface="Garamond"/>
              <a:cs typeface="Garamond"/>
              <a:sym typeface="Garamond"/>
            </a:endParaRPr>
          </a:p>
          <a:p>
            <a:pPr indent="0" lvl="0" marL="0" rtl="0" algn="l">
              <a:spcBef>
                <a:spcPts val="0"/>
              </a:spcBef>
              <a:spcAft>
                <a:spcPts val="0"/>
              </a:spcAft>
              <a:buNone/>
            </a:pPr>
            <a:r>
              <a:t/>
            </a:r>
            <a:endParaRPr sz="1300">
              <a:solidFill>
                <a:schemeClr val="dk1"/>
              </a:solidFill>
              <a:latin typeface="Garamond"/>
              <a:ea typeface="Garamond"/>
              <a:cs typeface="Garamond"/>
              <a:sym typeface="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64"/>
          <p:cNvSpPr txBox="1"/>
          <p:nvPr>
            <p:ph type="title"/>
          </p:nvPr>
        </p:nvSpPr>
        <p:spPr>
          <a:xfrm>
            <a:off x="1295402" y="982132"/>
            <a:ext cx="9601200" cy="130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8000"/>
              <a:t>In conclusion...</a:t>
            </a:r>
            <a:endParaRPr sz="8000"/>
          </a:p>
        </p:txBody>
      </p:sp>
      <p:sp>
        <p:nvSpPr>
          <p:cNvPr id="660" name="Google Shape;660;p64"/>
          <p:cNvSpPr txBox="1"/>
          <p:nvPr>
            <p:ph idx="1" type="body"/>
          </p:nvPr>
        </p:nvSpPr>
        <p:spPr>
          <a:xfrm>
            <a:off x="5057425" y="2556925"/>
            <a:ext cx="6090600" cy="3318900"/>
          </a:xfrm>
          <a:prstGeom prst="rect">
            <a:avLst/>
          </a:prstGeom>
        </p:spPr>
        <p:txBody>
          <a:bodyPr anchorCtr="0" anchor="t" bIns="45700" lIns="91425" spcFirstLastPara="1" rIns="91425" wrap="square" tIns="45700">
            <a:noAutofit/>
          </a:bodyPr>
          <a:lstStyle/>
          <a:p>
            <a:pPr indent="-406400" lvl="0" marL="457200" rtl="0" algn="l">
              <a:spcBef>
                <a:spcPts val="360"/>
              </a:spcBef>
              <a:spcAft>
                <a:spcPts val="0"/>
              </a:spcAft>
              <a:buSzPts val="2800"/>
              <a:buChar char="•"/>
            </a:pPr>
            <a:r>
              <a:rPr lang="en-US" sz="2800"/>
              <a:t>Developing a research question is an important part of every research project!</a:t>
            </a:r>
            <a:endParaRPr sz="2800"/>
          </a:p>
          <a:p>
            <a:pPr indent="-406400" lvl="0" marL="457200" rtl="0" algn="l">
              <a:spcBef>
                <a:spcPts val="0"/>
              </a:spcBef>
              <a:spcAft>
                <a:spcPts val="0"/>
              </a:spcAft>
              <a:buSzPts val="2800"/>
              <a:buChar char="•"/>
            </a:pPr>
            <a:r>
              <a:rPr lang="en-US" sz="2800"/>
              <a:t>Make sure you ask yourself: is my question interesting? clear? focused? concise? complex? testable?</a:t>
            </a:r>
            <a:endParaRPr sz="2800"/>
          </a:p>
          <a:p>
            <a:pPr indent="-406400" lvl="0" marL="457200" rtl="0" algn="l">
              <a:spcBef>
                <a:spcPts val="0"/>
              </a:spcBef>
              <a:spcAft>
                <a:spcPts val="0"/>
              </a:spcAft>
              <a:buSzPts val="2800"/>
              <a:buChar char="•"/>
            </a:pPr>
            <a:r>
              <a:rPr lang="en-US" sz="2800"/>
              <a:t>Use GLOBE’s “Research Question Characteristic Worksheet” to help you!</a:t>
            </a:r>
            <a:endParaRPr sz="2800"/>
          </a:p>
        </p:txBody>
      </p:sp>
      <p:pic>
        <p:nvPicPr>
          <p:cNvPr id="661" name="Google Shape;661;p64"/>
          <p:cNvPicPr preferRelativeResize="0"/>
          <p:nvPr/>
        </p:nvPicPr>
        <p:blipFill>
          <a:blip r:embed="rId3">
            <a:alphaModFix/>
          </a:blip>
          <a:stretch>
            <a:fillRect/>
          </a:stretch>
        </p:blipFill>
        <p:spPr>
          <a:xfrm>
            <a:off x="195725" y="2133150"/>
            <a:ext cx="4709301" cy="4734875"/>
          </a:xfrm>
          <a:prstGeom prst="rect">
            <a:avLst/>
          </a:prstGeom>
          <a:noFill/>
          <a:ln>
            <a:noFill/>
          </a:ln>
        </p:spPr>
      </p:pic>
      <p:sp>
        <p:nvSpPr>
          <p:cNvPr id="662" name="Google Shape;662;p64"/>
          <p:cNvSpPr txBox="1"/>
          <p:nvPr/>
        </p:nvSpPr>
        <p:spPr>
          <a:xfrm>
            <a:off x="4896325" y="6086200"/>
            <a:ext cx="67938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 (repeated) the GLOBE Program “Research Question Characteristics Worksheet” </a:t>
            </a:r>
            <a:endParaRPr sz="1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xEl>
                                              <p:pRg end="0" st="0"/>
                                            </p:txEl>
                                          </p:spTgt>
                                        </p:tgtEl>
                                        <p:attrNameLst>
                                          <p:attrName>style.visibility</p:attrName>
                                        </p:attrNameLst>
                                      </p:cBhvr>
                                      <p:to>
                                        <p:strVal val="visible"/>
                                      </p:to>
                                    </p:set>
                                    <p:animEffect filter="fade" transition="in">
                                      <p:cBhvr>
                                        <p:cTn dur="1000"/>
                                        <p:tgtEl>
                                          <p:spTgt spid="6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xEl>
                                              <p:pRg end="1" st="1"/>
                                            </p:txEl>
                                          </p:spTgt>
                                        </p:tgtEl>
                                        <p:attrNameLst>
                                          <p:attrName>style.visibility</p:attrName>
                                        </p:attrNameLst>
                                      </p:cBhvr>
                                      <p:to>
                                        <p:strVal val="visible"/>
                                      </p:to>
                                    </p:set>
                                    <p:animEffect filter="fade" transition="in">
                                      <p:cBhvr>
                                        <p:cTn dur="1000"/>
                                        <p:tgtEl>
                                          <p:spTgt spid="6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xEl>
                                              <p:pRg end="2" st="2"/>
                                            </p:txEl>
                                          </p:spTgt>
                                        </p:tgtEl>
                                        <p:attrNameLst>
                                          <p:attrName>style.visibility</p:attrName>
                                        </p:attrNameLst>
                                      </p:cBhvr>
                                      <p:to>
                                        <p:strVal val="visible"/>
                                      </p:to>
                                    </p:set>
                                    <p:animEffect filter="fade" transition="in">
                                      <p:cBhvr>
                                        <p:cTn dur="1000"/>
                                        <p:tgtEl>
                                          <p:spTgt spid="6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65"/>
          <p:cNvSpPr txBox="1"/>
          <p:nvPr>
            <p:ph type="title"/>
          </p:nvPr>
        </p:nvSpPr>
        <p:spPr>
          <a:xfrm>
            <a:off x="1295402" y="982132"/>
            <a:ext cx="9601200" cy="130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8000"/>
              <a:t>Question</a:t>
            </a:r>
            <a:endParaRPr/>
          </a:p>
        </p:txBody>
      </p:sp>
      <p:sp>
        <p:nvSpPr>
          <p:cNvPr id="668" name="Google Shape;668;p65"/>
          <p:cNvSpPr txBox="1"/>
          <p:nvPr>
            <p:ph idx="1" type="body"/>
          </p:nvPr>
        </p:nvSpPr>
        <p:spPr>
          <a:xfrm>
            <a:off x="1295401" y="2556932"/>
            <a:ext cx="9601200" cy="33189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4000"/>
              <a:t>Q: What is the difference between a hypothesis and a research question?</a:t>
            </a:r>
            <a:endParaRPr sz="4000"/>
          </a:p>
          <a:p>
            <a:pPr indent="0" lvl="0" marL="0" rtl="0" algn="l">
              <a:spcBef>
                <a:spcPts val="600"/>
              </a:spcBef>
              <a:spcAft>
                <a:spcPts val="600"/>
              </a:spcAft>
              <a:buNone/>
            </a:pPr>
            <a:r>
              <a:rPr lang="en-US" sz="4000"/>
              <a:t>A: Your hypothesis is a </a:t>
            </a:r>
            <a:r>
              <a:rPr b="1" lang="en-US" sz="4000"/>
              <a:t>possible answer</a:t>
            </a:r>
            <a:r>
              <a:rPr lang="en-US" sz="4000"/>
              <a:t> to your research question. </a:t>
            </a:r>
            <a:endParaRPr sz="4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8">
                                            <p:txEl>
                                              <p:pRg end="0" st="0"/>
                                            </p:txEl>
                                          </p:spTgt>
                                        </p:tgtEl>
                                        <p:attrNameLst>
                                          <p:attrName>style.visibility</p:attrName>
                                        </p:attrNameLst>
                                      </p:cBhvr>
                                      <p:to>
                                        <p:strVal val="visible"/>
                                      </p:to>
                                    </p:set>
                                    <p:animEffect filter="fade" transition="in">
                                      <p:cBhvr>
                                        <p:cTn dur="1000"/>
                                        <p:tgtEl>
                                          <p:spTgt spid="6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8">
                                            <p:txEl>
                                              <p:pRg end="1" st="1"/>
                                            </p:txEl>
                                          </p:spTgt>
                                        </p:tgtEl>
                                        <p:attrNameLst>
                                          <p:attrName>style.visibility</p:attrName>
                                        </p:attrNameLst>
                                      </p:cBhvr>
                                      <p:to>
                                        <p:strVal val="visible"/>
                                      </p:to>
                                    </p:set>
                                    <p:animEffect filter="fade" transition="in">
                                      <p:cBhvr>
                                        <p:cTn dur="1000"/>
                                        <p:tgtEl>
                                          <p:spTgt spid="66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66"/>
          <p:cNvSpPr txBox="1"/>
          <p:nvPr>
            <p:ph type="title"/>
          </p:nvPr>
        </p:nvSpPr>
        <p:spPr>
          <a:xfrm>
            <a:off x="1295402" y="982132"/>
            <a:ext cx="9601200" cy="130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8000"/>
              <a:t>Question</a:t>
            </a:r>
            <a:endParaRPr sz="8000"/>
          </a:p>
        </p:txBody>
      </p:sp>
      <p:sp>
        <p:nvSpPr>
          <p:cNvPr id="674" name="Google Shape;674;p66"/>
          <p:cNvSpPr txBox="1"/>
          <p:nvPr>
            <p:ph idx="1" type="body"/>
          </p:nvPr>
        </p:nvSpPr>
        <p:spPr>
          <a:xfrm>
            <a:off x="1295401" y="2556932"/>
            <a:ext cx="9601200" cy="33189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sz="4000"/>
              <a:t>Q: Where is a good place to start in developing a research question?</a:t>
            </a:r>
            <a:endParaRPr sz="4000"/>
          </a:p>
          <a:p>
            <a:pPr indent="0" lvl="0" marL="0" rtl="0" algn="l">
              <a:spcBef>
                <a:spcPts val="600"/>
              </a:spcBef>
              <a:spcAft>
                <a:spcPts val="600"/>
              </a:spcAft>
              <a:buClr>
                <a:schemeClr val="dk1"/>
              </a:buClr>
              <a:buSzPts val="1100"/>
              <a:buFont typeface="Arial"/>
              <a:buNone/>
            </a:pPr>
            <a:r>
              <a:rPr lang="en-US" sz="4000"/>
              <a:t>A: </a:t>
            </a:r>
            <a:r>
              <a:rPr b="1" lang="en-US" sz="4000"/>
              <a:t>Your own interests!</a:t>
            </a:r>
            <a:r>
              <a:rPr lang="en-US" sz="4000"/>
              <a:t> What do </a:t>
            </a:r>
            <a:r>
              <a:rPr b="1" lang="en-US" sz="4000"/>
              <a:t>YOU</a:t>
            </a:r>
            <a:r>
              <a:rPr lang="en-US" sz="4000"/>
              <a:t> want to learn about?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xEl>
                                              <p:pRg end="0" st="0"/>
                                            </p:txEl>
                                          </p:spTgt>
                                        </p:tgtEl>
                                        <p:attrNameLst>
                                          <p:attrName>style.visibility</p:attrName>
                                        </p:attrNameLst>
                                      </p:cBhvr>
                                      <p:to>
                                        <p:strVal val="visible"/>
                                      </p:to>
                                    </p:set>
                                    <p:animEffect filter="fade" transition="in">
                                      <p:cBhvr>
                                        <p:cTn dur="1000"/>
                                        <p:tgtEl>
                                          <p:spTgt spid="6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xEl>
                                              <p:pRg end="1" st="1"/>
                                            </p:txEl>
                                          </p:spTgt>
                                        </p:tgtEl>
                                        <p:attrNameLst>
                                          <p:attrName>style.visibility</p:attrName>
                                        </p:attrNameLst>
                                      </p:cBhvr>
                                      <p:to>
                                        <p:strVal val="visible"/>
                                      </p:to>
                                    </p:set>
                                    <p:animEffect filter="fade" transition="in">
                                      <p:cBhvr>
                                        <p:cTn dur="1000"/>
                                        <p:tgtEl>
                                          <p:spTgt spid="67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7"/>
          <p:cNvSpPr txBox="1"/>
          <p:nvPr>
            <p:ph type="title"/>
          </p:nvPr>
        </p:nvSpPr>
        <p:spPr>
          <a:xfrm>
            <a:off x="1295402" y="982132"/>
            <a:ext cx="9601200" cy="130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8000"/>
              <a:t>Question</a:t>
            </a:r>
            <a:endParaRPr/>
          </a:p>
        </p:txBody>
      </p:sp>
      <p:sp>
        <p:nvSpPr>
          <p:cNvPr id="680" name="Google Shape;680;p67"/>
          <p:cNvSpPr txBox="1"/>
          <p:nvPr>
            <p:ph idx="1" type="body"/>
          </p:nvPr>
        </p:nvSpPr>
        <p:spPr>
          <a:xfrm>
            <a:off x="1295400" y="2556925"/>
            <a:ext cx="9741600" cy="33189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sz="4000"/>
              <a:t>Q: What are some helpful resources for developing a good research question?</a:t>
            </a:r>
            <a:endParaRPr sz="4000"/>
          </a:p>
          <a:p>
            <a:pPr indent="0" lvl="0" marL="0" rtl="0" algn="l">
              <a:spcBef>
                <a:spcPts val="600"/>
              </a:spcBef>
              <a:spcAft>
                <a:spcPts val="600"/>
              </a:spcAft>
              <a:buClr>
                <a:schemeClr val="dk1"/>
              </a:buClr>
              <a:buSzPts val="1100"/>
              <a:buFont typeface="Arial"/>
              <a:buNone/>
            </a:pPr>
            <a:r>
              <a:rPr lang="en-US" sz="4000"/>
              <a:t>A: GLOBE Program’s “Research Questions Characteristic Worksheet” or a website like </a:t>
            </a:r>
            <a:r>
              <a:rPr lang="en-US" sz="4000" u="sng">
                <a:solidFill>
                  <a:schemeClr val="hlink"/>
                </a:solidFill>
                <a:hlinkClick r:id="rId3"/>
              </a:rPr>
              <a:t>Science Buddies’ Science Fair Project 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xEl>
                                              <p:pRg end="0" st="0"/>
                                            </p:txEl>
                                          </p:spTgt>
                                        </p:tgtEl>
                                        <p:attrNameLst>
                                          <p:attrName>style.visibility</p:attrName>
                                        </p:attrNameLst>
                                      </p:cBhvr>
                                      <p:to>
                                        <p:strVal val="visible"/>
                                      </p:to>
                                    </p:set>
                                    <p:animEffect filter="fade" transition="in">
                                      <p:cBhvr>
                                        <p:cTn dur="1000"/>
                                        <p:tgtEl>
                                          <p:spTgt spid="6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xEl>
                                              <p:pRg end="1" st="1"/>
                                            </p:txEl>
                                          </p:spTgt>
                                        </p:tgtEl>
                                        <p:attrNameLst>
                                          <p:attrName>style.visibility</p:attrName>
                                        </p:attrNameLst>
                                      </p:cBhvr>
                                      <p:to>
                                        <p:strVal val="visible"/>
                                      </p:to>
                                    </p:set>
                                    <p:animEffect filter="fade" transition="in">
                                      <p:cBhvr>
                                        <p:cTn dur="1000"/>
                                        <p:tgtEl>
                                          <p:spTgt spid="68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68"/>
          <p:cNvSpPr txBox="1"/>
          <p:nvPr>
            <p:ph type="title"/>
          </p:nvPr>
        </p:nvSpPr>
        <p:spPr>
          <a:xfrm>
            <a:off x="1295402" y="982132"/>
            <a:ext cx="9601200" cy="130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8000"/>
              <a:t>THANK YOU!</a:t>
            </a:r>
            <a:endParaRPr sz="8000"/>
          </a:p>
        </p:txBody>
      </p:sp>
      <p:sp>
        <p:nvSpPr>
          <p:cNvPr id="686" name="Google Shape;686;p68"/>
          <p:cNvSpPr txBox="1"/>
          <p:nvPr>
            <p:ph idx="1" type="body"/>
          </p:nvPr>
        </p:nvSpPr>
        <p:spPr>
          <a:xfrm>
            <a:off x="1295401" y="2556932"/>
            <a:ext cx="9601200" cy="33189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4700"/>
              <a:t>We hope you enjoyed our presentation and that it helps you with your research project! </a:t>
            </a:r>
            <a:endParaRPr sz="4700"/>
          </a:p>
          <a:p>
            <a:pPr indent="0" lvl="0" marL="0" rtl="0" algn="l">
              <a:spcBef>
                <a:spcPts val="600"/>
              </a:spcBef>
              <a:spcAft>
                <a:spcPts val="600"/>
              </a:spcAft>
              <a:buNone/>
            </a:pPr>
            <a:r>
              <a:rPr lang="en-US" sz="4700"/>
              <a:t>Please let us know if you have any questions :)</a:t>
            </a:r>
            <a:endParaRPr sz="4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5"/>
          <p:cNvSpPr txBox="1"/>
          <p:nvPr>
            <p:ph type="ctrTitle"/>
          </p:nvPr>
        </p:nvSpPr>
        <p:spPr>
          <a:xfrm>
            <a:off x="3300" y="5172075"/>
            <a:ext cx="6092700" cy="100020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2800"/>
              <a:buFont typeface="Rockwell"/>
              <a:buNone/>
            </a:pPr>
            <a:r>
              <a:rPr lang="en-US" sz="2800"/>
              <a:t>Climate Change Research Initiative</a:t>
            </a:r>
            <a:endParaRPr/>
          </a:p>
        </p:txBody>
      </p:sp>
      <p:sp>
        <p:nvSpPr>
          <p:cNvPr id="508" name="Google Shape;508;p45"/>
          <p:cNvSpPr txBox="1"/>
          <p:nvPr>
            <p:ph idx="1" type="subTitle"/>
          </p:nvPr>
        </p:nvSpPr>
        <p:spPr>
          <a:xfrm>
            <a:off x="3300" y="6064623"/>
            <a:ext cx="6092700" cy="708600"/>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2100"/>
              <a:buNone/>
            </a:pPr>
            <a:r>
              <a:rPr lang="en-US"/>
              <a:t>(CCRI)</a:t>
            </a:r>
            <a:endParaRPr/>
          </a:p>
        </p:txBody>
      </p:sp>
      <p:sp>
        <p:nvSpPr>
          <p:cNvPr id="509" name="Google Shape;509;p45"/>
          <p:cNvSpPr txBox="1"/>
          <p:nvPr>
            <p:ph idx="3" type="body"/>
          </p:nvPr>
        </p:nvSpPr>
        <p:spPr>
          <a:xfrm>
            <a:off x="6092825" y="495299"/>
            <a:ext cx="5997600" cy="6182700"/>
          </a:xfrm>
          <a:prstGeom prst="rect">
            <a:avLst/>
          </a:prstGeom>
          <a:noFill/>
          <a:ln>
            <a:noFill/>
          </a:ln>
        </p:spPr>
        <p:txBody>
          <a:bodyPr anchorCtr="0" anchor="b" bIns="0" lIns="0" spcFirstLastPara="1" rIns="0" wrap="square" tIns="0">
            <a:noAutofit/>
          </a:bodyPr>
          <a:lstStyle/>
          <a:p>
            <a:pPr indent="-266700" lvl="0" marL="266700" rtl="0" algn="l">
              <a:lnSpc>
                <a:spcPct val="90000"/>
              </a:lnSpc>
              <a:spcBef>
                <a:spcPts val="0"/>
              </a:spcBef>
              <a:spcAft>
                <a:spcPts val="0"/>
              </a:spcAft>
              <a:buClr>
                <a:srgbClr val="3F3F3F"/>
              </a:buClr>
              <a:buSzPts val="2300"/>
              <a:buChar char="•"/>
            </a:pPr>
            <a:r>
              <a:rPr lang="en-US" sz="2300"/>
              <a:t>The Office of STEM Engagement at GISS runs a program called Climate Change Research Initiative (CCRI).</a:t>
            </a:r>
            <a:endParaRPr/>
          </a:p>
          <a:p>
            <a:pPr indent="-120650" lvl="0" marL="266700" rtl="0" algn="l">
              <a:lnSpc>
                <a:spcPct val="90000"/>
              </a:lnSpc>
              <a:spcBef>
                <a:spcPts val="1000"/>
              </a:spcBef>
              <a:spcAft>
                <a:spcPts val="0"/>
              </a:spcAft>
              <a:buClr>
                <a:srgbClr val="3F3F3F"/>
              </a:buClr>
              <a:buSzPts val="2300"/>
              <a:buNone/>
            </a:pPr>
            <a:r>
              <a:t/>
            </a:r>
            <a:endParaRPr sz="2300"/>
          </a:p>
          <a:p>
            <a:pPr indent="-266700" lvl="0" marL="266700" rtl="0" algn="l">
              <a:lnSpc>
                <a:spcPct val="90000"/>
              </a:lnSpc>
              <a:spcBef>
                <a:spcPts val="1000"/>
              </a:spcBef>
              <a:spcAft>
                <a:spcPts val="0"/>
              </a:spcAft>
              <a:buClr>
                <a:srgbClr val="3F3F3F"/>
              </a:buClr>
              <a:buSzPts val="2300"/>
              <a:buChar char="•"/>
            </a:pPr>
            <a:r>
              <a:rPr lang="en-US" sz="2300"/>
              <a:t>Vertical Model: Each of 4 research teams is formed by graduate student and teacher, led by GISS scientist (Fall/Spring); then an undergraduate student and a high school student join to complete research (Summer). Teacher also develops Applied Research STEM Curriculum Portfolio.</a:t>
            </a:r>
            <a:endParaRPr/>
          </a:p>
          <a:p>
            <a:pPr indent="-120650" lvl="0" marL="266700" rtl="0" algn="l">
              <a:lnSpc>
                <a:spcPct val="90000"/>
              </a:lnSpc>
              <a:spcBef>
                <a:spcPts val="1000"/>
              </a:spcBef>
              <a:spcAft>
                <a:spcPts val="0"/>
              </a:spcAft>
              <a:buClr>
                <a:srgbClr val="3F3F3F"/>
              </a:buClr>
              <a:buSzPts val="2300"/>
              <a:buNone/>
            </a:pPr>
            <a:r>
              <a:t/>
            </a:r>
            <a:endParaRPr sz="2300"/>
          </a:p>
          <a:p>
            <a:pPr indent="-266700" lvl="0" marL="266700" rtl="0" algn="l">
              <a:lnSpc>
                <a:spcPct val="90000"/>
              </a:lnSpc>
              <a:spcBef>
                <a:spcPts val="1000"/>
              </a:spcBef>
              <a:spcAft>
                <a:spcPts val="0"/>
              </a:spcAft>
              <a:buClr>
                <a:srgbClr val="3F3F3F"/>
              </a:buClr>
              <a:buSzPts val="2300"/>
              <a:buChar char="•"/>
            </a:pPr>
            <a:r>
              <a:rPr lang="en-US" sz="2300"/>
              <a:t>An extension of the CCRI program is the CCRI Educator Ambassadors group, formed by outstanding STEM teachers, who meet monthly to learn about climate change research and educational resources such as GLOBE! One of our presenters today – Ms. Jillian Anderson- is part of this fantastic group!</a:t>
            </a:r>
            <a:endParaRPr/>
          </a:p>
        </p:txBody>
      </p:sp>
      <p:pic>
        <p:nvPicPr>
          <p:cNvPr descr="Logo&#10;&#10;Description automatically generated" id="510" name="Google Shape;510;p45"/>
          <p:cNvPicPr preferRelativeResize="0"/>
          <p:nvPr>
            <p:ph idx="2" type="pic"/>
          </p:nvPr>
        </p:nvPicPr>
        <p:blipFill rotWithShape="1">
          <a:blip r:embed="rId3">
            <a:alphaModFix/>
          </a:blip>
          <a:srcRect b="7791" l="0" r="0" t="7791"/>
          <a:stretch/>
        </p:blipFill>
        <p:spPr>
          <a:xfrm>
            <a:off x="0" y="28575"/>
            <a:ext cx="6092700" cy="5143500"/>
          </a:xfrm>
          <a:prstGeom prst="rect">
            <a:avLst/>
          </a:prstGeom>
          <a:solidFill>
            <a:srgbClr val="333333"/>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0" st="0"/>
                                            </p:txEl>
                                          </p:spTgt>
                                        </p:tgtEl>
                                        <p:attrNameLst>
                                          <p:attrName>style.visibility</p:attrName>
                                        </p:attrNameLst>
                                      </p:cBhvr>
                                      <p:to>
                                        <p:strVal val="visible"/>
                                      </p:to>
                                    </p:set>
                                    <p:animEffect filter="fade" transition="in">
                                      <p:cBhvr>
                                        <p:cTn dur="1000"/>
                                        <p:tgtEl>
                                          <p:spTgt spid="5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1" st="1"/>
                                            </p:txEl>
                                          </p:spTgt>
                                        </p:tgtEl>
                                        <p:attrNameLst>
                                          <p:attrName>style.visibility</p:attrName>
                                        </p:attrNameLst>
                                      </p:cBhvr>
                                      <p:to>
                                        <p:strVal val="visible"/>
                                      </p:to>
                                    </p:set>
                                    <p:animEffect filter="fade" transition="in">
                                      <p:cBhvr>
                                        <p:cTn dur="1000"/>
                                        <p:tgtEl>
                                          <p:spTgt spid="5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2" st="2"/>
                                            </p:txEl>
                                          </p:spTgt>
                                        </p:tgtEl>
                                        <p:attrNameLst>
                                          <p:attrName>style.visibility</p:attrName>
                                        </p:attrNameLst>
                                      </p:cBhvr>
                                      <p:to>
                                        <p:strVal val="visible"/>
                                      </p:to>
                                    </p:set>
                                    <p:animEffect filter="fade" transition="in">
                                      <p:cBhvr>
                                        <p:cTn dur="1000"/>
                                        <p:tgtEl>
                                          <p:spTgt spid="5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3" st="3"/>
                                            </p:txEl>
                                          </p:spTgt>
                                        </p:tgtEl>
                                        <p:attrNameLst>
                                          <p:attrName>style.visibility</p:attrName>
                                        </p:attrNameLst>
                                      </p:cBhvr>
                                      <p:to>
                                        <p:strVal val="visible"/>
                                      </p:to>
                                    </p:set>
                                    <p:animEffect filter="fade" transition="in">
                                      <p:cBhvr>
                                        <p:cTn dur="1000"/>
                                        <p:tgtEl>
                                          <p:spTgt spid="5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4" st="4"/>
                                            </p:txEl>
                                          </p:spTgt>
                                        </p:tgtEl>
                                        <p:attrNameLst>
                                          <p:attrName>style.visibility</p:attrName>
                                        </p:attrNameLst>
                                      </p:cBhvr>
                                      <p:to>
                                        <p:strVal val="visible"/>
                                      </p:to>
                                    </p:set>
                                    <p:animEffect filter="fade" transition="in">
                                      <p:cBhvr>
                                        <p:cTn dur="1000"/>
                                        <p:tgtEl>
                                          <p:spTgt spid="50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6"/>
          <p:cNvSpPr txBox="1"/>
          <p:nvPr>
            <p:ph type="ctrTitle"/>
          </p:nvPr>
        </p:nvSpPr>
        <p:spPr>
          <a:xfrm>
            <a:off x="2692398" y="2023531"/>
            <a:ext cx="6815700" cy="1515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9600"/>
              <a:buFont typeface="Garamond"/>
              <a:buNone/>
            </a:pPr>
            <a:r>
              <a:rPr lang="en-US" sz="7100"/>
              <a:t>Developing a Research Question</a:t>
            </a:r>
            <a:endParaRPr sz="7100"/>
          </a:p>
        </p:txBody>
      </p:sp>
      <p:sp>
        <p:nvSpPr>
          <p:cNvPr id="516" name="Google Shape;516;p46"/>
          <p:cNvSpPr txBox="1"/>
          <p:nvPr>
            <p:ph idx="1" type="subTitle"/>
          </p:nvPr>
        </p:nvSpPr>
        <p:spPr>
          <a:xfrm>
            <a:off x="2692398" y="3657597"/>
            <a:ext cx="6815669" cy="1320802"/>
          </a:xfrm>
          <a:prstGeom prst="rect">
            <a:avLst/>
          </a:prstGeom>
          <a:noFill/>
          <a:ln>
            <a:noFill/>
          </a:ln>
        </p:spPr>
        <p:txBody>
          <a:bodyPr anchorCtr="0" anchor="t" bIns="45700" lIns="91425" spcFirstLastPara="1" rIns="91425" wrap="square" tIns="45700">
            <a:noAutofit/>
          </a:bodyPr>
          <a:lstStyle/>
          <a:p>
            <a:pPr indent="0" lvl="0" marL="0" rtl="0" algn="ctr">
              <a:spcBef>
                <a:spcPts val="1020"/>
              </a:spcBef>
              <a:spcAft>
                <a:spcPts val="0"/>
              </a:spcAft>
              <a:buSzPts val="2415"/>
              <a:buNone/>
            </a:pPr>
            <a:r>
              <a:rPr lang="en-US" sz="3300"/>
              <a:t>Wade Phillips &amp; </a:t>
            </a:r>
            <a:r>
              <a:rPr lang="en-US" sz="3300"/>
              <a:t>Jillian Anderson</a:t>
            </a:r>
            <a:endParaRPr sz="3300"/>
          </a:p>
          <a:p>
            <a:pPr indent="0" lvl="0" marL="0" rtl="0" algn="ctr">
              <a:spcBef>
                <a:spcPts val="1020"/>
              </a:spcBef>
              <a:spcAft>
                <a:spcPts val="0"/>
              </a:spcAft>
              <a:buSzPts val="2415"/>
              <a:buNone/>
            </a:pPr>
            <a:r>
              <a:rPr lang="en-US" sz="2900"/>
              <a:t>Lexington School for the Deaf</a:t>
            </a:r>
            <a:endParaRPr sz="2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The Scientific Method</a:t>
            </a:r>
            <a:endParaRPr sz="8000"/>
          </a:p>
        </p:txBody>
      </p:sp>
      <p:sp>
        <p:nvSpPr>
          <p:cNvPr id="522" name="Google Shape;522;p47"/>
          <p:cNvSpPr txBox="1"/>
          <p:nvPr>
            <p:ph idx="1" type="body"/>
          </p:nvPr>
        </p:nvSpPr>
        <p:spPr>
          <a:xfrm>
            <a:off x="1295401" y="2556932"/>
            <a:ext cx="9601200" cy="3318900"/>
          </a:xfrm>
          <a:prstGeom prst="rect">
            <a:avLst/>
          </a:prstGeom>
          <a:noFill/>
          <a:ln>
            <a:noFill/>
          </a:ln>
        </p:spPr>
        <p:txBody>
          <a:bodyPr anchorCtr="0" anchor="t" bIns="45700" lIns="91425" spcFirstLastPara="1" rIns="91425" wrap="square" tIns="45700">
            <a:noAutofit/>
          </a:bodyPr>
          <a:lstStyle/>
          <a:p>
            <a:pPr indent="-349250" lvl="0" marL="457200" rtl="0" algn="l">
              <a:spcBef>
                <a:spcPts val="0"/>
              </a:spcBef>
              <a:spcAft>
                <a:spcPts val="0"/>
              </a:spcAft>
              <a:buSzPts val="2900"/>
              <a:buFont typeface="Garamond"/>
              <a:buAutoNum type="arabicPeriod"/>
            </a:pPr>
            <a:r>
              <a:rPr lang="en-US" sz="2300"/>
              <a:t>Research question</a:t>
            </a:r>
            <a:endParaRPr sz="700"/>
          </a:p>
          <a:p>
            <a:pPr indent="-349250" lvl="0" marL="457200" rtl="0" algn="l">
              <a:spcBef>
                <a:spcPts val="1400"/>
              </a:spcBef>
              <a:spcAft>
                <a:spcPts val="0"/>
              </a:spcAft>
              <a:buSzPts val="2900"/>
              <a:buFont typeface="Garamond"/>
              <a:buAutoNum type="arabicPeriod"/>
            </a:pPr>
            <a:r>
              <a:rPr lang="en-US" sz="2300"/>
              <a:t>Background research</a:t>
            </a:r>
            <a:endParaRPr sz="700"/>
          </a:p>
          <a:p>
            <a:pPr indent="-349250" lvl="0" marL="457200" rtl="0" algn="l">
              <a:spcBef>
                <a:spcPts val="1400"/>
              </a:spcBef>
              <a:spcAft>
                <a:spcPts val="0"/>
              </a:spcAft>
              <a:buSzPts val="2900"/>
              <a:buFont typeface="Garamond"/>
              <a:buAutoNum type="arabicPeriod"/>
            </a:pPr>
            <a:r>
              <a:rPr lang="en-US" sz="2300"/>
              <a:t>Hypothesis</a:t>
            </a:r>
            <a:endParaRPr sz="2300"/>
          </a:p>
          <a:p>
            <a:pPr indent="-349250" lvl="0" marL="457200" rtl="0" algn="l">
              <a:spcBef>
                <a:spcPts val="1400"/>
              </a:spcBef>
              <a:spcAft>
                <a:spcPts val="0"/>
              </a:spcAft>
              <a:buSzPts val="2900"/>
              <a:buFont typeface="Garamond"/>
              <a:buAutoNum type="arabicPeriod"/>
            </a:pPr>
            <a:r>
              <a:rPr lang="en-US" sz="2300"/>
              <a:t>Experiment</a:t>
            </a:r>
            <a:endParaRPr sz="700"/>
          </a:p>
          <a:p>
            <a:pPr indent="-349250" lvl="0" marL="457200" rtl="0" algn="l">
              <a:spcBef>
                <a:spcPts val="1400"/>
              </a:spcBef>
              <a:spcAft>
                <a:spcPts val="0"/>
              </a:spcAft>
              <a:buSzPts val="2900"/>
              <a:buFont typeface="Garamond"/>
              <a:buAutoNum type="arabicPeriod"/>
            </a:pPr>
            <a:r>
              <a:rPr lang="en-US" sz="2300"/>
              <a:t>Data analysis</a:t>
            </a:r>
            <a:endParaRPr sz="700"/>
          </a:p>
          <a:p>
            <a:pPr indent="-349250" lvl="0" marL="457200" rtl="0" algn="l">
              <a:spcBef>
                <a:spcPts val="1400"/>
              </a:spcBef>
              <a:spcAft>
                <a:spcPts val="0"/>
              </a:spcAft>
              <a:buSzPts val="2900"/>
              <a:buFont typeface="Garamond"/>
              <a:buAutoNum type="arabicPeriod"/>
            </a:pPr>
            <a:r>
              <a:rPr lang="en-US" sz="2300"/>
              <a:t>Conclusion</a:t>
            </a:r>
            <a:endParaRPr sz="700"/>
          </a:p>
          <a:p>
            <a:pPr indent="-110490" lvl="0" marL="285750" rtl="0" algn="l">
              <a:spcBef>
                <a:spcPts val="1080"/>
              </a:spcBef>
              <a:spcAft>
                <a:spcPts val="0"/>
              </a:spcAft>
              <a:buSzPts val="2760"/>
              <a:buNone/>
            </a:pPr>
            <a:r>
              <a:t/>
            </a:r>
            <a:endParaRPr sz="700"/>
          </a:p>
        </p:txBody>
      </p:sp>
      <p:sp>
        <p:nvSpPr>
          <p:cNvPr id="523" name="Google Shape;523;p47"/>
          <p:cNvSpPr/>
          <p:nvPr/>
        </p:nvSpPr>
        <p:spPr>
          <a:xfrm>
            <a:off x="4373564" y="3485498"/>
            <a:ext cx="7293300" cy="1107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6600" u="none" cap="none" strike="noStrike">
                <a:solidFill>
                  <a:srgbClr val="76A5AF"/>
                </a:solidFill>
                <a:latin typeface="Garamond"/>
                <a:ea typeface="Garamond"/>
                <a:cs typeface="Garamond"/>
                <a:sym typeface="Garamond"/>
              </a:rPr>
              <a:t>7. </a:t>
            </a:r>
            <a:r>
              <a:rPr b="1" lang="en-US" sz="6600">
                <a:solidFill>
                  <a:srgbClr val="76A5AF"/>
                </a:solidFill>
                <a:latin typeface="Garamond"/>
                <a:ea typeface="Garamond"/>
                <a:cs typeface="Garamond"/>
                <a:sym typeface="Garamond"/>
              </a:rPr>
              <a:t>GLOBE IVSS</a:t>
            </a:r>
            <a:r>
              <a:rPr b="1" i="0" lang="en-US" sz="6600" u="none" cap="none" strike="noStrike">
                <a:solidFill>
                  <a:srgbClr val="76A5AF"/>
                </a:solidFill>
                <a:latin typeface="Garamond"/>
                <a:ea typeface="Garamond"/>
                <a:cs typeface="Garamond"/>
                <a:sym typeface="Garamond"/>
              </a:rPr>
              <a:t>!</a:t>
            </a:r>
            <a:endParaRPr b="1" i="0" sz="6600" u="none" cap="none" strike="noStrike">
              <a:solidFill>
                <a:srgbClr val="76A5AF"/>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0" st="0"/>
                                            </p:txEl>
                                          </p:spTgt>
                                        </p:tgtEl>
                                        <p:attrNameLst>
                                          <p:attrName>style.visibility</p:attrName>
                                        </p:attrNameLst>
                                      </p:cBhvr>
                                      <p:to>
                                        <p:strVal val="visible"/>
                                      </p:to>
                                    </p:set>
                                    <p:anim calcmode="lin" valueType="num">
                                      <p:cBhvr additive="base">
                                        <p:cTn dur="500"/>
                                        <p:tgtEl>
                                          <p:spTgt spid="52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1" st="1"/>
                                            </p:txEl>
                                          </p:spTgt>
                                        </p:tgtEl>
                                        <p:attrNameLst>
                                          <p:attrName>style.visibility</p:attrName>
                                        </p:attrNameLst>
                                      </p:cBhvr>
                                      <p:to>
                                        <p:strVal val="visible"/>
                                      </p:to>
                                    </p:set>
                                    <p:anim calcmode="lin" valueType="num">
                                      <p:cBhvr additive="base">
                                        <p:cTn dur="500"/>
                                        <p:tgtEl>
                                          <p:spTgt spid="52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2" st="2"/>
                                            </p:txEl>
                                          </p:spTgt>
                                        </p:tgtEl>
                                        <p:attrNameLst>
                                          <p:attrName>style.visibility</p:attrName>
                                        </p:attrNameLst>
                                      </p:cBhvr>
                                      <p:to>
                                        <p:strVal val="visible"/>
                                      </p:to>
                                    </p:set>
                                    <p:anim calcmode="lin" valueType="num">
                                      <p:cBhvr additive="base">
                                        <p:cTn dur="500"/>
                                        <p:tgtEl>
                                          <p:spTgt spid="52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3" st="3"/>
                                            </p:txEl>
                                          </p:spTgt>
                                        </p:tgtEl>
                                        <p:attrNameLst>
                                          <p:attrName>style.visibility</p:attrName>
                                        </p:attrNameLst>
                                      </p:cBhvr>
                                      <p:to>
                                        <p:strVal val="visible"/>
                                      </p:to>
                                    </p:set>
                                    <p:anim calcmode="lin" valueType="num">
                                      <p:cBhvr additive="base">
                                        <p:cTn dur="500"/>
                                        <p:tgtEl>
                                          <p:spTgt spid="52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4" st="4"/>
                                            </p:txEl>
                                          </p:spTgt>
                                        </p:tgtEl>
                                        <p:attrNameLst>
                                          <p:attrName>style.visibility</p:attrName>
                                        </p:attrNameLst>
                                      </p:cBhvr>
                                      <p:to>
                                        <p:strVal val="visible"/>
                                      </p:to>
                                    </p:set>
                                    <p:anim calcmode="lin" valueType="num">
                                      <p:cBhvr additive="base">
                                        <p:cTn dur="500"/>
                                        <p:tgtEl>
                                          <p:spTgt spid="522">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5" st="5"/>
                                            </p:txEl>
                                          </p:spTgt>
                                        </p:tgtEl>
                                        <p:attrNameLst>
                                          <p:attrName>style.visibility</p:attrName>
                                        </p:attrNameLst>
                                      </p:cBhvr>
                                      <p:to>
                                        <p:strVal val="visible"/>
                                      </p:to>
                                    </p:set>
                                    <p:anim calcmode="lin" valueType="num">
                                      <p:cBhvr additive="base">
                                        <p:cTn dur="500"/>
                                        <p:tgtEl>
                                          <p:spTgt spid="522">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22">
                                            <p:txEl>
                                              <p:pRg end="6" st="6"/>
                                            </p:txEl>
                                          </p:spTgt>
                                        </p:tgtEl>
                                        <p:attrNameLst>
                                          <p:attrName>style.visibility</p:attrName>
                                        </p:attrNameLst>
                                      </p:cBhvr>
                                      <p:to>
                                        <p:strVal val="visible"/>
                                      </p:to>
                                    </p:set>
                                    <p:anim calcmode="lin" valueType="num">
                                      <p:cBhvr additive="base">
                                        <p:cTn dur="500"/>
                                        <p:tgtEl>
                                          <p:spTgt spid="522">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xEl>
                                              <p:pRg end="0" st="0"/>
                                            </p:txEl>
                                          </p:spTgt>
                                        </p:tgtEl>
                                        <p:attrNameLst>
                                          <p:attrName>style.visibility</p:attrName>
                                        </p:attrNameLst>
                                      </p:cBhvr>
                                      <p:to>
                                        <p:strVal val="visible"/>
                                      </p:to>
                                    </p:set>
                                    <p:animEffect filter="fade" transition="in">
                                      <p:cBhvr>
                                        <p:cTn dur="1000"/>
                                        <p:tgtEl>
                                          <p:spTgt spid="52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8"/>
          <p:cNvSpPr txBox="1"/>
          <p:nvPr>
            <p:ph type="title"/>
          </p:nvPr>
        </p:nvSpPr>
        <p:spPr>
          <a:xfrm>
            <a:off x="1295402" y="982132"/>
            <a:ext cx="9601200" cy="130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6500"/>
              <a:t>IVSS Information...</a:t>
            </a:r>
            <a:endParaRPr sz="6500"/>
          </a:p>
        </p:txBody>
      </p:sp>
      <p:sp>
        <p:nvSpPr>
          <p:cNvPr id="529" name="Google Shape;529;p48"/>
          <p:cNvSpPr txBox="1"/>
          <p:nvPr>
            <p:ph idx="1" type="body"/>
          </p:nvPr>
        </p:nvSpPr>
        <p:spPr>
          <a:xfrm>
            <a:off x="1295401" y="2556932"/>
            <a:ext cx="9601200" cy="3318900"/>
          </a:xfrm>
          <a:prstGeom prst="rect">
            <a:avLst/>
          </a:prstGeom>
        </p:spPr>
        <p:txBody>
          <a:bodyPr anchorCtr="0" anchor="t" bIns="45700" lIns="91425" spcFirstLastPara="1" rIns="91425" wrap="square" tIns="45700">
            <a:noAutofit/>
          </a:bodyPr>
          <a:lstStyle/>
          <a:p>
            <a:pPr indent="0" lvl="0" marL="0" rtl="0" algn="l">
              <a:spcBef>
                <a:spcPts val="360"/>
              </a:spcBef>
              <a:spcAft>
                <a:spcPts val="600"/>
              </a:spcAft>
              <a:buNone/>
            </a:pPr>
            <a:r>
              <a:rPr lang="en-US"/>
              <a:t>TBC</a:t>
            </a:r>
            <a:endParaRPr/>
          </a:p>
        </p:txBody>
      </p:sp>
      <p:pic>
        <p:nvPicPr>
          <p:cNvPr id="530" name="Google Shape;530;p48"/>
          <p:cNvPicPr preferRelativeResize="0"/>
          <p:nvPr/>
        </p:nvPicPr>
        <p:blipFill>
          <a:blip r:embed="rId3">
            <a:alphaModFix/>
          </a:blip>
          <a:stretch>
            <a:fillRect/>
          </a:stretch>
        </p:blipFill>
        <p:spPr>
          <a:xfrm>
            <a:off x="1004725" y="573048"/>
            <a:ext cx="10182550" cy="5711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9"/>
          <p:cNvSpPr txBox="1"/>
          <p:nvPr>
            <p:ph type="title"/>
          </p:nvPr>
        </p:nvSpPr>
        <p:spPr>
          <a:xfrm>
            <a:off x="1374675" y="831675"/>
            <a:ext cx="3521700" cy="1303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US" sz="6500"/>
              <a:t>GLOBE Program </a:t>
            </a:r>
            <a:endParaRPr sz="6500"/>
          </a:p>
        </p:txBody>
      </p:sp>
      <p:pic>
        <p:nvPicPr>
          <p:cNvPr id="536" name="Google Shape;536;p49"/>
          <p:cNvPicPr preferRelativeResize="0"/>
          <p:nvPr/>
        </p:nvPicPr>
        <p:blipFill>
          <a:blip r:embed="rId3">
            <a:alphaModFix/>
          </a:blip>
          <a:stretch>
            <a:fillRect/>
          </a:stretch>
        </p:blipFill>
        <p:spPr>
          <a:xfrm>
            <a:off x="5377750" y="133500"/>
            <a:ext cx="6597023" cy="6632850"/>
          </a:xfrm>
          <a:prstGeom prst="rect">
            <a:avLst/>
          </a:prstGeom>
          <a:noFill/>
          <a:ln>
            <a:noFill/>
          </a:ln>
        </p:spPr>
      </p:pic>
      <p:sp>
        <p:nvSpPr>
          <p:cNvPr id="537" name="Google Shape;537;p49"/>
          <p:cNvSpPr txBox="1"/>
          <p:nvPr/>
        </p:nvSpPr>
        <p:spPr>
          <a:xfrm>
            <a:off x="1896375" y="2292100"/>
            <a:ext cx="3000000" cy="3048000"/>
          </a:xfrm>
          <a:prstGeom prst="rect">
            <a:avLst/>
          </a:prstGeom>
          <a:noFill/>
          <a:ln>
            <a:noFill/>
          </a:ln>
        </p:spPr>
        <p:txBody>
          <a:bodyPr anchorCtr="0" anchor="t" bIns="91425" lIns="91425" spcFirstLastPara="1" rIns="91425" wrap="square" tIns="91425">
            <a:noAutofit/>
          </a:bodyPr>
          <a:lstStyle/>
          <a:p>
            <a:pPr indent="-222250" lvl="0" marL="285750" rtl="0" algn="r">
              <a:lnSpc>
                <a:spcPct val="90000"/>
              </a:lnSpc>
              <a:spcBef>
                <a:spcPts val="1800"/>
              </a:spcBef>
              <a:spcAft>
                <a:spcPts val="0"/>
              </a:spcAft>
              <a:buClr>
                <a:schemeClr val="accent1"/>
              </a:buClr>
              <a:buSzPts val="3500"/>
              <a:buChar char="•"/>
            </a:pPr>
            <a:r>
              <a:rPr lang="en-US" sz="3500">
                <a:solidFill>
                  <a:srgbClr val="262626"/>
                </a:solidFill>
                <a:latin typeface="Garamond"/>
                <a:ea typeface="Garamond"/>
                <a:cs typeface="Garamond"/>
                <a:sym typeface="Garamond"/>
              </a:rPr>
              <a:t>Research Question Characteristics Worksheet</a:t>
            </a:r>
            <a:endParaRPr sz="3500">
              <a:solidFill>
                <a:srgbClr val="262626"/>
              </a:solidFill>
              <a:latin typeface="Garamond"/>
              <a:ea typeface="Garamond"/>
              <a:cs typeface="Garamond"/>
              <a:sym typeface="Garamond"/>
            </a:endParaRPr>
          </a:p>
          <a:p>
            <a:pPr indent="-222250" lvl="0" marL="285750" rtl="0" algn="r">
              <a:lnSpc>
                <a:spcPct val="90000"/>
              </a:lnSpc>
              <a:spcBef>
                <a:spcPts val="1800"/>
              </a:spcBef>
              <a:spcAft>
                <a:spcPts val="0"/>
              </a:spcAft>
              <a:buClr>
                <a:schemeClr val="accent1"/>
              </a:buClr>
              <a:buSzPts val="3500"/>
              <a:buChar char="•"/>
            </a:pPr>
            <a:r>
              <a:rPr lang="en-US" sz="3500">
                <a:solidFill>
                  <a:srgbClr val="262626"/>
                </a:solidFill>
                <a:latin typeface="Garamond"/>
                <a:ea typeface="Garamond"/>
                <a:cs typeface="Garamond"/>
                <a:sym typeface="Garamond"/>
              </a:rPr>
              <a:t>Points (0 or 1)</a:t>
            </a:r>
            <a:endParaRPr sz="3500">
              <a:solidFill>
                <a:srgbClr val="262626"/>
              </a:solidFill>
              <a:latin typeface="Garamond"/>
              <a:ea typeface="Garamond"/>
              <a:cs typeface="Garamond"/>
              <a:sym typeface="Garamond"/>
            </a:endParaRPr>
          </a:p>
          <a:p>
            <a:pPr indent="0" lvl="0" marL="285750" rtl="0" algn="l">
              <a:lnSpc>
                <a:spcPct val="90000"/>
              </a:lnSpc>
              <a:spcBef>
                <a:spcPts val="1800"/>
              </a:spcBef>
              <a:spcAft>
                <a:spcPts val="0"/>
              </a:spcAft>
              <a:buNone/>
            </a:pPr>
            <a:r>
              <a:t/>
            </a:r>
            <a:endParaRPr sz="3000">
              <a:solidFill>
                <a:srgbClr val="262626"/>
              </a:solidFill>
              <a:latin typeface="Garamond"/>
              <a:ea typeface="Garamond"/>
              <a:cs typeface="Garamond"/>
              <a:sym typeface="Garamond"/>
            </a:endParaRPr>
          </a:p>
          <a:p>
            <a:pPr indent="0" lvl="0" marL="285750" rtl="0" algn="l">
              <a:lnSpc>
                <a:spcPct val="90000"/>
              </a:lnSpc>
              <a:spcBef>
                <a:spcPts val="1800"/>
              </a:spcBef>
              <a:spcAft>
                <a:spcPts val="0"/>
              </a:spcAft>
              <a:buNone/>
            </a:pPr>
            <a:r>
              <a:t/>
            </a:r>
            <a:endParaRPr sz="3000">
              <a:solidFill>
                <a:srgbClr val="262626"/>
              </a:solidFill>
              <a:latin typeface="Garamond"/>
              <a:ea typeface="Garamond"/>
              <a:cs typeface="Garamond"/>
              <a:sym typeface="Garamond"/>
            </a:endParaRPr>
          </a:p>
        </p:txBody>
      </p:sp>
      <p:sp>
        <p:nvSpPr>
          <p:cNvPr id="538" name="Google Shape;538;p49"/>
          <p:cNvSpPr txBox="1"/>
          <p:nvPr/>
        </p:nvSpPr>
        <p:spPr>
          <a:xfrm>
            <a:off x="923175" y="5233525"/>
            <a:ext cx="44247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 the GLOBE Program “Research Question Characteristics Worksheet” displays a chart with thirteen questions and corresponding space to tally total points; at the top left is GLOBE’s icon displaying three shadows of people surrounding and putting their hands on a globe of the earth</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0"/>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5600"/>
              <a:buFont typeface="Garamond"/>
              <a:buNone/>
            </a:pPr>
            <a:r>
              <a:rPr lang="en-US" sz="6500"/>
              <a:t>A good research question is:</a:t>
            </a:r>
            <a:endParaRPr sz="6500"/>
          </a:p>
        </p:txBody>
      </p:sp>
      <p:sp>
        <p:nvSpPr>
          <p:cNvPr id="544" name="Google Shape;544;p50"/>
          <p:cNvSpPr txBox="1"/>
          <p:nvPr>
            <p:ph idx="1" type="body"/>
          </p:nvPr>
        </p:nvSpPr>
        <p:spPr>
          <a:xfrm>
            <a:off x="1295400" y="2556925"/>
            <a:ext cx="4797900" cy="3318900"/>
          </a:xfrm>
          <a:prstGeom prst="rect">
            <a:avLst/>
          </a:prstGeom>
          <a:noFill/>
          <a:ln>
            <a:noFill/>
          </a:ln>
        </p:spPr>
        <p:txBody>
          <a:bodyPr anchorCtr="0" anchor="t" bIns="45700" lIns="91425" spcFirstLastPara="1" rIns="91425" wrap="square" tIns="45700">
            <a:noAutofit/>
          </a:bodyPr>
          <a:lstStyle/>
          <a:p>
            <a:pPr indent="-471805" lvl="0" marL="285750" rtl="0" algn="l">
              <a:lnSpc>
                <a:spcPct val="90000"/>
              </a:lnSpc>
              <a:spcBef>
                <a:spcPts val="1800"/>
              </a:spcBef>
              <a:spcAft>
                <a:spcPts val="0"/>
              </a:spcAft>
              <a:buSzPts val="5000"/>
              <a:buChar char="•"/>
            </a:pPr>
            <a:r>
              <a:rPr lang="en-US" sz="5000"/>
              <a:t>Interesting</a:t>
            </a:r>
            <a:endParaRPr sz="5000"/>
          </a:p>
          <a:p>
            <a:pPr indent="-471805" lvl="0" marL="285750" rtl="0" algn="l">
              <a:lnSpc>
                <a:spcPct val="90000"/>
              </a:lnSpc>
              <a:spcBef>
                <a:spcPts val="1800"/>
              </a:spcBef>
              <a:spcAft>
                <a:spcPts val="0"/>
              </a:spcAft>
              <a:buSzPts val="5000"/>
              <a:buChar char="•"/>
            </a:pPr>
            <a:r>
              <a:rPr lang="en-US" sz="5000"/>
              <a:t>Clear</a:t>
            </a:r>
            <a:endParaRPr sz="5000"/>
          </a:p>
          <a:p>
            <a:pPr indent="-471805" lvl="0" marL="285750" rtl="0" algn="l">
              <a:lnSpc>
                <a:spcPct val="90000"/>
              </a:lnSpc>
              <a:spcBef>
                <a:spcPts val="1800"/>
              </a:spcBef>
              <a:spcAft>
                <a:spcPts val="0"/>
              </a:spcAft>
              <a:buSzPts val="5000"/>
              <a:buChar char="•"/>
            </a:pPr>
            <a:r>
              <a:rPr lang="en-US" sz="5000"/>
              <a:t>Focused</a:t>
            </a:r>
            <a:endParaRPr sz="5000"/>
          </a:p>
          <a:p>
            <a:pPr indent="0" lvl="0" marL="0" rtl="0" algn="l">
              <a:lnSpc>
                <a:spcPct val="150000"/>
              </a:lnSpc>
              <a:spcBef>
                <a:spcPts val="0"/>
              </a:spcBef>
              <a:spcAft>
                <a:spcPts val="0"/>
              </a:spcAft>
              <a:buNone/>
            </a:pPr>
            <a:r>
              <a:t/>
            </a:r>
            <a:endParaRPr sz="5000"/>
          </a:p>
          <a:p>
            <a:pPr indent="0" lvl="0" marL="285750" rtl="0" algn="l">
              <a:lnSpc>
                <a:spcPct val="90000"/>
              </a:lnSpc>
              <a:spcBef>
                <a:spcPts val="1480"/>
              </a:spcBef>
              <a:spcAft>
                <a:spcPts val="0"/>
              </a:spcAft>
              <a:buSzPts val="5060"/>
              <a:buNone/>
            </a:pPr>
            <a:r>
              <a:t/>
            </a:r>
            <a:endParaRPr sz="3000"/>
          </a:p>
        </p:txBody>
      </p:sp>
      <p:sp>
        <p:nvSpPr>
          <p:cNvPr id="545" name="Google Shape;545;p50"/>
          <p:cNvSpPr txBox="1"/>
          <p:nvPr>
            <p:ph idx="1" type="body"/>
          </p:nvPr>
        </p:nvSpPr>
        <p:spPr>
          <a:xfrm>
            <a:off x="6149350" y="2556925"/>
            <a:ext cx="4797900" cy="3318900"/>
          </a:xfrm>
          <a:prstGeom prst="rect">
            <a:avLst/>
          </a:prstGeom>
          <a:noFill/>
          <a:ln>
            <a:noFill/>
          </a:ln>
        </p:spPr>
        <p:txBody>
          <a:bodyPr anchorCtr="0" anchor="t" bIns="45700" lIns="91425" spcFirstLastPara="1" rIns="91425" wrap="square" tIns="45700">
            <a:noAutofit/>
          </a:bodyPr>
          <a:lstStyle/>
          <a:p>
            <a:pPr indent="-471805" lvl="0" marL="285750" rtl="0" algn="l">
              <a:lnSpc>
                <a:spcPct val="90000"/>
              </a:lnSpc>
              <a:spcBef>
                <a:spcPts val="1800"/>
              </a:spcBef>
              <a:spcAft>
                <a:spcPts val="0"/>
              </a:spcAft>
              <a:buSzPts val="5000"/>
              <a:buChar char="•"/>
            </a:pPr>
            <a:r>
              <a:rPr lang="en-US" sz="5000"/>
              <a:t>Concise</a:t>
            </a:r>
            <a:endParaRPr sz="5000"/>
          </a:p>
          <a:p>
            <a:pPr indent="-471805" lvl="0" marL="285750" rtl="0" algn="l">
              <a:lnSpc>
                <a:spcPct val="90000"/>
              </a:lnSpc>
              <a:spcBef>
                <a:spcPts val="1800"/>
              </a:spcBef>
              <a:spcAft>
                <a:spcPts val="0"/>
              </a:spcAft>
              <a:buSzPts val="5000"/>
              <a:buChar char="•"/>
            </a:pPr>
            <a:r>
              <a:rPr lang="en-US" sz="5000"/>
              <a:t>Complex</a:t>
            </a:r>
            <a:endParaRPr sz="5000"/>
          </a:p>
          <a:p>
            <a:pPr indent="-471805" lvl="0" marL="285750" rtl="0" algn="l">
              <a:lnSpc>
                <a:spcPct val="90000"/>
              </a:lnSpc>
              <a:spcBef>
                <a:spcPts val="1800"/>
              </a:spcBef>
              <a:spcAft>
                <a:spcPts val="0"/>
              </a:spcAft>
              <a:buSzPts val="5000"/>
              <a:buChar char="•"/>
            </a:pPr>
            <a:r>
              <a:rPr lang="en-US" sz="5000"/>
              <a:t>Testable</a:t>
            </a:r>
            <a:endParaRPr sz="5000"/>
          </a:p>
          <a:p>
            <a:pPr indent="0" lvl="0" marL="0" rtl="0" algn="l">
              <a:lnSpc>
                <a:spcPct val="150000"/>
              </a:lnSpc>
              <a:spcBef>
                <a:spcPts val="0"/>
              </a:spcBef>
              <a:spcAft>
                <a:spcPts val="0"/>
              </a:spcAft>
              <a:buNone/>
            </a:pPr>
            <a:r>
              <a:t/>
            </a:r>
            <a:endParaRPr sz="5000"/>
          </a:p>
          <a:p>
            <a:pPr indent="0" lvl="0" marL="285750" rtl="0" algn="l">
              <a:lnSpc>
                <a:spcPct val="90000"/>
              </a:lnSpc>
              <a:spcBef>
                <a:spcPts val="1480"/>
              </a:spcBef>
              <a:spcAft>
                <a:spcPts val="0"/>
              </a:spcAft>
              <a:buSzPts val="5060"/>
              <a:buNone/>
            </a:pPr>
            <a:r>
              <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1"/>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8000"/>
              <a:buFont typeface="Garamond"/>
              <a:buNone/>
            </a:pPr>
            <a:r>
              <a:rPr lang="en-US" sz="8000"/>
              <a:t>Interesting</a:t>
            </a:r>
            <a:endParaRPr sz="8000"/>
          </a:p>
        </p:txBody>
      </p:sp>
      <p:pic>
        <p:nvPicPr>
          <p:cNvPr id="551" name="Google Shape;551;p51"/>
          <p:cNvPicPr preferRelativeResize="0"/>
          <p:nvPr/>
        </p:nvPicPr>
        <p:blipFill rotWithShape="1">
          <a:blip r:embed="rId3">
            <a:alphaModFix/>
          </a:blip>
          <a:srcRect b="0" l="5853" r="5853" t="0"/>
          <a:stretch/>
        </p:blipFill>
        <p:spPr>
          <a:xfrm>
            <a:off x="1733695" y="2479800"/>
            <a:ext cx="4217630" cy="3164800"/>
          </a:xfrm>
          <a:prstGeom prst="rect">
            <a:avLst/>
          </a:prstGeom>
          <a:noFill/>
          <a:ln>
            <a:noFill/>
          </a:ln>
        </p:spPr>
      </p:pic>
      <p:sp>
        <p:nvSpPr>
          <p:cNvPr id="552" name="Google Shape;552;p51"/>
          <p:cNvSpPr txBox="1"/>
          <p:nvPr>
            <p:ph idx="1" type="body"/>
          </p:nvPr>
        </p:nvSpPr>
        <p:spPr>
          <a:xfrm>
            <a:off x="6251570" y="2632204"/>
            <a:ext cx="4376056" cy="3318936"/>
          </a:xfrm>
          <a:prstGeom prst="rect">
            <a:avLst/>
          </a:prstGeom>
          <a:noFill/>
          <a:ln>
            <a:noFill/>
          </a:ln>
        </p:spPr>
        <p:txBody>
          <a:bodyPr anchorCtr="0" anchor="t" bIns="45700" lIns="91425" spcFirstLastPara="1" rIns="91425" wrap="square" tIns="45700">
            <a:noAutofit/>
          </a:bodyPr>
          <a:lstStyle/>
          <a:p>
            <a:pPr indent="-525780" lvl="0" marL="285750" rtl="0" algn="l">
              <a:spcBef>
                <a:spcPts val="0"/>
              </a:spcBef>
              <a:spcAft>
                <a:spcPts val="0"/>
              </a:spcAft>
              <a:buSzPts val="8280"/>
              <a:buChar char="•"/>
            </a:pPr>
            <a:r>
              <a:rPr lang="en-US" sz="7200"/>
              <a:t>Include </a:t>
            </a:r>
            <a:r>
              <a:rPr b="1" lang="en-US" sz="7200"/>
              <a:t>keywords</a:t>
            </a:r>
            <a:endParaRPr/>
          </a:p>
          <a:p>
            <a:pPr indent="0" lvl="0" marL="285750" rtl="0" algn="l">
              <a:spcBef>
                <a:spcPts val="1480"/>
              </a:spcBef>
              <a:spcAft>
                <a:spcPts val="0"/>
              </a:spcAft>
              <a:buSzPts val="5060"/>
              <a:buNone/>
            </a:pPr>
            <a:r>
              <a:t/>
            </a:r>
            <a:endParaRPr sz="4400"/>
          </a:p>
        </p:txBody>
      </p:sp>
      <p:sp>
        <p:nvSpPr>
          <p:cNvPr id="553" name="Google Shape;553;p51"/>
          <p:cNvSpPr txBox="1"/>
          <p:nvPr/>
        </p:nvSpPr>
        <p:spPr>
          <a:xfrm>
            <a:off x="953175" y="5850950"/>
            <a:ext cx="10566300" cy="1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Garamond"/>
                <a:ea typeface="Garamond"/>
                <a:cs typeface="Garamond"/>
                <a:sym typeface="Garamond"/>
              </a:rPr>
              <a:t>Images: a fair-skinned, blue-eyed child stares to the corner with their head resting on a hand in apparent boredom; overlapped by the </a:t>
            </a:r>
            <a:r>
              <a:rPr lang="en-US" sz="1300" u="sng">
                <a:solidFill>
                  <a:schemeClr val="hlink"/>
                </a:solidFill>
                <a:latin typeface="Garamond"/>
                <a:ea typeface="Garamond"/>
                <a:cs typeface="Garamond"/>
                <a:sym typeface="Garamond"/>
                <a:hlinkClick r:id="rId4"/>
              </a:rPr>
              <a:t>“Thinking Face Emoji</a:t>
            </a:r>
            <a:r>
              <a:rPr lang="en-US" sz="1300" u="sng">
                <a:solidFill>
                  <a:schemeClr val="hlink"/>
                </a:solidFill>
                <a:latin typeface="Garamond"/>
                <a:ea typeface="Garamond"/>
                <a:cs typeface="Garamond"/>
                <a:sym typeface="Garamond"/>
                <a:hlinkClick r:id="rId5"/>
              </a:rPr>
              <a:t>”</a:t>
            </a:r>
            <a:r>
              <a:rPr lang="en-US" sz="1300">
                <a:solidFill>
                  <a:schemeClr val="dk1"/>
                </a:solidFill>
                <a:latin typeface="Garamond"/>
                <a:ea typeface="Garamond"/>
                <a:cs typeface="Garamond"/>
                <a:sym typeface="Garamond"/>
              </a:rPr>
              <a:t>, a yellow smiley face with a quizzically raised eyebrow and a thoughtful palm resting on the chin</a:t>
            </a:r>
            <a:endParaRPr sz="1300"/>
          </a:p>
        </p:txBody>
      </p:sp>
      <p:pic>
        <p:nvPicPr>
          <p:cNvPr id="554" name="Google Shape;554;p51"/>
          <p:cNvPicPr preferRelativeResize="0"/>
          <p:nvPr/>
        </p:nvPicPr>
        <p:blipFill rotWithShape="1">
          <a:blip r:embed="rId6">
            <a:alphaModFix/>
          </a:blip>
          <a:srcRect b="0" l="0" r="0" t="0"/>
          <a:stretch/>
        </p:blipFill>
        <p:spPr>
          <a:xfrm>
            <a:off x="2480200" y="2496350"/>
            <a:ext cx="3371149" cy="3371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Great Pitch Decks - Environment">
      <a:dk1>
        <a:srgbClr val="000000"/>
      </a:dk1>
      <a:lt1>
        <a:srgbClr val="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