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15608"/>
    <p:restoredTop sz="94643"/>
  </p:normalViewPr>
  <p:slideViewPr>
    <p:cSldViewPr snapToGrid="0">
      <p:cViewPr varScale="1">
        <p:scale>
          <a:sx n="120" d="100"/>
          <a:sy n="120" d="100"/>
        </p:scale>
        <p:origin x="864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484428f9f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484428f9ff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233A44"/>
              </a:buClr>
              <a:buSzPts val="1300"/>
              <a:buFont typeface="Calibri"/>
              <a:buChar char="●"/>
            </a:pPr>
            <a:r>
              <a:rPr lang="en" sz="13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rPr>
              <a:t>Located in Toledo, Ohio</a:t>
            </a:r>
            <a:endParaRPr sz="1300">
              <a:solidFill>
                <a:srgbClr val="233A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233A44"/>
              </a:buClr>
              <a:buSzPts val="1300"/>
              <a:buFont typeface="Calibri"/>
              <a:buChar char="●"/>
            </a:pPr>
            <a:r>
              <a:rPr lang="en" sz="13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rPr>
              <a:t>Mrs. Tsporpranis’ Classroom </a:t>
            </a:r>
            <a:endParaRPr sz="1300">
              <a:solidFill>
                <a:srgbClr val="233A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233A44"/>
              </a:buClr>
              <a:buSzPts val="1300"/>
              <a:buFont typeface="Calibri"/>
              <a:buChar char="●"/>
            </a:pPr>
            <a:r>
              <a:rPr lang="en" sz="13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rPr>
              <a:t>GLOBE teacher </a:t>
            </a:r>
            <a:endParaRPr sz="1300">
              <a:solidFill>
                <a:srgbClr val="233A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233A44"/>
              </a:buClr>
              <a:buSzPts val="1300"/>
              <a:buFont typeface="Calibri"/>
              <a:buChar char="●"/>
            </a:pPr>
            <a:r>
              <a:rPr lang="en" sz="13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rPr>
              <a:t>Approximately 16-20 students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484428f9f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484428f9ff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484428f9f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484428f9ff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Gabi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489c2649f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489c2649f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484428f9f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484428f9ff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Gabi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485de033d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485de033d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rPr>
              <a:t>Alaura</a:t>
            </a:r>
            <a:endParaRPr sz="1300">
              <a:solidFill>
                <a:srgbClr val="233A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rPr>
              <a:t>To start the lesson we first went over an interactive powerpoint about what makes a good scientific question. Then we had the students fill in notes. </a:t>
            </a:r>
            <a:endParaRPr sz="1300">
              <a:solidFill>
                <a:srgbClr val="233A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rPr>
              <a:t>Students were also given GLOBE worksheets to help distinguish the types of scientific questions.</a:t>
            </a:r>
            <a:endParaRPr sz="1300">
              <a:solidFill>
                <a:srgbClr val="233A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rPr>
              <a:t>The following list of questions was given to the students to decide whether or not they make good scientific questions:</a:t>
            </a:r>
            <a:endParaRPr sz="1300">
              <a:solidFill>
                <a:srgbClr val="233A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rPr>
              <a:t>	Which sunscreen is the best?</a:t>
            </a:r>
            <a:endParaRPr sz="1300">
              <a:solidFill>
                <a:srgbClr val="233A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rPr>
              <a:t>Which sunscreen has the most SPF?</a:t>
            </a:r>
            <a:endParaRPr sz="1300">
              <a:solidFill>
                <a:srgbClr val="233A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rPr>
              <a:t>Why is blue the best color in the world?</a:t>
            </a:r>
            <a:endParaRPr sz="1300">
              <a:solidFill>
                <a:srgbClr val="233A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rPr>
              <a:t>Why does it rain so much?</a:t>
            </a:r>
            <a:endParaRPr sz="1300">
              <a:solidFill>
                <a:srgbClr val="233A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rPr>
              <a:t>What types of clouds produce the most precipitation?</a:t>
            </a:r>
            <a:endParaRPr sz="1300">
              <a:solidFill>
                <a:srgbClr val="233A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484428f9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484428f9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Alaura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84428f9f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484428f9f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Kari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49a5958e8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49a5958e8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84428f9f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84428f9ff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485de033d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485de033d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 a group split, the four of us went to the group of kids and explain different  scientific questions and they responded from my group that they learned about clouds.  then I told the group to make up a scientific question that was basic enough so they can build off of it. some kids came up with how much sugar is in a chocolate bar. Then I explain to them that Globe is a great resource for them to look up different things and their science class and learn it more information about it. they told me they learn about clouds so I asked him what you want to learn about clouds. The students came up with ideas like how much does it snow in December then we share with the group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484428f9f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484428f9f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also use this tool they were getting a class from our teacher. It was a guideline to go off the gold program so the kids wouldn't reach her something that was an unnecessary. keeley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14.jpg"/><Relationship Id="rId6" Type="http://schemas.openxmlformats.org/officeDocument/2006/relationships/image" Target="../media/image15.jpg"/><Relationship Id="rId7" Type="http://schemas.openxmlformats.org/officeDocument/2006/relationships/image" Target="../media/image16.png"/><Relationship Id="rId8" Type="http://schemas.openxmlformats.org/officeDocument/2006/relationships/image" Target="../media/image2.pn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17.jpg"/><Relationship Id="rId6" Type="http://schemas.openxmlformats.org/officeDocument/2006/relationships/image" Target="../media/image2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18.jpg"/><Relationship Id="rId6" Type="http://schemas.openxmlformats.org/officeDocument/2006/relationships/image" Target="../media/image2.png"/><Relationship Id="rId1" Type="http://schemas.microsoft.com/office/2007/relationships/media" Target="../media/media12.m4a"/><Relationship Id="rId2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19.jpg"/><Relationship Id="rId6" Type="http://schemas.openxmlformats.org/officeDocument/2006/relationships/image" Target="../media/image2.png"/><Relationship Id="rId1" Type="http://schemas.microsoft.com/office/2007/relationships/media" Target="../media/media13.m4a"/><Relationship Id="rId2" Type="http://schemas.openxmlformats.org/officeDocument/2006/relationships/audio" Target="../media/media13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3.jpg"/><Relationship Id="rId6" Type="http://schemas.openxmlformats.org/officeDocument/2006/relationships/image" Target="../media/image4.jpg"/><Relationship Id="rId7" Type="http://schemas.openxmlformats.org/officeDocument/2006/relationships/image" Target="../media/image2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6.jpg"/><Relationship Id="rId6" Type="http://schemas.openxmlformats.org/officeDocument/2006/relationships/image" Target="../media/image2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7.jpg"/><Relationship Id="rId6" Type="http://schemas.openxmlformats.org/officeDocument/2006/relationships/image" Target="../media/image2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2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10.jpg"/><Relationship Id="rId6" Type="http://schemas.openxmlformats.org/officeDocument/2006/relationships/image" Target="../media/image2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2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11.jpg"/><Relationship Id="rId6" Type="http://schemas.openxmlformats.org/officeDocument/2006/relationships/image" Target="../media/image12.png"/><Relationship Id="rId7" Type="http://schemas.openxmlformats.org/officeDocument/2006/relationships/image" Target="../media/image13.jpg"/><Relationship Id="rId8" Type="http://schemas.openxmlformats.org/officeDocument/2006/relationships/image" Target="../media/image2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2389025" y="445025"/>
            <a:ext cx="4673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Bringing GLOBE and Scientific Questions to the Classroom! 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356100" y="2740200"/>
            <a:ext cx="8520600" cy="24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Alaura Fetterman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Kari Cooley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Keeley Hughes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Gabriella Nusbaum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79650" y="1954625"/>
            <a:ext cx="3752850" cy="65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>
            <a:spLocks noGrp="1"/>
          </p:cNvSpPr>
          <p:nvPr>
            <p:ph type="body" idx="1"/>
          </p:nvPr>
        </p:nvSpPr>
        <p:spPr>
          <a:xfrm>
            <a:off x="507200" y="453813"/>
            <a:ext cx="3200100" cy="137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100"/>
              <a:t>The students are looking up ideas and researching GLOBE protocols.</a:t>
            </a:r>
            <a:r>
              <a:rPr lang="en" sz="2400"/>
              <a:t> </a:t>
            </a:r>
            <a:endParaRPr sz="2400"/>
          </a:p>
        </p:txBody>
      </p:sp>
      <p:pic>
        <p:nvPicPr>
          <p:cNvPr id="119" name="Google Shape;11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0"/>
            <a:ext cx="4572000" cy="312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" y="2023100"/>
            <a:ext cx="4572000" cy="312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64485" y="3375675"/>
            <a:ext cx="1587025" cy="142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 Outcomes</a:t>
            </a:r>
            <a:endParaRPr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218450" y="1166825"/>
            <a:ext cx="4565100" cy="370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After students thought of their own scientific questions and researched them through GLOBE, they shared their best question to their group.</a:t>
            </a:r>
            <a:endParaRPr/>
          </a:p>
          <a:p>
            <a:pPr marL="91440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Each group then decided on which was the best scientific question amongst them, to share with the class. </a:t>
            </a:r>
            <a:endParaRPr/>
          </a:p>
        </p:txBody>
      </p:sp>
      <p:pic>
        <p:nvPicPr>
          <p:cNvPr id="128" name="Google Shape;12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3550" y="1017713"/>
            <a:ext cx="4110501" cy="351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10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>
            <a:spLocks noGrp="1"/>
          </p:cNvSpPr>
          <p:nvPr>
            <p:ph type="title"/>
          </p:nvPr>
        </p:nvSpPr>
        <p:spPr>
          <a:xfrm>
            <a:off x="366750" y="228975"/>
            <a:ext cx="4022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Scientific Questions</a:t>
            </a:r>
            <a:endParaRPr/>
          </a:p>
        </p:txBody>
      </p:sp>
      <p:sp>
        <p:nvSpPr>
          <p:cNvPr id="134" name="Google Shape;134;p24"/>
          <p:cNvSpPr txBox="1">
            <a:spLocks noGrp="1"/>
          </p:cNvSpPr>
          <p:nvPr>
            <p:ph type="body" idx="1"/>
          </p:nvPr>
        </p:nvSpPr>
        <p:spPr>
          <a:xfrm>
            <a:off x="78675" y="864100"/>
            <a:ext cx="47217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What effect will aerosols have on our climate over time?</a:t>
            </a:r>
            <a:endParaRPr sz="1600"/>
          </a:p>
          <a:p>
            <a:pPr marL="45720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How will surface temperature change when taken from different outside surfaces         (Ex. black top vs. grass)?</a:t>
            </a:r>
            <a:endParaRPr sz="1600"/>
          </a:p>
          <a:p>
            <a:pPr marL="45720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What is the long-term effect of releasing more greenhouse gasses on climate?</a:t>
            </a:r>
            <a:endParaRPr sz="1600"/>
          </a:p>
          <a:p>
            <a:pPr marL="45720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 How does weather affect a clouds shape?</a:t>
            </a:r>
            <a:endParaRPr sz="1600"/>
          </a:p>
        </p:txBody>
      </p:sp>
      <p:pic>
        <p:nvPicPr>
          <p:cNvPr id="135" name="Google Shape;135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4861426" y="1141850"/>
            <a:ext cx="4282574" cy="352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5"/>
          <p:cNvSpPr txBox="1">
            <a:spLocks noGrp="1"/>
          </p:cNvSpPr>
          <p:nvPr>
            <p:ph type="title"/>
          </p:nvPr>
        </p:nvSpPr>
        <p:spPr>
          <a:xfrm>
            <a:off x="311700" y="167275"/>
            <a:ext cx="23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Conclusions </a:t>
            </a:r>
            <a:endParaRPr/>
          </a:p>
        </p:txBody>
      </p:sp>
      <p:sp>
        <p:nvSpPr>
          <p:cNvPr id="141" name="Google Shape;141;p25"/>
          <p:cNvSpPr txBox="1">
            <a:spLocks noGrp="1"/>
          </p:cNvSpPr>
          <p:nvPr>
            <p:ph type="body" idx="1"/>
          </p:nvPr>
        </p:nvSpPr>
        <p:spPr>
          <a:xfrm>
            <a:off x="311700" y="739975"/>
            <a:ext cx="4050000" cy="42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Students learned about what makes a good scientific question.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Using prior knowledge and GLOBE, students made their own scientific questions.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They then presented their best findings to the class, in which other groups commented upon.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/>
              <a:t>Throughout the lesson all students seemed to be engaged and interested in furthering their science knowledge through GLOBE! </a:t>
            </a:r>
            <a:endParaRPr u="sng"/>
          </a:p>
        </p:txBody>
      </p:sp>
      <p:pic>
        <p:nvPicPr>
          <p:cNvPr id="142" name="Google Shape;14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26375" y="1152475"/>
            <a:ext cx="4717626" cy="353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ctrTitle"/>
          </p:nvPr>
        </p:nvSpPr>
        <p:spPr>
          <a:xfrm>
            <a:off x="311700" y="251625"/>
            <a:ext cx="8520600" cy="182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makes a good Scientific Question? </a:t>
            </a: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93450" y="2458303"/>
            <a:ext cx="3164475" cy="237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64685" y="2471813"/>
            <a:ext cx="3128414" cy="234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ctrTitle"/>
          </p:nvPr>
        </p:nvSpPr>
        <p:spPr>
          <a:xfrm>
            <a:off x="311700" y="744575"/>
            <a:ext cx="8520600" cy="112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 </a:t>
            </a:r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ubTitle" idx="1"/>
          </p:nvPr>
        </p:nvSpPr>
        <p:spPr>
          <a:xfrm>
            <a:off x="311700" y="1823200"/>
            <a:ext cx="8520600" cy="1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is the world’s best color blue?</a:t>
            </a:r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17000" y="2571750"/>
            <a:ext cx="2415875" cy="241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Types of Questions </a:t>
            </a:r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845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lang="en">
                <a:solidFill>
                  <a:srgbClr val="666666"/>
                </a:solidFill>
              </a:rPr>
              <a:t>Verification Questions </a:t>
            </a:r>
            <a:endParaRPr>
              <a:solidFill>
                <a:srgbClr val="666666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</a:pPr>
            <a:r>
              <a:rPr lang="en" sz="1100">
                <a:solidFill>
                  <a:srgbClr val="666666"/>
                </a:solidFill>
              </a:rPr>
              <a:t> Is it cold today? Is the sun still out? Is a flame hottest when it is blue?</a:t>
            </a:r>
            <a:br>
              <a:rPr lang="en" sz="1100">
                <a:solidFill>
                  <a:srgbClr val="666666"/>
                </a:solidFill>
              </a:rPr>
            </a:br>
            <a:endParaRPr>
              <a:solidFill>
                <a:srgbClr val="666666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lang="en">
                <a:solidFill>
                  <a:srgbClr val="666666"/>
                </a:solidFill>
              </a:rPr>
              <a:t>Significant/ Theory Questions </a:t>
            </a:r>
            <a:endParaRPr>
              <a:solidFill>
                <a:srgbClr val="666666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</a:pPr>
            <a:r>
              <a:rPr lang="en" sz="1100">
                <a:solidFill>
                  <a:srgbClr val="666666"/>
                </a:solidFill>
              </a:rPr>
              <a:t> Why should you point a car's wheels toward the curb when parking on a hill? Do clouds have to be in the sky for it to rain? Why do you add acid to water instead of water to acid?</a:t>
            </a:r>
            <a:br>
              <a:rPr lang="en" sz="1100">
                <a:solidFill>
                  <a:srgbClr val="666666"/>
                </a:solidFill>
              </a:rPr>
            </a:br>
            <a:endParaRPr>
              <a:solidFill>
                <a:srgbClr val="666666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lang="en">
                <a:solidFill>
                  <a:srgbClr val="666666"/>
                </a:solidFill>
              </a:rPr>
              <a:t>Experimental Questions </a:t>
            </a:r>
            <a:endParaRPr>
              <a:solidFill>
                <a:srgbClr val="666666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</a:pPr>
            <a:r>
              <a:rPr lang="en" sz="1100">
                <a:solidFill>
                  <a:srgbClr val="666666"/>
                </a:solidFill>
              </a:rPr>
              <a:t>If salt is added to water, would the solution still boil at the same temperature? or If Suntan lotion is put on ultraviolet detecting beads, will the beads still change color? </a:t>
            </a:r>
            <a:endParaRPr>
              <a:solidFill>
                <a:srgbClr val="666666"/>
              </a:solidFill>
            </a:endParaRPr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52258" y="172375"/>
            <a:ext cx="3199166" cy="239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1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Guidelines for writing good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scientific questions </a:t>
            </a:r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311700" y="2875525"/>
            <a:ext cx="8520600" cy="19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A good question has an answer and can be tested.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It can be tested by an experiment or measured.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The question builds on prior knowledge.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Lastly, when answered, it leads to other good questions.</a:t>
            </a:r>
            <a:endParaRPr sz="2000"/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66575" y="38675"/>
            <a:ext cx="3377426" cy="253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3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Scientific </a:t>
            </a:r>
            <a:endParaRPr sz="3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Method</a:t>
            </a:r>
            <a:endParaRPr sz="3600"/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26300" y="0"/>
            <a:ext cx="432492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53023">
            <a:off x="705689" y="2259064"/>
            <a:ext cx="2349547" cy="2349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dirty="0"/>
          </a:p>
        </p:txBody>
      </p:sp>
      <p:pic>
        <p:nvPicPr>
          <p:cNvPr id="99" name="Google Shape;9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9339" y="445025"/>
            <a:ext cx="7251405" cy="3769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Research and Process   </a:t>
            </a:r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</a:rPr>
              <a:t>Create a generalized/basic scientific question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</a:rPr>
              <a:t>Is this a good scientific question? 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</a:rPr>
              <a:t>Think about what you've learned about Globe in class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</a:rPr>
              <a:t>What do you want to learn? 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</a:rPr>
              <a:t>Create the scientific question 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</a:rPr>
              <a:t>Is this a good scientific question? 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</a:rPr>
              <a:t>Research the topic in globe 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</a:rPr>
              <a:t>Find the answer 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</a:rPr>
              <a:t>Share within the group</a:t>
            </a:r>
            <a:endParaRPr sz="2000">
              <a:solidFill>
                <a:srgbClr val="00000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5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GLOBE Research </a:t>
            </a:r>
            <a:endParaRPr/>
          </a:p>
        </p:txBody>
      </p:sp>
      <p:pic>
        <p:nvPicPr>
          <p:cNvPr id="111" name="Google Shape;111;p21"/>
          <p:cNvPicPr preferRelativeResize="0"/>
          <p:nvPr/>
        </p:nvPicPr>
        <p:blipFill rotWithShape="1">
          <a:blip r:embed="rId5">
            <a:alphaModFix/>
          </a:blip>
          <a:srcRect l="5077" t="14515" r="9437"/>
          <a:stretch/>
        </p:blipFill>
        <p:spPr>
          <a:xfrm>
            <a:off x="5216800" y="2571750"/>
            <a:ext cx="3114875" cy="207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1"/>
          <p:cNvPicPr preferRelativeResize="0"/>
          <p:nvPr/>
        </p:nvPicPr>
        <p:blipFill rotWithShape="1">
          <a:blip r:embed="rId6">
            <a:alphaModFix/>
          </a:blip>
          <a:srcRect l="28930" t="11373" r="30034" b="22194"/>
          <a:stretch/>
        </p:blipFill>
        <p:spPr>
          <a:xfrm>
            <a:off x="355050" y="1090750"/>
            <a:ext cx="4276099" cy="3893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16800" y="445025"/>
            <a:ext cx="3180250" cy="185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594</Words>
  <Application>Microsoft Macintosh PowerPoint</Application>
  <PresentationFormat>On-screen Show (16:9)</PresentationFormat>
  <Paragraphs>71</Paragraphs>
  <Slides>13</Slides>
  <Notes>13</Notes>
  <HiddenSlides>0</HiddenSlides>
  <MMClips>13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Calibri</vt:lpstr>
      <vt:lpstr>Arial</vt:lpstr>
      <vt:lpstr>Simple Light</vt:lpstr>
      <vt:lpstr>Bringing GLOBE and Scientific Questions to the Classroom! </vt:lpstr>
      <vt:lpstr>What makes a good Scientific Question? </vt:lpstr>
      <vt:lpstr>Introduction </vt:lpstr>
      <vt:lpstr>Types of Questions </vt:lpstr>
      <vt:lpstr>Guidelines for writing good  scientific questions </vt:lpstr>
      <vt:lpstr>Scientific  Method</vt:lpstr>
      <vt:lpstr>PowerPoint Presentation</vt:lpstr>
      <vt:lpstr>Research and Process   </vt:lpstr>
      <vt:lpstr>GLOBE Research </vt:lpstr>
      <vt:lpstr>PowerPoint Presentation</vt:lpstr>
      <vt:lpstr>Student Outcomes</vt:lpstr>
      <vt:lpstr>Our Scientific Questions</vt:lpstr>
      <vt:lpstr>Conclusions </vt:lpstr>
    </vt:vector>
  </TitlesOfParts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Bringing GLOBE and Scientific Questions to the Classroom! </dc:title>
  <cp:lastModifiedBy>Fetterman, Alaura Ashley</cp:lastModifiedBy>
  <cp:revision>2</cp:revision>
  <dcterms:modified xsi:type="dcterms:W3CDTF">2018-12-05T15:53:42Z</dcterms:modified>
</cp:coreProperties>
</file>