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4"/>
  </p:notesMasterIdLst>
  <p:sldIdLst>
    <p:sldId id="256" r:id="rId5"/>
    <p:sldId id="258" r:id="rId6"/>
    <p:sldId id="259" r:id="rId7"/>
    <p:sldId id="262" r:id="rId8"/>
    <p:sldId id="261" r:id="rId9"/>
    <p:sldId id="264" r:id="rId10"/>
    <p:sldId id="266" r:id="rId11"/>
    <p:sldId id="285" r:id="rId12"/>
    <p:sldId id="284" r:id="rId13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Kalam" panose="020B0604020202020204" charset="0"/>
      <p:regular r:id="rId17"/>
      <p:bold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0E6783-DD72-49D9-B731-79DAB7A1D8D1}">
  <a:tblStyle styleId="{1E0E6783-DD72-49D9-B731-79DAB7A1D8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12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7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causes particulate matter concentrations in our region?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4A157-645E-4D56-BC12-5AECB031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47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4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Hello!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We are Tibbe, Jurjen Maximo and Damian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 err="1"/>
              <a:t>And</a:t>
            </a:r>
            <a:r>
              <a:rPr lang="nl-NL" dirty="0"/>
              <a:t> we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tell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research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Concise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Let’s start with the </a:t>
            </a:r>
            <a:r>
              <a:rPr lang="nl-NL" dirty="0" err="1"/>
              <a:t>consice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4717200" y="2116750"/>
            <a:ext cx="3741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>
                <a:solidFill>
                  <a:schemeClr val="accent1"/>
                </a:solidFill>
              </a:rPr>
              <a:t>Context of Research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294967295"/>
          </p:nvPr>
        </p:nvSpPr>
        <p:spPr>
          <a:xfrm>
            <a:off x="4717200" y="3411555"/>
            <a:ext cx="3741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did</a:t>
            </a:r>
            <a:r>
              <a:rPr lang="nl-NL" dirty="0"/>
              <a:t> we start in </a:t>
            </a:r>
            <a:r>
              <a:rPr lang="nl-NL" dirty="0" err="1"/>
              <a:t>the</a:t>
            </a:r>
            <a:r>
              <a:rPr lang="nl-NL" dirty="0"/>
              <a:t> first </a:t>
            </a:r>
            <a:r>
              <a:rPr lang="nl-NL" dirty="0" err="1"/>
              <a:t>place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75665" y="556401"/>
            <a:ext cx="1356919" cy="13749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242931"/>
            <a:ext cx="793332" cy="7727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471325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5" y="2058405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Research </a:t>
            </a:r>
            <a:r>
              <a:rPr lang="nl-NL" dirty="0" err="1"/>
              <a:t>Questions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nl-NL" dirty="0"/>
              <a:t>What </a:t>
            </a:r>
            <a:r>
              <a:rPr lang="nl-NL" dirty="0" err="1"/>
              <a:t>causes</a:t>
            </a:r>
            <a:r>
              <a:rPr lang="nl-NL" dirty="0"/>
              <a:t> </a:t>
            </a:r>
            <a:r>
              <a:rPr lang="nl-NL" dirty="0" err="1"/>
              <a:t>particulate</a:t>
            </a:r>
            <a:r>
              <a:rPr lang="nl-NL" dirty="0"/>
              <a:t> matter in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region</a:t>
            </a:r>
            <a:r>
              <a:rPr lang="nl-NL" dirty="0"/>
              <a:t>?</a:t>
            </a:r>
            <a:endParaRPr dirty="0"/>
          </a:p>
          <a:p>
            <a:pPr lvl="0">
              <a:spcBef>
                <a:spcPts val="1000"/>
              </a:spcBef>
            </a:pPr>
            <a:r>
              <a:rPr lang="en-GB" dirty="0"/>
              <a:t>What day has the highest concentrations of particulate matter?</a:t>
            </a:r>
            <a:endParaRPr lang="en" dirty="0"/>
          </a:p>
          <a:p>
            <a:pPr lvl="0">
              <a:spcBef>
                <a:spcPts val="1000"/>
              </a:spcBef>
            </a:pPr>
            <a:r>
              <a:rPr lang="en-GB" dirty="0"/>
              <a:t>Which neighbourhood generally has the highest concentration of particulate matter?</a:t>
            </a:r>
            <a:endParaRPr lang="en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Methods</a:t>
            </a:r>
            <a:r>
              <a:rPr lang="nl-NL" dirty="0"/>
              <a:t> </a:t>
            </a:r>
            <a:r>
              <a:rPr lang="nl-NL" dirty="0" err="1"/>
              <a:t>description</a:t>
            </a:r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2662714" y="1315621"/>
            <a:ext cx="6024036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dirty="0"/>
              <a:t>1: Building a particulate matter sensor with Arduino</a:t>
            </a:r>
            <a:endParaRPr lang="nl-NL" dirty="0"/>
          </a:p>
          <a:p>
            <a:r>
              <a:rPr lang="en-GB" dirty="0"/>
              <a:t>2: Install the particulate matter sensor in different locations throughout our city and note the results. This happens in a time span of 1 week.</a:t>
            </a:r>
            <a:endParaRPr lang="nl-NL" dirty="0"/>
          </a:p>
          <a:p>
            <a:r>
              <a:rPr lang="en-GB" dirty="0"/>
              <a:t>3: Comparing the results and calculating the differences.</a:t>
            </a:r>
            <a:endParaRPr lang="nl-NL" dirty="0"/>
          </a:p>
          <a:p>
            <a:r>
              <a:rPr lang="en-GB" dirty="0"/>
              <a:t>4: Investigating the potential causes of the differences between the results by comparing multiple factors that can have influence on the amount of particulate matter.</a:t>
            </a:r>
            <a:endParaRPr lang="nl-NL" dirty="0"/>
          </a:p>
          <a:p>
            <a:r>
              <a:rPr lang="en-GB" dirty="0"/>
              <a:t>5: Determining the cause.</a:t>
            </a:r>
            <a:endParaRPr lang="nl-NL" dirty="0"/>
          </a:p>
          <a:p>
            <a:r>
              <a:rPr lang="en-GB" dirty="0"/>
              <a:t>6: Drawing a conclusion about what the cause of the particulate matter in our region is.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 idx="4294967295"/>
          </p:nvPr>
        </p:nvSpPr>
        <p:spPr>
          <a:xfrm>
            <a:off x="518225" y="519550"/>
            <a:ext cx="47541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dirty="0" err="1">
                <a:solidFill>
                  <a:schemeClr val="dk1"/>
                </a:solidFill>
              </a:rPr>
              <a:t>Results</a:t>
            </a:r>
            <a:r>
              <a:rPr lang="nl-NL" b="0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7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473D7E8-5AD0-41CD-B115-D08384CB1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7" y="1590675"/>
            <a:ext cx="5915025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4717200" y="2116750"/>
            <a:ext cx="3741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 err="1">
                <a:solidFill>
                  <a:schemeClr val="accent1"/>
                </a:solidFill>
              </a:rPr>
              <a:t>Discussion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294967295"/>
          </p:nvPr>
        </p:nvSpPr>
        <p:spPr>
          <a:xfrm>
            <a:off x="4717200" y="3411555"/>
            <a:ext cx="3741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nl-NL" dirty="0"/>
              <a:t>What </a:t>
            </a:r>
            <a:r>
              <a:rPr lang="nl-NL" dirty="0" err="1"/>
              <a:t>can</a:t>
            </a:r>
            <a:r>
              <a:rPr lang="nl-NL" dirty="0"/>
              <a:t> we </a:t>
            </a:r>
            <a:r>
              <a:rPr lang="nl-NL" dirty="0" err="1"/>
              <a:t>discuss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6075665" y="556401"/>
            <a:ext cx="1356919" cy="13749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242931"/>
            <a:ext cx="793332" cy="7727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471325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5" y="2058405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6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Conclusion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Let’s end with a conclusion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7895426"/>
      </p:ext>
    </p:extLst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B5B645E65664697D1B20599A93C1E" ma:contentTypeVersion="11" ma:contentTypeDescription="Een nieuw document maken." ma:contentTypeScope="" ma:versionID="e05fba55a9ec8ae8d072b98b39c8d538">
  <xsd:schema xmlns:xsd="http://www.w3.org/2001/XMLSchema" xmlns:xs="http://www.w3.org/2001/XMLSchema" xmlns:p="http://schemas.microsoft.com/office/2006/metadata/properties" xmlns:ns3="222a38b5-3774-4344-9420-399ebcb04b06" xmlns:ns4="80d3fd8a-695e-47ae-8f6d-452d64f8bf04" targetNamespace="http://schemas.microsoft.com/office/2006/metadata/properties" ma:root="true" ma:fieldsID="9dcaff55dc2a4c1b85f3ac6de510caa0" ns3:_="" ns4:_="">
    <xsd:import namespace="222a38b5-3774-4344-9420-399ebcb04b06"/>
    <xsd:import namespace="80d3fd8a-695e-47ae-8f6d-452d64f8bf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a38b5-3774-4344-9420-399ebcb04b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3fd8a-695e-47ae-8f6d-452d64f8b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8A6DD0-6733-4804-9E21-0620B0513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2a38b5-3774-4344-9420-399ebcb04b06"/>
    <ds:schemaRef ds:uri="80d3fd8a-695e-47ae-8f6d-452d64f8bf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038BB9-0E42-437F-B875-2E4B87301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CA40D-A1DA-4887-A65F-870C3353A09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0d3fd8a-695e-47ae-8f6d-452d64f8bf04"/>
    <ds:schemaRef ds:uri="222a38b5-3774-4344-9420-399ebcb04b0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197</Words>
  <Application>Microsoft Office PowerPoint</Application>
  <PresentationFormat>Diavoorstelling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Kalam</vt:lpstr>
      <vt:lpstr>Arial</vt:lpstr>
      <vt:lpstr>Calibri Light</vt:lpstr>
      <vt:lpstr>Merriweather</vt:lpstr>
      <vt:lpstr>Woodville template</vt:lpstr>
      <vt:lpstr>What causes particulate matter concentrations in our region?</vt:lpstr>
      <vt:lpstr>Hello!</vt:lpstr>
      <vt:lpstr>Concise</vt:lpstr>
      <vt:lpstr>Context of Research</vt:lpstr>
      <vt:lpstr>Research Questions</vt:lpstr>
      <vt:lpstr>Methods description</vt:lpstr>
      <vt:lpstr>Results:</vt:lpstr>
      <vt:lpstr>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causes particulate matter concentrations in our region?</dc:title>
  <cp:lastModifiedBy>Jurjen Witte</cp:lastModifiedBy>
  <cp:revision>2</cp:revision>
  <dcterms:modified xsi:type="dcterms:W3CDTF">2020-03-09T21:33:44Z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0x010100498B5B645E65664697D1B20599A93C1E</vt:lpwstr>
  </property>
</Properties>
</file>