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1" r:id="rId7"/>
    <p:sldId id="259" r:id="rId8"/>
    <p:sldId id="262" r:id="rId9"/>
    <p:sldId id="263" r:id="rId10"/>
    <p:sldId id="268" r:id="rId11"/>
    <p:sldId id="269" r:id="rId12"/>
    <p:sldId id="278" r:id="rId13"/>
    <p:sldId id="273" r:id="rId14"/>
    <p:sldId id="274" r:id="rId15"/>
    <p:sldId id="275" r:id="rId16"/>
    <p:sldId id="27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ie" initials="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9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0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89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03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50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5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1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94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4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0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6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0B0D-1E61-4F4F-914A-D3B99F9F758F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D1DE-AB8A-48BB-B7FD-47475DF94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8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razky.cz/?q=fajfka&amp;url=http://www.medsol.cz/images/medsol.cz/ikony/fajfka.png&amp;imageId=9ab506343b11b267&amp;data=lgLEEEinyX5QYr8Repqw0IuQpsTEME2OeMUv69DtfepVJDOfRrttXyKjC5VuDf2t1yzSdB9tGTh8kP6WnZygRYP-7qSpCs5bArO2xAIDTJPEAqiDxAJMysQCWN4=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razky.cz/?q=fajfka&amp;url=http://www.medsol.cz/images/medsol.cz/ikony/fajfka.png&amp;imageId=9ab506343b11b267&amp;data=lgLEEEinyX5QYr8Repqw0IuQpsTEME2OeMUv69DtfepVJDOfRrttXyKjC5VuDf2t1yzSdB9tGTh8kP6WnZygRYP-7qSpCs5bArO2xAIDTJPEAqiDxAJMysQCWN4=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/>
          <a:lstStyle/>
          <a:p>
            <a:r>
              <a:rPr lang="cs-CZ" dirty="0" smtClean="0"/>
              <a:t>GLOBE TEAM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škola 	</a:t>
            </a:r>
            <a:br>
              <a:rPr lang="cs-CZ" dirty="0" smtClean="0"/>
            </a:br>
            <a:r>
              <a:rPr lang="cs-CZ" dirty="0" smtClean="0"/>
              <a:t>Dubňany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86" y="0"/>
            <a:ext cx="12192000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701442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dirty="0" smtClean="0"/>
              <a:t>	</a:t>
            </a:r>
          </a:p>
          <a:p>
            <a:endParaRPr lang="cs-CZ" sz="6000" dirty="0"/>
          </a:p>
        </p:txBody>
      </p:sp>
      <p:sp>
        <p:nvSpPr>
          <p:cNvPr id="9" name="Obdélník 8"/>
          <p:cNvSpPr/>
          <p:nvPr/>
        </p:nvSpPr>
        <p:spPr>
          <a:xfrm>
            <a:off x="215900" y="1629762"/>
            <a:ext cx="11712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GLOBE GAMES 2018   HUMPOLEC</a:t>
            </a:r>
          </a:p>
          <a:p>
            <a:pPr algn="ctr"/>
            <a:r>
              <a:rPr lang="cs-CZ" sz="3200" dirty="0" smtClean="0"/>
              <a:t>GLOBE TEAM: Adam Antoš, Nikol Kryštofová, Lenka Vaculíková,</a:t>
            </a:r>
          </a:p>
          <a:p>
            <a:pPr algn="ctr"/>
            <a:r>
              <a:rPr lang="cs-CZ" sz="3200" smtClean="0"/>
              <a:t>Gabriela </a:t>
            </a:r>
            <a:r>
              <a:rPr lang="cs-CZ" sz="3200" dirty="0" err="1" smtClean="0"/>
              <a:t>Hvožďová</a:t>
            </a:r>
            <a:r>
              <a:rPr lang="cs-CZ" sz="3200" dirty="0" smtClean="0"/>
              <a:t> (6.B)  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17565" r="7261" b="20422"/>
          <a:stretch/>
        </p:blipFill>
        <p:spPr>
          <a:xfrm>
            <a:off x="8045002" y="2935197"/>
            <a:ext cx="3882982" cy="362803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015999" y="2127310"/>
            <a:ext cx="634649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                    </a:t>
            </a:r>
          </a:p>
          <a:p>
            <a:endParaRPr lang="cs-CZ" sz="3200" dirty="0"/>
          </a:p>
          <a:p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smtClean="0"/>
              <a:t>     GRAPHIC: Aleš </a:t>
            </a:r>
            <a:r>
              <a:rPr lang="cs-CZ" sz="3200" dirty="0" err="1" smtClean="0"/>
              <a:t>Lunga</a:t>
            </a:r>
            <a:r>
              <a:rPr lang="cs-CZ" sz="3200" dirty="0" smtClean="0"/>
              <a:t>, Filip Jančík</a:t>
            </a:r>
            <a:r>
              <a:rPr lang="cs-CZ" dirty="0" smtClean="0"/>
              <a:t>	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00014" y="155034"/>
            <a:ext cx="706411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Secondary</a:t>
            </a:r>
            <a:r>
              <a:rPr lang="cs-CZ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cs-CZ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</a:t>
            </a:r>
            <a:r>
              <a:rPr lang="cs-CZ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Dubňany</a:t>
            </a:r>
          </a:p>
          <a:p>
            <a:pPr algn="ctr"/>
            <a:r>
              <a:rPr lang="cs-CZ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Hodoninska</a:t>
            </a:r>
            <a:r>
              <a:rPr lang="cs-CZ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925 696 03</a:t>
            </a:r>
          </a:p>
          <a:p>
            <a:pPr algn="ctr"/>
            <a:r>
              <a:rPr lang="cs-CZ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Czech </a:t>
            </a:r>
            <a:r>
              <a:rPr lang="cs-CZ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republic</a:t>
            </a:r>
            <a:endParaRPr lang="cs-CZ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138588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climate</a:t>
            </a:r>
            <a:r>
              <a:rPr lang="cs-CZ" sz="3200" dirty="0" smtClean="0"/>
              <a:t> </a:t>
            </a:r>
            <a:r>
              <a:rPr lang="cs-CZ" sz="3200" dirty="0" err="1" smtClean="0"/>
              <a:t>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according</a:t>
            </a:r>
            <a:r>
              <a:rPr lang="cs-CZ" sz="3200" dirty="0" smtClean="0"/>
              <a:t> to Eugen </a:t>
            </a:r>
            <a:r>
              <a:rPr lang="cs-CZ" sz="3200" dirty="0" err="1" smtClean="0"/>
              <a:t>Quitt</a:t>
            </a:r>
            <a:r>
              <a:rPr lang="cs-CZ" sz="3200" dirty="0" smtClean="0"/>
              <a:t>. </a:t>
            </a:r>
            <a:r>
              <a:rPr lang="cs-CZ" sz="3200" dirty="0" err="1" smtClean="0"/>
              <a:t>Based</a:t>
            </a:r>
            <a:r>
              <a:rPr lang="cs-CZ" sz="3200" dirty="0" smtClean="0"/>
              <a:t> on data </a:t>
            </a:r>
            <a:r>
              <a:rPr lang="cs-CZ" sz="3200" dirty="0" err="1" smtClean="0"/>
              <a:t>fromthe</a:t>
            </a:r>
            <a:r>
              <a:rPr lang="cs-CZ" sz="3200" dirty="0" smtClean="0"/>
              <a:t> period 1901-1950, he </a:t>
            </a:r>
            <a:r>
              <a:rPr lang="cs-CZ" sz="3200" dirty="0" err="1" smtClean="0"/>
              <a:t>devided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Czech </a:t>
            </a:r>
            <a:r>
              <a:rPr lang="cs-CZ" sz="3200" dirty="0" err="1" smtClean="0"/>
              <a:t>republic</a:t>
            </a:r>
            <a:r>
              <a:rPr lang="cs-CZ" sz="3200" dirty="0" smtClean="0"/>
              <a:t> </a:t>
            </a:r>
            <a:r>
              <a:rPr lang="cs-CZ" sz="3200" dirty="0" err="1" smtClean="0"/>
              <a:t>into</a:t>
            </a:r>
            <a:r>
              <a:rPr lang="cs-CZ" sz="3200" dirty="0" smtClean="0"/>
              <a:t>  23 </a:t>
            </a:r>
            <a:r>
              <a:rPr lang="cs-CZ" sz="3200" dirty="0" err="1" smtClean="0"/>
              <a:t>climatic</a:t>
            </a:r>
            <a:r>
              <a:rPr lang="cs-CZ" sz="3200" dirty="0" smtClean="0"/>
              <a:t> </a:t>
            </a:r>
            <a:r>
              <a:rPr lang="cs-CZ" sz="3200" dirty="0" err="1" smtClean="0"/>
              <a:t>areas</a:t>
            </a:r>
            <a:r>
              <a:rPr lang="cs-CZ" sz="3200" dirty="0" smtClean="0"/>
              <a:t> </a:t>
            </a:r>
            <a:r>
              <a:rPr lang="cs-CZ" sz="3200" dirty="0" err="1" smtClean="0"/>
              <a:t>according</a:t>
            </a:r>
            <a:r>
              <a:rPr lang="cs-CZ" sz="3200" dirty="0" smtClean="0"/>
              <a:t> to 14 </a:t>
            </a:r>
            <a:r>
              <a:rPr lang="cs-CZ" sz="3200" dirty="0" err="1" smtClean="0"/>
              <a:t>different</a:t>
            </a:r>
            <a:r>
              <a:rPr lang="cs-CZ" sz="3200" dirty="0" smtClean="0"/>
              <a:t> </a:t>
            </a:r>
            <a:r>
              <a:rPr lang="cs-CZ" sz="3200" dirty="0" err="1" smtClean="0"/>
              <a:t>characteristics</a:t>
            </a:r>
            <a:r>
              <a:rPr lang="cs-CZ" sz="3200" dirty="0" smtClean="0"/>
              <a:t> (</a:t>
            </a:r>
            <a:r>
              <a:rPr lang="cs-CZ" sz="3200" dirty="0" err="1" smtClean="0"/>
              <a:t>cold</a:t>
            </a:r>
            <a:r>
              <a:rPr lang="cs-CZ" sz="3200" dirty="0" smtClean="0"/>
              <a:t>, </a:t>
            </a:r>
            <a:r>
              <a:rPr lang="cs-CZ" sz="3200" dirty="0" err="1" smtClean="0"/>
              <a:t>temperate,middle</a:t>
            </a:r>
            <a:r>
              <a:rPr lang="cs-CZ" sz="3200" dirty="0" smtClean="0"/>
              <a:t> – </a:t>
            </a:r>
            <a:r>
              <a:rPr lang="cs-CZ" sz="3200" dirty="0" err="1" smtClean="0"/>
              <a:t>warm</a:t>
            </a:r>
            <a:r>
              <a:rPr lang="cs-CZ" sz="3200" dirty="0"/>
              <a:t> </a:t>
            </a:r>
            <a:r>
              <a:rPr lang="cs-CZ" sz="3200" dirty="0" smtClean="0"/>
              <a:t>and </a:t>
            </a:r>
            <a:r>
              <a:rPr lang="cs-CZ" sz="3200" dirty="0" err="1" smtClean="0"/>
              <a:t>warm</a:t>
            </a:r>
            <a:r>
              <a:rPr lang="cs-CZ" sz="3200" dirty="0" smtClean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</a:t>
            </a:r>
            <a:endParaRPr lang="cs-CZ" dirty="0"/>
          </a:p>
        </p:txBody>
      </p:sp>
      <p:pic>
        <p:nvPicPr>
          <p:cNvPr id="1027" name="Picture 3" descr="Nový obrázek (4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825625"/>
            <a:ext cx="7531100" cy="476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6500" y="4676696"/>
            <a:ext cx="4953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climate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numbers</a:t>
            </a:r>
            <a:r>
              <a:rPr lang="cs-CZ" sz="3200" b="1" dirty="0" smtClean="0"/>
              <a:t> and </a:t>
            </a:r>
            <a:r>
              <a:rPr lang="cs-CZ" sz="3200" b="1" dirty="0" err="1" smtClean="0"/>
              <a:t>conditions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Czechoslovakia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from</a:t>
            </a:r>
            <a:r>
              <a:rPr lang="cs-CZ" sz="3200" b="1" dirty="0" smtClean="0"/>
              <a:t> 1971, </a:t>
            </a:r>
            <a:br>
              <a:rPr lang="cs-CZ" sz="3200" b="1" dirty="0" smtClean="0"/>
            </a:br>
            <a:r>
              <a:rPr lang="cs-CZ" sz="3200" b="1" dirty="0" smtClean="0"/>
              <a:t>data </a:t>
            </a:r>
            <a:r>
              <a:rPr lang="cs-CZ" sz="3200" b="1" dirty="0" err="1" smtClean="0"/>
              <a:t>measured</a:t>
            </a:r>
            <a:r>
              <a:rPr lang="cs-CZ" sz="3200" b="1" dirty="0" smtClean="0"/>
              <a:t> in 2011</a:t>
            </a:r>
            <a:endParaRPr lang="cs-CZ" sz="3200" b="1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78203"/>
              </p:ext>
            </p:extLst>
          </p:nvPr>
        </p:nvGraphicFramePr>
        <p:xfrm>
          <a:off x="1155702" y="2082790"/>
          <a:ext cx="9893297" cy="4305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7138">
                  <a:extLst>
                    <a:ext uri="{9D8B030D-6E8A-4147-A177-3AD203B41FA5}">
                      <a16:colId xmlns:a16="http://schemas.microsoft.com/office/drawing/2014/main" val="1403190453"/>
                    </a:ext>
                  </a:extLst>
                </a:gridCol>
                <a:gridCol w="3162913">
                  <a:extLst>
                    <a:ext uri="{9D8B030D-6E8A-4147-A177-3AD203B41FA5}">
                      <a16:colId xmlns:a16="http://schemas.microsoft.com/office/drawing/2014/main" val="2102594651"/>
                    </a:ext>
                  </a:extLst>
                </a:gridCol>
                <a:gridCol w="1636623">
                  <a:extLst>
                    <a:ext uri="{9D8B030D-6E8A-4147-A177-3AD203B41FA5}">
                      <a16:colId xmlns:a16="http://schemas.microsoft.com/office/drawing/2014/main" val="812435153"/>
                    </a:ext>
                  </a:extLst>
                </a:gridCol>
                <a:gridCol w="1636623">
                  <a:extLst>
                    <a:ext uri="{9D8B030D-6E8A-4147-A177-3AD203B41FA5}">
                      <a16:colId xmlns:a16="http://schemas.microsoft.com/office/drawing/2014/main" val="344253943"/>
                    </a:ext>
                  </a:extLst>
                </a:gridCol>
              </a:tblGrid>
              <a:tr h="2522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Parametr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Klimatická charakteristika z tabulky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Vlastní data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Období sledování (m.r. - m.r)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8959811"/>
                  </a:ext>
                </a:extLst>
              </a:tr>
              <a:tr h="2649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kód klim. oblasti: W4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14794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Počet letních dnů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 60 - 70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82 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05.2011–10.2011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44431924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dní s prům. teplotou 10 °C a více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170 - 180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172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01.2011–12.2011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85624118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7030A0"/>
                          </a:solidFill>
                          <a:effectLst/>
                        </a:rPr>
                        <a:t>Počet dní s mrazem</a:t>
                      </a:r>
                      <a:endParaRPr lang="cs-CZ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7030A0"/>
                          </a:solidFill>
                          <a:effectLst/>
                        </a:rPr>
                        <a:t> 100 - 110</a:t>
                      </a:r>
                      <a:endParaRPr lang="cs-CZ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7030A0"/>
                          </a:solidFill>
                          <a:effectLst/>
                        </a:rPr>
                        <a:t> 90</a:t>
                      </a:r>
                      <a:endParaRPr lang="cs-CZ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01.2011-12.2011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2208742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ledových dní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30 - 40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01.2011-12.2011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20094580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Průměrná lednová teplota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-2°C - -3°C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0°C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1960388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Průměrná červencová teplota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19°C – 20°C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20°C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07.2011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2728049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Průměrná dubnová teplota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9°C – 10°C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15°C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04.2011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3581772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Průměrná říjnová teplota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9°C – 10°C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12°C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10.2011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9717997"/>
                  </a:ext>
                </a:extLst>
              </a:tr>
              <a:tr h="49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Prům. počet dní se srážkami 1 mm a více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80 – 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01.2011-12.2011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89636044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Suma srážek ve vegetačním období</a:t>
                      </a:r>
                      <a:endParaRPr lang="cs-CZ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cs-CZ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300 - 350</a:t>
                      </a:r>
                      <a:endParaRPr lang="cs-CZ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280</a:t>
                      </a:r>
                      <a:endParaRPr lang="cs-CZ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01.2011-12.2011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2662540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Suma srážek v zimním období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200 - 300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01.2011-12.2011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7435410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dní se sněhovou pokrývkou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40 - 50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01.2011-12.2011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2162684"/>
                  </a:ext>
                </a:extLst>
              </a:tr>
              <a:tr h="25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zatažených dní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110 - 120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130 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01.2011-12.2011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8566363"/>
                  </a:ext>
                </a:extLst>
              </a:tr>
              <a:tr h="264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jasných dní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50 - 60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80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01.2011-12.2011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442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5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Ã½sledek obrÃ¡zku pro vloÄ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9" y="895350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39" y="1002896"/>
            <a:ext cx="7110248" cy="57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3934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7702" y="45953"/>
            <a:ext cx="114594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limagram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average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day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temperatures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rainfall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in 2011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sluneÄnÃ­ s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08" y="116204"/>
            <a:ext cx="9717058" cy="6645204"/>
          </a:xfrm>
        </p:spPr>
      </p:pic>
    </p:spTree>
    <p:extLst>
      <p:ext uri="{BB962C8B-B14F-4D97-AF65-F5344CB8AC3E}">
        <p14:creationId xmlns:p14="http://schemas.microsoft.com/office/powerpoint/2010/main" val="24218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Ã½sledek obrÃ¡zku pro kapky na lis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60" y="96188"/>
            <a:ext cx="9607764" cy="65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90" y="1690688"/>
            <a:ext cx="7362536" cy="5077009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reason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drought</a:t>
            </a:r>
            <a:r>
              <a:rPr lang="cs-CZ" sz="3200" dirty="0" smtClean="0"/>
              <a:t> in 2018: long-term </a:t>
            </a:r>
            <a:r>
              <a:rPr lang="cs-CZ" sz="3200" dirty="0" err="1" smtClean="0"/>
              <a:t>drought</a:t>
            </a:r>
            <a:r>
              <a:rPr lang="cs-CZ" sz="3200" dirty="0" smtClean="0"/>
              <a:t> </a:t>
            </a:r>
            <a:r>
              <a:rPr lang="cs-CZ" sz="3200" dirty="0" err="1" smtClean="0"/>
              <a:t>from</a:t>
            </a:r>
            <a:r>
              <a:rPr lang="cs-CZ" sz="3200" dirty="0" smtClean="0"/>
              <a:t> 2014, </a:t>
            </a:r>
            <a:r>
              <a:rPr lang="cs-CZ" sz="3200" dirty="0" err="1" smtClean="0"/>
              <a:t>low</a:t>
            </a:r>
            <a:r>
              <a:rPr lang="cs-CZ" sz="3200" dirty="0" smtClean="0"/>
              <a:t> </a:t>
            </a:r>
            <a:r>
              <a:rPr lang="cs-CZ" sz="3200" dirty="0" err="1" smtClean="0"/>
              <a:t>snowfall</a:t>
            </a:r>
            <a:r>
              <a:rPr lang="cs-CZ" sz="3200" dirty="0" smtClean="0"/>
              <a:t> in </a:t>
            </a:r>
            <a:r>
              <a:rPr lang="cs-CZ" sz="3200" dirty="0" err="1" smtClean="0"/>
              <a:t>winter</a:t>
            </a:r>
            <a:r>
              <a:rPr lang="cs-CZ" sz="3200" dirty="0" smtClean="0"/>
              <a:t> and </a:t>
            </a:r>
            <a:r>
              <a:rPr lang="cs-CZ" sz="3200" dirty="0" err="1" smtClean="0"/>
              <a:t>rainfall</a:t>
            </a:r>
            <a:r>
              <a:rPr lang="cs-CZ" sz="3200" dirty="0" smtClean="0"/>
              <a:t> deficit</a:t>
            </a:r>
            <a:endParaRPr lang="cs-CZ" sz="3200" dirty="0"/>
          </a:p>
        </p:txBody>
      </p:sp>
      <p:sp>
        <p:nvSpPr>
          <p:cNvPr id="2" name="Ovál 1"/>
          <p:cNvSpPr/>
          <p:nvPr/>
        </p:nvSpPr>
        <p:spPr>
          <a:xfrm>
            <a:off x="6842234" y="4572000"/>
            <a:ext cx="78828" cy="94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842234" y="4572000"/>
            <a:ext cx="78828" cy="94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639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2576"/>
            <a:ext cx="12192000" cy="762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rmAutofit fontScale="90000"/>
          </a:bodyPr>
          <a:lstStyle/>
          <a:p>
            <a:r>
              <a:rPr lang="cs-CZ" sz="3200" b="1" dirty="0" err="1" smtClean="0"/>
              <a:t>Resume</a:t>
            </a:r>
            <a:r>
              <a:rPr lang="cs-CZ" sz="3200" b="1" dirty="0" smtClean="0"/>
              <a:t>:</a:t>
            </a:r>
            <a:br>
              <a:rPr lang="cs-CZ" sz="3200" b="1" dirty="0" smtClean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0877"/>
            <a:ext cx="10515600" cy="5056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Quitt‘s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classification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long term notes and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measurements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last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found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lies</a:t>
            </a:r>
            <a:r>
              <a:rPr lang="cs-CZ" dirty="0" smtClean="0"/>
              <a:t> in a dry, hot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 smtClean="0"/>
          </a:p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hypothesis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confirmed</a:t>
            </a:r>
            <a:r>
              <a:rPr lang="cs-CZ" dirty="0" smtClean="0"/>
              <a:t>. </a:t>
            </a:r>
            <a:r>
              <a:rPr lang="cs-CZ" dirty="0" smtClean="0">
                <a:sym typeface="Wingdings" pitchFamily="2" charset="2"/>
              </a:rPr>
              <a:t> </a:t>
            </a:r>
          </a:p>
          <a:p>
            <a:r>
              <a:rPr lang="cs-CZ" dirty="0" err="1" smtClean="0">
                <a:sym typeface="Wingdings" pitchFamily="2" charset="2"/>
              </a:rPr>
              <a:t>We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have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found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out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that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the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climate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changes</a:t>
            </a:r>
            <a:r>
              <a:rPr lang="cs-CZ" dirty="0" smtClean="0">
                <a:sym typeface="Wingdings" pitchFamily="2" charset="2"/>
              </a:rPr>
              <a:t> not </a:t>
            </a:r>
            <a:r>
              <a:rPr lang="cs-CZ" dirty="0" err="1" smtClean="0">
                <a:sym typeface="Wingdings" pitchFamily="2" charset="2"/>
              </a:rPr>
              <a:t>even</a:t>
            </a:r>
            <a:r>
              <a:rPr lang="cs-CZ" dirty="0" smtClean="0">
                <a:sym typeface="Wingdings" pitchFamily="2" charset="2"/>
              </a:rPr>
              <a:t> in </a:t>
            </a:r>
            <a:r>
              <a:rPr lang="cs-CZ" dirty="0" err="1" smtClean="0">
                <a:sym typeface="Wingdings" pitchFamily="2" charset="2"/>
              </a:rPr>
              <a:t>our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town</a:t>
            </a:r>
            <a:r>
              <a:rPr lang="cs-CZ" dirty="0" smtClean="0">
                <a:sym typeface="Wingdings" pitchFamily="2" charset="2"/>
              </a:rPr>
              <a:t>, but in </a:t>
            </a:r>
            <a:r>
              <a:rPr lang="cs-CZ" dirty="0" err="1" smtClean="0">
                <a:sym typeface="Wingdings" pitchFamily="2" charset="2"/>
              </a:rPr>
              <a:t>the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whole</a:t>
            </a:r>
            <a:r>
              <a:rPr lang="cs-CZ" dirty="0" smtClean="0">
                <a:sym typeface="Wingdings" pitchFamily="2" charset="2"/>
              </a:rPr>
              <a:t> country</a:t>
            </a:r>
          </a:p>
          <a:p>
            <a:r>
              <a:rPr lang="cs-CZ" dirty="0" err="1" smtClean="0">
                <a:sym typeface="Wingdings" pitchFamily="2" charset="2"/>
              </a:rPr>
              <a:t>Our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future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steps</a:t>
            </a:r>
            <a:r>
              <a:rPr lang="cs-CZ" dirty="0" smtClean="0">
                <a:sym typeface="Wingdings" pitchFamily="2" charset="2"/>
              </a:rPr>
              <a:t> : </a:t>
            </a:r>
            <a:r>
              <a:rPr lang="cs-CZ" dirty="0" err="1" smtClean="0">
                <a:sym typeface="Wingdings" pitchFamily="2" charset="2"/>
              </a:rPr>
              <a:t>we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will</a:t>
            </a:r>
            <a:r>
              <a:rPr lang="cs-CZ" dirty="0" smtClean="0">
                <a:sym typeface="Wingdings" pitchFamily="2" charset="2"/>
              </a:rPr>
              <a:t> not </a:t>
            </a:r>
            <a:r>
              <a:rPr lang="cs-CZ" dirty="0" err="1" smtClean="0">
                <a:sym typeface="Wingdings" pitchFamily="2" charset="2"/>
              </a:rPr>
              <a:t>have</a:t>
            </a:r>
            <a:r>
              <a:rPr lang="cs-CZ" dirty="0" smtClean="0">
                <a:sym typeface="Wingdings" pitchFamily="2" charset="2"/>
              </a:rPr>
              <a:t> a </a:t>
            </a:r>
            <a:r>
              <a:rPr lang="cs-CZ" dirty="0" err="1" smtClean="0">
                <a:sym typeface="Wingdings" pitchFamily="2" charset="2"/>
              </a:rPr>
              <a:t>swimming</a:t>
            </a:r>
            <a:r>
              <a:rPr lang="cs-CZ" dirty="0" smtClean="0">
                <a:sym typeface="Wingdings" pitchFamily="2" charset="2"/>
              </a:rPr>
              <a:t> pool in </a:t>
            </a:r>
            <a:r>
              <a:rPr lang="cs-CZ" dirty="0" err="1" smtClean="0">
                <a:sym typeface="Wingdings" pitchFamily="2" charset="2"/>
              </a:rPr>
              <a:t>each</a:t>
            </a:r>
            <a:r>
              <a:rPr lang="cs-CZ" dirty="0" smtClean="0">
                <a:sym typeface="Wingdings" pitchFamily="2" charset="2"/>
              </a:rPr>
              <a:t> garden, </a:t>
            </a:r>
            <a:r>
              <a:rPr lang="cs-CZ" dirty="0" err="1" smtClean="0">
                <a:sym typeface="Wingdings" pitchFamily="2" charset="2"/>
              </a:rPr>
              <a:t>we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will</a:t>
            </a:r>
            <a:r>
              <a:rPr lang="cs-CZ" dirty="0" smtClean="0">
                <a:sym typeface="Wingdings" pitchFamily="2" charset="2"/>
              </a:rPr>
              <a:t> use </a:t>
            </a:r>
            <a:r>
              <a:rPr lang="cs-CZ" dirty="0" err="1" smtClean="0">
                <a:sym typeface="Wingdings" pitchFamily="2" charset="2"/>
              </a:rPr>
              <a:t>rain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water</a:t>
            </a:r>
            <a:r>
              <a:rPr lang="cs-CZ" dirty="0" smtClean="0">
                <a:sym typeface="Wingdings" pitchFamily="2" charset="2"/>
              </a:rPr>
              <a:t> more </a:t>
            </a:r>
            <a:r>
              <a:rPr lang="cs-CZ" dirty="0" err="1" smtClean="0">
                <a:sym typeface="Wingdings" pitchFamily="2" charset="2"/>
              </a:rPr>
              <a:t>often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we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will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save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the</a:t>
            </a:r>
            <a:r>
              <a:rPr lang="cs-CZ" dirty="0" smtClean="0">
                <a:sym typeface="Wingdings" pitchFamily="2" charset="2"/>
              </a:rPr>
              <a:t> natural </a:t>
            </a:r>
            <a:r>
              <a:rPr lang="cs-CZ" dirty="0" err="1" smtClean="0">
                <a:sym typeface="Wingdings" pitchFamily="2" charset="2"/>
              </a:rPr>
              <a:t>water</a:t>
            </a:r>
            <a:r>
              <a:rPr lang="cs-CZ" dirty="0" smtClean="0">
                <a:sym typeface="Wingdings" pitchFamily="2" charset="2"/>
              </a:rPr>
              <a:t> </a:t>
            </a:r>
          </a:p>
          <a:p>
            <a:r>
              <a:rPr lang="cs-CZ" dirty="0" err="1" smtClean="0">
                <a:sym typeface="Wingdings" pitchFamily="2" charset="2"/>
              </a:rPr>
              <a:t>Will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have</a:t>
            </a:r>
            <a:r>
              <a:rPr lang="cs-CZ" dirty="0" smtClean="0">
                <a:sym typeface="Wingdings" pitchFamily="2" charset="2"/>
              </a:rPr>
              <a:t> a lot </a:t>
            </a:r>
            <a:r>
              <a:rPr lang="cs-CZ" dirty="0" err="1" smtClean="0">
                <a:sym typeface="Wingdings" pitchFamily="2" charset="2"/>
              </a:rPr>
              <a:t>of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water</a:t>
            </a:r>
            <a:r>
              <a:rPr lang="cs-CZ" dirty="0" smtClean="0">
                <a:sym typeface="Wingdings" pitchFamily="2" charset="2"/>
              </a:rPr>
              <a:t>? </a:t>
            </a:r>
            <a:r>
              <a:rPr lang="cs-CZ" dirty="0" err="1" smtClean="0">
                <a:sym typeface="Wingdings" pitchFamily="2" charset="2"/>
              </a:rPr>
              <a:t>What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kinds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of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thermophilic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plants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will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grow</a:t>
            </a:r>
            <a:r>
              <a:rPr lang="cs-CZ" dirty="0" smtClean="0">
                <a:sym typeface="Wingdings" pitchFamily="2" charset="2"/>
              </a:rPr>
              <a:t>? </a:t>
            </a:r>
          </a:p>
          <a:p>
            <a:r>
              <a:rPr lang="cs-CZ" dirty="0" smtClean="0">
                <a:sym typeface="Wingdings" pitchFamily="2" charset="2"/>
              </a:rPr>
              <a:t>A lot </a:t>
            </a:r>
            <a:r>
              <a:rPr lang="cs-CZ" dirty="0" err="1" smtClean="0">
                <a:sym typeface="Wingdings" pitchFamily="2" charset="2"/>
              </a:rPr>
              <a:t>of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thanks</a:t>
            </a:r>
            <a:r>
              <a:rPr lang="cs-CZ" dirty="0" smtClean="0">
                <a:sym typeface="Wingdings" pitchFamily="2" charset="2"/>
              </a:rPr>
              <a:t> to </a:t>
            </a:r>
            <a:r>
              <a:rPr lang="cs-CZ" dirty="0" err="1" smtClean="0">
                <a:sym typeface="Wingdings" pitchFamily="2" charset="2"/>
              </a:rPr>
              <a:t>our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older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schoolmates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for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their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help</a:t>
            </a:r>
            <a:r>
              <a:rPr lang="cs-CZ" dirty="0" smtClean="0">
                <a:sym typeface="Wingdings" pitchFamily="2" charset="2"/>
              </a:rPr>
              <a:t>.</a:t>
            </a: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98" y="-3175"/>
            <a:ext cx="13411200" cy="6857999"/>
          </a:xfrm>
        </p:spPr>
      </p:pic>
      <p:sp>
        <p:nvSpPr>
          <p:cNvPr id="4" name="Obdélník 3"/>
          <p:cNvSpPr/>
          <p:nvPr/>
        </p:nvSpPr>
        <p:spPr>
          <a:xfrm>
            <a:off x="2597621" y="230188"/>
            <a:ext cx="6310958" cy="9233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DUBNANY WARM?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39701" y="573359"/>
            <a:ext cx="130048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	</a:t>
            </a:r>
          </a:p>
          <a:p>
            <a:r>
              <a:rPr lang="cs-CZ" sz="3200" dirty="0" err="1" smtClean="0"/>
              <a:t>Research</a:t>
            </a:r>
            <a:r>
              <a:rPr lang="cs-CZ" sz="3200" dirty="0" smtClean="0"/>
              <a:t> </a:t>
            </a:r>
            <a:r>
              <a:rPr lang="cs-CZ" sz="3200" dirty="0" err="1" smtClean="0"/>
              <a:t>question</a:t>
            </a:r>
            <a:r>
              <a:rPr lang="cs-CZ" sz="3200" dirty="0" smtClean="0"/>
              <a:t>: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our</a:t>
            </a:r>
            <a:r>
              <a:rPr lang="cs-CZ" sz="3200" dirty="0" smtClean="0"/>
              <a:t> </a:t>
            </a:r>
            <a:r>
              <a:rPr lang="cs-CZ" sz="3200" dirty="0" err="1" smtClean="0"/>
              <a:t>town</a:t>
            </a:r>
            <a:r>
              <a:rPr lang="cs-CZ" sz="3200" dirty="0" smtClean="0"/>
              <a:t> </a:t>
            </a:r>
            <a:r>
              <a:rPr lang="cs-CZ" sz="3200" dirty="0" err="1" smtClean="0"/>
              <a:t>warm?What</a:t>
            </a:r>
            <a:r>
              <a:rPr lang="cs-CZ" sz="3200" dirty="0" smtClean="0"/>
              <a:t> </a:t>
            </a:r>
            <a:r>
              <a:rPr lang="cs-CZ" sz="3200" dirty="0" err="1" smtClean="0"/>
              <a:t>weather</a:t>
            </a:r>
            <a:r>
              <a:rPr lang="cs-CZ" sz="3200" dirty="0" smtClean="0"/>
              <a:t> and </a:t>
            </a:r>
            <a:r>
              <a:rPr lang="cs-CZ" sz="3200" dirty="0" err="1" smtClean="0"/>
              <a:t>climate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in Dubňany?</a:t>
            </a:r>
          </a:p>
          <a:p>
            <a:r>
              <a:rPr lang="cs-CZ" sz="3200" dirty="0" err="1" smtClean="0"/>
              <a:t>Our</a:t>
            </a:r>
            <a:r>
              <a:rPr lang="cs-CZ" sz="3200" dirty="0" smtClean="0"/>
              <a:t> </a:t>
            </a:r>
            <a:r>
              <a:rPr lang="cs-CZ" sz="3200" dirty="0" err="1" smtClean="0"/>
              <a:t>hypothesis</a:t>
            </a:r>
            <a:r>
              <a:rPr lang="cs-CZ" sz="3200" dirty="0" smtClean="0"/>
              <a:t>: </a:t>
            </a:r>
            <a:r>
              <a:rPr lang="cs-CZ" sz="3200" dirty="0" err="1" smtClean="0"/>
              <a:t>There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a hot and dry </a:t>
            </a:r>
            <a:r>
              <a:rPr lang="cs-CZ" sz="3200" dirty="0" err="1" smtClean="0"/>
              <a:t>climate</a:t>
            </a:r>
            <a:r>
              <a:rPr lang="cs-CZ" sz="3200" dirty="0" smtClean="0"/>
              <a:t> in Dubňany.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920752" y="2106623"/>
            <a:ext cx="1144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	</a:t>
            </a:r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	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30" y="2721770"/>
            <a:ext cx="5908343" cy="384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7300"/>
          </a:xfrm>
        </p:spPr>
        <p:txBody>
          <a:bodyPr/>
          <a:lstStyle/>
          <a:p>
            <a:pPr algn="ctr"/>
            <a:r>
              <a:rPr lang="cs-CZ" b="1" dirty="0" err="1" smtClean="0"/>
              <a:t>How</a:t>
            </a:r>
            <a:r>
              <a:rPr lang="cs-CZ" b="1" dirty="0" smtClean="0"/>
              <a:t> </a:t>
            </a:r>
            <a:r>
              <a:rPr lang="cs-CZ" b="1" dirty="0" err="1" smtClean="0"/>
              <a:t>did</a:t>
            </a:r>
            <a:r>
              <a:rPr lang="cs-CZ" b="1" dirty="0" smtClean="0"/>
              <a:t> </a:t>
            </a: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search</a:t>
            </a:r>
            <a:r>
              <a:rPr lang="cs-CZ" b="1" dirty="0" smtClean="0"/>
              <a:t>?</a:t>
            </a:r>
            <a:br>
              <a:rPr lang="cs-CZ" b="1" dirty="0" smtClean="0"/>
            </a:b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did</a:t>
            </a:r>
            <a:r>
              <a:rPr lang="cs-CZ" b="1" dirty="0" smtClean="0"/>
              <a:t> </a:t>
            </a:r>
            <a:r>
              <a:rPr lang="cs-CZ" b="1" dirty="0" err="1" smtClean="0"/>
              <a:t>we</a:t>
            </a:r>
            <a:r>
              <a:rPr lang="cs-CZ" b="1" dirty="0" smtClean="0"/>
              <a:t> use?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>
                <a:sym typeface="Wingdings" panose="05000000000000000000" pitchFamily="2" charset="2"/>
              </a:rPr>
              <a:t>We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found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out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our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knowledge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about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this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topic</a:t>
            </a:r>
            <a:r>
              <a:rPr lang="cs-CZ" dirty="0" smtClean="0">
                <a:sym typeface="Wingdings" panose="05000000000000000000" pitchFamily="2" charset="2"/>
              </a:rPr>
              <a:t>, </a:t>
            </a:r>
            <a:r>
              <a:rPr lang="cs-CZ" dirty="0" err="1" smtClean="0">
                <a:sym typeface="Wingdings" panose="05000000000000000000" pitchFamily="2" charset="2"/>
              </a:rPr>
              <a:t>we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found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out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our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abilities</a:t>
            </a:r>
            <a:r>
              <a:rPr lang="cs-CZ" dirty="0" smtClean="0">
                <a:sym typeface="Wingdings" panose="05000000000000000000" pitchFamily="2" charset="2"/>
              </a:rPr>
              <a:t> to </a:t>
            </a:r>
            <a:r>
              <a:rPr lang="cs-CZ" dirty="0" err="1" smtClean="0">
                <a:sym typeface="Wingdings" panose="05000000000000000000" pitchFamily="2" charset="2"/>
              </a:rPr>
              <a:t>this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searching</a:t>
            </a:r>
            <a:r>
              <a:rPr lang="cs-CZ" dirty="0" smtClean="0">
                <a:sym typeface="Wingdings" panose="05000000000000000000" pitchFamily="2" charset="2"/>
              </a:rPr>
              <a:t> 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learnt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 in </a:t>
            </a:r>
            <a:r>
              <a:rPr lang="cs-CZ" dirty="0" err="1" smtClean="0"/>
              <a:t>Physics</a:t>
            </a:r>
            <a:r>
              <a:rPr lang="cs-CZ" dirty="0" smtClean="0"/>
              <a:t> and Biology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planned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procedurs</a:t>
            </a:r>
            <a:r>
              <a:rPr lang="cs-CZ" dirty="0" smtClean="0"/>
              <a:t> and </a:t>
            </a:r>
            <a:r>
              <a:rPr lang="cs-CZ" dirty="0" err="1" smtClean="0"/>
              <a:t>measurements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learnt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 and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took</a:t>
            </a:r>
            <a:r>
              <a:rPr lang="cs-CZ" dirty="0" smtClean="0"/>
              <a:t> </a:t>
            </a:r>
            <a:r>
              <a:rPr lang="cs-CZ" dirty="0" err="1" smtClean="0"/>
              <a:t>photos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searching</a:t>
            </a:r>
            <a:r>
              <a:rPr lang="cs-CZ" dirty="0" smtClean="0"/>
              <a:t> in </a:t>
            </a:r>
            <a:r>
              <a:rPr lang="cs-CZ" dirty="0" err="1" smtClean="0"/>
              <a:t>books</a:t>
            </a:r>
            <a:r>
              <a:rPr lang="cs-CZ" dirty="0" smtClean="0"/>
              <a:t> and on </a:t>
            </a:r>
            <a:r>
              <a:rPr lang="cs-CZ" dirty="0" err="1" smtClean="0"/>
              <a:t>the</a:t>
            </a:r>
            <a:r>
              <a:rPr lang="cs-CZ" dirty="0" smtClean="0"/>
              <a:t> internet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talking</a:t>
            </a:r>
            <a:r>
              <a:rPr lang="cs-CZ" dirty="0" smtClean="0"/>
              <a:t> to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witnesses</a:t>
            </a:r>
            <a:r>
              <a:rPr lang="cs-CZ" dirty="0" smtClean="0"/>
              <a:t> and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worked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CHMI expert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We</a:t>
            </a:r>
            <a:r>
              <a:rPr lang="cs-CZ" dirty="0" smtClean="0"/>
              <a:t> made up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conclusions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asked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suggestedmeasurements</a:t>
            </a:r>
            <a:r>
              <a:rPr lang="cs-CZ" dirty="0" smtClean="0"/>
              <a:t> and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presented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1" y="2057400"/>
            <a:ext cx="496146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19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Meteorology </a:t>
            </a:r>
            <a:r>
              <a:rPr lang="cs-CZ" dirty="0" err="1" smtClean="0"/>
              <a:t>examines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instant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air.</a:t>
            </a:r>
            <a:br>
              <a:rPr lang="cs-CZ" dirty="0" smtClean="0"/>
            </a:b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long-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air.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7500" y="2144713"/>
            <a:ext cx="11036300" cy="4032249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guess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weather</a:t>
            </a:r>
            <a:r>
              <a:rPr lang="cs-CZ" b="1" dirty="0" smtClean="0"/>
              <a:t> </a:t>
            </a:r>
            <a:r>
              <a:rPr lang="cs-CZ" b="1" dirty="0" err="1" smtClean="0"/>
              <a:t>forcast</a:t>
            </a:r>
            <a:r>
              <a:rPr lang="cs-CZ" b="1" dirty="0" smtClean="0"/>
              <a:t> by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nature</a:t>
            </a:r>
            <a:r>
              <a:rPr lang="cs-CZ" b="1" dirty="0" smtClean="0"/>
              <a:t>? 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swallows</a:t>
            </a:r>
            <a:r>
              <a:rPr lang="cs-CZ" dirty="0" smtClean="0"/>
              <a:t> and </a:t>
            </a:r>
            <a:r>
              <a:rPr lang="cs-CZ" dirty="0" err="1" smtClean="0"/>
              <a:t>martins</a:t>
            </a:r>
            <a:r>
              <a:rPr lang="cs-CZ" dirty="0" smtClean="0"/>
              <a:t> </a:t>
            </a:r>
            <a:r>
              <a:rPr lang="cs-CZ" dirty="0" err="1" smtClean="0"/>
              <a:t>fly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…….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spiders</a:t>
            </a:r>
            <a:r>
              <a:rPr lang="cs-CZ" dirty="0" smtClean="0"/>
              <a:t> make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webs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……</a:t>
            </a:r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hear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crickets</a:t>
            </a:r>
            <a:r>
              <a:rPr lang="cs-CZ" dirty="0" smtClean="0"/>
              <a:t> a lot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……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fish</a:t>
            </a:r>
            <a:r>
              <a:rPr lang="cs-CZ" dirty="0" smtClean="0"/>
              <a:t> </a:t>
            </a:r>
            <a:r>
              <a:rPr lang="cs-CZ" dirty="0" err="1" smtClean="0"/>
              <a:t>jump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….                                 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strong</a:t>
            </a:r>
            <a:r>
              <a:rPr lang="cs-CZ" dirty="0" smtClean="0"/>
              <a:t> ring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Moon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piegons</a:t>
            </a:r>
            <a:r>
              <a:rPr lang="cs-CZ" dirty="0" smtClean="0"/>
              <a:t> </a:t>
            </a:r>
            <a:r>
              <a:rPr lang="cs-CZ" dirty="0" err="1" smtClean="0"/>
              <a:t>don‘t</a:t>
            </a:r>
            <a:r>
              <a:rPr lang="cs-CZ" dirty="0" smtClean="0"/>
              <a:t> </a:t>
            </a:r>
            <a:r>
              <a:rPr lang="cs-CZ" dirty="0" err="1" smtClean="0"/>
              <a:t>fly</a:t>
            </a:r>
            <a:r>
              <a:rPr lang="cs-CZ" dirty="0" smtClean="0"/>
              <a:t> a lot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in </a:t>
            </a:r>
            <a:r>
              <a:rPr lang="cs-CZ" dirty="0" err="1" smtClean="0"/>
              <a:t>groups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</a:t>
            </a:r>
            <a:r>
              <a:rPr lang="cs-CZ" dirty="0" err="1" smtClean="0"/>
              <a:t>frog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say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pic>
        <p:nvPicPr>
          <p:cNvPr id="1026" name="Picture 2" descr="C:\Users\TOSHIBA\Desktop\ZRA25f5c8_123010_7243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79" y="702810"/>
            <a:ext cx="16383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60" y="3879849"/>
            <a:ext cx="2906581" cy="27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65727" y="225426"/>
            <a:ext cx="8993746" cy="1144588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We</a:t>
            </a:r>
            <a:r>
              <a:rPr lang="cs-CZ" sz="3200" b="1" dirty="0" smtClean="0"/>
              <a:t> are </a:t>
            </a:r>
            <a:r>
              <a:rPr lang="cs-CZ" sz="3200" b="1" dirty="0" err="1" smtClean="0"/>
              <a:t>cloud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hunters</a:t>
            </a:r>
            <a:r>
              <a:rPr lang="cs-CZ" sz="3200" b="1" dirty="0" smtClean="0"/>
              <a:t>…</a:t>
            </a:r>
            <a:endParaRPr lang="cs-CZ" sz="32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562600" cy="823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   stratus                              </a:t>
            </a:r>
            <a:r>
              <a:rPr lang="cs-CZ" dirty="0" err="1" smtClean="0"/>
              <a:t>cirrus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300 m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terrain</a:t>
            </a:r>
            <a:r>
              <a:rPr lang="cs-CZ" dirty="0" smtClean="0"/>
              <a:t>       7 – 9 km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2895600"/>
            <a:ext cx="2446338" cy="349250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5664200" y="1720851"/>
            <a:ext cx="6769776" cy="823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/>
              <a:t> </a:t>
            </a:r>
            <a:r>
              <a:rPr lang="cs-CZ" dirty="0" smtClean="0"/>
              <a:t>                        </a:t>
            </a:r>
            <a:r>
              <a:rPr lang="cs-CZ" dirty="0" err="1" smtClean="0"/>
              <a:t>cumulonimbus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up to  2 km                          up to 12 km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38" y="2895600"/>
            <a:ext cx="2297062" cy="34898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7" y="2895600"/>
            <a:ext cx="2323306" cy="3489825"/>
          </a:xfrm>
          <a:prstGeom prst="rect">
            <a:avLst/>
          </a:prstGeom>
        </p:spPr>
      </p:pic>
      <p:pic>
        <p:nvPicPr>
          <p:cNvPr id="1026" name="Obrázek 1" descr="Popis: C:\Users\TOSHIBA\Downloads\undefin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66" y="2895600"/>
            <a:ext cx="2751035" cy="22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 smtClean="0"/>
              <a:t>Weather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lore</a:t>
            </a:r>
            <a:r>
              <a:rPr lang="cs-CZ" sz="3200" b="1" dirty="0" smtClean="0"/>
              <a:t>(</a:t>
            </a:r>
            <a:r>
              <a:rPr lang="cs-CZ" sz="3200" b="1" dirty="0" err="1" smtClean="0"/>
              <a:t>prognosis</a:t>
            </a:r>
            <a:r>
              <a:rPr lang="cs-CZ" sz="3200" b="1" dirty="0" smtClean="0"/>
              <a:t>) </a:t>
            </a:r>
            <a:r>
              <a:rPr lang="cs-CZ" sz="3200" b="1" dirty="0" err="1" smtClean="0"/>
              <a:t>comes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from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history</a:t>
            </a:r>
            <a:r>
              <a:rPr lang="cs-CZ" sz="3200" b="1" dirty="0" smtClean="0"/>
              <a:t>. </a:t>
            </a:r>
            <a:r>
              <a:rPr lang="cs-CZ" sz="3200" b="1" dirty="0" err="1" smtClean="0"/>
              <a:t>People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predicted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weather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according</a:t>
            </a:r>
            <a:r>
              <a:rPr lang="cs-CZ" sz="3200" b="1" dirty="0" smtClean="0"/>
              <a:t> to </a:t>
            </a:r>
            <a:r>
              <a:rPr lang="cs-CZ" sz="3200" b="1" dirty="0" err="1" smtClean="0"/>
              <a:t>their</a:t>
            </a:r>
            <a:r>
              <a:rPr lang="cs-CZ" sz="3200" b="1" dirty="0" smtClean="0"/>
              <a:t> long </a:t>
            </a:r>
            <a:r>
              <a:rPr lang="cs-CZ" sz="3200" b="1" dirty="0" err="1" smtClean="0"/>
              <a:t>time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observation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Names</a:t>
            </a:r>
            <a:r>
              <a:rPr lang="cs-CZ" dirty="0" smtClean="0"/>
              <a:t> </a:t>
            </a:r>
            <a:r>
              <a:rPr lang="cs-CZ" dirty="0" err="1" smtClean="0"/>
              <a:t>put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calendar</a:t>
            </a:r>
            <a:r>
              <a:rPr lang="cs-CZ" dirty="0" smtClean="0"/>
              <a:t> </a:t>
            </a:r>
            <a:r>
              <a:rPr lang="cs-CZ" dirty="0" err="1" smtClean="0"/>
              <a:t>help</a:t>
            </a:r>
            <a:r>
              <a:rPr lang="cs-CZ" dirty="0" smtClean="0"/>
              <a:t> to </a:t>
            </a:r>
            <a:r>
              <a:rPr lang="cs-CZ" dirty="0" err="1" smtClean="0"/>
              <a:t>remember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(in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celebrate</a:t>
            </a:r>
            <a:r>
              <a:rPr lang="cs-CZ" dirty="0" smtClean="0"/>
              <a:t> </a:t>
            </a:r>
            <a:r>
              <a:rPr lang="cs-CZ" dirty="0" err="1" smtClean="0"/>
              <a:t>namedates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5th </a:t>
            </a:r>
            <a:r>
              <a:rPr lang="cs-CZ" dirty="0" err="1" smtClean="0"/>
              <a:t>February</a:t>
            </a:r>
            <a:r>
              <a:rPr lang="cs-CZ" dirty="0" smtClean="0"/>
              <a:t> 2018 -  St. Agatha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snow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prognosis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19th </a:t>
            </a:r>
            <a:r>
              <a:rPr lang="cs-CZ" dirty="0" err="1" smtClean="0"/>
              <a:t>March</a:t>
            </a:r>
            <a:r>
              <a:rPr lang="cs-CZ" dirty="0" smtClean="0"/>
              <a:t> 2018 – Joseph</a:t>
            </a:r>
          </a:p>
          <a:p>
            <a:pPr marL="0" indent="0">
              <a:buNone/>
            </a:pPr>
            <a:r>
              <a:rPr lang="cs-CZ" dirty="0" err="1" smtClean="0"/>
              <a:t>It‘s</a:t>
            </a:r>
            <a:r>
              <a:rPr lang="cs-CZ" dirty="0" smtClean="0"/>
              <a:t> St. </a:t>
            </a:r>
            <a:r>
              <a:rPr lang="cs-CZ" dirty="0" err="1" smtClean="0"/>
              <a:t>Joseph‘s</a:t>
            </a:r>
            <a:r>
              <a:rPr lang="cs-CZ" dirty="0" smtClean="0"/>
              <a:t> </a:t>
            </a:r>
            <a:r>
              <a:rPr lang="cs-CZ" dirty="0" err="1" smtClean="0"/>
              <a:t>date</a:t>
            </a:r>
            <a:r>
              <a:rPr lang="cs-CZ" dirty="0" smtClean="0"/>
              <a:t> – plant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potatoes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temperature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day</a:t>
            </a:r>
            <a:r>
              <a:rPr lang="cs-CZ" sz="2000" dirty="0" smtClean="0"/>
              <a:t>  -1°C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62" y="3471012"/>
            <a:ext cx="4809046" cy="2705951"/>
          </a:xfrm>
          <a:prstGeom prst="rect">
            <a:avLst/>
          </a:prstGeom>
        </p:spPr>
      </p:pic>
      <p:pic>
        <p:nvPicPr>
          <p:cNvPr id="1030" name="Picture 6" descr="Diagnostická kardiologie | Monitorovací technika a anestezie | Produkty | Meds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54" y="1825625"/>
            <a:ext cx="1234846" cy="12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39" y="4876991"/>
            <a:ext cx="1271322" cy="12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08063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12 </a:t>
            </a:r>
            <a:r>
              <a:rPr lang="cs-CZ" dirty="0" err="1" smtClean="0"/>
              <a:t>th</a:t>
            </a:r>
            <a:r>
              <a:rPr lang="cs-CZ" dirty="0" smtClean="0"/>
              <a:t> – 14th May: </a:t>
            </a:r>
            <a:r>
              <a:rPr lang="cs-CZ" dirty="0" err="1" smtClean="0"/>
              <a:t>Pankrac</a:t>
            </a:r>
            <a:r>
              <a:rPr lang="cs-CZ" dirty="0" smtClean="0"/>
              <a:t>, </a:t>
            </a:r>
            <a:r>
              <a:rPr lang="cs-CZ" dirty="0" err="1" smtClean="0"/>
              <a:t>Servac</a:t>
            </a:r>
            <a:r>
              <a:rPr lang="cs-CZ" dirty="0" smtClean="0"/>
              <a:t> a </a:t>
            </a:r>
            <a:r>
              <a:rPr lang="cs-CZ" dirty="0" err="1" smtClean="0"/>
              <a:t>Bonifac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– </a:t>
            </a:r>
            <a:r>
              <a:rPr lang="cs-CZ" dirty="0" err="1" smtClean="0"/>
              <a:t>burn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and </a:t>
            </a:r>
            <a:r>
              <a:rPr lang="cs-CZ" dirty="0" err="1" smtClean="0"/>
              <a:t>roses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frost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15 </a:t>
            </a:r>
            <a:r>
              <a:rPr lang="cs-CZ" dirty="0" err="1" smtClean="0"/>
              <a:t>th</a:t>
            </a:r>
            <a:r>
              <a:rPr lang="cs-CZ" dirty="0" smtClean="0"/>
              <a:t> May - </a:t>
            </a:r>
            <a:r>
              <a:rPr lang="cs-CZ" dirty="0" smtClean="0"/>
              <a:t>Žofie – </a:t>
            </a:r>
            <a:r>
              <a:rPr lang="cs-CZ" dirty="0" err="1" smtClean="0"/>
              <a:t>drinks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3" y="403012"/>
            <a:ext cx="3547534" cy="45141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60" y="2137262"/>
            <a:ext cx="2985962" cy="39812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3699307"/>
            <a:ext cx="1358901" cy="13895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75" y="5088831"/>
            <a:ext cx="1358901" cy="138952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82600" y="130380"/>
            <a:ext cx="7906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/>
              <a:t>Weather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lore</a:t>
            </a:r>
            <a:r>
              <a:rPr lang="cs-CZ" sz="4000" b="1" dirty="0" smtClean="0"/>
              <a:t> – </a:t>
            </a:r>
            <a:r>
              <a:rPr lang="cs-CZ" sz="4000" b="1" dirty="0" err="1" smtClean="0"/>
              <a:t>touching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our</a:t>
            </a:r>
            <a:r>
              <a:rPr lang="cs-CZ" sz="4000" b="1" dirty="0" smtClean="0"/>
              <a:t>  </a:t>
            </a:r>
            <a:r>
              <a:rPr lang="cs-CZ" sz="4000" b="1" dirty="0" err="1" smtClean="0"/>
              <a:t>bodies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3463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Hypothesis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Dubnany</a:t>
            </a:r>
            <a:r>
              <a:rPr lang="cs-CZ" b="1" dirty="0" smtClean="0"/>
              <a:t> </a:t>
            </a:r>
            <a:r>
              <a:rPr lang="cs-CZ" b="1" dirty="0" err="1" smtClean="0"/>
              <a:t>according</a:t>
            </a:r>
            <a:r>
              <a:rPr lang="cs-CZ" b="1" dirty="0" smtClean="0"/>
              <a:t> to </a:t>
            </a:r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grannies</a:t>
            </a:r>
            <a:r>
              <a:rPr lang="cs-CZ" b="1" dirty="0" smtClean="0"/>
              <a:t>. </a:t>
            </a:r>
            <a:br>
              <a:rPr lang="cs-CZ" b="1" dirty="0" smtClean="0"/>
            </a:b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question</a:t>
            </a:r>
            <a:r>
              <a:rPr lang="cs-CZ" b="1" dirty="0" smtClean="0"/>
              <a:t>: </a:t>
            </a:r>
            <a:r>
              <a:rPr lang="cs-CZ" b="1" dirty="0" err="1" smtClean="0"/>
              <a:t>Why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so </a:t>
            </a:r>
            <a:r>
              <a:rPr lang="cs-CZ" b="1" dirty="0" err="1" smtClean="0"/>
              <a:t>little</a:t>
            </a:r>
            <a:r>
              <a:rPr lang="cs-CZ" b="1" dirty="0" smtClean="0"/>
              <a:t> </a:t>
            </a:r>
            <a:r>
              <a:rPr lang="cs-CZ" b="1" dirty="0" err="1" smtClean="0"/>
              <a:t>rainfall</a:t>
            </a:r>
            <a:r>
              <a:rPr lang="cs-CZ" b="1" dirty="0" smtClean="0"/>
              <a:t> in </a:t>
            </a:r>
            <a:r>
              <a:rPr lang="cs-CZ" b="1" dirty="0" err="1" smtClean="0"/>
              <a:t>Dubnany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655" y="1908052"/>
            <a:ext cx="4147236" cy="409627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/>
              <a:t>b</a:t>
            </a:r>
            <a:r>
              <a:rPr lang="cs-CZ" dirty="0" err="1" smtClean="0"/>
              <a:t>ecause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don‘t</a:t>
            </a:r>
            <a:r>
              <a:rPr lang="cs-CZ" dirty="0" smtClean="0"/>
              <a:t> </a:t>
            </a:r>
            <a:r>
              <a:rPr lang="cs-CZ" dirty="0" err="1" smtClean="0"/>
              <a:t>pray</a:t>
            </a:r>
            <a:r>
              <a:rPr lang="cs-CZ" dirty="0" smtClean="0"/>
              <a:t> </a:t>
            </a:r>
            <a:r>
              <a:rPr lang="cs-CZ" dirty="0" err="1" smtClean="0"/>
              <a:t>enough</a:t>
            </a:r>
            <a:endParaRPr lang="cs-CZ" dirty="0" smtClean="0"/>
          </a:p>
          <a:p>
            <a:r>
              <a:rPr lang="cs-CZ" dirty="0" err="1"/>
              <a:t>b</a:t>
            </a:r>
            <a:r>
              <a:rPr lang="cs-CZ" dirty="0" err="1" smtClean="0"/>
              <a:t>ecause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forests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drive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clouds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endParaRPr lang="cs-CZ" dirty="0" smtClean="0"/>
          </a:p>
          <a:p>
            <a:r>
              <a:rPr lang="cs-CZ" dirty="0" err="1"/>
              <a:t>b</a:t>
            </a:r>
            <a:r>
              <a:rPr lang="cs-CZ" dirty="0" err="1" smtClean="0"/>
              <a:t>ecause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coal</a:t>
            </a:r>
            <a:r>
              <a:rPr lang="cs-CZ" dirty="0" smtClean="0"/>
              <a:t> </a:t>
            </a:r>
            <a:r>
              <a:rPr lang="cs-CZ" dirty="0" err="1" smtClean="0"/>
              <a:t>site</a:t>
            </a:r>
            <a:r>
              <a:rPr lang="cs-CZ" dirty="0" smtClean="0"/>
              <a:t> and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drives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clouds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53" y="3590613"/>
            <a:ext cx="566420" cy="579184"/>
          </a:xfrm>
          <a:prstGeom prst="rect">
            <a:avLst/>
          </a:prstGeom>
        </p:spPr>
      </p:pic>
      <p:pic>
        <p:nvPicPr>
          <p:cNvPr id="6" name="Picture 6" descr="Diagnostická kardiologie | Monitorovací technika a anestezie | Produkty | Medso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57" y="2370709"/>
            <a:ext cx="647129" cy="6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98" y="4710614"/>
            <a:ext cx="779868" cy="10549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41" y="2244205"/>
            <a:ext cx="5397501" cy="40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84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7774" y="365126"/>
            <a:ext cx="10456025" cy="98985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Description of the climate in Dub</a:t>
            </a:r>
            <a:r>
              <a:rPr lang="cs-CZ" sz="3200" b="1" dirty="0" smtClean="0"/>
              <a:t>n</a:t>
            </a:r>
            <a:r>
              <a:rPr lang="en-GB" sz="3200" b="1" dirty="0" smtClean="0"/>
              <a:t>any: in history and in present</a:t>
            </a:r>
            <a:endParaRPr lang="en-GB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497046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History</a:t>
            </a:r>
            <a:r>
              <a:rPr lang="cs-CZ" dirty="0" smtClean="0"/>
              <a:t>: </a:t>
            </a:r>
            <a:r>
              <a:rPr lang="cs-CZ" dirty="0" err="1" smtClean="0"/>
              <a:t>Hodonin</a:t>
            </a:r>
            <a:r>
              <a:rPr lang="cs-CZ" dirty="0" smtClean="0"/>
              <a:t> area </a:t>
            </a:r>
            <a:r>
              <a:rPr lang="cs-CZ" dirty="0" err="1" smtClean="0"/>
              <a:t>is</a:t>
            </a:r>
            <a:r>
              <a:rPr lang="cs-CZ" dirty="0" smtClean="0"/>
              <a:t> a part </a:t>
            </a:r>
            <a:r>
              <a:rPr lang="cs-CZ" dirty="0" err="1" smtClean="0"/>
              <a:t>of</a:t>
            </a:r>
            <a:r>
              <a:rPr lang="cs-CZ" dirty="0" smtClean="0"/>
              <a:t> hot </a:t>
            </a:r>
            <a:r>
              <a:rPr lang="cs-CZ" dirty="0" err="1" smtClean="0"/>
              <a:t>climate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+ 9,5°C - </a:t>
            </a:r>
            <a:r>
              <a:rPr lang="cs-CZ" dirty="0"/>
              <a:t> </a:t>
            </a:r>
            <a:r>
              <a:rPr lang="cs-CZ" dirty="0" smtClean="0"/>
              <a:t>in 1999</a:t>
            </a:r>
          </a:p>
          <a:p>
            <a:r>
              <a:rPr lang="cs-CZ" dirty="0" smtClean="0"/>
              <a:t>2017: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in </a:t>
            </a:r>
            <a:r>
              <a:rPr lang="cs-CZ" dirty="0" err="1" smtClean="0"/>
              <a:t>Straznice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+ 10,1°C</a:t>
            </a:r>
            <a:endParaRPr lang="cs-CZ" dirty="0"/>
          </a:p>
          <a:p>
            <a:r>
              <a:rPr lang="cs-CZ" dirty="0" err="1" smtClean="0"/>
              <a:t>Meteorologic</a:t>
            </a:r>
            <a:r>
              <a:rPr lang="cs-CZ" dirty="0" smtClean="0"/>
              <a:t> station in </a:t>
            </a:r>
            <a:r>
              <a:rPr lang="cs-CZ" dirty="0" err="1" smtClean="0"/>
              <a:t>Dubnany</a:t>
            </a:r>
            <a:r>
              <a:rPr lang="cs-CZ" dirty="0" smtClean="0"/>
              <a:t> (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station) </a:t>
            </a:r>
            <a:r>
              <a:rPr lang="cs-CZ" dirty="0" err="1" smtClean="0"/>
              <a:t>recorded</a:t>
            </a:r>
            <a:r>
              <a:rPr lang="cs-CZ" dirty="0" smtClean="0"/>
              <a:t> in 1905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maximal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+34,5°C, </a:t>
            </a:r>
            <a:r>
              <a:rPr lang="cs-CZ" dirty="0" err="1" smtClean="0"/>
              <a:t>minimal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-21,4°C.</a:t>
            </a:r>
          </a:p>
          <a:p>
            <a:r>
              <a:rPr lang="cs-CZ" dirty="0" smtClean="0"/>
              <a:t>2017: in August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maximum 37°C and  minimum -15°C (</a:t>
            </a:r>
            <a:r>
              <a:rPr lang="cs-CZ" dirty="0" err="1" smtClean="0"/>
              <a:t>January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rainfall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500 mm – in  1905 </a:t>
            </a:r>
          </a:p>
          <a:p>
            <a:r>
              <a:rPr lang="cs-CZ" dirty="0" smtClean="0"/>
              <a:t>Maximum in </a:t>
            </a:r>
            <a:r>
              <a:rPr lang="cs-CZ" dirty="0" err="1" smtClean="0"/>
              <a:t>Dubnany</a:t>
            </a:r>
            <a:r>
              <a:rPr lang="cs-CZ" dirty="0" smtClean="0"/>
              <a:t> station in July 1886 (167mm)</a:t>
            </a:r>
          </a:p>
          <a:p>
            <a:r>
              <a:rPr lang="cs-CZ" dirty="0" smtClean="0"/>
              <a:t>2017 : 676 mm </a:t>
            </a:r>
            <a:r>
              <a:rPr lang="cs-CZ" dirty="0" err="1" smtClean="0"/>
              <a:t>rainfall</a:t>
            </a:r>
            <a:endParaRPr lang="cs-CZ" dirty="0" smtClean="0"/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wind</a:t>
            </a:r>
            <a:r>
              <a:rPr lang="cs-CZ" dirty="0" smtClean="0"/>
              <a:t>, </a:t>
            </a:r>
            <a:r>
              <a:rPr lang="cs-CZ" dirty="0" err="1" smtClean="0"/>
              <a:t>mainly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– </a:t>
            </a:r>
            <a:r>
              <a:rPr lang="cs-CZ" dirty="0" err="1" smtClean="0"/>
              <a:t>west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temperate</a:t>
            </a:r>
            <a:r>
              <a:rPr lang="cs-CZ" dirty="0" smtClean="0"/>
              <a:t>. Winter </a:t>
            </a:r>
            <a:r>
              <a:rPr lang="cs-CZ" dirty="0" err="1" smtClean="0"/>
              <a:t>comes</a:t>
            </a:r>
            <a:r>
              <a:rPr lang="cs-CZ" dirty="0" smtClean="0"/>
              <a:t> in </a:t>
            </a:r>
            <a:r>
              <a:rPr lang="cs-CZ" dirty="0" err="1" smtClean="0"/>
              <a:t>January</a:t>
            </a:r>
            <a:r>
              <a:rPr lang="cs-CZ" dirty="0" smtClean="0"/>
              <a:t> and </a:t>
            </a:r>
            <a:r>
              <a:rPr lang="en-GB" dirty="0" smtClean="0"/>
              <a:t>February</a:t>
            </a:r>
            <a:r>
              <a:rPr lang="cs-CZ" dirty="0" smtClean="0"/>
              <a:t>. únoru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and a long </a:t>
            </a:r>
            <a:r>
              <a:rPr lang="cs-CZ" dirty="0" err="1" smtClean="0"/>
              <a:t>sunshine</a:t>
            </a:r>
            <a:r>
              <a:rPr lang="cs-CZ" dirty="0" smtClean="0"/>
              <a:t> </a:t>
            </a:r>
            <a:r>
              <a:rPr lang="cs-CZ" dirty="0" err="1" smtClean="0"/>
              <a:t>give</a:t>
            </a:r>
            <a:r>
              <a:rPr lang="cs-CZ" dirty="0" smtClean="0"/>
              <a:t> a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thermopholic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2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1120</TotalTime>
  <Words>851</Words>
  <Application>Microsoft Office PowerPoint</Application>
  <PresentationFormat>Širokoúhlá obrazovka</PresentationFormat>
  <Paragraphs>155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Motiv Office</vt:lpstr>
      <vt:lpstr>Základní škola   Dubňany </vt:lpstr>
      <vt:lpstr> </vt:lpstr>
      <vt:lpstr>How did we search? What did we use?</vt:lpstr>
      <vt:lpstr>Meteorology examines the weather. The weather is the instant state of the air. The climate is a long- time state of the air.</vt:lpstr>
      <vt:lpstr>We are cloud hunters…</vt:lpstr>
      <vt:lpstr>Weather lore(prognosis) comes from the history. People predicted the weather according to their long time observation.</vt:lpstr>
      <vt:lpstr>Prezentace aplikace PowerPoint</vt:lpstr>
      <vt:lpstr>Hypothesis from Dubnany according to our grannies.  The question: Why is so little rainfall in Dubnany?</vt:lpstr>
      <vt:lpstr>Description of the climate in Dubnany: in history and in present</vt:lpstr>
      <vt:lpstr>The climate classification according to Eugen Quitt. Based on data fromthe period 1901-1950, he devided The Czech republic into  23 climatic areas according to 14 different characteristics (cold, temperate,middle – warm and warm)</vt:lpstr>
      <vt:lpstr>The climate numbers and conditions in Czechoslovakia from 1971,  data measured in 2011</vt:lpstr>
      <vt:lpstr>Prezentace aplikace PowerPoint</vt:lpstr>
      <vt:lpstr>Prezentace aplikace PowerPoint</vt:lpstr>
      <vt:lpstr>Prezentace aplikace PowerPoint</vt:lpstr>
      <vt:lpstr>The reason of drought in 2018: long-term drought from 2014, low snowfall in winter and rainfall deficit</vt:lpstr>
      <vt:lpstr>Resume: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  Dubňany</dc:title>
  <dc:creator>chemie</dc:creator>
  <cp:lastModifiedBy>chemie</cp:lastModifiedBy>
  <cp:revision>84</cp:revision>
  <dcterms:created xsi:type="dcterms:W3CDTF">2018-05-14T11:50:36Z</dcterms:created>
  <dcterms:modified xsi:type="dcterms:W3CDTF">2019-03-20T11:35:07Z</dcterms:modified>
</cp:coreProperties>
</file>