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3" r:id="rId2"/>
  </p:sldMasterIdLst>
  <p:sldIdLst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676"/>
    <a:srgbClr val="001D52"/>
    <a:srgbClr val="00065A"/>
    <a:srgbClr val="000962"/>
    <a:srgbClr val="000B6A"/>
    <a:srgbClr val="003076"/>
    <a:srgbClr val="201675"/>
    <a:srgbClr val="00176E"/>
    <a:srgbClr val="001D85"/>
    <a:srgbClr val="0022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508"/>
    <p:restoredTop sz="94694"/>
  </p:normalViewPr>
  <p:slideViewPr>
    <p:cSldViewPr snapToGrid="0" snapToObjects="1">
      <p:cViewPr>
        <p:scale>
          <a:sx n="90" d="100"/>
          <a:sy n="90" d="100"/>
        </p:scale>
        <p:origin x="5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Intro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DC5AC9F-A6CA-F613-68AE-DE0672B820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2409"/>
          <a:stretch/>
        </p:blipFill>
        <p:spPr>
          <a:xfrm>
            <a:off x="0" y="0"/>
            <a:ext cx="12192001" cy="853440"/>
          </a:xfrm>
          <a:prstGeom prst="rect">
            <a:avLst/>
          </a:prstGeom>
        </p:spPr>
      </p:pic>
      <p:pic>
        <p:nvPicPr>
          <p:cNvPr id="32" name="Picture 31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FE5C673D-63CC-3249-9847-5724130F92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/>
          </a:blip>
          <a:srcRect l="32043" t="14394" r="24992" b="15430"/>
          <a:stretch/>
        </p:blipFill>
        <p:spPr>
          <a:xfrm>
            <a:off x="7157306" y="853440"/>
            <a:ext cx="5034695" cy="54431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D13631-9812-7745-86F8-D7B1127412C8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79035" y="1800898"/>
            <a:ext cx="6040690" cy="823912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BC7F3-6B54-104E-B7B7-C057871D1D1F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679035" y="3079102"/>
            <a:ext cx="6040690" cy="823912"/>
          </a:xfrm>
        </p:spPr>
        <p:txBody>
          <a:bodyPr anchor="b"/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ADD SUBTITLE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A3E3FF7-CBB8-D149-837D-2B08F4C02E7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189133"/>
            <a:ext cx="12192000" cy="677333"/>
          </a:xfrm>
          <a:prstGeom prst="rect">
            <a:avLst/>
          </a:prstGeom>
        </p:spPr>
      </p:pic>
      <p:pic>
        <p:nvPicPr>
          <p:cNvPr id="16" name="Picture 15" descr="A picture containing transport, aircraft, balloon, blue&#10;&#10;Description automatically generated">
            <a:extLst>
              <a:ext uri="{FF2B5EF4-FFF2-40B4-BE49-F238E27FC236}">
                <a16:creationId xmlns:a16="http://schemas.microsoft.com/office/drawing/2014/main" id="{11B921E3-1DED-6246-AE9E-7797D5C05C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40729" y="132080"/>
            <a:ext cx="4467848" cy="445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4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EFE14-2391-CA40-B69E-20E3A827E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341E4-5FF6-0841-96B8-8AC5BBDEE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2AE17-1646-524C-9B1F-0ED5E1E52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BB4A-52A4-0E44-A608-CF4D949E412D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A33CB-FC9B-964C-B1A6-18FE9772F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072E7-6004-104F-A7D0-81CC826C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ADB1-9382-8547-8180-5C5890893E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220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13631-9812-7745-86F8-D7B112741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177" y="1466532"/>
            <a:ext cx="10515600" cy="823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BC7F3-6B54-104E-B7B7-C057871D1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0297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B780A-21F7-494F-B264-4CCC19E16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90239"/>
            <a:ext cx="5157787" cy="2590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D6F3AF-00E2-FC48-9418-D1B50D3E49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2208688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058E67-3887-D842-87AB-D57A2EE16C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190239"/>
            <a:ext cx="5183188" cy="2590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D9B671-9A40-8048-88B6-E9E3D8BF6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BB4A-52A4-0E44-A608-CF4D949E412D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FF9367-1C7F-8F4F-89F4-FB111F9BB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B40040-33D7-A142-A3A7-1049F144C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ADB1-9382-8547-8180-5C5890893E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994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8F051-9A99-AE4B-8E20-2EA77694A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AF642-4AB8-6B4D-ACFD-BDE2141ED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7300" y="1581151"/>
            <a:ext cx="6172200" cy="42878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43411B-2A05-5544-B627-BE6A554379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BFBF2D-9035-5747-B6EA-ABA248374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BB4A-52A4-0E44-A608-CF4D949E412D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E567FE-6B5E-C34C-8EB8-789E7F0FF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9CF043-2A78-4648-AB8E-2799378B6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ADB1-9382-8547-8180-5C5890893E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062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920AF-B588-3C4B-BA39-C3421AD22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40208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02B7E6-9C3F-FD44-B5C7-BA7C495719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7300" y="1414145"/>
            <a:ext cx="6172200" cy="445484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649441-BE01-5E47-A95C-CFB947453C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29280"/>
            <a:ext cx="3932237" cy="27397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D0F030-9B6D-4E4A-BC2D-1F4753FA6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BB4A-52A4-0E44-A608-CF4D949E412D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D24501-2866-BB48-AC98-28E498D6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8EFB4B-4725-BB42-BD2C-D0D2103BB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ADB1-9382-8547-8180-5C5890893E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04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6028F-DB54-C345-8E84-3EE86B013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F9A665-B734-4248-B0A2-B26326C054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6F5849-6320-A340-AC2E-C6EA3975C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BB4A-52A4-0E44-A608-CF4D949E412D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6FBBE5-C668-0947-9E1C-407B71D57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502B8-5F44-A14D-A2C0-1CDCE7BF4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ADB1-9382-8547-8180-5C5890893E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781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0D8F77-875F-A344-8E81-9B299167D2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63000" y="1532890"/>
            <a:ext cx="2628900" cy="44818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76178F-48F7-854E-8019-2E067A73D1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513205"/>
            <a:ext cx="7734300" cy="436943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A6856-4D72-6A4F-AD76-2F55CE697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BB4A-52A4-0E44-A608-CF4D949E412D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F72D-89E2-7545-AC7C-3AB59E8F9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51131-032C-CF4D-99BB-CEB437629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ADB1-9382-8547-8180-5C5890893E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748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EEE01-8CEF-A745-A69B-1E02415D5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01F905-A6AD-8C4B-8440-E5EA0DE406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D7A87-1BB4-6F40-B595-9967DDCFD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78135A-CFCE-024E-A280-57A70A7D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AA333-B9C3-AD47-8DED-1596B6911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066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B6D4D-3EEF-744E-AB05-EE4D43A4F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988DE-771B-5244-9B5F-0C881F9CB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2C7DC2-A2B6-0149-84EE-E4005AED0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BC98B-5976-2E49-B1BE-EFD13380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D2C10-81C3-EC4E-84FB-AED5E530F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0184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DFD7D-30A3-DF4D-9CA1-E160DA4F9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1C5EE-D5E1-AE46-8AEC-FAA325EA3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3F7DD-2123-054C-90BB-B6588E17D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A854E1-AB13-CF4C-9A28-465EFFCDB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4626A-5B22-3246-AF9E-5F2D80C86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6029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0126B-105D-4F40-8958-A1E3B02CB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39FD5-3B69-384E-BC20-3373D50071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6BDF9-2B0C-494D-BAB2-C84D1A1753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1748B9-DF20-D244-ABE1-77E076503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15F903-8AD5-9743-A3A0-FCB3EBAFC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8D40F2-D01B-7F42-920F-E1BFEA4A5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043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4DE4F-5704-2C41-8013-9566EA4705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3440" y="1430642"/>
            <a:ext cx="10251660" cy="938587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BAD94-B37C-F44F-910D-CE8972BABB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53440" y="2528099"/>
            <a:ext cx="10251660" cy="3321375"/>
          </a:xfrm>
        </p:spPr>
        <p:txBody>
          <a:bodyPr/>
          <a:lstStyle/>
          <a:p>
            <a:pPr lvl="0"/>
            <a:r>
              <a:rPr lang="en-US" dirty="0"/>
              <a:t>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2D0DBE5-AF11-0543-99DC-97126D96C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89133"/>
            <a:ext cx="12192000" cy="6773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B36F36-B5D8-687B-0215-DAA10F3073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12409"/>
          <a:stretch/>
        </p:blipFill>
        <p:spPr>
          <a:xfrm>
            <a:off x="1" y="0"/>
            <a:ext cx="1219200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16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0CDEE-1835-944E-B7B2-225338F3F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909E4-F16F-9748-B7BA-AEA064739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935D29-3681-3348-99D9-8F8AB0260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0ECD73-4C28-EE45-8005-A2F70F6553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C38F6F-1009-464F-BDC6-C59AA91254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E7A284-0FFB-8D49-AB7B-68478D7F4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0DC491-D483-4440-8147-0D4B81498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CF1B4B-BAA0-6A44-B6A8-D654FDD55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8378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3BEE5-E651-BB4F-837C-58573A3A9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2C07E-BE94-3B42-BFC2-D831F885D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2AA40C-380B-EB45-A61E-9AC6A9C65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D565B3-A3C8-A941-B8D0-45829AF12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1604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69C44E-1451-C141-BAC7-DDFE64EFB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88D470-D52A-8F4A-AFD2-6125A003A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9138A3-1403-F244-9F1C-41AA645F3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0969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D099-84B1-AB48-8351-902022CA8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2BF9B-0E30-1C4C-85D6-F8DDB6F67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FE3DCD-6A82-854D-9C9F-C68DC50AFE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C317DC-CEBB-494E-8973-414D25F01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A4BC48-36B5-6A40-948E-4E83CABD3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B0F82-F213-324B-B36C-773EF0D4E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7826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03995-8B53-6241-AA64-62F8DC0CE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4FF0B6-D26B-FC47-9EC9-B5169196CC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9E4DF2-5A02-DF4D-9D03-8338382F74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BC0D66-55F8-114D-8448-3FABC033E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7C6AA0-0624-3945-A827-99BE8A988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B1B766-3153-8A48-A851-F4F1F1C1C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40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E80CE-EB3E-1B40-879F-FB3948326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88727B-96B5-8544-A64D-D3AE7702A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414A2-CD12-6442-898C-F0012ECBF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C089A-CF80-3346-B8C7-5928E167C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BAD4D-3358-784C-9B98-C275448FB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6256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BB7A1B-BB1F-9241-82B4-E7E796AE55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14C568-D702-2E4A-B98D-143A3B3183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CECF3-01C1-EC40-A2A4-9F8310645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259D50-2FAA-7E40-B445-2CB78B75B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81014-8D9C-5547-AEAD-A05B7C77C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361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Bullet-list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7B38F0-2B0C-E148-9757-5FBB1E2013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500" y="1798419"/>
            <a:ext cx="5339224" cy="3754898"/>
          </a:xfrm>
        </p:spPr>
        <p:txBody>
          <a:bodyPr/>
          <a:lstStyle/>
          <a:p>
            <a:pPr lvl="0"/>
            <a:r>
              <a:rPr lang="en-US" dirty="0"/>
              <a:t>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D5B388-4D25-B345-A0C7-7832A1244B5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172563" y="1798419"/>
            <a:ext cx="5339225" cy="375489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ADD IMAGE, CHART, VIDEO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E16431-3D50-6F46-B1F5-DA0891944C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89133"/>
            <a:ext cx="12192000" cy="6773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1239F5-C083-40FF-1BED-BB8A849809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12409"/>
          <a:stretch/>
        </p:blipFill>
        <p:spPr>
          <a:xfrm>
            <a:off x="1" y="0"/>
            <a:ext cx="1219200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363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Section-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9CE3C-8541-C840-A2E1-1044BFDFB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14945"/>
            <a:ext cx="10896600" cy="72505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ADD SECTION HEADER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8D1BCB-6318-F844-8E90-3457D031B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BB4A-52A4-0E44-A608-CF4D949E412D}" type="datetimeFigureOut">
              <a:rPr lang="en-US" smtClean="0"/>
              <a:pPr/>
              <a:t>12/2/2024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376F0E-C36F-9B48-B4D8-B046EA810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E45D40-4EAC-074D-9E73-58CF04596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ADB1-9382-8547-8180-5C5890893E1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2898F7-7D06-EC42-9B93-F2073B6CF1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89133"/>
            <a:ext cx="12192000" cy="6773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D5012D-1DB3-774A-D234-FA49E9219C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12409"/>
          <a:stretch/>
        </p:blipFill>
        <p:spPr>
          <a:xfrm>
            <a:off x="1" y="0"/>
            <a:ext cx="1219200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548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Bullet-List-and-Chart-Image-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7B38F0-2B0C-E148-9757-5FBB1E2013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0190" y="1656081"/>
            <a:ext cx="3190130" cy="3169920"/>
          </a:xfrm>
        </p:spPr>
        <p:txBody>
          <a:bodyPr/>
          <a:lstStyle/>
          <a:p>
            <a:pPr lvl="0"/>
            <a:r>
              <a:rPr lang="en-US" dirty="0"/>
              <a:t>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D5B388-4D25-B345-A0C7-7832A1244B5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175760" y="1656081"/>
            <a:ext cx="7545185" cy="4246880"/>
          </a:xfrm>
        </p:spPr>
        <p:txBody>
          <a:bodyPr/>
          <a:lstStyle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ADD CHART, IMAGE, OR VIDEO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2D4E73-FBED-D742-A03A-EF631AB308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89133"/>
            <a:ext cx="12192000" cy="6773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4CF987-D2E8-42ED-DF7E-983FD4A484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12409"/>
          <a:stretch/>
        </p:blipFill>
        <p:spPr>
          <a:xfrm>
            <a:off x="1" y="0"/>
            <a:ext cx="1219200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029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Bullet-list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7B38F0-2B0C-E148-9757-5FBB1E2013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4856" y="1914381"/>
            <a:ext cx="5339224" cy="4008899"/>
          </a:xfrm>
        </p:spPr>
        <p:txBody>
          <a:bodyPr/>
          <a:lstStyle/>
          <a:p>
            <a:pPr lvl="0"/>
            <a:r>
              <a:rPr lang="en-US" dirty="0"/>
              <a:t>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D5B388-4D25-B345-A0C7-7832A1244B5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17923" y="1914381"/>
            <a:ext cx="5339221" cy="40088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E9F499-ADFE-3348-8076-F8B5992169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89133"/>
            <a:ext cx="12192000" cy="6773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80C5AF-9B37-2AAB-1E41-0390B08DA1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12409"/>
          <a:stretch/>
        </p:blipFill>
        <p:spPr>
          <a:xfrm>
            <a:off x="1" y="0"/>
            <a:ext cx="1219200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92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-Map-GLOBE-country-reg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F26C1564-7084-BC48-8C33-F21122B994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913146"/>
            <a:ext cx="12192000" cy="58450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EFFFB0-7B22-1846-BB3D-74714160DD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189133"/>
            <a:ext cx="12192000" cy="6773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D05C97-AEC0-21A4-3B4B-27558E20F1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r="12409"/>
          <a:stretch/>
        </p:blipFill>
        <p:spPr>
          <a:xfrm>
            <a:off x="1" y="0"/>
            <a:ext cx="1219200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3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-Final-slide-contact-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posing for a photo in front of a crowd&#10;&#10;Description automatically generated">
            <a:extLst>
              <a:ext uri="{FF2B5EF4-FFF2-40B4-BE49-F238E27FC236}">
                <a16:creationId xmlns:a16="http://schemas.microsoft.com/office/drawing/2014/main" id="{7EA75CA0-A1FD-FD4F-B37C-5062CD4448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122" t="2178" r="14057"/>
          <a:stretch/>
        </p:blipFill>
        <p:spPr>
          <a:xfrm>
            <a:off x="5539242" y="853441"/>
            <a:ext cx="6777893" cy="5345854"/>
          </a:xfrm>
          <a:prstGeom prst="rect">
            <a:avLst/>
          </a:prstGeom>
          <a:ln w="3175"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E48C09-5092-C04E-833B-B6BCD6AFF2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40" y="1826022"/>
            <a:ext cx="4378960" cy="636664"/>
          </a:xfrm>
        </p:spPr>
        <p:txBody>
          <a:bodyPr anchor="b"/>
          <a:lstStyle>
            <a:lvl1pPr algn="ctr">
              <a:defRPr sz="2000"/>
            </a:lvl1pPr>
          </a:lstStyle>
          <a:p>
            <a:r>
              <a:rPr lang="en-US" dirty="0"/>
              <a:t>ADD CONTACT INFO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A54A3B-6B26-5C4E-AD87-679FB2EB7EF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48640" y="2662382"/>
            <a:ext cx="4378960" cy="2294074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140D63-039A-C14C-9389-33EA3F615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BB4A-52A4-0E44-A608-CF4D949E412D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F0DA5-807D-8B4D-B437-650BD330D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54FF7D-25AA-A149-BD57-817CF1C02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ADB1-9382-8547-8180-5C5890893E19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16CFD48-434C-3243-A928-2448C1D0CD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9553" y="5890872"/>
            <a:ext cx="2966654" cy="19393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8C60751-96E5-0D4C-A0C5-E6E1DE2C762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199293"/>
            <a:ext cx="12192000" cy="6773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FDA9B-6D90-3362-78D4-F2DD42BD236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r="11511"/>
          <a:stretch/>
        </p:blipFill>
        <p:spPr>
          <a:xfrm>
            <a:off x="0" y="0"/>
            <a:ext cx="12317135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05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62EF4C-6837-E64F-B444-E8E538DF20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1800" y="3332479"/>
            <a:ext cx="6558280" cy="512921"/>
          </a:xfrm>
        </p:spPr>
        <p:txBody>
          <a:bodyPr anchor="b"/>
          <a:lstStyle>
            <a:lvl1pPr marL="0" indent="0" algn="l">
              <a:buNone/>
              <a:defRPr sz="24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ADD SUBTITLE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56FADFF6-868C-3544-924D-D0FE92B28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888143"/>
            <a:ext cx="6558280" cy="12384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622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6742C5-A148-F54F-A470-3696B1858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49191"/>
            <a:ext cx="10515600" cy="9385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AEFDA9-06FB-0E41-A3AC-E0AD03100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46648"/>
            <a:ext cx="10515600" cy="332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0482F-30EB-4949-B4BB-FDCCC4D211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ABDBB4A-52A4-0E44-A608-CF4D949E412D}" type="datetimeFigureOut">
              <a:rPr lang="en-US" smtClean="0"/>
              <a:pPr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7B515-6CC6-304D-95CC-EAD704C530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8E32B-561E-4147-96A5-49824E837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9ADB1-9382-8547-8180-5C5890893E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54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62" r:id="rId3"/>
    <p:sldLayoutId id="2147483661" r:id="rId4"/>
    <p:sldLayoutId id="2147483654" r:id="rId5"/>
    <p:sldLayoutId id="2147483688" r:id="rId6"/>
    <p:sldLayoutId id="2147483687" r:id="rId7"/>
    <p:sldLayoutId id="2147483652" r:id="rId8"/>
    <p:sldLayoutId id="2147483649" r:id="rId9"/>
    <p:sldLayoutId id="2147483651" r:id="rId10"/>
    <p:sldLayoutId id="2147483653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rgbClr val="081E75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50000"/>
          </a:schemeClr>
        </a:buClr>
        <a:buSzPct val="103000"/>
        <a:buFont typeface="Wingdings" pitchFamily="2" charset="2"/>
        <a:buChar char="§"/>
        <a:defRPr sz="2800" b="0" i="0" kern="1200">
          <a:solidFill>
            <a:schemeClr val="accent1">
              <a:lumMod val="50000"/>
            </a:schemeClr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4AA00"/>
        </a:buClr>
        <a:buFont typeface="Wingdings" pitchFamily="2" charset="2"/>
        <a:buChar char="§"/>
        <a:defRPr sz="2800" b="0" i="0" kern="1200">
          <a:solidFill>
            <a:schemeClr val="accent1">
              <a:lumMod val="50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800"/>
        </a:spcBef>
        <a:buClr>
          <a:srgbClr val="B09400"/>
        </a:buClr>
        <a:buFont typeface="Wingdings" pitchFamily="2" charset="2"/>
        <a:buChar char="§"/>
        <a:defRPr sz="2400" b="0" i="0" kern="1200">
          <a:solidFill>
            <a:schemeClr val="accent1">
              <a:lumMod val="50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B68908"/>
        </a:buClr>
        <a:buFont typeface="Wingdings" pitchFamily="2" charset="2"/>
        <a:buChar char="§"/>
        <a:defRPr sz="2000" b="0" i="0" kern="1200">
          <a:solidFill>
            <a:schemeClr val="accent1">
              <a:lumMod val="50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B68908"/>
        </a:buClr>
        <a:buFont typeface="Wingdings" pitchFamily="2" charset="2"/>
        <a:buChar char="§"/>
        <a:defRPr sz="2000" b="0" i="0" kern="1200">
          <a:solidFill>
            <a:schemeClr val="accent1">
              <a:lumMod val="50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C03EBD-8403-7D4F-A12F-28B6AA143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0133B-38D8-1441-B48C-FFFF1A7C1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CCE2B-628F-104B-BFF9-4062E2EB81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C2F7B5-5241-CD43-8F83-5F2AC33AD4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E0F01-FCE6-8F4D-AF6D-6CF22BF4B1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991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BF751-9D9F-5F45-909C-B4C614D9C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878C0D-C7B9-B447-9F14-51A99494E2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007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4B6ED-C682-3F4C-AC9E-9D6299E5B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456E4-0F62-AB44-8F1C-08765B5D8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BF8D2E"/>
              </a:buClr>
            </a:pPr>
            <a:r>
              <a:rPr lang="en-US" dirty="0"/>
              <a:t>Add bullets</a:t>
            </a:r>
          </a:p>
        </p:txBody>
      </p:sp>
    </p:spTree>
    <p:extLst>
      <p:ext uri="{BB962C8B-B14F-4D97-AF65-F5344CB8AC3E}">
        <p14:creationId xmlns:p14="http://schemas.microsoft.com/office/powerpoint/2010/main" val="496840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85D693-2699-0741-9F05-E0FDA466E7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Clr>
                <a:srgbClr val="BF8D2E"/>
              </a:buClr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4EA60-D979-A14F-B634-446AFF727A9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579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81772-34C8-B144-8F74-3E060EDF2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847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4B5885-1643-FE4A-94ED-44FA3B9F2C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Clr>
                <a:srgbClr val="BF8D2E"/>
              </a:buClr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59C38-28BA-6D4A-8254-B18955433AC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263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47B953-E002-794B-A616-03D2621D79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Clr>
                <a:srgbClr val="BF8D2E"/>
              </a:buClr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F6490-D540-974A-9025-34B88E311B6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CLICK TO ADD IMAGE, VIDEO</a:t>
            </a:r>
          </a:p>
        </p:txBody>
      </p:sp>
    </p:spTree>
    <p:extLst>
      <p:ext uri="{BB962C8B-B14F-4D97-AF65-F5344CB8AC3E}">
        <p14:creationId xmlns:p14="http://schemas.microsoft.com/office/powerpoint/2010/main" val="1784244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2611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A4939-BA51-0441-A274-F31D335C8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13ECF-406D-F644-8A92-DB01BDDBA72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684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ANNER-3-18-2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-GIO-Widescreen-PPT-FirstReview-5-11-2021" id="{75F4DB8A-FD17-8E48-A0C5-8A0A0E75AA50}" vid="{EA633BA5-9413-8C4D-BDE6-F873367934D1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-GIO-Widescreen-PPT-FirstReview-5-11-2021" id="{75F4DB8A-FD17-8E48-A0C5-8A0A0E75AA50}" vid="{3BF07A19-35CB-BB4D-8723-F8323E6B92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1-GIO-Widescreen-PPT</Template>
  <TotalTime>27</TotalTime>
  <Words>8</Words>
  <Application>Microsoft Office PowerPoint</Application>
  <PresentationFormat>Widescreen</PresentationFormat>
  <Paragraphs>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Helvetica Neue</vt:lpstr>
      <vt:lpstr>Helvetica Neue Light</vt:lpstr>
      <vt:lpstr>Wingdings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Ouellet, Kerry</dc:creator>
  <cp:lastModifiedBy>Ouellet, Kerry</cp:lastModifiedBy>
  <cp:revision>2</cp:revision>
  <dcterms:created xsi:type="dcterms:W3CDTF">2024-12-02T19:29:03Z</dcterms:created>
  <dcterms:modified xsi:type="dcterms:W3CDTF">2024-12-02T19:56:07Z</dcterms:modified>
</cp:coreProperties>
</file>