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76"/>
    <a:srgbClr val="001D52"/>
    <a:srgbClr val="00065A"/>
    <a:srgbClr val="000962"/>
    <a:srgbClr val="000B6A"/>
    <a:srgbClr val="003076"/>
    <a:srgbClr val="201675"/>
    <a:srgbClr val="00176E"/>
    <a:srgbClr val="001D85"/>
    <a:srgbClr val="00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508"/>
    <p:restoredTop sz="94694"/>
  </p:normalViewPr>
  <p:slideViewPr>
    <p:cSldViewPr snapToGrid="0" snapToObjects="1">
      <p:cViewPr>
        <p:scale>
          <a:sx n="90" d="100"/>
          <a:sy n="90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C5AC9F-A6CA-F613-68AE-DE0672B82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2409"/>
          <a:stretch/>
        </p:blipFill>
        <p:spPr>
          <a:xfrm>
            <a:off x="0" y="0"/>
            <a:ext cx="12192001" cy="853440"/>
          </a:xfrm>
          <a:prstGeom prst="rect">
            <a:avLst/>
          </a:prstGeom>
        </p:spPr>
      </p:pic>
      <p:pic>
        <p:nvPicPr>
          <p:cNvPr id="32" name="Picture 3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E5C673D-63CC-3249-9847-5724130F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32043" t="14394" r="24992" b="15430"/>
          <a:stretch/>
        </p:blipFill>
        <p:spPr>
          <a:xfrm>
            <a:off x="7157306" y="853440"/>
            <a:ext cx="5034695" cy="5443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79035" y="1800898"/>
            <a:ext cx="6040690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79035" y="3079102"/>
            <a:ext cx="6040690" cy="82391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E3FF7-CBB8-D149-837D-2B08F4C02E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16" name="Picture 15" descr="A picture containing transport, aircraft, balloon, blue&#10;&#10;Description automatically generated">
            <a:extLst>
              <a:ext uri="{FF2B5EF4-FFF2-40B4-BE49-F238E27FC236}">
                <a16:creationId xmlns:a16="http://schemas.microsoft.com/office/drawing/2014/main" id="{11B921E3-1DED-6246-AE9E-7797D5C05C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0729" y="132080"/>
            <a:ext cx="4467848" cy="44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29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90239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086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90239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45"/>
            <a:ext cx="6172200" cy="4454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0" y="1532890"/>
            <a:ext cx="2628900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13205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1430642"/>
            <a:ext cx="1025166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440" y="2528099"/>
            <a:ext cx="1025166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0DBE5-AF11-0543-99DC-97126D96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36F36-B5D8-687B-0215-DAA10F307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500" y="1798419"/>
            <a:ext cx="5339224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563" y="1798419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E16431-3D50-6F46-B1F5-DA0891944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1239F5-C083-40FF-1BED-BB8A84980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14945"/>
            <a:ext cx="1089660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2898F7-7D06-EC42-9B93-F2073B6CF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5012D-1DB3-774A-D234-FA49E9219C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190" y="1656081"/>
            <a:ext cx="3190130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5760" y="1656081"/>
            <a:ext cx="7545185" cy="424688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CHART, IMAGE, OR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D4E73-FBED-D742-A03A-EF631AB30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CF987-D2E8-42ED-DF7E-983FD4A48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914381"/>
            <a:ext cx="5339224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3" y="1914381"/>
            <a:ext cx="5339221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9F499-ADFE-3348-8076-F8B599216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0C5AF-9B37-2AAB-1E41-0390B08DA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26C1564-7084-BC48-8C33-F21122B99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3146"/>
            <a:ext cx="12192000" cy="5845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EFFFB0-7B22-1846-BB3D-74714160DD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89133"/>
            <a:ext cx="12192000" cy="67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05C97-AEC0-21A4-3B4B-27558E20F1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12409"/>
          <a:stretch/>
        </p:blipFill>
        <p:spPr>
          <a:xfrm>
            <a:off x="1" y="0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a photo in front of a crowd&#10;&#10;Description automatically generated">
            <a:extLst>
              <a:ext uri="{FF2B5EF4-FFF2-40B4-BE49-F238E27FC236}">
                <a16:creationId xmlns:a16="http://schemas.microsoft.com/office/drawing/2014/main" id="{7EA75CA0-A1FD-FD4F-B37C-5062CD44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22" t="2178" r="14057"/>
          <a:stretch/>
        </p:blipFill>
        <p:spPr>
          <a:xfrm>
            <a:off x="5539242" y="853441"/>
            <a:ext cx="6777893" cy="5345854"/>
          </a:xfrm>
          <a:prstGeom prst="rect">
            <a:avLst/>
          </a:prstGeom>
          <a:ln w="31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826022"/>
            <a:ext cx="4378960" cy="636664"/>
          </a:xfrm>
        </p:spPr>
        <p:txBody>
          <a:bodyPr anchor="b"/>
          <a:lstStyle>
            <a:lvl1pPr algn="ctr">
              <a:defRPr sz="20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8640" y="2662382"/>
            <a:ext cx="4378960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6CFD48-434C-3243-A928-2448C1D0C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9553" y="5890872"/>
            <a:ext cx="2966654" cy="193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C60751-96E5-0D4C-A0C5-E6E1DE2C76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99293"/>
            <a:ext cx="12192000" cy="67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FDA9B-6D90-3362-78D4-F2DD42BD23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r="11511"/>
          <a:stretch/>
        </p:blipFill>
        <p:spPr>
          <a:xfrm>
            <a:off x="0" y="0"/>
            <a:ext cx="12317135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79"/>
            <a:ext cx="6558280" cy="512921"/>
          </a:xfrm>
        </p:spPr>
        <p:txBody>
          <a:bodyPr anchor="b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3"/>
            <a:ext cx="655828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1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48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4AA00"/>
        </a:buClr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B09400"/>
        </a:buClr>
        <a:buFont typeface="Wingdings" pitchFamily="2" charset="2"/>
        <a:buChar char="§"/>
        <a:defRPr sz="24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F751-9D9F-5F45-909C-B4C614D9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8C0D-C7B9-B447-9F14-51A99494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r>
              <a:rPr lang="en-US" dirty="0"/>
              <a:t>Add bullets</a:t>
            </a:r>
          </a:p>
        </p:txBody>
      </p:sp>
    </p:spTree>
    <p:extLst>
      <p:ext uri="{BB962C8B-B14F-4D97-AF65-F5344CB8AC3E}">
        <p14:creationId xmlns:p14="http://schemas.microsoft.com/office/powerpoint/2010/main" val="4968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5D693-2699-0741-9F05-E0FDA466E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EA60-D979-A14F-B634-446AFF727A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7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1772-34C8-B144-8F74-3E060EDF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B5885-1643-FE4A-94ED-44FA3B9F2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9C38-28BA-6D4A-8254-B18955433A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47B953-E002-794B-A616-03D2621D7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BF8D2E"/>
              </a:buClr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6490-D540-974A-9025-34B88E311B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TO ADD IMAGE, VIDEO</a:t>
            </a:r>
          </a:p>
        </p:txBody>
      </p:sp>
    </p:spTree>
    <p:extLst>
      <p:ext uri="{BB962C8B-B14F-4D97-AF65-F5344CB8AC3E}">
        <p14:creationId xmlns:p14="http://schemas.microsoft.com/office/powerpoint/2010/main" val="178424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3ECF-406D-F644-8A92-DB01BDDBA7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NNER-3-18-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IO-Widescreen-PPT-FirstReview-5-11-2021" id="{75F4DB8A-FD17-8E48-A0C5-8A0A0E75AA50}" vid="{EA633BA5-9413-8C4D-BDE6-F873367934D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GIO-Widescreen-PPT-FirstReview-5-11-2021" id="{75F4DB8A-FD17-8E48-A0C5-8A0A0E75AA50}" vid="{3BF07A19-35CB-BB4D-8723-F8323E6B92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1-GIO-Widescreen-PPT</Template>
  <TotalTime>27</TotalTime>
  <Words>8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Ouellet, Kerry</dc:creator>
  <cp:lastModifiedBy>Ouellet, Kerry</cp:lastModifiedBy>
  <cp:revision>2</cp:revision>
  <dcterms:created xsi:type="dcterms:W3CDTF">2024-12-02T19:29:03Z</dcterms:created>
  <dcterms:modified xsi:type="dcterms:W3CDTF">2024-12-02T19:56:07Z</dcterms:modified>
</cp:coreProperties>
</file>