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CA0976-0606-44B5-AAB0-CBA419A1C2BB}">
  <a:tblStyle styleId="{64CA0976-0606-44B5-AAB0-CBA419A1C2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055440" y="1412776"/>
            <a:ext cx="9793088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hr-HR" sz="5400" b="1" dirty="0" err="1">
                <a:solidFill>
                  <a:srgbClr val="002060"/>
                </a:solidFill>
              </a:rPr>
              <a:t>Does</a:t>
            </a:r>
            <a:r>
              <a:rPr lang="hr-HR" sz="5400" b="1" dirty="0">
                <a:solidFill>
                  <a:srgbClr val="002060"/>
                </a:solidFill>
              </a:rPr>
              <a:t> global </a:t>
            </a:r>
            <a:r>
              <a:rPr lang="hr-HR" sz="5400" b="1" dirty="0" err="1">
                <a:solidFill>
                  <a:srgbClr val="002060"/>
                </a:solidFill>
              </a:rPr>
              <a:t>warming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affect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the</a:t>
            </a:r>
            <a:r>
              <a:rPr lang="hr-HR" sz="5400" b="1" dirty="0">
                <a:solidFill>
                  <a:srgbClr val="002060"/>
                </a:solidFill>
              </a:rPr>
              <a:t> temperature </a:t>
            </a:r>
            <a:r>
              <a:rPr lang="hr-HR" sz="5400" b="1" dirty="0" err="1">
                <a:solidFill>
                  <a:srgbClr val="002060"/>
                </a:solidFill>
              </a:rPr>
              <a:t>of</a:t>
            </a:r>
            <a:r>
              <a:rPr lang="hr-HR" sz="5400" b="1" dirty="0">
                <a:solidFill>
                  <a:srgbClr val="002060"/>
                </a:solidFill>
              </a:rPr>
              <a:t> </a:t>
            </a:r>
            <a:r>
              <a:rPr lang="hr-HR" sz="5400" b="1" dirty="0" err="1">
                <a:solidFill>
                  <a:srgbClr val="002060"/>
                </a:solidFill>
              </a:rPr>
              <a:t>the</a:t>
            </a:r>
            <a:r>
              <a:rPr lang="hr-HR" sz="5400" b="1" dirty="0">
                <a:solidFill>
                  <a:srgbClr val="002060"/>
                </a:solidFill>
              </a:rPr>
              <a:t> Drava </a:t>
            </a:r>
            <a:r>
              <a:rPr lang="hr-HR" sz="5400" b="1" dirty="0" err="1">
                <a:solidFill>
                  <a:srgbClr val="002060"/>
                </a:solidFill>
              </a:rPr>
              <a:t>River</a:t>
            </a:r>
            <a:r>
              <a:rPr lang="hr-HR" sz="5400" b="1" dirty="0">
                <a:solidFill>
                  <a:srgbClr val="002060"/>
                </a:solidFill>
              </a:rPr>
              <a:t>?</a:t>
            </a:r>
            <a:endParaRPr sz="5400" b="1" dirty="0">
              <a:solidFill>
                <a:srgbClr val="002060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890982" y="3212975"/>
            <a:ext cx="6220353" cy="154375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STUDENTS: Maja </a:t>
            </a:r>
            <a:r>
              <a:rPr lang="hr-HR" sz="222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Hozjak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Katarina </a:t>
            </a:r>
            <a:r>
              <a:rPr lang="hr-HR" sz="222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Hozjan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Nika Sraka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MENTORS: </a:t>
            </a:r>
            <a:r>
              <a:rPr lang="hr-HR" sz="2220" dirty="0" smtClean="0">
                <a:solidFill>
                  <a:schemeClr val="lt1"/>
                </a:solidFill>
              </a:rPr>
              <a:t>Valentina </a:t>
            </a:r>
            <a:r>
              <a:rPr lang="hr-HR" sz="2220" dirty="0" err="1" smtClean="0">
                <a:solidFill>
                  <a:schemeClr val="lt1"/>
                </a:solidFill>
              </a:rPr>
              <a:t>Pirc</a:t>
            </a:r>
            <a:r>
              <a:rPr lang="hr-HR" sz="2220" dirty="0" smtClean="0">
                <a:solidFill>
                  <a:schemeClr val="lt1"/>
                </a:solidFill>
              </a:rPr>
              <a:t> </a:t>
            </a:r>
            <a:r>
              <a:rPr lang="hr-HR" sz="2220" dirty="0" err="1" smtClean="0">
                <a:solidFill>
                  <a:schemeClr val="lt1"/>
                </a:solidFill>
              </a:rPr>
              <a:t>Mezga</a:t>
            </a:r>
            <a:r>
              <a:rPr lang="hr-HR" sz="2220" dirty="0" smtClean="0">
                <a:solidFill>
                  <a:schemeClr val="lt1"/>
                </a:solidFill>
              </a:rPr>
              <a:t> </a:t>
            </a:r>
            <a:r>
              <a:rPr lang="hr-HR" sz="2220" smtClean="0">
                <a:solidFill>
                  <a:schemeClr val="lt1"/>
                </a:solidFill>
              </a:rPr>
              <a:t>and</a:t>
            </a:r>
            <a:r>
              <a:rPr lang="hr-HR" sz="222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Maja </a:t>
            </a:r>
            <a:r>
              <a:rPr lang="hr-HR" sz="222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Labaš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Horvat</a:t>
            </a:r>
            <a:endParaRPr sz="222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hr-HR" sz="222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2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hr-HR" sz="22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Prelog, Prelog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88"/>
              </a:buClr>
              <a:buSzPts val="2220"/>
              <a:buNone/>
            </a:pPr>
            <a:endParaRPr sz="22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5401" y="183474"/>
            <a:ext cx="3695492" cy="287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862501" y="3162364"/>
            <a:ext cx="3528392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Drava River water level in 2013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8" y="115515"/>
            <a:ext cx="6219724" cy="294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6901606" y="3182169"/>
            <a:ext cx="3312368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 in 2013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5356" y="3651877"/>
            <a:ext cx="5686040" cy="259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103234" y="6342488"/>
            <a:ext cx="3310284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temperature in 2013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017658" y="99873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900" y="1734743"/>
            <a:ext cx="6172200" cy="339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l="2041" t="689" r="-1"/>
          <a:stretch/>
        </p:blipFill>
        <p:spPr>
          <a:xfrm>
            <a:off x="2855640" y="260648"/>
            <a:ext cx="3456384" cy="63857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/>
          <p:nvPr/>
        </p:nvSpPr>
        <p:spPr>
          <a:xfrm>
            <a:off x="6888088" y="6165304"/>
            <a:ext cx="3521413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in 2014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7448" y="107815"/>
            <a:ext cx="3456384" cy="262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1127448" y="2863183"/>
            <a:ext cx="36004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Drava River water level in 2014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5983" y="74871"/>
            <a:ext cx="6059468" cy="275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7497375" y="2854553"/>
            <a:ext cx="3336114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995" y="3373901"/>
            <a:ext cx="5698988" cy="261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1340295" y="6044638"/>
            <a:ext cx="3387553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temperature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8008" y="3341505"/>
            <a:ext cx="5850833" cy="264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7824192" y="6016793"/>
            <a:ext cx="2750604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Rainfall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2014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17"/>
          <a:stretch/>
        </p:blipFill>
        <p:spPr>
          <a:xfrm>
            <a:off x="2711624" y="116633"/>
            <a:ext cx="3546393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6744072" y="6165304"/>
            <a:ext cx="419446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in 2015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1384" y="165959"/>
            <a:ext cx="3834299" cy="269258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587261" y="2920678"/>
            <a:ext cx="3798422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Drava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endParaRPr dirty="0"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3952" y="88339"/>
            <a:ext cx="5976664" cy="2847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933093" y="3041253"/>
            <a:ext cx="3438300" cy="36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 in 2015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3632" y="3515669"/>
            <a:ext cx="6150414" cy="2784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4121646" y="6405111"/>
            <a:ext cx="347438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temperature in 2015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pic>
        <p:nvPicPr>
          <p:cNvPr id="198" name="Google Shape;198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5600" y="241524"/>
            <a:ext cx="3474385" cy="639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6096000" y="6271379"/>
            <a:ext cx="419446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in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306" y="188640"/>
            <a:ext cx="3536154" cy="2757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673586" y="2988599"/>
            <a:ext cx="356439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Drava River water level in 2017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9936" y="188640"/>
            <a:ext cx="5968487" cy="268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6816491" y="2976092"/>
            <a:ext cx="337537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 in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9734" y="3465760"/>
            <a:ext cx="5960228" cy="273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4007768" y="6310154"/>
            <a:ext cx="3348300" cy="36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temperature in 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9496" y="1236737"/>
            <a:ext cx="869928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3497951" y="5197177"/>
            <a:ext cx="482237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by seasons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COOPERATION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983432" y="1417638"/>
            <a:ext cx="6172200" cy="49919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Faculty of Natural Sciences and Mathematics</a:t>
            </a: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136" y="1124744"/>
            <a:ext cx="2416968" cy="243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4002" y="3429000"/>
            <a:ext cx="3850500" cy="150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983432" y="3591302"/>
            <a:ext cx="3168352" cy="46166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GIS Institute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1055440" y="908720"/>
            <a:ext cx="10873208" cy="57606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1962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</a:pPr>
            <a:endParaRPr sz="960"/>
          </a:p>
          <a:p>
            <a:pPr marL="257175" lvl="0" indent="-257175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ts val="2040"/>
              <a:buChar char="•"/>
            </a:pPr>
            <a:r>
              <a:rPr lang="hr-HR" sz="20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presented our project to the Mayor of Prelog, Ljubomir Kolare</a:t>
            </a: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1800"/>
          </a:p>
          <a:p>
            <a:pPr marL="257175" lvl="0" indent="-196215" algn="l" rtl="0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</a:pPr>
            <a:endParaRPr sz="960"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648" y="1988840"/>
            <a:ext cx="6400709" cy="360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INTRODUCTION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146875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14th </a:t>
            </a:r>
            <a:r>
              <a:rPr lang="hr-HR">
                <a:solidFill>
                  <a:schemeClr val="lt1"/>
                </a:solidFill>
              </a:rPr>
              <a:t>national</a:t>
            </a: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competition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big problem</a:t>
            </a: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r-HR">
                <a:solidFill>
                  <a:schemeClr val="lt1"/>
                </a:solidFill>
              </a:rPr>
              <a:t>global warming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project goal</a:t>
            </a: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find out whether air </a:t>
            </a:r>
            <a:r>
              <a:rPr lang="hr-HR">
                <a:solidFill>
                  <a:schemeClr val="lt1"/>
                </a:solidFill>
              </a:rPr>
              <a:t>temperature affects water temperature</a:t>
            </a: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CONCLUSIONS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031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the water temperature will change more slowly, but will still follow the rise in air temperature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the water level will be higher when the water temperature is lower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due to insufficient data and too few measurements, we were unable to prove the last hypothesis and rejected it</a:t>
            </a:r>
            <a:endParaRPr/>
          </a:p>
          <a:p>
            <a:pPr marL="257175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767408" y="2492896"/>
            <a:ext cx="10972800" cy="187220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57175" lvl="0" indent="-257175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hr-HR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average water temperature in the past 7 years has been around 9 ° C</a:t>
            </a:r>
            <a:endParaRPr/>
          </a:p>
          <a:p>
            <a:pPr marL="257175" lvl="0" indent="-257175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hr-HR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 was the hottest year and 2014 was the coldest</a:t>
            </a:r>
            <a:endParaRPr sz="2600"/>
          </a:p>
          <a:p>
            <a:pPr marL="257175" lvl="0" indent="-9207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2135524" y="187287"/>
            <a:ext cx="77769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hr-HR" sz="6600" b="1" dirty="0">
                <a:solidFill>
                  <a:srgbClr val="002060"/>
                </a:solidFill>
              </a:rPr>
              <a:t>THANK YOU FOR YOUR ATTENTION!</a:t>
            </a:r>
            <a:endParaRPr sz="6600" b="1" dirty="0">
              <a:solidFill>
                <a:srgbClr val="002060"/>
              </a:solidFill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68" y="2348880"/>
            <a:ext cx="3024336" cy="434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 l="14400" r="16363"/>
          <a:stretch/>
        </p:blipFill>
        <p:spPr>
          <a:xfrm>
            <a:off x="3733744" y="2978075"/>
            <a:ext cx="3983073" cy="323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232" y="2978075"/>
            <a:ext cx="345638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GLOBAL WARMING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1463064" cy="89269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gradual warming of the Earth's surface and the lowest layers of the atmosphere caused by the greenhouse effect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76" y="2924944"/>
            <a:ext cx="3621909" cy="2788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2810120"/>
            <a:ext cx="3114345" cy="3018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264" y="3300773"/>
            <a:ext cx="3211495" cy="20372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PRELOG MARINA</a:t>
            </a:r>
            <a:endParaRPr sz="4400" b="1">
              <a:solidFill>
                <a:schemeClr val="lt1"/>
              </a:solidFill>
            </a:endParaRPr>
          </a:p>
        </p:txBody>
      </p:sp>
      <p:pic>
        <p:nvPicPr>
          <p:cNvPr id="107" name="Google Shape;10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44072" y="2877105"/>
            <a:ext cx="4583529" cy="24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5480" y="2613244"/>
            <a:ext cx="3600400" cy="30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767408" y="1386988"/>
            <a:ext cx="10153128" cy="83099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measuring station along the Drava River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coordinates: latitude 46.3234 N, longitude 16.6044 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-2754450" y="2473375"/>
            <a:ext cx="412200" cy="50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57571" y="31750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RESEARCH QUESTIONS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071664" y="1791395"/>
            <a:ext cx="5544615" cy="17679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Has the water temperature at our station increased at the same rate with the air temperature and what has been the average increase in water temperature in the last 7 years?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2855639" y="4221088"/>
            <a:ext cx="5976664" cy="122921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water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Drava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affect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water temperature?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HYPOTHESIS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1668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the water temperature will change more slowly, but will still follow the rise in air temperature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the lower the water level, the higher the water temperature will be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</a:rPr>
              <a:t>each year the average water temperature will be higher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RESEARCH METHODS</a:t>
            </a:r>
            <a:endParaRPr sz="4400" b="1">
              <a:solidFill>
                <a:schemeClr val="lt1"/>
              </a:solidFill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609600" y="1417638"/>
            <a:ext cx="10972800" cy="17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GLOBE water protocols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DHMZ</a:t>
            </a:r>
            <a:endParaRPr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hr-H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comparison of air, water and water temperature data for the last 7 years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488" y="3261268"/>
            <a:ext cx="2874942" cy="365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https://scontent-vie1-1.xx.fbcdn.net/v/t1.15752-9/59219961_381694002556064_7237655424365756416_n.jpg?_nc_cat=107&amp;_nc_ht=scontent-vie1-1.xx&amp;oh=5082d31fd56ec8fe393f1875e5dc149d&amp;oe=5D6EE8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3872" y="3501008"/>
            <a:ext cx="2304256" cy="30723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200" y="4585792"/>
            <a:ext cx="2542635" cy="1363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r-HR" sz="4400" b="1">
                <a:solidFill>
                  <a:schemeClr val="lt1"/>
                </a:solidFill>
              </a:rPr>
              <a:t>DATA SHOWING AND ANALYSIS</a:t>
            </a:r>
            <a:endParaRPr sz="4400" b="1">
              <a:solidFill>
                <a:schemeClr val="lt1"/>
              </a:solidFill>
            </a:endParaRPr>
          </a:p>
        </p:txBody>
      </p:sp>
      <p:graphicFrame>
        <p:nvGraphicFramePr>
          <p:cNvPr id="138" name="Google Shape;138;p20"/>
          <p:cNvGraphicFramePr/>
          <p:nvPr/>
        </p:nvGraphicFramePr>
        <p:xfrm>
          <a:off x="1703512" y="1477638"/>
          <a:ext cx="7992875" cy="3469575"/>
        </p:xfrm>
        <a:graphic>
          <a:graphicData uri="http://schemas.openxmlformats.org/drawingml/2006/table">
            <a:tbl>
              <a:tblPr firstRow="1" firstCol="1" bandRow="1">
                <a:noFill/>
                <a:tableStyleId>{64CA0976-0606-44B5-AAB0-CBA419A1C2BB}</a:tableStyleId>
              </a:tblPr>
              <a:tblGrid>
                <a:gridCol w="14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/>
                        <a:t>YEAR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2012.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2013.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2014.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2015.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2016.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2017.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2018.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/>
                        <a:t>AVERAGE WATER TEMPERATURE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(°C)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11,6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9,63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9,16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9,35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9,29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9,37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/>
                        <a:t>TOTAL</a:t>
                      </a:r>
                      <a:r>
                        <a:rPr lang="hr-HR" sz="1400" u="none" strike="noStrike" cap="none"/>
                        <a:t>(°C)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u="none" strike="noStrike" cap="none"/>
                        <a:t>9,63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Google Shape;139;p20"/>
          <p:cNvSpPr txBox="1"/>
          <p:nvPr/>
        </p:nvSpPr>
        <p:spPr>
          <a:xfrm>
            <a:off x="3071665" y="5157192"/>
            <a:ext cx="5256584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in the last 7 years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6095713" y="6293547"/>
            <a:ext cx="4338482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water temperature in 2013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l="2071"/>
          <a:stretch/>
        </p:blipFill>
        <p:spPr>
          <a:xfrm>
            <a:off x="2567608" y="165274"/>
            <a:ext cx="3404980" cy="649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Office PowerPoint</Application>
  <PresentationFormat>Široki zaslon</PresentationFormat>
  <Paragraphs>80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Does global warming affect the temperature of the Drava River?</vt:lpstr>
      <vt:lpstr>INTRODUCTION</vt:lpstr>
      <vt:lpstr>GLOBAL WARMING</vt:lpstr>
      <vt:lpstr>PRELOG MARINA</vt:lpstr>
      <vt:lpstr>RESEARCH QUESTIONS</vt:lpstr>
      <vt:lpstr>HYPOTHESIS</vt:lpstr>
      <vt:lpstr>RESEARCH METHODS</vt:lpstr>
      <vt:lpstr>DATA SHOWING AND ANALYSIS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COOPERATION</vt:lpstr>
      <vt:lpstr>PowerPoint prezentacija</vt:lpstr>
      <vt:lpstr>CONCLUSIONS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global warming affect the temperature of the Drava River?</dc:title>
  <dc:creator>7878788</dc:creator>
  <cp:lastModifiedBy>Korisnik</cp:lastModifiedBy>
  <cp:revision>4</cp:revision>
  <dcterms:modified xsi:type="dcterms:W3CDTF">2020-01-31T11:08:54Z</dcterms:modified>
</cp:coreProperties>
</file>