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72" r:id="rId4"/>
    <p:sldId id="257" r:id="rId5"/>
    <p:sldId id="265" r:id="rId6"/>
    <p:sldId id="258" r:id="rId7"/>
    <p:sldId id="259" r:id="rId8"/>
    <p:sldId id="260" r:id="rId9"/>
    <p:sldId id="264" r:id="rId10"/>
    <p:sldId id="263" r:id="rId11"/>
    <p:sldId id="261" r:id="rId12"/>
    <p:sldId id="262" r:id="rId13"/>
    <p:sldId id="269" r:id="rId14"/>
    <p:sldId id="270" r:id="rId15"/>
    <p:sldId id="266" r:id="rId16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Desktop\Graf_vodostaj_temp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hr-HR" dirty="0" smtClean="0"/>
              <a:t>Transparency</a:t>
            </a:r>
            <a:endParaRPr lang="hr-HR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Varaždin </c:v>
                </c:pt>
              </c:strCache>
            </c:strRef>
          </c:tx>
          <c:marker>
            <c:symbol val="none"/>
          </c:marker>
          <c:cat>
            <c:numRef>
              <c:f>List1!$A$2:$A$68</c:f>
              <c:numCache>
                <c:formatCode>m/d/yyyy</c:formatCode>
                <c:ptCount val="67"/>
                <c:pt idx="0">
                  <c:v>41916</c:v>
                </c:pt>
                <c:pt idx="1">
                  <c:v>41923</c:v>
                </c:pt>
                <c:pt idx="2">
                  <c:v>41930</c:v>
                </c:pt>
                <c:pt idx="3">
                  <c:v>41937</c:v>
                </c:pt>
                <c:pt idx="4">
                  <c:v>41944</c:v>
                </c:pt>
                <c:pt idx="5">
                  <c:v>41951</c:v>
                </c:pt>
                <c:pt idx="6">
                  <c:v>41958</c:v>
                </c:pt>
                <c:pt idx="7">
                  <c:v>41962</c:v>
                </c:pt>
                <c:pt idx="8">
                  <c:v>41965</c:v>
                </c:pt>
                <c:pt idx="9">
                  <c:v>41969</c:v>
                </c:pt>
                <c:pt idx="10">
                  <c:v>41972</c:v>
                </c:pt>
                <c:pt idx="11">
                  <c:v>41976</c:v>
                </c:pt>
                <c:pt idx="12">
                  <c:v>41979</c:v>
                </c:pt>
                <c:pt idx="13">
                  <c:v>41983</c:v>
                </c:pt>
                <c:pt idx="14">
                  <c:v>41986</c:v>
                </c:pt>
                <c:pt idx="15">
                  <c:v>41991</c:v>
                </c:pt>
                <c:pt idx="16">
                  <c:v>41993</c:v>
                </c:pt>
                <c:pt idx="17">
                  <c:v>41997</c:v>
                </c:pt>
                <c:pt idx="18">
                  <c:v>42000</c:v>
                </c:pt>
                <c:pt idx="19">
                  <c:v>42004</c:v>
                </c:pt>
                <c:pt idx="20">
                  <c:v>42007</c:v>
                </c:pt>
                <c:pt idx="21">
                  <c:v>42011</c:v>
                </c:pt>
                <c:pt idx="22">
                  <c:v>42014</c:v>
                </c:pt>
                <c:pt idx="23">
                  <c:v>42018</c:v>
                </c:pt>
                <c:pt idx="24">
                  <c:v>42021</c:v>
                </c:pt>
                <c:pt idx="25">
                  <c:v>42025</c:v>
                </c:pt>
                <c:pt idx="26">
                  <c:v>42028</c:v>
                </c:pt>
                <c:pt idx="27">
                  <c:v>42032</c:v>
                </c:pt>
                <c:pt idx="28">
                  <c:v>42035</c:v>
                </c:pt>
                <c:pt idx="29">
                  <c:v>42042</c:v>
                </c:pt>
                <c:pt idx="30">
                  <c:v>42049</c:v>
                </c:pt>
                <c:pt idx="31">
                  <c:v>42056</c:v>
                </c:pt>
                <c:pt idx="32">
                  <c:v>42063</c:v>
                </c:pt>
                <c:pt idx="33">
                  <c:v>42070</c:v>
                </c:pt>
                <c:pt idx="34">
                  <c:v>42077</c:v>
                </c:pt>
                <c:pt idx="35">
                  <c:v>42084</c:v>
                </c:pt>
                <c:pt idx="36">
                  <c:v>42091</c:v>
                </c:pt>
                <c:pt idx="37">
                  <c:v>42098</c:v>
                </c:pt>
                <c:pt idx="38">
                  <c:v>42105</c:v>
                </c:pt>
                <c:pt idx="39">
                  <c:v>42112</c:v>
                </c:pt>
                <c:pt idx="40">
                  <c:v>42119</c:v>
                </c:pt>
                <c:pt idx="41">
                  <c:v>42126</c:v>
                </c:pt>
                <c:pt idx="42">
                  <c:v>42133</c:v>
                </c:pt>
                <c:pt idx="43">
                  <c:v>42140</c:v>
                </c:pt>
                <c:pt idx="44">
                  <c:v>42147</c:v>
                </c:pt>
                <c:pt idx="45">
                  <c:v>42154</c:v>
                </c:pt>
                <c:pt idx="46">
                  <c:v>42161</c:v>
                </c:pt>
                <c:pt idx="47">
                  <c:v>42168</c:v>
                </c:pt>
                <c:pt idx="48">
                  <c:v>42175</c:v>
                </c:pt>
                <c:pt idx="49">
                  <c:v>42182</c:v>
                </c:pt>
                <c:pt idx="50">
                  <c:v>42189</c:v>
                </c:pt>
                <c:pt idx="51">
                  <c:v>42196</c:v>
                </c:pt>
                <c:pt idx="52">
                  <c:v>42203</c:v>
                </c:pt>
                <c:pt idx="53">
                  <c:v>42210</c:v>
                </c:pt>
                <c:pt idx="54">
                  <c:v>42217</c:v>
                </c:pt>
                <c:pt idx="55">
                  <c:v>42224</c:v>
                </c:pt>
                <c:pt idx="56">
                  <c:v>42231</c:v>
                </c:pt>
                <c:pt idx="57">
                  <c:v>42238</c:v>
                </c:pt>
                <c:pt idx="58">
                  <c:v>42245</c:v>
                </c:pt>
                <c:pt idx="59">
                  <c:v>42252</c:v>
                </c:pt>
                <c:pt idx="60">
                  <c:v>42259</c:v>
                </c:pt>
                <c:pt idx="61">
                  <c:v>42266</c:v>
                </c:pt>
                <c:pt idx="62">
                  <c:v>42273</c:v>
                </c:pt>
                <c:pt idx="63">
                  <c:v>42280</c:v>
                </c:pt>
                <c:pt idx="64">
                  <c:v>42287</c:v>
                </c:pt>
                <c:pt idx="65">
                  <c:v>42294</c:v>
                </c:pt>
                <c:pt idx="66">
                  <c:v>42301</c:v>
                </c:pt>
              </c:numCache>
            </c:numRef>
          </c:cat>
          <c:val>
            <c:numRef>
              <c:f>List1!$B$2:$B$68</c:f>
              <c:numCache>
                <c:formatCode>General</c:formatCode>
                <c:ptCount val="67"/>
                <c:pt idx="0">
                  <c:v>70</c:v>
                </c:pt>
                <c:pt idx="1">
                  <c:v>65</c:v>
                </c:pt>
                <c:pt idx="2">
                  <c:v>82</c:v>
                </c:pt>
                <c:pt idx="3">
                  <c:v>35</c:v>
                </c:pt>
                <c:pt idx="4">
                  <c:v>40</c:v>
                </c:pt>
                <c:pt idx="5">
                  <c:v>30</c:v>
                </c:pt>
                <c:pt idx="6">
                  <c:v>25</c:v>
                </c:pt>
                <c:pt idx="7">
                  <c:v>26</c:v>
                </c:pt>
                <c:pt idx="8">
                  <c:v>36</c:v>
                </c:pt>
                <c:pt idx="9">
                  <c:v>90</c:v>
                </c:pt>
                <c:pt idx="10">
                  <c:v>97</c:v>
                </c:pt>
                <c:pt idx="11">
                  <c:v>87</c:v>
                </c:pt>
                <c:pt idx="12">
                  <c:v>98</c:v>
                </c:pt>
                <c:pt idx="13">
                  <c:v>68</c:v>
                </c:pt>
                <c:pt idx="14">
                  <c:v>104</c:v>
                </c:pt>
                <c:pt idx="15">
                  <c:v>107</c:v>
                </c:pt>
                <c:pt idx="16">
                  <c:v>162</c:v>
                </c:pt>
                <c:pt idx="17">
                  <c:v>165</c:v>
                </c:pt>
                <c:pt idx="18">
                  <c:v>165</c:v>
                </c:pt>
                <c:pt idx="19">
                  <c:v>210</c:v>
                </c:pt>
                <c:pt idx="20">
                  <c:v>250</c:v>
                </c:pt>
                <c:pt idx="21">
                  <c:v>183</c:v>
                </c:pt>
                <c:pt idx="22">
                  <c:v>197</c:v>
                </c:pt>
                <c:pt idx="23">
                  <c:v>196</c:v>
                </c:pt>
                <c:pt idx="24">
                  <c:v>189</c:v>
                </c:pt>
                <c:pt idx="25">
                  <c:v>198</c:v>
                </c:pt>
                <c:pt idx="26">
                  <c:v>130</c:v>
                </c:pt>
                <c:pt idx="27">
                  <c:v>32</c:v>
                </c:pt>
                <c:pt idx="28">
                  <c:v>139</c:v>
                </c:pt>
                <c:pt idx="29">
                  <c:v>190</c:v>
                </c:pt>
                <c:pt idx="30">
                  <c:v>134</c:v>
                </c:pt>
                <c:pt idx="31">
                  <c:v>202</c:v>
                </c:pt>
                <c:pt idx="32">
                  <c:v>70</c:v>
                </c:pt>
                <c:pt idx="33">
                  <c:v>190</c:v>
                </c:pt>
                <c:pt idx="34">
                  <c:v>200</c:v>
                </c:pt>
                <c:pt idx="35">
                  <c:v>60</c:v>
                </c:pt>
                <c:pt idx="36">
                  <c:v>100</c:v>
                </c:pt>
                <c:pt idx="37">
                  <c:v>120</c:v>
                </c:pt>
                <c:pt idx="38">
                  <c:v>120</c:v>
                </c:pt>
                <c:pt idx="39">
                  <c:v>130</c:v>
                </c:pt>
                <c:pt idx="40">
                  <c:v>140</c:v>
                </c:pt>
                <c:pt idx="41">
                  <c:v>182</c:v>
                </c:pt>
                <c:pt idx="42">
                  <c:v>200</c:v>
                </c:pt>
                <c:pt idx="43">
                  <c:v>170</c:v>
                </c:pt>
                <c:pt idx="44">
                  <c:v>95</c:v>
                </c:pt>
                <c:pt idx="45">
                  <c:v>10</c:v>
                </c:pt>
                <c:pt idx="46">
                  <c:v>130</c:v>
                </c:pt>
                <c:pt idx="47">
                  <c:v>200</c:v>
                </c:pt>
                <c:pt idx="48">
                  <c:v>130</c:v>
                </c:pt>
                <c:pt idx="49">
                  <c:v>160</c:v>
                </c:pt>
                <c:pt idx="50">
                  <c:v>179</c:v>
                </c:pt>
                <c:pt idx="51">
                  <c:v>180</c:v>
                </c:pt>
                <c:pt idx="52">
                  <c:v>190</c:v>
                </c:pt>
                <c:pt idx="53">
                  <c:v>60</c:v>
                </c:pt>
                <c:pt idx="54">
                  <c:v>100</c:v>
                </c:pt>
                <c:pt idx="55">
                  <c:v>120</c:v>
                </c:pt>
                <c:pt idx="56">
                  <c:v>200</c:v>
                </c:pt>
                <c:pt idx="57">
                  <c:v>75</c:v>
                </c:pt>
                <c:pt idx="58">
                  <c:v>100</c:v>
                </c:pt>
                <c:pt idx="59">
                  <c:v>160</c:v>
                </c:pt>
                <c:pt idx="60">
                  <c:v>180</c:v>
                </c:pt>
                <c:pt idx="61">
                  <c:v>140</c:v>
                </c:pt>
                <c:pt idx="62">
                  <c:v>188</c:v>
                </c:pt>
                <c:pt idx="63">
                  <c:v>220</c:v>
                </c:pt>
                <c:pt idx="64">
                  <c:v>198</c:v>
                </c:pt>
                <c:pt idx="65">
                  <c:v>48</c:v>
                </c:pt>
                <c:pt idx="66">
                  <c:v>90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Belišće  </c:v>
                </c:pt>
              </c:strCache>
            </c:strRef>
          </c:tx>
          <c:marker>
            <c:symbol val="none"/>
          </c:marker>
          <c:cat>
            <c:numRef>
              <c:f>List1!$A$2:$A$68</c:f>
              <c:numCache>
                <c:formatCode>m/d/yyyy</c:formatCode>
                <c:ptCount val="67"/>
                <c:pt idx="0">
                  <c:v>41916</c:v>
                </c:pt>
                <c:pt idx="1">
                  <c:v>41923</c:v>
                </c:pt>
                <c:pt idx="2">
                  <c:v>41930</c:v>
                </c:pt>
                <c:pt idx="3">
                  <c:v>41937</c:v>
                </c:pt>
                <c:pt idx="4">
                  <c:v>41944</c:v>
                </c:pt>
                <c:pt idx="5">
                  <c:v>41951</c:v>
                </c:pt>
                <c:pt idx="6">
                  <c:v>41958</c:v>
                </c:pt>
                <c:pt idx="7">
                  <c:v>41962</c:v>
                </c:pt>
                <c:pt idx="8">
                  <c:v>41965</c:v>
                </c:pt>
                <c:pt idx="9">
                  <c:v>41969</c:v>
                </c:pt>
                <c:pt idx="10">
                  <c:v>41972</c:v>
                </c:pt>
                <c:pt idx="11">
                  <c:v>41976</c:v>
                </c:pt>
                <c:pt idx="12">
                  <c:v>41979</c:v>
                </c:pt>
                <c:pt idx="13">
                  <c:v>41983</c:v>
                </c:pt>
                <c:pt idx="14">
                  <c:v>41986</c:v>
                </c:pt>
                <c:pt idx="15">
                  <c:v>41991</c:v>
                </c:pt>
                <c:pt idx="16">
                  <c:v>41993</c:v>
                </c:pt>
                <c:pt idx="17">
                  <c:v>41997</c:v>
                </c:pt>
                <c:pt idx="18">
                  <c:v>42000</c:v>
                </c:pt>
                <c:pt idx="19">
                  <c:v>42004</c:v>
                </c:pt>
                <c:pt idx="20">
                  <c:v>42007</c:v>
                </c:pt>
                <c:pt idx="21">
                  <c:v>42011</c:v>
                </c:pt>
                <c:pt idx="22">
                  <c:v>42014</c:v>
                </c:pt>
                <c:pt idx="23">
                  <c:v>42018</c:v>
                </c:pt>
                <c:pt idx="24">
                  <c:v>42021</c:v>
                </c:pt>
                <c:pt idx="25">
                  <c:v>42025</c:v>
                </c:pt>
                <c:pt idx="26">
                  <c:v>42028</c:v>
                </c:pt>
                <c:pt idx="27">
                  <c:v>42032</c:v>
                </c:pt>
                <c:pt idx="28">
                  <c:v>42035</c:v>
                </c:pt>
                <c:pt idx="29">
                  <c:v>42042</c:v>
                </c:pt>
                <c:pt idx="30">
                  <c:v>42049</c:v>
                </c:pt>
                <c:pt idx="31">
                  <c:v>42056</c:v>
                </c:pt>
                <c:pt idx="32">
                  <c:v>42063</c:v>
                </c:pt>
                <c:pt idx="33">
                  <c:v>42070</c:v>
                </c:pt>
                <c:pt idx="34">
                  <c:v>42077</c:v>
                </c:pt>
                <c:pt idx="35">
                  <c:v>42084</c:v>
                </c:pt>
                <c:pt idx="36">
                  <c:v>42091</c:v>
                </c:pt>
                <c:pt idx="37">
                  <c:v>42098</c:v>
                </c:pt>
                <c:pt idx="38">
                  <c:v>42105</c:v>
                </c:pt>
                <c:pt idx="39">
                  <c:v>42112</c:v>
                </c:pt>
                <c:pt idx="40">
                  <c:v>42119</c:v>
                </c:pt>
                <c:pt idx="41">
                  <c:v>42126</c:v>
                </c:pt>
                <c:pt idx="42">
                  <c:v>42133</c:v>
                </c:pt>
                <c:pt idx="43">
                  <c:v>42140</c:v>
                </c:pt>
                <c:pt idx="44">
                  <c:v>42147</c:v>
                </c:pt>
                <c:pt idx="45">
                  <c:v>42154</c:v>
                </c:pt>
                <c:pt idx="46">
                  <c:v>42161</c:v>
                </c:pt>
                <c:pt idx="47">
                  <c:v>42168</c:v>
                </c:pt>
                <c:pt idx="48">
                  <c:v>42175</c:v>
                </c:pt>
                <c:pt idx="49">
                  <c:v>42182</c:v>
                </c:pt>
                <c:pt idx="50">
                  <c:v>42189</c:v>
                </c:pt>
                <c:pt idx="51">
                  <c:v>42196</c:v>
                </c:pt>
                <c:pt idx="52">
                  <c:v>42203</c:v>
                </c:pt>
                <c:pt idx="53">
                  <c:v>42210</c:v>
                </c:pt>
                <c:pt idx="54">
                  <c:v>42217</c:v>
                </c:pt>
                <c:pt idx="55">
                  <c:v>42224</c:v>
                </c:pt>
                <c:pt idx="56">
                  <c:v>42231</c:v>
                </c:pt>
                <c:pt idx="57">
                  <c:v>42238</c:v>
                </c:pt>
                <c:pt idx="58">
                  <c:v>42245</c:v>
                </c:pt>
                <c:pt idx="59">
                  <c:v>42252</c:v>
                </c:pt>
                <c:pt idx="60">
                  <c:v>42259</c:v>
                </c:pt>
                <c:pt idx="61">
                  <c:v>42266</c:v>
                </c:pt>
                <c:pt idx="62">
                  <c:v>42273</c:v>
                </c:pt>
                <c:pt idx="63">
                  <c:v>42280</c:v>
                </c:pt>
                <c:pt idx="64">
                  <c:v>42287</c:v>
                </c:pt>
                <c:pt idx="65">
                  <c:v>42294</c:v>
                </c:pt>
                <c:pt idx="66">
                  <c:v>42301</c:v>
                </c:pt>
              </c:numCache>
            </c:numRef>
          </c:cat>
          <c:val>
            <c:numRef>
              <c:f>List1!$C$2:$C$68</c:f>
              <c:numCache>
                <c:formatCode>General</c:formatCode>
                <c:ptCount val="67"/>
                <c:pt idx="0">
                  <c:v>70</c:v>
                </c:pt>
                <c:pt idx="1">
                  <c:v>50</c:v>
                </c:pt>
                <c:pt idx="2">
                  <c:v>60</c:v>
                </c:pt>
                <c:pt idx="3">
                  <c:v>30</c:v>
                </c:pt>
                <c:pt idx="4">
                  <c:v>40</c:v>
                </c:pt>
                <c:pt idx="5">
                  <c:v>30</c:v>
                </c:pt>
                <c:pt idx="6">
                  <c:v>20</c:v>
                </c:pt>
                <c:pt idx="7">
                  <c:v>42</c:v>
                </c:pt>
                <c:pt idx="8">
                  <c:v>39</c:v>
                </c:pt>
                <c:pt idx="9">
                  <c:v>55</c:v>
                </c:pt>
                <c:pt idx="10">
                  <c:v>60</c:v>
                </c:pt>
                <c:pt idx="11">
                  <c:v>70</c:v>
                </c:pt>
                <c:pt idx="12">
                  <c:v>75</c:v>
                </c:pt>
                <c:pt idx="13">
                  <c:v>32</c:v>
                </c:pt>
                <c:pt idx="14">
                  <c:v>61</c:v>
                </c:pt>
                <c:pt idx="15">
                  <c:v>65</c:v>
                </c:pt>
                <c:pt idx="16">
                  <c:v>80</c:v>
                </c:pt>
                <c:pt idx="17">
                  <c:v>130</c:v>
                </c:pt>
                <c:pt idx="18">
                  <c:v>121</c:v>
                </c:pt>
                <c:pt idx="19">
                  <c:v>110</c:v>
                </c:pt>
                <c:pt idx="20">
                  <c:v>125</c:v>
                </c:pt>
                <c:pt idx="21">
                  <c:v>120</c:v>
                </c:pt>
                <c:pt idx="22">
                  <c:v>143</c:v>
                </c:pt>
                <c:pt idx="23">
                  <c:v>38</c:v>
                </c:pt>
                <c:pt idx="24">
                  <c:v>91</c:v>
                </c:pt>
                <c:pt idx="25">
                  <c:v>85</c:v>
                </c:pt>
                <c:pt idx="26">
                  <c:v>121</c:v>
                </c:pt>
                <c:pt idx="27">
                  <c:v>46</c:v>
                </c:pt>
                <c:pt idx="28">
                  <c:v>60</c:v>
                </c:pt>
                <c:pt idx="29">
                  <c:v>85</c:v>
                </c:pt>
                <c:pt idx="30">
                  <c:v>78</c:v>
                </c:pt>
                <c:pt idx="31">
                  <c:v>123</c:v>
                </c:pt>
                <c:pt idx="32">
                  <c:v>23</c:v>
                </c:pt>
                <c:pt idx="33">
                  <c:v>81</c:v>
                </c:pt>
                <c:pt idx="34">
                  <c:v>30</c:v>
                </c:pt>
                <c:pt idx="35">
                  <c:v>120</c:v>
                </c:pt>
                <c:pt idx="36">
                  <c:v>135</c:v>
                </c:pt>
                <c:pt idx="37">
                  <c:v>140</c:v>
                </c:pt>
                <c:pt idx="38">
                  <c:v>125</c:v>
                </c:pt>
                <c:pt idx="39">
                  <c:v>110</c:v>
                </c:pt>
                <c:pt idx="40">
                  <c:v>130</c:v>
                </c:pt>
                <c:pt idx="41">
                  <c:v>110</c:v>
                </c:pt>
                <c:pt idx="42">
                  <c:v>110</c:v>
                </c:pt>
                <c:pt idx="43">
                  <c:v>102</c:v>
                </c:pt>
                <c:pt idx="44">
                  <c:v>52</c:v>
                </c:pt>
                <c:pt idx="45">
                  <c:v>53</c:v>
                </c:pt>
                <c:pt idx="46">
                  <c:v>91</c:v>
                </c:pt>
                <c:pt idx="47">
                  <c:v>80</c:v>
                </c:pt>
                <c:pt idx="48">
                  <c:v>100</c:v>
                </c:pt>
                <c:pt idx="49">
                  <c:v>90</c:v>
                </c:pt>
                <c:pt idx="50">
                  <c:v>85</c:v>
                </c:pt>
                <c:pt idx="51">
                  <c:v>100</c:v>
                </c:pt>
                <c:pt idx="52">
                  <c:v>62</c:v>
                </c:pt>
                <c:pt idx="53">
                  <c:v>60</c:v>
                </c:pt>
                <c:pt idx="54">
                  <c:v>83</c:v>
                </c:pt>
                <c:pt idx="55">
                  <c:v>80</c:v>
                </c:pt>
                <c:pt idx="56">
                  <c:v>90</c:v>
                </c:pt>
                <c:pt idx="57">
                  <c:v>60</c:v>
                </c:pt>
                <c:pt idx="58">
                  <c:v>68</c:v>
                </c:pt>
                <c:pt idx="59">
                  <c:v>114</c:v>
                </c:pt>
                <c:pt idx="60">
                  <c:v>121</c:v>
                </c:pt>
                <c:pt idx="61">
                  <c:v>107</c:v>
                </c:pt>
                <c:pt idx="62">
                  <c:v>98</c:v>
                </c:pt>
                <c:pt idx="63">
                  <c:v>150</c:v>
                </c:pt>
                <c:pt idx="64">
                  <c:v>70</c:v>
                </c:pt>
                <c:pt idx="65">
                  <c:v>30</c:v>
                </c:pt>
                <c:pt idx="66">
                  <c:v>50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7755280"/>
        <c:axId val="207754104"/>
      </c:lineChart>
      <c:dateAx>
        <c:axId val="207755280"/>
        <c:scaling>
          <c:orientation val="minMax"/>
        </c:scaling>
        <c:delete val="0"/>
        <c:axPos val="b"/>
        <c:numFmt formatCode="[$-41A]mmmm\-yy;@" sourceLinked="0"/>
        <c:majorTickMark val="out"/>
        <c:minorTickMark val="none"/>
        <c:tickLblPos val="nextTo"/>
        <c:crossAx val="207754104"/>
        <c:crosses val="autoZero"/>
        <c:auto val="1"/>
        <c:lblOffset val="100"/>
        <c:baseTimeUnit val="days"/>
      </c:dateAx>
      <c:valAx>
        <c:axId val="20775410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hr-HR" b="1"/>
                  <a:t>cm</a:t>
                </a:r>
              </a:p>
            </c:rich>
          </c:tx>
          <c:layout>
            <c:manualLayout>
              <c:xMode val="edge"/>
              <c:yMode val="edge"/>
              <c:x val="1.4998125234345733E-2"/>
              <c:y val="0.457096728762563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0775528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r-HR" dirty="0" smtClean="0"/>
              <a:t>Temperatur</a:t>
            </a:r>
            <a:r>
              <a:rPr lang="hr-HR" baseline="0" dirty="0" smtClean="0"/>
              <a:t>e of Drava</a:t>
            </a:r>
            <a:endParaRPr lang="hr-HR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2424771556333235"/>
          <c:y val="0.14126278567959696"/>
          <c:w val="0.71357465733449987"/>
          <c:h val="0.67365236385104421"/>
        </c:manualLayout>
      </c:layout>
      <c:lineChart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Varaždin </c:v>
                </c:pt>
              </c:strCache>
            </c:strRef>
          </c:tx>
          <c:marker>
            <c:symbol val="none"/>
          </c:marker>
          <c:cat>
            <c:numRef>
              <c:f>List1!$A$3:$A$68</c:f>
              <c:numCache>
                <c:formatCode>m/d/yyyy</c:formatCode>
                <c:ptCount val="66"/>
                <c:pt idx="0">
                  <c:v>41923</c:v>
                </c:pt>
                <c:pt idx="1">
                  <c:v>41930</c:v>
                </c:pt>
                <c:pt idx="2">
                  <c:v>41937</c:v>
                </c:pt>
                <c:pt idx="3">
                  <c:v>41944</c:v>
                </c:pt>
                <c:pt idx="4">
                  <c:v>41951</c:v>
                </c:pt>
                <c:pt idx="5">
                  <c:v>41958</c:v>
                </c:pt>
                <c:pt idx="6">
                  <c:v>41962</c:v>
                </c:pt>
                <c:pt idx="7">
                  <c:v>41965</c:v>
                </c:pt>
                <c:pt idx="8">
                  <c:v>41969</c:v>
                </c:pt>
                <c:pt idx="9">
                  <c:v>41972</c:v>
                </c:pt>
                <c:pt idx="10">
                  <c:v>41976</c:v>
                </c:pt>
                <c:pt idx="11">
                  <c:v>41979</c:v>
                </c:pt>
                <c:pt idx="12">
                  <c:v>41983</c:v>
                </c:pt>
                <c:pt idx="13">
                  <c:v>41986</c:v>
                </c:pt>
                <c:pt idx="14">
                  <c:v>41991</c:v>
                </c:pt>
                <c:pt idx="15">
                  <c:v>41993</c:v>
                </c:pt>
                <c:pt idx="16">
                  <c:v>41997</c:v>
                </c:pt>
                <c:pt idx="17">
                  <c:v>42000</c:v>
                </c:pt>
                <c:pt idx="18">
                  <c:v>42004</c:v>
                </c:pt>
                <c:pt idx="19">
                  <c:v>42007</c:v>
                </c:pt>
                <c:pt idx="20">
                  <c:v>42011</c:v>
                </c:pt>
                <c:pt idx="21">
                  <c:v>42014</c:v>
                </c:pt>
                <c:pt idx="22">
                  <c:v>42018</c:v>
                </c:pt>
                <c:pt idx="23">
                  <c:v>42021</c:v>
                </c:pt>
                <c:pt idx="24">
                  <c:v>42025</c:v>
                </c:pt>
                <c:pt idx="25">
                  <c:v>42028</c:v>
                </c:pt>
                <c:pt idx="26">
                  <c:v>42032</c:v>
                </c:pt>
                <c:pt idx="27">
                  <c:v>42035</c:v>
                </c:pt>
                <c:pt idx="28">
                  <c:v>42042</c:v>
                </c:pt>
                <c:pt idx="29">
                  <c:v>42049</c:v>
                </c:pt>
                <c:pt idx="30">
                  <c:v>42056</c:v>
                </c:pt>
                <c:pt idx="31">
                  <c:v>42063</c:v>
                </c:pt>
                <c:pt idx="32">
                  <c:v>42070</c:v>
                </c:pt>
                <c:pt idx="33">
                  <c:v>42077</c:v>
                </c:pt>
                <c:pt idx="34">
                  <c:v>42084</c:v>
                </c:pt>
                <c:pt idx="35">
                  <c:v>42091</c:v>
                </c:pt>
                <c:pt idx="36">
                  <c:v>42098</c:v>
                </c:pt>
                <c:pt idx="37">
                  <c:v>42105</c:v>
                </c:pt>
                <c:pt idx="38">
                  <c:v>42112</c:v>
                </c:pt>
                <c:pt idx="39">
                  <c:v>42119</c:v>
                </c:pt>
                <c:pt idx="40">
                  <c:v>42126</c:v>
                </c:pt>
                <c:pt idx="41">
                  <c:v>42133</c:v>
                </c:pt>
                <c:pt idx="42">
                  <c:v>42140</c:v>
                </c:pt>
                <c:pt idx="43">
                  <c:v>42147</c:v>
                </c:pt>
                <c:pt idx="44">
                  <c:v>42154</c:v>
                </c:pt>
                <c:pt idx="45">
                  <c:v>42161</c:v>
                </c:pt>
                <c:pt idx="46">
                  <c:v>42168</c:v>
                </c:pt>
                <c:pt idx="47">
                  <c:v>42175</c:v>
                </c:pt>
                <c:pt idx="48">
                  <c:v>42182</c:v>
                </c:pt>
                <c:pt idx="49">
                  <c:v>42189</c:v>
                </c:pt>
                <c:pt idx="50">
                  <c:v>42196</c:v>
                </c:pt>
                <c:pt idx="51">
                  <c:v>42203</c:v>
                </c:pt>
                <c:pt idx="52">
                  <c:v>42210</c:v>
                </c:pt>
                <c:pt idx="53">
                  <c:v>42217</c:v>
                </c:pt>
                <c:pt idx="54">
                  <c:v>42224</c:v>
                </c:pt>
                <c:pt idx="55">
                  <c:v>42231</c:v>
                </c:pt>
                <c:pt idx="56">
                  <c:v>42238</c:v>
                </c:pt>
                <c:pt idx="57">
                  <c:v>42245</c:v>
                </c:pt>
                <c:pt idx="58">
                  <c:v>42252</c:v>
                </c:pt>
                <c:pt idx="59">
                  <c:v>42259</c:v>
                </c:pt>
                <c:pt idx="60">
                  <c:v>42266</c:v>
                </c:pt>
                <c:pt idx="61">
                  <c:v>42273</c:v>
                </c:pt>
                <c:pt idx="62">
                  <c:v>42280</c:v>
                </c:pt>
                <c:pt idx="63">
                  <c:v>42287</c:v>
                </c:pt>
                <c:pt idx="64">
                  <c:v>42294</c:v>
                </c:pt>
                <c:pt idx="65">
                  <c:v>42301</c:v>
                </c:pt>
              </c:numCache>
            </c:numRef>
          </c:cat>
          <c:val>
            <c:numRef>
              <c:f>List1!$B$2:$B$67</c:f>
              <c:numCache>
                <c:formatCode>General</c:formatCode>
                <c:ptCount val="66"/>
                <c:pt idx="0">
                  <c:v>14</c:v>
                </c:pt>
                <c:pt idx="1">
                  <c:v>13</c:v>
                </c:pt>
                <c:pt idx="2">
                  <c:v>14</c:v>
                </c:pt>
                <c:pt idx="3">
                  <c:v>11</c:v>
                </c:pt>
                <c:pt idx="4">
                  <c:v>10</c:v>
                </c:pt>
                <c:pt idx="5">
                  <c:v>11</c:v>
                </c:pt>
                <c:pt idx="6">
                  <c:v>9</c:v>
                </c:pt>
                <c:pt idx="7">
                  <c:v>8</c:v>
                </c:pt>
                <c:pt idx="8">
                  <c:v>8</c:v>
                </c:pt>
                <c:pt idx="9">
                  <c:v>6</c:v>
                </c:pt>
                <c:pt idx="10">
                  <c:v>6</c:v>
                </c:pt>
                <c:pt idx="11">
                  <c:v>5</c:v>
                </c:pt>
                <c:pt idx="12">
                  <c:v>5</c:v>
                </c:pt>
                <c:pt idx="13">
                  <c:v>6</c:v>
                </c:pt>
                <c:pt idx="14">
                  <c:v>5</c:v>
                </c:pt>
                <c:pt idx="15">
                  <c:v>8</c:v>
                </c:pt>
                <c:pt idx="16">
                  <c:v>8</c:v>
                </c:pt>
                <c:pt idx="17">
                  <c:v>6</c:v>
                </c:pt>
                <c:pt idx="18">
                  <c:v>3</c:v>
                </c:pt>
                <c:pt idx="19">
                  <c:v>5</c:v>
                </c:pt>
                <c:pt idx="20">
                  <c:v>6</c:v>
                </c:pt>
                <c:pt idx="21">
                  <c:v>8</c:v>
                </c:pt>
                <c:pt idx="22">
                  <c:v>8</c:v>
                </c:pt>
                <c:pt idx="23">
                  <c:v>7</c:v>
                </c:pt>
                <c:pt idx="24">
                  <c:v>4</c:v>
                </c:pt>
                <c:pt idx="25">
                  <c:v>4</c:v>
                </c:pt>
                <c:pt idx="26">
                  <c:v>4</c:v>
                </c:pt>
                <c:pt idx="27">
                  <c:v>4</c:v>
                </c:pt>
                <c:pt idx="28">
                  <c:v>4</c:v>
                </c:pt>
                <c:pt idx="29">
                  <c:v>2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6</c:v>
                </c:pt>
                <c:pt idx="34">
                  <c:v>6</c:v>
                </c:pt>
                <c:pt idx="35">
                  <c:v>8</c:v>
                </c:pt>
                <c:pt idx="36">
                  <c:v>10</c:v>
                </c:pt>
                <c:pt idx="37">
                  <c:v>12</c:v>
                </c:pt>
                <c:pt idx="38">
                  <c:v>14</c:v>
                </c:pt>
                <c:pt idx="39">
                  <c:v>15</c:v>
                </c:pt>
                <c:pt idx="40">
                  <c:v>17</c:v>
                </c:pt>
                <c:pt idx="41">
                  <c:v>20</c:v>
                </c:pt>
                <c:pt idx="42">
                  <c:v>19</c:v>
                </c:pt>
                <c:pt idx="43">
                  <c:v>16</c:v>
                </c:pt>
                <c:pt idx="44">
                  <c:v>18</c:v>
                </c:pt>
                <c:pt idx="45">
                  <c:v>21</c:v>
                </c:pt>
                <c:pt idx="46">
                  <c:v>23</c:v>
                </c:pt>
                <c:pt idx="47">
                  <c:v>23</c:v>
                </c:pt>
                <c:pt idx="48">
                  <c:v>22</c:v>
                </c:pt>
                <c:pt idx="49">
                  <c:v>24</c:v>
                </c:pt>
                <c:pt idx="50">
                  <c:v>23</c:v>
                </c:pt>
                <c:pt idx="51">
                  <c:v>25</c:v>
                </c:pt>
                <c:pt idx="52">
                  <c:v>22</c:v>
                </c:pt>
                <c:pt idx="53">
                  <c:v>19</c:v>
                </c:pt>
                <c:pt idx="54">
                  <c:v>20</c:v>
                </c:pt>
                <c:pt idx="55">
                  <c:v>23</c:v>
                </c:pt>
                <c:pt idx="56">
                  <c:v>17</c:v>
                </c:pt>
                <c:pt idx="57">
                  <c:v>19</c:v>
                </c:pt>
                <c:pt idx="58">
                  <c:v>21</c:v>
                </c:pt>
                <c:pt idx="59">
                  <c:v>20</c:v>
                </c:pt>
                <c:pt idx="60">
                  <c:v>18</c:v>
                </c:pt>
                <c:pt idx="61">
                  <c:v>16</c:v>
                </c:pt>
                <c:pt idx="62">
                  <c:v>17</c:v>
                </c:pt>
                <c:pt idx="63">
                  <c:v>16</c:v>
                </c:pt>
                <c:pt idx="64">
                  <c:v>16</c:v>
                </c:pt>
                <c:pt idx="65">
                  <c:v>18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Belišće </c:v>
                </c:pt>
              </c:strCache>
            </c:strRef>
          </c:tx>
          <c:marker>
            <c:symbol val="none"/>
          </c:marker>
          <c:cat>
            <c:numRef>
              <c:f>List1!$A$3:$A$68</c:f>
              <c:numCache>
                <c:formatCode>m/d/yyyy</c:formatCode>
                <c:ptCount val="66"/>
                <c:pt idx="0">
                  <c:v>41923</c:v>
                </c:pt>
                <c:pt idx="1">
                  <c:v>41930</c:v>
                </c:pt>
                <c:pt idx="2">
                  <c:v>41937</c:v>
                </c:pt>
                <c:pt idx="3">
                  <c:v>41944</c:v>
                </c:pt>
                <c:pt idx="4">
                  <c:v>41951</c:v>
                </c:pt>
                <c:pt idx="5">
                  <c:v>41958</c:v>
                </c:pt>
                <c:pt idx="6">
                  <c:v>41962</c:v>
                </c:pt>
                <c:pt idx="7">
                  <c:v>41965</c:v>
                </c:pt>
                <c:pt idx="8">
                  <c:v>41969</c:v>
                </c:pt>
                <c:pt idx="9">
                  <c:v>41972</c:v>
                </c:pt>
                <c:pt idx="10">
                  <c:v>41976</c:v>
                </c:pt>
                <c:pt idx="11">
                  <c:v>41979</c:v>
                </c:pt>
                <c:pt idx="12">
                  <c:v>41983</c:v>
                </c:pt>
                <c:pt idx="13">
                  <c:v>41986</c:v>
                </c:pt>
                <c:pt idx="14">
                  <c:v>41991</c:v>
                </c:pt>
                <c:pt idx="15">
                  <c:v>41993</c:v>
                </c:pt>
                <c:pt idx="16">
                  <c:v>41997</c:v>
                </c:pt>
                <c:pt idx="17">
                  <c:v>42000</c:v>
                </c:pt>
                <c:pt idx="18">
                  <c:v>42004</c:v>
                </c:pt>
                <c:pt idx="19">
                  <c:v>42007</c:v>
                </c:pt>
                <c:pt idx="20">
                  <c:v>42011</c:v>
                </c:pt>
                <c:pt idx="21">
                  <c:v>42014</c:v>
                </c:pt>
                <c:pt idx="22">
                  <c:v>42018</c:v>
                </c:pt>
                <c:pt idx="23">
                  <c:v>42021</c:v>
                </c:pt>
                <c:pt idx="24">
                  <c:v>42025</c:v>
                </c:pt>
                <c:pt idx="25">
                  <c:v>42028</c:v>
                </c:pt>
                <c:pt idx="26">
                  <c:v>42032</c:v>
                </c:pt>
                <c:pt idx="27">
                  <c:v>42035</c:v>
                </c:pt>
                <c:pt idx="28">
                  <c:v>42042</c:v>
                </c:pt>
                <c:pt idx="29">
                  <c:v>42049</c:v>
                </c:pt>
                <c:pt idx="30">
                  <c:v>42056</c:v>
                </c:pt>
                <c:pt idx="31">
                  <c:v>42063</c:v>
                </c:pt>
                <c:pt idx="32">
                  <c:v>42070</c:v>
                </c:pt>
                <c:pt idx="33">
                  <c:v>42077</c:v>
                </c:pt>
                <c:pt idx="34">
                  <c:v>42084</c:v>
                </c:pt>
                <c:pt idx="35">
                  <c:v>42091</c:v>
                </c:pt>
                <c:pt idx="36">
                  <c:v>42098</c:v>
                </c:pt>
                <c:pt idx="37">
                  <c:v>42105</c:v>
                </c:pt>
                <c:pt idx="38">
                  <c:v>42112</c:v>
                </c:pt>
                <c:pt idx="39">
                  <c:v>42119</c:v>
                </c:pt>
                <c:pt idx="40">
                  <c:v>42126</c:v>
                </c:pt>
                <c:pt idx="41">
                  <c:v>42133</c:v>
                </c:pt>
                <c:pt idx="42">
                  <c:v>42140</c:v>
                </c:pt>
                <c:pt idx="43">
                  <c:v>42147</c:v>
                </c:pt>
                <c:pt idx="44">
                  <c:v>42154</c:v>
                </c:pt>
                <c:pt idx="45">
                  <c:v>42161</c:v>
                </c:pt>
                <c:pt idx="46">
                  <c:v>42168</c:v>
                </c:pt>
                <c:pt idx="47">
                  <c:v>42175</c:v>
                </c:pt>
                <c:pt idx="48">
                  <c:v>42182</c:v>
                </c:pt>
                <c:pt idx="49">
                  <c:v>42189</c:v>
                </c:pt>
                <c:pt idx="50">
                  <c:v>42196</c:v>
                </c:pt>
                <c:pt idx="51">
                  <c:v>42203</c:v>
                </c:pt>
                <c:pt idx="52">
                  <c:v>42210</c:v>
                </c:pt>
                <c:pt idx="53">
                  <c:v>42217</c:v>
                </c:pt>
                <c:pt idx="54">
                  <c:v>42224</c:v>
                </c:pt>
                <c:pt idx="55">
                  <c:v>42231</c:v>
                </c:pt>
                <c:pt idx="56">
                  <c:v>42238</c:v>
                </c:pt>
                <c:pt idx="57">
                  <c:v>42245</c:v>
                </c:pt>
                <c:pt idx="58">
                  <c:v>42252</c:v>
                </c:pt>
                <c:pt idx="59">
                  <c:v>42259</c:v>
                </c:pt>
                <c:pt idx="60">
                  <c:v>42266</c:v>
                </c:pt>
                <c:pt idx="61">
                  <c:v>42273</c:v>
                </c:pt>
                <c:pt idx="62">
                  <c:v>42280</c:v>
                </c:pt>
                <c:pt idx="63">
                  <c:v>42287</c:v>
                </c:pt>
                <c:pt idx="64">
                  <c:v>42294</c:v>
                </c:pt>
                <c:pt idx="65">
                  <c:v>42301</c:v>
                </c:pt>
              </c:numCache>
            </c:numRef>
          </c:cat>
          <c:val>
            <c:numRef>
              <c:f>List1!$C$2:$C$67</c:f>
              <c:numCache>
                <c:formatCode>General</c:formatCode>
                <c:ptCount val="66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11</c:v>
                </c:pt>
                <c:pt idx="4">
                  <c:v>11</c:v>
                </c:pt>
                <c:pt idx="5">
                  <c:v>11</c:v>
                </c:pt>
                <c:pt idx="6">
                  <c:v>11</c:v>
                </c:pt>
                <c:pt idx="7">
                  <c:v>11</c:v>
                </c:pt>
                <c:pt idx="8">
                  <c:v>10</c:v>
                </c:pt>
                <c:pt idx="9">
                  <c:v>7</c:v>
                </c:pt>
                <c:pt idx="10">
                  <c:v>7</c:v>
                </c:pt>
                <c:pt idx="11">
                  <c:v>6</c:v>
                </c:pt>
                <c:pt idx="12">
                  <c:v>6</c:v>
                </c:pt>
                <c:pt idx="13">
                  <c:v>7</c:v>
                </c:pt>
                <c:pt idx="14">
                  <c:v>6</c:v>
                </c:pt>
                <c:pt idx="15">
                  <c:v>6.5</c:v>
                </c:pt>
                <c:pt idx="16">
                  <c:v>6.5</c:v>
                </c:pt>
                <c:pt idx="17">
                  <c:v>7</c:v>
                </c:pt>
                <c:pt idx="18">
                  <c:v>5</c:v>
                </c:pt>
                <c:pt idx="19">
                  <c:v>2</c:v>
                </c:pt>
                <c:pt idx="20">
                  <c:v>2.5</c:v>
                </c:pt>
                <c:pt idx="21">
                  <c:v>2</c:v>
                </c:pt>
                <c:pt idx="22">
                  <c:v>4</c:v>
                </c:pt>
                <c:pt idx="23">
                  <c:v>4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4</c:v>
                </c:pt>
                <c:pt idx="28">
                  <c:v>4.5</c:v>
                </c:pt>
                <c:pt idx="29">
                  <c:v>2</c:v>
                </c:pt>
                <c:pt idx="30">
                  <c:v>4</c:v>
                </c:pt>
                <c:pt idx="31">
                  <c:v>5</c:v>
                </c:pt>
                <c:pt idx="32">
                  <c:v>6</c:v>
                </c:pt>
                <c:pt idx="33">
                  <c:v>7</c:v>
                </c:pt>
                <c:pt idx="34">
                  <c:v>6.5</c:v>
                </c:pt>
                <c:pt idx="35">
                  <c:v>10</c:v>
                </c:pt>
                <c:pt idx="36">
                  <c:v>11</c:v>
                </c:pt>
                <c:pt idx="37">
                  <c:v>10</c:v>
                </c:pt>
                <c:pt idx="38">
                  <c:v>13</c:v>
                </c:pt>
                <c:pt idx="39">
                  <c:v>13.5</c:v>
                </c:pt>
                <c:pt idx="40">
                  <c:v>16</c:v>
                </c:pt>
                <c:pt idx="41">
                  <c:v>16</c:v>
                </c:pt>
                <c:pt idx="42">
                  <c:v>19</c:v>
                </c:pt>
                <c:pt idx="43">
                  <c:v>18</c:v>
                </c:pt>
                <c:pt idx="44">
                  <c:v>14</c:v>
                </c:pt>
                <c:pt idx="45">
                  <c:v>17</c:v>
                </c:pt>
                <c:pt idx="46">
                  <c:v>22</c:v>
                </c:pt>
                <c:pt idx="47">
                  <c:v>22</c:v>
                </c:pt>
                <c:pt idx="48">
                  <c:v>19</c:v>
                </c:pt>
                <c:pt idx="49">
                  <c:v>20</c:v>
                </c:pt>
                <c:pt idx="50">
                  <c:v>24</c:v>
                </c:pt>
                <c:pt idx="51">
                  <c:v>24</c:v>
                </c:pt>
                <c:pt idx="52">
                  <c:v>27</c:v>
                </c:pt>
                <c:pt idx="53">
                  <c:v>26</c:v>
                </c:pt>
                <c:pt idx="54">
                  <c:v>22</c:v>
                </c:pt>
                <c:pt idx="55">
                  <c:v>23</c:v>
                </c:pt>
                <c:pt idx="56">
                  <c:v>25</c:v>
                </c:pt>
                <c:pt idx="57">
                  <c:v>21</c:v>
                </c:pt>
                <c:pt idx="58">
                  <c:v>24</c:v>
                </c:pt>
                <c:pt idx="59">
                  <c:v>18</c:v>
                </c:pt>
                <c:pt idx="60">
                  <c:v>18</c:v>
                </c:pt>
                <c:pt idx="61">
                  <c:v>19</c:v>
                </c:pt>
                <c:pt idx="62">
                  <c:v>16</c:v>
                </c:pt>
                <c:pt idx="63">
                  <c:v>14</c:v>
                </c:pt>
                <c:pt idx="64">
                  <c:v>12</c:v>
                </c:pt>
                <c:pt idx="65">
                  <c:v>12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7754496"/>
        <c:axId val="207751360"/>
      </c:lineChart>
      <c:dateAx>
        <c:axId val="207754496"/>
        <c:scaling>
          <c:orientation val="minMax"/>
        </c:scaling>
        <c:delete val="0"/>
        <c:axPos val="b"/>
        <c:numFmt formatCode="[$-41A]mmmm\-yy;@" sourceLinked="0"/>
        <c:majorTickMark val="out"/>
        <c:minorTickMark val="none"/>
        <c:tickLblPos val="nextTo"/>
        <c:crossAx val="207751360"/>
        <c:crosses val="autoZero"/>
        <c:auto val="0"/>
        <c:lblOffset val="100"/>
        <c:baseTimeUnit val="days"/>
      </c:dateAx>
      <c:valAx>
        <c:axId val="20775136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r-HR" sz="1800" b="1" i="0" baseline="0">
                    <a:effectLst/>
                  </a:rPr>
                  <a:t>°C</a:t>
                </a:r>
                <a:endParaRPr lang="hr-HR">
                  <a:effectLst/>
                </a:endParaRP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hr-HR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0775449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r-HR" baseline="0" dirty="0" smtClean="0"/>
              <a:t>Water level </a:t>
            </a:r>
            <a:endParaRPr lang="hr-HR" dirty="0"/>
          </a:p>
        </c:rich>
      </c:tx>
      <c:layout>
        <c:manualLayout>
          <c:xMode val="edge"/>
          <c:yMode val="edge"/>
          <c:x val="0.26033333333333325"/>
          <c:y val="2.7777777777777811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'Belišće_vodostaj_2014-2015'!$H$277</c:f>
              <c:strCache>
                <c:ptCount val="1"/>
                <c:pt idx="0">
                  <c:v>Belišće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ymbol val="none"/>
          </c:marker>
          <c:cat>
            <c:numRef>
              <c:f>'Belišće_vodostaj_2014-2015'!$G$278:$G$344</c:f>
              <c:numCache>
                <c:formatCode>m/d/yyyy</c:formatCode>
                <c:ptCount val="67"/>
                <c:pt idx="0">
                  <c:v>41916</c:v>
                </c:pt>
                <c:pt idx="1">
                  <c:v>41922</c:v>
                </c:pt>
                <c:pt idx="2">
                  <c:v>41928</c:v>
                </c:pt>
                <c:pt idx="3">
                  <c:v>41934</c:v>
                </c:pt>
                <c:pt idx="4">
                  <c:v>41940</c:v>
                </c:pt>
                <c:pt idx="5">
                  <c:v>41946</c:v>
                </c:pt>
                <c:pt idx="6">
                  <c:v>41952</c:v>
                </c:pt>
                <c:pt idx="7">
                  <c:v>41958</c:v>
                </c:pt>
                <c:pt idx="8">
                  <c:v>41964</c:v>
                </c:pt>
                <c:pt idx="9">
                  <c:v>41970</c:v>
                </c:pt>
                <c:pt idx="10">
                  <c:v>41976</c:v>
                </c:pt>
                <c:pt idx="11">
                  <c:v>41982</c:v>
                </c:pt>
                <c:pt idx="12">
                  <c:v>41988</c:v>
                </c:pt>
                <c:pt idx="13">
                  <c:v>41994</c:v>
                </c:pt>
                <c:pt idx="14">
                  <c:v>42000</c:v>
                </c:pt>
                <c:pt idx="15">
                  <c:v>42006</c:v>
                </c:pt>
                <c:pt idx="16">
                  <c:v>42012</c:v>
                </c:pt>
                <c:pt idx="17">
                  <c:v>42018</c:v>
                </c:pt>
                <c:pt idx="18">
                  <c:v>42024</c:v>
                </c:pt>
                <c:pt idx="19">
                  <c:v>42030</c:v>
                </c:pt>
                <c:pt idx="20">
                  <c:v>42036</c:v>
                </c:pt>
                <c:pt idx="21">
                  <c:v>42042</c:v>
                </c:pt>
                <c:pt idx="22">
                  <c:v>42048</c:v>
                </c:pt>
                <c:pt idx="23">
                  <c:v>42054</c:v>
                </c:pt>
                <c:pt idx="24">
                  <c:v>42060</c:v>
                </c:pt>
                <c:pt idx="25">
                  <c:v>42066</c:v>
                </c:pt>
                <c:pt idx="26">
                  <c:v>42072</c:v>
                </c:pt>
                <c:pt idx="27">
                  <c:v>42078</c:v>
                </c:pt>
                <c:pt idx="28">
                  <c:v>42084</c:v>
                </c:pt>
                <c:pt idx="29">
                  <c:v>42090</c:v>
                </c:pt>
                <c:pt idx="30">
                  <c:v>42096</c:v>
                </c:pt>
                <c:pt idx="31">
                  <c:v>42102</c:v>
                </c:pt>
                <c:pt idx="32">
                  <c:v>42108</c:v>
                </c:pt>
                <c:pt idx="33">
                  <c:v>42114</c:v>
                </c:pt>
                <c:pt idx="34">
                  <c:v>42120</c:v>
                </c:pt>
                <c:pt idx="35">
                  <c:v>42126</c:v>
                </c:pt>
                <c:pt idx="36">
                  <c:v>42132</c:v>
                </c:pt>
                <c:pt idx="37">
                  <c:v>42138</c:v>
                </c:pt>
                <c:pt idx="38">
                  <c:v>42144</c:v>
                </c:pt>
                <c:pt idx="39">
                  <c:v>42150</c:v>
                </c:pt>
                <c:pt idx="40">
                  <c:v>42156</c:v>
                </c:pt>
                <c:pt idx="41">
                  <c:v>42162</c:v>
                </c:pt>
                <c:pt idx="42">
                  <c:v>42168</c:v>
                </c:pt>
                <c:pt idx="43">
                  <c:v>42174</c:v>
                </c:pt>
                <c:pt idx="44">
                  <c:v>42180</c:v>
                </c:pt>
                <c:pt idx="45">
                  <c:v>42186</c:v>
                </c:pt>
                <c:pt idx="46">
                  <c:v>42192</c:v>
                </c:pt>
                <c:pt idx="47">
                  <c:v>42198</c:v>
                </c:pt>
                <c:pt idx="48">
                  <c:v>42204</c:v>
                </c:pt>
                <c:pt idx="49">
                  <c:v>42210</c:v>
                </c:pt>
                <c:pt idx="50">
                  <c:v>42217</c:v>
                </c:pt>
                <c:pt idx="51">
                  <c:v>42223</c:v>
                </c:pt>
                <c:pt idx="52">
                  <c:v>42229</c:v>
                </c:pt>
                <c:pt idx="53">
                  <c:v>42235</c:v>
                </c:pt>
                <c:pt idx="54">
                  <c:v>42241</c:v>
                </c:pt>
                <c:pt idx="55">
                  <c:v>42247</c:v>
                </c:pt>
                <c:pt idx="56">
                  <c:v>42253</c:v>
                </c:pt>
                <c:pt idx="57">
                  <c:v>42259</c:v>
                </c:pt>
                <c:pt idx="58">
                  <c:v>42265</c:v>
                </c:pt>
                <c:pt idx="59">
                  <c:v>42271</c:v>
                </c:pt>
                <c:pt idx="60">
                  <c:v>42277</c:v>
                </c:pt>
                <c:pt idx="61">
                  <c:v>42283</c:v>
                </c:pt>
                <c:pt idx="62">
                  <c:v>42289</c:v>
                </c:pt>
                <c:pt idx="63">
                  <c:v>42290</c:v>
                </c:pt>
                <c:pt idx="64">
                  <c:v>42291</c:v>
                </c:pt>
                <c:pt idx="65">
                  <c:v>42292</c:v>
                </c:pt>
                <c:pt idx="66">
                  <c:v>42293</c:v>
                </c:pt>
              </c:numCache>
            </c:numRef>
          </c:cat>
          <c:val>
            <c:numRef>
              <c:f>'Belišće_vodostaj_2014-2015'!$H$278:$H$344</c:f>
              <c:numCache>
                <c:formatCode>General</c:formatCode>
                <c:ptCount val="67"/>
                <c:pt idx="0">
                  <c:v>281</c:v>
                </c:pt>
                <c:pt idx="1">
                  <c:v>210</c:v>
                </c:pt>
                <c:pt idx="2">
                  <c:v>176</c:v>
                </c:pt>
                <c:pt idx="3">
                  <c:v>161</c:v>
                </c:pt>
                <c:pt idx="4">
                  <c:v>347</c:v>
                </c:pt>
                <c:pt idx="5">
                  <c:v>208</c:v>
                </c:pt>
                <c:pt idx="6">
                  <c:v>371</c:v>
                </c:pt>
                <c:pt idx="7">
                  <c:v>407</c:v>
                </c:pt>
                <c:pt idx="8">
                  <c:v>384</c:v>
                </c:pt>
                <c:pt idx="9">
                  <c:v>276</c:v>
                </c:pt>
                <c:pt idx="10">
                  <c:v>256</c:v>
                </c:pt>
                <c:pt idx="11">
                  <c:v>303</c:v>
                </c:pt>
                <c:pt idx="12">
                  <c:v>263</c:v>
                </c:pt>
                <c:pt idx="13">
                  <c:v>213</c:v>
                </c:pt>
                <c:pt idx="14">
                  <c:v>151</c:v>
                </c:pt>
                <c:pt idx="15">
                  <c:v>169</c:v>
                </c:pt>
                <c:pt idx="16">
                  <c:v>146</c:v>
                </c:pt>
                <c:pt idx="17">
                  <c:v>223</c:v>
                </c:pt>
                <c:pt idx="18">
                  <c:v>200</c:v>
                </c:pt>
                <c:pt idx="19">
                  <c:v>269</c:v>
                </c:pt>
                <c:pt idx="20">
                  <c:v>197</c:v>
                </c:pt>
                <c:pt idx="21">
                  <c:v>184</c:v>
                </c:pt>
                <c:pt idx="22">
                  <c:v>180</c:v>
                </c:pt>
                <c:pt idx="23">
                  <c:v>152</c:v>
                </c:pt>
                <c:pt idx="24">
                  <c:v>201</c:v>
                </c:pt>
                <c:pt idx="25">
                  <c:v>201</c:v>
                </c:pt>
                <c:pt idx="26">
                  <c:v>140</c:v>
                </c:pt>
                <c:pt idx="27">
                  <c:v>140</c:v>
                </c:pt>
                <c:pt idx="28">
                  <c:v>109</c:v>
                </c:pt>
                <c:pt idx="29">
                  <c:v>117</c:v>
                </c:pt>
                <c:pt idx="30">
                  <c:v>138</c:v>
                </c:pt>
                <c:pt idx="31">
                  <c:v>103</c:v>
                </c:pt>
                <c:pt idx="32">
                  <c:v>99</c:v>
                </c:pt>
                <c:pt idx="33">
                  <c:v>173</c:v>
                </c:pt>
                <c:pt idx="34">
                  <c:v>149</c:v>
                </c:pt>
                <c:pt idx="35">
                  <c:v>146</c:v>
                </c:pt>
                <c:pt idx="36">
                  <c:v>162</c:v>
                </c:pt>
                <c:pt idx="37">
                  <c:v>160</c:v>
                </c:pt>
                <c:pt idx="38">
                  <c:v>150</c:v>
                </c:pt>
                <c:pt idx="39">
                  <c:v>425</c:v>
                </c:pt>
                <c:pt idx="40">
                  <c:v>248</c:v>
                </c:pt>
                <c:pt idx="41">
                  <c:v>198</c:v>
                </c:pt>
                <c:pt idx="42">
                  <c:v>202</c:v>
                </c:pt>
                <c:pt idx="43">
                  <c:v>218</c:v>
                </c:pt>
                <c:pt idx="44">
                  <c:v>195</c:v>
                </c:pt>
                <c:pt idx="45">
                  <c:v>154</c:v>
                </c:pt>
                <c:pt idx="46">
                  <c:v>132</c:v>
                </c:pt>
                <c:pt idx="47">
                  <c:v>146</c:v>
                </c:pt>
                <c:pt idx="48">
                  <c:v>111</c:v>
                </c:pt>
                <c:pt idx="49">
                  <c:v>132</c:v>
                </c:pt>
                <c:pt idx="50">
                  <c:v>196</c:v>
                </c:pt>
                <c:pt idx="51">
                  <c:v>215</c:v>
                </c:pt>
                <c:pt idx="52">
                  <c:v>148</c:v>
                </c:pt>
                <c:pt idx="53">
                  <c:v>146</c:v>
                </c:pt>
                <c:pt idx="54">
                  <c:v>118</c:v>
                </c:pt>
                <c:pt idx="55">
                  <c:v>96</c:v>
                </c:pt>
                <c:pt idx="56">
                  <c:v>114</c:v>
                </c:pt>
                <c:pt idx="57">
                  <c:v>140</c:v>
                </c:pt>
                <c:pt idx="58">
                  <c:v>143</c:v>
                </c:pt>
                <c:pt idx="59">
                  <c:v>93</c:v>
                </c:pt>
                <c:pt idx="60">
                  <c:v>153</c:v>
                </c:pt>
                <c:pt idx="61">
                  <c:v>88</c:v>
                </c:pt>
                <c:pt idx="62">
                  <c:v>165</c:v>
                </c:pt>
                <c:pt idx="63">
                  <c:v>213</c:v>
                </c:pt>
                <c:pt idx="64">
                  <c:v>294</c:v>
                </c:pt>
                <c:pt idx="65">
                  <c:v>296</c:v>
                </c:pt>
                <c:pt idx="66">
                  <c:v>306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'Belišće_vodostaj_2014-2015'!$I$277</c:f>
              <c:strCache>
                <c:ptCount val="1"/>
                <c:pt idx="0">
                  <c:v>Varaždin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'Belišće_vodostaj_2014-2015'!$G$278:$G$344</c:f>
              <c:numCache>
                <c:formatCode>m/d/yyyy</c:formatCode>
                <c:ptCount val="67"/>
                <c:pt idx="0">
                  <c:v>41916</c:v>
                </c:pt>
                <c:pt idx="1">
                  <c:v>41922</c:v>
                </c:pt>
                <c:pt idx="2">
                  <c:v>41928</c:v>
                </c:pt>
                <c:pt idx="3">
                  <c:v>41934</c:v>
                </c:pt>
                <c:pt idx="4">
                  <c:v>41940</c:v>
                </c:pt>
                <c:pt idx="5">
                  <c:v>41946</c:v>
                </c:pt>
                <c:pt idx="6">
                  <c:v>41952</c:v>
                </c:pt>
                <c:pt idx="7">
                  <c:v>41958</c:v>
                </c:pt>
                <c:pt idx="8">
                  <c:v>41964</c:v>
                </c:pt>
                <c:pt idx="9">
                  <c:v>41970</c:v>
                </c:pt>
                <c:pt idx="10">
                  <c:v>41976</c:v>
                </c:pt>
                <c:pt idx="11">
                  <c:v>41982</c:v>
                </c:pt>
                <c:pt idx="12">
                  <c:v>41988</c:v>
                </c:pt>
                <c:pt idx="13">
                  <c:v>41994</c:v>
                </c:pt>
                <c:pt idx="14">
                  <c:v>42000</c:v>
                </c:pt>
                <c:pt idx="15">
                  <c:v>42006</c:v>
                </c:pt>
                <c:pt idx="16">
                  <c:v>42012</c:v>
                </c:pt>
                <c:pt idx="17">
                  <c:v>42018</c:v>
                </c:pt>
                <c:pt idx="18">
                  <c:v>42024</c:v>
                </c:pt>
                <c:pt idx="19">
                  <c:v>42030</c:v>
                </c:pt>
                <c:pt idx="20">
                  <c:v>42036</c:v>
                </c:pt>
                <c:pt idx="21">
                  <c:v>42042</c:v>
                </c:pt>
                <c:pt idx="22">
                  <c:v>42048</c:v>
                </c:pt>
                <c:pt idx="23">
                  <c:v>42054</c:v>
                </c:pt>
                <c:pt idx="24">
                  <c:v>42060</c:v>
                </c:pt>
                <c:pt idx="25">
                  <c:v>42066</c:v>
                </c:pt>
                <c:pt idx="26">
                  <c:v>42072</c:v>
                </c:pt>
                <c:pt idx="27">
                  <c:v>42078</c:v>
                </c:pt>
                <c:pt idx="28">
                  <c:v>42084</c:v>
                </c:pt>
                <c:pt idx="29">
                  <c:v>42090</c:v>
                </c:pt>
                <c:pt idx="30">
                  <c:v>42096</c:v>
                </c:pt>
                <c:pt idx="31">
                  <c:v>42102</c:v>
                </c:pt>
                <c:pt idx="32">
                  <c:v>42108</c:v>
                </c:pt>
                <c:pt idx="33">
                  <c:v>42114</c:v>
                </c:pt>
                <c:pt idx="34">
                  <c:v>42120</c:v>
                </c:pt>
                <c:pt idx="35">
                  <c:v>42126</c:v>
                </c:pt>
                <c:pt idx="36">
                  <c:v>42132</c:v>
                </c:pt>
                <c:pt idx="37">
                  <c:v>42138</c:v>
                </c:pt>
                <c:pt idx="38">
                  <c:v>42144</c:v>
                </c:pt>
                <c:pt idx="39">
                  <c:v>42150</c:v>
                </c:pt>
                <c:pt idx="40">
                  <c:v>42156</c:v>
                </c:pt>
                <c:pt idx="41">
                  <c:v>42162</c:v>
                </c:pt>
                <c:pt idx="42">
                  <c:v>42168</c:v>
                </c:pt>
                <c:pt idx="43">
                  <c:v>42174</c:v>
                </c:pt>
                <c:pt idx="44">
                  <c:v>42180</c:v>
                </c:pt>
                <c:pt idx="45">
                  <c:v>42186</c:v>
                </c:pt>
                <c:pt idx="46">
                  <c:v>42192</c:v>
                </c:pt>
                <c:pt idx="47">
                  <c:v>42198</c:v>
                </c:pt>
                <c:pt idx="48">
                  <c:v>42204</c:v>
                </c:pt>
                <c:pt idx="49">
                  <c:v>42210</c:v>
                </c:pt>
                <c:pt idx="50">
                  <c:v>42217</c:v>
                </c:pt>
                <c:pt idx="51">
                  <c:v>42223</c:v>
                </c:pt>
                <c:pt idx="52">
                  <c:v>42229</c:v>
                </c:pt>
                <c:pt idx="53">
                  <c:v>42235</c:v>
                </c:pt>
                <c:pt idx="54">
                  <c:v>42241</c:v>
                </c:pt>
                <c:pt idx="55">
                  <c:v>42247</c:v>
                </c:pt>
                <c:pt idx="56">
                  <c:v>42253</c:v>
                </c:pt>
                <c:pt idx="57">
                  <c:v>42259</c:v>
                </c:pt>
                <c:pt idx="58">
                  <c:v>42265</c:v>
                </c:pt>
                <c:pt idx="59">
                  <c:v>42271</c:v>
                </c:pt>
                <c:pt idx="60">
                  <c:v>42277</c:v>
                </c:pt>
                <c:pt idx="61">
                  <c:v>42283</c:v>
                </c:pt>
                <c:pt idx="62">
                  <c:v>42289</c:v>
                </c:pt>
                <c:pt idx="63">
                  <c:v>42290</c:v>
                </c:pt>
                <c:pt idx="64">
                  <c:v>42291</c:v>
                </c:pt>
                <c:pt idx="65">
                  <c:v>42292</c:v>
                </c:pt>
                <c:pt idx="66">
                  <c:v>42293</c:v>
                </c:pt>
              </c:numCache>
            </c:numRef>
          </c:cat>
          <c:val>
            <c:numRef>
              <c:f>'Belišće_vodostaj_2014-2015'!$I$278:$I$344</c:f>
              <c:numCache>
                <c:formatCode>General</c:formatCode>
                <c:ptCount val="67"/>
                <c:pt idx="0">
                  <c:v>140</c:v>
                </c:pt>
                <c:pt idx="1">
                  <c:v>151</c:v>
                </c:pt>
                <c:pt idx="2">
                  <c:v>160</c:v>
                </c:pt>
                <c:pt idx="3">
                  <c:v>141</c:v>
                </c:pt>
                <c:pt idx="4">
                  <c:v>146</c:v>
                </c:pt>
                <c:pt idx="5">
                  <c:v>140</c:v>
                </c:pt>
                <c:pt idx="6">
                  <c:v>249</c:v>
                </c:pt>
                <c:pt idx="7">
                  <c:v>205</c:v>
                </c:pt>
                <c:pt idx="8">
                  <c:v>201</c:v>
                </c:pt>
                <c:pt idx="9">
                  <c:v>181</c:v>
                </c:pt>
                <c:pt idx="10">
                  <c:v>205</c:v>
                </c:pt>
                <c:pt idx="11">
                  <c:v>204</c:v>
                </c:pt>
                <c:pt idx="12">
                  <c:v>155</c:v>
                </c:pt>
                <c:pt idx="13">
                  <c:v>152</c:v>
                </c:pt>
                <c:pt idx="14">
                  <c:v>175</c:v>
                </c:pt>
                <c:pt idx="15">
                  <c:v>144</c:v>
                </c:pt>
                <c:pt idx="16">
                  <c:v>163</c:v>
                </c:pt>
                <c:pt idx="17">
                  <c:v>170</c:v>
                </c:pt>
                <c:pt idx="18">
                  <c:v>186</c:v>
                </c:pt>
                <c:pt idx="19">
                  <c:v>185</c:v>
                </c:pt>
                <c:pt idx="20">
                  <c:v>137</c:v>
                </c:pt>
                <c:pt idx="21">
                  <c:v>120</c:v>
                </c:pt>
                <c:pt idx="22">
                  <c:v>113</c:v>
                </c:pt>
                <c:pt idx="23">
                  <c:v>129</c:v>
                </c:pt>
                <c:pt idx="24">
                  <c:v>167</c:v>
                </c:pt>
                <c:pt idx="25">
                  <c:v>156</c:v>
                </c:pt>
                <c:pt idx="26">
                  <c:v>125</c:v>
                </c:pt>
                <c:pt idx="27">
                  <c:v>124</c:v>
                </c:pt>
                <c:pt idx="28">
                  <c:v>129</c:v>
                </c:pt>
                <c:pt idx="29">
                  <c:v>171</c:v>
                </c:pt>
                <c:pt idx="30">
                  <c:v>150</c:v>
                </c:pt>
                <c:pt idx="31">
                  <c:v>120</c:v>
                </c:pt>
                <c:pt idx="32">
                  <c:v>143</c:v>
                </c:pt>
                <c:pt idx="33">
                  <c:v>130</c:v>
                </c:pt>
                <c:pt idx="34">
                  <c:v>148</c:v>
                </c:pt>
                <c:pt idx="35">
                  <c:v>130</c:v>
                </c:pt>
                <c:pt idx="36">
                  <c:v>193</c:v>
                </c:pt>
                <c:pt idx="37">
                  <c:v>181</c:v>
                </c:pt>
                <c:pt idx="38">
                  <c:v>186</c:v>
                </c:pt>
                <c:pt idx="39">
                  <c:v>211</c:v>
                </c:pt>
                <c:pt idx="40">
                  <c:v>194</c:v>
                </c:pt>
                <c:pt idx="41">
                  <c:v>204</c:v>
                </c:pt>
                <c:pt idx="42">
                  <c:v>180</c:v>
                </c:pt>
                <c:pt idx="43">
                  <c:v>195</c:v>
                </c:pt>
                <c:pt idx="44">
                  <c:v>200</c:v>
                </c:pt>
                <c:pt idx="45">
                  <c:v>188</c:v>
                </c:pt>
                <c:pt idx="46">
                  <c:v>172</c:v>
                </c:pt>
                <c:pt idx="47">
                  <c:v>145</c:v>
                </c:pt>
                <c:pt idx="48">
                  <c:v>140</c:v>
                </c:pt>
                <c:pt idx="49">
                  <c:v>186</c:v>
                </c:pt>
                <c:pt idx="50">
                  <c:v>192</c:v>
                </c:pt>
                <c:pt idx="51">
                  <c:v>167</c:v>
                </c:pt>
                <c:pt idx="52">
                  <c:v>167</c:v>
                </c:pt>
                <c:pt idx="53">
                  <c:v>192</c:v>
                </c:pt>
                <c:pt idx="54">
                  <c:v>143</c:v>
                </c:pt>
                <c:pt idx="55">
                  <c:v>147</c:v>
                </c:pt>
                <c:pt idx="56">
                  <c:v>177</c:v>
                </c:pt>
                <c:pt idx="57">
                  <c:v>114</c:v>
                </c:pt>
                <c:pt idx="58">
                  <c:v>76</c:v>
                </c:pt>
                <c:pt idx="59">
                  <c:v>81</c:v>
                </c:pt>
                <c:pt idx="60">
                  <c:v>80</c:v>
                </c:pt>
                <c:pt idx="61">
                  <c:v>85</c:v>
                </c:pt>
                <c:pt idx="62">
                  <c:v>79</c:v>
                </c:pt>
                <c:pt idx="63">
                  <c:v>166</c:v>
                </c:pt>
                <c:pt idx="64">
                  <c:v>130</c:v>
                </c:pt>
                <c:pt idx="65">
                  <c:v>158</c:v>
                </c:pt>
                <c:pt idx="66">
                  <c:v>196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7756064"/>
        <c:axId val="207750968"/>
      </c:lineChart>
      <c:dateAx>
        <c:axId val="207756064"/>
        <c:scaling>
          <c:orientation val="minMax"/>
        </c:scaling>
        <c:delete val="0"/>
        <c:axPos val="b"/>
        <c:numFmt formatCode="[$-41A]mmmm\-yy;@" sourceLinked="0"/>
        <c:majorTickMark val="none"/>
        <c:minorTickMark val="none"/>
        <c:tickLblPos val="nextTo"/>
        <c:crossAx val="207750968"/>
        <c:crosses val="autoZero"/>
        <c:auto val="1"/>
        <c:lblOffset val="100"/>
        <c:baseTimeUnit val="days"/>
      </c:dateAx>
      <c:valAx>
        <c:axId val="20775096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hr-HR"/>
                  <a:t>cm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20775606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'prozirnost i vodostaj vž'!$B$281</c:f>
              <c:strCache>
                <c:ptCount val="1"/>
                <c:pt idx="0">
                  <c:v>Vodostaj</c:v>
                </c:pt>
              </c:strCache>
            </c:strRef>
          </c:tx>
          <c:marker>
            <c:symbol val="none"/>
          </c:marker>
          <c:cat>
            <c:numRef>
              <c:f>'prozirnost i vodostaj vž'!$A$282:$A$348</c:f>
              <c:numCache>
                <c:formatCode>m/d/yyyy</c:formatCode>
                <c:ptCount val="67"/>
                <c:pt idx="0">
                  <c:v>41916</c:v>
                </c:pt>
                <c:pt idx="1">
                  <c:v>41922</c:v>
                </c:pt>
                <c:pt idx="2">
                  <c:v>41928</c:v>
                </c:pt>
                <c:pt idx="3">
                  <c:v>41934</c:v>
                </c:pt>
                <c:pt idx="4">
                  <c:v>41940</c:v>
                </c:pt>
                <c:pt idx="5">
                  <c:v>41946</c:v>
                </c:pt>
                <c:pt idx="6">
                  <c:v>41952</c:v>
                </c:pt>
                <c:pt idx="7">
                  <c:v>41958</c:v>
                </c:pt>
                <c:pt idx="8">
                  <c:v>41964</c:v>
                </c:pt>
                <c:pt idx="9">
                  <c:v>41970</c:v>
                </c:pt>
                <c:pt idx="10">
                  <c:v>41976</c:v>
                </c:pt>
                <c:pt idx="11">
                  <c:v>41982</c:v>
                </c:pt>
                <c:pt idx="12">
                  <c:v>41988</c:v>
                </c:pt>
                <c:pt idx="13">
                  <c:v>41994</c:v>
                </c:pt>
                <c:pt idx="14">
                  <c:v>42000</c:v>
                </c:pt>
                <c:pt idx="15">
                  <c:v>42006</c:v>
                </c:pt>
                <c:pt idx="16">
                  <c:v>42012</c:v>
                </c:pt>
                <c:pt idx="17">
                  <c:v>42018</c:v>
                </c:pt>
                <c:pt idx="18">
                  <c:v>42024</c:v>
                </c:pt>
                <c:pt idx="19">
                  <c:v>42030</c:v>
                </c:pt>
                <c:pt idx="20">
                  <c:v>42036</c:v>
                </c:pt>
                <c:pt idx="21">
                  <c:v>42042</c:v>
                </c:pt>
                <c:pt idx="22">
                  <c:v>42048</c:v>
                </c:pt>
                <c:pt idx="23">
                  <c:v>42054</c:v>
                </c:pt>
                <c:pt idx="24">
                  <c:v>42060</c:v>
                </c:pt>
                <c:pt idx="25">
                  <c:v>42066</c:v>
                </c:pt>
                <c:pt idx="26">
                  <c:v>42072</c:v>
                </c:pt>
                <c:pt idx="27">
                  <c:v>42078</c:v>
                </c:pt>
                <c:pt idx="28">
                  <c:v>42084</c:v>
                </c:pt>
                <c:pt idx="29">
                  <c:v>42090</c:v>
                </c:pt>
                <c:pt idx="30">
                  <c:v>42096</c:v>
                </c:pt>
                <c:pt idx="31">
                  <c:v>42102</c:v>
                </c:pt>
                <c:pt idx="32">
                  <c:v>42108</c:v>
                </c:pt>
                <c:pt idx="33">
                  <c:v>42114</c:v>
                </c:pt>
                <c:pt idx="34">
                  <c:v>42120</c:v>
                </c:pt>
                <c:pt idx="35">
                  <c:v>42126</c:v>
                </c:pt>
                <c:pt idx="36">
                  <c:v>42132</c:v>
                </c:pt>
                <c:pt idx="37">
                  <c:v>42138</c:v>
                </c:pt>
                <c:pt idx="38">
                  <c:v>42144</c:v>
                </c:pt>
                <c:pt idx="39">
                  <c:v>42150</c:v>
                </c:pt>
                <c:pt idx="40">
                  <c:v>42156</c:v>
                </c:pt>
                <c:pt idx="41">
                  <c:v>42162</c:v>
                </c:pt>
                <c:pt idx="42">
                  <c:v>42168</c:v>
                </c:pt>
                <c:pt idx="43">
                  <c:v>42174</c:v>
                </c:pt>
                <c:pt idx="44">
                  <c:v>42180</c:v>
                </c:pt>
                <c:pt idx="45">
                  <c:v>42186</c:v>
                </c:pt>
                <c:pt idx="46">
                  <c:v>42192</c:v>
                </c:pt>
                <c:pt idx="47">
                  <c:v>42198</c:v>
                </c:pt>
                <c:pt idx="48">
                  <c:v>42204</c:v>
                </c:pt>
                <c:pt idx="49">
                  <c:v>42210</c:v>
                </c:pt>
                <c:pt idx="50">
                  <c:v>42216</c:v>
                </c:pt>
                <c:pt idx="51">
                  <c:v>42222</c:v>
                </c:pt>
                <c:pt idx="52">
                  <c:v>42228</c:v>
                </c:pt>
                <c:pt idx="53">
                  <c:v>42234</c:v>
                </c:pt>
                <c:pt idx="54">
                  <c:v>42240</c:v>
                </c:pt>
                <c:pt idx="55">
                  <c:v>42246</c:v>
                </c:pt>
                <c:pt idx="56">
                  <c:v>42252</c:v>
                </c:pt>
                <c:pt idx="57">
                  <c:v>42258</c:v>
                </c:pt>
                <c:pt idx="58">
                  <c:v>42264</c:v>
                </c:pt>
                <c:pt idx="59">
                  <c:v>42270</c:v>
                </c:pt>
                <c:pt idx="60">
                  <c:v>42276</c:v>
                </c:pt>
                <c:pt idx="61">
                  <c:v>42282</c:v>
                </c:pt>
                <c:pt idx="62">
                  <c:v>42288</c:v>
                </c:pt>
                <c:pt idx="63">
                  <c:v>42289</c:v>
                </c:pt>
                <c:pt idx="64">
                  <c:v>42290</c:v>
                </c:pt>
                <c:pt idx="65">
                  <c:v>42291</c:v>
                </c:pt>
                <c:pt idx="66">
                  <c:v>42292</c:v>
                </c:pt>
              </c:numCache>
            </c:numRef>
          </c:cat>
          <c:val>
            <c:numRef>
              <c:f>'prozirnost i vodostaj vž'!$B$282:$B$348</c:f>
              <c:numCache>
                <c:formatCode>General</c:formatCode>
                <c:ptCount val="67"/>
                <c:pt idx="0">
                  <c:v>140</c:v>
                </c:pt>
                <c:pt idx="1">
                  <c:v>151</c:v>
                </c:pt>
                <c:pt idx="2">
                  <c:v>160</c:v>
                </c:pt>
                <c:pt idx="3">
                  <c:v>141</c:v>
                </c:pt>
                <c:pt idx="4">
                  <c:v>146</c:v>
                </c:pt>
                <c:pt idx="5">
                  <c:v>140</c:v>
                </c:pt>
                <c:pt idx="6">
                  <c:v>249</c:v>
                </c:pt>
                <c:pt idx="7">
                  <c:v>205</c:v>
                </c:pt>
                <c:pt idx="8">
                  <c:v>201</c:v>
                </c:pt>
                <c:pt idx="9">
                  <c:v>181</c:v>
                </c:pt>
                <c:pt idx="10">
                  <c:v>205</c:v>
                </c:pt>
                <c:pt idx="11">
                  <c:v>204</c:v>
                </c:pt>
                <c:pt idx="12">
                  <c:v>155</c:v>
                </c:pt>
                <c:pt idx="13">
                  <c:v>152</c:v>
                </c:pt>
                <c:pt idx="14">
                  <c:v>175</c:v>
                </c:pt>
                <c:pt idx="15">
                  <c:v>144</c:v>
                </c:pt>
                <c:pt idx="16">
                  <c:v>163</c:v>
                </c:pt>
                <c:pt idx="17">
                  <c:v>170</c:v>
                </c:pt>
                <c:pt idx="18">
                  <c:v>186</c:v>
                </c:pt>
                <c:pt idx="19">
                  <c:v>185</c:v>
                </c:pt>
                <c:pt idx="20">
                  <c:v>137</c:v>
                </c:pt>
                <c:pt idx="21">
                  <c:v>120</c:v>
                </c:pt>
                <c:pt idx="22">
                  <c:v>113</c:v>
                </c:pt>
                <c:pt idx="23">
                  <c:v>129</c:v>
                </c:pt>
                <c:pt idx="24">
                  <c:v>167</c:v>
                </c:pt>
                <c:pt idx="25">
                  <c:v>156</c:v>
                </c:pt>
                <c:pt idx="26">
                  <c:v>125</c:v>
                </c:pt>
                <c:pt idx="27">
                  <c:v>124</c:v>
                </c:pt>
                <c:pt idx="28">
                  <c:v>129</c:v>
                </c:pt>
                <c:pt idx="29">
                  <c:v>171</c:v>
                </c:pt>
                <c:pt idx="30">
                  <c:v>150</c:v>
                </c:pt>
                <c:pt idx="31">
                  <c:v>120</c:v>
                </c:pt>
                <c:pt idx="32">
                  <c:v>143</c:v>
                </c:pt>
                <c:pt idx="33">
                  <c:v>130</c:v>
                </c:pt>
                <c:pt idx="34">
                  <c:v>148</c:v>
                </c:pt>
                <c:pt idx="35">
                  <c:v>130</c:v>
                </c:pt>
                <c:pt idx="36">
                  <c:v>193</c:v>
                </c:pt>
                <c:pt idx="37">
                  <c:v>181</c:v>
                </c:pt>
                <c:pt idx="38">
                  <c:v>186</c:v>
                </c:pt>
                <c:pt idx="39">
                  <c:v>211</c:v>
                </c:pt>
                <c:pt idx="40">
                  <c:v>194</c:v>
                </c:pt>
                <c:pt idx="41">
                  <c:v>204</c:v>
                </c:pt>
                <c:pt idx="42">
                  <c:v>180</c:v>
                </c:pt>
                <c:pt idx="43">
                  <c:v>195</c:v>
                </c:pt>
                <c:pt idx="44">
                  <c:v>200</c:v>
                </c:pt>
                <c:pt idx="45">
                  <c:v>188</c:v>
                </c:pt>
                <c:pt idx="46">
                  <c:v>172</c:v>
                </c:pt>
                <c:pt idx="47">
                  <c:v>145</c:v>
                </c:pt>
                <c:pt idx="48">
                  <c:v>140</c:v>
                </c:pt>
                <c:pt idx="49">
                  <c:v>186</c:v>
                </c:pt>
                <c:pt idx="50">
                  <c:v>192</c:v>
                </c:pt>
                <c:pt idx="51">
                  <c:v>167</c:v>
                </c:pt>
                <c:pt idx="52">
                  <c:v>167</c:v>
                </c:pt>
                <c:pt idx="53">
                  <c:v>192</c:v>
                </c:pt>
                <c:pt idx="54">
                  <c:v>143</c:v>
                </c:pt>
                <c:pt idx="55">
                  <c:v>147</c:v>
                </c:pt>
                <c:pt idx="56">
                  <c:v>177</c:v>
                </c:pt>
                <c:pt idx="57">
                  <c:v>114</c:v>
                </c:pt>
                <c:pt idx="58">
                  <c:v>76</c:v>
                </c:pt>
                <c:pt idx="59">
                  <c:v>81</c:v>
                </c:pt>
                <c:pt idx="60">
                  <c:v>80</c:v>
                </c:pt>
                <c:pt idx="61">
                  <c:v>85</c:v>
                </c:pt>
                <c:pt idx="62">
                  <c:v>79</c:v>
                </c:pt>
                <c:pt idx="63">
                  <c:v>166</c:v>
                </c:pt>
                <c:pt idx="64">
                  <c:v>130</c:v>
                </c:pt>
                <c:pt idx="65">
                  <c:v>158</c:v>
                </c:pt>
                <c:pt idx="66">
                  <c:v>196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'prozirnost i vodostaj vž'!$C$281</c:f>
              <c:strCache>
                <c:ptCount val="1"/>
                <c:pt idx="0">
                  <c:v>Prozirnost</c:v>
                </c:pt>
              </c:strCache>
            </c:strRef>
          </c:tx>
          <c:marker>
            <c:symbol val="none"/>
          </c:marker>
          <c:cat>
            <c:numRef>
              <c:f>'prozirnost i vodostaj vž'!$A$282:$A$348</c:f>
              <c:numCache>
                <c:formatCode>m/d/yyyy</c:formatCode>
                <c:ptCount val="67"/>
                <c:pt idx="0">
                  <c:v>41916</c:v>
                </c:pt>
                <c:pt idx="1">
                  <c:v>41922</c:v>
                </c:pt>
                <c:pt idx="2">
                  <c:v>41928</c:v>
                </c:pt>
                <c:pt idx="3">
                  <c:v>41934</c:v>
                </c:pt>
                <c:pt idx="4">
                  <c:v>41940</c:v>
                </c:pt>
                <c:pt idx="5">
                  <c:v>41946</c:v>
                </c:pt>
                <c:pt idx="6">
                  <c:v>41952</c:v>
                </c:pt>
                <c:pt idx="7">
                  <c:v>41958</c:v>
                </c:pt>
                <c:pt idx="8">
                  <c:v>41964</c:v>
                </c:pt>
                <c:pt idx="9">
                  <c:v>41970</c:v>
                </c:pt>
                <c:pt idx="10">
                  <c:v>41976</c:v>
                </c:pt>
                <c:pt idx="11">
                  <c:v>41982</c:v>
                </c:pt>
                <c:pt idx="12">
                  <c:v>41988</c:v>
                </c:pt>
                <c:pt idx="13">
                  <c:v>41994</c:v>
                </c:pt>
                <c:pt idx="14">
                  <c:v>42000</c:v>
                </c:pt>
                <c:pt idx="15">
                  <c:v>42006</c:v>
                </c:pt>
                <c:pt idx="16">
                  <c:v>42012</c:v>
                </c:pt>
                <c:pt idx="17">
                  <c:v>42018</c:v>
                </c:pt>
                <c:pt idx="18">
                  <c:v>42024</c:v>
                </c:pt>
                <c:pt idx="19">
                  <c:v>42030</c:v>
                </c:pt>
                <c:pt idx="20">
                  <c:v>42036</c:v>
                </c:pt>
                <c:pt idx="21">
                  <c:v>42042</c:v>
                </c:pt>
                <c:pt idx="22">
                  <c:v>42048</c:v>
                </c:pt>
                <c:pt idx="23">
                  <c:v>42054</c:v>
                </c:pt>
                <c:pt idx="24">
                  <c:v>42060</c:v>
                </c:pt>
                <c:pt idx="25">
                  <c:v>42066</c:v>
                </c:pt>
                <c:pt idx="26">
                  <c:v>42072</c:v>
                </c:pt>
                <c:pt idx="27">
                  <c:v>42078</c:v>
                </c:pt>
                <c:pt idx="28">
                  <c:v>42084</c:v>
                </c:pt>
                <c:pt idx="29">
                  <c:v>42090</c:v>
                </c:pt>
                <c:pt idx="30">
                  <c:v>42096</c:v>
                </c:pt>
                <c:pt idx="31">
                  <c:v>42102</c:v>
                </c:pt>
                <c:pt idx="32">
                  <c:v>42108</c:v>
                </c:pt>
                <c:pt idx="33">
                  <c:v>42114</c:v>
                </c:pt>
                <c:pt idx="34">
                  <c:v>42120</c:v>
                </c:pt>
                <c:pt idx="35">
                  <c:v>42126</c:v>
                </c:pt>
                <c:pt idx="36">
                  <c:v>42132</c:v>
                </c:pt>
                <c:pt idx="37">
                  <c:v>42138</c:v>
                </c:pt>
                <c:pt idx="38">
                  <c:v>42144</c:v>
                </c:pt>
                <c:pt idx="39">
                  <c:v>42150</c:v>
                </c:pt>
                <c:pt idx="40">
                  <c:v>42156</c:v>
                </c:pt>
                <c:pt idx="41">
                  <c:v>42162</c:v>
                </c:pt>
                <c:pt idx="42">
                  <c:v>42168</c:v>
                </c:pt>
                <c:pt idx="43">
                  <c:v>42174</c:v>
                </c:pt>
                <c:pt idx="44">
                  <c:v>42180</c:v>
                </c:pt>
                <c:pt idx="45">
                  <c:v>42186</c:v>
                </c:pt>
                <c:pt idx="46">
                  <c:v>42192</c:v>
                </c:pt>
                <c:pt idx="47">
                  <c:v>42198</c:v>
                </c:pt>
                <c:pt idx="48">
                  <c:v>42204</c:v>
                </c:pt>
                <c:pt idx="49">
                  <c:v>42210</c:v>
                </c:pt>
                <c:pt idx="50">
                  <c:v>42216</c:v>
                </c:pt>
                <c:pt idx="51">
                  <c:v>42222</c:v>
                </c:pt>
                <c:pt idx="52">
                  <c:v>42228</c:v>
                </c:pt>
                <c:pt idx="53">
                  <c:v>42234</c:v>
                </c:pt>
                <c:pt idx="54">
                  <c:v>42240</c:v>
                </c:pt>
                <c:pt idx="55">
                  <c:v>42246</c:v>
                </c:pt>
                <c:pt idx="56">
                  <c:v>42252</c:v>
                </c:pt>
                <c:pt idx="57">
                  <c:v>42258</c:v>
                </c:pt>
                <c:pt idx="58">
                  <c:v>42264</c:v>
                </c:pt>
                <c:pt idx="59">
                  <c:v>42270</c:v>
                </c:pt>
                <c:pt idx="60">
                  <c:v>42276</c:v>
                </c:pt>
                <c:pt idx="61">
                  <c:v>42282</c:v>
                </c:pt>
                <c:pt idx="62">
                  <c:v>42288</c:v>
                </c:pt>
                <c:pt idx="63">
                  <c:v>42289</c:v>
                </c:pt>
                <c:pt idx="64">
                  <c:v>42290</c:v>
                </c:pt>
                <c:pt idx="65">
                  <c:v>42291</c:v>
                </c:pt>
                <c:pt idx="66">
                  <c:v>42292</c:v>
                </c:pt>
              </c:numCache>
            </c:numRef>
          </c:cat>
          <c:val>
            <c:numRef>
              <c:f>'prozirnost i vodostaj vž'!$C$282:$C$348</c:f>
              <c:numCache>
                <c:formatCode>General</c:formatCode>
                <c:ptCount val="67"/>
                <c:pt idx="0">
                  <c:v>70</c:v>
                </c:pt>
                <c:pt idx="1">
                  <c:v>65</c:v>
                </c:pt>
                <c:pt idx="2">
                  <c:v>82</c:v>
                </c:pt>
                <c:pt idx="3">
                  <c:v>35</c:v>
                </c:pt>
                <c:pt idx="4">
                  <c:v>40</c:v>
                </c:pt>
                <c:pt idx="5">
                  <c:v>30</c:v>
                </c:pt>
                <c:pt idx="6">
                  <c:v>25</c:v>
                </c:pt>
                <c:pt idx="7">
                  <c:v>26</c:v>
                </c:pt>
                <c:pt idx="8">
                  <c:v>36</c:v>
                </c:pt>
                <c:pt idx="9">
                  <c:v>90</c:v>
                </c:pt>
                <c:pt idx="10">
                  <c:v>97</c:v>
                </c:pt>
                <c:pt idx="11">
                  <c:v>87</c:v>
                </c:pt>
                <c:pt idx="12">
                  <c:v>98</c:v>
                </c:pt>
                <c:pt idx="13">
                  <c:v>68</c:v>
                </c:pt>
                <c:pt idx="14">
                  <c:v>104</c:v>
                </c:pt>
                <c:pt idx="15">
                  <c:v>107</c:v>
                </c:pt>
                <c:pt idx="16">
                  <c:v>162</c:v>
                </c:pt>
                <c:pt idx="17">
                  <c:v>165</c:v>
                </c:pt>
                <c:pt idx="18">
                  <c:v>165</c:v>
                </c:pt>
                <c:pt idx="19">
                  <c:v>210</c:v>
                </c:pt>
                <c:pt idx="20">
                  <c:v>250</c:v>
                </c:pt>
                <c:pt idx="21">
                  <c:v>183</c:v>
                </c:pt>
                <c:pt idx="22">
                  <c:v>197</c:v>
                </c:pt>
                <c:pt idx="23">
                  <c:v>196</c:v>
                </c:pt>
                <c:pt idx="24">
                  <c:v>189</c:v>
                </c:pt>
                <c:pt idx="25">
                  <c:v>198</c:v>
                </c:pt>
                <c:pt idx="26">
                  <c:v>130</c:v>
                </c:pt>
                <c:pt idx="27">
                  <c:v>32</c:v>
                </c:pt>
                <c:pt idx="28">
                  <c:v>139</c:v>
                </c:pt>
                <c:pt idx="29">
                  <c:v>190</c:v>
                </c:pt>
                <c:pt idx="30">
                  <c:v>134</c:v>
                </c:pt>
                <c:pt idx="31">
                  <c:v>202</c:v>
                </c:pt>
                <c:pt idx="32">
                  <c:v>70</c:v>
                </c:pt>
                <c:pt idx="33">
                  <c:v>190</c:v>
                </c:pt>
                <c:pt idx="34">
                  <c:v>200</c:v>
                </c:pt>
                <c:pt idx="35">
                  <c:v>60</c:v>
                </c:pt>
                <c:pt idx="36">
                  <c:v>100</c:v>
                </c:pt>
                <c:pt idx="37">
                  <c:v>120</c:v>
                </c:pt>
                <c:pt idx="38">
                  <c:v>120</c:v>
                </c:pt>
                <c:pt idx="39">
                  <c:v>130</c:v>
                </c:pt>
                <c:pt idx="40">
                  <c:v>140</c:v>
                </c:pt>
                <c:pt idx="41">
                  <c:v>182</c:v>
                </c:pt>
                <c:pt idx="42">
                  <c:v>200</c:v>
                </c:pt>
                <c:pt idx="43">
                  <c:v>170</c:v>
                </c:pt>
                <c:pt idx="44">
                  <c:v>95</c:v>
                </c:pt>
                <c:pt idx="45">
                  <c:v>10</c:v>
                </c:pt>
                <c:pt idx="46">
                  <c:v>130</c:v>
                </c:pt>
                <c:pt idx="47">
                  <c:v>200</c:v>
                </c:pt>
                <c:pt idx="48">
                  <c:v>130</c:v>
                </c:pt>
                <c:pt idx="49">
                  <c:v>160</c:v>
                </c:pt>
                <c:pt idx="50">
                  <c:v>179</c:v>
                </c:pt>
                <c:pt idx="51">
                  <c:v>180</c:v>
                </c:pt>
                <c:pt idx="52">
                  <c:v>190</c:v>
                </c:pt>
                <c:pt idx="53">
                  <c:v>60</c:v>
                </c:pt>
                <c:pt idx="54">
                  <c:v>100</c:v>
                </c:pt>
                <c:pt idx="55">
                  <c:v>120</c:v>
                </c:pt>
                <c:pt idx="56">
                  <c:v>200</c:v>
                </c:pt>
                <c:pt idx="57">
                  <c:v>75</c:v>
                </c:pt>
                <c:pt idx="58">
                  <c:v>100</c:v>
                </c:pt>
                <c:pt idx="59">
                  <c:v>160</c:v>
                </c:pt>
                <c:pt idx="60">
                  <c:v>180</c:v>
                </c:pt>
                <c:pt idx="61">
                  <c:v>140</c:v>
                </c:pt>
                <c:pt idx="62">
                  <c:v>188</c:v>
                </c:pt>
                <c:pt idx="63">
                  <c:v>220</c:v>
                </c:pt>
                <c:pt idx="64">
                  <c:v>198</c:v>
                </c:pt>
                <c:pt idx="65">
                  <c:v>48</c:v>
                </c:pt>
                <c:pt idx="66">
                  <c:v>90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7756848"/>
        <c:axId val="207757240"/>
      </c:lineChart>
      <c:dateAx>
        <c:axId val="207756848"/>
        <c:scaling>
          <c:orientation val="minMax"/>
        </c:scaling>
        <c:delete val="0"/>
        <c:axPos val="b"/>
        <c:numFmt formatCode="[$-41A]mmmm\-yy;@" sourceLinked="0"/>
        <c:majorTickMark val="none"/>
        <c:minorTickMark val="none"/>
        <c:tickLblPos val="nextTo"/>
        <c:crossAx val="207757240"/>
        <c:crosses val="autoZero"/>
        <c:auto val="1"/>
        <c:lblOffset val="100"/>
        <c:baseTimeUnit val="days"/>
      </c:dateAx>
      <c:valAx>
        <c:axId val="20775724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hr-HR"/>
                  <a:t>cm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20775684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'Belišće_vodostaj_2014-2015'!$B$281</c:f>
              <c:strCache>
                <c:ptCount val="1"/>
                <c:pt idx="0">
                  <c:v>Vodostaj</c:v>
                </c:pt>
              </c:strCache>
            </c:strRef>
          </c:tx>
          <c:marker>
            <c:symbol val="none"/>
          </c:marker>
          <c:cat>
            <c:numRef>
              <c:f>'Belišće_vodostaj_2014-2015'!$A$282:$A$348</c:f>
              <c:numCache>
                <c:formatCode>m/d/yyyy</c:formatCode>
                <c:ptCount val="67"/>
                <c:pt idx="0">
                  <c:v>41916</c:v>
                </c:pt>
                <c:pt idx="1">
                  <c:v>41922</c:v>
                </c:pt>
                <c:pt idx="2">
                  <c:v>41928</c:v>
                </c:pt>
                <c:pt idx="3">
                  <c:v>41934</c:v>
                </c:pt>
                <c:pt idx="4">
                  <c:v>41940</c:v>
                </c:pt>
                <c:pt idx="5">
                  <c:v>41946</c:v>
                </c:pt>
                <c:pt idx="6">
                  <c:v>41952</c:v>
                </c:pt>
                <c:pt idx="7">
                  <c:v>41958</c:v>
                </c:pt>
                <c:pt idx="8">
                  <c:v>41964</c:v>
                </c:pt>
                <c:pt idx="9">
                  <c:v>41970</c:v>
                </c:pt>
                <c:pt idx="10">
                  <c:v>41976</c:v>
                </c:pt>
                <c:pt idx="11">
                  <c:v>41982</c:v>
                </c:pt>
                <c:pt idx="12">
                  <c:v>41988</c:v>
                </c:pt>
                <c:pt idx="13">
                  <c:v>41994</c:v>
                </c:pt>
                <c:pt idx="14">
                  <c:v>42000</c:v>
                </c:pt>
                <c:pt idx="15">
                  <c:v>42006</c:v>
                </c:pt>
                <c:pt idx="16">
                  <c:v>42012</c:v>
                </c:pt>
                <c:pt idx="17">
                  <c:v>42018</c:v>
                </c:pt>
                <c:pt idx="18">
                  <c:v>42024</c:v>
                </c:pt>
                <c:pt idx="19">
                  <c:v>42030</c:v>
                </c:pt>
                <c:pt idx="20">
                  <c:v>42036</c:v>
                </c:pt>
                <c:pt idx="21">
                  <c:v>42042</c:v>
                </c:pt>
                <c:pt idx="22">
                  <c:v>42048</c:v>
                </c:pt>
                <c:pt idx="23">
                  <c:v>42054</c:v>
                </c:pt>
                <c:pt idx="24">
                  <c:v>42060</c:v>
                </c:pt>
                <c:pt idx="25">
                  <c:v>42066</c:v>
                </c:pt>
                <c:pt idx="26">
                  <c:v>42072</c:v>
                </c:pt>
                <c:pt idx="27">
                  <c:v>42078</c:v>
                </c:pt>
                <c:pt idx="28">
                  <c:v>42084</c:v>
                </c:pt>
                <c:pt idx="29">
                  <c:v>42090</c:v>
                </c:pt>
                <c:pt idx="30">
                  <c:v>42096</c:v>
                </c:pt>
                <c:pt idx="31">
                  <c:v>42102</c:v>
                </c:pt>
                <c:pt idx="32">
                  <c:v>42108</c:v>
                </c:pt>
                <c:pt idx="33">
                  <c:v>42114</c:v>
                </c:pt>
                <c:pt idx="34">
                  <c:v>42120</c:v>
                </c:pt>
                <c:pt idx="35">
                  <c:v>42126</c:v>
                </c:pt>
                <c:pt idx="36">
                  <c:v>42132</c:v>
                </c:pt>
                <c:pt idx="37">
                  <c:v>42138</c:v>
                </c:pt>
                <c:pt idx="38">
                  <c:v>42144</c:v>
                </c:pt>
                <c:pt idx="39">
                  <c:v>42150</c:v>
                </c:pt>
                <c:pt idx="40">
                  <c:v>42156</c:v>
                </c:pt>
                <c:pt idx="41">
                  <c:v>42162</c:v>
                </c:pt>
                <c:pt idx="42">
                  <c:v>42168</c:v>
                </c:pt>
                <c:pt idx="43">
                  <c:v>42174</c:v>
                </c:pt>
                <c:pt idx="44">
                  <c:v>42180</c:v>
                </c:pt>
                <c:pt idx="45">
                  <c:v>42186</c:v>
                </c:pt>
                <c:pt idx="46">
                  <c:v>42192</c:v>
                </c:pt>
                <c:pt idx="47">
                  <c:v>42198</c:v>
                </c:pt>
                <c:pt idx="48">
                  <c:v>42204</c:v>
                </c:pt>
                <c:pt idx="49">
                  <c:v>42210</c:v>
                </c:pt>
                <c:pt idx="50">
                  <c:v>42217</c:v>
                </c:pt>
                <c:pt idx="51">
                  <c:v>42223</c:v>
                </c:pt>
                <c:pt idx="52">
                  <c:v>42229</c:v>
                </c:pt>
                <c:pt idx="53">
                  <c:v>42235</c:v>
                </c:pt>
                <c:pt idx="54">
                  <c:v>42241</c:v>
                </c:pt>
                <c:pt idx="55">
                  <c:v>42247</c:v>
                </c:pt>
                <c:pt idx="56">
                  <c:v>42253</c:v>
                </c:pt>
                <c:pt idx="57">
                  <c:v>42259</c:v>
                </c:pt>
                <c:pt idx="58">
                  <c:v>42265</c:v>
                </c:pt>
                <c:pt idx="59">
                  <c:v>42271</c:v>
                </c:pt>
                <c:pt idx="60">
                  <c:v>42277</c:v>
                </c:pt>
                <c:pt idx="61">
                  <c:v>42283</c:v>
                </c:pt>
                <c:pt idx="62">
                  <c:v>42289</c:v>
                </c:pt>
                <c:pt idx="63">
                  <c:v>42290</c:v>
                </c:pt>
                <c:pt idx="64">
                  <c:v>42291</c:v>
                </c:pt>
                <c:pt idx="65">
                  <c:v>42292</c:v>
                </c:pt>
                <c:pt idx="66">
                  <c:v>42293</c:v>
                </c:pt>
              </c:numCache>
            </c:numRef>
          </c:cat>
          <c:val>
            <c:numRef>
              <c:f>'Belišće_vodostaj_2014-2015'!$B$282:$B$348</c:f>
              <c:numCache>
                <c:formatCode>General</c:formatCode>
                <c:ptCount val="67"/>
                <c:pt idx="0">
                  <c:v>281</c:v>
                </c:pt>
                <c:pt idx="1">
                  <c:v>210</c:v>
                </c:pt>
                <c:pt idx="2">
                  <c:v>176</c:v>
                </c:pt>
                <c:pt idx="3">
                  <c:v>161</c:v>
                </c:pt>
                <c:pt idx="4">
                  <c:v>347</c:v>
                </c:pt>
                <c:pt idx="5">
                  <c:v>208</c:v>
                </c:pt>
                <c:pt idx="6">
                  <c:v>371</c:v>
                </c:pt>
                <c:pt idx="7">
                  <c:v>407</c:v>
                </c:pt>
                <c:pt idx="8">
                  <c:v>384</c:v>
                </c:pt>
                <c:pt idx="9">
                  <c:v>276</c:v>
                </c:pt>
                <c:pt idx="10">
                  <c:v>256</c:v>
                </c:pt>
                <c:pt idx="11">
                  <c:v>303</c:v>
                </c:pt>
                <c:pt idx="12">
                  <c:v>263</c:v>
                </c:pt>
                <c:pt idx="13">
                  <c:v>213</c:v>
                </c:pt>
                <c:pt idx="14">
                  <c:v>151</c:v>
                </c:pt>
                <c:pt idx="15">
                  <c:v>169</c:v>
                </c:pt>
                <c:pt idx="16">
                  <c:v>146</c:v>
                </c:pt>
                <c:pt idx="17">
                  <c:v>223</c:v>
                </c:pt>
                <c:pt idx="18">
                  <c:v>200</c:v>
                </c:pt>
                <c:pt idx="19">
                  <c:v>269</c:v>
                </c:pt>
                <c:pt idx="20">
                  <c:v>197</c:v>
                </c:pt>
                <c:pt idx="21">
                  <c:v>184</c:v>
                </c:pt>
                <c:pt idx="22">
                  <c:v>180</c:v>
                </c:pt>
                <c:pt idx="23">
                  <c:v>152</c:v>
                </c:pt>
                <c:pt idx="24">
                  <c:v>201</c:v>
                </c:pt>
                <c:pt idx="25">
                  <c:v>201</c:v>
                </c:pt>
                <c:pt idx="26">
                  <c:v>140</c:v>
                </c:pt>
                <c:pt idx="27">
                  <c:v>140</c:v>
                </c:pt>
                <c:pt idx="28">
                  <c:v>109</c:v>
                </c:pt>
                <c:pt idx="29">
                  <c:v>117</c:v>
                </c:pt>
                <c:pt idx="30">
                  <c:v>138</c:v>
                </c:pt>
                <c:pt idx="31">
                  <c:v>103</c:v>
                </c:pt>
                <c:pt idx="32">
                  <c:v>99</c:v>
                </c:pt>
                <c:pt idx="33">
                  <c:v>173</c:v>
                </c:pt>
                <c:pt idx="34">
                  <c:v>149</c:v>
                </c:pt>
                <c:pt idx="35">
                  <c:v>146</c:v>
                </c:pt>
                <c:pt idx="36">
                  <c:v>162</c:v>
                </c:pt>
                <c:pt idx="37">
                  <c:v>160</c:v>
                </c:pt>
                <c:pt idx="38">
                  <c:v>150</c:v>
                </c:pt>
                <c:pt idx="39">
                  <c:v>425</c:v>
                </c:pt>
                <c:pt idx="40">
                  <c:v>248</c:v>
                </c:pt>
                <c:pt idx="41">
                  <c:v>198</c:v>
                </c:pt>
                <c:pt idx="42">
                  <c:v>202</c:v>
                </c:pt>
                <c:pt idx="43">
                  <c:v>218</c:v>
                </c:pt>
                <c:pt idx="44">
                  <c:v>195</c:v>
                </c:pt>
                <c:pt idx="45">
                  <c:v>154</c:v>
                </c:pt>
                <c:pt idx="46">
                  <c:v>132</c:v>
                </c:pt>
                <c:pt idx="47">
                  <c:v>146</c:v>
                </c:pt>
                <c:pt idx="48">
                  <c:v>111</c:v>
                </c:pt>
                <c:pt idx="49">
                  <c:v>132</c:v>
                </c:pt>
                <c:pt idx="50">
                  <c:v>196</c:v>
                </c:pt>
                <c:pt idx="51">
                  <c:v>215</c:v>
                </c:pt>
                <c:pt idx="52">
                  <c:v>148</c:v>
                </c:pt>
                <c:pt idx="53">
                  <c:v>146</c:v>
                </c:pt>
                <c:pt idx="54">
                  <c:v>118</c:v>
                </c:pt>
                <c:pt idx="55">
                  <c:v>96</c:v>
                </c:pt>
                <c:pt idx="56">
                  <c:v>114</c:v>
                </c:pt>
                <c:pt idx="57">
                  <c:v>140</c:v>
                </c:pt>
                <c:pt idx="58">
                  <c:v>143</c:v>
                </c:pt>
                <c:pt idx="59">
                  <c:v>93</c:v>
                </c:pt>
                <c:pt idx="60">
                  <c:v>153</c:v>
                </c:pt>
                <c:pt idx="61">
                  <c:v>88</c:v>
                </c:pt>
                <c:pt idx="62">
                  <c:v>165</c:v>
                </c:pt>
                <c:pt idx="63">
                  <c:v>213</c:v>
                </c:pt>
                <c:pt idx="64">
                  <c:v>294</c:v>
                </c:pt>
                <c:pt idx="65">
                  <c:v>296</c:v>
                </c:pt>
                <c:pt idx="66">
                  <c:v>306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'Belišće_vodostaj_2014-2015'!$C$281</c:f>
              <c:strCache>
                <c:ptCount val="1"/>
                <c:pt idx="0">
                  <c:v>Prozirnost</c:v>
                </c:pt>
              </c:strCache>
            </c:strRef>
          </c:tx>
          <c:marker>
            <c:symbol val="none"/>
          </c:marker>
          <c:cat>
            <c:numRef>
              <c:f>'Belišće_vodostaj_2014-2015'!$A$282:$A$348</c:f>
              <c:numCache>
                <c:formatCode>m/d/yyyy</c:formatCode>
                <c:ptCount val="67"/>
                <c:pt idx="0">
                  <c:v>41916</c:v>
                </c:pt>
                <c:pt idx="1">
                  <c:v>41922</c:v>
                </c:pt>
                <c:pt idx="2">
                  <c:v>41928</c:v>
                </c:pt>
                <c:pt idx="3">
                  <c:v>41934</c:v>
                </c:pt>
                <c:pt idx="4">
                  <c:v>41940</c:v>
                </c:pt>
                <c:pt idx="5">
                  <c:v>41946</c:v>
                </c:pt>
                <c:pt idx="6">
                  <c:v>41952</c:v>
                </c:pt>
                <c:pt idx="7">
                  <c:v>41958</c:v>
                </c:pt>
                <c:pt idx="8">
                  <c:v>41964</c:v>
                </c:pt>
                <c:pt idx="9">
                  <c:v>41970</c:v>
                </c:pt>
                <c:pt idx="10">
                  <c:v>41976</c:v>
                </c:pt>
                <c:pt idx="11">
                  <c:v>41982</c:v>
                </c:pt>
                <c:pt idx="12">
                  <c:v>41988</c:v>
                </c:pt>
                <c:pt idx="13">
                  <c:v>41994</c:v>
                </c:pt>
                <c:pt idx="14">
                  <c:v>42000</c:v>
                </c:pt>
                <c:pt idx="15">
                  <c:v>42006</c:v>
                </c:pt>
                <c:pt idx="16">
                  <c:v>42012</c:v>
                </c:pt>
                <c:pt idx="17">
                  <c:v>42018</c:v>
                </c:pt>
                <c:pt idx="18">
                  <c:v>42024</c:v>
                </c:pt>
                <c:pt idx="19">
                  <c:v>42030</c:v>
                </c:pt>
                <c:pt idx="20">
                  <c:v>42036</c:v>
                </c:pt>
                <c:pt idx="21">
                  <c:v>42042</c:v>
                </c:pt>
                <c:pt idx="22">
                  <c:v>42048</c:v>
                </c:pt>
                <c:pt idx="23">
                  <c:v>42054</c:v>
                </c:pt>
                <c:pt idx="24">
                  <c:v>42060</c:v>
                </c:pt>
                <c:pt idx="25">
                  <c:v>42066</c:v>
                </c:pt>
                <c:pt idx="26">
                  <c:v>42072</c:v>
                </c:pt>
                <c:pt idx="27">
                  <c:v>42078</c:v>
                </c:pt>
                <c:pt idx="28">
                  <c:v>42084</c:v>
                </c:pt>
                <c:pt idx="29">
                  <c:v>42090</c:v>
                </c:pt>
                <c:pt idx="30">
                  <c:v>42096</c:v>
                </c:pt>
                <c:pt idx="31">
                  <c:v>42102</c:v>
                </c:pt>
                <c:pt idx="32">
                  <c:v>42108</c:v>
                </c:pt>
                <c:pt idx="33">
                  <c:v>42114</c:v>
                </c:pt>
                <c:pt idx="34">
                  <c:v>42120</c:v>
                </c:pt>
                <c:pt idx="35">
                  <c:v>42126</c:v>
                </c:pt>
                <c:pt idx="36">
                  <c:v>42132</c:v>
                </c:pt>
                <c:pt idx="37">
                  <c:v>42138</c:v>
                </c:pt>
                <c:pt idx="38">
                  <c:v>42144</c:v>
                </c:pt>
                <c:pt idx="39">
                  <c:v>42150</c:v>
                </c:pt>
                <c:pt idx="40">
                  <c:v>42156</c:v>
                </c:pt>
                <c:pt idx="41">
                  <c:v>42162</c:v>
                </c:pt>
                <c:pt idx="42">
                  <c:v>42168</c:v>
                </c:pt>
                <c:pt idx="43">
                  <c:v>42174</c:v>
                </c:pt>
                <c:pt idx="44">
                  <c:v>42180</c:v>
                </c:pt>
                <c:pt idx="45">
                  <c:v>42186</c:v>
                </c:pt>
                <c:pt idx="46">
                  <c:v>42192</c:v>
                </c:pt>
                <c:pt idx="47">
                  <c:v>42198</c:v>
                </c:pt>
                <c:pt idx="48">
                  <c:v>42204</c:v>
                </c:pt>
                <c:pt idx="49">
                  <c:v>42210</c:v>
                </c:pt>
                <c:pt idx="50">
                  <c:v>42217</c:v>
                </c:pt>
                <c:pt idx="51">
                  <c:v>42223</c:v>
                </c:pt>
                <c:pt idx="52">
                  <c:v>42229</c:v>
                </c:pt>
                <c:pt idx="53">
                  <c:v>42235</c:v>
                </c:pt>
                <c:pt idx="54">
                  <c:v>42241</c:v>
                </c:pt>
                <c:pt idx="55">
                  <c:v>42247</c:v>
                </c:pt>
                <c:pt idx="56">
                  <c:v>42253</c:v>
                </c:pt>
                <c:pt idx="57">
                  <c:v>42259</c:v>
                </c:pt>
                <c:pt idx="58">
                  <c:v>42265</c:v>
                </c:pt>
                <c:pt idx="59">
                  <c:v>42271</c:v>
                </c:pt>
                <c:pt idx="60">
                  <c:v>42277</c:v>
                </c:pt>
                <c:pt idx="61">
                  <c:v>42283</c:v>
                </c:pt>
                <c:pt idx="62">
                  <c:v>42289</c:v>
                </c:pt>
                <c:pt idx="63">
                  <c:v>42290</c:v>
                </c:pt>
                <c:pt idx="64">
                  <c:v>42291</c:v>
                </c:pt>
                <c:pt idx="65">
                  <c:v>42292</c:v>
                </c:pt>
                <c:pt idx="66">
                  <c:v>42293</c:v>
                </c:pt>
              </c:numCache>
            </c:numRef>
          </c:cat>
          <c:val>
            <c:numRef>
              <c:f>'Belišće_vodostaj_2014-2015'!$C$282:$C$348</c:f>
              <c:numCache>
                <c:formatCode>General</c:formatCode>
                <c:ptCount val="67"/>
                <c:pt idx="0">
                  <c:v>70</c:v>
                </c:pt>
                <c:pt idx="1">
                  <c:v>50</c:v>
                </c:pt>
                <c:pt idx="2">
                  <c:v>60</c:v>
                </c:pt>
                <c:pt idx="3">
                  <c:v>30</c:v>
                </c:pt>
                <c:pt idx="4">
                  <c:v>40</c:v>
                </c:pt>
                <c:pt idx="5">
                  <c:v>30</c:v>
                </c:pt>
                <c:pt idx="6">
                  <c:v>20</c:v>
                </c:pt>
                <c:pt idx="7">
                  <c:v>42</c:v>
                </c:pt>
                <c:pt idx="8">
                  <c:v>39</c:v>
                </c:pt>
                <c:pt idx="9">
                  <c:v>55</c:v>
                </c:pt>
                <c:pt idx="10">
                  <c:v>60</c:v>
                </c:pt>
                <c:pt idx="11">
                  <c:v>70</c:v>
                </c:pt>
                <c:pt idx="12">
                  <c:v>75</c:v>
                </c:pt>
                <c:pt idx="13">
                  <c:v>32</c:v>
                </c:pt>
                <c:pt idx="14">
                  <c:v>61</c:v>
                </c:pt>
                <c:pt idx="15">
                  <c:v>65</c:v>
                </c:pt>
                <c:pt idx="16">
                  <c:v>80</c:v>
                </c:pt>
                <c:pt idx="17">
                  <c:v>130</c:v>
                </c:pt>
                <c:pt idx="18">
                  <c:v>121</c:v>
                </c:pt>
                <c:pt idx="19">
                  <c:v>110</c:v>
                </c:pt>
                <c:pt idx="20">
                  <c:v>125</c:v>
                </c:pt>
                <c:pt idx="21">
                  <c:v>120</c:v>
                </c:pt>
                <c:pt idx="22">
                  <c:v>143</c:v>
                </c:pt>
                <c:pt idx="23">
                  <c:v>38</c:v>
                </c:pt>
                <c:pt idx="24">
                  <c:v>91</c:v>
                </c:pt>
                <c:pt idx="25">
                  <c:v>85</c:v>
                </c:pt>
                <c:pt idx="26">
                  <c:v>121</c:v>
                </c:pt>
                <c:pt idx="27">
                  <c:v>46</c:v>
                </c:pt>
                <c:pt idx="28">
                  <c:v>60</c:v>
                </c:pt>
                <c:pt idx="29">
                  <c:v>85</c:v>
                </c:pt>
                <c:pt idx="30">
                  <c:v>78</c:v>
                </c:pt>
                <c:pt idx="31">
                  <c:v>123</c:v>
                </c:pt>
                <c:pt idx="32">
                  <c:v>23</c:v>
                </c:pt>
                <c:pt idx="33">
                  <c:v>81</c:v>
                </c:pt>
                <c:pt idx="34">
                  <c:v>30</c:v>
                </c:pt>
                <c:pt idx="35">
                  <c:v>120</c:v>
                </c:pt>
                <c:pt idx="36">
                  <c:v>135</c:v>
                </c:pt>
                <c:pt idx="37">
                  <c:v>140</c:v>
                </c:pt>
                <c:pt idx="38">
                  <c:v>125</c:v>
                </c:pt>
                <c:pt idx="39">
                  <c:v>110</c:v>
                </c:pt>
                <c:pt idx="40">
                  <c:v>130</c:v>
                </c:pt>
                <c:pt idx="41">
                  <c:v>110</c:v>
                </c:pt>
                <c:pt idx="42">
                  <c:v>110</c:v>
                </c:pt>
                <c:pt idx="43">
                  <c:v>102</c:v>
                </c:pt>
                <c:pt idx="44">
                  <c:v>52</c:v>
                </c:pt>
                <c:pt idx="45">
                  <c:v>53</c:v>
                </c:pt>
                <c:pt idx="46">
                  <c:v>91</c:v>
                </c:pt>
                <c:pt idx="47">
                  <c:v>80</c:v>
                </c:pt>
                <c:pt idx="48">
                  <c:v>100</c:v>
                </c:pt>
                <c:pt idx="49">
                  <c:v>90</c:v>
                </c:pt>
                <c:pt idx="50">
                  <c:v>85</c:v>
                </c:pt>
                <c:pt idx="51">
                  <c:v>100</c:v>
                </c:pt>
                <c:pt idx="52">
                  <c:v>62</c:v>
                </c:pt>
                <c:pt idx="53">
                  <c:v>60</c:v>
                </c:pt>
                <c:pt idx="54">
                  <c:v>83</c:v>
                </c:pt>
                <c:pt idx="55">
                  <c:v>80</c:v>
                </c:pt>
                <c:pt idx="56">
                  <c:v>90</c:v>
                </c:pt>
                <c:pt idx="57">
                  <c:v>60</c:v>
                </c:pt>
                <c:pt idx="58">
                  <c:v>68</c:v>
                </c:pt>
                <c:pt idx="59">
                  <c:v>114</c:v>
                </c:pt>
                <c:pt idx="60">
                  <c:v>121</c:v>
                </c:pt>
                <c:pt idx="61">
                  <c:v>107</c:v>
                </c:pt>
                <c:pt idx="62">
                  <c:v>98</c:v>
                </c:pt>
                <c:pt idx="63">
                  <c:v>150</c:v>
                </c:pt>
                <c:pt idx="64">
                  <c:v>70</c:v>
                </c:pt>
                <c:pt idx="65">
                  <c:v>30</c:v>
                </c:pt>
                <c:pt idx="66">
                  <c:v>50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2130912"/>
        <c:axId val="202130128"/>
      </c:lineChart>
      <c:dateAx>
        <c:axId val="202130912"/>
        <c:scaling>
          <c:orientation val="minMax"/>
        </c:scaling>
        <c:delete val="0"/>
        <c:axPos val="b"/>
        <c:numFmt formatCode="[$-41A]mmmm\-yy;@" sourceLinked="0"/>
        <c:majorTickMark val="none"/>
        <c:minorTickMark val="none"/>
        <c:tickLblPos val="nextTo"/>
        <c:crossAx val="202130128"/>
        <c:crosses val="autoZero"/>
        <c:auto val="1"/>
        <c:lblOffset val="100"/>
        <c:baseTimeUnit val="days"/>
      </c:dateAx>
      <c:valAx>
        <c:axId val="20213012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hr-HR"/>
                  <a:t>cm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2021309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'prozirnost i vodostaj vž'!$B$281</c:f>
              <c:strCache>
                <c:ptCount val="1"/>
                <c:pt idx="0">
                  <c:v>Vodostaj</c:v>
                </c:pt>
              </c:strCache>
            </c:strRef>
          </c:tx>
          <c:marker>
            <c:symbol val="none"/>
          </c:marker>
          <c:cat>
            <c:numRef>
              <c:f>'prozirnost i vodostaj vž'!$A$282:$A$348</c:f>
              <c:numCache>
                <c:formatCode>m/d/yyyy</c:formatCode>
                <c:ptCount val="67"/>
                <c:pt idx="0">
                  <c:v>41916</c:v>
                </c:pt>
                <c:pt idx="1">
                  <c:v>41922</c:v>
                </c:pt>
                <c:pt idx="2">
                  <c:v>41928</c:v>
                </c:pt>
                <c:pt idx="3">
                  <c:v>41934</c:v>
                </c:pt>
                <c:pt idx="4">
                  <c:v>41940</c:v>
                </c:pt>
                <c:pt idx="5">
                  <c:v>41946</c:v>
                </c:pt>
                <c:pt idx="6">
                  <c:v>41952</c:v>
                </c:pt>
                <c:pt idx="7">
                  <c:v>41958</c:v>
                </c:pt>
                <c:pt idx="8">
                  <c:v>41964</c:v>
                </c:pt>
                <c:pt idx="9">
                  <c:v>41970</c:v>
                </c:pt>
                <c:pt idx="10">
                  <c:v>41976</c:v>
                </c:pt>
                <c:pt idx="11">
                  <c:v>41982</c:v>
                </c:pt>
                <c:pt idx="12">
                  <c:v>41988</c:v>
                </c:pt>
                <c:pt idx="13">
                  <c:v>41994</c:v>
                </c:pt>
                <c:pt idx="14">
                  <c:v>42000</c:v>
                </c:pt>
                <c:pt idx="15">
                  <c:v>42006</c:v>
                </c:pt>
                <c:pt idx="16">
                  <c:v>42012</c:v>
                </c:pt>
                <c:pt idx="17">
                  <c:v>42018</c:v>
                </c:pt>
                <c:pt idx="18">
                  <c:v>42024</c:v>
                </c:pt>
                <c:pt idx="19">
                  <c:v>42030</c:v>
                </c:pt>
                <c:pt idx="20">
                  <c:v>42036</c:v>
                </c:pt>
                <c:pt idx="21">
                  <c:v>42042</c:v>
                </c:pt>
                <c:pt idx="22">
                  <c:v>42048</c:v>
                </c:pt>
                <c:pt idx="23">
                  <c:v>42054</c:v>
                </c:pt>
                <c:pt idx="24">
                  <c:v>42060</c:v>
                </c:pt>
                <c:pt idx="25">
                  <c:v>42066</c:v>
                </c:pt>
                <c:pt idx="26">
                  <c:v>42072</c:v>
                </c:pt>
                <c:pt idx="27">
                  <c:v>42078</c:v>
                </c:pt>
                <c:pt idx="28">
                  <c:v>42084</c:v>
                </c:pt>
                <c:pt idx="29">
                  <c:v>42090</c:v>
                </c:pt>
                <c:pt idx="30">
                  <c:v>42096</c:v>
                </c:pt>
                <c:pt idx="31">
                  <c:v>42102</c:v>
                </c:pt>
                <c:pt idx="32">
                  <c:v>42108</c:v>
                </c:pt>
                <c:pt idx="33">
                  <c:v>42114</c:v>
                </c:pt>
                <c:pt idx="34">
                  <c:v>42120</c:v>
                </c:pt>
                <c:pt idx="35">
                  <c:v>42126</c:v>
                </c:pt>
                <c:pt idx="36">
                  <c:v>42132</c:v>
                </c:pt>
                <c:pt idx="37">
                  <c:v>42138</c:v>
                </c:pt>
                <c:pt idx="38">
                  <c:v>42144</c:v>
                </c:pt>
                <c:pt idx="39">
                  <c:v>42150</c:v>
                </c:pt>
                <c:pt idx="40">
                  <c:v>42156</c:v>
                </c:pt>
                <c:pt idx="41">
                  <c:v>42162</c:v>
                </c:pt>
                <c:pt idx="42">
                  <c:v>42168</c:v>
                </c:pt>
                <c:pt idx="43">
                  <c:v>42174</c:v>
                </c:pt>
                <c:pt idx="44">
                  <c:v>42180</c:v>
                </c:pt>
                <c:pt idx="45">
                  <c:v>42186</c:v>
                </c:pt>
                <c:pt idx="46">
                  <c:v>42192</c:v>
                </c:pt>
                <c:pt idx="47">
                  <c:v>42198</c:v>
                </c:pt>
                <c:pt idx="48">
                  <c:v>42204</c:v>
                </c:pt>
                <c:pt idx="49">
                  <c:v>42210</c:v>
                </c:pt>
                <c:pt idx="50">
                  <c:v>42216</c:v>
                </c:pt>
                <c:pt idx="51">
                  <c:v>42222</c:v>
                </c:pt>
                <c:pt idx="52">
                  <c:v>42228</c:v>
                </c:pt>
                <c:pt idx="53">
                  <c:v>42234</c:v>
                </c:pt>
                <c:pt idx="54">
                  <c:v>42240</c:v>
                </c:pt>
                <c:pt idx="55">
                  <c:v>42246</c:v>
                </c:pt>
                <c:pt idx="56">
                  <c:v>42252</c:v>
                </c:pt>
                <c:pt idx="57">
                  <c:v>42258</c:v>
                </c:pt>
                <c:pt idx="58">
                  <c:v>42264</c:v>
                </c:pt>
                <c:pt idx="59">
                  <c:v>42270</c:v>
                </c:pt>
                <c:pt idx="60">
                  <c:v>42276</c:v>
                </c:pt>
                <c:pt idx="61">
                  <c:v>42282</c:v>
                </c:pt>
                <c:pt idx="62">
                  <c:v>42288</c:v>
                </c:pt>
                <c:pt idx="63">
                  <c:v>42289</c:v>
                </c:pt>
                <c:pt idx="64">
                  <c:v>42290</c:v>
                </c:pt>
                <c:pt idx="65">
                  <c:v>42291</c:v>
                </c:pt>
                <c:pt idx="66">
                  <c:v>42292</c:v>
                </c:pt>
              </c:numCache>
            </c:numRef>
          </c:cat>
          <c:val>
            <c:numRef>
              <c:f>'prozirnost i vodostaj vž'!$B$282:$B$348</c:f>
              <c:numCache>
                <c:formatCode>General</c:formatCode>
                <c:ptCount val="67"/>
                <c:pt idx="0">
                  <c:v>140</c:v>
                </c:pt>
                <c:pt idx="1">
                  <c:v>151</c:v>
                </c:pt>
                <c:pt idx="2">
                  <c:v>160</c:v>
                </c:pt>
                <c:pt idx="3">
                  <c:v>141</c:v>
                </c:pt>
                <c:pt idx="4">
                  <c:v>146</c:v>
                </c:pt>
                <c:pt idx="5">
                  <c:v>140</c:v>
                </c:pt>
                <c:pt idx="6">
                  <c:v>249</c:v>
                </c:pt>
                <c:pt idx="7">
                  <c:v>205</c:v>
                </c:pt>
                <c:pt idx="8">
                  <c:v>201</c:v>
                </c:pt>
                <c:pt idx="9">
                  <c:v>181</c:v>
                </c:pt>
                <c:pt idx="10">
                  <c:v>205</c:v>
                </c:pt>
                <c:pt idx="11">
                  <c:v>204</c:v>
                </c:pt>
                <c:pt idx="12">
                  <c:v>155</c:v>
                </c:pt>
                <c:pt idx="13">
                  <c:v>152</c:v>
                </c:pt>
                <c:pt idx="14">
                  <c:v>175</c:v>
                </c:pt>
                <c:pt idx="15">
                  <c:v>144</c:v>
                </c:pt>
                <c:pt idx="16">
                  <c:v>163</c:v>
                </c:pt>
                <c:pt idx="17">
                  <c:v>170</c:v>
                </c:pt>
                <c:pt idx="18">
                  <c:v>186</c:v>
                </c:pt>
                <c:pt idx="19">
                  <c:v>185</c:v>
                </c:pt>
                <c:pt idx="20">
                  <c:v>137</c:v>
                </c:pt>
                <c:pt idx="21">
                  <c:v>120</c:v>
                </c:pt>
                <c:pt idx="22">
                  <c:v>113</c:v>
                </c:pt>
                <c:pt idx="23">
                  <c:v>129</c:v>
                </c:pt>
                <c:pt idx="24">
                  <c:v>167</c:v>
                </c:pt>
                <c:pt idx="25">
                  <c:v>156</c:v>
                </c:pt>
                <c:pt idx="26">
                  <c:v>125</c:v>
                </c:pt>
                <c:pt idx="27">
                  <c:v>124</c:v>
                </c:pt>
                <c:pt idx="28">
                  <c:v>129</c:v>
                </c:pt>
                <c:pt idx="29">
                  <c:v>171</c:v>
                </c:pt>
                <c:pt idx="30">
                  <c:v>150</c:v>
                </c:pt>
                <c:pt idx="31">
                  <c:v>120</c:v>
                </c:pt>
                <c:pt idx="32">
                  <c:v>143</c:v>
                </c:pt>
                <c:pt idx="33">
                  <c:v>130</c:v>
                </c:pt>
                <c:pt idx="34">
                  <c:v>148</c:v>
                </c:pt>
                <c:pt idx="35">
                  <c:v>130</c:v>
                </c:pt>
                <c:pt idx="36">
                  <c:v>193</c:v>
                </c:pt>
                <c:pt idx="37">
                  <c:v>181</c:v>
                </c:pt>
                <c:pt idx="38">
                  <c:v>186</c:v>
                </c:pt>
                <c:pt idx="39">
                  <c:v>211</c:v>
                </c:pt>
                <c:pt idx="40">
                  <c:v>194</c:v>
                </c:pt>
                <c:pt idx="41">
                  <c:v>204</c:v>
                </c:pt>
                <c:pt idx="42">
                  <c:v>180</c:v>
                </c:pt>
                <c:pt idx="43">
                  <c:v>195</c:v>
                </c:pt>
                <c:pt idx="44">
                  <c:v>200</c:v>
                </c:pt>
                <c:pt idx="45">
                  <c:v>188</c:v>
                </c:pt>
                <c:pt idx="46">
                  <c:v>172</c:v>
                </c:pt>
                <c:pt idx="47">
                  <c:v>145</c:v>
                </c:pt>
                <c:pt idx="48">
                  <c:v>140</c:v>
                </c:pt>
                <c:pt idx="49">
                  <c:v>186</c:v>
                </c:pt>
                <c:pt idx="50">
                  <c:v>192</c:v>
                </c:pt>
                <c:pt idx="51">
                  <c:v>167</c:v>
                </c:pt>
                <c:pt idx="52">
                  <c:v>167</c:v>
                </c:pt>
                <c:pt idx="53">
                  <c:v>192</c:v>
                </c:pt>
                <c:pt idx="54">
                  <c:v>143</c:v>
                </c:pt>
                <c:pt idx="55">
                  <c:v>147</c:v>
                </c:pt>
                <c:pt idx="56">
                  <c:v>177</c:v>
                </c:pt>
                <c:pt idx="57">
                  <c:v>114</c:v>
                </c:pt>
                <c:pt idx="58">
                  <c:v>76</c:v>
                </c:pt>
                <c:pt idx="59">
                  <c:v>81</c:v>
                </c:pt>
                <c:pt idx="60">
                  <c:v>80</c:v>
                </c:pt>
                <c:pt idx="61">
                  <c:v>85</c:v>
                </c:pt>
                <c:pt idx="62">
                  <c:v>79</c:v>
                </c:pt>
                <c:pt idx="63">
                  <c:v>166</c:v>
                </c:pt>
                <c:pt idx="64">
                  <c:v>130</c:v>
                </c:pt>
                <c:pt idx="65">
                  <c:v>158</c:v>
                </c:pt>
                <c:pt idx="66">
                  <c:v>196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2132088"/>
        <c:axId val="202130520"/>
      </c:lineChart>
      <c:lineChart>
        <c:grouping val="standard"/>
        <c:varyColors val="0"/>
        <c:ser>
          <c:idx val="2"/>
          <c:order val="1"/>
          <c:tx>
            <c:strRef>
              <c:f>'prozirnost i vodostaj vž'!$D$281</c:f>
              <c:strCache>
                <c:ptCount val="1"/>
                <c:pt idx="0">
                  <c:v>Temperatura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ymbol val="none"/>
          </c:marker>
          <c:cat>
            <c:numRef>
              <c:f>'prozirnost i vodostaj vž'!$A$282:$A$348</c:f>
              <c:numCache>
                <c:formatCode>m/d/yyyy</c:formatCode>
                <c:ptCount val="67"/>
                <c:pt idx="0">
                  <c:v>41916</c:v>
                </c:pt>
                <c:pt idx="1">
                  <c:v>41922</c:v>
                </c:pt>
                <c:pt idx="2">
                  <c:v>41928</c:v>
                </c:pt>
                <c:pt idx="3">
                  <c:v>41934</c:v>
                </c:pt>
                <c:pt idx="4">
                  <c:v>41940</c:v>
                </c:pt>
                <c:pt idx="5">
                  <c:v>41946</c:v>
                </c:pt>
                <c:pt idx="6">
                  <c:v>41952</c:v>
                </c:pt>
                <c:pt idx="7">
                  <c:v>41958</c:v>
                </c:pt>
                <c:pt idx="8">
                  <c:v>41964</c:v>
                </c:pt>
                <c:pt idx="9">
                  <c:v>41970</c:v>
                </c:pt>
                <c:pt idx="10">
                  <c:v>41976</c:v>
                </c:pt>
                <c:pt idx="11">
                  <c:v>41982</c:v>
                </c:pt>
                <c:pt idx="12">
                  <c:v>41988</c:v>
                </c:pt>
                <c:pt idx="13">
                  <c:v>41994</c:v>
                </c:pt>
                <c:pt idx="14">
                  <c:v>42000</c:v>
                </c:pt>
                <c:pt idx="15">
                  <c:v>42006</c:v>
                </c:pt>
                <c:pt idx="16">
                  <c:v>42012</c:v>
                </c:pt>
                <c:pt idx="17">
                  <c:v>42018</c:v>
                </c:pt>
                <c:pt idx="18">
                  <c:v>42024</c:v>
                </c:pt>
                <c:pt idx="19">
                  <c:v>42030</c:v>
                </c:pt>
                <c:pt idx="20">
                  <c:v>42036</c:v>
                </c:pt>
                <c:pt idx="21">
                  <c:v>42042</c:v>
                </c:pt>
                <c:pt idx="22">
                  <c:v>42048</c:v>
                </c:pt>
                <c:pt idx="23">
                  <c:v>42054</c:v>
                </c:pt>
                <c:pt idx="24">
                  <c:v>42060</c:v>
                </c:pt>
                <c:pt idx="25">
                  <c:v>42066</c:v>
                </c:pt>
                <c:pt idx="26">
                  <c:v>42072</c:v>
                </c:pt>
                <c:pt idx="27">
                  <c:v>42078</c:v>
                </c:pt>
                <c:pt idx="28">
                  <c:v>42084</c:v>
                </c:pt>
                <c:pt idx="29">
                  <c:v>42090</c:v>
                </c:pt>
                <c:pt idx="30">
                  <c:v>42096</c:v>
                </c:pt>
                <c:pt idx="31">
                  <c:v>42102</c:v>
                </c:pt>
                <c:pt idx="32">
                  <c:v>42108</c:v>
                </c:pt>
                <c:pt idx="33">
                  <c:v>42114</c:v>
                </c:pt>
                <c:pt idx="34">
                  <c:v>42120</c:v>
                </c:pt>
                <c:pt idx="35">
                  <c:v>42126</c:v>
                </c:pt>
                <c:pt idx="36">
                  <c:v>42132</c:v>
                </c:pt>
                <c:pt idx="37">
                  <c:v>42138</c:v>
                </c:pt>
                <c:pt idx="38">
                  <c:v>42144</c:v>
                </c:pt>
                <c:pt idx="39">
                  <c:v>42150</c:v>
                </c:pt>
                <c:pt idx="40">
                  <c:v>42156</c:v>
                </c:pt>
                <c:pt idx="41">
                  <c:v>42162</c:v>
                </c:pt>
                <c:pt idx="42">
                  <c:v>42168</c:v>
                </c:pt>
                <c:pt idx="43">
                  <c:v>42174</c:v>
                </c:pt>
                <c:pt idx="44">
                  <c:v>42180</c:v>
                </c:pt>
                <c:pt idx="45">
                  <c:v>42186</c:v>
                </c:pt>
                <c:pt idx="46">
                  <c:v>42192</c:v>
                </c:pt>
                <c:pt idx="47">
                  <c:v>42198</c:v>
                </c:pt>
                <c:pt idx="48">
                  <c:v>42204</c:v>
                </c:pt>
                <c:pt idx="49">
                  <c:v>42210</c:v>
                </c:pt>
                <c:pt idx="50">
                  <c:v>42216</c:v>
                </c:pt>
                <c:pt idx="51">
                  <c:v>42222</c:v>
                </c:pt>
                <c:pt idx="52">
                  <c:v>42228</c:v>
                </c:pt>
                <c:pt idx="53">
                  <c:v>42234</c:v>
                </c:pt>
                <c:pt idx="54">
                  <c:v>42240</c:v>
                </c:pt>
                <c:pt idx="55">
                  <c:v>42246</c:v>
                </c:pt>
                <c:pt idx="56">
                  <c:v>42252</c:v>
                </c:pt>
                <c:pt idx="57">
                  <c:v>42258</c:v>
                </c:pt>
                <c:pt idx="58">
                  <c:v>42264</c:v>
                </c:pt>
                <c:pt idx="59">
                  <c:v>42270</c:v>
                </c:pt>
                <c:pt idx="60">
                  <c:v>42276</c:v>
                </c:pt>
                <c:pt idx="61">
                  <c:v>42282</c:v>
                </c:pt>
                <c:pt idx="62">
                  <c:v>42288</c:v>
                </c:pt>
                <c:pt idx="63">
                  <c:v>42289</c:v>
                </c:pt>
                <c:pt idx="64">
                  <c:v>42290</c:v>
                </c:pt>
                <c:pt idx="65">
                  <c:v>42291</c:v>
                </c:pt>
                <c:pt idx="66">
                  <c:v>42292</c:v>
                </c:pt>
              </c:numCache>
            </c:numRef>
          </c:cat>
          <c:val>
            <c:numRef>
              <c:f>'prozirnost i vodostaj vž'!$D$282:$D$348</c:f>
              <c:numCache>
                <c:formatCode>General</c:formatCode>
                <c:ptCount val="67"/>
                <c:pt idx="0">
                  <c:v>14</c:v>
                </c:pt>
                <c:pt idx="1">
                  <c:v>13</c:v>
                </c:pt>
                <c:pt idx="2">
                  <c:v>14</c:v>
                </c:pt>
                <c:pt idx="3">
                  <c:v>11</c:v>
                </c:pt>
                <c:pt idx="4">
                  <c:v>10</c:v>
                </c:pt>
                <c:pt idx="5">
                  <c:v>11</c:v>
                </c:pt>
                <c:pt idx="6">
                  <c:v>9</c:v>
                </c:pt>
                <c:pt idx="7">
                  <c:v>8</c:v>
                </c:pt>
                <c:pt idx="8">
                  <c:v>8</c:v>
                </c:pt>
                <c:pt idx="9">
                  <c:v>6</c:v>
                </c:pt>
                <c:pt idx="10">
                  <c:v>6</c:v>
                </c:pt>
                <c:pt idx="11">
                  <c:v>5</c:v>
                </c:pt>
                <c:pt idx="12">
                  <c:v>5</c:v>
                </c:pt>
                <c:pt idx="13">
                  <c:v>6</c:v>
                </c:pt>
                <c:pt idx="14">
                  <c:v>5</c:v>
                </c:pt>
                <c:pt idx="15">
                  <c:v>8</c:v>
                </c:pt>
                <c:pt idx="16">
                  <c:v>8</c:v>
                </c:pt>
                <c:pt idx="17">
                  <c:v>6</c:v>
                </c:pt>
                <c:pt idx="18">
                  <c:v>3</c:v>
                </c:pt>
                <c:pt idx="19">
                  <c:v>5</c:v>
                </c:pt>
                <c:pt idx="20">
                  <c:v>6</c:v>
                </c:pt>
                <c:pt idx="21">
                  <c:v>8</c:v>
                </c:pt>
                <c:pt idx="22">
                  <c:v>8</c:v>
                </c:pt>
                <c:pt idx="23">
                  <c:v>7</c:v>
                </c:pt>
                <c:pt idx="24">
                  <c:v>4</c:v>
                </c:pt>
                <c:pt idx="25">
                  <c:v>4</c:v>
                </c:pt>
                <c:pt idx="26">
                  <c:v>4</c:v>
                </c:pt>
                <c:pt idx="27">
                  <c:v>4</c:v>
                </c:pt>
                <c:pt idx="28">
                  <c:v>4</c:v>
                </c:pt>
                <c:pt idx="29">
                  <c:v>2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6</c:v>
                </c:pt>
                <c:pt idx="34">
                  <c:v>6</c:v>
                </c:pt>
                <c:pt idx="35">
                  <c:v>8</c:v>
                </c:pt>
                <c:pt idx="36">
                  <c:v>10</c:v>
                </c:pt>
                <c:pt idx="37">
                  <c:v>12</c:v>
                </c:pt>
                <c:pt idx="38">
                  <c:v>14</c:v>
                </c:pt>
                <c:pt idx="39">
                  <c:v>15</c:v>
                </c:pt>
                <c:pt idx="40">
                  <c:v>17</c:v>
                </c:pt>
                <c:pt idx="41">
                  <c:v>20</c:v>
                </c:pt>
                <c:pt idx="42">
                  <c:v>19</c:v>
                </c:pt>
                <c:pt idx="43">
                  <c:v>16</c:v>
                </c:pt>
                <c:pt idx="44">
                  <c:v>18</c:v>
                </c:pt>
                <c:pt idx="45">
                  <c:v>21</c:v>
                </c:pt>
                <c:pt idx="46">
                  <c:v>23</c:v>
                </c:pt>
                <c:pt idx="47">
                  <c:v>23</c:v>
                </c:pt>
                <c:pt idx="48">
                  <c:v>22</c:v>
                </c:pt>
                <c:pt idx="49">
                  <c:v>24</c:v>
                </c:pt>
                <c:pt idx="50">
                  <c:v>23</c:v>
                </c:pt>
                <c:pt idx="51">
                  <c:v>25</c:v>
                </c:pt>
                <c:pt idx="52">
                  <c:v>22</c:v>
                </c:pt>
                <c:pt idx="53">
                  <c:v>19</c:v>
                </c:pt>
                <c:pt idx="54">
                  <c:v>20</c:v>
                </c:pt>
                <c:pt idx="55">
                  <c:v>23</c:v>
                </c:pt>
                <c:pt idx="56">
                  <c:v>17</c:v>
                </c:pt>
                <c:pt idx="57">
                  <c:v>19</c:v>
                </c:pt>
                <c:pt idx="58">
                  <c:v>21</c:v>
                </c:pt>
                <c:pt idx="59">
                  <c:v>20</c:v>
                </c:pt>
                <c:pt idx="60">
                  <c:v>18</c:v>
                </c:pt>
                <c:pt idx="61">
                  <c:v>16</c:v>
                </c:pt>
                <c:pt idx="62">
                  <c:v>17</c:v>
                </c:pt>
                <c:pt idx="63">
                  <c:v>16</c:v>
                </c:pt>
                <c:pt idx="64">
                  <c:v>16</c:v>
                </c:pt>
                <c:pt idx="65">
                  <c:v>18</c:v>
                </c:pt>
                <c:pt idx="66">
                  <c:v>19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2129736"/>
        <c:axId val="202133264"/>
      </c:lineChart>
      <c:dateAx>
        <c:axId val="202132088"/>
        <c:scaling>
          <c:orientation val="minMax"/>
        </c:scaling>
        <c:delete val="0"/>
        <c:axPos val="b"/>
        <c:numFmt formatCode="[$-41A]mmmm\-yy;@" sourceLinked="0"/>
        <c:majorTickMark val="none"/>
        <c:minorTickMark val="none"/>
        <c:tickLblPos val="nextTo"/>
        <c:crossAx val="202130520"/>
        <c:crosses val="autoZero"/>
        <c:auto val="1"/>
        <c:lblOffset val="100"/>
        <c:baseTimeUnit val="days"/>
      </c:dateAx>
      <c:valAx>
        <c:axId val="20213052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hr-HR"/>
                  <a:t>cm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202132088"/>
        <c:crosses val="autoZero"/>
        <c:crossBetween val="between"/>
      </c:valAx>
      <c:valAx>
        <c:axId val="20213326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202129736"/>
        <c:crosses val="max"/>
        <c:crossBetween val="between"/>
      </c:valAx>
      <c:dateAx>
        <c:axId val="202129736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one"/>
        <c:crossAx val="202133264"/>
        <c:crosses val="autoZero"/>
        <c:auto val="1"/>
        <c:lblOffset val="100"/>
        <c:baseTimeUnit val="days"/>
      </c:date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Sheet1!$D$3</c:f>
              <c:strCache>
                <c:ptCount val="1"/>
                <c:pt idx="0">
                  <c:v>Vodostaj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Sheet1!$B$4:$B$70</c:f>
              <c:numCache>
                <c:formatCode>d/m/yyyy</c:formatCode>
                <c:ptCount val="67"/>
                <c:pt idx="0">
                  <c:v>41916</c:v>
                </c:pt>
                <c:pt idx="1">
                  <c:v>41923</c:v>
                </c:pt>
                <c:pt idx="2">
                  <c:v>41930</c:v>
                </c:pt>
                <c:pt idx="3">
                  <c:v>41937</c:v>
                </c:pt>
                <c:pt idx="4">
                  <c:v>41944</c:v>
                </c:pt>
                <c:pt idx="5">
                  <c:v>41951</c:v>
                </c:pt>
                <c:pt idx="6">
                  <c:v>41958</c:v>
                </c:pt>
                <c:pt idx="7">
                  <c:v>41962</c:v>
                </c:pt>
                <c:pt idx="8">
                  <c:v>41965</c:v>
                </c:pt>
                <c:pt idx="9">
                  <c:v>41969</c:v>
                </c:pt>
                <c:pt idx="10">
                  <c:v>41972</c:v>
                </c:pt>
                <c:pt idx="11">
                  <c:v>41976</c:v>
                </c:pt>
                <c:pt idx="12">
                  <c:v>41979</c:v>
                </c:pt>
                <c:pt idx="13">
                  <c:v>41983</c:v>
                </c:pt>
                <c:pt idx="14">
                  <c:v>41986</c:v>
                </c:pt>
                <c:pt idx="15">
                  <c:v>41991</c:v>
                </c:pt>
                <c:pt idx="16">
                  <c:v>41993</c:v>
                </c:pt>
                <c:pt idx="17">
                  <c:v>41997</c:v>
                </c:pt>
                <c:pt idx="18">
                  <c:v>42000</c:v>
                </c:pt>
                <c:pt idx="19">
                  <c:v>42004</c:v>
                </c:pt>
                <c:pt idx="20">
                  <c:v>42007</c:v>
                </c:pt>
                <c:pt idx="21">
                  <c:v>42011</c:v>
                </c:pt>
                <c:pt idx="22">
                  <c:v>42014</c:v>
                </c:pt>
                <c:pt idx="23">
                  <c:v>42018</c:v>
                </c:pt>
                <c:pt idx="24">
                  <c:v>42021</c:v>
                </c:pt>
                <c:pt idx="25">
                  <c:v>42025</c:v>
                </c:pt>
                <c:pt idx="26">
                  <c:v>42028</c:v>
                </c:pt>
                <c:pt idx="27">
                  <c:v>42032</c:v>
                </c:pt>
                <c:pt idx="28">
                  <c:v>42035</c:v>
                </c:pt>
                <c:pt idx="29">
                  <c:v>42042</c:v>
                </c:pt>
                <c:pt idx="30">
                  <c:v>42049</c:v>
                </c:pt>
                <c:pt idx="31">
                  <c:v>42056</c:v>
                </c:pt>
                <c:pt idx="32">
                  <c:v>42063</c:v>
                </c:pt>
                <c:pt idx="33">
                  <c:v>42070</c:v>
                </c:pt>
                <c:pt idx="34">
                  <c:v>42077</c:v>
                </c:pt>
                <c:pt idx="35">
                  <c:v>42084</c:v>
                </c:pt>
                <c:pt idx="36">
                  <c:v>42091</c:v>
                </c:pt>
                <c:pt idx="37">
                  <c:v>42098</c:v>
                </c:pt>
                <c:pt idx="38">
                  <c:v>42105</c:v>
                </c:pt>
                <c:pt idx="39">
                  <c:v>42112</c:v>
                </c:pt>
                <c:pt idx="40">
                  <c:v>42119</c:v>
                </c:pt>
                <c:pt idx="41">
                  <c:v>42126</c:v>
                </c:pt>
                <c:pt idx="42">
                  <c:v>42133</c:v>
                </c:pt>
                <c:pt idx="43">
                  <c:v>42140</c:v>
                </c:pt>
                <c:pt idx="44">
                  <c:v>42147</c:v>
                </c:pt>
                <c:pt idx="45">
                  <c:v>42154</c:v>
                </c:pt>
                <c:pt idx="46">
                  <c:v>42161</c:v>
                </c:pt>
                <c:pt idx="47">
                  <c:v>42168</c:v>
                </c:pt>
                <c:pt idx="48">
                  <c:v>42175</c:v>
                </c:pt>
                <c:pt idx="49">
                  <c:v>42182</c:v>
                </c:pt>
                <c:pt idx="50">
                  <c:v>42189</c:v>
                </c:pt>
                <c:pt idx="51">
                  <c:v>42196</c:v>
                </c:pt>
                <c:pt idx="52">
                  <c:v>42203</c:v>
                </c:pt>
                <c:pt idx="53">
                  <c:v>42210</c:v>
                </c:pt>
                <c:pt idx="54">
                  <c:v>42217</c:v>
                </c:pt>
                <c:pt idx="55">
                  <c:v>42224</c:v>
                </c:pt>
                <c:pt idx="56">
                  <c:v>42231</c:v>
                </c:pt>
                <c:pt idx="57">
                  <c:v>42238</c:v>
                </c:pt>
                <c:pt idx="58">
                  <c:v>42245</c:v>
                </c:pt>
                <c:pt idx="59">
                  <c:v>42252</c:v>
                </c:pt>
                <c:pt idx="60">
                  <c:v>42259</c:v>
                </c:pt>
                <c:pt idx="61">
                  <c:v>42266</c:v>
                </c:pt>
                <c:pt idx="62">
                  <c:v>42273</c:v>
                </c:pt>
                <c:pt idx="63">
                  <c:v>42280</c:v>
                </c:pt>
                <c:pt idx="64">
                  <c:v>42287</c:v>
                </c:pt>
                <c:pt idx="65">
                  <c:v>42294</c:v>
                </c:pt>
                <c:pt idx="66">
                  <c:v>42301</c:v>
                </c:pt>
              </c:numCache>
            </c:numRef>
          </c:cat>
          <c:val>
            <c:numRef>
              <c:f>Sheet1!$D$4:$D$70</c:f>
              <c:numCache>
                <c:formatCode>General</c:formatCode>
                <c:ptCount val="67"/>
                <c:pt idx="0">
                  <c:v>281</c:v>
                </c:pt>
                <c:pt idx="1">
                  <c:v>190</c:v>
                </c:pt>
                <c:pt idx="2">
                  <c:v>204</c:v>
                </c:pt>
                <c:pt idx="3">
                  <c:v>373</c:v>
                </c:pt>
                <c:pt idx="4">
                  <c:v>226</c:v>
                </c:pt>
                <c:pt idx="5">
                  <c:v>313</c:v>
                </c:pt>
                <c:pt idx="6">
                  <c:v>407</c:v>
                </c:pt>
                <c:pt idx="7">
                  <c:v>326</c:v>
                </c:pt>
                <c:pt idx="8">
                  <c:v>387</c:v>
                </c:pt>
                <c:pt idx="9">
                  <c:v>293</c:v>
                </c:pt>
                <c:pt idx="10">
                  <c:v>255</c:v>
                </c:pt>
                <c:pt idx="11">
                  <c:v>256</c:v>
                </c:pt>
                <c:pt idx="12">
                  <c:v>276</c:v>
                </c:pt>
                <c:pt idx="13">
                  <c:v>334</c:v>
                </c:pt>
                <c:pt idx="14">
                  <c:v>299</c:v>
                </c:pt>
                <c:pt idx="15">
                  <c:v>214</c:v>
                </c:pt>
                <c:pt idx="16">
                  <c:v>221</c:v>
                </c:pt>
                <c:pt idx="17">
                  <c:v>189</c:v>
                </c:pt>
                <c:pt idx="18">
                  <c:v>151</c:v>
                </c:pt>
                <c:pt idx="19">
                  <c:v>164</c:v>
                </c:pt>
                <c:pt idx="20">
                  <c:v>156</c:v>
                </c:pt>
                <c:pt idx="21">
                  <c:v>149</c:v>
                </c:pt>
                <c:pt idx="22">
                  <c:v>142</c:v>
                </c:pt>
                <c:pt idx="23">
                  <c:v>223</c:v>
                </c:pt>
                <c:pt idx="24">
                  <c:v>183</c:v>
                </c:pt>
                <c:pt idx="25">
                  <c:v>204</c:v>
                </c:pt>
                <c:pt idx="26">
                  <c:v>186</c:v>
                </c:pt>
                <c:pt idx="27">
                  <c:v>241</c:v>
                </c:pt>
                <c:pt idx="28">
                  <c:v>187</c:v>
                </c:pt>
                <c:pt idx="29">
                  <c:v>184</c:v>
                </c:pt>
                <c:pt idx="30">
                  <c:v>181</c:v>
                </c:pt>
                <c:pt idx="31">
                  <c:v>157</c:v>
                </c:pt>
                <c:pt idx="32">
                  <c:v>290</c:v>
                </c:pt>
                <c:pt idx="33">
                  <c:v>154</c:v>
                </c:pt>
                <c:pt idx="34">
                  <c:v>143</c:v>
                </c:pt>
                <c:pt idx="35">
                  <c:v>109</c:v>
                </c:pt>
                <c:pt idx="36">
                  <c:v>128</c:v>
                </c:pt>
                <c:pt idx="37">
                  <c:v>141</c:v>
                </c:pt>
                <c:pt idx="38">
                  <c:v>114</c:v>
                </c:pt>
                <c:pt idx="39">
                  <c:v>154</c:v>
                </c:pt>
                <c:pt idx="40">
                  <c:v>125</c:v>
                </c:pt>
                <c:pt idx="41">
                  <c:v>146</c:v>
                </c:pt>
                <c:pt idx="42">
                  <c:v>183</c:v>
                </c:pt>
                <c:pt idx="43">
                  <c:v>165</c:v>
                </c:pt>
                <c:pt idx="44">
                  <c:v>266</c:v>
                </c:pt>
                <c:pt idx="45">
                  <c:v>332</c:v>
                </c:pt>
                <c:pt idx="46">
                  <c:v>214</c:v>
                </c:pt>
                <c:pt idx="47">
                  <c:v>202</c:v>
                </c:pt>
                <c:pt idx="48">
                  <c:v>200</c:v>
                </c:pt>
                <c:pt idx="49">
                  <c:v>213</c:v>
                </c:pt>
                <c:pt idx="50">
                  <c:v>145</c:v>
                </c:pt>
                <c:pt idx="51">
                  <c:v>188</c:v>
                </c:pt>
                <c:pt idx="52">
                  <c:v>117</c:v>
                </c:pt>
                <c:pt idx="53">
                  <c:v>132</c:v>
                </c:pt>
                <c:pt idx="54">
                  <c:v>196</c:v>
                </c:pt>
                <c:pt idx="55">
                  <c:v>205</c:v>
                </c:pt>
                <c:pt idx="56">
                  <c:v>136</c:v>
                </c:pt>
                <c:pt idx="57">
                  <c:v>176</c:v>
                </c:pt>
                <c:pt idx="58">
                  <c:v>96</c:v>
                </c:pt>
                <c:pt idx="59">
                  <c:v>95</c:v>
                </c:pt>
                <c:pt idx="60">
                  <c:v>140</c:v>
                </c:pt>
                <c:pt idx="61">
                  <c:v>117</c:v>
                </c:pt>
                <c:pt idx="62">
                  <c:v>147</c:v>
                </c:pt>
                <c:pt idx="63">
                  <c:v>128</c:v>
                </c:pt>
                <c:pt idx="64">
                  <c:v>164</c:v>
                </c:pt>
                <c:pt idx="65">
                  <c:v>346</c:v>
                </c:pt>
                <c:pt idx="66">
                  <c:v>340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2134440"/>
        <c:axId val="202136792"/>
      </c:lineChart>
      <c:lineChart>
        <c:grouping val="standard"/>
        <c:varyColors val="0"/>
        <c:ser>
          <c:idx val="0"/>
          <c:order val="0"/>
          <c:tx>
            <c:strRef>
              <c:f>Sheet1!$C$3</c:f>
              <c:strCache>
                <c:ptCount val="1"/>
                <c:pt idx="0">
                  <c:v>Temperatura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Sheet1!$B$4:$B$70</c:f>
              <c:numCache>
                <c:formatCode>d/m/yyyy</c:formatCode>
                <c:ptCount val="67"/>
                <c:pt idx="0">
                  <c:v>41916</c:v>
                </c:pt>
                <c:pt idx="1">
                  <c:v>41923</c:v>
                </c:pt>
                <c:pt idx="2">
                  <c:v>41930</c:v>
                </c:pt>
                <c:pt idx="3">
                  <c:v>41937</c:v>
                </c:pt>
                <c:pt idx="4">
                  <c:v>41944</c:v>
                </c:pt>
                <c:pt idx="5">
                  <c:v>41951</c:v>
                </c:pt>
                <c:pt idx="6">
                  <c:v>41958</c:v>
                </c:pt>
                <c:pt idx="7">
                  <c:v>41962</c:v>
                </c:pt>
                <c:pt idx="8">
                  <c:v>41965</c:v>
                </c:pt>
                <c:pt idx="9">
                  <c:v>41969</c:v>
                </c:pt>
                <c:pt idx="10">
                  <c:v>41972</c:v>
                </c:pt>
                <c:pt idx="11">
                  <c:v>41976</c:v>
                </c:pt>
                <c:pt idx="12">
                  <c:v>41979</c:v>
                </c:pt>
                <c:pt idx="13">
                  <c:v>41983</c:v>
                </c:pt>
                <c:pt idx="14">
                  <c:v>41986</c:v>
                </c:pt>
                <c:pt idx="15">
                  <c:v>41991</c:v>
                </c:pt>
                <c:pt idx="16">
                  <c:v>41993</c:v>
                </c:pt>
                <c:pt idx="17">
                  <c:v>41997</c:v>
                </c:pt>
                <c:pt idx="18">
                  <c:v>42000</c:v>
                </c:pt>
                <c:pt idx="19">
                  <c:v>42004</c:v>
                </c:pt>
                <c:pt idx="20">
                  <c:v>42007</c:v>
                </c:pt>
                <c:pt idx="21">
                  <c:v>42011</c:v>
                </c:pt>
                <c:pt idx="22">
                  <c:v>42014</c:v>
                </c:pt>
                <c:pt idx="23">
                  <c:v>42018</c:v>
                </c:pt>
                <c:pt idx="24">
                  <c:v>42021</c:v>
                </c:pt>
                <c:pt idx="25">
                  <c:v>42025</c:v>
                </c:pt>
                <c:pt idx="26">
                  <c:v>42028</c:v>
                </c:pt>
                <c:pt idx="27">
                  <c:v>42032</c:v>
                </c:pt>
                <c:pt idx="28">
                  <c:v>42035</c:v>
                </c:pt>
                <c:pt idx="29">
                  <c:v>42042</c:v>
                </c:pt>
                <c:pt idx="30">
                  <c:v>42049</c:v>
                </c:pt>
                <c:pt idx="31">
                  <c:v>42056</c:v>
                </c:pt>
                <c:pt idx="32">
                  <c:v>42063</c:v>
                </c:pt>
                <c:pt idx="33">
                  <c:v>42070</c:v>
                </c:pt>
                <c:pt idx="34">
                  <c:v>42077</c:v>
                </c:pt>
                <c:pt idx="35">
                  <c:v>42084</c:v>
                </c:pt>
                <c:pt idx="36">
                  <c:v>42091</c:v>
                </c:pt>
                <c:pt idx="37">
                  <c:v>42098</c:v>
                </c:pt>
                <c:pt idx="38">
                  <c:v>42105</c:v>
                </c:pt>
                <c:pt idx="39">
                  <c:v>42112</c:v>
                </c:pt>
                <c:pt idx="40">
                  <c:v>42119</c:v>
                </c:pt>
                <c:pt idx="41">
                  <c:v>42126</c:v>
                </c:pt>
                <c:pt idx="42">
                  <c:v>42133</c:v>
                </c:pt>
                <c:pt idx="43">
                  <c:v>42140</c:v>
                </c:pt>
                <c:pt idx="44">
                  <c:v>42147</c:v>
                </c:pt>
                <c:pt idx="45">
                  <c:v>42154</c:v>
                </c:pt>
                <c:pt idx="46">
                  <c:v>42161</c:v>
                </c:pt>
                <c:pt idx="47">
                  <c:v>42168</c:v>
                </c:pt>
                <c:pt idx="48">
                  <c:v>42175</c:v>
                </c:pt>
                <c:pt idx="49">
                  <c:v>42182</c:v>
                </c:pt>
                <c:pt idx="50">
                  <c:v>42189</c:v>
                </c:pt>
                <c:pt idx="51">
                  <c:v>42196</c:v>
                </c:pt>
                <c:pt idx="52">
                  <c:v>42203</c:v>
                </c:pt>
                <c:pt idx="53">
                  <c:v>42210</c:v>
                </c:pt>
                <c:pt idx="54">
                  <c:v>42217</c:v>
                </c:pt>
                <c:pt idx="55">
                  <c:v>42224</c:v>
                </c:pt>
                <c:pt idx="56">
                  <c:v>42231</c:v>
                </c:pt>
                <c:pt idx="57">
                  <c:v>42238</c:v>
                </c:pt>
                <c:pt idx="58">
                  <c:v>42245</c:v>
                </c:pt>
                <c:pt idx="59">
                  <c:v>42252</c:v>
                </c:pt>
                <c:pt idx="60">
                  <c:v>42259</c:v>
                </c:pt>
                <c:pt idx="61">
                  <c:v>42266</c:v>
                </c:pt>
                <c:pt idx="62">
                  <c:v>42273</c:v>
                </c:pt>
                <c:pt idx="63">
                  <c:v>42280</c:v>
                </c:pt>
                <c:pt idx="64">
                  <c:v>42287</c:v>
                </c:pt>
                <c:pt idx="65">
                  <c:v>42294</c:v>
                </c:pt>
                <c:pt idx="66">
                  <c:v>42301</c:v>
                </c:pt>
              </c:numCache>
            </c:numRef>
          </c:cat>
          <c:val>
            <c:numRef>
              <c:f>Sheet1!$C$4:$C$70</c:f>
              <c:numCache>
                <c:formatCode>General</c:formatCode>
                <c:ptCount val="67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11</c:v>
                </c:pt>
                <c:pt idx="4">
                  <c:v>11</c:v>
                </c:pt>
                <c:pt idx="5">
                  <c:v>11</c:v>
                </c:pt>
                <c:pt idx="6">
                  <c:v>11</c:v>
                </c:pt>
                <c:pt idx="7">
                  <c:v>11</c:v>
                </c:pt>
                <c:pt idx="8">
                  <c:v>10</c:v>
                </c:pt>
                <c:pt idx="9">
                  <c:v>7</c:v>
                </c:pt>
                <c:pt idx="10">
                  <c:v>7</c:v>
                </c:pt>
                <c:pt idx="11">
                  <c:v>6</c:v>
                </c:pt>
                <c:pt idx="12">
                  <c:v>6</c:v>
                </c:pt>
                <c:pt idx="13">
                  <c:v>7</c:v>
                </c:pt>
                <c:pt idx="14">
                  <c:v>6</c:v>
                </c:pt>
                <c:pt idx="15">
                  <c:v>6.5</c:v>
                </c:pt>
                <c:pt idx="16">
                  <c:v>6.5</c:v>
                </c:pt>
                <c:pt idx="17">
                  <c:v>7</c:v>
                </c:pt>
                <c:pt idx="18">
                  <c:v>5</c:v>
                </c:pt>
                <c:pt idx="19">
                  <c:v>2</c:v>
                </c:pt>
                <c:pt idx="20">
                  <c:v>2.5</c:v>
                </c:pt>
                <c:pt idx="21">
                  <c:v>2</c:v>
                </c:pt>
                <c:pt idx="22">
                  <c:v>4</c:v>
                </c:pt>
                <c:pt idx="23">
                  <c:v>4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4</c:v>
                </c:pt>
                <c:pt idx="28">
                  <c:v>4.5</c:v>
                </c:pt>
                <c:pt idx="29">
                  <c:v>2</c:v>
                </c:pt>
                <c:pt idx="30">
                  <c:v>4</c:v>
                </c:pt>
                <c:pt idx="31">
                  <c:v>5</c:v>
                </c:pt>
                <c:pt idx="32">
                  <c:v>6</c:v>
                </c:pt>
                <c:pt idx="33">
                  <c:v>7</c:v>
                </c:pt>
                <c:pt idx="34">
                  <c:v>6.5</c:v>
                </c:pt>
                <c:pt idx="35">
                  <c:v>10</c:v>
                </c:pt>
                <c:pt idx="36">
                  <c:v>11</c:v>
                </c:pt>
                <c:pt idx="37">
                  <c:v>10</c:v>
                </c:pt>
                <c:pt idx="38">
                  <c:v>13</c:v>
                </c:pt>
                <c:pt idx="39">
                  <c:v>13.5</c:v>
                </c:pt>
                <c:pt idx="40">
                  <c:v>16</c:v>
                </c:pt>
                <c:pt idx="41">
                  <c:v>16</c:v>
                </c:pt>
                <c:pt idx="42">
                  <c:v>19</c:v>
                </c:pt>
                <c:pt idx="43">
                  <c:v>18</c:v>
                </c:pt>
                <c:pt idx="44">
                  <c:v>14</c:v>
                </c:pt>
                <c:pt idx="45">
                  <c:v>17</c:v>
                </c:pt>
                <c:pt idx="46">
                  <c:v>22</c:v>
                </c:pt>
                <c:pt idx="47">
                  <c:v>22</c:v>
                </c:pt>
                <c:pt idx="48">
                  <c:v>19</c:v>
                </c:pt>
                <c:pt idx="49">
                  <c:v>20</c:v>
                </c:pt>
                <c:pt idx="50">
                  <c:v>24</c:v>
                </c:pt>
                <c:pt idx="51">
                  <c:v>24</c:v>
                </c:pt>
                <c:pt idx="52">
                  <c:v>27</c:v>
                </c:pt>
                <c:pt idx="53">
                  <c:v>26</c:v>
                </c:pt>
                <c:pt idx="54">
                  <c:v>22</c:v>
                </c:pt>
                <c:pt idx="55">
                  <c:v>23</c:v>
                </c:pt>
                <c:pt idx="56">
                  <c:v>25</c:v>
                </c:pt>
                <c:pt idx="57">
                  <c:v>21</c:v>
                </c:pt>
                <c:pt idx="58">
                  <c:v>24</c:v>
                </c:pt>
                <c:pt idx="59">
                  <c:v>18</c:v>
                </c:pt>
                <c:pt idx="60">
                  <c:v>18</c:v>
                </c:pt>
                <c:pt idx="61">
                  <c:v>19</c:v>
                </c:pt>
                <c:pt idx="62">
                  <c:v>16</c:v>
                </c:pt>
                <c:pt idx="63">
                  <c:v>14</c:v>
                </c:pt>
                <c:pt idx="64">
                  <c:v>12</c:v>
                </c:pt>
                <c:pt idx="65">
                  <c:v>12</c:v>
                </c:pt>
                <c:pt idx="66">
                  <c:v>10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2132480"/>
        <c:axId val="202136008"/>
      </c:lineChart>
      <c:dateAx>
        <c:axId val="202134440"/>
        <c:scaling>
          <c:orientation val="minMax"/>
        </c:scaling>
        <c:delete val="0"/>
        <c:axPos val="b"/>
        <c:numFmt formatCode="[$-41A]mmmm\-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202136792"/>
        <c:crosses val="autoZero"/>
        <c:auto val="1"/>
        <c:lblOffset val="100"/>
        <c:baseTimeUnit val="days"/>
      </c:dateAx>
      <c:valAx>
        <c:axId val="202136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r-HR" b="1">
                    <a:solidFill>
                      <a:sysClr val="windowText" lastClr="000000"/>
                    </a:solidFill>
                  </a:rPr>
                  <a:t>cm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202134440"/>
        <c:crosses val="autoZero"/>
        <c:crossBetween val="between"/>
      </c:valAx>
      <c:valAx>
        <c:axId val="20213600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r-HR" b="1" baseline="0">
                    <a:solidFill>
                      <a:sysClr val="windowText" lastClr="000000"/>
                    </a:solidFill>
                  </a:rPr>
                  <a:t>°C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202132480"/>
        <c:crosses val="max"/>
        <c:crossBetween val="between"/>
      </c:valAx>
      <c:dateAx>
        <c:axId val="202132480"/>
        <c:scaling>
          <c:orientation val="minMax"/>
        </c:scaling>
        <c:delete val="1"/>
        <c:axPos val="b"/>
        <c:numFmt formatCode="d/m/yyyy" sourceLinked="1"/>
        <c:majorTickMark val="out"/>
        <c:minorTickMark val="none"/>
        <c:tickLblPos val="none"/>
        <c:crossAx val="202136008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sr-Latn-RS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0.7766</cdr:x>
      <cdr:y>0.33491</cdr:y>
    </cdr:from>
    <cdr:to>
      <cdr:x>0.83656</cdr:x>
      <cdr:y>0.46069</cdr:y>
    </cdr:to>
    <cdr:sp macro="" textlink="">
      <cdr:nvSpPr>
        <cdr:cNvPr id="2" name="TekstniOkvir 1"/>
        <cdr:cNvSpPr txBox="1"/>
      </cdr:nvSpPr>
      <cdr:spPr>
        <a:xfrm xmlns:a="http://schemas.openxmlformats.org/drawingml/2006/main" rot="16200000">
          <a:off x="3781427" y="1057275"/>
          <a:ext cx="381000" cy="295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hr-HR" sz="1100" b="1">
              <a:latin typeface="Calibri"/>
            </a:rPr>
            <a:t>°C</a:t>
          </a:r>
          <a:endParaRPr lang="hr-HR" sz="1100" b="1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utni trokut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Naslov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17" name="Podnaslov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r-HR" smtClean="0"/>
              <a:t>Kliknite da biste uredili stil podnaslova matrice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Prostoručno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Prostoručno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Prostoručno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Ravni poveznik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zervirano mjesto datum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459EB2C-4114-42BA-B3BA-755BA87A339F}" type="datetimeFigureOut">
              <a:rPr lang="sr-Latn-CS" smtClean="0"/>
              <a:pPr/>
              <a:t>28.3.2017.</a:t>
            </a:fld>
            <a:endParaRPr lang="hr-HR"/>
          </a:p>
        </p:txBody>
      </p:sp>
      <p:sp>
        <p:nvSpPr>
          <p:cNvPr id="19" name="Rezervirano mjesto podnožj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27" name="Rezervirano mjesto broja slajd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C8507AD-6903-4B29-A1F4-5FB43F195FD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59EB2C-4114-42BA-B3BA-755BA87A339F}" type="datetimeFigureOut">
              <a:rPr lang="sr-Latn-CS" smtClean="0"/>
              <a:pPr/>
              <a:t>28.3.2017.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8507AD-6903-4B29-A1F4-5FB43F195FD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59EB2C-4114-42BA-B3BA-755BA87A339F}" type="datetimeFigureOut">
              <a:rPr lang="sr-Latn-CS" smtClean="0"/>
              <a:pPr/>
              <a:t>28.3.2017.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8507AD-6903-4B29-A1F4-5FB43F195FD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59EB2C-4114-42BA-B3BA-755BA87A339F}" type="datetimeFigureOut">
              <a:rPr lang="sr-Latn-CS" smtClean="0"/>
              <a:pPr/>
              <a:t>28.3.2017.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8507AD-6903-4B29-A1F4-5FB43F195FDC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59EB2C-4114-42BA-B3BA-755BA87A339F}" type="datetimeFigureOut">
              <a:rPr lang="sr-Latn-CS" smtClean="0"/>
              <a:pPr/>
              <a:t>28.3.2017.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8507AD-6903-4B29-A1F4-5FB43F195FDC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7" name="Š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Š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59EB2C-4114-42BA-B3BA-755BA87A339F}" type="datetimeFigureOut">
              <a:rPr lang="sr-Latn-CS" smtClean="0"/>
              <a:pPr/>
              <a:t>28.3.2017.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8507AD-6903-4B29-A1F4-5FB43F195FDC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Usporedb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59EB2C-4114-42BA-B3BA-755BA87A339F}" type="datetimeFigureOut">
              <a:rPr lang="sr-Latn-CS" smtClean="0"/>
              <a:pPr/>
              <a:t>28.3.2017.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8507AD-6903-4B29-A1F4-5FB43F195FD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59EB2C-4114-42BA-B3BA-755BA87A339F}" type="datetimeFigureOut">
              <a:rPr lang="sr-Latn-CS" smtClean="0"/>
              <a:pPr/>
              <a:t>28.3.2017.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8507AD-6903-4B29-A1F4-5FB43F195FDC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6" name="Naslov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59EB2C-4114-42BA-B3BA-755BA87A339F}" type="datetimeFigureOut">
              <a:rPr lang="sr-Latn-CS" smtClean="0"/>
              <a:pPr/>
              <a:t>28.3.2017.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8507AD-6903-4B29-A1F4-5FB43F195FD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459EB2C-4114-42BA-B3BA-755BA87A339F}" type="datetimeFigureOut">
              <a:rPr lang="sr-Latn-CS" smtClean="0"/>
              <a:pPr/>
              <a:t>28.3.2017.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8507AD-6903-4B29-A1F4-5FB43F195FD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hr-HR" smtClean="0"/>
              <a:t>Pritisnite ikonu za dodavanje slike</a:t>
            </a:r>
            <a:endParaRPr kumimoji="0" lang="en-US" dirty="0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459EB2C-4114-42BA-B3BA-755BA87A339F}" type="datetimeFigureOut">
              <a:rPr lang="sr-Latn-CS" smtClean="0"/>
              <a:pPr/>
              <a:t>28.3.2017.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C8507AD-6903-4B29-A1F4-5FB43F195FDC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8" name="Prostoručno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Prostoručno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Pravokutni trokut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Ravni poveznik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Š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Š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ručno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Prostoručno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Pravokutni trokut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Ravni poveznik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zervirano mjesto naslova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0" name="Rezervirano mjesto teksta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10" name="Rezervirano mjesto datuma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459EB2C-4114-42BA-B3BA-755BA87A339F}" type="datetimeFigureOut">
              <a:rPr lang="sr-Latn-CS" smtClean="0"/>
              <a:pPr/>
              <a:t>28.3.2017.</a:t>
            </a:fld>
            <a:endParaRPr lang="hr-HR"/>
          </a:p>
        </p:txBody>
      </p:sp>
      <p:sp>
        <p:nvSpPr>
          <p:cNvPr id="22" name="Rezervirano mjesto podnožja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18" name="Rezervirano mjesto broja slajda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C8507AD-6903-4B29-A1F4-5FB43F195FDC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" y="0"/>
            <a:ext cx="9137172" cy="668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064166" y="4869160"/>
            <a:ext cx="7843838" cy="1342580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III. </a:t>
            </a:r>
            <a:r>
              <a:rPr lang="hr-HR" b="1" dirty="0" smtClean="0">
                <a:solidFill>
                  <a:schemeClr val="bg1"/>
                </a:solidFill>
              </a:rPr>
              <a:t>Primary School</a:t>
            </a:r>
            <a:r>
              <a:rPr lang="hr-HR" b="1" dirty="0" smtClean="0">
                <a:solidFill>
                  <a:schemeClr val="bg1"/>
                </a:solidFill>
              </a:rPr>
              <a:t> </a:t>
            </a:r>
            <a:r>
              <a:rPr lang="hr-HR" b="1" dirty="0" smtClean="0">
                <a:solidFill>
                  <a:schemeClr val="bg1"/>
                </a:solidFill>
              </a:rPr>
              <a:t>Varaždin i </a:t>
            </a:r>
          </a:p>
          <a:p>
            <a:r>
              <a:rPr lang="hr-HR" b="1" dirty="0" smtClean="0">
                <a:solidFill>
                  <a:schemeClr val="bg1"/>
                </a:solidFill>
              </a:rPr>
              <a:t>Primary School</a:t>
            </a:r>
            <a:r>
              <a:rPr lang="hr-HR" b="1" dirty="0" smtClean="0">
                <a:solidFill>
                  <a:schemeClr val="bg1"/>
                </a:solidFill>
              </a:rPr>
              <a:t> </a:t>
            </a:r>
            <a:r>
              <a:rPr lang="hr-HR" b="1" dirty="0" smtClean="0">
                <a:solidFill>
                  <a:schemeClr val="bg1"/>
                </a:solidFill>
              </a:rPr>
              <a:t>I. Kukuljevića, Belišće</a:t>
            </a:r>
            <a:endParaRPr lang="hr-HR" dirty="0" smtClean="0">
              <a:solidFill>
                <a:schemeClr val="bg1"/>
              </a:solidFill>
            </a:endParaRPr>
          </a:p>
          <a:p>
            <a:endParaRPr lang="hr-HR" dirty="0"/>
          </a:p>
        </p:txBody>
      </p:sp>
      <p:sp>
        <p:nvSpPr>
          <p:cNvPr id="6" name="TekstniOkvir 5"/>
          <p:cNvSpPr txBox="1"/>
          <p:nvPr/>
        </p:nvSpPr>
        <p:spPr>
          <a:xfrm>
            <a:off x="6829" y="2060848"/>
            <a:ext cx="47714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chemeClr val="bg1"/>
                </a:solidFill>
              </a:rPr>
              <a:t>The Drava River through miles and seasons</a:t>
            </a:r>
            <a:endParaRPr lang="hr-HR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ikon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5276046"/>
              </p:ext>
            </p:extLst>
          </p:nvPr>
        </p:nvGraphicFramePr>
        <p:xfrm>
          <a:off x="457200" y="836712"/>
          <a:ext cx="8229600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ikon 10"/>
          <p:cNvGraphicFramePr/>
          <p:nvPr/>
        </p:nvGraphicFramePr>
        <p:xfrm>
          <a:off x="1331640" y="1484784"/>
          <a:ext cx="6768751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43608" y="764704"/>
            <a:ext cx="7056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Graphic </a:t>
            </a:r>
            <a:r>
              <a:rPr lang="hr-HR" dirty="0"/>
              <a:t>view of impact of water levels (Blue line) on transparency (Red line) at the station Varazdin</a:t>
            </a:r>
          </a:p>
          <a:p>
            <a:endParaRPr lang="hr-H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ikon 7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59632" y="764704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Graphic view of impact of water levels (Blue line) on transparency (Red line) at the station </a:t>
            </a:r>
            <a:r>
              <a:rPr lang="hr-HR" dirty="0" smtClean="0"/>
              <a:t>Belisce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kon 11"/>
          <p:cNvGraphicFramePr/>
          <p:nvPr/>
        </p:nvGraphicFramePr>
        <p:xfrm>
          <a:off x="683568" y="1412776"/>
          <a:ext cx="756084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15616" y="548680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The dynamics of the water level (red line) and water temperature (blue line) at the station Varazdin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827584" y="1484784"/>
          <a:ext cx="7272808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55576" y="620688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The dynamics of the water level (red line) and water temperature (blue line) at the station </a:t>
            </a:r>
            <a:r>
              <a:rPr lang="hr-HR" dirty="0" smtClean="0"/>
              <a:t>Belisce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/>
              <a:t>Conclusion</a:t>
            </a:r>
            <a:endParaRPr lang="hr-HR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378491"/>
          </a:xfrm>
        </p:spPr>
        <p:txBody>
          <a:bodyPr>
            <a:normAutofit/>
          </a:bodyPr>
          <a:lstStyle/>
          <a:p>
            <a:r>
              <a:rPr lang="hr-HR" dirty="0" smtClean="0"/>
              <a:t>1. Annual temperature is uniform without any major deviations at both stations</a:t>
            </a:r>
          </a:p>
          <a:p>
            <a:r>
              <a:rPr lang="hr-HR" dirty="0" smtClean="0"/>
              <a:t>2.Bigger transparency of water at station Varazdin</a:t>
            </a:r>
          </a:p>
          <a:p>
            <a:r>
              <a:rPr lang="hr-HR" dirty="0" smtClean="0"/>
              <a:t>3. Greater amounts of water causes lower temperature and lower water clarity</a:t>
            </a:r>
          </a:p>
          <a:p>
            <a:r>
              <a:rPr lang="hr-HR" dirty="0" smtClean="0"/>
              <a:t>Higher water level at station Belisce</a:t>
            </a:r>
          </a:p>
          <a:p>
            <a:r>
              <a:rPr lang="hr-HR" dirty="0" smtClean="0"/>
              <a:t>Uniform water level at station Varazdin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hr-HR" dirty="0"/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River </a:t>
            </a:r>
            <a:r>
              <a:rPr lang="hr-HR" dirty="0" smtClean="0"/>
              <a:t>Drava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281885"/>
          </a:xfrm>
          <a:prstGeom prst="rect">
            <a:avLst/>
          </a:prstGeom>
        </p:spPr>
      </p:pic>
      <p:sp>
        <p:nvSpPr>
          <p:cNvPr id="5" name="Elipsa 4"/>
          <p:cNvSpPr/>
          <p:nvPr/>
        </p:nvSpPr>
        <p:spPr>
          <a:xfrm>
            <a:off x="5436096" y="4293096"/>
            <a:ext cx="576064" cy="4320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Elipsa 7"/>
          <p:cNvSpPr/>
          <p:nvPr/>
        </p:nvSpPr>
        <p:spPr>
          <a:xfrm>
            <a:off x="7668344" y="5229200"/>
            <a:ext cx="576064" cy="4320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2573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507" y="537543"/>
            <a:ext cx="4551493" cy="4131786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543"/>
            <a:ext cx="4744112" cy="4344007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4463481" y="146635"/>
            <a:ext cx="4789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Varaždin 46.320679° 16.358726° 173 m</a:t>
            </a:r>
            <a:endParaRPr lang="hr-HR" b="1" dirty="0"/>
          </a:p>
        </p:txBody>
      </p:sp>
      <p:sp>
        <p:nvSpPr>
          <p:cNvPr id="7" name="TekstniOkvir 6"/>
          <p:cNvSpPr txBox="1"/>
          <p:nvPr/>
        </p:nvSpPr>
        <p:spPr>
          <a:xfrm>
            <a:off x="251520" y="171023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Belišće 45.6903° 18.4169° 93m</a:t>
            </a:r>
            <a:endParaRPr lang="hr-H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41" y="3933056"/>
            <a:ext cx="4589061" cy="2750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112" y="4166941"/>
            <a:ext cx="4292384" cy="2516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08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357158" y="1357298"/>
            <a:ext cx="8329642" cy="4649993"/>
          </a:xfrm>
        </p:spPr>
        <p:txBody>
          <a:bodyPr>
            <a:normAutofit/>
          </a:bodyPr>
          <a:lstStyle/>
          <a:p>
            <a:r>
              <a:rPr lang="hr-HR" dirty="0"/>
              <a:t>1. What is the annual mean temperature of the river Drava in Varazdin and Belisce?</a:t>
            </a:r>
          </a:p>
          <a:p>
            <a:r>
              <a:rPr lang="hr-HR" dirty="0"/>
              <a:t>1. What are the most differ properties of Drava on the two stations during the year?</a:t>
            </a:r>
          </a:p>
          <a:p>
            <a:r>
              <a:rPr lang="hr-HR" dirty="0"/>
              <a:t>2. How water level affects the temperature and water clarity at these stations?</a:t>
            </a:r>
          </a:p>
          <a:p>
            <a:pPr>
              <a:buNone/>
            </a:pPr>
            <a:endParaRPr lang="hr-HR" dirty="0" smtClean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2906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dirty="0">
                <a:effectLst/>
              </a:rPr>
              <a:t>Research questions / hypotheses</a:t>
            </a:r>
            <a:endParaRPr lang="hr-HR" dirty="0"/>
          </a:p>
        </p:txBody>
      </p:sp>
      <p:pic>
        <p:nvPicPr>
          <p:cNvPr id="4098" name="Picture 2" descr="http://europski-fondovi.eu/sites/default/files/field/image/pitanja_1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475656" cy="147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1128"/>
            <a:ext cx="4423074" cy="1980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6" descr="Image result for belišć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5" name="AutoShape 8" descr="data:image/jpeg;base64,/9j/4AAQSkZJRgABAQAAAQABAAD/2wCEAAkGBxITEhUTExMWFhUXGBYVFxgYFxoaFxgYFxcXFx0YFxkZHyggGh0lHRcXITEhJSkrLi4uFx8zODMtNygtLisBCgoKDg0OGhAQGy0lHyUtLS0tLS0tLS0tLS0tLS0tLS0tLS0tLS0tLS0tLS0tLS0tLS0tLS0tLS0tLS0tLS0tLf/AABEIALcBEwMBIgACEQEDEQH/xAAbAAACAwEBAQAAAAAAAAAAAAAEBQECAwAGB//EAD8QAAEDAgMECAUDAwIFBQAAAAEAAhEDIQQxQQUSUWETFCJxgZGh8AYyscHRQlLhFZLxYnIjM7LS4hZDY4Ki/8QAGQEBAQEBAQEAAAAAAAAAAAAAAAECAwQF/8QAKBEAAgICAgICAgAHAAAAAAAAAAECERITAzEhQVFhIpEygaHB4fDx/9oADAMBAAIRAxEAPwD2vVVPVU36ILuiC+xvZnJCjqq7qqb9EF3RBTexkhR1Vd1VN+iC7ogm9jJCjqq7qqb9GF24E3MZIU9VXdVTXcC7dCu5jNCrqq7qqawFFk3MZoV9VXdVTOy6Qm5jNCzqqnqqYlwVTVam1kziAdVXdVRprtUHENTaxsQH1Vd1VFHEtUHFDgm1jYgbqq7qqIOKHBVOLHBNrJsRl1VR1VaHGjgoOOCbWNiK9VXdVXHHhVOPCbGNiLdVXdVWfXwo68OCbGNqNOrKOrLPrw4KOvDgmxk2I0OHCqaAVOvDgu66OCbGNiL9AFBoBU64OCqcaOCbGNiL9CFKx67yXJsY2Djrig4pJxjNJPou65GvvzXms84363xlUONSrp5uQpbXA9hTIoyOOVevc0udiD+0qj8Sf2+hTMDU406qDjkmOLk/Kp6z3JkBscXzUHG8ylZxhygqOsDMifIqZihp17vXHGHgUt6wNAqvxY4fSPOVjZ9FoYnHEaKpx/IoDpp09R+VBqx+n6KbkKDf6hyKkbQ9ylhxrZiPopOJbwHors+hQxdjvcqnW+Y8Sl7sU3gPILF2LZwRcn0KGnXOY81Bx3NKxiGaCfH+V3Sj9vr/ACpsQoZOxo/cVm7GcylxqN4H1WNRx0B8ifsquRFpjQ473Kqcd7lKw53D0Kg1TwJ7gVrNChmcceKq7He7/hLTW7/IqhxA4+hTNChmMb79hV62eKWdYHE+AKr1r/UfIpkMRp1k8VV2J5pcK7dT6/wqmtT0Pr/5KbGMRgcVzKluL5lAjcP6j4SfytqbGfvPj/IUfMhiFjFKDiHcvNZ9jiPMKpYxY3otEnFO/wBPn/K5Z9E33C5XehQR1sDiu65axPil3SDQ+iqanJdTNDA4105qOukGfqB90uLu9VfUaOKgoZsxbjYH0Aj0V+sVDl6AIFmJpgZlaHaILSAdIusSb9I1RsMS8G+meXsKH1509UKKgWjcY4WBsjfwKNhJ/d5gqkHOfBZ9fd+4en4VDif1OuMvcarNz9ijQ17ZeMLJ2I97oVKmIYcreMqj6rQJLlb+RRrRqEmQ6DzRNTabhaL90pU7FC98tCFhUxJNhb7o4qXYoct2k+JIBVH7UceA8YSttc5E+4UMqk3t3HNTCPwKGx2o7/T5lSNouIm3mfskrs9Fk8wc4TXEDd+0if0jxJ/Kp12/ys9UrNbQn3yWtOpTi5f6fhGkvQoZOrOzDWEcp/KsHvIJ3WHlNz5pcKlIZF4OsET9Fq7EMAEuJ1vmubf0aoJeX/sHL3KzG9wCEq7QAnObeqwq7QdoQOPFaTkKQ0fMCPHI+UQs+kdwHmgqe0ag/Uxwzynw09Fx2u8iOxnwN+Vyn5fC/wB/kULe502j34Kj3cXRwsPM3QNfGvdrB4ZK5xjiILgR3TdPyFG5Mj5793qsi55tNkOxwJgwOcfZEmiwZuAHECYHO+fJbJR1PeEW148EczH1B7CBDWgC8+Gi59Zt4d3WPnyRpPsUFVsS93DzH5UUwf3AdzkF0w4+l/4U9I2PmE3z4J6pFoM6F/7p8XKUvdWE2y71yeRihi4iwB8yI8lRziB7+yyqVSDplpCpTqdr5Z1g6+a3kYoYYZ29Mw615JBGV58dVcCmeyXAeAI8wl8m5FvWyzZqS6MoMHXkstig90XgyMrjv1QtV5Frd4OayFYEfMfKL+a5rmxeZz7+66WC5LuPBbMLgbbwbM2udcgViHzZjCTxidNRGawe/wACIB/xopZaNX1XC0nuKqKhynIExFlk2pJIgHTmPGVmHEDeOlo81bFGpqGYjOFDKhvfiMxfjbUWQzq7iN+REn3GiyfiNZF7hLAWXtJiTpn+ZU1asWmdOXghjXJiPM8MslJdY2vpGSWAinVm0j0+6s19wBofFA75Pfpb6rRtVzciOeX1zUboqRpUrtnXlJn1hVqVgdLydUOal5Nz6eSqK2iWKCWuF5gRFguNSnoeevvisJi47lOIrAgQBMXhZtmqIDiTYeV1DqVTVrvJTRqEQfFaOqvPaDvI81HNoYWdhAQ7tDzC1q0mZgk6e80HhsaZIJJve5C3O0mDeLJJ7MB2sAyckcpX0SjJ43b3IOdo+qneIgkRkRIz87ELejjrdqkHWysL8ckHi8ULtIAk6TI4awtJig1m1quu4QOLGnzsqMcXGbOnkGgcoCEacogphhcPGY5+EBWxRkXAHTLifxdc6sIzBVX0b6a20Q1WkBaAOd0SAWKpOXvuWo7hJ5iUBSeSPWyu081ChW8Aeaqab93e3THH6wq02EiZGSFNc98iyoN+kOgt4KUAQ7gVyFsbdI7Rp71wLtRHMprg6tDcG9ukm8BsEHgXA3HkeaHr4mjvDcaN0iCCCb5/qJ1hFJPwjDVA9KlJkvbbMAmfQQF9G+GPgPDVmGs51QtcIa24APGYG9GXDPNfO8Pj73a3+0D6Bez2N8cYgAtpsaYY9xBAiWgu3hHAACNTzKSjOgpRNP8A0rRoV+ixTiKLt8Mq2ZJaGmYBdkXRJzSLFbDoio84esajGND5dusdzaA6N8gQbDXJb7d+MamKo06dQN3mSTUAhxtFgPl4m8EgWEITCbOpvZUc7EtpPBBG8xx37EkDdNoj9uqzTXZbT6PoWxdpYCngjWDAzchrpb2ukcBcTmJOeVjwXg8Y+lVe6o+pLnGTcC/cAk7Kjz+oROQ9lbnBVGjeLHgHXcIGp+yKKQbbC308KLmJ5F32WNU4e+6CTIF3ODSO+8IQuaRAjTKAfMXWLKrWbhcC5pkuBJk24961RLNK+CBJ6Mti1nlp+k911LW1xZrGct0Nm8d3sIStimfpme6B6mVgMW79NuF7q9A3xVKs4y8PnLL6R3+4Q3Rnn4g8Fo3E1P3Qf8cVuyrUIsHO3YLiASBMRMC1+d5UstAbabjkZUEuFiQPQ+qnaGKcT2mNBOXZIJ5wSZWVYVGQHUng2MOYWmL3AcMrG/JCFalUX/i6hzxNh3LN1Z5sOzPCB/05qlPDVDYH34o2l2AhjhqD9lk55BuDyt9FYYJ7e0XR3E/YLGrWDXakHO5v9I9fFE0/KIaurPJEEmxjTPPVXAqEyTmB6WyQ9Cs3e/5WhtPdcnz81phtouad0BsOgX3oE2m50WaNWUp0n3PNZU68EzwI9CE3YSwkhzDN4YbD++CoLmmSWUu6W730+6tP2LRjRILN8vaBmW78OgcGxna11UVaZJMOJIgZZ6arn0Q4WY0HTtAedkMKRmC2n/8Aoeswql9C/sPwD6jajB0bxvGw4xmQIvEr2XUt1267MzeTfnovEYLH1qL+kY6m2BFiASMoO6ZdpYzMXlFf+qMS6A54NxkYPvwQHo9p0mAWiUo/5ktIa0xqfUzksNpYxu6O1f8AUM7/AHQDsU2xkjTIkd/+OCXYqgqpgwHgCqw6Cwi9/wB3I3hEswbgLFpnWB9blKsXUa4gt3jMAnK+ci1lNRrbAudOQAi/OwMrLSNWy+Koupvgua7jBtcTGWazfUnQDwHpIU9E3d3jvB2QFibcgPf14YpzoBaLAibg3iZ00WW16NJP2d0p0yUrdtFvLxB/K5csmbpkUKpaQfMTE+IUVWA3bIvlm7vGUoTfJJiIBud4fmw5qWvM9lrTp8wOfKbr0M4WbggD5rzlrl6LjiwNctP5QlVrt6SG+Ygx3KaDmCd4jwEz55JdIjQfuyA4FnayG+J1zaLjLXkjcXi7NLb/ADT4gfykDt3Rx9PXgi6D8hTqOBzItfukgI5UhRanUhr2m9hEEZgj8rIVOPD7hGYnHO3N17WzcTuAOPuyT18SQ63L7FahzWjMuNWPcM0QDum8SWzlPHTyXVcUzeEUZDYs95It3bvvlISShVqcDHki95wjdLj9PrdZdmvBtTe1zrgMFzYeQuiRhyXDcfLTAjdkyTysba58kNhsM4SXxrYiHeGqq1hp7ziS0C4bLmzbIEnPksua6NJB+IwDmOG/AaSYmRIEXggG/BXG1Kjd6k15ayQ7daYBi8kDOICS/wBQDybEd5knLK2dld1UbwuXaCdNCcu9RePDK/PQ4dtSo4S55u0E31I5oJ+0C/5nBzRJ7RMzaYBy0yS3FYvdMClTgZGJ+qrh65mYA7h71W21XRlRdjCnhqbocHOacwJGc5A/5RJquGhjxnySygxznWdAGd+eiN6V191wBBiDnHmuE5Rbo2okYnFwPkLvEeqCfiBMdByuYTLpnjODPG/3Qryzek02R/tF/p6XSMEv+hoG6Rg/9gz56KhrtBtR9fwUbTwrP2tnPIZclx2c39o8ll8kV3f9RiCHEz8tAxrmMvJQcYwZ0yP/ALP9EWcC3VttM49MllTwjT2gy+c3GvJNkK9/v/IxMP6gwmzX+bj6KRuOOTpP+6e/L8I19GRG7A8R5wg8ZT3GlrQ4BxBN7EgWzmyseVN0r/YxRi6jOTKptmZAv36eKh7SyxHAWhw8yM/FYNwg6Pf3iLwQHDO/vxRuwMIxzwS6AL7rjckcosF1b8BIa4Wo0YcEEbzsyR8sHKOfEJTWeQLOadOGfNbbUquc7/iEACQ0bwaIHCTdLXNaTmyOPSt/7lIeDUgikyqSCzdIb+NSInVMMM9m6emEE2lpn03p4oNmIDZDHMbIg7pAJHg0lDiqNYPLt/Zn3R2wqQZi6kAim0xOcEeQN+GiV9acCe0edyJRgxbohoH9tT/tRWFxhbSLSHOd+nsOMeJAsonRXTfYq68/R5jvKlXNF5MkPvyK5ayiZHOMx1J7A1xeXNB3XGJ8YzHqhziaW42ARUiHEkmeYXt8R8FU90ubUk7pIBGoyGeSU4n4WigysBLiASwA25E732Wsa+TjmeUq1WkRfxVaZZbeJzuAMxzv4JxU2OC172ts0Sc9TGpQ9LZO/ET2nBoMWm0z3bwS0WxdTDSCSQDw5d/FXc1kTN5E5Za65plV2PO8AA00zuO+btO3okTlpbkqVPh+qGl3ZIBDbE5kwEtCwTEVAXWJNwBNybABaM2sQIhvg0fXNXx+yqlF26XNJGjSSAQcjzSx+Gd+3yupUei5DnC7Yhu7ujcJDj84lwGZ3bTkp/qTXOhoDT+kw4gc4OvNI24Z2RaQi8Psaq8dlpOmnpe6rohBfUc8F1/K/kpxNR5bEAR63VjsGrJHZkab7Bfhmh62yKrQXFlhqHsPLQys4ltGNJ410Vn194zJ4c1n1Z2gKg0HftWvAsLw9ZjgA8nP071vUpsbkZOcWmOXkgG4Gocmk911YYSoM2vEcj7Cw18MqlQcHNGROfD7JzTq4YUmlzTUqbzgQCButhu6YAOu95LzzcAImKgjOWyO611Tq1Of+a4HgWu/C54x7ZbY1xOLYGnoqDwTGbnwL5gQAhcBUfBBYHXBu8NvETBKzpYClrUPnH1C3/otMxDnfVHNdf2KkymJfUkjd3QQIAdkeLbo/DYnejeIba99fP3yQ39Eptu4gD/Ub+QP2UswWHHysc//AKfXPyUcMkUNa4E2e3+4fcqooOaA1pkDu+oWDa7hUDG0w3jAk5Tb/CKqHLecfHeAm3KJzWHxxj2VKyOig9siIn5sidDvRksatam0dpzRHefouxVYU77zW8BA3ozsCEjxtWpiHgAB3CIB+q1GEZevAl4Gjto4Yc+5h+8LF22KP7XnwA+6ph9jPtv0nnuJ/wC37o8YGhTEvhvKQ4/x4qtQXSsJSAf6ww5USfH/AMV1PaD3fLh/U/gIipj2D/l0mkaOdfxAyQmI2i8ggkkcBYeQRJfBcfs3OJrDOlTaee9PlIUHF1P/AI/AH8oHpMycssteXcq75+6tL4FBzca+Y7P9qucYYu4eDQEv6SL2n6LJlSbm5SijAbRP7j/YD6qEA7Ef6PQLlaQPrm0NuQ7dacyBfPURfwVNg7T6QuBIibCfG0948185GPc5sEyQd4GdIy98V2GxZG8ZiGvIjiYjLmvRmefWqPrTMOyHAAQbGFTCNpCQ0ss6TEWJA9bL5k3bdVt2vIgHxLrnzWDNqOIed49onLmHX9YRzM6z6OzG0HvqN3R8+cWJEGeRlFA0fllvaOUiSRfLkvl+D2q6nlnvTfjlK2wW1C2rTNpDieVwApGZXxnqNsbFL6xeDZzpP3Vx8PsD5bYB0juQb/iE2d/qfraNM+71RI+I4BlokAu77xHvglRM1IfYPCtY2CATxgLdrWjIAdwXm8L8Ttdm2ON50P3hGM2/SLZB7xwMgQfNbTRlxkBV/hwdKHBx3S4kjUAwbHzVsX8NsIAY4gazebyPLJGU9ptNVzJADRnOuvoiumByIOtjpxWcYi2hJhvh5rd3fIJLhMC0bpQO1NhmXOpwGgmy9M96GrvsRxUcEVSYDsjZJZBcMjPpCtjsEXEDMGZ85RH9SAsJceA+/BL8Zta8F0HRrBvP88gn4pUVRk/Jvs5lOkC6pDZIzOt8lpidqMbcMFv1Phvlql1HDVqlwBSH7ndqp5aIyhsWkDL5qO4vMjyyRWV4r7FOP2sHySN+OW60eOa7ZlGtXG8HCmzLsi598ZR/xM4NoQBA3miALZE5eCy+Fqw6I6EOIuI0CJKw5OvBnV+HoJh8/wC4XPeQVcbHqNyLSP8AcZ9QmtSqBySzGfELG2b2nennkjhF9iM5Lo87iqL3PDaY3XyRmPKMlk01mwKtTdBm/YIsYyAJ9F1FlepU3gN2Sb96dYH4fbm+55rC47Xk0+SjyjcG5xO6HOEnIX+ycYHB1GN7OGM6lxuT3RAHmvXUKDWCGgBXqCfqtygmqMrkpnjsZiKw7Lg9o5QAPCIS+vUY7g4jiQQvoM+aW4nBmoxzTAnWBMLm+Kujoub5PC18QLXtyWRqtj5jJTd2yackRBFrErR/wnO6WusRfkolZdglqVeyPD2VZj83E3OSMq7F6J8bwN+YWFfCtuAD3aeqj8GlKwV7oaDqT4LNwdExA7x9FFai8fpPJYuqPyM+K0i2aHELlkai5UWHNqkfTzV+lhULeyOUqGt1VMl+l5qG1TKgU/uqiwlQGorLjiYQRcVYPQDHr58EVR2hmc7EX5pGXqzahSgOWY6AeKvT2nrGdja2YP2SYOOcIjC4V9SN1tuJsPfcpVFfkd/1um4u/RmdbyMvfFG7M+ICCN1pdAiMuGuiHw3w8xg36zhHP7DPzRLMewdmizL9RGQE3AFvomRMD0T9pEtkMi1y4w0fcpc7Fb5AEvkxnusBgnvNgUjruqO7TnTOhIEa2GfiorNe1oLmOOVwLRBvJz0WXyFXGl0G7YrOadwVBYXDRugE3jnmnWysIGUmkAS4AkjMze58V4uriaWTiLcQQ7u0KyZtqowgUar4Oj4LR3E3WoT+jM4N+z6E5waJcYCgVWxM2XiGbRxFRoFSq0gXBAEnTO1lNfa1QjdBEawCtPkVmdMqPQfEWIb0UTqD9Uu2btOKe60TcmUDhsMa5guHGCb25JsNnsotLnaXKqSvIy1X4gz2vqcfVE4XZQGf5KMwVRr2hzckSAt2YZXC0g3IIgvWKmUshtvqN9ZSqkpYo23lG8spUbyWKMX4ZpcTF80UHLAlTvIiizbGG3nAjxQNXBGZ4p3Vus3Bc5QTZpSEL6BJjwWFWlaCJT59ITKpVoAjJY1msjzz8K0md0eS5PRRXJg/kuR5Fz1bftKwnNc55iFo6GjqtlTfsoeDnxVRTQFgxSafH7K4qxGvvgmWA2Y5xBdlwUlNRVsUKWDgCU3obIcRJa1otdxjyACf0aLGxDBJygXP49Ezbhm029JWOV40H5K4Plcv4f2aqhNs74fntOjd4kQD4T6lWx22aVHs0e07Iu0Hd7hBbW24+p2R2W8BqkpErSZGx1WrU3jfdUdUOcAQQdAJzE9yTMx8OIZbMXv35jv811MAHgpxVBgAMdo2aBaTx7gtqh5INYkj3CtUxNQCC926DlNo8FjTaBAHeT9gqAgm+vmlloJw4pHOTrwCZ0zSHy0rWvAQRoboBtJvlkIyV9zegn8/RYlNs2oJBPS0jbcnkHH6SsxQoTZjwf8Adb1CGLbwMhpxTPA7FJg1B0dPVzoaDraVhsppsvZvTVAA15Y0kudIIB4TA9CvU47Z7GUanSEltyTJJnPjM8p0Sap8Q4em0U2ABrPla2Wg2uQYJJPEi/FL9qbedVDQaYLBENa4gXGY4nmlMWgGhtZzBuDK9oj6Jzs3brHCHBzY1IkHxC8+KtKbhzZzsH/SOas8s/S8dzg5v0BC6KbRzcIy7PWUtoMIcZEA8dOKID5XjDSE/M3+5v3K1wmIrtsHOjm2R4HLTRbXN8oxLg+GeoZimlxaDcZrTfXjaVStTfvWHecxwyTGhtvtElpjvE2C1HkXsxLifo9DvKC5Jqm2WkHdNwLyCCtNn41pDrixynki5E5UR8bUbYzJXSgDjmib5LenWDgCFuzLTRo4qpKzbU4qjKsyeZUsUXJXErHpxEnitJSw0cVKoVyWQ8ItGUJ1VOS3oWz/AI7liz00TRpX7+OSmCTuMEmfBTv753WeKc7MwgEDzkXXKc8VZaK7L2UBdwHf9h+U5gNgAXNgApc4CNeH8Jns3BBg6R8TE8gF5Flyu30aIw2HbRb0jzLszy5D8Ly+2tqmq7loJ93V/iDbPSuLWmGjLnzKSBy7/S6MNmm6P8+/f1sT5fVZgHuRLWwL5e7BaKkdvACS3/PASg3kyXHM+Q5Bb1CSZPgOH8rJwB87qx8GqOawQXZFc0NJBPA94RFCmG/NcG0cvsU3ofCjnhr6bxuOy3pkeAuT3KORqhC18neaZ0zI89Sj8Fs19QTk3O5tFvym7qGEwY7X/GqjQ2YDzFxPK55BKcdtp1Y3sHfpbIHkbnLVPIHDMThcLam3pKotvm4Hcfx5pNj9qVq7u26RoNB/tbohHU4MmZ5FUqCxmQOYI88kSMsq0m9iO8WMX4qKrmnW8a/hZCmRYuA75j7rVwbqfPsj7BaBm5xy+57uXLVXp1YsM+H8H8qKo3T8oyMxn91kajtJPgSPugNgwm5BHiL+ZhbdZLciQI75knw4oc9o5wedvKCtWNtr/J1596gIbX3p+xz7wF3Rzneb5jSRPakZzw1Wbm9qS4NHOftKIMtiQbWuDB7rX8VQUe3cBFoz/wAxaViylvZOEjX8EQVd75BOp4X8/wDCq4ON7ffz/hRFLdGYkG51BnziVthNo1aYsd4DQicu42QonV2s5z9xCu17c4B53nz1/lW2iNJjKjtqQOz2hcGc+UZ5WVqu1OzERY8CSZOX8pfVa0DeyB4AOHkQVdtET2b8hLRfhcgjuVzZNaDRtEGlHn3png6oLQBpbn7uvMupOJzbBtFj6+azY0sdvAweRIy9D5rSmZlx2eylcvNs2jWIkGR/t/hSt7ImNUhOyRBGa0a7eMamyhcss6D3B4LcgccznKcABonQZrly+fySbNDPZOALoqP5bo4Tl4lKviva5P8AwmGB+oxn3Lly9FYpJGX0eWa2ff5UspgZWXLlb80RdhFMbt9co0WVV+8ZJt7yC5cqvk6olztNPdlam2TDRdcuVBNN7KbwakuiDCb4f4uh0bsNysbgcv4hcuVpGbMduYEFu8Lhw3hPefG9/JJWA70z4d3PwULllFZcYg5ZtByPPhwRAbvCQbg3H4K5cgMIMZnWINj581UtjtGwiTxy5eC5cqC+HYyCZ3tecd5Eq1bdbBuRGU5cORXLk9j0ZVswBBmIJH2B0NtVV8k/YRGvJQuQGjHjKIOkmZv71VajiBukENnKbSLiwK5cgOY4izoM5W8Pf1VyGkT33ufCOX3XLkBlE3Hp/MKpq7oOUX0zHMaqVyvsMuMdIgGD3Wt97KekLrHhqToeV1y5JKgnZDToCZ4AmPWDPitCAAJ+XUED0gg8PNcuWWDA1KXFwXLly1Qs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77072"/>
            <a:ext cx="3960440" cy="263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hr-HR" sz="5100" dirty="0" smtClean="0"/>
              <a:t> </a:t>
            </a:r>
            <a:r>
              <a:rPr lang="hr-HR" sz="5100" dirty="0" smtClean="0"/>
              <a:t>1. </a:t>
            </a:r>
            <a:r>
              <a:rPr lang="hr-HR" sz="5400" dirty="0" smtClean="0"/>
              <a:t>Annual </a:t>
            </a:r>
            <a:r>
              <a:rPr lang="hr-HR" sz="5400" dirty="0"/>
              <a:t>mean temperature of the water will be balanced without major deviations on both the station with minimum temperatures in winter and peaking during the summer months.</a:t>
            </a:r>
          </a:p>
          <a:p>
            <a:r>
              <a:rPr lang="hr-HR" sz="5400" dirty="0"/>
              <a:t>2. Small differences are expected in water temperature, the greater the difference on the two stations is expected in the transparency of the water.</a:t>
            </a:r>
          </a:p>
          <a:p>
            <a:r>
              <a:rPr lang="hr-HR" sz="5400" dirty="0"/>
              <a:t>3. Water level affects the properties of the Drava river. A higher water level of the water causes less transparency and a lower temperature at both stations.</a:t>
            </a:r>
          </a:p>
          <a:p>
            <a:pPr eaLnBrk="1" hangingPunct="1">
              <a:buFont typeface="Arial" charset="0"/>
              <a:buNone/>
            </a:pPr>
            <a:r>
              <a:rPr lang="hr-HR" sz="5100" dirty="0" smtClean="0"/>
              <a:t> </a:t>
            </a:r>
            <a:endParaRPr lang="hr-HR" sz="5100" dirty="0" smtClean="0"/>
          </a:p>
          <a:p>
            <a:pPr eaLnBrk="1" hangingPunct="1">
              <a:buFont typeface="Arial" charset="0"/>
              <a:buNone/>
            </a:pPr>
            <a:r>
              <a:rPr lang="hr-HR" sz="5100" dirty="0" smtClean="0"/>
              <a:t>                      </a:t>
            </a:r>
            <a:endParaRPr lang="hr-HR" dirty="0" smtClean="0"/>
          </a:p>
          <a:p>
            <a:pPr eaLnBrk="1" hangingPunct="1">
              <a:buFont typeface="Arial" charset="0"/>
              <a:buNone/>
            </a:pPr>
            <a:r>
              <a:rPr lang="hr-HR" dirty="0" smtClean="0"/>
              <a:t>               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544" y="908720"/>
            <a:ext cx="8676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/>
              <a:t>Hypothese</a:t>
            </a:r>
            <a:r>
              <a:rPr lang="hr-HR" sz="4000" dirty="0" smtClean="0"/>
              <a:t>:</a:t>
            </a:r>
            <a:endParaRPr lang="hr-HR" sz="4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8"/>
            <a:ext cx="1813659" cy="1624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effectLst/>
              </a:rPr>
              <a:t>Research methods</a:t>
            </a:r>
            <a:endParaRPr lang="hr-H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0" y="1454970"/>
            <a:ext cx="3456384" cy="258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009168"/>
            <a:ext cx="2505075" cy="3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71125" y="4163526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water and air </a:t>
            </a:r>
            <a:r>
              <a:rPr lang="hr-HR" dirty="0" smtClean="0"/>
              <a:t>temperature -alcohol </a:t>
            </a:r>
            <a:r>
              <a:rPr lang="hr-HR" dirty="0"/>
              <a:t>thermometers</a:t>
            </a:r>
            <a:endParaRPr lang="hr-HR" dirty="0"/>
          </a:p>
        </p:txBody>
      </p:sp>
      <p:sp>
        <p:nvSpPr>
          <p:cNvPr id="8" name="TekstniOkvir 7"/>
          <p:cNvSpPr txBox="1"/>
          <p:nvPr/>
        </p:nvSpPr>
        <p:spPr>
          <a:xfrm>
            <a:off x="3520746" y="544522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transparency </a:t>
            </a:r>
            <a:r>
              <a:rPr lang="hr-HR" dirty="0" smtClean="0"/>
              <a:t>- </a:t>
            </a:r>
            <a:r>
              <a:rPr lang="hr-HR" dirty="0"/>
              <a:t>Secchi </a:t>
            </a:r>
            <a:r>
              <a:rPr lang="hr-HR" dirty="0" smtClean="0"/>
              <a:t>disk</a:t>
            </a:r>
            <a:endParaRPr lang="hr-HR" dirty="0"/>
          </a:p>
        </p:txBody>
      </p:sp>
      <p:pic>
        <p:nvPicPr>
          <p:cNvPr id="3077" name="Picture 5" descr="http://s9.postimg.org/xmdbn7li7/DHMZ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624" y="2512967"/>
            <a:ext cx="2379420" cy="281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niOkvir 11"/>
          <p:cNvSpPr txBox="1"/>
          <p:nvPr/>
        </p:nvSpPr>
        <p:spPr>
          <a:xfrm>
            <a:off x="6689098" y="5331258"/>
            <a:ext cx="22322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indent="0">
              <a:buNone/>
            </a:pPr>
            <a:r>
              <a:rPr lang="hr-HR" dirty="0" smtClean="0"/>
              <a:t>Water level</a:t>
            </a:r>
            <a:r>
              <a:rPr lang="hr-HR" dirty="0" smtClean="0"/>
              <a:t> </a:t>
            </a:r>
            <a:r>
              <a:rPr lang="hr-HR" dirty="0"/>
              <a:t>- </a:t>
            </a:r>
            <a:r>
              <a:rPr lang="hr-HR" dirty="0"/>
              <a:t>National Meteorological and Hydrological Service </a:t>
            </a:r>
            <a:r>
              <a:rPr lang="hr-HR" dirty="0" smtClean="0"/>
              <a:t>(</a:t>
            </a:r>
            <a:r>
              <a:rPr lang="hr-HR" dirty="0" smtClean="0"/>
              <a:t>DHMZ)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dirty="0" smtClean="0"/>
              <a:t>Data</a:t>
            </a:r>
            <a:endParaRPr lang="hr-HR" dirty="0" smtClean="0"/>
          </a:p>
        </p:txBody>
      </p:sp>
      <p:sp>
        <p:nvSpPr>
          <p:cNvPr id="512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The research lasted one year (from 4th October 2014 to 4th October 2015</a:t>
            </a:r>
            <a:r>
              <a:rPr lang="hr-HR" dirty="0" smtClean="0"/>
              <a:t>).</a:t>
            </a:r>
          </a:p>
          <a:p>
            <a:pPr marL="109728" indent="0">
              <a:buNone/>
            </a:pPr>
            <a:r>
              <a:rPr lang="hr-HR" dirty="0" smtClean="0"/>
              <a:t> </a:t>
            </a:r>
            <a:endParaRPr lang="hr-HR" dirty="0" smtClean="0"/>
          </a:p>
          <a:p>
            <a:r>
              <a:rPr lang="hr-HR" dirty="0" smtClean="0"/>
              <a:t> </a:t>
            </a:r>
            <a:r>
              <a:rPr lang="hr-HR" dirty="0"/>
              <a:t>The research lasted one year (from 4th October 2014 to 4th October 2015). </a:t>
            </a:r>
            <a:endParaRPr lang="hr-HR" dirty="0" smtClean="0"/>
          </a:p>
          <a:p>
            <a:endParaRPr lang="hr-HR" dirty="0" smtClean="0"/>
          </a:p>
          <a:p>
            <a:r>
              <a:rPr lang="hr-HR" dirty="0"/>
              <a:t>The collected data we presented graphically.</a:t>
            </a:r>
          </a:p>
          <a:p>
            <a:pPr>
              <a:buNone/>
            </a:pPr>
            <a:endParaRPr lang="hr-HR" dirty="0" smtClean="0"/>
          </a:p>
          <a:p>
            <a:pPr eaLnBrk="1" hangingPunct="1"/>
            <a:endParaRPr lang="hr-HR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731000"/>
            <a:ext cx="1835696" cy="1644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ikon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9989917"/>
              </p:ext>
            </p:extLst>
          </p:nvPr>
        </p:nvGraphicFramePr>
        <p:xfrm>
          <a:off x="457200" y="908720"/>
          <a:ext cx="822960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afikon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1888985"/>
              </p:ext>
            </p:extLst>
          </p:nvPr>
        </p:nvGraphicFramePr>
        <p:xfrm>
          <a:off x="539552" y="692696"/>
          <a:ext cx="8229600" cy="4992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omilanje">
  <a:themeElements>
    <a:clrScheme name="Gomilanj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Gomilanj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Gomilanj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309</TotalTime>
  <Words>394</Words>
  <Application>Microsoft Office PowerPoint</Application>
  <PresentationFormat>On-screen Show (4:3)</PresentationFormat>
  <Paragraphs>49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Lucida Sans Unicode</vt:lpstr>
      <vt:lpstr>Verdana</vt:lpstr>
      <vt:lpstr>Wingdings 2</vt:lpstr>
      <vt:lpstr>Wingdings 3</vt:lpstr>
      <vt:lpstr>Gomilanje</vt:lpstr>
      <vt:lpstr>PowerPoint Presentation</vt:lpstr>
      <vt:lpstr>River Drava</vt:lpstr>
      <vt:lpstr>PowerPoint Presentation</vt:lpstr>
      <vt:lpstr>Research questions / hypotheses</vt:lpstr>
      <vt:lpstr>PowerPoint Presentation</vt:lpstr>
      <vt:lpstr>Research methods</vt:lpstr>
      <vt:lpstr>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Fizikalno-kemijska svojstva rijeke Drave u Varaždinu i Belišću</dc:title>
  <dc:creator>Korisnik</dc:creator>
  <cp:lastModifiedBy>Marina</cp:lastModifiedBy>
  <cp:revision>35</cp:revision>
  <dcterms:created xsi:type="dcterms:W3CDTF">2015-05-06T14:18:53Z</dcterms:created>
  <dcterms:modified xsi:type="dcterms:W3CDTF">2017-03-28T19:09:31Z</dcterms:modified>
</cp:coreProperties>
</file>