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rts/chart1.xml" ContentType="application/vnd.openxmlformats-officedocument.drawingml.chart+xml"/>
  <Override PartName="/ppt/theme/themeOverride1.xml" ContentType="application/vnd.openxmlformats-officedocument.themeOverride+xml"/>
  <Override PartName="/ppt/charts/chart2.xml" ContentType="application/vnd.openxmlformats-officedocument.drawingml.chart+xml"/>
  <Override PartName="/ppt/theme/themeOverride2.xml" ContentType="application/vnd.openxmlformats-officedocument.themeOverr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60" r:id="rId1"/>
  </p:sldMasterIdLst>
  <p:sldIdLst>
    <p:sldId id="583" r:id="rId2"/>
    <p:sldId id="581" r:id="rId3"/>
  </p:sldIdLst>
  <p:sldSz cx="12192000" cy="6858000"/>
  <p:notesSz cx="6888163" cy="10020300"/>
  <p:defaultTextStyle>
    <a:defPPr>
      <a:defRPr lang="ar-SA"/>
    </a:defPPr>
    <a:lvl1pPr marL="0" algn="r" defTabSz="914357" rtl="1" eaLnBrk="1" latinLnBrk="0" hangingPunct="1">
      <a:defRPr sz="1800" kern="1200">
        <a:solidFill>
          <a:schemeClr val="tx1"/>
        </a:solidFill>
        <a:latin typeface="+mn-lt"/>
        <a:ea typeface="+mn-ea"/>
        <a:cs typeface="+mn-cs"/>
      </a:defRPr>
    </a:lvl1pPr>
    <a:lvl2pPr marL="457179" algn="r" defTabSz="914357" rtl="1" eaLnBrk="1" latinLnBrk="0" hangingPunct="1">
      <a:defRPr sz="1800" kern="1200">
        <a:solidFill>
          <a:schemeClr val="tx1"/>
        </a:solidFill>
        <a:latin typeface="+mn-lt"/>
        <a:ea typeface="+mn-ea"/>
        <a:cs typeface="+mn-cs"/>
      </a:defRPr>
    </a:lvl2pPr>
    <a:lvl3pPr marL="914357" algn="r" defTabSz="914357" rtl="1" eaLnBrk="1" latinLnBrk="0" hangingPunct="1">
      <a:defRPr sz="1800" kern="1200">
        <a:solidFill>
          <a:schemeClr val="tx1"/>
        </a:solidFill>
        <a:latin typeface="+mn-lt"/>
        <a:ea typeface="+mn-ea"/>
        <a:cs typeface="+mn-cs"/>
      </a:defRPr>
    </a:lvl3pPr>
    <a:lvl4pPr marL="1371536" algn="r" defTabSz="914357" rtl="1" eaLnBrk="1" latinLnBrk="0" hangingPunct="1">
      <a:defRPr sz="1800" kern="1200">
        <a:solidFill>
          <a:schemeClr val="tx1"/>
        </a:solidFill>
        <a:latin typeface="+mn-lt"/>
        <a:ea typeface="+mn-ea"/>
        <a:cs typeface="+mn-cs"/>
      </a:defRPr>
    </a:lvl4pPr>
    <a:lvl5pPr marL="1828716" algn="r" defTabSz="914357" rtl="1" eaLnBrk="1" latinLnBrk="0" hangingPunct="1">
      <a:defRPr sz="1800" kern="1200">
        <a:solidFill>
          <a:schemeClr val="tx1"/>
        </a:solidFill>
        <a:latin typeface="+mn-lt"/>
        <a:ea typeface="+mn-ea"/>
        <a:cs typeface="+mn-cs"/>
      </a:defRPr>
    </a:lvl5pPr>
    <a:lvl6pPr marL="2285894" algn="r" defTabSz="914357" rtl="1" eaLnBrk="1" latinLnBrk="0" hangingPunct="1">
      <a:defRPr sz="1800" kern="1200">
        <a:solidFill>
          <a:schemeClr val="tx1"/>
        </a:solidFill>
        <a:latin typeface="+mn-lt"/>
        <a:ea typeface="+mn-ea"/>
        <a:cs typeface="+mn-cs"/>
      </a:defRPr>
    </a:lvl6pPr>
    <a:lvl7pPr marL="2743073" algn="r" defTabSz="914357" rtl="1" eaLnBrk="1" latinLnBrk="0" hangingPunct="1">
      <a:defRPr sz="1800" kern="1200">
        <a:solidFill>
          <a:schemeClr val="tx1"/>
        </a:solidFill>
        <a:latin typeface="+mn-lt"/>
        <a:ea typeface="+mn-ea"/>
        <a:cs typeface="+mn-cs"/>
      </a:defRPr>
    </a:lvl7pPr>
    <a:lvl8pPr marL="3200251" algn="r" defTabSz="914357" rtl="1" eaLnBrk="1" latinLnBrk="0" hangingPunct="1">
      <a:defRPr sz="1800" kern="1200">
        <a:solidFill>
          <a:schemeClr val="tx1"/>
        </a:solidFill>
        <a:latin typeface="+mn-lt"/>
        <a:ea typeface="+mn-ea"/>
        <a:cs typeface="+mn-cs"/>
      </a:defRPr>
    </a:lvl8pPr>
    <a:lvl9pPr marL="3657430" algn="r" defTabSz="914357"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CF59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85005" autoAdjust="0"/>
    <p:restoredTop sz="94660"/>
  </p:normalViewPr>
  <p:slideViewPr>
    <p:cSldViewPr snapToGrid="0">
      <p:cViewPr>
        <p:scale>
          <a:sx n="82" d="100"/>
          <a:sy n="82" d="100"/>
        </p:scale>
        <p:origin x="-264" y="-7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slide" Target="slides/slide2.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charts/_rels/chart1.xml.rels><?xml version="1.0" encoding="UTF-8" standalone="yes"?>
<Relationships xmlns="http://schemas.openxmlformats.org/package/2006/relationships"><Relationship Id="rId2" Type="http://schemas.openxmlformats.org/officeDocument/2006/relationships/oleObject" Target="../embeddings/oleObject1.bin"/><Relationship Id="rId1" Type="http://schemas.openxmlformats.org/officeDocument/2006/relationships/themeOverride" Target="../theme/themeOverride1.xml"/></Relationships>
</file>

<file path=ppt/charts/_rels/chart2.xml.rels><?xml version="1.0" encoding="UTF-8" standalone="yes"?>
<Relationships xmlns="http://schemas.openxmlformats.org/package/2006/relationships"><Relationship Id="rId2" Type="http://schemas.openxmlformats.org/officeDocument/2006/relationships/oleObject" Target="../embeddings/oleObject2.bin"/><Relationship Id="rId1" Type="http://schemas.openxmlformats.org/officeDocument/2006/relationships/themeOverride" Target="../theme/themeOverride2.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ar-SA"/>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a:lstStyle/>
          <a:p>
            <a:pPr>
              <a:defRPr sz="1600"/>
            </a:pPr>
            <a:r>
              <a:rPr lang="en-US" sz="1600">
                <a:cs typeface="+mn-cs"/>
              </a:rPr>
              <a:t>Ph</a:t>
            </a:r>
            <a:endParaRPr lang="ar-SA" sz="1600">
              <a:cs typeface="+mn-cs"/>
            </a:endParaRPr>
          </a:p>
        </c:rich>
      </c:tx>
      <c:layout>
        <c:manualLayout>
          <c:xMode val="edge"/>
          <c:yMode val="edge"/>
          <c:x val="0.13754234715839195"/>
          <c:y val="2.980774991834155E-2"/>
        </c:manualLayout>
      </c:layout>
      <c:overlay val="0"/>
    </c:title>
    <c:autoTitleDeleted val="0"/>
    <c:plotArea>
      <c:layout>
        <c:manualLayout>
          <c:layoutTarget val="inner"/>
          <c:xMode val="edge"/>
          <c:yMode val="edge"/>
          <c:x val="0.37339547180717142"/>
          <c:y val="0.14276506139362466"/>
          <c:w val="0.52447629438375953"/>
          <c:h val="0.55843072754296008"/>
        </c:manualLayout>
      </c:layout>
      <c:lineChart>
        <c:grouping val="stacked"/>
        <c:varyColors val="0"/>
        <c:ser>
          <c:idx val="0"/>
          <c:order val="0"/>
          <c:tx>
            <c:strRef>
              <c:f>'[المخطط في Microsoft Word]ورقة1'!$B$1</c:f>
              <c:strCache>
                <c:ptCount val="1"/>
                <c:pt idx="0">
                  <c:v>الحموضة</c:v>
                </c:pt>
              </c:strCache>
            </c:strRef>
          </c:tx>
          <c:cat>
            <c:strRef>
              <c:f>'[المخطط في Microsoft Word]ورقة1'!$A$2:$A$3</c:f>
              <c:strCache>
                <c:ptCount val="2"/>
                <c:pt idx="0">
                  <c:v>تربة1</c:v>
                </c:pt>
                <c:pt idx="1">
                  <c:v>تربة2</c:v>
                </c:pt>
              </c:strCache>
            </c:strRef>
          </c:cat>
          <c:val>
            <c:numRef>
              <c:f>'[المخطط في Microsoft Word]ورقة1'!$B$2:$B$3</c:f>
              <c:numCache>
                <c:formatCode>General</c:formatCode>
                <c:ptCount val="2"/>
                <c:pt idx="0">
                  <c:v>8.5</c:v>
                </c:pt>
                <c:pt idx="1">
                  <c:v>8.1</c:v>
                </c:pt>
              </c:numCache>
            </c:numRef>
          </c:val>
          <c:smooth val="0"/>
        </c:ser>
        <c:dLbls>
          <c:showLegendKey val="0"/>
          <c:showVal val="0"/>
          <c:showCatName val="0"/>
          <c:showSerName val="0"/>
          <c:showPercent val="0"/>
          <c:showBubbleSize val="0"/>
        </c:dLbls>
        <c:marker val="1"/>
        <c:smooth val="0"/>
        <c:axId val="222908416"/>
        <c:axId val="222911872"/>
      </c:lineChart>
      <c:catAx>
        <c:axId val="222908416"/>
        <c:scaling>
          <c:orientation val="maxMin"/>
        </c:scaling>
        <c:delete val="0"/>
        <c:axPos val="b"/>
        <c:majorTickMark val="out"/>
        <c:minorTickMark val="none"/>
        <c:tickLblPos val="nextTo"/>
        <c:crossAx val="222911872"/>
        <c:crosses val="autoZero"/>
        <c:auto val="1"/>
        <c:lblAlgn val="ctr"/>
        <c:lblOffset val="100"/>
        <c:noMultiLvlLbl val="0"/>
      </c:catAx>
      <c:valAx>
        <c:axId val="222911872"/>
        <c:scaling>
          <c:orientation val="minMax"/>
        </c:scaling>
        <c:delete val="0"/>
        <c:axPos val="r"/>
        <c:majorGridlines/>
        <c:numFmt formatCode="General" sourceLinked="1"/>
        <c:majorTickMark val="out"/>
        <c:minorTickMark val="none"/>
        <c:tickLblPos val="nextTo"/>
        <c:crossAx val="222908416"/>
        <c:crosses val="autoZero"/>
        <c:crossBetween val="between"/>
      </c:valAx>
    </c:plotArea>
    <c:legend>
      <c:legendPos val="l"/>
      <c:layout/>
      <c:overlay val="0"/>
    </c:legend>
    <c:plotVisOnly val="1"/>
    <c:dispBlanksAs val="gap"/>
    <c:showDLblsOverMax val="0"/>
  </c:chart>
  <c:spPr>
    <a:ln>
      <a:solidFill>
        <a:srgbClr val="666666"/>
      </a:solidFill>
    </a:ln>
  </c:spPr>
  <c:externalData r:id="rId2">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ar-SA"/>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a:lstStyle/>
          <a:p>
            <a:pPr>
              <a:defRPr/>
            </a:pPr>
            <a:r>
              <a:rPr lang="ar-SA" sz="1200">
                <a:cs typeface="+mn-cs"/>
              </a:rPr>
              <a:t>قياس درجة </a:t>
            </a:r>
            <a:r>
              <a:rPr lang="en-US" sz="1200">
                <a:cs typeface="+mn-cs"/>
              </a:rPr>
              <a:t>Ph</a:t>
            </a:r>
            <a:r>
              <a:rPr lang="ar-SA" sz="1200">
                <a:cs typeface="+mn-cs"/>
              </a:rPr>
              <a:t>الحموضة</a:t>
            </a:r>
          </a:p>
        </c:rich>
      </c:tx>
      <c:layout/>
      <c:overlay val="0"/>
    </c:title>
    <c:autoTitleDeleted val="0"/>
    <c:plotArea>
      <c:layout/>
      <c:lineChart>
        <c:grouping val="stacked"/>
        <c:varyColors val="0"/>
        <c:ser>
          <c:idx val="0"/>
          <c:order val="0"/>
          <c:tx>
            <c:strRef>
              <c:f>'[المخطط في Microsoft Word]ورقة1'!$B$1</c:f>
              <c:strCache>
                <c:ptCount val="1"/>
                <c:pt idx="0">
                  <c:v>الحموضة</c:v>
                </c:pt>
              </c:strCache>
            </c:strRef>
          </c:tx>
          <c:cat>
            <c:strRef>
              <c:f>'[المخطط في Microsoft Word]ورقة1'!$A$2:$A$3</c:f>
              <c:strCache>
                <c:ptCount val="2"/>
                <c:pt idx="0">
                  <c:v>تربة1</c:v>
                </c:pt>
                <c:pt idx="1">
                  <c:v>تربة2</c:v>
                </c:pt>
              </c:strCache>
            </c:strRef>
          </c:cat>
          <c:val>
            <c:numRef>
              <c:f>'[المخطط في Microsoft Word]ورقة1'!$B$2:$B$3</c:f>
              <c:numCache>
                <c:formatCode>General</c:formatCode>
                <c:ptCount val="2"/>
                <c:pt idx="0">
                  <c:v>8.5</c:v>
                </c:pt>
                <c:pt idx="1">
                  <c:v>8.1</c:v>
                </c:pt>
              </c:numCache>
            </c:numRef>
          </c:val>
          <c:smooth val="0"/>
        </c:ser>
        <c:dLbls>
          <c:showLegendKey val="0"/>
          <c:showVal val="0"/>
          <c:showCatName val="0"/>
          <c:showSerName val="0"/>
          <c:showPercent val="0"/>
          <c:showBubbleSize val="0"/>
        </c:dLbls>
        <c:marker val="1"/>
        <c:smooth val="0"/>
        <c:axId val="228126080"/>
        <c:axId val="228256000"/>
      </c:lineChart>
      <c:catAx>
        <c:axId val="228126080"/>
        <c:scaling>
          <c:orientation val="maxMin"/>
        </c:scaling>
        <c:delete val="0"/>
        <c:axPos val="b"/>
        <c:majorTickMark val="out"/>
        <c:minorTickMark val="none"/>
        <c:tickLblPos val="nextTo"/>
        <c:crossAx val="228256000"/>
        <c:crosses val="autoZero"/>
        <c:auto val="1"/>
        <c:lblAlgn val="ctr"/>
        <c:lblOffset val="100"/>
        <c:noMultiLvlLbl val="0"/>
      </c:catAx>
      <c:valAx>
        <c:axId val="228256000"/>
        <c:scaling>
          <c:orientation val="minMax"/>
        </c:scaling>
        <c:delete val="0"/>
        <c:axPos val="r"/>
        <c:majorGridlines/>
        <c:numFmt formatCode="General" sourceLinked="1"/>
        <c:majorTickMark val="out"/>
        <c:minorTickMark val="none"/>
        <c:tickLblPos val="nextTo"/>
        <c:crossAx val="228126080"/>
        <c:crosses val="autoZero"/>
        <c:crossBetween val="between"/>
      </c:valAx>
    </c:plotArea>
    <c:legend>
      <c:legendPos val="l"/>
      <c:layout/>
      <c:overlay val="0"/>
    </c:legend>
    <c:plotVisOnly val="1"/>
    <c:dispBlanksAs val="gap"/>
    <c:showDLblsOverMax val="0"/>
  </c:chart>
  <c:spPr>
    <a:ln>
      <a:solidFill>
        <a:srgbClr val="00349E"/>
      </a:solidFill>
    </a:ln>
  </c:spPr>
  <c:externalData r:id="rId2">
    <c:autoUpdate val="0"/>
  </c:externalData>
</c:chartSpac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شريحة عنوان">
    <p:spTree>
      <p:nvGrpSpPr>
        <p:cNvPr id="1" name=""/>
        <p:cNvGrpSpPr/>
        <p:nvPr/>
      </p:nvGrpSpPr>
      <p:grpSpPr>
        <a:xfrm>
          <a:off x="0" y="0"/>
          <a:ext cx="0" cy="0"/>
          <a:chOff x="0" y="0"/>
          <a:chExt cx="0" cy="0"/>
        </a:xfrm>
      </p:grpSpPr>
      <p:sp>
        <p:nvSpPr>
          <p:cNvPr id="7" name="مثلث متساوي الساقين 6"/>
          <p:cNvSpPr/>
          <p:nvPr/>
        </p:nvSpPr>
        <p:spPr>
          <a:xfrm rot="16200000">
            <a:off x="10387963" y="5038579"/>
            <a:ext cx="1892949" cy="1725637"/>
          </a:xfrm>
          <a:prstGeom prst="triangle">
            <a:avLst>
              <a:gd name="adj" fmla="val 51323"/>
            </a:avLst>
          </a:prstGeom>
          <a:gradFill flip="none" rotWithShape="1">
            <a:gsLst>
              <a:gs pos="0">
                <a:schemeClr val="accent1">
                  <a:shade val="30000"/>
                  <a:satMod val="155000"/>
                  <a:alpha val="100000"/>
                </a:schemeClr>
              </a:gs>
              <a:gs pos="60000">
                <a:schemeClr val="accent1">
                  <a:satMod val="160000"/>
                  <a:alpha val="100000"/>
                </a:schemeClr>
              </a:gs>
              <a:gs pos="100000">
                <a:schemeClr val="accent1">
                  <a:tint val="70000"/>
                  <a:satMod val="200000"/>
                  <a:alpha val="100000"/>
                </a:schemeClr>
              </a:gs>
            </a:gsLst>
            <a:lin ang="155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عنوان 7"/>
          <p:cNvSpPr>
            <a:spLocks noGrp="1"/>
          </p:cNvSpPr>
          <p:nvPr>
            <p:ph type="ctrTitle"/>
          </p:nvPr>
        </p:nvSpPr>
        <p:spPr>
          <a:xfrm>
            <a:off x="720726" y="776289"/>
            <a:ext cx="10750549" cy="1470025"/>
          </a:xfrm>
        </p:spPr>
        <p:txBody>
          <a:bodyPr anchor="b">
            <a:normAutofit/>
          </a:bodyPr>
          <a:lstStyle>
            <a:lvl1pPr algn="r">
              <a:defRPr sz="4400"/>
            </a:lvl1pPr>
          </a:lstStyle>
          <a:p>
            <a:r>
              <a:rPr kumimoji="0" lang="ar-SA" smtClean="0"/>
              <a:t>انقر لتحرير نمط العنوان الرئيسي</a:t>
            </a:r>
            <a:endParaRPr kumimoji="0" lang="en-US"/>
          </a:p>
        </p:txBody>
      </p:sp>
      <p:sp>
        <p:nvSpPr>
          <p:cNvPr id="9" name="عنوان فرعي 8"/>
          <p:cNvSpPr>
            <a:spLocks noGrp="1"/>
          </p:cNvSpPr>
          <p:nvPr>
            <p:ph type="subTitle" idx="1"/>
          </p:nvPr>
        </p:nvSpPr>
        <p:spPr>
          <a:xfrm>
            <a:off x="720726" y="2250280"/>
            <a:ext cx="10750549" cy="1752600"/>
          </a:xfrm>
        </p:spPr>
        <p:txBody>
          <a:bodyPr/>
          <a:lstStyle>
            <a:lvl1pPr marL="0" marR="36576" indent="0" algn="r">
              <a:spcBef>
                <a:spcPts val="0"/>
              </a:spcBef>
              <a:buNone/>
              <a:defRPr>
                <a:ln>
                  <a:solidFill>
                    <a:schemeClr val="bg2"/>
                  </a:solidFill>
                </a:ln>
                <a:solidFill>
                  <a:schemeClr val="tx1">
                    <a:tint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ar-SA" smtClean="0"/>
              <a:t>انقر لتحرير نمط العنوان الثانوي الرئيسي</a:t>
            </a:r>
            <a:endParaRPr kumimoji="0" lang="en-US"/>
          </a:p>
        </p:txBody>
      </p:sp>
      <p:sp>
        <p:nvSpPr>
          <p:cNvPr id="28" name="عنصر نائب للتاريخ 27"/>
          <p:cNvSpPr>
            <a:spLocks noGrp="1"/>
          </p:cNvSpPr>
          <p:nvPr>
            <p:ph type="dt" sz="half" idx="10"/>
          </p:nvPr>
        </p:nvSpPr>
        <p:spPr>
          <a:xfrm>
            <a:off x="1828800" y="6012657"/>
            <a:ext cx="7721600" cy="365125"/>
          </a:xfrm>
        </p:spPr>
        <p:txBody>
          <a:bodyPr tIns="0" bIns="0" anchor="t"/>
          <a:lstStyle>
            <a:lvl1pPr algn="r">
              <a:defRPr sz="1000"/>
            </a:lvl1pPr>
          </a:lstStyle>
          <a:p>
            <a:fld id="{E0EC33C1-C31D-44A3-B488-0559D2AB6419}" type="datetimeFigureOut">
              <a:rPr lang="ar-SA" smtClean="0"/>
              <a:t>15/07/41</a:t>
            </a:fld>
            <a:endParaRPr lang="ar-SA"/>
          </a:p>
        </p:txBody>
      </p:sp>
      <p:sp>
        <p:nvSpPr>
          <p:cNvPr id="17" name="عنصر نائب للتذييل 16"/>
          <p:cNvSpPr>
            <a:spLocks noGrp="1"/>
          </p:cNvSpPr>
          <p:nvPr>
            <p:ph type="ftr" sz="quarter" idx="11"/>
          </p:nvPr>
        </p:nvSpPr>
        <p:spPr>
          <a:xfrm>
            <a:off x="1828800" y="5650705"/>
            <a:ext cx="7721600" cy="365125"/>
          </a:xfrm>
        </p:spPr>
        <p:txBody>
          <a:bodyPr tIns="0" bIns="0" anchor="b"/>
          <a:lstStyle>
            <a:lvl1pPr algn="r">
              <a:defRPr sz="1100"/>
            </a:lvl1pPr>
          </a:lstStyle>
          <a:p>
            <a:endParaRPr lang="ar-SA"/>
          </a:p>
        </p:txBody>
      </p:sp>
      <p:sp>
        <p:nvSpPr>
          <p:cNvPr id="29" name="عنصر نائب لرقم الشريحة 28"/>
          <p:cNvSpPr>
            <a:spLocks noGrp="1"/>
          </p:cNvSpPr>
          <p:nvPr>
            <p:ph type="sldNum" sz="quarter" idx="12"/>
          </p:nvPr>
        </p:nvSpPr>
        <p:spPr>
          <a:xfrm>
            <a:off x="11189663" y="5752308"/>
            <a:ext cx="670560" cy="365125"/>
          </a:xfrm>
        </p:spPr>
        <p:txBody>
          <a:bodyPr anchor="ctr"/>
          <a:lstStyle>
            <a:lvl1pPr algn="ctr">
              <a:defRPr sz="1300">
                <a:solidFill>
                  <a:srgbClr val="FFFFFF"/>
                </a:solidFill>
              </a:defRPr>
            </a:lvl1pPr>
          </a:lstStyle>
          <a:p>
            <a:fld id="{A704DFC0-E045-4011-AAE2-46694B423378}" type="slidenum">
              <a:rPr lang="ar-SA" smtClean="0"/>
              <a:t>‹#›</a:t>
            </a:fld>
            <a:endParaRPr lang="ar-SA"/>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عنوان ونص عمودي">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kumimoji="0" lang="ar-SA" smtClean="0"/>
              <a:t>انقر لتحرير نمط العنوان الرئيسي</a:t>
            </a:r>
            <a:endParaRPr kumimoji="0" lang="en-US"/>
          </a:p>
        </p:txBody>
      </p:sp>
      <p:sp>
        <p:nvSpPr>
          <p:cNvPr id="3" name="عنصر نائب للعنوان العمودي 2"/>
          <p:cNvSpPr>
            <a:spLocks noGrp="1"/>
          </p:cNvSpPr>
          <p:nvPr>
            <p:ph type="body" orient="vert" idx="1"/>
          </p:nvPr>
        </p:nvSpPr>
        <p:spPr/>
        <p:txBody>
          <a:bodyPr vert="eaVert"/>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4" name="عنصر نائب للتاريخ 3"/>
          <p:cNvSpPr>
            <a:spLocks noGrp="1"/>
          </p:cNvSpPr>
          <p:nvPr>
            <p:ph type="dt" sz="half" idx="10"/>
          </p:nvPr>
        </p:nvSpPr>
        <p:spPr/>
        <p:txBody>
          <a:bodyPr/>
          <a:lstStyle/>
          <a:p>
            <a:fld id="{E0EC33C1-C31D-44A3-B488-0559D2AB6419}" type="datetimeFigureOut">
              <a:rPr lang="ar-SA" smtClean="0"/>
              <a:t>15/07/41</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A704DFC0-E045-4011-AAE2-46694B423378}" type="slidenum">
              <a:rPr lang="ar-SA" smtClean="0"/>
              <a:t>‹#›</a:t>
            </a:fld>
            <a:endParaRPr lang="ar-SA"/>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عنوان ونص عموديان">
    <p:spTree>
      <p:nvGrpSpPr>
        <p:cNvPr id="1" name=""/>
        <p:cNvGrpSpPr/>
        <p:nvPr/>
      </p:nvGrpSpPr>
      <p:grpSpPr>
        <a:xfrm>
          <a:off x="0" y="0"/>
          <a:ext cx="0" cy="0"/>
          <a:chOff x="0" y="0"/>
          <a:chExt cx="0" cy="0"/>
        </a:xfrm>
      </p:grpSpPr>
      <p:sp>
        <p:nvSpPr>
          <p:cNvPr id="2" name="عنوان عمودي 1"/>
          <p:cNvSpPr>
            <a:spLocks noGrp="1"/>
          </p:cNvSpPr>
          <p:nvPr>
            <p:ph type="title" orient="vert"/>
          </p:nvPr>
        </p:nvSpPr>
        <p:spPr>
          <a:xfrm>
            <a:off x="9042400" y="381000"/>
            <a:ext cx="2540000" cy="5486400"/>
          </a:xfrm>
        </p:spPr>
        <p:txBody>
          <a:bodyPr vert="eaVert"/>
          <a:lstStyle/>
          <a:p>
            <a:r>
              <a:rPr kumimoji="0" lang="ar-SA" smtClean="0"/>
              <a:t>انقر لتحرير نمط العنوان الرئيسي</a:t>
            </a:r>
            <a:endParaRPr kumimoji="0" lang="en-US"/>
          </a:p>
        </p:txBody>
      </p:sp>
      <p:sp>
        <p:nvSpPr>
          <p:cNvPr id="3" name="عنصر نائب للعنوان العمودي 2"/>
          <p:cNvSpPr>
            <a:spLocks noGrp="1"/>
          </p:cNvSpPr>
          <p:nvPr>
            <p:ph type="body" orient="vert" idx="1"/>
          </p:nvPr>
        </p:nvSpPr>
        <p:spPr>
          <a:xfrm>
            <a:off x="609600" y="381000"/>
            <a:ext cx="8331200" cy="5486400"/>
          </a:xfrm>
        </p:spPr>
        <p:txBody>
          <a:bodyPr vert="eaVert"/>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4" name="عنصر نائب للتاريخ 3"/>
          <p:cNvSpPr>
            <a:spLocks noGrp="1"/>
          </p:cNvSpPr>
          <p:nvPr>
            <p:ph type="dt" sz="half" idx="10"/>
          </p:nvPr>
        </p:nvSpPr>
        <p:spPr/>
        <p:txBody>
          <a:bodyPr/>
          <a:lstStyle/>
          <a:p>
            <a:fld id="{E0EC33C1-C31D-44A3-B488-0559D2AB6419}" type="datetimeFigureOut">
              <a:rPr lang="ar-SA" smtClean="0"/>
              <a:t>15/07/41</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A704DFC0-E045-4011-AAE2-46694B423378}" type="slidenum">
              <a:rPr lang="ar-SA" smtClean="0"/>
              <a:t>‹#›</a:t>
            </a:fld>
            <a:endParaRPr lang="ar-SA"/>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عنوان ومحتوى">
    <p:spTree>
      <p:nvGrpSpPr>
        <p:cNvPr id="1" name=""/>
        <p:cNvGrpSpPr/>
        <p:nvPr/>
      </p:nvGrpSpPr>
      <p:grpSpPr>
        <a:xfrm>
          <a:off x="0" y="0"/>
          <a:ext cx="0" cy="0"/>
          <a:chOff x="0" y="0"/>
          <a:chExt cx="0" cy="0"/>
        </a:xfrm>
      </p:grpSpPr>
      <p:sp>
        <p:nvSpPr>
          <p:cNvPr id="2" name="عنوان 1"/>
          <p:cNvSpPr>
            <a:spLocks noGrp="1"/>
          </p:cNvSpPr>
          <p:nvPr>
            <p:ph type="title"/>
          </p:nvPr>
        </p:nvSpPr>
        <p:spPr>
          <a:xfrm>
            <a:off x="609600" y="267494"/>
            <a:ext cx="10972800" cy="1399032"/>
          </a:xfrm>
        </p:spPr>
        <p:txBody>
          <a:bodyPr/>
          <a:lstStyle/>
          <a:p>
            <a:r>
              <a:rPr kumimoji="0" lang="ar-SA" smtClean="0"/>
              <a:t>انقر لتحرير نمط العنوان الرئيسي</a:t>
            </a:r>
            <a:endParaRPr kumimoji="0" lang="en-US"/>
          </a:p>
        </p:txBody>
      </p:sp>
      <p:sp>
        <p:nvSpPr>
          <p:cNvPr id="3" name="عنصر نائب للمحتوى 2"/>
          <p:cNvSpPr>
            <a:spLocks noGrp="1"/>
          </p:cNvSpPr>
          <p:nvPr>
            <p:ph idx="1"/>
          </p:nvPr>
        </p:nvSpPr>
        <p:spPr>
          <a:xfrm>
            <a:off x="609600" y="1882808"/>
            <a:ext cx="10972800" cy="4572000"/>
          </a:xfrm>
        </p:spPr>
        <p:txBody>
          <a:bodyPr/>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4" name="عنصر نائب للتاريخ 3"/>
          <p:cNvSpPr>
            <a:spLocks noGrp="1"/>
          </p:cNvSpPr>
          <p:nvPr>
            <p:ph type="dt" sz="half" idx="10"/>
          </p:nvPr>
        </p:nvSpPr>
        <p:spPr>
          <a:xfrm>
            <a:off x="6388608" y="6480048"/>
            <a:ext cx="2844800" cy="301752"/>
          </a:xfrm>
        </p:spPr>
        <p:txBody>
          <a:bodyPr/>
          <a:lstStyle/>
          <a:p>
            <a:fld id="{E0EC33C1-C31D-44A3-B488-0559D2AB6419}" type="datetimeFigureOut">
              <a:rPr lang="ar-SA" smtClean="0"/>
              <a:t>15/07/41</a:t>
            </a:fld>
            <a:endParaRPr lang="ar-SA"/>
          </a:p>
        </p:txBody>
      </p:sp>
      <p:sp>
        <p:nvSpPr>
          <p:cNvPr id="5" name="عنصر نائب للتذييل 4"/>
          <p:cNvSpPr>
            <a:spLocks noGrp="1"/>
          </p:cNvSpPr>
          <p:nvPr>
            <p:ph type="ftr" sz="quarter" idx="11"/>
          </p:nvPr>
        </p:nvSpPr>
        <p:spPr>
          <a:xfrm>
            <a:off x="609600" y="6480970"/>
            <a:ext cx="5680075" cy="300831"/>
          </a:xfrm>
        </p:spPr>
        <p:txBody>
          <a:bodyPr/>
          <a:lstStyle/>
          <a:p>
            <a:endParaRPr lang="ar-SA"/>
          </a:p>
        </p:txBody>
      </p:sp>
      <p:sp>
        <p:nvSpPr>
          <p:cNvPr id="6" name="عنصر نائب لرقم الشريحة 5"/>
          <p:cNvSpPr>
            <a:spLocks noGrp="1"/>
          </p:cNvSpPr>
          <p:nvPr>
            <p:ph type="sldNum" sz="quarter" idx="12"/>
          </p:nvPr>
        </p:nvSpPr>
        <p:spPr/>
        <p:txBody>
          <a:bodyPr/>
          <a:lstStyle/>
          <a:p>
            <a:fld id="{A704DFC0-E045-4011-AAE2-46694B423378}" type="slidenum">
              <a:rPr lang="ar-SA" smtClean="0"/>
              <a:t>‹#›</a:t>
            </a:fld>
            <a:endParaRPr lang="ar-SA"/>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عنوان المقطع">
    <p:bg>
      <p:bgRef idx="1002">
        <a:schemeClr val="bg1"/>
      </p:bgRef>
    </p:bg>
    <p:spTree>
      <p:nvGrpSpPr>
        <p:cNvPr id="1" name=""/>
        <p:cNvGrpSpPr/>
        <p:nvPr/>
      </p:nvGrpSpPr>
      <p:grpSpPr>
        <a:xfrm>
          <a:off x="0" y="0"/>
          <a:ext cx="0" cy="0"/>
          <a:chOff x="0" y="0"/>
          <a:chExt cx="0" cy="0"/>
        </a:xfrm>
      </p:grpSpPr>
      <p:sp>
        <p:nvSpPr>
          <p:cNvPr id="9" name="مثلث قائم الزاوية 8"/>
          <p:cNvSpPr/>
          <p:nvPr/>
        </p:nvSpPr>
        <p:spPr>
          <a:xfrm flipV="1">
            <a:off x="9379" y="7034"/>
            <a:ext cx="12173243" cy="6836899"/>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algn="ctr" defTabSz="914400" rtl="0" eaLnBrk="1" latinLnBrk="0" hangingPunct="1"/>
            <a:endParaRPr kumimoji="0" lang="en-US" sz="1800" kern="1200">
              <a:solidFill>
                <a:schemeClr val="lt1"/>
              </a:solidFill>
              <a:latin typeface="+mn-lt"/>
              <a:ea typeface="+mn-ea"/>
              <a:cs typeface="+mn-cs"/>
            </a:endParaRPr>
          </a:p>
        </p:txBody>
      </p:sp>
      <p:sp>
        <p:nvSpPr>
          <p:cNvPr id="8" name="مثلث متساوي الساقين 7"/>
          <p:cNvSpPr/>
          <p:nvPr/>
        </p:nvSpPr>
        <p:spPr>
          <a:xfrm rot="5400000" flipV="1">
            <a:off x="10387963" y="93785"/>
            <a:ext cx="1892949" cy="1725637"/>
          </a:xfrm>
          <a:prstGeom prst="triangle">
            <a:avLst>
              <a:gd name="adj" fmla="val 51323"/>
            </a:avLst>
          </a:prstGeom>
          <a:gradFill flip="none" rotWithShape="1">
            <a:gsLst>
              <a:gs pos="0">
                <a:schemeClr val="accent1">
                  <a:shade val="30000"/>
                  <a:satMod val="155000"/>
                  <a:alpha val="100000"/>
                </a:schemeClr>
              </a:gs>
              <a:gs pos="60000">
                <a:schemeClr val="accent1">
                  <a:satMod val="160000"/>
                  <a:alpha val="100000"/>
                </a:schemeClr>
              </a:gs>
              <a:gs pos="100000">
                <a:schemeClr val="accent1">
                  <a:tint val="70000"/>
                  <a:satMod val="200000"/>
                  <a:alpha val="100000"/>
                </a:schemeClr>
              </a:gs>
            </a:gsLst>
            <a:lin ang="155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4" name="عنصر نائب للتاريخ 3"/>
          <p:cNvSpPr>
            <a:spLocks noGrp="1"/>
          </p:cNvSpPr>
          <p:nvPr>
            <p:ph type="dt" sz="half" idx="10"/>
          </p:nvPr>
        </p:nvSpPr>
        <p:spPr>
          <a:xfrm>
            <a:off x="9274176" y="6477000"/>
            <a:ext cx="2844800" cy="304800"/>
          </a:xfrm>
        </p:spPr>
        <p:txBody>
          <a:bodyPr/>
          <a:lstStyle/>
          <a:p>
            <a:fld id="{E0EC33C1-C31D-44A3-B488-0559D2AB6419}" type="datetimeFigureOut">
              <a:rPr lang="ar-SA" smtClean="0"/>
              <a:t>15/07/41</a:t>
            </a:fld>
            <a:endParaRPr lang="ar-SA"/>
          </a:p>
        </p:txBody>
      </p:sp>
      <p:sp>
        <p:nvSpPr>
          <p:cNvPr id="5" name="عنصر نائب للتذييل 4"/>
          <p:cNvSpPr>
            <a:spLocks noGrp="1"/>
          </p:cNvSpPr>
          <p:nvPr>
            <p:ph type="ftr" sz="quarter" idx="11"/>
          </p:nvPr>
        </p:nvSpPr>
        <p:spPr>
          <a:xfrm>
            <a:off x="3492501" y="6480970"/>
            <a:ext cx="5680075" cy="300831"/>
          </a:xfrm>
        </p:spPr>
        <p:txBody>
          <a:bodyPr/>
          <a:lstStyle/>
          <a:p>
            <a:endParaRPr lang="ar-SA"/>
          </a:p>
        </p:txBody>
      </p:sp>
      <p:sp>
        <p:nvSpPr>
          <p:cNvPr id="6" name="عنصر نائب لرقم الشريحة 5"/>
          <p:cNvSpPr>
            <a:spLocks noGrp="1"/>
          </p:cNvSpPr>
          <p:nvPr>
            <p:ph type="sldNum" sz="quarter" idx="12"/>
          </p:nvPr>
        </p:nvSpPr>
        <p:spPr>
          <a:xfrm>
            <a:off x="11268075" y="809625"/>
            <a:ext cx="670560" cy="300831"/>
          </a:xfrm>
        </p:spPr>
        <p:txBody>
          <a:bodyPr/>
          <a:lstStyle/>
          <a:p>
            <a:fld id="{A704DFC0-E045-4011-AAE2-46694B423378}" type="slidenum">
              <a:rPr lang="ar-SA" smtClean="0"/>
              <a:t>‹#›</a:t>
            </a:fld>
            <a:endParaRPr lang="ar-SA"/>
          </a:p>
        </p:txBody>
      </p:sp>
      <p:cxnSp>
        <p:nvCxnSpPr>
          <p:cNvPr id="11" name="رابط مستقيم 10"/>
          <p:cNvCxnSpPr/>
          <p:nvPr/>
        </p:nvCxnSpPr>
        <p:spPr>
          <a:xfrm rot="10800000">
            <a:off x="8625059" y="9381"/>
            <a:ext cx="3563815" cy="1900210"/>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0" name="رابط مستقيم 9"/>
          <p:cNvCxnSpPr/>
          <p:nvPr/>
        </p:nvCxnSpPr>
        <p:spPr>
          <a:xfrm flipV="1">
            <a:off x="0" y="7034"/>
            <a:ext cx="12182621" cy="6843933"/>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 name="عنوان 1"/>
          <p:cNvSpPr>
            <a:spLocks noGrp="1"/>
          </p:cNvSpPr>
          <p:nvPr>
            <p:ph type="title"/>
          </p:nvPr>
        </p:nvSpPr>
        <p:spPr>
          <a:xfrm>
            <a:off x="508000" y="271465"/>
            <a:ext cx="9652000" cy="1362075"/>
          </a:xfrm>
        </p:spPr>
        <p:txBody>
          <a:bodyPr anchor="ctr"/>
          <a:lstStyle>
            <a:lvl1pPr marL="0" algn="l">
              <a:buNone/>
              <a:defRPr sz="3600" b="1" cap="none" baseline="0"/>
            </a:lvl1pPr>
          </a:lstStyle>
          <a:p>
            <a:r>
              <a:rPr kumimoji="0" lang="ar-SA" smtClean="0"/>
              <a:t>انقر لتحرير نمط العنوان الرئيسي</a:t>
            </a:r>
            <a:endParaRPr kumimoji="0" lang="en-US"/>
          </a:p>
        </p:txBody>
      </p:sp>
      <p:sp>
        <p:nvSpPr>
          <p:cNvPr id="3" name="عنصر نائب للنص 2"/>
          <p:cNvSpPr>
            <a:spLocks noGrp="1"/>
          </p:cNvSpPr>
          <p:nvPr>
            <p:ph type="body" idx="1"/>
          </p:nvPr>
        </p:nvSpPr>
        <p:spPr>
          <a:xfrm>
            <a:off x="508000" y="1633536"/>
            <a:ext cx="5181600" cy="2286000"/>
          </a:xfrm>
        </p:spPr>
        <p:txBody>
          <a:bodyPr anchor="t"/>
          <a:lstStyle>
            <a:lvl1pPr marL="54864" indent="0" algn="l">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ar-SA" smtClean="0"/>
              <a:t>انقر لتحرير أنماط النص الرئيسي</a:t>
            </a:r>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محتويين">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lvl1pPr marL="0" algn="l">
              <a:defRPr/>
            </a:lvl1pPr>
          </a:lstStyle>
          <a:p>
            <a:r>
              <a:rPr kumimoji="0" lang="ar-SA" smtClean="0"/>
              <a:t>انقر لتحرير نمط العنوان الرئيسي</a:t>
            </a:r>
            <a:endParaRPr kumimoji="0" lang="en-US"/>
          </a:p>
        </p:txBody>
      </p:sp>
      <p:sp>
        <p:nvSpPr>
          <p:cNvPr id="3" name="عنصر نائب للمحتوى 2"/>
          <p:cNvSpPr>
            <a:spLocks noGrp="1"/>
          </p:cNvSpPr>
          <p:nvPr>
            <p:ph sz="half" idx="1"/>
          </p:nvPr>
        </p:nvSpPr>
        <p:spPr>
          <a:xfrm>
            <a:off x="609600" y="1722438"/>
            <a:ext cx="53848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4" name="عنصر نائب للمحتوى 3"/>
          <p:cNvSpPr>
            <a:spLocks noGrp="1"/>
          </p:cNvSpPr>
          <p:nvPr>
            <p:ph sz="half" idx="2"/>
          </p:nvPr>
        </p:nvSpPr>
        <p:spPr>
          <a:xfrm>
            <a:off x="6197600" y="1722438"/>
            <a:ext cx="53848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5" name="عنصر نائب للتاريخ 4"/>
          <p:cNvSpPr>
            <a:spLocks noGrp="1"/>
          </p:cNvSpPr>
          <p:nvPr>
            <p:ph type="dt" sz="half" idx="10"/>
          </p:nvPr>
        </p:nvSpPr>
        <p:spPr>
          <a:xfrm>
            <a:off x="6388608" y="6480969"/>
            <a:ext cx="2844800" cy="301752"/>
          </a:xfrm>
        </p:spPr>
        <p:txBody>
          <a:bodyPr/>
          <a:lstStyle/>
          <a:p>
            <a:fld id="{E0EC33C1-C31D-44A3-B488-0559D2AB6419}" type="datetimeFigureOut">
              <a:rPr lang="ar-SA" smtClean="0"/>
              <a:t>15/07/41</a:t>
            </a:fld>
            <a:endParaRPr lang="ar-SA"/>
          </a:p>
        </p:txBody>
      </p:sp>
      <p:sp>
        <p:nvSpPr>
          <p:cNvPr id="6" name="عنصر نائب للتذييل 5"/>
          <p:cNvSpPr>
            <a:spLocks noGrp="1"/>
          </p:cNvSpPr>
          <p:nvPr>
            <p:ph type="ftr" sz="quarter" idx="11"/>
          </p:nvPr>
        </p:nvSpPr>
        <p:spPr>
          <a:xfrm>
            <a:off x="609600" y="6480969"/>
            <a:ext cx="5680075" cy="301752"/>
          </a:xfrm>
        </p:spPr>
        <p:txBody>
          <a:bodyPr/>
          <a:lstStyle/>
          <a:p>
            <a:endParaRPr lang="ar-SA"/>
          </a:p>
        </p:txBody>
      </p:sp>
      <p:sp>
        <p:nvSpPr>
          <p:cNvPr id="7" name="عنصر نائب لرقم الشريحة 6"/>
          <p:cNvSpPr>
            <a:spLocks noGrp="1"/>
          </p:cNvSpPr>
          <p:nvPr>
            <p:ph type="sldNum" sz="quarter" idx="12"/>
          </p:nvPr>
        </p:nvSpPr>
        <p:spPr>
          <a:xfrm>
            <a:off x="10119360" y="6480969"/>
            <a:ext cx="670560" cy="301752"/>
          </a:xfrm>
        </p:spPr>
        <p:txBody>
          <a:bodyPr/>
          <a:lstStyle/>
          <a:p>
            <a:fld id="{A704DFC0-E045-4011-AAE2-46694B423378}" type="slidenum">
              <a:rPr lang="ar-SA" smtClean="0"/>
              <a:t>‹#›</a:t>
            </a:fld>
            <a:endParaRPr lang="ar-SA"/>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مقارنة">
    <p:bg>
      <p:bgRef idx="1002">
        <a:schemeClr val="bg2"/>
      </p:bgRef>
    </p:bg>
    <p:spTree>
      <p:nvGrpSpPr>
        <p:cNvPr id="1" name=""/>
        <p:cNvGrpSpPr/>
        <p:nvPr/>
      </p:nvGrpSpPr>
      <p:grpSpPr>
        <a:xfrm>
          <a:off x="0" y="0"/>
          <a:ext cx="0" cy="0"/>
          <a:chOff x="0" y="0"/>
          <a:chExt cx="0" cy="0"/>
        </a:xfrm>
      </p:grpSpPr>
      <p:sp>
        <p:nvSpPr>
          <p:cNvPr id="2" name="عنوان 1"/>
          <p:cNvSpPr>
            <a:spLocks noGrp="1"/>
          </p:cNvSpPr>
          <p:nvPr>
            <p:ph type="title"/>
          </p:nvPr>
        </p:nvSpPr>
        <p:spPr>
          <a:xfrm>
            <a:off x="330931" y="290732"/>
            <a:ext cx="1422400" cy="6153912"/>
          </a:xfrm>
        </p:spPr>
        <p:txBody>
          <a:bodyPr vert="vert270" anchor="b"/>
          <a:lstStyle>
            <a:lvl1pPr marL="0" algn="ctr">
              <a:defRPr sz="3300" b="1">
                <a:ln w="6350">
                  <a:solidFill>
                    <a:schemeClr val="tx1"/>
                  </a:solidFill>
                </a:ln>
                <a:solidFill>
                  <a:schemeClr val="tx1"/>
                </a:solidFill>
              </a:defRPr>
            </a:lvl1pPr>
          </a:lstStyle>
          <a:p>
            <a:r>
              <a:rPr kumimoji="0" lang="ar-SA" smtClean="0"/>
              <a:t>انقر لتحرير نمط العنوان الرئيسي</a:t>
            </a:r>
            <a:endParaRPr kumimoji="0" lang="en-US"/>
          </a:p>
        </p:txBody>
      </p:sp>
      <p:sp>
        <p:nvSpPr>
          <p:cNvPr id="3" name="عنصر نائب للنص 2"/>
          <p:cNvSpPr>
            <a:spLocks noGrp="1"/>
          </p:cNvSpPr>
          <p:nvPr>
            <p:ph type="body" idx="1"/>
          </p:nvPr>
        </p:nvSpPr>
        <p:spPr>
          <a:xfrm>
            <a:off x="1820008" y="290732"/>
            <a:ext cx="774699" cy="3017520"/>
          </a:xfrm>
          <a:solidFill>
            <a:schemeClr val="bg1"/>
          </a:solidFill>
          <a:ln w="12700">
            <a:noFill/>
          </a:ln>
        </p:spPr>
        <p:txBody>
          <a:bodyPr vert="vert270" anchor="ctr"/>
          <a:lstStyle>
            <a:lvl1pPr marL="0" indent="0" algn="ctr">
              <a:buNone/>
              <a:defRPr sz="1600" b="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ar-SA" smtClean="0"/>
              <a:t>انقر لتحرير أنماط النص الرئيسي</a:t>
            </a:r>
          </a:p>
        </p:txBody>
      </p:sp>
      <p:sp>
        <p:nvSpPr>
          <p:cNvPr id="4" name="عنصر نائب للنص 3"/>
          <p:cNvSpPr>
            <a:spLocks noGrp="1"/>
          </p:cNvSpPr>
          <p:nvPr>
            <p:ph type="body" sz="half" idx="3"/>
          </p:nvPr>
        </p:nvSpPr>
        <p:spPr>
          <a:xfrm>
            <a:off x="1820008" y="3427124"/>
            <a:ext cx="774699" cy="3017520"/>
          </a:xfrm>
          <a:solidFill>
            <a:schemeClr val="bg1"/>
          </a:solidFill>
          <a:ln w="12700">
            <a:noFill/>
          </a:ln>
        </p:spPr>
        <p:txBody>
          <a:bodyPr vert="vert270" anchor="ctr"/>
          <a:lstStyle>
            <a:lvl1pPr marL="0" indent="0" algn="ctr">
              <a:buNone/>
              <a:defRPr sz="1600" b="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ar-SA" smtClean="0"/>
              <a:t>انقر لتحرير أنماط النص الرئيسي</a:t>
            </a:r>
          </a:p>
        </p:txBody>
      </p:sp>
      <p:sp>
        <p:nvSpPr>
          <p:cNvPr id="5" name="عنصر نائب للمحتوى 4"/>
          <p:cNvSpPr>
            <a:spLocks noGrp="1"/>
          </p:cNvSpPr>
          <p:nvPr>
            <p:ph sz="quarter" idx="2"/>
          </p:nvPr>
        </p:nvSpPr>
        <p:spPr>
          <a:xfrm>
            <a:off x="2696307" y="290732"/>
            <a:ext cx="9144000" cy="3017520"/>
          </a:xfrm>
        </p:spPr>
        <p:txBody>
          <a:bodyPr/>
          <a:lstStyle>
            <a:lvl1pPr algn="l">
              <a:defRPr sz="2400"/>
            </a:lvl1pPr>
            <a:lvl2pPr algn="l">
              <a:defRPr sz="2000"/>
            </a:lvl2pPr>
            <a:lvl3pPr algn="l">
              <a:defRPr sz="1800"/>
            </a:lvl3pPr>
            <a:lvl4pPr algn="l">
              <a:defRPr sz="1600"/>
            </a:lvl4pPr>
            <a:lvl5pPr algn="l">
              <a:defRPr sz="1600"/>
            </a:lvl5pPr>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6" name="عنصر نائب للمحتوى 5"/>
          <p:cNvSpPr>
            <a:spLocks noGrp="1"/>
          </p:cNvSpPr>
          <p:nvPr>
            <p:ph sz="quarter" idx="4"/>
          </p:nvPr>
        </p:nvSpPr>
        <p:spPr>
          <a:xfrm>
            <a:off x="2696307" y="3427124"/>
            <a:ext cx="9144000" cy="3017520"/>
          </a:xfrm>
        </p:spPr>
        <p:txBody>
          <a:bodyPr/>
          <a:lstStyle>
            <a:lvl1pPr>
              <a:defRPr sz="2400"/>
            </a:lvl1pPr>
            <a:lvl2pPr>
              <a:defRPr sz="2000"/>
            </a:lvl2pPr>
            <a:lvl3pPr>
              <a:defRPr sz="1800"/>
            </a:lvl3pPr>
            <a:lvl4pPr>
              <a:defRPr sz="1600"/>
            </a:lvl4pPr>
            <a:lvl5pPr>
              <a:defRPr sz="1600"/>
            </a:lvl5pPr>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7" name="عنصر نائب للتاريخ 6"/>
          <p:cNvSpPr>
            <a:spLocks noGrp="1"/>
          </p:cNvSpPr>
          <p:nvPr>
            <p:ph type="dt" sz="half" idx="10"/>
          </p:nvPr>
        </p:nvSpPr>
        <p:spPr>
          <a:xfrm>
            <a:off x="6388608" y="6480969"/>
            <a:ext cx="2840736" cy="301752"/>
          </a:xfrm>
        </p:spPr>
        <p:txBody>
          <a:bodyPr/>
          <a:lstStyle/>
          <a:p>
            <a:fld id="{E0EC33C1-C31D-44A3-B488-0559D2AB6419}" type="datetimeFigureOut">
              <a:rPr lang="ar-SA" smtClean="0"/>
              <a:t>15/07/41</a:t>
            </a:fld>
            <a:endParaRPr lang="ar-SA"/>
          </a:p>
        </p:txBody>
      </p:sp>
      <p:sp>
        <p:nvSpPr>
          <p:cNvPr id="8" name="عنصر نائب للتذييل 7"/>
          <p:cNvSpPr>
            <a:spLocks noGrp="1"/>
          </p:cNvSpPr>
          <p:nvPr>
            <p:ph type="ftr" sz="quarter" idx="11"/>
          </p:nvPr>
        </p:nvSpPr>
        <p:spPr>
          <a:xfrm>
            <a:off x="609600" y="6480969"/>
            <a:ext cx="5681472" cy="301752"/>
          </a:xfrm>
        </p:spPr>
        <p:txBody>
          <a:bodyPr/>
          <a:lstStyle/>
          <a:p>
            <a:endParaRPr lang="ar-SA"/>
          </a:p>
        </p:txBody>
      </p:sp>
      <p:sp>
        <p:nvSpPr>
          <p:cNvPr id="9" name="عنصر نائب لرقم الشريحة 8"/>
          <p:cNvSpPr>
            <a:spLocks noGrp="1"/>
          </p:cNvSpPr>
          <p:nvPr>
            <p:ph type="sldNum" sz="quarter" idx="12"/>
          </p:nvPr>
        </p:nvSpPr>
        <p:spPr>
          <a:xfrm>
            <a:off x="10119360" y="6483096"/>
            <a:ext cx="670560" cy="301752"/>
          </a:xfrm>
        </p:spPr>
        <p:txBody>
          <a:bodyPr/>
          <a:lstStyle>
            <a:lvl1pPr algn="ctr">
              <a:defRPr/>
            </a:lvl1pPr>
          </a:lstStyle>
          <a:p>
            <a:fld id="{A704DFC0-E045-4011-AAE2-46694B423378}" type="slidenum">
              <a:rPr lang="ar-SA" smtClean="0"/>
              <a:t>‹#›</a:t>
            </a:fld>
            <a:endParaRPr lang="ar-SA"/>
          </a:p>
        </p:txBody>
      </p:sp>
    </p:spTree>
  </p:cSld>
  <p:clrMapOvr>
    <a:overrideClrMapping bg1="dk1" tx1="lt1" bg2="dk2" tx2="lt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عنوان فقط">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lvl1pPr>
              <a:defRPr b="0"/>
            </a:lvl1pPr>
          </a:lstStyle>
          <a:p>
            <a:r>
              <a:rPr kumimoji="0" lang="ar-SA" smtClean="0"/>
              <a:t>انقر لتحرير نمط العنوان الرئيسي</a:t>
            </a:r>
            <a:endParaRPr kumimoji="0" lang="en-US"/>
          </a:p>
        </p:txBody>
      </p:sp>
      <p:sp>
        <p:nvSpPr>
          <p:cNvPr id="3" name="عنصر نائب للتاريخ 2"/>
          <p:cNvSpPr>
            <a:spLocks noGrp="1"/>
          </p:cNvSpPr>
          <p:nvPr>
            <p:ph type="dt" sz="half" idx="10"/>
          </p:nvPr>
        </p:nvSpPr>
        <p:spPr/>
        <p:txBody>
          <a:bodyPr/>
          <a:lstStyle/>
          <a:p>
            <a:fld id="{E0EC33C1-C31D-44A3-B488-0559D2AB6419}" type="datetimeFigureOut">
              <a:rPr lang="ar-SA" smtClean="0"/>
              <a:t>15/07/41</a:t>
            </a:fld>
            <a:endParaRPr lang="ar-SA"/>
          </a:p>
        </p:txBody>
      </p:sp>
      <p:sp>
        <p:nvSpPr>
          <p:cNvPr id="4" name="عنصر نائب للتذييل 3"/>
          <p:cNvSpPr>
            <a:spLocks noGrp="1"/>
          </p:cNvSpPr>
          <p:nvPr>
            <p:ph type="ftr" sz="quarter" idx="11"/>
          </p:nvPr>
        </p:nvSpPr>
        <p:spPr/>
        <p:txBody>
          <a:bodyPr/>
          <a:lstStyle/>
          <a:p>
            <a:endParaRPr lang="ar-SA"/>
          </a:p>
        </p:txBody>
      </p:sp>
      <p:sp>
        <p:nvSpPr>
          <p:cNvPr id="5" name="عنصر نائب لرقم الشريحة 4"/>
          <p:cNvSpPr>
            <a:spLocks noGrp="1"/>
          </p:cNvSpPr>
          <p:nvPr>
            <p:ph type="sldNum" sz="quarter" idx="12"/>
          </p:nvPr>
        </p:nvSpPr>
        <p:spPr/>
        <p:txBody>
          <a:bodyPr/>
          <a:lstStyle/>
          <a:p>
            <a:fld id="{A704DFC0-E045-4011-AAE2-46694B423378}" type="slidenum">
              <a:rPr lang="ar-SA" smtClean="0"/>
              <a:t>‹#›</a:t>
            </a:fld>
            <a:endParaRPr lang="ar-SA"/>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فارغ">
    <p:spTree>
      <p:nvGrpSpPr>
        <p:cNvPr id="1" name=""/>
        <p:cNvGrpSpPr/>
        <p:nvPr/>
      </p:nvGrpSpPr>
      <p:grpSpPr>
        <a:xfrm>
          <a:off x="0" y="0"/>
          <a:ext cx="0" cy="0"/>
          <a:chOff x="0" y="0"/>
          <a:chExt cx="0" cy="0"/>
        </a:xfrm>
      </p:grpSpPr>
      <p:sp>
        <p:nvSpPr>
          <p:cNvPr id="2" name="عنصر نائب للتاريخ 1"/>
          <p:cNvSpPr>
            <a:spLocks noGrp="1"/>
          </p:cNvSpPr>
          <p:nvPr>
            <p:ph type="dt" sz="half" idx="10"/>
          </p:nvPr>
        </p:nvSpPr>
        <p:spPr>
          <a:xfrm>
            <a:off x="6388608" y="6480969"/>
            <a:ext cx="2844800" cy="301752"/>
          </a:xfrm>
        </p:spPr>
        <p:txBody>
          <a:bodyPr/>
          <a:lstStyle/>
          <a:p>
            <a:fld id="{E0EC33C1-C31D-44A3-B488-0559D2AB6419}" type="datetimeFigureOut">
              <a:rPr lang="ar-SA" smtClean="0"/>
              <a:t>15/07/41</a:t>
            </a:fld>
            <a:endParaRPr lang="ar-SA"/>
          </a:p>
        </p:txBody>
      </p:sp>
      <p:sp>
        <p:nvSpPr>
          <p:cNvPr id="3" name="عنصر نائب للتذييل 2"/>
          <p:cNvSpPr>
            <a:spLocks noGrp="1"/>
          </p:cNvSpPr>
          <p:nvPr>
            <p:ph type="ftr" sz="quarter" idx="11"/>
          </p:nvPr>
        </p:nvSpPr>
        <p:spPr>
          <a:xfrm>
            <a:off x="609600" y="6481891"/>
            <a:ext cx="5680075" cy="300831"/>
          </a:xfrm>
        </p:spPr>
        <p:txBody>
          <a:bodyPr/>
          <a:lstStyle/>
          <a:p>
            <a:endParaRPr lang="ar-SA"/>
          </a:p>
        </p:txBody>
      </p:sp>
      <p:sp>
        <p:nvSpPr>
          <p:cNvPr id="4" name="عنصر نائب لرقم الشريحة 3"/>
          <p:cNvSpPr>
            <a:spLocks noGrp="1"/>
          </p:cNvSpPr>
          <p:nvPr>
            <p:ph type="sldNum" sz="quarter" idx="12"/>
          </p:nvPr>
        </p:nvSpPr>
        <p:spPr>
          <a:xfrm>
            <a:off x="10119360" y="6480969"/>
            <a:ext cx="670560" cy="301752"/>
          </a:xfrm>
        </p:spPr>
        <p:txBody>
          <a:bodyPr/>
          <a:lstStyle/>
          <a:p>
            <a:fld id="{A704DFC0-E045-4011-AAE2-46694B423378}" type="slidenum">
              <a:rPr lang="ar-SA" smtClean="0"/>
              <a:t>‹#›</a:t>
            </a:fld>
            <a:endParaRPr lang="ar-SA"/>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محتوى ذو تسمية توضيحية">
    <p:bg>
      <p:bgRef idx="1002">
        <a:schemeClr val="bg2"/>
      </p:bgRef>
    </p:bg>
    <p:spTree>
      <p:nvGrpSpPr>
        <p:cNvPr id="1" name=""/>
        <p:cNvGrpSpPr/>
        <p:nvPr/>
      </p:nvGrpSpPr>
      <p:grpSpPr>
        <a:xfrm>
          <a:off x="0" y="0"/>
          <a:ext cx="0" cy="0"/>
          <a:chOff x="0" y="0"/>
          <a:chExt cx="0" cy="0"/>
        </a:xfrm>
      </p:grpSpPr>
      <p:sp>
        <p:nvSpPr>
          <p:cNvPr id="2" name="عنوان 1"/>
          <p:cNvSpPr>
            <a:spLocks noGrp="1"/>
          </p:cNvSpPr>
          <p:nvPr>
            <p:ph type="title"/>
          </p:nvPr>
        </p:nvSpPr>
        <p:spPr>
          <a:xfrm>
            <a:off x="292608" y="367664"/>
            <a:ext cx="1219200" cy="5943600"/>
          </a:xfrm>
        </p:spPr>
        <p:txBody>
          <a:bodyPr vert="vert270" anchor="b"/>
          <a:lstStyle>
            <a:lvl1pPr marL="0" marR="18288" algn="r">
              <a:spcBef>
                <a:spcPts val="0"/>
              </a:spcBef>
              <a:buNone/>
              <a:defRPr sz="2900" b="0" cap="all" baseline="0"/>
            </a:lvl1pPr>
          </a:lstStyle>
          <a:p>
            <a:r>
              <a:rPr kumimoji="0" lang="ar-SA" smtClean="0"/>
              <a:t>انقر لتحرير نمط العنوان الرئيسي</a:t>
            </a:r>
            <a:endParaRPr kumimoji="0" lang="en-US"/>
          </a:p>
        </p:txBody>
      </p:sp>
      <p:sp>
        <p:nvSpPr>
          <p:cNvPr id="3" name="عنصر نائب للنص 2"/>
          <p:cNvSpPr>
            <a:spLocks noGrp="1"/>
          </p:cNvSpPr>
          <p:nvPr>
            <p:ph type="body" idx="2"/>
          </p:nvPr>
        </p:nvSpPr>
        <p:spPr>
          <a:xfrm>
            <a:off x="1514475" y="367664"/>
            <a:ext cx="3251200" cy="5943600"/>
          </a:xfrm>
        </p:spPr>
        <p:txBody>
          <a:bodyPr anchor="t"/>
          <a:lstStyle>
            <a:lvl1pPr marL="0" indent="0">
              <a:spcBef>
                <a:spcPts val="0"/>
              </a:spcBef>
              <a:buNone/>
              <a:defRPr sz="1400"/>
            </a:lvl1pPr>
            <a:lvl2pPr>
              <a:buNone/>
              <a:defRPr sz="1200"/>
            </a:lvl2pPr>
            <a:lvl3pPr>
              <a:buNone/>
              <a:defRPr sz="1000"/>
            </a:lvl3pPr>
            <a:lvl4pPr>
              <a:buNone/>
              <a:defRPr sz="900"/>
            </a:lvl4pPr>
            <a:lvl5pPr>
              <a:buNone/>
              <a:defRPr sz="900"/>
            </a:lvl5pPr>
          </a:lstStyle>
          <a:p>
            <a:pPr lvl="0" eaLnBrk="1" latinLnBrk="0" hangingPunct="1"/>
            <a:r>
              <a:rPr kumimoji="0" lang="ar-SA" smtClean="0"/>
              <a:t>انقر لتحرير أنماط النص الرئيسي</a:t>
            </a:r>
          </a:p>
        </p:txBody>
      </p:sp>
      <p:sp>
        <p:nvSpPr>
          <p:cNvPr id="4" name="عنصر نائب للمحتوى 3"/>
          <p:cNvSpPr>
            <a:spLocks noGrp="1"/>
          </p:cNvSpPr>
          <p:nvPr>
            <p:ph sz="half" idx="1"/>
          </p:nvPr>
        </p:nvSpPr>
        <p:spPr>
          <a:xfrm>
            <a:off x="4868333" y="320040"/>
            <a:ext cx="7034784" cy="5989320"/>
          </a:xfrm>
        </p:spPr>
        <p:txBody>
          <a:bodyPr/>
          <a:lstStyle>
            <a:lvl1pPr>
              <a:spcBef>
                <a:spcPts val="0"/>
              </a:spcBef>
              <a:defRPr sz="3000"/>
            </a:lvl1pPr>
            <a:lvl2pPr>
              <a:defRPr sz="2600"/>
            </a:lvl2pPr>
            <a:lvl3pPr>
              <a:defRPr sz="2400"/>
            </a:lvl3pPr>
            <a:lvl4pPr>
              <a:defRPr sz="2000"/>
            </a:lvl4pPr>
            <a:lvl5pPr>
              <a:defRPr sz="2000"/>
            </a:lvl5pPr>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5" name="عنصر نائب للتاريخ 4"/>
          <p:cNvSpPr>
            <a:spLocks noGrp="1"/>
          </p:cNvSpPr>
          <p:nvPr>
            <p:ph type="dt" sz="half" idx="10"/>
          </p:nvPr>
        </p:nvSpPr>
        <p:spPr>
          <a:xfrm>
            <a:off x="8371968" y="6556248"/>
            <a:ext cx="2844800" cy="301752"/>
          </a:xfrm>
        </p:spPr>
        <p:txBody>
          <a:bodyPr/>
          <a:lstStyle>
            <a:lvl1pPr>
              <a:defRPr sz="900"/>
            </a:lvl1pPr>
          </a:lstStyle>
          <a:p>
            <a:fld id="{E0EC33C1-C31D-44A3-B488-0559D2AB6419}" type="datetimeFigureOut">
              <a:rPr lang="ar-SA" smtClean="0"/>
              <a:t>15/07/41</a:t>
            </a:fld>
            <a:endParaRPr lang="ar-SA"/>
          </a:p>
        </p:txBody>
      </p:sp>
      <p:sp>
        <p:nvSpPr>
          <p:cNvPr id="6" name="عنصر نائب للتذييل 5"/>
          <p:cNvSpPr>
            <a:spLocks noGrp="1"/>
          </p:cNvSpPr>
          <p:nvPr>
            <p:ph type="ftr" sz="quarter" idx="11"/>
          </p:nvPr>
        </p:nvSpPr>
        <p:spPr>
          <a:xfrm>
            <a:off x="1514475" y="6556248"/>
            <a:ext cx="6857493" cy="301752"/>
          </a:xfrm>
        </p:spPr>
        <p:txBody>
          <a:bodyPr/>
          <a:lstStyle>
            <a:lvl1pPr>
              <a:defRPr sz="900"/>
            </a:lvl1pPr>
          </a:lstStyle>
          <a:p>
            <a:endParaRPr lang="ar-SA"/>
          </a:p>
        </p:txBody>
      </p:sp>
      <p:sp>
        <p:nvSpPr>
          <p:cNvPr id="7" name="عنصر نائب لرقم الشريحة 6"/>
          <p:cNvSpPr>
            <a:spLocks noGrp="1"/>
          </p:cNvSpPr>
          <p:nvPr>
            <p:ph type="sldNum" sz="quarter" idx="12"/>
          </p:nvPr>
        </p:nvSpPr>
        <p:spPr>
          <a:xfrm>
            <a:off x="11214101" y="6556248"/>
            <a:ext cx="670560" cy="301752"/>
          </a:xfrm>
        </p:spPr>
        <p:txBody>
          <a:bodyPr/>
          <a:lstStyle>
            <a:lvl1pPr>
              <a:defRPr sz="900"/>
            </a:lvl1pPr>
          </a:lstStyle>
          <a:p>
            <a:fld id="{A704DFC0-E045-4011-AAE2-46694B423378}" type="slidenum">
              <a:rPr lang="ar-SA" smtClean="0"/>
              <a:t>‹#›</a:t>
            </a:fld>
            <a:endParaRPr lang="ar-SA"/>
          </a:p>
        </p:txBody>
      </p:sp>
    </p:spTree>
  </p:cSld>
  <p:clrMapOvr>
    <a:overrideClrMapping bg1="dk1" tx1="lt1" bg2="dk2" tx2="lt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صورة ذو تسمية توضيحية">
    <p:bg>
      <p:bgRef idx="1002">
        <a:schemeClr val="bg1"/>
      </p:bgRef>
    </p:bg>
    <p:spTree>
      <p:nvGrpSpPr>
        <p:cNvPr id="1" name=""/>
        <p:cNvGrpSpPr/>
        <p:nvPr/>
      </p:nvGrpSpPr>
      <p:grpSpPr>
        <a:xfrm>
          <a:off x="0" y="0"/>
          <a:ext cx="0" cy="0"/>
          <a:chOff x="0" y="0"/>
          <a:chExt cx="0" cy="0"/>
        </a:xfrm>
      </p:grpSpPr>
      <p:sp>
        <p:nvSpPr>
          <p:cNvPr id="2" name="عنوان 1"/>
          <p:cNvSpPr>
            <a:spLocks noGrp="1"/>
          </p:cNvSpPr>
          <p:nvPr>
            <p:ph type="title"/>
          </p:nvPr>
        </p:nvSpPr>
        <p:spPr>
          <a:xfrm>
            <a:off x="292608" y="150896"/>
            <a:ext cx="1219200" cy="6400800"/>
          </a:xfrm>
        </p:spPr>
        <p:txBody>
          <a:bodyPr vert="vert270" anchor="b"/>
          <a:lstStyle>
            <a:lvl1pPr marL="0" algn="l">
              <a:buNone/>
              <a:defRPr sz="3000" b="0" cap="all" baseline="0"/>
            </a:lvl1pPr>
          </a:lstStyle>
          <a:p>
            <a:r>
              <a:rPr kumimoji="0" lang="ar-SA" smtClean="0"/>
              <a:t>انقر لتحرير نمط العنوان الرئيسي</a:t>
            </a:r>
            <a:endParaRPr kumimoji="0" lang="en-US"/>
          </a:p>
        </p:txBody>
      </p:sp>
      <p:sp>
        <p:nvSpPr>
          <p:cNvPr id="3" name="عنصر نائب للصورة 2"/>
          <p:cNvSpPr>
            <a:spLocks noGrp="1"/>
          </p:cNvSpPr>
          <p:nvPr>
            <p:ph type="pic" idx="1"/>
          </p:nvPr>
        </p:nvSpPr>
        <p:spPr>
          <a:xfrm>
            <a:off x="1517649" y="373966"/>
            <a:ext cx="9777984" cy="5486400"/>
          </a:xfrm>
          <a:solidFill>
            <a:schemeClr val="bg2">
              <a:shade val="50000"/>
            </a:schemeClr>
          </a:solidFill>
        </p:spPr>
        <p:txBody>
          <a:bodyPr/>
          <a:lstStyle>
            <a:lvl1pPr marL="0" indent="0">
              <a:buNone/>
              <a:defRPr sz="3200"/>
            </a:lvl1pPr>
          </a:lstStyle>
          <a:p>
            <a:r>
              <a:rPr kumimoji="0" lang="ar-SA" smtClean="0"/>
              <a:t>انقر فوق الأيقونة لإضافة صورة</a:t>
            </a:r>
            <a:endParaRPr kumimoji="0" lang="en-US" dirty="0"/>
          </a:p>
        </p:txBody>
      </p:sp>
      <p:sp>
        <p:nvSpPr>
          <p:cNvPr id="4" name="عنصر نائب للنص 3"/>
          <p:cNvSpPr>
            <a:spLocks noGrp="1"/>
          </p:cNvSpPr>
          <p:nvPr>
            <p:ph type="body" sz="half" idx="2"/>
          </p:nvPr>
        </p:nvSpPr>
        <p:spPr>
          <a:xfrm>
            <a:off x="1524000" y="5867400"/>
            <a:ext cx="9777984" cy="685800"/>
          </a:xfrm>
          <a:solidFill>
            <a:schemeClr val="accent1">
              <a:alpha val="15000"/>
            </a:schemeClr>
          </a:solidFill>
          <a:ln>
            <a:solidFill>
              <a:schemeClr val="accent1"/>
            </a:solidFill>
            <a:miter lim="800000"/>
          </a:ln>
        </p:spPr>
        <p:txBody>
          <a:bodyPr/>
          <a:lstStyle>
            <a:lvl1pPr marL="0" indent="0">
              <a:spcBef>
                <a:spcPts val="0"/>
              </a:spcBef>
              <a:buNone/>
              <a:defRPr sz="1400"/>
            </a:lvl1pPr>
            <a:lvl2pPr>
              <a:defRPr sz="1200"/>
            </a:lvl2pPr>
            <a:lvl3pPr>
              <a:defRPr sz="1000"/>
            </a:lvl3pPr>
            <a:lvl4pPr>
              <a:defRPr sz="900"/>
            </a:lvl4pPr>
            <a:lvl5pPr>
              <a:defRPr sz="900"/>
            </a:lvl5pPr>
          </a:lstStyle>
          <a:p>
            <a:pPr lvl="0" eaLnBrk="1" latinLnBrk="0" hangingPunct="1"/>
            <a:r>
              <a:rPr kumimoji="0" lang="ar-SA" smtClean="0"/>
              <a:t>انقر لتحرير أنماط النص الرئيسي</a:t>
            </a:r>
          </a:p>
        </p:txBody>
      </p:sp>
      <p:sp>
        <p:nvSpPr>
          <p:cNvPr id="5" name="عنصر نائب للتاريخ 4"/>
          <p:cNvSpPr>
            <a:spLocks noGrp="1"/>
          </p:cNvSpPr>
          <p:nvPr>
            <p:ph type="dt" sz="half" idx="10"/>
          </p:nvPr>
        </p:nvSpPr>
        <p:spPr>
          <a:xfrm>
            <a:off x="8144256" y="6556248"/>
            <a:ext cx="2804160" cy="301752"/>
          </a:xfrm>
        </p:spPr>
        <p:txBody>
          <a:bodyPr/>
          <a:lstStyle>
            <a:lvl1pPr>
              <a:defRPr sz="900"/>
            </a:lvl1pPr>
          </a:lstStyle>
          <a:p>
            <a:fld id="{E0EC33C1-C31D-44A3-B488-0559D2AB6419}" type="datetimeFigureOut">
              <a:rPr lang="ar-SA" smtClean="0"/>
              <a:t>15/07/41</a:t>
            </a:fld>
            <a:endParaRPr lang="ar-SA"/>
          </a:p>
        </p:txBody>
      </p:sp>
      <p:sp>
        <p:nvSpPr>
          <p:cNvPr id="6" name="عنصر نائب للتذييل 5"/>
          <p:cNvSpPr>
            <a:spLocks noGrp="1"/>
          </p:cNvSpPr>
          <p:nvPr>
            <p:ph type="ftr" sz="quarter" idx="11"/>
          </p:nvPr>
        </p:nvSpPr>
        <p:spPr>
          <a:xfrm>
            <a:off x="1560576" y="6557169"/>
            <a:ext cx="6597429" cy="301752"/>
          </a:xfrm>
        </p:spPr>
        <p:txBody>
          <a:bodyPr/>
          <a:lstStyle>
            <a:lvl1pPr>
              <a:defRPr sz="900"/>
            </a:lvl1pPr>
          </a:lstStyle>
          <a:p>
            <a:endParaRPr lang="ar-SA"/>
          </a:p>
        </p:txBody>
      </p:sp>
      <p:sp>
        <p:nvSpPr>
          <p:cNvPr id="7" name="عنصر نائب لرقم الشريحة 6"/>
          <p:cNvSpPr>
            <a:spLocks noGrp="1"/>
          </p:cNvSpPr>
          <p:nvPr>
            <p:ph type="sldNum" sz="quarter" idx="12"/>
          </p:nvPr>
        </p:nvSpPr>
        <p:spPr>
          <a:xfrm>
            <a:off x="10956256" y="6556248"/>
            <a:ext cx="487680" cy="301752"/>
          </a:xfrm>
        </p:spPr>
        <p:txBody>
          <a:bodyPr/>
          <a:lstStyle>
            <a:lvl1pPr algn="ctr">
              <a:defRPr sz="900"/>
            </a:lvl1pPr>
          </a:lstStyle>
          <a:p>
            <a:fld id="{A704DFC0-E045-4011-AAE2-46694B423378}" type="slidenum">
              <a:rPr lang="ar-SA" smtClean="0"/>
              <a:t>‹#›</a:t>
            </a:fld>
            <a:endParaRPr lang="ar-SA"/>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11" name="مثلث قائم الزاوية 10"/>
          <p:cNvSpPr/>
          <p:nvPr/>
        </p:nvSpPr>
        <p:spPr>
          <a:xfrm>
            <a:off x="9379" y="14069"/>
            <a:ext cx="12173243" cy="6836899"/>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cxnSp>
        <p:nvCxnSpPr>
          <p:cNvPr id="8" name="رابط مستقيم 7"/>
          <p:cNvCxnSpPr/>
          <p:nvPr/>
        </p:nvCxnSpPr>
        <p:spPr>
          <a:xfrm>
            <a:off x="0" y="7034"/>
            <a:ext cx="12182621" cy="6843933"/>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9" name="رابط مستقيم 8"/>
          <p:cNvCxnSpPr/>
          <p:nvPr/>
        </p:nvCxnSpPr>
        <p:spPr>
          <a:xfrm rot="10800000" flipV="1">
            <a:off x="8625059" y="4948410"/>
            <a:ext cx="3563815" cy="1900210"/>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2" name="عنصر نائب للعنوان 21"/>
          <p:cNvSpPr>
            <a:spLocks noGrp="1"/>
          </p:cNvSpPr>
          <p:nvPr>
            <p:ph type="title"/>
          </p:nvPr>
        </p:nvSpPr>
        <p:spPr>
          <a:xfrm>
            <a:off x="609600" y="267494"/>
            <a:ext cx="10972800" cy="1399032"/>
          </a:xfrm>
          <a:prstGeom prst="rect">
            <a:avLst/>
          </a:prstGeom>
        </p:spPr>
        <p:txBody>
          <a:bodyPr vert="horz" anchor="ctr">
            <a:normAutofit/>
          </a:bodyPr>
          <a:lstStyle/>
          <a:p>
            <a:r>
              <a:rPr kumimoji="0" lang="ar-SA" smtClean="0"/>
              <a:t>انقر لتحرير نمط العنوان الرئيسي</a:t>
            </a:r>
            <a:endParaRPr kumimoji="0" lang="en-US"/>
          </a:p>
        </p:txBody>
      </p:sp>
      <p:sp>
        <p:nvSpPr>
          <p:cNvPr id="13" name="عنصر نائب للنص 12"/>
          <p:cNvSpPr>
            <a:spLocks noGrp="1"/>
          </p:cNvSpPr>
          <p:nvPr>
            <p:ph type="body" idx="1"/>
          </p:nvPr>
        </p:nvSpPr>
        <p:spPr>
          <a:xfrm>
            <a:off x="609600" y="1882808"/>
            <a:ext cx="10972800" cy="4572000"/>
          </a:xfrm>
          <a:prstGeom prst="rect">
            <a:avLst/>
          </a:prstGeom>
        </p:spPr>
        <p:txBody>
          <a:bodyPr vert="horz" anchor="t">
            <a:normAutofit/>
          </a:bodyPr>
          <a:lstStyle/>
          <a:p>
            <a:pPr lvl="0" eaLnBrk="1" latinLnBrk="0" hangingPunct="1"/>
            <a:r>
              <a:rPr kumimoji="0" lang="ar-SA" smtClean="0"/>
              <a:t>انقر لتحرير أنماط النص الرئيسي</a:t>
            </a:r>
          </a:p>
          <a:p>
            <a:pPr lvl="1" eaLnBrk="1" latinLnBrk="0" hangingPunct="1"/>
            <a:r>
              <a:rPr kumimoji="0" lang="ar-SA" smtClean="0"/>
              <a:t>المستوى الثاني</a:t>
            </a:r>
          </a:p>
          <a:p>
            <a:pPr lvl="2" eaLnBrk="1" latinLnBrk="0" hangingPunct="1"/>
            <a:r>
              <a:rPr kumimoji="0" lang="ar-SA" smtClean="0"/>
              <a:t>المستوى الثالث</a:t>
            </a:r>
          </a:p>
          <a:p>
            <a:pPr lvl="3" eaLnBrk="1" latinLnBrk="0" hangingPunct="1"/>
            <a:r>
              <a:rPr kumimoji="0" lang="ar-SA" smtClean="0"/>
              <a:t>المستوى الرابع</a:t>
            </a:r>
          </a:p>
          <a:p>
            <a:pPr lvl="4" eaLnBrk="1" latinLnBrk="0" hangingPunct="1"/>
            <a:r>
              <a:rPr kumimoji="0" lang="ar-SA" smtClean="0"/>
              <a:t>المستوى الخامس</a:t>
            </a:r>
            <a:endParaRPr kumimoji="0" lang="en-US"/>
          </a:p>
        </p:txBody>
      </p:sp>
      <p:sp>
        <p:nvSpPr>
          <p:cNvPr id="14" name="عنصر نائب للتاريخ 13"/>
          <p:cNvSpPr>
            <a:spLocks noGrp="1"/>
          </p:cNvSpPr>
          <p:nvPr>
            <p:ph type="dt" sz="half" idx="2"/>
          </p:nvPr>
        </p:nvSpPr>
        <p:spPr>
          <a:xfrm>
            <a:off x="6388608" y="6480969"/>
            <a:ext cx="2844800" cy="301752"/>
          </a:xfrm>
          <a:prstGeom prst="rect">
            <a:avLst/>
          </a:prstGeom>
        </p:spPr>
        <p:txBody>
          <a:bodyPr vert="horz" anchor="b"/>
          <a:lstStyle>
            <a:lvl1pPr algn="l" eaLnBrk="1" latinLnBrk="0" hangingPunct="1">
              <a:defRPr kumimoji="0" sz="1000" b="0">
                <a:solidFill>
                  <a:schemeClr val="tx1"/>
                </a:solidFill>
              </a:defRPr>
            </a:lvl1pPr>
          </a:lstStyle>
          <a:p>
            <a:fld id="{E0EC33C1-C31D-44A3-B488-0559D2AB6419}" type="datetimeFigureOut">
              <a:rPr lang="ar-SA" smtClean="0"/>
              <a:t>15/07/41</a:t>
            </a:fld>
            <a:endParaRPr lang="ar-SA"/>
          </a:p>
        </p:txBody>
      </p:sp>
      <p:sp>
        <p:nvSpPr>
          <p:cNvPr id="3" name="عنصر نائب للتذييل 2"/>
          <p:cNvSpPr>
            <a:spLocks noGrp="1"/>
          </p:cNvSpPr>
          <p:nvPr>
            <p:ph type="ftr" sz="quarter" idx="3"/>
          </p:nvPr>
        </p:nvSpPr>
        <p:spPr>
          <a:xfrm>
            <a:off x="609600" y="6481891"/>
            <a:ext cx="5680075" cy="300831"/>
          </a:xfrm>
          <a:prstGeom prst="rect">
            <a:avLst/>
          </a:prstGeom>
        </p:spPr>
        <p:txBody>
          <a:bodyPr vert="horz" anchor="b"/>
          <a:lstStyle>
            <a:lvl1pPr algn="r" eaLnBrk="1" latinLnBrk="0" hangingPunct="1">
              <a:defRPr kumimoji="0" sz="1000">
                <a:solidFill>
                  <a:schemeClr val="tx1"/>
                </a:solidFill>
              </a:defRPr>
            </a:lvl1pPr>
          </a:lstStyle>
          <a:p>
            <a:endParaRPr lang="ar-SA"/>
          </a:p>
        </p:txBody>
      </p:sp>
      <p:sp>
        <p:nvSpPr>
          <p:cNvPr id="23" name="عنصر نائب لرقم الشريحة 22"/>
          <p:cNvSpPr>
            <a:spLocks noGrp="1"/>
          </p:cNvSpPr>
          <p:nvPr>
            <p:ph type="sldNum" sz="quarter" idx="4"/>
          </p:nvPr>
        </p:nvSpPr>
        <p:spPr>
          <a:xfrm>
            <a:off x="10119360" y="6480969"/>
            <a:ext cx="670560" cy="301752"/>
          </a:xfrm>
          <a:prstGeom prst="rect">
            <a:avLst/>
          </a:prstGeom>
        </p:spPr>
        <p:txBody>
          <a:bodyPr vert="horz" anchor="b"/>
          <a:lstStyle>
            <a:lvl1pPr algn="ctr" eaLnBrk="1" latinLnBrk="0" hangingPunct="1">
              <a:defRPr kumimoji="0" sz="1200">
                <a:solidFill>
                  <a:schemeClr val="tx1"/>
                </a:solidFill>
              </a:defRPr>
            </a:lvl1pPr>
          </a:lstStyle>
          <a:p>
            <a:fld id="{A704DFC0-E045-4011-AAE2-46694B423378}" type="slidenum">
              <a:rPr lang="ar-SA" smtClean="0"/>
              <a:t>‹#›</a:t>
            </a:fld>
            <a:endParaRPr lang="ar-SA"/>
          </a:p>
        </p:txBody>
      </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marL="484632" algn="l" rtl="1" eaLnBrk="1" latinLnBrk="0" hangingPunct="1">
        <a:spcBef>
          <a:spcPct val="0"/>
        </a:spcBef>
        <a:buNone/>
        <a:defRPr kumimoji="0" sz="4200" kern="1200">
          <a:ln w="6350">
            <a:solidFill>
              <a:schemeClr val="accent1">
                <a:shade val="43000"/>
              </a:schemeClr>
            </a:solidFill>
          </a:ln>
          <a:solidFill>
            <a:schemeClr val="accent1">
              <a:tint val="83000"/>
              <a:satMod val="150000"/>
            </a:schemeClr>
          </a:solidFill>
          <a:effectLst>
            <a:outerShdw blurRad="26000" dist="26000" dir="14500000" algn="tl" rotWithShape="0">
              <a:srgbClr val="000000">
                <a:alpha val="40000"/>
              </a:srgbClr>
            </a:outerShdw>
          </a:effectLst>
          <a:latin typeface="+mj-lt"/>
          <a:ea typeface="+mj-ea"/>
          <a:cs typeface="+mj-cs"/>
        </a:defRPr>
      </a:lvl1pPr>
    </p:titleStyle>
    <p:bodyStyle>
      <a:lvl1pPr marL="448056" indent="-384048" algn="r" rtl="1" eaLnBrk="1" latinLnBrk="0" hangingPunct="1">
        <a:spcBef>
          <a:spcPct val="20000"/>
        </a:spcBef>
        <a:buClr>
          <a:schemeClr val="accent1"/>
        </a:buClr>
        <a:buSzPct val="80000"/>
        <a:buFont typeface="Wingdings 2"/>
        <a:buChar char=""/>
        <a:defRPr kumimoji="0" sz="3000" kern="1200">
          <a:solidFill>
            <a:schemeClr val="tx1"/>
          </a:solidFill>
          <a:latin typeface="+mn-lt"/>
          <a:ea typeface="+mn-ea"/>
          <a:cs typeface="+mn-cs"/>
        </a:defRPr>
      </a:lvl1pPr>
      <a:lvl2pPr marL="822960" indent="-285750" algn="r" rtl="1" eaLnBrk="1" latinLnBrk="0" hangingPunct="1">
        <a:spcBef>
          <a:spcPct val="20000"/>
        </a:spcBef>
        <a:buClr>
          <a:schemeClr val="accent1"/>
        </a:buClr>
        <a:buSzPct val="95000"/>
        <a:buFont typeface="Verdana"/>
        <a:buChar char="›"/>
        <a:defRPr kumimoji="0" sz="2600" kern="1200">
          <a:solidFill>
            <a:schemeClr val="tx1"/>
          </a:solidFill>
          <a:latin typeface="+mn-lt"/>
          <a:ea typeface="+mn-ea"/>
          <a:cs typeface="+mn-cs"/>
        </a:defRPr>
      </a:lvl2pPr>
      <a:lvl3pPr marL="1106424" indent="-228600" algn="r" rtl="1" eaLnBrk="1" latinLnBrk="0" hangingPunct="1">
        <a:spcBef>
          <a:spcPct val="20000"/>
        </a:spcBef>
        <a:buClr>
          <a:schemeClr val="accent1"/>
        </a:buClr>
        <a:buFont typeface="Wingdings 2"/>
        <a:buChar char=""/>
        <a:defRPr kumimoji="0" sz="2400" kern="1200">
          <a:solidFill>
            <a:schemeClr val="tx1"/>
          </a:solidFill>
          <a:latin typeface="+mn-lt"/>
          <a:ea typeface="+mn-ea"/>
          <a:cs typeface="+mn-cs"/>
        </a:defRPr>
      </a:lvl3pPr>
      <a:lvl4pPr marL="1371600" indent="-210312" algn="r" rtl="1" eaLnBrk="1" latinLnBrk="0" hangingPunct="1">
        <a:spcBef>
          <a:spcPct val="20000"/>
        </a:spcBef>
        <a:buClr>
          <a:schemeClr val="accent1"/>
        </a:buClr>
        <a:buFont typeface="Wingdings 2"/>
        <a:buChar char=""/>
        <a:defRPr kumimoji="0" sz="2000" kern="1200">
          <a:solidFill>
            <a:schemeClr val="tx1"/>
          </a:solidFill>
          <a:latin typeface="+mn-lt"/>
          <a:ea typeface="+mn-ea"/>
          <a:cs typeface="+mn-cs"/>
        </a:defRPr>
      </a:lvl4pPr>
      <a:lvl5pPr marL="1600200" indent="-210312" algn="r" rtl="1" eaLnBrk="1" latinLnBrk="0" hangingPunct="1">
        <a:spcBef>
          <a:spcPct val="20000"/>
        </a:spcBef>
        <a:buClr>
          <a:schemeClr val="accent1">
            <a:tint val="75000"/>
          </a:schemeClr>
        </a:buClr>
        <a:buFont typeface="Wingdings 2"/>
        <a:buChar char=""/>
        <a:defRPr kumimoji="0" sz="1900" kern="1200">
          <a:solidFill>
            <a:schemeClr val="tx1"/>
          </a:solidFill>
          <a:latin typeface="+mn-lt"/>
          <a:ea typeface="+mn-ea"/>
          <a:cs typeface="+mn-cs"/>
        </a:defRPr>
      </a:lvl5pPr>
      <a:lvl6pPr marL="1828800" indent="-210312" algn="r" rtl="1" eaLnBrk="1" latinLnBrk="0" hangingPunct="1">
        <a:spcBef>
          <a:spcPct val="20000"/>
        </a:spcBef>
        <a:buClr>
          <a:schemeClr val="accent1">
            <a:tint val="75000"/>
          </a:schemeClr>
        </a:buClr>
        <a:buFont typeface="Wingdings 2"/>
        <a:buChar char=""/>
        <a:defRPr kumimoji="0" sz="1800" kern="1200">
          <a:solidFill>
            <a:schemeClr val="tx1"/>
          </a:solidFill>
          <a:latin typeface="+mn-lt"/>
          <a:ea typeface="+mn-ea"/>
          <a:cs typeface="+mn-cs"/>
        </a:defRPr>
      </a:lvl6pPr>
      <a:lvl7pPr marL="2084832" indent="-210312" algn="r" rtl="1"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7pPr>
      <a:lvl8pPr marL="2286000" indent="-182880" algn="r" rtl="1"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8pPr>
      <a:lvl9pPr marL="2514600" indent="-182880" algn="r" rtl="1"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9pPr>
    </p:bodyStyle>
    <p:otherStyle>
      <a:lvl1pPr marL="0" algn="r" rtl="1" eaLnBrk="1" latinLnBrk="0" hangingPunct="1">
        <a:defRPr kumimoji="0" kern="1200">
          <a:solidFill>
            <a:schemeClr val="tx1"/>
          </a:solidFill>
          <a:latin typeface="+mn-lt"/>
          <a:ea typeface="+mn-ea"/>
          <a:cs typeface="+mn-cs"/>
        </a:defRPr>
      </a:lvl1pPr>
      <a:lvl2pPr marL="457200" algn="r" rtl="1" eaLnBrk="1" latinLnBrk="0" hangingPunct="1">
        <a:defRPr kumimoji="0" kern="1200">
          <a:solidFill>
            <a:schemeClr val="tx1"/>
          </a:solidFill>
          <a:latin typeface="+mn-lt"/>
          <a:ea typeface="+mn-ea"/>
          <a:cs typeface="+mn-cs"/>
        </a:defRPr>
      </a:lvl2pPr>
      <a:lvl3pPr marL="914400" algn="r" rtl="1" eaLnBrk="1" latinLnBrk="0" hangingPunct="1">
        <a:defRPr kumimoji="0" kern="1200">
          <a:solidFill>
            <a:schemeClr val="tx1"/>
          </a:solidFill>
          <a:latin typeface="+mn-lt"/>
          <a:ea typeface="+mn-ea"/>
          <a:cs typeface="+mn-cs"/>
        </a:defRPr>
      </a:lvl3pPr>
      <a:lvl4pPr marL="1371600" algn="r" rtl="1" eaLnBrk="1" latinLnBrk="0" hangingPunct="1">
        <a:defRPr kumimoji="0" kern="1200">
          <a:solidFill>
            <a:schemeClr val="tx1"/>
          </a:solidFill>
          <a:latin typeface="+mn-lt"/>
          <a:ea typeface="+mn-ea"/>
          <a:cs typeface="+mn-cs"/>
        </a:defRPr>
      </a:lvl4pPr>
      <a:lvl5pPr marL="1828800" algn="r" rtl="1" eaLnBrk="1" latinLnBrk="0" hangingPunct="1">
        <a:defRPr kumimoji="0" kern="1200">
          <a:solidFill>
            <a:schemeClr val="tx1"/>
          </a:solidFill>
          <a:latin typeface="+mn-lt"/>
          <a:ea typeface="+mn-ea"/>
          <a:cs typeface="+mn-cs"/>
        </a:defRPr>
      </a:lvl5pPr>
      <a:lvl6pPr marL="2286000" algn="r" rtl="1" eaLnBrk="1" latinLnBrk="0" hangingPunct="1">
        <a:defRPr kumimoji="0" kern="1200">
          <a:solidFill>
            <a:schemeClr val="tx1"/>
          </a:solidFill>
          <a:latin typeface="+mn-lt"/>
          <a:ea typeface="+mn-ea"/>
          <a:cs typeface="+mn-cs"/>
        </a:defRPr>
      </a:lvl6pPr>
      <a:lvl7pPr marL="2743200" algn="r" rtl="1" eaLnBrk="1" latinLnBrk="0" hangingPunct="1">
        <a:defRPr kumimoji="0" kern="1200">
          <a:solidFill>
            <a:schemeClr val="tx1"/>
          </a:solidFill>
          <a:latin typeface="+mn-lt"/>
          <a:ea typeface="+mn-ea"/>
          <a:cs typeface="+mn-cs"/>
        </a:defRPr>
      </a:lvl7pPr>
      <a:lvl8pPr marL="3200400" algn="r" rtl="1" eaLnBrk="1" latinLnBrk="0" hangingPunct="1">
        <a:defRPr kumimoji="0" kern="1200">
          <a:solidFill>
            <a:schemeClr val="tx1"/>
          </a:solidFill>
          <a:latin typeface="+mn-lt"/>
          <a:ea typeface="+mn-ea"/>
          <a:cs typeface="+mn-cs"/>
        </a:defRPr>
      </a:lvl8pPr>
      <a:lvl9pPr marL="3657600" algn="r" rtl="1"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8.png"/><Relationship Id="rId13" Type="http://schemas.openxmlformats.org/officeDocument/2006/relationships/hyperlink" Target="https://mawdoo3.com/" TargetMode="External"/><Relationship Id="rId3" Type="http://schemas.openxmlformats.org/officeDocument/2006/relationships/image" Target="../media/image3.png"/><Relationship Id="rId7" Type="http://schemas.openxmlformats.org/officeDocument/2006/relationships/image" Target="../media/image7.jpeg"/><Relationship Id="rId12" Type="http://schemas.openxmlformats.org/officeDocument/2006/relationships/hyperlink" Target="https://www.globe.gov/news-events/meetings_symposia/annual-meetings/23rd-annual-meeting" TargetMode="External"/><Relationship Id="rId2" Type="http://schemas.openxmlformats.org/officeDocument/2006/relationships/image" Target="../media/image2.jpeg"/><Relationship Id="rId16" Type="http://schemas.openxmlformats.org/officeDocument/2006/relationships/hyperlink" Target="https://www.almaany.com/" TargetMode="External"/><Relationship Id="rId1" Type="http://schemas.openxmlformats.org/officeDocument/2006/relationships/slideLayout" Target="../slideLayouts/slideLayout7.xml"/><Relationship Id="rId6" Type="http://schemas.openxmlformats.org/officeDocument/2006/relationships/image" Target="../media/image6.jpeg"/><Relationship Id="rId11" Type="http://schemas.openxmlformats.org/officeDocument/2006/relationships/chart" Target="../charts/chart1.xml"/><Relationship Id="rId5" Type="http://schemas.openxmlformats.org/officeDocument/2006/relationships/image" Target="../media/image5.png"/><Relationship Id="rId15" Type="http://schemas.openxmlformats.org/officeDocument/2006/relationships/hyperlink" Target="https://ar.wikihow.com/" TargetMode="External"/><Relationship Id="rId10" Type="http://schemas.openxmlformats.org/officeDocument/2006/relationships/image" Target="../media/image9.png"/><Relationship Id="rId4" Type="http://schemas.openxmlformats.org/officeDocument/2006/relationships/image" Target="../media/image4.jpeg"/><Relationship Id="rId9" Type="http://schemas.microsoft.com/office/2007/relationships/hdphoto" Target="../media/hdphoto1.wdp"/><Relationship Id="rId14" Type="http://schemas.openxmlformats.org/officeDocument/2006/relationships/hyperlink" Target="http://eduj.uowasit.edu.iq/index.php/eduj/article/view/435/391" TargetMode="External"/></Relationships>
</file>

<file path=ppt/slides/_rels/slide2.xml.rels><?xml version="1.0" encoding="UTF-8" standalone="yes"?>
<Relationships xmlns="http://schemas.openxmlformats.org/package/2006/relationships"><Relationship Id="rId8" Type="http://schemas.openxmlformats.org/officeDocument/2006/relationships/image" Target="../media/image14.png"/><Relationship Id="rId13" Type="http://schemas.openxmlformats.org/officeDocument/2006/relationships/hyperlink" Target="http://eduj.uowasit.edu.iq/index.php/eduj/article/view/435/391" TargetMode="External"/><Relationship Id="rId3" Type="http://schemas.openxmlformats.org/officeDocument/2006/relationships/image" Target="../media/image10.png"/><Relationship Id="rId7" Type="http://schemas.openxmlformats.org/officeDocument/2006/relationships/image" Target="../media/image13.jpeg"/><Relationship Id="rId12" Type="http://schemas.openxmlformats.org/officeDocument/2006/relationships/hyperlink" Target="https://mawdoo3.com/" TargetMode="External"/><Relationship Id="rId2" Type="http://schemas.openxmlformats.org/officeDocument/2006/relationships/image" Target="../media/image2.jpeg"/><Relationship Id="rId16" Type="http://schemas.openxmlformats.org/officeDocument/2006/relationships/chart" Target="../charts/chart2.xml"/><Relationship Id="rId1" Type="http://schemas.openxmlformats.org/officeDocument/2006/relationships/slideLayout" Target="../slideLayouts/slideLayout2.xml"/><Relationship Id="rId6" Type="http://schemas.openxmlformats.org/officeDocument/2006/relationships/image" Target="../media/image12.jpeg"/><Relationship Id="rId11" Type="http://schemas.openxmlformats.org/officeDocument/2006/relationships/hyperlink" Target="https://www.globe.gov/news-events/meetings_symposia/annual-meetings/23rd-annual-meeting" TargetMode="External"/><Relationship Id="rId5" Type="http://schemas.openxmlformats.org/officeDocument/2006/relationships/image" Target="../media/image4.jpeg"/><Relationship Id="rId15" Type="http://schemas.openxmlformats.org/officeDocument/2006/relationships/hyperlink" Target="https://www.almaany.com/" TargetMode="External"/><Relationship Id="rId10" Type="http://schemas.openxmlformats.org/officeDocument/2006/relationships/image" Target="../media/image15.png"/><Relationship Id="rId4" Type="http://schemas.openxmlformats.org/officeDocument/2006/relationships/image" Target="../media/image11.png"/><Relationship Id="rId9" Type="http://schemas.microsoft.com/office/2007/relationships/hdphoto" Target="../media/hdphoto2.wdp"/><Relationship Id="rId14" Type="http://schemas.openxmlformats.org/officeDocument/2006/relationships/hyperlink" Target="https://ar.wikihow.com/"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ستطيل مستدير الزوايا 20"/>
          <p:cNvSpPr>
            <a:spLocks noChangeArrowheads="1"/>
          </p:cNvSpPr>
          <p:nvPr/>
        </p:nvSpPr>
        <p:spPr bwMode="auto">
          <a:xfrm>
            <a:off x="69850" y="119765"/>
            <a:ext cx="12019056" cy="1054765"/>
          </a:xfrm>
          <a:prstGeom prst="roundRect">
            <a:avLst>
              <a:gd name="adj" fmla="val 16667"/>
            </a:avLst>
          </a:prstGeom>
          <a:solidFill>
            <a:schemeClr val="tx2"/>
          </a:solidFill>
          <a:ln w="9525">
            <a:solidFill>
              <a:srgbClr val="98B954"/>
            </a:solidFill>
            <a:round/>
            <a:headEnd/>
            <a:tailEnd/>
          </a:ln>
          <a:effectLst>
            <a:outerShdw dist="20000" dir="5400000" rotWithShape="0">
              <a:srgbClr val="000000">
                <a:alpha val="37999"/>
              </a:srgbClr>
            </a:outerShdw>
          </a:effectLst>
        </p:spPr>
        <p:txBody>
          <a:bodyPr vert="horz" wrap="square" lIns="91440" tIns="45720" rIns="91440" bIns="45720" numCol="1" anchor="ctr" anchorCtr="0" compatLnSpc="1">
            <a:prstTxWarp prst="textNoShape">
              <a:avLst/>
            </a:prstTxWarp>
          </a:bodyPr>
          <a:lstStyle>
            <a:lvl1pPr fontAlgn="base">
              <a:spcBef>
                <a:spcPct val="0"/>
              </a:spcBef>
              <a:spcAft>
                <a:spcPct val="0"/>
              </a:spcAft>
              <a:tabLst>
                <a:tab pos="3452813" algn="l"/>
              </a:tabLst>
              <a:defRPr>
                <a:solidFill>
                  <a:schemeClr val="tx1"/>
                </a:solidFill>
                <a:latin typeface="Arial" pitchFamily="34" charset="0"/>
                <a:cs typeface="Arial" pitchFamily="34" charset="0"/>
              </a:defRPr>
            </a:lvl1pPr>
            <a:lvl2pPr fontAlgn="base">
              <a:spcBef>
                <a:spcPct val="0"/>
              </a:spcBef>
              <a:spcAft>
                <a:spcPct val="0"/>
              </a:spcAft>
              <a:tabLst>
                <a:tab pos="3452813" algn="l"/>
              </a:tabLst>
              <a:defRPr>
                <a:solidFill>
                  <a:schemeClr val="tx1"/>
                </a:solidFill>
                <a:latin typeface="Arial" pitchFamily="34" charset="0"/>
                <a:cs typeface="Arial" pitchFamily="34" charset="0"/>
              </a:defRPr>
            </a:lvl2pPr>
            <a:lvl3pPr fontAlgn="base">
              <a:spcBef>
                <a:spcPct val="0"/>
              </a:spcBef>
              <a:spcAft>
                <a:spcPct val="0"/>
              </a:spcAft>
              <a:tabLst>
                <a:tab pos="3452813" algn="l"/>
              </a:tabLst>
              <a:defRPr>
                <a:solidFill>
                  <a:schemeClr val="tx1"/>
                </a:solidFill>
                <a:latin typeface="Arial" pitchFamily="34" charset="0"/>
                <a:cs typeface="Arial" pitchFamily="34" charset="0"/>
              </a:defRPr>
            </a:lvl3pPr>
            <a:lvl4pPr fontAlgn="base">
              <a:spcBef>
                <a:spcPct val="0"/>
              </a:spcBef>
              <a:spcAft>
                <a:spcPct val="0"/>
              </a:spcAft>
              <a:tabLst>
                <a:tab pos="3452813" algn="l"/>
              </a:tabLst>
              <a:defRPr>
                <a:solidFill>
                  <a:schemeClr val="tx1"/>
                </a:solidFill>
                <a:latin typeface="Arial" pitchFamily="34" charset="0"/>
                <a:cs typeface="Arial" pitchFamily="34" charset="0"/>
              </a:defRPr>
            </a:lvl4pPr>
            <a:lvl5pPr fontAlgn="base">
              <a:spcBef>
                <a:spcPct val="0"/>
              </a:spcBef>
              <a:spcAft>
                <a:spcPct val="0"/>
              </a:spcAft>
              <a:tabLst>
                <a:tab pos="3452813" algn="l"/>
              </a:tabLst>
              <a:defRPr>
                <a:solidFill>
                  <a:schemeClr val="tx1"/>
                </a:solidFill>
                <a:latin typeface="Arial" pitchFamily="34" charset="0"/>
                <a:cs typeface="Arial" pitchFamily="34" charset="0"/>
              </a:defRPr>
            </a:lvl5pPr>
            <a:lvl6pPr fontAlgn="base">
              <a:spcBef>
                <a:spcPct val="0"/>
              </a:spcBef>
              <a:spcAft>
                <a:spcPct val="0"/>
              </a:spcAft>
              <a:tabLst>
                <a:tab pos="3452813" algn="l"/>
              </a:tabLst>
              <a:defRPr>
                <a:solidFill>
                  <a:schemeClr val="tx1"/>
                </a:solidFill>
                <a:latin typeface="Arial" pitchFamily="34" charset="0"/>
                <a:cs typeface="Arial" pitchFamily="34" charset="0"/>
              </a:defRPr>
            </a:lvl6pPr>
            <a:lvl7pPr fontAlgn="base">
              <a:spcBef>
                <a:spcPct val="0"/>
              </a:spcBef>
              <a:spcAft>
                <a:spcPct val="0"/>
              </a:spcAft>
              <a:tabLst>
                <a:tab pos="3452813" algn="l"/>
              </a:tabLst>
              <a:defRPr>
                <a:solidFill>
                  <a:schemeClr val="tx1"/>
                </a:solidFill>
                <a:latin typeface="Arial" pitchFamily="34" charset="0"/>
                <a:cs typeface="Arial" pitchFamily="34" charset="0"/>
              </a:defRPr>
            </a:lvl7pPr>
            <a:lvl8pPr fontAlgn="base">
              <a:spcBef>
                <a:spcPct val="0"/>
              </a:spcBef>
              <a:spcAft>
                <a:spcPct val="0"/>
              </a:spcAft>
              <a:tabLst>
                <a:tab pos="3452813" algn="l"/>
              </a:tabLst>
              <a:defRPr>
                <a:solidFill>
                  <a:schemeClr val="tx1"/>
                </a:solidFill>
                <a:latin typeface="Arial" pitchFamily="34" charset="0"/>
                <a:cs typeface="Arial" pitchFamily="34" charset="0"/>
              </a:defRPr>
            </a:lvl8pPr>
            <a:lvl9pPr fontAlgn="base">
              <a:spcBef>
                <a:spcPct val="0"/>
              </a:spcBef>
              <a:spcAft>
                <a:spcPct val="0"/>
              </a:spcAft>
              <a:tabLst>
                <a:tab pos="3452813" algn="l"/>
              </a:tabLst>
              <a:defRPr>
                <a:solidFill>
                  <a:schemeClr val="tx1"/>
                </a:solidFill>
                <a:latin typeface="Arial" pitchFamily="34" charset="0"/>
                <a:cs typeface="Arial" pitchFamily="34" charset="0"/>
              </a:defRPr>
            </a:lvl9pPr>
          </a:lstStyle>
          <a:p>
            <a:pPr marL="0" marR="0" lvl="0" indent="0" defTabSz="914400" eaLnBrk="0" fontAlgn="base" latinLnBrk="0" hangingPunct="0">
              <a:lnSpc>
                <a:spcPct val="100000"/>
              </a:lnSpc>
              <a:spcBef>
                <a:spcPct val="0"/>
              </a:spcBef>
              <a:spcAft>
                <a:spcPct val="0"/>
              </a:spcAft>
              <a:buClrTx/>
              <a:buSzTx/>
              <a:buFontTx/>
              <a:buNone/>
              <a:tabLst>
                <a:tab pos="3452813" algn="l"/>
              </a:tabLst>
              <a:defRPr/>
            </a:pPr>
            <a:r>
              <a:rPr kumimoji="0" lang="ar-SA" altLang="ar-SA" sz="1100" b="0" i="0" u="none" strike="noStrike" kern="0" cap="none" spc="0" normalizeH="0" baseline="0" noProof="0" dirty="0" smtClean="0">
                <a:ln>
                  <a:noFill/>
                </a:ln>
                <a:solidFill>
                  <a:prstClr val="black"/>
                </a:solidFill>
                <a:effectLst/>
                <a:uLnTx/>
                <a:uFillTx/>
                <a:latin typeface="Calibri" pitchFamily="34" charset="0"/>
                <a:ea typeface="Calibri" pitchFamily="34" charset="0"/>
                <a:cs typeface="Arial" pitchFamily="34" charset="0"/>
              </a:rPr>
              <a:t>                                                </a:t>
            </a:r>
            <a:endParaRPr kumimoji="0" lang="ar-SA" altLang="ar-SA" sz="1800" b="0" i="0" u="none" strike="noStrike" kern="0" cap="none" spc="0" normalizeH="0" baseline="0" noProof="0" dirty="0" smtClean="0">
              <a:ln>
                <a:noFill/>
              </a:ln>
              <a:solidFill>
                <a:prstClr val="black"/>
              </a:solidFill>
              <a:effectLst/>
              <a:uLnTx/>
              <a:uFillTx/>
              <a:latin typeface="Arial" pitchFamily="34" charset="0"/>
              <a:cs typeface="Arial" pitchFamily="34" charset="0"/>
            </a:endParaRPr>
          </a:p>
        </p:txBody>
      </p:sp>
      <p:pic>
        <p:nvPicPr>
          <p:cNvPr id="3" name="صورة 21"/>
          <p:cNvPicPr>
            <a:picLocks noChangeAspect="1" noChangeArrowheads="1"/>
          </p:cNvPicPr>
          <p:nvPr/>
        </p:nvPicPr>
        <p:blipFill>
          <a:blip r:embed="rId2" cstate="print">
            <a:extLst>
              <a:ext uri="{28A0092B-C50C-407E-A947-70E740481C1C}">
                <a14:useLocalDpi xmlns:a14="http://schemas.microsoft.com/office/drawing/2010/main" val="0"/>
              </a:ext>
            </a:extLst>
          </a:blip>
          <a:srcRect l="7053" r="8974" b="18750"/>
          <a:stretch>
            <a:fillRect/>
          </a:stretch>
        </p:blipFill>
        <p:spPr bwMode="auto">
          <a:xfrm>
            <a:off x="251519" y="161552"/>
            <a:ext cx="1340798" cy="971189"/>
          </a:xfrm>
          <a:prstGeom prst="rect">
            <a:avLst/>
          </a:prstGeom>
          <a:noFill/>
          <a:extLst>
            <a:ext uri="{909E8E84-426E-40DD-AFC4-6F175D3DCCD1}">
              <a14:hiddenFill xmlns:a14="http://schemas.microsoft.com/office/drawing/2010/main">
                <a:solidFill>
                  <a:srgbClr val="FFFFFF"/>
                </a:solidFill>
              </a14:hiddenFill>
            </a:ext>
          </a:extLst>
        </p:spPr>
      </p:pic>
      <p:sp>
        <p:nvSpPr>
          <p:cNvPr id="4" name="مستطيل مستدير الزوايا 14"/>
          <p:cNvSpPr>
            <a:spLocks noChangeArrowheads="1"/>
          </p:cNvSpPr>
          <p:nvPr/>
        </p:nvSpPr>
        <p:spPr bwMode="auto">
          <a:xfrm>
            <a:off x="95854" y="1261242"/>
            <a:ext cx="2790996" cy="2401742"/>
          </a:xfrm>
          <a:prstGeom prst="roundRect">
            <a:avLst>
              <a:gd name="adj" fmla="val 16667"/>
            </a:avLst>
          </a:prstGeom>
          <a:solidFill>
            <a:srgbClr val="FFFFFF"/>
          </a:solidFill>
          <a:ln w="25400">
            <a:solidFill>
              <a:srgbClr val="4F81BD"/>
            </a:solidFill>
            <a:round/>
            <a:headEnd/>
            <a:tailEnd/>
          </a:ln>
        </p:spPr>
        <p:txBody>
          <a:bodyPr vert="horz" wrap="square" lIns="91440" tIns="45720" rIns="91440" bIns="45720" numCol="1" anchor="ctr" anchorCtr="0" compatLnSpc="1">
            <a:prstTxWarp prst="textNoShape">
              <a:avLst/>
            </a:prstTxWarp>
          </a:bodyPr>
          <a:lstStyle/>
          <a:p>
            <a:pPr algn="l" defTabSz="914400" rtl="0" eaLnBrk="0" fontAlgn="base" hangingPunct="0">
              <a:spcBef>
                <a:spcPct val="0"/>
              </a:spcBef>
              <a:spcAft>
                <a:spcPct val="0"/>
              </a:spcAft>
            </a:pPr>
            <a:endParaRPr lang="ar-SA" altLang="ar-SA" dirty="0" smtClean="0">
              <a:solidFill>
                <a:prstClr val="black"/>
              </a:solidFill>
              <a:latin typeface="Arial" pitchFamily="34" charset="0"/>
            </a:endParaRPr>
          </a:p>
        </p:txBody>
      </p:sp>
      <p:sp>
        <p:nvSpPr>
          <p:cNvPr id="5" name="مستطيل مستدير الزوايا 15"/>
          <p:cNvSpPr>
            <a:spLocks noChangeArrowheads="1"/>
          </p:cNvSpPr>
          <p:nvPr/>
        </p:nvSpPr>
        <p:spPr bwMode="auto">
          <a:xfrm>
            <a:off x="85281" y="3732010"/>
            <a:ext cx="2780364" cy="884073"/>
          </a:xfrm>
          <a:prstGeom prst="roundRect">
            <a:avLst>
              <a:gd name="adj" fmla="val 16667"/>
            </a:avLst>
          </a:prstGeom>
          <a:solidFill>
            <a:srgbClr val="FFFFFF"/>
          </a:solidFill>
          <a:ln w="25400">
            <a:solidFill>
              <a:srgbClr val="4F81BD"/>
            </a:solidFill>
            <a:round/>
            <a:headEnd/>
            <a:tailEnd/>
          </a:ln>
        </p:spPr>
        <p:txBody>
          <a:bodyPr vert="horz" wrap="square" lIns="91440" tIns="45720" rIns="91440" bIns="45720" numCol="1" anchor="ctr" anchorCtr="0" compatLnSpc="1">
            <a:prstTxWarp prst="textNoShape">
              <a:avLst/>
            </a:prstTxWarp>
          </a:bodyPr>
          <a:lstStyle/>
          <a:p>
            <a:pPr marL="0" marR="0" lvl="0" indent="0" defTabSz="914400" eaLnBrk="1" fontAlgn="auto" latinLnBrk="0" hangingPunct="1">
              <a:lnSpc>
                <a:spcPct val="115000"/>
              </a:lnSpc>
              <a:spcBef>
                <a:spcPts val="0"/>
              </a:spcBef>
              <a:spcAft>
                <a:spcPts val="0"/>
              </a:spcAft>
              <a:buClrTx/>
              <a:buSzTx/>
              <a:buFontTx/>
              <a:buNone/>
              <a:tabLst>
                <a:tab pos="2051685" algn="l"/>
              </a:tabLst>
              <a:defRPr/>
            </a:pPr>
            <a:endParaRPr kumimoji="0" lang="ar-SA" sz="800" b="1" i="0" u="none" strike="noStrike" kern="0" cap="none" spc="0" normalizeH="0" baseline="0" noProof="0" dirty="0" smtClean="0">
              <a:ln>
                <a:noFill/>
              </a:ln>
              <a:solidFill>
                <a:prstClr val="black"/>
              </a:solidFill>
              <a:effectLst/>
              <a:uLnTx/>
              <a:uFillTx/>
              <a:ea typeface="Calibri"/>
            </a:endParaRPr>
          </a:p>
          <a:p>
            <a:pPr marL="0" marR="0" lvl="0" indent="0" defTabSz="914400" eaLnBrk="1" fontAlgn="auto" latinLnBrk="0" hangingPunct="1">
              <a:lnSpc>
                <a:spcPct val="115000"/>
              </a:lnSpc>
              <a:spcBef>
                <a:spcPts val="0"/>
              </a:spcBef>
              <a:spcAft>
                <a:spcPts val="0"/>
              </a:spcAft>
              <a:buClrTx/>
              <a:buSzTx/>
              <a:buFontTx/>
              <a:buNone/>
              <a:tabLst>
                <a:tab pos="2051685" algn="l"/>
              </a:tabLst>
              <a:defRPr/>
            </a:pPr>
            <a:endParaRPr kumimoji="0" lang="ar-SA" sz="800" b="1" i="0" u="none" strike="noStrike" kern="0" cap="none" spc="0" normalizeH="0" baseline="0" noProof="0" dirty="0" smtClean="0">
              <a:ln>
                <a:noFill/>
              </a:ln>
              <a:solidFill>
                <a:prstClr val="black"/>
              </a:solidFill>
              <a:effectLst/>
              <a:uLnTx/>
              <a:uFillTx/>
              <a:ea typeface="Calibri"/>
            </a:endParaRPr>
          </a:p>
          <a:p>
            <a:pPr marL="0" marR="0" lvl="0" indent="0" defTabSz="914400" eaLnBrk="1" fontAlgn="auto" latinLnBrk="0" hangingPunct="1">
              <a:lnSpc>
                <a:spcPct val="115000"/>
              </a:lnSpc>
              <a:spcBef>
                <a:spcPts val="0"/>
              </a:spcBef>
              <a:spcAft>
                <a:spcPts val="0"/>
              </a:spcAft>
              <a:buClrTx/>
              <a:buSzTx/>
              <a:buFontTx/>
              <a:buNone/>
              <a:tabLst>
                <a:tab pos="2051685" algn="l"/>
              </a:tabLst>
              <a:defRPr/>
            </a:pPr>
            <a:endParaRPr kumimoji="0" lang="ar-SA" sz="800" b="1" i="0" u="none" strike="noStrike" kern="0" cap="none" spc="0" normalizeH="0" baseline="0" noProof="0" dirty="0" smtClean="0">
              <a:ln>
                <a:noFill/>
              </a:ln>
              <a:solidFill>
                <a:prstClr val="black"/>
              </a:solidFill>
              <a:effectLst/>
              <a:uLnTx/>
              <a:uFillTx/>
              <a:ea typeface="Calibri"/>
            </a:endParaRPr>
          </a:p>
          <a:p>
            <a:pPr marL="0" marR="0" lvl="0" indent="0" defTabSz="914400" eaLnBrk="1" fontAlgn="auto" latinLnBrk="0" hangingPunct="1">
              <a:lnSpc>
                <a:spcPct val="115000"/>
              </a:lnSpc>
              <a:spcBef>
                <a:spcPts val="0"/>
              </a:spcBef>
              <a:spcAft>
                <a:spcPts val="0"/>
              </a:spcAft>
              <a:buClrTx/>
              <a:buSzTx/>
              <a:buFontTx/>
              <a:buNone/>
              <a:tabLst>
                <a:tab pos="2051685" algn="l"/>
              </a:tabLst>
              <a:defRPr/>
            </a:pPr>
            <a:endParaRPr kumimoji="0" lang="ar-SA" sz="800" b="1" i="0" u="none" strike="noStrike" kern="0" cap="none" spc="0" normalizeH="0" baseline="0" noProof="0" dirty="0" smtClean="0">
              <a:ln>
                <a:noFill/>
              </a:ln>
              <a:solidFill>
                <a:prstClr val="black"/>
              </a:solidFill>
              <a:effectLst/>
              <a:uLnTx/>
              <a:uFillTx/>
              <a:ea typeface="Calibri"/>
            </a:endParaRPr>
          </a:p>
          <a:p>
            <a:pPr marL="0" marR="0" lvl="0" indent="0" defTabSz="914400" eaLnBrk="1" fontAlgn="auto" latinLnBrk="0" hangingPunct="1">
              <a:lnSpc>
                <a:spcPct val="115000"/>
              </a:lnSpc>
              <a:spcBef>
                <a:spcPts val="0"/>
              </a:spcBef>
              <a:spcAft>
                <a:spcPts val="0"/>
              </a:spcAft>
              <a:buClrTx/>
              <a:buSzTx/>
              <a:buFontTx/>
              <a:buNone/>
              <a:tabLst>
                <a:tab pos="2051685" algn="l"/>
              </a:tabLst>
              <a:defRPr/>
            </a:pPr>
            <a:endParaRPr kumimoji="0" lang="ar-SA" sz="800" b="1" i="0" u="none" strike="noStrike" kern="0" cap="none" spc="0" normalizeH="0" baseline="0" noProof="0" dirty="0" smtClean="0">
              <a:ln>
                <a:noFill/>
              </a:ln>
              <a:solidFill>
                <a:prstClr val="black"/>
              </a:solidFill>
              <a:effectLst/>
              <a:uLnTx/>
              <a:uFillTx/>
              <a:ea typeface="Calibri"/>
            </a:endParaRPr>
          </a:p>
          <a:p>
            <a:pPr marL="0" marR="0" lvl="0" indent="0" defTabSz="914400" eaLnBrk="1" fontAlgn="auto" latinLnBrk="0" hangingPunct="1">
              <a:lnSpc>
                <a:spcPct val="115000"/>
              </a:lnSpc>
              <a:spcBef>
                <a:spcPts val="0"/>
              </a:spcBef>
              <a:spcAft>
                <a:spcPts val="0"/>
              </a:spcAft>
              <a:buClrTx/>
              <a:buSzTx/>
              <a:buFontTx/>
              <a:buNone/>
              <a:tabLst>
                <a:tab pos="2051685" algn="l"/>
              </a:tabLst>
              <a:defRPr/>
            </a:pPr>
            <a:endParaRPr kumimoji="0" lang="ar-SA" sz="800" b="1" i="0" u="none" strike="noStrike" kern="0" cap="none" spc="0" normalizeH="0" baseline="0" noProof="0" dirty="0" smtClean="0">
              <a:ln>
                <a:noFill/>
              </a:ln>
              <a:solidFill>
                <a:prstClr val="black"/>
              </a:solidFill>
              <a:effectLst/>
              <a:uLnTx/>
              <a:uFillTx/>
              <a:ea typeface="Calibri"/>
            </a:endParaRPr>
          </a:p>
          <a:p>
            <a:pPr marL="0" marR="0" lvl="0" indent="0" defTabSz="914400" eaLnBrk="1" fontAlgn="auto" latinLnBrk="0" hangingPunct="1">
              <a:lnSpc>
                <a:spcPct val="115000"/>
              </a:lnSpc>
              <a:spcBef>
                <a:spcPts val="0"/>
              </a:spcBef>
              <a:spcAft>
                <a:spcPts val="0"/>
              </a:spcAft>
              <a:buClrTx/>
              <a:buSzTx/>
              <a:buFontTx/>
              <a:buNone/>
              <a:tabLst>
                <a:tab pos="2051685" algn="l"/>
              </a:tabLst>
              <a:defRPr/>
            </a:pPr>
            <a:endParaRPr kumimoji="0" lang="ar-SA" sz="800" b="1" i="0" u="none" strike="noStrike" kern="0" cap="none" spc="0" normalizeH="0" baseline="0" noProof="0" dirty="0" smtClean="0">
              <a:ln>
                <a:noFill/>
              </a:ln>
              <a:solidFill>
                <a:prstClr val="black"/>
              </a:solidFill>
              <a:effectLst/>
              <a:uLnTx/>
              <a:uFillTx/>
              <a:ea typeface="Calibri"/>
            </a:endParaRPr>
          </a:p>
          <a:p>
            <a:pPr marL="0" marR="0" lvl="0" indent="0" defTabSz="914400" eaLnBrk="1" fontAlgn="auto" latinLnBrk="0" hangingPunct="1">
              <a:lnSpc>
                <a:spcPct val="115000"/>
              </a:lnSpc>
              <a:spcBef>
                <a:spcPts val="0"/>
              </a:spcBef>
              <a:spcAft>
                <a:spcPts val="0"/>
              </a:spcAft>
              <a:buClrTx/>
              <a:buSzTx/>
              <a:buFontTx/>
              <a:buNone/>
              <a:tabLst>
                <a:tab pos="2051685" algn="l"/>
              </a:tabLst>
              <a:defRPr/>
            </a:pPr>
            <a:endParaRPr kumimoji="0" lang="ar-SA" sz="800" b="1" i="0" u="none" strike="noStrike" kern="0" cap="none" spc="0" normalizeH="0" baseline="0" noProof="0" dirty="0" smtClean="0">
              <a:ln>
                <a:noFill/>
              </a:ln>
              <a:solidFill>
                <a:prstClr val="black"/>
              </a:solidFill>
              <a:effectLst/>
              <a:uLnTx/>
              <a:uFillTx/>
              <a:ea typeface="Calibri"/>
            </a:endParaRPr>
          </a:p>
          <a:p>
            <a:pPr marL="0" marR="0" lvl="0" indent="0" algn="ctr" defTabSz="914400" eaLnBrk="1" fontAlgn="auto" latinLnBrk="0" hangingPunct="1">
              <a:lnSpc>
                <a:spcPct val="115000"/>
              </a:lnSpc>
              <a:spcBef>
                <a:spcPts val="0"/>
              </a:spcBef>
              <a:spcAft>
                <a:spcPts val="0"/>
              </a:spcAft>
              <a:buClrTx/>
              <a:buSzTx/>
              <a:buFontTx/>
              <a:buNone/>
              <a:tabLst>
                <a:tab pos="2051685" algn="l"/>
              </a:tabLst>
              <a:defRPr/>
            </a:pPr>
            <a:endParaRPr kumimoji="0" lang="ar-SA" sz="1600" b="1" i="0" u="none" strike="noStrike" kern="0" cap="none" spc="0" normalizeH="0" baseline="0" noProof="0" dirty="0" smtClean="0">
              <a:ln>
                <a:noFill/>
              </a:ln>
              <a:solidFill>
                <a:prstClr val="black"/>
              </a:solidFill>
              <a:effectLst/>
              <a:uLnTx/>
              <a:uFillTx/>
              <a:ea typeface="Calibri"/>
            </a:endParaRPr>
          </a:p>
          <a:p>
            <a:pPr marL="0" marR="0" lvl="0" indent="0" algn="ctr" defTabSz="914400" eaLnBrk="1" fontAlgn="auto" latinLnBrk="0" hangingPunct="1">
              <a:lnSpc>
                <a:spcPct val="115000"/>
              </a:lnSpc>
              <a:spcBef>
                <a:spcPts val="0"/>
              </a:spcBef>
              <a:spcAft>
                <a:spcPts val="0"/>
              </a:spcAft>
              <a:buClrTx/>
              <a:buSzTx/>
              <a:buFontTx/>
              <a:buNone/>
              <a:tabLst>
                <a:tab pos="2051685" algn="l"/>
              </a:tabLst>
              <a:defRPr/>
            </a:pPr>
            <a:endParaRPr kumimoji="0" lang="ar-SA" sz="1600" b="1" i="0" u="none" strike="noStrike" kern="0" cap="none" spc="0" normalizeH="0" baseline="0" noProof="0" dirty="0" smtClean="0">
              <a:ln>
                <a:noFill/>
              </a:ln>
              <a:solidFill>
                <a:prstClr val="black"/>
              </a:solidFill>
              <a:effectLst/>
              <a:uLnTx/>
              <a:uFillTx/>
              <a:ea typeface="Calibri"/>
            </a:endParaRPr>
          </a:p>
          <a:p>
            <a:pPr marL="0" marR="0" lvl="0" indent="0" algn="ctr" defTabSz="914400" eaLnBrk="1" fontAlgn="auto" latinLnBrk="0" hangingPunct="1">
              <a:lnSpc>
                <a:spcPct val="100000"/>
              </a:lnSpc>
              <a:spcBef>
                <a:spcPts val="0"/>
              </a:spcBef>
              <a:spcAft>
                <a:spcPts val="0"/>
              </a:spcAft>
              <a:buClrTx/>
              <a:buSzTx/>
              <a:buFontTx/>
              <a:buNone/>
              <a:tabLst>
                <a:tab pos="2051685" algn="l"/>
              </a:tabLst>
              <a:defRPr/>
            </a:pPr>
            <a:endParaRPr kumimoji="0" lang="ar-SA" sz="1600" b="1" i="0" u="none" strike="noStrike" kern="0" cap="none" spc="0" normalizeH="0" baseline="0" noProof="0" dirty="0" smtClean="0">
              <a:ln>
                <a:noFill/>
              </a:ln>
              <a:solidFill>
                <a:prstClr val="black"/>
              </a:solidFill>
              <a:effectLst/>
              <a:uLnTx/>
              <a:uFillTx/>
              <a:ea typeface="Calibri"/>
            </a:endParaRPr>
          </a:p>
          <a:p>
            <a:pPr marL="0" marR="0" lvl="0" indent="0" algn="ctr" defTabSz="914400" eaLnBrk="1" fontAlgn="auto" latinLnBrk="0" hangingPunct="1">
              <a:lnSpc>
                <a:spcPct val="100000"/>
              </a:lnSpc>
              <a:spcBef>
                <a:spcPts val="0"/>
              </a:spcBef>
              <a:spcAft>
                <a:spcPts val="0"/>
              </a:spcAft>
              <a:buClrTx/>
              <a:buSzTx/>
              <a:buFontTx/>
              <a:buNone/>
              <a:tabLst>
                <a:tab pos="2051685" algn="l"/>
              </a:tabLst>
              <a:defRPr/>
            </a:pPr>
            <a:endParaRPr kumimoji="0" lang="ar-SA" sz="900" b="1" i="0" u="none" strike="noStrike" kern="0" cap="none" spc="0" normalizeH="0" baseline="0" noProof="0" dirty="0" smtClean="0">
              <a:ln>
                <a:noFill/>
              </a:ln>
              <a:solidFill>
                <a:prstClr val="black"/>
              </a:solidFill>
              <a:effectLst/>
              <a:uLnTx/>
              <a:uFillTx/>
              <a:ea typeface="Calibri"/>
            </a:endParaRPr>
          </a:p>
          <a:p>
            <a:pPr marL="0" marR="0" lvl="0" indent="0" algn="ctr" defTabSz="914400" eaLnBrk="1" fontAlgn="auto" latinLnBrk="0" hangingPunct="1">
              <a:lnSpc>
                <a:spcPct val="115000"/>
              </a:lnSpc>
              <a:spcBef>
                <a:spcPts val="0"/>
              </a:spcBef>
              <a:spcAft>
                <a:spcPts val="1000"/>
              </a:spcAft>
              <a:buClrTx/>
              <a:buSzTx/>
              <a:buFontTx/>
              <a:buNone/>
              <a:tabLst/>
              <a:defRPr/>
            </a:pPr>
            <a:endParaRPr kumimoji="0" lang="ar-SA" sz="1000" b="1" i="0" u="none" strike="noStrike" kern="0" cap="none" spc="0" normalizeH="0" baseline="0" noProof="0" dirty="0" smtClean="0">
              <a:ln>
                <a:noFill/>
              </a:ln>
              <a:solidFill>
                <a:prstClr val="black"/>
              </a:solidFill>
              <a:effectLst/>
              <a:uLnTx/>
              <a:uFillTx/>
              <a:ea typeface="Calibri"/>
            </a:endParaRPr>
          </a:p>
          <a:p>
            <a:pPr marL="0" marR="0" lvl="0" indent="0" algn="ctr" defTabSz="914400" eaLnBrk="1" fontAlgn="auto" latinLnBrk="0" hangingPunct="1">
              <a:lnSpc>
                <a:spcPct val="115000"/>
              </a:lnSpc>
              <a:spcBef>
                <a:spcPts val="0"/>
              </a:spcBef>
              <a:spcAft>
                <a:spcPts val="1000"/>
              </a:spcAft>
              <a:buClrTx/>
              <a:buSzTx/>
              <a:buFontTx/>
              <a:buNone/>
              <a:tabLst/>
              <a:defRPr/>
            </a:pPr>
            <a:r>
              <a:rPr kumimoji="0" lang="ar-SA" sz="1200" b="1" i="0" u="none" strike="noStrike" kern="0" cap="none" spc="0" normalizeH="0" baseline="0" noProof="0" dirty="0" smtClean="0">
                <a:ln>
                  <a:noFill/>
                </a:ln>
                <a:solidFill>
                  <a:prstClr val="black"/>
                </a:solidFill>
                <a:effectLst/>
                <a:uLnTx/>
                <a:uFillTx/>
                <a:ea typeface="Calibri"/>
              </a:rPr>
              <a:t> </a:t>
            </a:r>
            <a:endParaRPr kumimoji="0" lang="en-US" sz="1200" b="0" i="0" u="none" strike="noStrike" kern="0" cap="none" spc="0" normalizeH="0" baseline="0" noProof="0" dirty="0" smtClean="0">
              <a:ln>
                <a:noFill/>
              </a:ln>
              <a:solidFill>
                <a:prstClr val="black"/>
              </a:solidFill>
              <a:effectLst/>
              <a:uLnTx/>
              <a:uFillTx/>
              <a:ea typeface="Calibri"/>
              <a:cs typeface="Arial"/>
            </a:endParaRPr>
          </a:p>
          <a:p>
            <a:pPr marL="0" marR="0" lvl="0" indent="0" algn="ctr" defTabSz="914400" eaLnBrk="1" fontAlgn="base" latinLnBrk="0" hangingPunct="1">
              <a:lnSpc>
                <a:spcPct val="100000"/>
              </a:lnSpc>
              <a:spcBef>
                <a:spcPct val="0"/>
              </a:spcBef>
              <a:spcAft>
                <a:spcPct val="0"/>
              </a:spcAft>
              <a:buClrTx/>
              <a:buSzTx/>
              <a:buFontTx/>
              <a:buNone/>
              <a:tabLst/>
              <a:defRPr/>
            </a:pPr>
            <a:endParaRPr kumimoji="0" lang="ar-SA" altLang="ar-SA" sz="1600" b="1" i="0" u="none" strike="noStrike" kern="0" cap="none" spc="0" normalizeH="0" baseline="0" noProof="0" dirty="0" smtClean="0">
              <a:ln>
                <a:noFill/>
              </a:ln>
              <a:solidFill>
                <a:prstClr val="black"/>
              </a:solidFill>
              <a:effectLst/>
              <a:uLnTx/>
              <a:uFillTx/>
            </a:endParaRPr>
          </a:p>
          <a:p>
            <a:pPr marL="0" marR="0" lvl="0" indent="0" algn="ctr" defTabSz="914400" eaLnBrk="1" fontAlgn="base" latinLnBrk="0" hangingPunct="1">
              <a:lnSpc>
                <a:spcPct val="100000"/>
              </a:lnSpc>
              <a:spcBef>
                <a:spcPct val="0"/>
              </a:spcBef>
              <a:spcAft>
                <a:spcPct val="0"/>
              </a:spcAft>
              <a:buClrTx/>
              <a:buSzTx/>
              <a:buFontTx/>
              <a:buNone/>
              <a:tabLst/>
              <a:defRPr/>
            </a:pPr>
            <a:endParaRPr kumimoji="0" lang="ar-SA" altLang="ar-SA" sz="1600" b="1" i="0" u="none" strike="noStrike" kern="0" cap="none" spc="0" normalizeH="0" baseline="0" noProof="0" dirty="0" smtClean="0">
              <a:ln>
                <a:noFill/>
              </a:ln>
              <a:solidFill>
                <a:prstClr val="black"/>
              </a:solidFill>
              <a:effectLst/>
              <a:uLnTx/>
              <a:uFillTx/>
            </a:endParaRPr>
          </a:p>
          <a:p>
            <a:pPr marL="0" marR="0" lvl="0" indent="0" algn="ctr" defTabSz="914400" eaLnBrk="1" fontAlgn="base" latinLnBrk="0" hangingPunct="1">
              <a:lnSpc>
                <a:spcPct val="100000"/>
              </a:lnSpc>
              <a:spcBef>
                <a:spcPct val="0"/>
              </a:spcBef>
              <a:spcAft>
                <a:spcPct val="0"/>
              </a:spcAft>
              <a:buClrTx/>
              <a:buSzTx/>
              <a:buFontTx/>
              <a:buNone/>
              <a:tabLst/>
              <a:defRPr/>
            </a:pPr>
            <a:endParaRPr kumimoji="0" lang="ar-SA" altLang="ar-SA" sz="800" b="0" i="0" u="none" strike="noStrike" kern="0" cap="none" spc="0" normalizeH="0" baseline="0" noProof="0" dirty="0" smtClean="0">
              <a:ln>
                <a:noFill/>
              </a:ln>
              <a:solidFill>
                <a:prstClr val="black"/>
              </a:solidFill>
              <a:effectLst/>
              <a:uLnTx/>
              <a:uFillTx/>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ar-SA" altLang="ar-SA" sz="1800" b="0" i="0" u="none" strike="noStrike" kern="0" cap="none" spc="0" normalizeH="0" baseline="0" noProof="0" dirty="0" smtClean="0">
              <a:ln>
                <a:noFill/>
              </a:ln>
              <a:solidFill>
                <a:prstClr val="black"/>
              </a:solidFill>
              <a:effectLst/>
              <a:uLnTx/>
              <a:uFillTx/>
              <a:latin typeface="Arial" pitchFamily="34" charset="0"/>
            </a:endParaRPr>
          </a:p>
        </p:txBody>
      </p:sp>
      <p:sp>
        <p:nvSpPr>
          <p:cNvPr id="6" name="مستطيل مستدير الزوايا 16"/>
          <p:cNvSpPr>
            <a:spLocks noChangeArrowheads="1"/>
          </p:cNvSpPr>
          <p:nvPr/>
        </p:nvSpPr>
        <p:spPr bwMode="auto">
          <a:xfrm>
            <a:off x="95854" y="4643674"/>
            <a:ext cx="2769791" cy="2214326"/>
          </a:xfrm>
          <a:prstGeom prst="roundRect">
            <a:avLst>
              <a:gd name="adj" fmla="val 16667"/>
            </a:avLst>
          </a:prstGeom>
          <a:solidFill>
            <a:srgbClr val="FFFFFF"/>
          </a:solidFill>
          <a:ln w="25400">
            <a:solidFill>
              <a:srgbClr val="4F81BD"/>
            </a:solidFill>
            <a:round/>
            <a:headEnd/>
            <a:tailEnd/>
          </a:ln>
        </p:spPr>
        <p:txBody>
          <a:bodyPr vert="horz" wrap="square" lIns="91440" tIns="45720" rIns="91440" bIns="45720" numCol="1" anchor="ctr" anchorCtr="0" compatLnSpc="1">
            <a:prstTxWarp prst="textNoShape">
              <a:avLst/>
            </a:prstTxWarp>
          </a:bodyPr>
          <a:lstStyle/>
          <a:p>
            <a:pPr algn="ctr" defTabSz="914400" fontAlgn="base">
              <a:spcBef>
                <a:spcPct val="0"/>
              </a:spcBef>
              <a:spcAft>
                <a:spcPct val="0"/>
              </a:spcAft>
            </a:pPr>
            <a:endParaRPr lang="ar-SA" altLang="ar-SA" sz="1600" b="1" dirty="0" smtClean="0">
              <a:solidFill>
                <a:prstClr val="black"/>
              </a:solidFill>
              <a:ea typeface="Calibri" pitchFamily="34" charset="0"/>
            </a:endParaRPr>
          </a:p>
          <a:p>
            <a:pPr algn="ctr" defTabSz="914400">
              <a:lnSpc>
                <a:spcPct val="115000"/>
              </a:lnSpc>
              <a:tabLst>
                <a:tab pos="2051685" algn="l"/>
              </a:tabLst>
            </a:pPr>
            <a:endParaRPr lang="ar-SA" altLang="ar-SA" sz="1400" b="1" dirty="0" smtClean="0">
              <a:solidFill>
                <a:prstClr val="black"/>
              </a:solidFill>
              <a:ea typeface="Calibri" pitchFamily="34" charset="0"/>
            </a:endParaRPr>
          </a:p>
          <a:p>
            <a:pPr algn="ctr" defTabSz="914400" fontAlgn="base">
              <a:spcBef>
                <a:spcPct val="0"/>
              </a:spcBef>
              <a:spcAft>
                <a:spcPct val="0"/>
              </a:spcAft>
            </a:pPr>
            <a:endParaRPr lang="ar-SA" altLang="ar-SA" sz="1600" b="1" dirty="0">
              <a:solidFill>
                <a:prstClr val="black"/>
              </a:solidFill>
              <a:ea typeface="Calibri" pitchFamily="34" charset="0"/>
            </a:endParaRPr>
          </a:p>
        </p:txBody>
      </p:sp>
      <p:sp>
        <p:nvSpPr>
          <p:cNvPr id="7" name="مستطيل مستدير الزوايا 13"/>
          <p:cNvSpPr>
            <a:spLocks noChangeArrowheads="1"/>
          </p:cNvSpPr>
          <p:nvPr/>
        </p:nvSpPr>
        <p:spPr bwMode="auto">
          <a:xfrm>
            <a:off x="2868314" y="1261240"/>
            <a:ext cx="3545087" cy="5551937"/>
          </a:xfrm>
          <a:prstGeom prst="roundRect">
            <a:avLst>
              <a:gd name="adj" fmla="val 16667"/>
            </a:avLst>
          </a:prstGeom>
          <a:solidFill>
            <a:srgbClr val="FFFFFF"/>
          </a:solidFill>
          <a:ln w="25400">
            <a:solidFill>
              <a:srgbClr val="4F81BD"/>
            </a:solidFill>
            <a:round/>
            <a:headEnd/>
            <a:tailEnd/>
          </a:ln>
        </p:spPr>
        <p:txBody>
          <a:bodyPr vert="horz" wrap="square" lIns="91440" tIns="45720" rIns="91440" bIns="45720" numCol="1" anchor="ctr" anchorCtr="0" compatLnSpc="1">
            <a:prstTxWarp prst="textNoShape">
              <a:avLst/>
            </a:prstTxWarp>
          </a:bodyPr>
          <a:lstStyle/>
          <a:p>
            <a:pPr algn="ctr" defTabSz="914400">
              <a:lnSpc>
                <a:spcPct val="115000"/>
              </a:lnSpc>
              <a:spcAft>
                <a:spcPts val="1000"/>
              </a:spcAft>
            </a:pPr>
            <a:endParaRPr lang="ar-SA" sz="1600" b="1" dirty="0" smtClean="0">
              <a:solidFill>
                <a:srgbClr val="000000"/>
              </a:solidFill>
              <a:ea typeface="Calibri"/>
            </a:endParaRPr>
          </a:p>
          <a:p>
            <a:pPr algn="ctr" defTabSz="914400" fontAlgn="base">
              <a:spcBef>
                <a:spcPct val="0"/>
              </a:spcBef>
              <a:spcAft>
                <a:spcPct val="0"/>
              </a:spcAft>
            </a:pPr>
            <a:endParaRPr lang="ar-SA" altLang="ar-SA" sz="800" dirty="0" smtClean="0">
              <a:solidFill>
                <a:prstClr val="black"/>
              </a:solidFill>
              <a:latin typeface="Arial" pitchFamily="34" charset="0"/>
            </a:endParaRPr>
          </a:p>
        </p:txBody>
      </p:sp>
      <p:sp>
        <p:nvSpPr>
          <p:cNvPr id="8" name="مستطيل مستدير الزوايا 17"/>
          <p:cNvSpPr>
            <a:spLocks noChangeArrowheads="1"/>
          </p:cNvSpPr>
          <p:nvPr/>
        </p:nvSpPr>
        <p:spPr bwMode="auto">
          <a:xfrm>
            <a:off x="6516546" y="1233602"/>
            <a:ext cx="2895467" cy="5612372"/>
          </a:xfrm>
          <a:prstGeom prst="roundRect">
            <a:avLst>
              <a:gd name="adj" fmla="val 16667"/>
            </a:avLst>
          </a:prstGeom>
          <a:solidFill>
            <a:srgbClr val="FFFFFF"/>
          </a:solidFill>
          <a:ln w="25400">
            <a:solidFill>
              <a:srgbClr val="4F81BD"/>
            </a:solidFill>
            <a:round/>
            <a:headEnd/>
            <a:tailEnd/>
          </a:ln>
        </p:spPr>
        <p:txBody>
          <a:bodyPr vert="horz" wrap="square" lIns="91440" tIns="45720" rIns="91440" bIns="45720" numCol="1" anchor="ctr" anchorCtr="0" compatLnSpc="1">
            <a:prstTxWarp prst="textNoShape">
              <a:avLst/>
            </a:prstTxWarp>
          </a:bodyPr>
          <a:lstStyle/>
          <a:p>
            <a:pPr algn="ctr" defTabSz="914400">
              <a:lnSpc>
                <a:spcPct val="115000"/>
              </a:lnSpc>
              <a:spcAft>
                <a:spcPts val="1000"/>
              </a:spcAft>
            </a:pPr>
            <a:endParaRPr lang="ar-SA" sz="1050" b="1" dirty="0" smtClean="0">
              <a:solidFill>
                <a:prstClr val="black"/>
              </a:solidFill>
              <a:ea typeface="Calibri"/>
            </a:endParaRPr>
          </a:p>
          <a:p>
            <a:pPr algn="ctr" defTabSz="914400">
              <a:lnSpc>
                <a:spcPct val="115000"/>
              </a:lnSpc>
              <a:spcAft>
                <a:spcPts val="1000"/>
              </a:spcAft>
            </a:pPr>
            <a:endParaRPr lang="ar-SA" sz="1600" b="1" dirty="0" smtClean="0">
              <a:solidFill>
                <a:prstClr val="black"/>
              </a:solidFill>
              <a:ea typeface="Calibri"/>
            </a:endParaRPr>
          </a:p>
          <a:p>
            <a:pPr algn="ctr" defTabSz="914400">
              <a:lnSpc>
                <a:spcPct val="115000"/>
              </a:lnSpc>
              <a:spcAft>
                <a:spcPts val="1000"/>
              </a:spcAft>
            </a:pPr>
            <a:endParaRPr lang="ar-SA" sz="1600" b="1" dirty="0">
              <a:solidFill>
                <a:prstClr val="black"/>
              </a:solidFill>
              <a:ea typeface="Calibri"/>
            </a:endParaRPr>
          </a:p>
          <a:p>
            <a:pPr algn="ctr" defTabSz="914400">
              <a:spcAft>
                <a:spcPts val="1000"/>
              </a:spcAft>
            </a:pPr>
            <a:endParaRPr lang="ar-SA" sz="1600" b="1" dirty="0" smtClean="0">
              <a:solidFill>
                <a:prstClr val="black"/>
              </a:solidFill>
              <a:ea typeface="Calibri"/>
            </a:endParaRPr>
          </a:p>
          <a:p>
            <a:pPr algn="ctr" defTabSz="914400">
              <a:lnSpc>
                <a:spcPct val="115000"/>
              </a:lnSpc>
              <a:spcAft>
                <a:spcPts val="1000"/>
              </a:spcAft>
            </a:pPr>
            <a:endParaRPr lang="ar-SA" sz="1600" b="1" dirty="0">
              <a:solidFill>
                <a:prstClr val="black"/>
              </a:solidFill>
              <a:ea typeface="Calibri"/>
            </a:endParaRPr>
          </a:p>
          <a:p>
            <a:pPr algn="ctr" defTabSz="914400">
              <a:lnSpc>
                <a:spcPct val="115000"/>
              </a:lnSpc>
              <a:spcAft>
                <a:spcPts val="1000"/>
              </a:spcAft>
            </a:pPr>
            <a:endParaRPr lang="ar-SA" sz="1600" b="1" dirty="0">
              <a:solidFill>
                <a:prstClr val="black"/>
              </a:solidFill>
              <a:ea typeface="Calibri"/>
            </a:endParaRPr>
          </a:p>
          <a:p>
            <a:pPr algn="ctr" defTabSz="914400">
              <a:lnSpc>
                <a:spcPct val="115000"/>
              </a:lnSpc>
              <a:spcAft>
                <a:spcPts val="1000"/>
              </a:spcAft>
            </a:pPr>
            <a:endParaRPr lang="ar-SA" sz="1600" b="1" dirty="0" smtClean="0">
              <a:solidFill>
                <a:prstClr val="black"/>
              </a:solidFill>
              <a:ea typeface="Calibri"/>
            </a:endParaRPr>
          </a:p>
          <a:p>
            <a:pPr algn="ctr" defTabSz="914400">
              <a:lnSpc>
                <a:spcPct val="115000"/>
              </a:lnSpc>
              <a:spcAft>
                <a:spcPts val="1000"/>
              </a:spcAft>
            </a:pPr>
            <a:endParaRPr lang="ar-SA" sz="1600" b="1" dirty="0">
              <a:solidFill>
                <a:prstClr val="black"/>
              </a:solidFill>
              <a:ea typeface="Calibri"/>
            </a:endParaRPr>
          </a:p>
          <a:p>
            <a:pPr algn="ctr" defTabSz="914400">
              <a:lnSpc>
                <a:spcPct val="115000"/>
              </a:lnSpc>
              <a:spcAft>
                <a:spcPts val="1000"/>
              </a:spcAft>
            </a:pPr>
            <a:endParaRPr lang="ar-SA" sz="1600" b="1" dirty="0" smtClean="0">
              <a:solidFill>
                <a:prstClr val="black"/>
              </a:solidFill>
              <a:ea typeface="Calibri"/>
            </a:endParaRPr>
          </a:p>
          <a:p>
            <a:pPr algn="ctr" defTabSz="914400">
              <a:lnSpc>
                <a:spcPct val="115000"/>
              </a:lnSpc>
              <a:spcAft>
                <a:spcPts val="1000"/>
              </a:spcAft>
            </a:pPr>
            <a:endParaRPr lang="ar-SA" sz="1600" b="1" dirty="0" smtClean="0">
              <a:solidFill>
                <a:prstClr val="black"/>
              </a:solidFill>
              <a:ea typeface="Calibri"/>
            </a:endParaRPr>
          </a:p>
          <a:p>
            <a:pPr algn="ctr" defTabSz="914400">
              <a:spcAft>
                <a:spcPts val="1000"/>
              </a:spcAft>
            </a:pPr>
            <a:endParaRPr lang="ar-SA" sz="1400" b="1" dirty="0" smtClean="0">
              <a:solidFill>
                <a:prstClr val="black"/>
              </a:solidFill>
              <a:ea typeface="Calibri"/>
            </a:endParaRPr>
          </a:p>
          <a:p>
            <a:pPr algn="ctr" defTabSz="914400">
              <a:spcAft>
                <a:spcPts val="1000"/>
              </a:spcAft>
            </a:pPr>
            <a:endParaRPr lang="ar-SA" sz="1100" b="1" dirty="0" smtClean="0">
              <a:solidFill>
                <a:prstClr val="black"/>
              </a:solidFill>
              <a:ea typeface="Calibri"/>
            </a:endParaRPr>
          </a:p>
          <a:p>
            <a:pPr defTabSz="914400">
              <a:lnSpc>
                <a:spcPct val="115000"/>
              </a:lnSpc>
              <a:spcAft>
                <a:spcPts val="1000"/>
              </a:spcAft>
              <a:tabLst>
                <a:tab pos="2638425" algn="l"/>
              </a:tabLst>
            </a:pPr>
            <a:endParaRPr lang="en-US" sz="800" b="1" dirty="0">
              <a:solidFill>
                <a:srgbClr val="002060"/>
              </a:solidFill>
              <a:ea typeface="Calibri"/>
              <a:cs typeface="Arial"/>
            </a:endParaRPr>
          </a:p>
          <a:p>
            <a:pPr defTabSz="914400">
              <a:lnSpc>
                <a:spcPct val="115000"/>
              </a:lnSpc>
              <a:spcAft>
                <a:spcPts val="1000"/>
              </a:spcAft>
              <a:tabLst>
                <a:tab pos="2638425" algn="l"/>
              </a:tabLst>
            </a:pPr>
            <a:endParaRPr lang="ar-SA" sz="1600" b="1" dirty="0" smtClean="0">
              <a:solidFill>
                <a:prstClr val="black"/>
              </a:solidFill>
              <a:ea typeface="Calibri"/>
            </a:endParaRPr>
          </a:p>
          <a:p>
            <a:pPr algn="ctr" defTabSz="914400">
              <a:lnSpc>
                <a:spcPct val="115000"/>
              </a:lnSpc>
              <a:spcAft>
                <a:spcPts val="1000"/>
              </a:spcAft>
            </a:pPr>
            <a:endParaRPr lang="ar-SA" sz="1600" b="1" dirty="0">
              <a:solidFill>
                <a:prstClr val="black"/>
              </a:solidFill>
              <a:ea typeface="Calibri"/>
            </a:endParaRPr>
          </a:p>
          <a:p>
            <a:pPr defTabSz="914400">
              <a:lnSpc>
                <a:spcPct val="115000"/>
              </a:lnSpc>
              <a:spcAft>
                <a:spcPts val="1000"/>
              </a:spcAft>
              <a:tabLst>
                <a:tab pos="2638425" algn="l"/>
              </a:tabLst>
            </a:pPr>
            <a:r>
              <a:rPr lang="ar-SA" sz="700" b="1" dirty="0" smtClean="0">
                <a:solidFill>
                  <a:srgbClr val="002060"/>
                </a:solidFill>
                <a:ea typeface="Calibri"/>
              </a:rPr>
              <a:t>             </a:t>
            </a:r>
            <a:endParaRPr lang="ar-SA" sz="1600" b="1" dirty="0">
              <a:solidFill>
                <a:prstClr val="black"/>
              </a:solidFill>
              <a:ea typeface="Calibri"/>
            </a:endParaRPr>
          </a:p>
          <a:p>
            <a:pPr algn="ctr" defTabSz="914400">
              <a:lnSpc>
                <a:spcPct val="115000"/>
              </a:lnSpc>
              <a:spcAft>
                <a:spcPts val="1000"/>
              </a:spcAft>
            </a:pPr>
            <a:endParaRPr lang="ar-SA" sz="1600" b="1" dirty="0" smtClean="0">
              <a:solidFill>
                <a:prstClr val="black"/>
              </a:solidFill>
              <a:ea typeface="Calibri"/>
            </a:endParaRPr>
          </a:p>
          <a:p>
            <a:pPr algn="ctr" defTabSz="914400">
              <a:lnSpc>
                <a:spcPct val="115000"/>
              </a:lnSpc>
              <a:spcAft>
                <a:spcPts val="1000"/>
              </a:spcAft>
            </a:pPr>
            <a:endParaRPr lang="ar-SA" sz="1600" b="1" dirty="0" smtClean="0">
              <a:solidFill>
                <a:prstClr val="black"/>
              </a:solidFill>
              <a:ea typeface="Calibri"/>
            </a:endParaRPr>
          </a:p>
          <a:p>
            <a:pPr algn="ctr" defTabSz="914400">
              <a:lnSpc>
                <a:spcPct val="115000"/>
              </a:lnSpc>
              <a:spcAft>
                <a:spcPts val="1000"/>
              </a:spcAft>
            </a:pPr>
            <a:endParaRPr lang="ar-SA" sz="1600" b="1" dirty="0" smtClean="0">
              <a:solidFill>
                <a:prstClr val="black"/>
              </a:solidFill>
              <a:ea typeface="Calibri"/>
            </a:endParaRPr>
          </a:p>
          <a:p>
            <a:pPr algn="ctr" defTabSz="914400">
              <a:lnSpc>
                <a:spcPct val="115000"/>
              </a:lnSpc>
              <a:spcAft>
                <a:spcPts val="1000"/>
              </a:spcAft>
            </a:pPr>
            <a:endParaRPr lang="ar-SA" sz="1600" b="1" dirty="0">
              <a:solidFill>
                <a:prstClr val="black"/>
              </a:solidFill>
              <a:ea typeface="Calibri"/>
            </a:endParaRPr>
          </a:p>
          <a:p>
            <a:pPr algn="ctr" defTabSz="914400">
              <a:lnSpc>
                <a:spcPct val="115000"/>
              </a:lnSpc>
              <a:spcAft>
                <a:spcPts val="1000"/>
              </a:spcAft>
            </a:pPr>
            <a:endParaRPr lang="ar-SA" sz="1600" b="1" dirty="0" smtClean="0">
              <a:solidFill>
                <a:prstClr val="black"/>
              </a:solidFill>
              <a:ea typeface="Calibri"/>
            </a:endParaRPr>
          </a:p>
          <a:p>
            <a:pPr algn="ctr" defTabSz="914400">
              <a:lnSpc>
                <a:spcPct val="115000"/>
              </a:lnSpc>
              <a:spcAft>
                <a:spcPts val="1000"/>
              </a:spcAft>
            </a:pPr>
            <a:endParaRPr lang="ar-SA" sz="1600" b="1" dirty="0">
              <a:solidFill>
                <a:prstClr val="black"/>
              </a:solidFill>
              <a:ea typeface="Calibri"/>
            </a:endParaRPr>
          </a:p>
          <a:p>
            <a:pPr algn="ctr" defTabSz="914400">
              <a:lnSpc>
                <a:spcPct val="115000"/>
              </a:lnSpc>
              <a:spcAft>
                <a:spcPts val="1000"/>
              </a:spcAft>
            </a:pPr>
            <a:endParaRPr lang="ar-SA" sz="1600" b="1" dirty="0" smtClean="0">
              <a:solidFill>
                <a:prstClr val="black"/>
              </a:solidFill>
              <a:ea typeface="Calibri"/>
            </a:endParaRPr>
          </a:p>
          <a:p>
            <a:pPr algn="ctr" defTabSz="914400">
              <a:lnSpc>
                <a:spcPct val="115000"/>
              </a:lnSpc>
              <a:spcAft>
                <a:spcPts val="1000"/>
              </a:spcAft>
            </a:pPr>
            <a:endParaRPr lang="ar-SA" sz="1600" b="1" dirty="0">
              <a:solidFill>
                <a:prstClr val="black"/>
              </a:solidFill>
              <a:ea typeface="Calibri"/>
            </a:endParaRPr>
          </a:p>
          <a:p>
            <a:pPr algn="ctr" defTabSz="914400">
              <a:lnSpc>
                <a:spcPct val="115000"/>
              </a:lnSpc>
              <a:spcAft>
                <a:spcPts val="1000"/>
              </a:spcAft>
            </a:pPr>
            <a:endParaRPr lang="en-US" sz="1600" b="1" dirty="0">
              <a:solidFill>
                <a:prstClr val="black"/>
              </a:solidFill>
              <a:ea typeface="Calibri"/>
              <a:cs typeface="Arial"/>
            </a:endParaRPr>
          </a:p>
        </p:txBody>
      </p:sp>
      <p:sp>
        <p:nvSpPr>
          <p:cNvPr id="9" name="مستطيل مستدير الزوايا 18"/>
          <p:cNvSpPr>
            <a:spLocks noChangeArrowheads="1"/>
          </p:cNvSpPr>
          <p:nvPr/>
        </p:nvSpPr>
        <p:spPr bwMode="auto">
          <a:xfrm>
            <a:off x="9507567" y="4848852"/>
            <a:ext cx="2574516" cy="2009148"/>
          </a:xfrm>
          <a:prstGeom prst="roundRect">
            <a:avLst>
              <a:gd name="adj" fmla="val 16667"/>
            </a:avLst>
          </a:prstGeom>
          <a:solidFill>
            <a:srgbClr val="FFFFFF"/>
          </a:solidFill>
          <a:ln w="25400">
            <a:solidFill>
              <a:srgbClr val="4F81BD"/>
            </a:solidFill>
            <a:round/>
            <a:headEnd/>
            <a:tailEnd/>
          </a:ln>
        </p:spPr>
        <p:txBody>
          <a:bodyPr vert="horz" wrap="square" lIns="91440" tIns="45720" rIns="91440" bIns="45720" numCol="1" anchor="ctr" anchorCtr="0" compatLnSpc="1">
            <a:prstTxWarp prst="textNoShape">
              <a:avLst/>
            </a:prstTxWarp>
          </a:bodyPr>
          <a:lstStyle/>
          <a:p>
            <a:pPr algn="l" defTabSz="914400" rtl="0" eaLnBrk="0" fontAlgn="base" hangingPunct="0">
              <a:spcBef>
                <a:spcPct val="0"/>
              </a:spcBef>
              <a:spcAft>
                <a:spcPct val="0"/>
              </a:spcAft>
            </a:pPr>
            <a:endParaRPr lang="ar-SA" altLang="ar-SA" dirty="0" smtClean="0">
              <a:solidFill>
                <a:prstClr val="black"/>
              </a:solidFill>
              <a:latin typeface="Arial" pitchFamily="34" charset="0"/>
            </a:endParaRPr>
          </a:p>
        </p:txBody>
      </p:sp>
      <p:sp>
        <p:nvSpPr>
          <p:cNvPr id="10" name="مستطيل مستدير الزوايا 19"/>
          <p:cNvSpPr>
            <a:spLocks noChangeArrowheads="1"/>
          </p:cNvSpPr>
          <p:nvPr/>
        </p:nvSpPr>
        <p:spPr bwMode="auto">
          <a:xfrm>
            <a:off x="9474146" y="3034463"/>
            <a:ext cx="2614759" cy="1754728"/>
          </a:xfrm>
          <a:prstGeom prst="roundRect">
            <a:avLst>
              <a:gd name="adj" fmla="val 16667"/>
            </a:avLst>
          </a:prstGeom>
          <a:solidFill>
            <a:srgbClr val="FFFFFF"/>
          </a:solidFill>
          <a:ln w="25400">
            <a:solidFill>
              <a:srgbClr val="4F81BD"/>
            </a:solidFill>
            <a:round/>
            <a:headEnd/>
            <a:tailEnd/>
          </a:ln>
        </p:spPr>
        <p:txBody>
          <a:bodyPr vert="horz" wrap="square" lIns="91440" tIns="45720" rIns="91440" bIns="45720" numCol="1" anchor="ctr" anchorCtr="0" compatLnSpc="1">
            <a:prstTxWarp prst="textNoShape">
              <a:avLst/>
            </a:prstTxWarp>
          </a:bodyPr>
          <a:lstStyle/>
          <a:p>
            <a:pPr algn="ctr" defTabSz="914400" fontAlgn="base">
              <a:spcBef>
                <a:spcPct val="0"/>
              </a:spcBef>
              <a:spcAft>
                <a:spcPct val="0"/>
              </a:spcAft>
            </a:pPr>
            <a:endParaRPr lang="ar-SA" altLang="ar-SA" sz="1100" b="1" dirty="0" smtClean="0">
              <a:solidFill>
                <a:prstClr val="black"/>
              </a:solidFill>
              <a:ea typeface="Calibri" pitchFamily="34" charset="0"/>
            </a:endParaRPr>
          </a:p>
          <a:p>
            <a:pPr algn="l" defTabSz="914400" rtl="0" eaLnBrk="0" fontAlgn="base" hangingPunct="0">
              <a:spcBef>
                <a:spcPct val="0"/>
              </a:spcBef>
              <a:spcAft>
                <a:spcPct val="0"/>
              </a:spcAft>
            </a:pPr>
            <a:endParaRPr lang="ar-SA" altLang="ar-SA" dirty="0" smtClean="0">
              <a:solidFill>
                <a:prstClr val="black"/>
              </a:solidFill>
              <a:latin typeface="Arial" pitchFamily="34" charset="0"/>
            </a:endParaRPr>
          </a:p>
        </p:txBody>
      </p:sp>
      <p:sp>
        <p:nvSpPr>
          <p:cNvPr id="11" name="مستطيل مستدير الزوايا 12"/>
          <p:cNvSpPr>
            <a:spLocks noChangeArrowheads="1"/>
          </p:cNvSpPr>
          <p:nvPr/>
        </p:nvSpPr>
        <p:spPr bwMode="auto">
          <a:xfrm>
            <a:off x="9443172" y="1261241"/>
            <a:ext cx="2645734" cy="1739488"/>
          </a:xfrm>
          <a:prstGeom prst="roundRect">
            <a:avLst>
              <a:gd name="adj" fmla="val 16667"/>
            </a:avLst>
          </a:prstGeom>
          <a:solidFill>
            <a:srgbClr val="FFFFFF"/>
          </a:solidFill>
          <a:ln w="25400">
            <a:solidFill>
              <a:srgbClr val="4F81BD"/>
            </a:solidFill>
            <a:round/>
            <a:headEnd/>
            <a:tailEnd/>
          </a:ln>
        </p:spPr>
        <p:txBody>
          <a:bodyPr vert="horz" wrap="square" lIns="91440" tIns="45720" rIns="91440" bIns="45720" numCol="1" anchor="ctr" anchorCtr="0" compatLnSpc="1">
            <a:prstTxWarp prst="textNoShape">
              <a:avLst/>
            </a:prstTxWarp>
          </a:body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ar-SA" altLang="ar-SA" sz="1600" b="1" i="0" u="none" strike="noStrike" kern="0" cap="none" spc="0" normalizeH="0" baseline="0" noProof="0" dirty="0" smtClean="0">
              <a:ln>
                <a:noFill/>
              </a:ln>
              <a:solidFill>
                <a:prstClr val="black"/>
              </a:solidFill>
              <a:effectLst/>
              <a:uLnTx/>
              <a:uFillTx/>
              <a:ea typeface="Calibri" pitchFamily="34" charset="0"/>
            </a:endParaRPr>
          </a:p>
          <a:p>
            <a:pPr marL="0" marR="0" lvl="0" indent="0" algn="ctr" defTabSz="914400" eaLnBrk="1" fontAlgn="base" latinLnBrk="0" hangingPunct="1">
              <a:lnSpc>
                <a:spcPct val="100000"/>
              </a:lnSpc>
              <a:spcBef>
                <a:spcPct val="0"/>
              </a:spcBef>
              <a:spcAft>
                <a:spcPct val="0"/>
              </a:spcAft>
              <a:buClrTx/>
              <a:buSzTx/>
              <a:buFontTx/>
              <a:buNone/>
              <a:tabLst/>
              <a:defRPr/>
            </a:pPr>
            <a:endParaRPr kumimoji="0" lang="ar-SA" altLang="ar-SA" sz="1600" b="1" i="0" u="none" strike="noStrike" kern="0" cap="none" spc="0" normalizeH="0" baseline="0" noProof="0" dirty="0" smtClean="0">
              <a:ln>
                <a:noFill/>
              </a:ln>
              <a:solidFill>
                <a:prstClr val="black"/>
              </a:solidFill>
              <a:effectLst/>
              <a:uLnTx/>
              <a:uFillTx/>
              <a:ea typeface="Calibri" pitchFamily="34" charset="0"/>
            </a:endParaRPr>
          </a:p>
          <a:p>
            <a:pPr marL="0" marR="0" lvl="0" indent="0" algn="ctr" defTabSz="914400" eaLnBrk="1" fontAlgn="base" latinLnBrk="0" hangingPunct="1">
              <a:lnSpc>
                <a:spcPct val="100000"/>
              </a:lnSpc>
              <a:spcBef>
                <a:spcPct val="0"/>
              </a:spcBef>
              <a:spcAft>
                <a:spcPct val="0"/>
              </a:spcAft>
              <a:buClrTx/>
              <a:buSzTx/>
              <a:buFontTx/>
              <a:buNone/>
              <a:tabLst/>
              <a:defRPr/>
            </a:pPr>
            <a:endParaRPr kumimoji="0" lang="ar-SA" altLang="ar-SA" sz="1600" b="1" i="0" u="none" strike="noStrike" kern="0" cap="none" spc="0" normalizeH="0" baseline="0" noProof="0" dirty="0" smtClean="0">
              <a:ln>
                <a:noFill/>
              </a:ln>
              <a:solidFill>
                <a:prstClr val="black"/>
              </a:solidFill>
              <a:effectLst/>
              <a:uLnTx/>
              <a:uFillTx/>
              <a:ea typeface="Calibri" pitchFamily="34" charset="0"/>
            </a:endParaRPr>
          </a:p>
          <a:p>
            <a:pPr marL="0" marR="0" lvl="0" indent="0" algn="ctr" defTabSz="914400" eaLnBrk="1" fontAlgn="base" latinLnBrk="0" hangingPunct="1">
              <a:lnSpc>
                <a:spcPct val="100000"/>
              </a:lnSpc>
              <a:spcBef>
                <a:spcPct val="0"/>
              </a:spcBef>
              <a:spcAft>
                <a:spcPct val="0"/>
              </a:spcAft>
              <a:buClrTx/>
              <a:buSzTx/>
              <a:buFontTx/>
              <a:buNone/>
              <a:tabLst/>
              <a:defRPr/>
            </a:pPr>
            <a:endParaRPr kumimoji="0" lang="ar-SA" altLang="ar-SA" sz="1600" b="1" i="0" u="none" strike="noStrike" kern="0" cap="none" spc="0" normalizeH="0" baseline="0" noProof="0" dirty="0" smtClean="0">
              <a:ln>
                <a:noFill/>
              </a:ln>
              <a:solidFill>
                <a:prstClr val="black"/>
              </a:solidFill>
              <a:effectLst/>
              <a:uLnTx/>
              <a:uFillTx/>
              <a:ea typeface="Calibri" pitchFamily="34" charset="0"/>
            </a:endParaRPr>
          </a:p>
          <a:p>
            <a:pPr marL="0" marR="0" lvl="0" indent="0" algn="ctr" defTabSz="914400" eaLnBrk="1" fontAlgn="base" latinLnBrk="0" hangingPunct="1">
              <a:lnSpc>
                <a:spcPct val="100000"/>
              </a:lnSpc>
              <a:spcBef>
                <a:spcPct val="0"/>
              </a:spcBef>
              <a:spcAft>
                <a:spcPct val="0"/>
              </a:spcAft>
              <a:buClrTx/>
              <a:buSzTx/>
              <a:buFontTx/>
              <a:buNone/>
              <a:tabLst/>
              <a:defRPr/>
            </a:pPr>
            <a:endParaRPr lang="ar-SA" altLang="ar-SA" sz="1600" b="1" kern="0" dirty="0">
              <a:solidFill>
                <a:prstClr val="black"/>
              </a:solidFill>
              <a:ea typeface="Calibri" pitchFamily="34" charset="0"/>
            </a:endParaRPr>
          </a:p>
          <a:p>
            <a:pPr marL="0" marR="0" lvl="0" indent="0" algn="ctr" defTabSz="914400" eaLnBrk="1" fontAlgn="base" latinLnBrk="0" hangingPunct="1">
              <a:lnSpc>
                <a:spcPct val="100000"/>
              </a:lnSpc>
              <a:spcBef>
                <a:spcPct val="0"/>
              </a:spcBef>
              <a:spcAft>
                <a:spcPct val="0"/>
              </a:spcAft>
              <a:buClrTx/>
              <a:buSzTx/>
              <a:buFontTx/>
              <a:buNone/>
              <a:tabLst/>
              <a:defRPr/>
            </a:pPr>
            <a:r>
              <a:rPr kumimoji="0" lang="ar-SA" altLang="ar-SA" sz="1600" b="1" i="0" u="none" strike="noStrike" kern="0" cap="none" spc="0" normalizeH="0" baseline="0" noProof="0" dirty="0" smtClean="0">
                <a:ln>
                  <a:noFill/>
                </a:ln>
                <a:solidFill>
                  <a:prstClr val="black"/>
                </a:solidFill>
                <a:effectLst/>
                <a:uLnTx/>
                <a:uFillTx/>
                <a:ea typeface="Calibri" pitchFamily="34" charset="0"/>
              </a:rPr>
              <a:t> </a:t>
            </a:r>
          </a:p>
          <a:p>
            <a:pPr marL="0" marR="0" lvl="0" indent="0" algn="ctr" defTabSz="914400" eaLnBrk="1" fontAlgn="base" latinLnBrk="0" hangingPunct="1">
              <a:lnSpc>
                <a:spcPct val="100000"/>
              </a:lnSpc>
              <a:spcBef>
                <a:spcPct val="0"/>
              </a:spcBef>
              <a:spcAft>
                <a:spcPct val="0"/>
              </a:spcAft>
              <a:buClrTx/>
              <a:buSzTx/>
              <a:buFontTx/>
              <a:buNone/>
              <a:tabLst/>
              <a:defRPr/>
            </a:pPr>
            <a:r>
              <a:rPr kumimoji="0" lang="ar-SA" altLang="ar-SA" sz="1600" b="1" i="0" u="none" strike="noStrike" kern="0" cap="none" spc="0" normalizeH="0" baseline="0" noProof="0" dirty="0" smtClean="0">
                <a:ln>
                  <a:noFill/>
                </a:ln>
                <a:solidFill>
                  <a:prstClr val="black"/>
                </a:solidFill>
                <a:effectLst/>
                <a:uLnTx/>
                <a:uFillTx/>
                <a:ea typeface="Calibri" pitchFamily="34" charset="0"/>
              </a:rPr>
              <a:t>        </a:t>
            </a:r>
          </a:p>
          <a:p>
            <a:pPr marL="0" marR="0" lvl="0" indent="0" algn="ctr" defTabSz="914400" eaLnBrk="1" fontAlgn="base" latinLnBrk="0" hangingPunct="1">
              <a:lnSpc>
                <a:spcPct val="100000"/>
              </a:lnSpc>
              <a:spcBef>
                <a:spcPct val="0"/>
              </a:spcBef>
              <a:spcAft>
                <a:spcPct val="0"/>
              </a:spcAft>
              <a:buClrTx/>
              <a:buSzTx/>
              <a:buFontTx/>
              <a:buNone/>
              <a:tabLst/>
              <a:defRPr/>
            </a:pPr>
            <a:endParaRPr kumimoji="0" lang="ar-SA" altLang="ar-SA" sz="1600" b="1" i="0" u="none" strike="noStrike" kern="0" cap="none" spc="0" normalizeH="0" baseline="0" noProof="0" dirty="0" smtClean="0">
              <a:ln>
                <a:noFill/>
              </a:ln>
              <a:solidFill>
                <a:prstClr val="black"/>
              </a:solidFill>
              <a:effectLst/>
              <a:uLnTx/>
              <a:uFillTx/>
              <a:ea typeface="Calibri" pitchFamily="34" charset="0"/>
            </a:endParaRPr>
          </a:p>
          <a:p>
            <a:pPr marL="0" marR="0" lvl="0" indent="0" algn="ctr" defTabSz="914400" eaLnBrk="1" fontAlgn="base" latinLnBrk="0" hangingPunct="1">
              <a:lnSpc>
                <a:spcPct val="100000"/>
              </a:lnSpc>
              <a:spcBef>
                <a:spcPct val="0"/>
              </a:spcBef>
              <a:spcAft>
                <a:spcPct val="0"/>
              </a:spcAft>
              <a:buClrTx/>
              <a:buSzTx/>
              <a:buFontTx/>
              <a:buNone/>
              <a:tabLst/>
              <a:defRPr/>
            </a:pPr>
            <a:endParaRPr kumimoji="0" lang="ar-SA" altLang="ar-SA" sz="1600" b="1" i="0" u="none" strike="noStrike" kern="0" cap="none" spc="0" normalizeH="0" baseline="0" noProof="0" dirty="0" smtClean="0">
              <a:ln>
                <a:noFill/>
              </a:ln>
              <a:solidFill>
                <a:prstClr val="black"/>
              </a:solidFill>
              <a:effectLst/>
              <a:uLnTx/>
              <a:uFillTx/>
              <a:ea typeface="Calibri" pitchFamily="34" charset="0"/>
            </a:endParaRPr>
          </a:p>
          <a:p>
            <a:pPr marL="0" marR="0" lvl="0" indent="0" algn="ctr" defTabSz="914400" eaLnBrk="1" fontAlgn="base" latinLnBrk="0" hangingPunct="1">
              <a:lnSpc>
                <a:spcPct val="100000"/>
              </a:lnSpc>
              <a:spcBef>
                <a:spcPct val="0"/>
              </a:spcBef>
              <a:spcAft>
                <a:spcPct val="0"/>
              </a:spcAft>
              <a:buClrTx/>
              <a:buSzTx/>
              <a:buFontTx/>
              <a:buNone/>
              <a:tabLst/>
              <a:defRPr/>
            </a:pPr>
            <a:endParaRPr kumimoji="0" lang="ar-SA" altLang="ar-SA" sz="1600" b="1" i="0" u="none" strike="noStrike" kern="0" cap="none" spc="0" normalizeH="0" baseline="0" noProof="0" dirty="0" smtClean="0">
              <a:ln>
                <a:noFill/>
              </a:ln>
              <a:solidFill>
                <a:prstClr val="black"/>
              </a:solidFill>
              <a:effectLst/>
              <a:uLnTx/>
              <a:uFillTx/>
              <a:ea typeface="Calibri" pitchFamily="34" charset="0"/>
            </a:endParaRPr>
          </a:p>
          <a:p>
            <a:pPr marL="0" marR="0" lvl="0" indent="0" algn="ctr" defTabSz="914400" eaLnBrk="1" fontAlgn="base" latinLnBrk="0" hangingPunct="1">
              <a:lnSpc>
                <a:spcPct val="100000"/>
              </a:lnSpc>
              <a:spcBef>
                <a:spcPct val="0"/>
              </a:spcBef>
              <a:spcAft>
                <a:spcPct val="0"/>
              </a:spcAft>
              <a:buClrTx/>
              <a:buSzTx/>
              <a:buFontTx/>
              <a:buNone/>
              <a:tabLst/>
              <a:defRPr/>
            </a:pPr>
            <a:endParaRPr kumimoji="0" lang="ar-SA" altLang="ar-SA" sz="1600" b="1" i="0" u="none" strike="noStrike" kern="0" cap="none" spc="0" normalizeH="0" baseline="0" noProof="0" dirty="0" smtClean="0">
              <a:ln>
                <a:noFill/>
              </a:ln>
              <a:solidFill>
                <a:prstClr val="black"/>
              </a:solidFill>
              <a:effectLst/>
              <a:uLnTx/>
              <a:uFillTx/>
              <a:ea typeface="Calibri" pitchFamily="34" charset="0"/>
            </a:endParaRPr>
          </a:p>
          <a:p>
            <a:pPr marL="0" marR="0" lvl="0" indent="0" algn="ctr" defTabSz="914400" eaLnBrk="1" fontAlgn="base" latinLnBrk="0" hangingPunct="1">
              <a:lnSpc>
                <a:spcPct val="100000"/>
              </a:lnSpc>
              <a:spcBef>
                <a:spcPct val="0"/>
              </a:spcBef>
              <a:spcAft>
                <a:spcPct val="0"/>
              </a:spcAft>
              <a:buClrTx/>
              <a:buSzTx/>
              <a:buFontTx/>
              <a:buNone/>
              <a:tabLst/>
              <a:defRPr/>
            </a:pPr>
            <a:endParaRPr kumimoji="0" lang="ar-SA" altLang="ar-SA" sz="1600" b="1" i="0" u="none" strike="noStrike" kern="0" cap="none" spc="0" normalizeH="0" baseline="0" noProof="0" dirty="0" smtClean="0">
              <a:ln>
                <a:noFill/>
              </a:ln>
              <a:solidFill>
                <a:prstClr val="black"/>
              </a:solidFill>
              <a:effectLst/>
              <a:uLnTx/>
              <a:uFillTx/>
              <a:ea typeface="Calibri" pitchFamily="34" charset="0"/>
            </a:endParaRPr>
          </a:p>
          <a:p>
            <a:pPr marL="0" marR="0" lvl="0" indent="0" algn="ctr" defTabSz="914400" eaLnBrk="1" fontAlgn="base" latinLnBrk="0" hangingPunct="1">
              <a:lnSpc>
                <a:spcPct val="100000"/>
              </a:lnSpc>
              <a:spcBef>
                <a:spcPct val="0"/>
              </a:spcBef>
              <a:spcAft>
                <a:spcPct val="0"/>
              </a:spcAft>
              <a:buClrTx/>
              <a:buSzTx/>
              <a:buFontTx/>
              <a:buNone/>
              <a:tabLst/>
              <a:defRPr/>
            </a:pPr>
            <a:endParaRPr kumimoji="0" lang="ar-SA" altLang="ar-SA" sz="1600" b="1" i="0" u="none" strike="noStrike" kern="0" cap="none" spc="0" normalizeH="0" baseline="0" noProof="0" dirty="0" smtClean="0">
              <a:ln>
                <a:noFill/>
              </a:ln>
              <a:solidFill>
                <a:prstClr val="black"/>
              </a:solidFill>
              <a:effectLst/>
              <a:uLnTx/>
              <a:uFillTx/>
              <a:ea typeface="Calibri" pitchFamily="34" charset="0"/>
            </a:endParaRPr>
          </a:p>
          <a:p>
            <a:pPr marL="0" marR="0" lvl="0" indent="0" algn="ctr" defTabSz="914400" eaLnBrk="1" fontAlgn="base" latinLnBrk="0" hangingPunct="1">
              <a:lnSpc>
                <a:spcPct val="100000"/>
              </a:lnSpc>
              <a:spcBef>
                <a:spcPct val="0"/>
              </a:spcBef>
              <a:spcAft>
                <a:spcPct val="0"/>
              </a:spcAft>
              <a:buClrTx/>
              <a:buSzTx/>
              <a:buFontTx/>
              <a:buNone/>
              <a:tabLst/>
              <a:defRPr/>
            </a:pPr>
            <a:endParaRPr kumimoji="0" lang="ar-SA" altLang="ar-SA" sz="1600" b="1" i="0" u="none" strike="noStrike" kern="0" cap="none" spc="0" normalizeH="0" baseline="0" noProof="0" dirty="0" smtClean="0">
              <a:ln>
                <a:noFill/>
              </a:ln>
              <a:solidFill>
                <a:prstClr val="black"/>
              </a:solidFill>
              <a:effectLst/>
              <a:uLnTx/>
              <a:uFillTx/>
              <a:ea typeface="Calibri" pitchFamily="34" charset="0"/>
            </a:endParaRPr>
          </a:p>
          <a:p>
            <a:pPr marL="0" marR="0" lvl="0" indent="0" algn="ctr" defTabSz="914400" eaLnBrk="1" fontAlgn="base" latinLnBrk="0" hangingPunct="1">
              <a:lnSpc>
                <a:spcPct val="100000"/>
              </a:lnSpc>
              <a:spcBef>
                <a:spcPct val="0"/>
              </a:spcBef>
              <a:spcAft>
                <a:spcPct val="0"/>
              </a:spcAft>
              <a:buClrTx/>
              <a:buSzTx/>
              <a:buFontTx/>
              <a:buNone/>
              <a:tabLst/>
              <a:defRPr/>
            </a:pPr>
            <a:endParaRPr kumimoji="0" lang="ar-SA" altLang="ar-SA" sz="1600" b="1" i="0" u="none" strike="noStrike" kern="0" cap="none" spc="0" normalizeH="0" baseline="0" noProof="0" dirty="0" smtClean="0">
              <a:ln>
                <a:noFill/>
              </a:ln>
              <a:solidFill>
                <a:prstClr val="black"/>
              </a:solidFill>
              <a:effectLst/>
              <a:uLnTx/>
              <a:uFillTx/>
              <a:ea typeface="Calibri" pitchFamily="34" charset="0"/>
            </a:endParaRPr>
          </a:p>
          <a:p>
            <a:pPr marL="0" marR="0" lvl="0" indent="0" algn="ctr" defTabSz="914400" eaLnBrk="1" fontAlgn="base" latinLnBrk="0" hangingPunct="1">
              <a:lnSpc>
                <a:spcPct val="100000"/>
              </a:lnSpc>
              <a:spcBef>
                <a:spcPct val="0"/>
              </a:spcBef>
              <a:spcAft>
                <a:spcPct val="0"/>
              </a:spcAft>
              <a:buClrTx/>
              <a:buSzTx/>
              <a:buFontTx/>
              <a:buNone/>
              <a:tabLst/>
              <a:defRPr/>
            </a:pPr>
            <a:endParaRPr kumimoji="0" lang="ar-SA" altLang="ar-SA" sz="1600" b="1" i="0" u="none" strike="noStrike" kern="0" cap="none" spc="0" normalizeH="0" baseline="0" noProof="0" dirty="0" smtClean="0">
              <a:ln>
                <a:noFill/>
              </a:ln>
              <a:solidFill>
                <a:prstClr val="black"/>
              </a:solidFill>
              <a:effectLst/>
              <a:uLnTx/>
              <a:uFillTx/>
              <a:ea typeface="Calibri" pitchFamily="34" charset="0"/>
            </a:endParaRPr>
          </a:p>
          <a:p>
            <a:pPr marL="0" marR="0" lvl="0" indent="0" algn="ctr" defTabSz="914400" eaLnBrk="1" fontAlgn="base" latinLnBrk="0" hangingPunct="1">
              <a:lnSpc>
                <a:spcPct val="100000"/>
              </a:lnSpc>
              <a:spcBef>
                <a:spcPct val="0"/>
              </a:spcBef>
              <a:spcAft>
                <a:spcPct val="0"/>
              </a:spcAft>
              <a:buClrTx/>
              <a:buSzTx/>
              <a:buFontTx/>
              <a:buNone/>
              <a:tabLst/>
              <a:defRPr/>
            </a:pPr>
            <a:endParaRPr kumimoji="0" lang="ar-SA" altLang="ar-SA" sz="1600" b="1" i="0" u="none" strike="noStrike" kern="0" cap="none" spc="0" normalizeH="0" baseline="0" noProof="0" dirty="0" smtClean="0">
              <a:ln>
                <a:noFill/>
              </a:ln>
              <a:solidFill>
                <a:prstClr val="black"/>
              </a:solidFill>
              <a:effectLst/>
              <a:uLnTx/>
              <a:uFillTx/>
              <a:ea typeface="Calibri" pitchFamily="34" charset="0"/>
            </a:endParaRPr>
          </a:p>
          <a:p>
            <a:pPr marL="0" marR="0" lvl="0" indent="0" algn="ctr" defTabSz="914400" eaLnBrk="1" fontAlgn="base" latinLnBrk="0" hangingPunct="1">
              <a:lnSpc>
                <a:spcPct val="100000"/>
              </a:lnSpc>
              <a:spcBef>
                <a:spcPct val="0"/>
              </a:spcBef>
              <a:spcAft>
                <a:spcPct val="0"/>
              </a:spcAft>
              <a:buClrTx/>
              <a:buSzTx/>
              <a:buFontTx/>
              <a:buNone/>
              <a:tabLst/>
              <a:defRPr/>
            </a:pPr>
            <a:endParaRPr kumimoji="0" lang="ar-SA" altLang="ar-SA" sz="1600" b="1" i="0" u="none" strike="noStrike" kern="0" cap="none" spc="0" normalizeH="0" baseline="0" noProof="0" dirty="0" smtClean="0">
              <a:ln>
                <a:noFill/>
              </a:ln>
              <a:solidFill>
                <a:prstClr val="black"/>
              </a:solidFill>
              <a:effectLst/>
              <a:uLnTx/>
              <a:uFillTx/>
              <a:ea typeface="Calibri" pitchFamily="34" charset="0"/>
            </a:endParaRPr>
          </a:p>
          <a:p>
            <a:pPr marL="0" marR="0" lvl="0" indent="0" algn="ctr" defTabSz="914400" eaLnBrk="1" fontAlgn="base" latinLnBrk="0" hangingPunct="1">
              <a:lnSpc>
                <a:spcPct val="100000"/>
              </a:lnSpc>
              <a:spcBef>
                <a:spcPct val="0"/>
              </a:spcBef>
              <a:spcAft>
                <a:spcPct val="0"/>
              </a:spcAft>
              <a:buClrTx/>
              <a:buSzTx/>
              <a:buFontTx/>
              <a:buNone/>
              <a:tabLst/>
              <a:defRPr/>
            </a:pPr>
            <a:endParaRPr kumimoji="0" lang="ar-SA" altLang="ar-SA" sz="1600" b="1" i="0" u="none" strike="noStrike" kern="0" cap="none" spc="0" normalizeH="0" baseline="0" noProof="0" dirty="0" smtClean="0">
              <a:ln>
                <a:noFill/>
              </a:ln>
              <a:solidFill>
                <a:prstClr val="black"/>
              </a:solidFill>
              <a:effectLst/>
              <a:uLnTx/>
              <a:uFillTx/>
              <a:ea typeface="Calibri" pitchFamily="34" charset="0"/>
            </a:endParaRPr>
          </a:p>
          <a:p>
            <a:pPr marL="0" marR="0" lvl="0" indent="0" algn="ctr" defTabSz="914400" eaLnBrk="1" fontAlgn="base" latinLnBrk="0" hangingPunct="1">
              <a:lnSpc>
                <a:spcPct val="100000"/>
              </a:lnSpc>
              <a:spcBef>
                <a:spcPct val="0"/>
              </a:spcBef>
              <a:spcAft>
                <a:spcPct val="0"/>
              </a:spcAft>
              <a:buClrTx/>
              <a:buSzTx/>
              <a:buFontTx/>
              <a:buNone/>
              <a:tabLst/>
              <a:defRPr/>
            </a:pPr>
            <a:endParaRPr kumimoji="0" lang="ar-SA" altLang="ar-SA" sz="1400" b="1" i="0" u="none" strike="noStrike" kern="0" cap="none" spc="0" normalizeH="0" baseline="0" noProof="0" dirty="0" smtClean="0">
              <a:ln>
                <a:noFill/>
              </a:ln>
              <a:solidFill>
                <a:prstClr val="black"/>
              </a:solidFill>
              <a:effectLst/>
              <a:uLnTx/>
              <a:uFillTx/>
              <a:ea typeface="Calibri" pitchFamily="34" charset="0"/>
            </a:endParaRPr>
          </a:p>
          <a:p>
            <a:pPr marL="0" marR="0" lvl="0" indent="0" algn="ctr" defTabSz="914400" eaLnBrk="1" fontAlgn="base" latinLnBrk="0" hangingPunct="1">
              <a:lnSpc>
                <a:spcPct val="100000"/>
              </a:lnSpc>
              <a:spcBef>
                <a:spcPct val="0"/>
              </a:spcBef>
              <a:spcAft>
                <a:spcPct val="0"/>
              </a:spcAft>
              <a:buClrTx/>
              <a:buSzTx/>
              <a:buFontTx/>
              <a:buNone/>
              <a:tabLst/>
              <a:defRPr/>
            </a:pPr>
            <a:endParaRPr kumimoji="0" lang="ar-SA" altLang="ar-SA" sz="1400" b="1" i="0" u="none" strike="noStrike" kern="0" cap="none" spc="0" normalizeH="0" baseline="0" noProof="0" dirty="0" smtClean="0">
              <a:ln>
                <a:noFill/>
              </a:ln>
              <a:solidFill>
                <a:prstClr val="black"/>
              </a:solidFill>
              <a:effectLst/>
              <a:uLnTx/>
              <a:uFillTx/>
              <a:ea typeface="Calibri" pitchFamily="34" charset="0"/>
            </a:endParaRPr>
          </a:p>
          <a:p>
            <a:pPr marL="0" marR="0" lvl="0" indent="0" algn="ctr" defTabSz="914400" eaLnBrk="1" fontAlgn="base" latinLnBrk="0" hangingPunct="1">
              <a:lnSpc>
                <a:spcPct val="100000"/>
              </a:lnSpc>
              <a:spcBef>
                <a:spcPct val="0"/>
              </a:spcBef>
              <a:spcAft>
                <a:spcPct val="0"/>
              </a:spcAft>
              <a:buClrTx/>
              <a:buSzTx/>
              <a:buFontTx/>
              <a:buNone/>
              <a:tabLst/>
              <a:defRPr/>
            </a:pPr>
            <a:endParaRPr kumimoji="0" lang="ar-SA" altLang="ar-SA" sz="1400" b="1" i="0" u="none" strike="noStrike" kern="0" cap="none" spc="0" normalizeH="0" baseline="0" noProof="0" dirty="0" smtClean="0">
              <a:ln>
                <a:noFill/>
              </a:ln>
              <a:solidFill>
                <a:prstClr val="black"/>
              </a:solidFill>
              <a:effectLst/>
              <a:uLnTx/>
              <a:uFillTx/>
              <a:ea typeface="Calibri" pitchFamily="34" charset="0"/>
            </a:endParaRPr>
          </a:p>
          <a:p>
            <a:pPr marL="0" marR="0" lvl="0" indent="0" algn="ctr" defTabSz="914400" eaLnBrk="1" fontAlgn="base" latinLnBrk="0" hangingPunct="1">
              <a:lnSpc>
                <a:spcPct val="100000"/>
              </a:lnSpc>
              <a:spcBef>
                <a:spcPct val="0"/>
              </a:spcBef>
              <a:spcAft>
                <a:spcPct val="0"/>
              </a:spcAft>
              <a:buClrTx/>
              <a:buSzTx/>
              <a:buFontTx/>
              <a:buNone/>
              <a:tabLst/>
              <a:defRPr/>
            </a:pPr>
            <a:endParaRPr kumimoji="0" lang="ar-SA" altLang="ar-SA" sz="1100" b="1" i="0" u="none" strike="noStrike" kern="0" cap="none" spc="0" normalizeH="0" baseline="0" noProof="0" dirty="0" smtClean="0">
              <a:ln>
                <a:noFill/>
              </a:ln>
              <a:solidFill>
                <a:prstClr val="black"/>
              </a:solidFill>
              <a:effectLst/>
              <a:uLnTx/>
              <a:uFillTx/>
            </a:endParaRPr>
          </a:p>
          <a:p>
            <a:pPr marL="0" marR="0" lvl="0" indent="0" algn="ctr" defTabSz="914400" eaLnBrk="1" fontAlgn="base" latinLnBrk="0" hangingPunct="1">
              <a:lnSpc>
                <a:spcPct val="100000"/>
              </a:lnSpc>
              <a:spcBef>
                <a:spcPct val="0"/>
              </a:spcBef>
              <a:spcAft>
                <a:spcPct val="0"/>
              </a:spcAft>
              <a:buClrTx/>
              <a:buSzTx/>
              <a:buFontTx/>
              <a:buNone/>
              <a:tabLst/>
              <a:defRPr/>
            </a:pPr>
            <a:endParaRPr kumimoji="0" lang="ar-SA" altLang="ar-SA" sz="1600" b="1" i="0" u="none" strike="noStrike" kern="0" cap="none" spc="0" normalizeH="0" baseline="0" noProof="0" dirty="0" smtClean="0">
              <a:ln>
                <a:noFill/>
              </a:ln>
              <a:solidFill>
                <a:prstClr val="black"/>
              </a:solidFill>
              <a:effectLst/>
              <a:uLnTx/>
              <a:uFillTx/>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ar-SA" altLang="ar-SA" sz="800" b="0" i="0" u="none" strike="noStrike" kern="0" cap="none" spc="0" normalizeH="0" baseline="0" noProof="0" dirty="0" smtClean="0">
                <a:ln>
                  <a:noFill/>
                </a:ln>
                <a:solidFill>
                  <a:prstClr val="black"/>
                </a:solidFill>
                <a:effectLst/>
                <a:uLnTx/>
                <a:uFillTx/>
                <a:latin typeface="Arial" pitchFamily="34" charset="0"/>
              </a:rPr>
              <a:t> </a:t>
            </a:r>
            <a:endParaRPr kumimoji="0" lang="ar-SA" altLang="ar-SA" sz="1800" b="0" i="0" u="none" strike="noStrike" kern="0" cap="none" spc="0" normalizeH="0" baseline="0" noProof="0" dirty="0" smtClean="0">
              <a:ln>
                <a:noFill/>
              </a:ln>
              <a:solidFill>
                <a:prstClr val="black"/>
              </a:solidFill>
              <a:effectLst/>
              <a:uLnTx/>
              <a:uFillTx/>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ar-SA" altLang="ar-SA" sz="1800" b="0" i="0" u="none" strike="noStrike" kern="0" cap="none" spc="0" normalizeH="0" baseline="0" noProof="0" dirty="0" smtClean="0">
              <a:ln>
                <a:noFill/>
              </a:ln>
              <a:solidFill>
                <a:prstClr val="black"/>
              </a:solidFill>
              <a:effectLst/>
              <a:uLnTx/>
              <a:uFillTx/>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ar-SA" altLang="ar-SA" sz="1800" b="0" i="0" u="none" strike="noStrike" kern="0" cap="none" spc="0" normalizeH="0" baseline="0" noProof="0" dirty="0" smtClean="0">
              <a:ln>
                <a:noFill/>
              </a:ln>
              <a:solidFill>
                <a:prstClr val="black"/>
              </a:solidFill>
              <a:effectLst/>
              <a:uLnTx/>
              <a:uFillTx/>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ar-SA" altLang="ar-SA" sz="1800" b="0" i="0" u="none" strike="noStrike" kern="0" cap="none" spc="0" normalizeH="0" baseline="0" noProof="0" dirty="0" smtClean="0">
              <a:ln>
                <a:noFill/>
              </a:ln>
              <a:solidFill>
                <a:prstClr val="black"/>
              </a:solidFill>
              <a:effectLst/>
              <a:uLnTx/>
              <a:uFillTx/>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ar-SA" altLang="ar-SA" sz="1800" b="0" i="0" u="none" strike="noStrike" kern="0" cap="none" spc="0" normalizeH="0" baseline="0" noProof="0" dirty="0" smtClean="0">
              <a:ln>
                <a:noFill/>
              </a:ln>
              <a:solidFill>
                <a:prstClr val="black"/>
              </a:solidFill>
              <a:effectLst/>
              <a:uLnTx/>
              <a:uFillTx/>
              <a:latin typeface="Arial" pitchFamily="34" charset="0"/>
            </a:endParaRPr>
          </a:p>
        </p:txBody>
      </p:sp>
      <p:pic>
        <p:nvPicPr>
          <p:cNvPr id="12"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412014" y="203341"/>
            <a:ext cx="2636649" cy="8844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5" name="مستطيل 14"/>
          <p:cNvSpPr/>
          <p:nvPr/>
        </p:nvSpPr>
        <p:spPr>
          <a:xfrm>
            <a:off x="10341255" y="4679575"/>
            <a:ext cx="184731" cy="338554"/>
          </a:xfrm>
          <a:prstGeom prst="rect">
            <a:avLst/>
          </a:prstGeom>
        </p:spPr>
        <p:txBody>
          <a:bodyPr wrap="none">
            <a:spAutoFit/>
          </a:bodyPr>
          <a:lstStyle/>
          <a:p>
            <a:pPr lvl="0" algn="ctr" defTabSz="914400" fontAlgn="base">
              <a:spcBef>
                <a:spcPct val="0"/>
              </a:spcBef>
              <a:spcAft>
                <a:spcPct val="0"/>
              </a:spcAft>
            </a:pPr>
            <a:endParaRPr lang="ar-SA" sz="1600" b="1" dirty="0">
              <a:solidFill>
                <a:prstClr val="black"/>
              </a:solidFill>
              <a:latin typeface="Calibri"/>
              <a:ea typeface="Calibri"/>
              <a:cs typeface="Arial"/>
            </a:endParaRPr>
          </a:p>
        </p:txBody>
      </p:sp>
      <p:sp>
        <p:nvSpPr>
          <p:cNvPr id="17" name="مستطيل 16"/>
          <p:cNvSpPr/>
          <p:nvPr/>
        </p:nvSpPr>
        <p:spPr>
          <a:xfrm>
            <a:off x="3256713" y="1219352"/>
            <a:ext cx="2085827" cy="338554"/>
          </a:xfrm>
          <a:prstGeom prst="rect">
            <a:avLst/>
          </a:prstGeom>
        </p:spPr>
        <p:txBody>
          <a:bodyPr wrap="none">
            <a:spAutoFit/>
          </a:bodyPr>
          <a:lstStyle/>
          <a:p>
            <a:pPr algn="ctr" defTabSz="914400">
              <a:spcAft>
                <a:spcPts val="1000"/>
              </a:spcAft>
            </a:pPr>
            <a:r>
              <a:rPr lang="en-US" sz="1600" b="1" dirty="0">
                <a:solidFill>
                  <a:prstClr val="black"/>
                </a:solidFill>
                <a:latin typeface="Helvetica" panose="020B0604020202020204" pitchFamily="34" charset="0"/>
                <a:ea typeface="Calibri"/>
                <a:cs typeface="Helvetica" panose="020B0604020202020204" pitchFamily="34" charset="0"/>
              </a:rPr>
              <a:t>Research </a:t>
            </a:r>
            <a:r>
              <a:rPr lang="en-US" sz="1600" b="1" dirty="0" smtClean="0">
                <a:solidFill>
                  <a:prstClr val="black"/>
                </a:solidFill>
                <a:latin typeface="Helvetica" panose="020B0604020202020204" pitchFamily="34" charset="0"/>
                <a:ea typeface="Calibri"/>
                <a:cs typeface="Helvetica" panose="020B0604020202020204" pitchFamily="34" charset="0"/>
              </a:rPr>
              <a:t>Methods</a:t>
            </a:r>
            <a:r>
              <a:rPr lang="ar-SA" altLang="ar-SA" sz="1600" b="1" dirty="0" smtClean="0">
                <a:solidFill>
                  <a:prstClr val="black"/>
                </a:solidFill>
                <a:latin typeface="Calibri" pitchFamily="34" charset="0"/>
                <a:ea typeface="Calibri" pitchFamily="34" charset="0"/>
                <a:cs typeface="Arial" pitchFamily="34" charset="0"/>
              </a:rPr>
              <a:t> </a:t>
            </a:r>
            <a:endParaRPr lang="ar-SA" altLang="ar-SA" sz="1600" b="1" dirty="0">
              <a:solidFill>
                <a:prstClr val="black"/>
              </a:solidFill>
              <a:latin typeface="Calibri" pitchFamily="34" charset="0"/>
              <a:ea typeface="Calibri" pitchFamily="34" charset="0"/>
              <a:cs typeface="Arial" pitchFamily="34" charset="0"/>
            </a:endParaRPr>
          </a:p>
        </p:txBody>
      </p:sp>
      <p:sp>
        <p:nvSpPr>
          <p:cNvPr id="18" name="مستطيل 17"/>
          <p:cNvSpPr/>
          <p:nvPr/>
        </p:nvSpPr>
        <p:spPr>
          <a:xfrm>
            <a:off x="928223" y="1174530"/>
            <a:ext cx="1008609" cy="375487"/>
          </a:xfrm>
          <a:prstGeom prst="rect">
            <a:avLst/>
          </a:prstGeom>
        </p:spPr>
        <p:txBody>
          <a:bodyPr wrap="none">
            <a:spAutoFit/>
          </a:bodyPr>
          <a:lstStyle/>
          <a:p>
            <a:pPr algn="ctr">
              <a:lnSpc>
                <a:spcPct val="115000"/>
              </a:lnSpc>
              <a:tabLst>
                <a:tab pos="2051685" algn="l"/>
              </a:tabLst>
            </a:pPr>
            <a:r>
              <a:rPr lang="en-US" sz="1600" b="1" dirty="0">
                <a:solidFill>
                  <a:schemeClr val="bg1"/>
                </a:solidFill>
                <a:latin typeface="Helvetica" panose="020B0604020202020204" pitchFamily="34" charset="0"/>
                <a:ea typeface="Calibri"/>
                <a:cs typeface="Helvetica" panose="020B0604020202020204" pitchFamily="34" charset="0"/>
              </a:rPr>
              <a:t>Abstrac</a:t>
            </a:r>
            <a:r>
              <a:rPr lang="en-US" sz="1600" b="1" dirty="0">
                <a:ea typeface="Calibri"/>
              </a:rPr>
              <a:t>t</a:t>
            </a:r>
          </a:p>
        </p:txBody>
      </p:sp>
      <p:sp>
        <p:nvSpPr>
          <p:cNvPr id="23" name="TextBox 30"/>
          <p:cNvSpPr txBox="1"/>
          <p:nvPr/>
        </p:nvSpPr>
        <p:spPr>
          <a:xfrm>
            <a:off x="85281" y="3730899"/>
            <a:ext cx="2652894" cy="307777"/>
          </a:xfrm>
          <a:prstGeom prst="rect">
            <a:avLst/>
          </a:prstGeom>
          <a:noFill/>
        </p:spPr>
        <p:txBody>
          <a:bodyPr wrap="square" rtlCol="0">
            <a:spAutoFit/>
          </a:bodyPr>
          <a:lstStyle/>
          <a:p>
            <a:pPr algn="ctr" defTabSz="914400" rtl="0" fontAlgn="base">
              <a:spcBef>
                <a:spcPct val="0"/>
              </a:spcBef>
              <a:spcAft>
                <a:spcPct val="0"/>
              </a:spcAft>
            </a:pPr>
            <a:r>
              <a:rPr lang="en-US" sz="1400" b="1" dirty="0">
                <a:solidFill>
                  <a:srgbClr val="000000"/>
                </a:solidFill>
                <a:latin typeface="Helvetica" pitchFamily="2" charset="0"/>
                <a:cs typeface="Cambria"/>
              </a:rPr>
              <a:t>Research Question</a:t>
            </a:r>
            <a:endParaRPr lang="en-US" sz="1400" b="1" dirty="0">
              <a:solidFill>
                <a:srgbClr val="000000"/>
              </a:solidFill>
              <a:latin typeface="Garamond" panose="02020404030301010803" pitchFamily="18" charset="0"/>
              <a:cs typeface="Cambria"/>
            </a:endParaRPr>
          </a:p>
        </p:txBody>
      </p:sp>
      <p:sp>
        <p:nvSpPr>
          <p:cNvPr id="24" name="Text Box 42"/>
          <p:cNvSpPr txBox="1">
            <a:spLocks noChangeArrowheads="1"/>
          </p:cNvSpPr>
          <p:nvPr/>
        </p:nvSpPr>
        <p:spPr bwMode="auto">
          <a:xfrm>
            <a:off x="718527" y="4616083"/>
            <a:ext cx="1355540" cy="3192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02849" tIns="51425" rIns="102849" bIns="51425">
            <a:spAutoFit/>
          </a:bodyPr>
          <a:lstStyle>
            <a:lvl1pPr defTabSz="4938713" eaLnBrk="0" hangingPunct="0">
              <a:defRPr sz="9600">
                <a:solidFill>
                  <a:schemeClr val="tx1"/>
                </a:solidFill>
                <a:latin typeface="Arial" charset="0"/>
              </a:defRPr>
            </a:lvl1pPr>
            <a:lvl2pPr marL="742950" indent="-285750" defTabSz="4938713" eaLnBrk="0" hangingPunct="0">
              <a:defRPr sz="9600">
                <a:solidFill>
                  <a:schemeClr val="tx1"/>
                </a:solidFill>
                <a:latin typeface="Arial" charset="0"/>
              </a:defRPr>
            </a:lvl2pPr>
            <a:lvl3pPr marL="1143000" indent="-228600" defTabSz="4938713" eaLnBrk="0" hangingPunct="0">
              <a:defRPr sz="9600">
                <a:solidFill>
                  <a:schemeClr val="tx1"/>
                </a:solidFill>
                <a:latin typeface="Arial" charset="0"/>
              </a:defRPr>
            </a:lvl3pPr>
            <a:lvl4pPr marL="1600200" indent="-228600" defTabSz="4938713" eaLnBrk="0" hangingPunct="0">
              <a:defRPr sz="9600">
                <a:solidFill>
                  <a:schemeClr val="tx1"/>
                </a:solidFill>
                <a:latin typeface="Arial" charset="0"/>
              </a:defRPr>
            </a:lvl4pPr>
            <a:lvl5pPr marL="2057400" indent="-228600" defTabSz="4938713" eaLnBrk="0" hangingPunct="0">
              <a:defRPr sz="9600">
                <a:solidFill>
                  <a:schemeClr val="tx1"/>
                </a:solidFill>
                <a:latin typeface="Arial" charset="0"/>
              </a:defRPr>
            </a:lvl5pPr>
            <a:lvl6pPr marL="2514600" indent="-228600" algn="ctr" defTabSz="4938713" eaLnBrk="0" fontAlgn="base" hangingPunct="0">
              <a:spcBef>
                <a:spcPct val="0"/>
              </a:spcBef>
              <a:spcAft>
                <a:spcPct val="0"/>
              </a:spcAft>
              <a:defRPr sz="9600">
                <a:solidFill>
                  <a:schemeClr val="tx1"/>
                </a:solidFill>
                <a:latin typeface="Arial" charset="0"/>
              </a:defRPr>
            </a:lvl6pPr>
            <a:lvl7pPr marL="2971800" indent="-228600" algn="ctr" defTabSz="4938713" eaLnBrk="0" fontAlgn="base" hangingPunct="0">
              <a:spcBef>
                <a:spcPct val="0"/>
              </a:spcBef>
              <a:spcAft>
                <a:spcPct val="0"/>
              </a:spcAft>
              <a:defRPr sz="9600">
                <a:solidFill>
                  <a:schemeClr val="tx1"/>
                </a:solidFill>
                <a:latin typeface="Arial" charset="0"/>
              </a:defRPr>
            </a:lvl7pPr>
            <a:lvl8pPr marL="3429000" indent="-228600" algn="ctr" defTabSz="4938713" eaLnBrk="0" fontAlgn="base" hangingPunct="0">
              <a:spcBef>
                <a:spcPct val="0"/>
              </a:spcBef>
              <a:spcAft>
                <a:spcPct val="0"/>
              </a:spcAft>
              <a:defRPr sz="9600">
                <a:solidFill>
                  <a:schemeClr val="tx1"/>
                </a:solidFill>
                <a:latin typeface="Arial" charset="0"/>
              </a:defRPr>
            </a:lvl8pPr>
            <a:lvl9pPr marL="3886200" indent="-228600" algn="ctr" defTabSz="4938713" eaLnBrk="0" fontAlgn="base" hangingPunct="0">
              <a:spcBef>
                <a:spcPct val="0"/>
              </a:spcBef>
              <a:spcAft>
                <a:spcPct val="0"/>
              </a:spcAft>
              <a:defRPr sz="9600">
                <a:solidFill>
                  <a:schemeClr val="tx1"/>
                </a:solidFill>
                <a:latin typeface="Arial" charset="0"/>
              </a:defRPr>
            </a:lvl9pPr>
          </a:lstStyle>
          <a:p>
            <a:pPr eaLnBrk="1" hangingPunct="1">
              <a:spcBef>
                <a:spcPct val="50000"/>
              </a:spcBef>
            </a:pPr>
            <a:r>
              <a:rPr lang="en-US" altLang="en-US" sz="1400" b="1" dirty="0">
                <a:solidFill>
                  <a:schemeClr val="bg1"/>
                </a:solidFill>
                <a:latin typeface="Helvetica" pitchFamily="2" charset="0"/>
                <a:cs typeface="Cambria"/>
              </a:rPr>
              <a:t>Introduction</a:t>
            </a:r>
            <a:endParaRPr lang="en-US" altLang="en-US" sz="1400" b="1" dirty="0">
              <a:solidFill>
                <a:schemeClr val="bg1"/>
              </a:solidFill>
              <a:latin typeface="Garamond" panose="02020404030301010803" pitchFamily="18" charset="0"/>
              <a:cs typeface="Cambria"/>
            </a:endParaRPr>
          </a:p>
        </p:txBody>
      </p:sp>
      <p:sp>
        <p:nvSpPr>
          <p:cNvPr id="25" name="Text Box 43"/>
          <p:cNvSpPr txBox="1">
            <a:spLocks noChangeArrowheads="1"/>
          </p:cNvSpPr>
          <p:nvPr/>
        </p:nvSpPr>
        <p:spPr bwMode="auto">
          <a:xfrm>
            <a:off x="6823784" y="1261241"/>
            <a:ext cx="1639421" cy="3500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02849" tIns="51425" rIns="102849" bIns="51425">
            <a:spAutoFit/>
          </a:bodyPr>
          <a:lstStyle>
            <a:lvl1pPr defTabSz="4938713" eaLnBrk="0" hangingPunct="0">
              <a:defRPr sz="9600">
                <a:solidFill>
                  <a:schemeClr val="tx1"/>
                </a:solidFill>
                <a:latin typeface="Arial" charset="0"/>
              </a:defRPr>
            </a:lvl1pPr>
            <a:lvl2pPr marL="742950" indent="-285750" defTabSz="4938713" eaLnBrk="0" hangingPunct="0">
              <a:defRPr sz="9600">
                <a:solidFill>
                  <a:schemeClr val="tx1"/>
                </a:solidFill>
                <a:latin typeface="Arial" charset="0"/>
              </a:defRPr>
            </a:lvl2pPr>
            <a:lvl3pPr marL="1143000" indent="-228600" defTabSz="4938713" eaLnBrk="0" hangingPunct="0">
              <a:defRPr sz="9600">
                <a:solidFill>
                  <a:schemeClr val="tx1"/>
                </a:solidFill>
                <a:latin typeface="Arial" charset="0"/>
              </a:defRPr>
            </a:lvl3pPr>
            <a:lvl4pPr marL="1600200" indent="-228600" defTabSz="4938713" eaLnBrk="0" hangingPunct="0">
              <a:defRPr sz="9600">
                <a:solidFill>
                  <a:schemeClr val="tx1"/>
                </a:solidFill>
                <a:latin typeface="Arial" charset="0"/>
              </a:defRPr>
            </a:lvl4pPr>
            <a:lvl5pPr marL="2057400" indent="-228600" defTabSz="4938713" eaLnBrk="0" hangingPunct="0">
              <a:defRPr sz="9600">
                <a:solidFill>
                  <a:schemeClr val="tx1"/>
                </a:solidFill>
                <a:latin typeface="Arial" charset="0"/>
              </a:defRPr>
            </a:lvl5pPr>
            <a:lvl6pPr marL="2514600" indent="-228600" algn="ctr" defTabSz="4938713" eaLnBrk="0" fontAlgn="base" hangingPunct="0">
              <a:spcBef>
                <a:spcPct val="0"/>
              </a:spcBef>
              <a:spcAft>
                <a:spcPct val="0"/>
              </a:spcAft>
              <a:defRPr sz="9600">
                <a:solidFill>
                  <a:schemeClr val="tx1"/>
                </a:solidFill>
                <a:latin typeface="Arial" charset="0"/>
              </a:defRPr>
            </a:lvl6pPr>
            <a:lvl7pPr marL="2971800" indent="-228600" algn="ctr" defTabSz="4938713" eaLnBrk="0" fontAlgn="base" hangingPunct="0">
              <a:spcBef>
                <a:spcPct val="0"/>
              </a:spcBef>
              <a:spcAft>
                <a:spcPct val="0"/>
              </a:spcAft>
              <a:defRPr sz="9600">
                <a:solidFill>
                  <a:schemeClr val="tx1"/>
                </a:solidFill>
                <a:latin typeface="Arial" charset="0"/>
              </a:defRPr>
            </a:lvl7pPr>
            <a:lvl8pPr marL="3429000" indent="-228600" algn="ctr" defTabSz="4938713" eaLnBrk="0" fontAlgn="base" hangingPunct="0">
              <a:spcBef>
                <a:spcPct val="0"/>
              </a:spcBef>
              <a:spcAft>
                <a:spcPct val="0"/>
              </a:spcAft>
              <a:defRPr sz="9600">
                <a:solidFill>
                  <a:schemeClr val="tx1"/>
                </a:solidFill>
                <a:latin typeface="Arial" charset="0"/>
              </a:defRPr>
            </a:lvl8pPr>
            <a:lvl9pPr marL="3886200" indent="-228600" algn="ctr" defTabSz="4938713" eaLnBrk="0" fontAlgn="base" hangingPunct="0">
              <a:spcBef>
                <a:spcPct val="0"/>
              </a:spcBef>
              <a:spcAft>
                <a:spcPct val="0"/>
              </a:spcAft>
              <a:defRPr sz="9600">
                <a:solidFill>
                  <a:schemeClr val="tx1"/>
                </a:solidFill>
                <a:latin typeface="Arial" charset="0"/>
              </a:defRPr>
            </a:lvl9pPr>
          </a:lstStyle>
          <a:p>
            <a:pPr algn="ctr" rtl="0" eaLnBrk="1" fontAlgn="base" hangingPunct="1">
              <a:spcBef>
                <a:spcPct val="50000"/>
              </a:spcBef>
              <a:spcAft>
                <a:spcPct val="0"/>
              </a:spcAft>
            </a:pPr>
            <a:r>
              <a:rPr lang="en-US" altLang="en-US" sz="1600" b="1" dirty="0">
                <a:solidFill>
                  <a:srgbClr val="000000"/>
                </a:solidFill>
                <a:latin typeface="Helvetica" pitchFamily="2" charset="0"/>
                <a:cs typeface="Cambria"/>
              </a:rPr>
              <a:t>Results</a:t>
            </a:r>
            <a:endParaRPr lang="en-US" altLang="en-US" sz="1600" b="1" dirty="0">
              <a:solidFill>
                <a:srgbClr val="000000"/>
              </a:solidFill>
              <a:latin typeface="Garamond" panose="02020404030301010803" pitchFamily="18" charset="0"/>
              <a:cs typeface="Cambria"/>
            </a:endParaRPr>
          </a:p>
        </p:txBody>
      </p:sp>
      <p:sp>
        <p:nvSpPr>
          <p:cNvPr id="26" name="مستطيل 25"/>
          <p:cNvSpPr/>
          <p:nvPr/>
        </p:nvSpPr>
        <p:spPr>
          <a:xfrm>
            <a:off x="10022300" y="1182419"/>
            <a:ext cx="1401346" cy="375487"/>
          </a:xfrm>
          <a:prstGeom prst="rect">
            <a:avLst/>
          </a:prstGeom>
        </p:spPr>
        <p:txBody>
          <a:bodyPr wrap="none">
            <a:spAutoFit/>
          </a:bodyPr>
          <a:lstStyle/>
          <a:p>
            <a:pPr lvl="0" algn="ctr" defTabSz="914400">
              <a:lnSpc>
                <a:spcPct val="115000"/>
              </a:lnSpc>
              <a:tabLst>
                <a:tab pos="5544820" algn="l"/>
              </a:tabLst>
            </a:pPr>
            <a:r>
              <a:rPr lang="en-US" sz="1600" b="1" dirty="0">
                <a:solidFill>
                  <a:prstClr val="black"/>
                </a:solidFill>
                <a:latin typeface="Helvetica" panose="020B0604020202020204" pitchFamily="34" charset="0"/>
                <a:ea typeface="Calibri"/>
                <a:cs typeface="Helvetica" panose="020B0604020202020204" pitchFamily="34" charset="0"/>
              </a:rPr>
              <a:t>Discussion </a:t>
            </a:r>
            <a:r>
              <a:rPr lang="en-US" sz="1600" b="1" dirty="0">
                <a:solidFill>
                  <a:prstClr val="black"/>
                </a:solidFill>
                <a:latin typeface="Simplified Arabic" panose="02020603050405020304" pitchFamily="18" charset="-78"/>
                <a:ea typeface="Calibri"/>
                <a:cs typeface="Simplified Arabic" panose="02020603050405020304" pitchFamily="18" charset="-78"/>
              </a:rPr>
              <a:t> </a:t>
            </a:r>
            <a:endParaRPr lang="en-US" sz="1000" dirty="0">
              <a:solidFill>
                <a:prstClr val="black"/>
              </a:solidFill>
              <a:latin typeface="Simplified Arabic" panose="02020603050405020304" pitchFamily="18" charset="-78"/>
              <a:ea typeface="Calibri"/>
              <a:cs typeface="Simplified Arabic" panose="02020603050405020304" pitchFamily="18" charset="-78"/>
            </a:endParaRPr>
          </a:p>
        </p:txBody>
      </p:sp>
      <p:sp>
        <p:nvSpPr>
          <p:cNvPr id="27" name="مستطيل 26"/>
          <p:cNvSpPr/>
          <p:nvPr/>
        </p:nvSpPr>
        <p:spPr>
          <a:xfrm>
            <a:off x="9881269" y="2993354"/>
            <a:ext cx="1683405" cy="307777"/>
          </a:xfrm>
          <a:prstGeom prst="rect">
            <a:avLst/>
          </a:prstGeom>
        </p:spPr>
        <p:txBody>
          <a:bodyPr wrap="square">
            <a:spAutoFit/>
          </a:bodyPr>
          <a:lstStyle/>
          <a:p>
            <a:pPr lvl="0" algn="ctr" defTabSz="914400" rtl="0" fontAlgn="base">
              <a:spcBef>
                <a:spcPct val="50000"/>
              </a:spcBef>
              <a:spcAft>
                <a:spcPct val="0"/>
              </a:spcAft>
            </a:pPr>
            <a:r>
              <a:rPr lang="en-US" altLang="en-US" sz="1400" b="1" dirty="0">
                <a:solidFill>
                  <a:srgbClr val="000000"/>
                </a:solidFill>
                <a:latin typeface="Helvetica" pitchFamily="2" charset="0"/>
                <a:cs typeface="Cambria"/>
              </a:rPr>
              <a:t>Conclusions</a:t>
            </a:r>
          </a:p>
        </p:txBody>
      </p:sp>
      <p:sp>
        <p:nvSpPr>
          <p:cNvPr id="28" name="مستطيل 27"/>
          <p:cNvSpPr/>
          <p:nvPr/>
        </p:nvSpPr>
        <p:spPr>
          <a:xfrm>
            <a:off x="9915688" y="4789191"/>
            <a:ext cx="1507958" cy="307777"/>
          </a:xfrm>
          <a:prstGeom prst="rect">
            <a:avLst/>
          </a:prstGeom>
        </p:spPr>
        <p:txBody>
          <a:bodyPr wrap="square">
            <a:spAutoFit/>
          </a:bodyPr>
          <a:lstStyle/>
          <a:p>
            <a:pPr lvl="0" algn="ctr" defTabSz="914400" rtl="0" fontAlgn="base">
              <a:spcBef>
                <a:spcPct val="50000"/>
              </a:spcBef>
              <a:spcAft>
                <a:spcPct val="0"/>
              </a:spcAft>
            </a:pPr>
            <a:r>
              <a:rPr lang="en-US" altLang="en-US" sz="1400" b="1" dirty="0">
                <a:solidFill>
                  <a:srgbClr val="000000"/>
                </a:solidFill>
                <a:latin typeface="Helvetica" pitchFamily="2" charset="0"/>
                <a:cs typeface="Cambria"/>
              </a:rPr>
              <a:t>Bibliography</a:t>
            </a:r>
          </a:p>
        </p:txBody>
      </p:sp>
      <p:sp>
        <p:nvSpPr>
          <p:cNvPr id="16" name="Rectangle 1"/>
          <p:cNvSpPr>
            <a:spLocks noChangeArrowheads="1"/>
          </p:cNvSpPr>
          <p:nvPr/>
        </p:nvSpPr>
        <p:spPr bwMode="auto">
          <a:xfrm>
            <a:off x="3608835" y="847781"/>
            <a:ext cx="5339923" cy="261610"/>
          </a:xfrm>
          <a:prstGeom prst="rect">
            <a:avLst/>
          </a:prstGeom>
          <a:noFill/>
          <a:ln>
            <a:noFill/>
          </a:ln>
          <a:effectLst/>
        </p:spPr>
        <p:txBody>
          <a:bodyPr vert="horz" wrap="none" lIns="91440" tIns="45720" rIns="91440" bIns="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ar-SA" altLang="ar-SA" sz="1400" b="1" i="0" u="none" strike="noStrike" cap="none" normalizeH="0" baseline="0" dirty="0" smtClean="0">
                <a:ln>
                  <a:noFill/>
                </a:ln>
                <a:solidFill>
                  <a:schemeClr val="bg1"/>
                </a:solidFill>
                <a:effectLst/>
                <a:latin typeface="Simplified Arabic" pitchFamily="18" charset="-78"/>
                <a:ea typeface="Calibri" pitchFamily="34" charset="0"/>
                <a:cs typeface="Simplified Arabic" pitchFamily="18" charset="-78"/>
              </a:rPr>
              <a:t>School</a:t>
            </a:r>
            <a:r>
              <a:rPr kumimoji="0" lang="ar-SA" altLang="ar-SA" sz="1400" b="0" i="0" u="none" strike="noStrike" cap="none" normalizeH="0" baseline="0" dirty="0" smtClean="0">
                <a:ln>
                  <a:noFill/>
                </a:ln>
                <a:solidFill>
                  <a:schemeClr val="bg1"/>
                </a:solidFill>
                <a:effectLst/>
                <a:latin typeface="Simplified Arabic" pitchFamily="18" charset="-78"/>
                <a:ea typeface="Calibri" pitchFamily="34" charset="0"/>
                <a:cs typeface="Simplified Arabic" pitchFamily="18" charset="-78"/>
              </a:rPr>
              <a:t> </a:t>
            </a:r>
            <a:r>
              <a:rPr kumimoji="0" lang="ar-SA" altLang="ar-SA" sz="1400" b="0" i="0" u="none" strike="noStrike" cap="none" normalizeH="0" baseline="0" dirty="0" smtClean="0">
                <a:ln>
                  <a:noFill/>
                </a:ln>
                <a:solidFill>
                  <a:schemeClr val="bg1"/>
                </a:solidFill>
                <a:effectLst/>
                <a:latin typeface="Simplified Arabic" pitchFamily="18" charset="-78"/>
                <a:ea typeface="Calibri" pitchFamily="34" charset="0"/>
                <a:cs typeface="Simplified Arabic" pitchFamily="18" charset="-78"/>
              </a:rPr>
              <a:t>/ </a:t>
            </a:r>
            <a:r>
              <a:rPr kumimoji="0" lang="en-US" altLang="ar-SA" sz="1400" b="0" i="0" u="none" strike="noStrike" cap="none" normalizeH="0" baseline="0" dirty="0" smtClean="0">
                <a:ln>
                  <a:noFill/>
                </a:ln>
                <a:solidFill>
                  <a:schemeClr val="bg1"/>
                </a:solidFill>
                <a:effectLst/>
                <a:latin typeface="Simplified Arabic" pitchFamily="18" charset="-78"/>
                <a:ea typeface="Calibri" pitchFamily="34" charset="0"/>
                <a:cs typeface="Simplified Arabic" pitchFamily="18" charset="-78"/>
              </a:rPr>
              <a:t>Al-</a:t>
            </a:r>
            <a:r>
              <a:rPr kumimoji="0" lang="en-US" altLang="ar-SA" sz="1400" b="0" i="0" u="none" strike="noStrike" cap="none" normalizeH="0" baseline="0" dirty="0" err="1" smtClean="0">
                <a:ln>
                  <a:noFill/>
                </a:ln>
                <a:solidFill>
                  <a:schemeClr val="bg1"/>
                </a:solidFill>
                <a:effectLst/>
                <a:latin typeface="Simplified Arabic" pitchFamily="18" charset="-78"/>
                <a:ea typeface="Calibri" pitchFamily="34" charset="0"/>
                <a:cs typeface="Simplified Arabic" pitchFamily="18" charset="-78"/>
              </a:rPr>
              <a:t>Matan</a:t>
            </a:r>
            <a:r>
              <a:rPr kumimoji="0" lang="en-US" altLang="ar-SA" sz="1400" b="0" i="0" u="none" strike="noStrike" cap="none" normalizeH="0" baseline="0" dirty="0" smtClean="0">
                <a:ln>
                  <a:noFill/>
                </a:ln>
                <a:solidFill>
                  <a:schemeClr val="bg1"/>
                </a:solidFill>
                <a:effectLst/>
                <a:latin typeface="Simplified Arabic" pitchFamily="18" charset="-78"/>
                <a:ea typeface="Calibri" pitchFamily="34" charset="0"/>
                <a:cs typeface="Simplified Arabic" pitchFamily="18" charset="-78"/>
              </a:rPr>
              <a:t> Intermediate and Secondary Girls School at </a:t>
            </a:r>
            <a:r>
              <a:rPr kumimoji="0" lang="en-US" altLang="ar-SA" sz="1400" b="0" i="0" u="none" strike="noStrike" cap="none" normalizeH="0" baseline="0" dirty="0" err="1" smtClean="0">
                <a:ln>
                  <a:noFill/>
                </a:ln>
                <a:solidFill>
                  <a:schemeClr val="bg1"/>
                </a:solidFill>
                <a:effectLst/>
                <a:latin typeface="Simplified Arabic" pitchFamily="18" charset="-78"/>
                <a:ea typeface="Calibri" pitchFamily="34" charset="0"/>
                <a:cs typeface="Simplified Arabic" pitchFamily="18" charset="-78"/>
              </a:rPr>
              <a:t>Sabya</a:t>
            </a:r>
            <a:endParaRPr kumimoji="0" lang="en-US" altLang="ar-SA" sz="1800" b="0" i="0" u="none" strike="noStrike" cap="none" normalizeH="0" baseline="0" dirty="0" smtClean="0">
              <a:ln>
                <a:noFill/>
              </a:ln>
              <a:solidFill>
                <a:schemeClr val="bg1"/>
              </a:solidFill>
              <a:effectLst/>
              <a:latin typeface="Arial" pitchFamily="34" charset="0"/>
              <a:cs typeface="Arial" pitchFamily="34" charset="0"/>
            </a:endParaRPr>
          </a:p>
        </p:txBody>
      </p:sp>
      <p:sp>
        <p:nvSpPr>
          <p:cNvPr id="20" name="مستطيل 19"/>
          <p:cNvSpPr/>
          <p:nvPr/>
        </p:nvSpPr>
        <p:spPr>
          <a:xfrm>
            <a:off x="186623" y="3985154"/>
            <a:ext cx="2588252" cy="621709"/>
          </a:xfrm>
          <a:prstGeom prst="rect">
            <a:avLst/>
          </a:prstGeom>
        </p:spPr>
        <p:txBody>
          <a:bodyPr wrap="square">
            <a:spAutoFit/>
          </a:bodyPr>
          <a:lstStyle/>
          <a:p>
            <a:pPr algn="l">
              <a:tabLst>
                <a:tab pos="2068830" algn="l"/>
              </a:tabLst>
            </a:pPr>
            <a:r>
              <a:rPr lang="en-US" sz="800" dirty="0">
                <a:solidFill>
                  <a:schemeClr val="bg2">
                    <a:lumMod val="50000"/>
                  </a:schemeClr>
                </a:solidFill>
                <a:latin typeface="Calibri"/>
                <a:ea typeface="Calibri"/>
                <a:cs typeface="Arial"/>
              </a:rPr>
              <a:t>• What is the impact of the soil of Valley Bish Plains and the soil of the Bish Seashells on agriculture?</a:t>
            </a:r>
            <a:endParaRPr lang="en-US" sz="600" dirty="0">
              <a:solidFill>
                <a:schemeClr val="bg2">
                  <a:lumMod val="50000"/>
                </a:schemeClr>
              </a:solidFill>
              <a:latin typeface="Calibri"/>
              <a:ea typeface="Calibri"/>
              <a:cs typeface="Arial"/>
            </a:endParaRPr>
          </a:p>
          <a:p>
            <a:pPr algn="l">
              <a:lnSpc>
                <a:spcPct val="115000"/>
              </a:lnSpc>
              <a:spcAft>
                <a:spcPts val="1000"/>
              </a:spcAft>
              <a:tabLst>
                <a:tab pos="2068830" algn="l"/>
              </a:tabLst>
            </a:pPr>
            <a:r>
              <a:rPr lang="en-US" sz="800" dirty="0" smtClean="0">
                <a:solidFill>
                  <a:schemeClr val="bg2">
                    <a:lumMod val="50000"/>
                  </a:schemeClr>
                </a:solidFill>
                <a:latin typeface="Calibri"/>
                <a:ea typeface="Calibri"/>
                <a:cs typeface="Arial"/>
              </a:rPr>
              <a:t>-Is </a:t>
            </a:r>
            <a:r>
              <a:rPr lang="en-US" sz="800" dirty="0">
                <a:solidFill>
                  <a:schemeClr val="bg2">
                    <a:lumMod val="50000"/>
                  </a:schemeClr>
                </a:solidFill>
                <a:latin typeface="Calibri"/>
                <a:ea typeface="Calibri"/>
                <a:cs typeface="Arial"/>
              </a:rPr>
              <a:t>there a relationship between soil acidity and the amount of bicarbonate cultivated?</a:t>
            </a:r>
            <a:endParaRPr lang="en-US" sz="600" dirty="0">
              <a:solidFill>
                <a:schemeClr val="bg2">
                  <a:lumMod val="50000"/>
                </a:schemeClr>
              </a:solidFill>
              <a:effectLst/>
              <a:latin typeface="Calibri"/>
              <a:ea typeface="Calibri"/>
              <a:cs typeface="Arial"/>
            </a:endParaRPr>
          </a:p>
        </p:txBody>
      </p:sp>
      <p:sp>
        <p:nvSpPr>
          <p:cNvPr id="32" name="مستطيل 31"/>
          <p:cNvSpPr/>
          <p:nvPr/>
        </p:nvSpPr>
        <p:spPr>
          <a:xfrm>
            <a:off x="58649" y="4848852"/>
            <a:ext cx="2844200" cy="1107996"/>
          </a:xfrm>
          <a:prstGeom prst="rect">
            <a:avLst/>
          </a:prstGeom>
        </p:spPr>
        <p:txBody>
          <a:bodyPr wrap="square">
            <a:spAutoFit/>
          </a:bodyPr>
          <a:lstStyle/>
          <a:p>
            <a:pPr algn="l">
              <a:tabLst>
                <a:tab pos="2068830" algn="l"/>
              </a:tabLst>
            </a:pPr>
            <a:r>
              <a:rPr lang="en-US" sz="600" dirty="0">
                <a:solidFill>
                  <a:schemeClr val="bg2">
                    <a:lumMod val="50000"/>
                  </a:schemeClr>
                </a:solidFill>
                <a:latin typeface="Calibri"/>
                <a:ea typeface="Calibri"/>
                <a:cs typeface="Arial"/>
              </a:rPr>
              <a:t>Bish Governorate faces the lack of vegetation and agricultural cover in the coastal areas of the Bish Sea, while agriculture flourishes significantly in the plains of Valley Baysh, which is considered one of the basic ingredients for economic exploitation to grow crops, and based on this matter we tried to find a comparison between the soil of the Plains of Valley Bish and the soil of the Bish coasts and their impact on Agriculture .</a:t>
            </a:r>
          </a:p>
          <a:p>
            <a:pPr algn="l"/>
            <a:r>
              <a:rPr lang="en-US" sz="600" dirty="0">
                <a:solidFill>
                  <a:schemeClr val="bg2">
                    <a:lumMod val="50000"/>
                  </a:schemeClr>
                </a:solidFill>
                <a:latin typeface="Calibri"/>
                <a:ea typeface="Calibri"/>
                <a:cs typeface="Arial"/>
              </a:rPr>
              <a:t>The acidity of the soil is a major variable because it affects many chemical processes and particularly affects the availability of plant nutrients. Soils with a high degree of alkalinity and have PH 8.5 or higher, or have a high content of carbonate and sodium bicarbonate have a significant impact on agriculture as they constitute an impediment to plant growth.</a:t>
            </a:r>
            <a:endParaRPr lang="ar-SA" sz="600" dirty="0">
              <a:solidFill>
                <a:schemeClr val="bg2">
                  <a:lumMod val="50000"/>
                </a:schemeClr>
              </a:solidFill>
            </a:endParaRPr>
          </a:p>
        </p:txBody>
      </p:sp>
      <p:sp>
        <p:nvSpPr>
          <p:cNvPr id="37" name="مستطيل 36"/>
          <p:cNvSpPr/>
          <p:nvPr/>
        </p:nvSpPr>
        <p:spPr>
          <a:xfrm>
            <a:off x="132554" y="6319909"/>
            <a:ext cx="2642321" cy="517065"/>
          </a:xfrm>
          <a:prstGeom prst="rect">
            <a:avLst/>
          </a:prstGeom>
        </p:spPr>
        <p:txBody>
          <a:bodyPr wrap="square">
            <a:spAutoFit/>
          </a:bodyPr>
          <a:lstStyle/>
          <a:p>
            <a:pPr algn="l">
              <a:lnSpc>
                <a:spcPct val="115000"/>
              </a:lnSpc>
              <a:spcAft>
                <a:spcPts val="1000"/>
              </a:spcAft>
            </a:pPr>
            <a:r>
              <a:rPr lang="en-US" sz="600" dirty="0">
                <a:solidFill>
                  <a:schemeClr val="bg2">
                    <a:lumMod val="50000"/>
                  </a:schemeClr>
                </a:solidFill>
                <a:latin typeface="Calibri"/>
                <a:ea typeface="Calibri"/>
                <a:cs typeface="Arial"/>
              </a:rPr>
              <a:t>Based on previous studies, we did a similar study and helps to improve the hypothesis which states that there is a relationship between acidity and bicarbonate in the soil and plant cultivation, the lower the acidity and the amount of bicarbonate in the soil, the higher the rate of plant growth.</a:t>
            </a:r>
            <a:endParaRPr lang="en-US" sz="400" dirty="0">
              <a:solidFill>
                <a:schemeClr val="bg2">
                  <a:lumMod val="50000"/>
                </a:schemeClr>
              </a:solidFill>
              <a:effectLst/>
              <a:latin typeface="Calibri"/>
              <a:ea typeface="Calibri"/>
              <a:cs typeface="Arial"/>
            </a:endParaRPr>
          </a:p>
        </p:txBody>
      </p:sp>
      <p:sp>
        <p:nvSpPr>
          <p:cNvPr id="42" name="مستطيل 41"/>
          <p:cNvSpPr/>
          <p:nvPr/>
        </p:nvSpPr>
        <p:spPr>
          <a:xfrm>
            <a:off x="100314" y="5886446"/>
            <a:ext cx="2765331" cy="461665"/>
          </a:xfrm>
          <a:prstGeom prst="rect">
            <a:avLst/>
          </a:prstGeom>
        </p:spPr>
        <p:txBody>
          <a:bodyPr wrap="square">
            <a:spAutoFit/>
          </a:bodyPr>
          <a:lstStyle/>
          <a:p>
            <a:pPr algn="l">
              <a:tabLst>
                <a:tab pos="2068830" algn="l"/>
              </a:tabLst>
            </a:pPr>
            <a:r>
              <a:rPr lang="en-US" sz="800" dirty="0">
                <a:solidFill>
                  <a:schemeClr val="bg2">
                    <a:lumMod val="50000"/>
                  </a:schemeClr>
                </a:solidFill>
                <a:latin typeface="Calibri"/>
                <a:ea typeface="Calibri"/>
                <a:cs typeface="Arial"/>
              </a:rPr>
              <a:t>research importance :</a:t>
            </a:r>
            <a:endParaRPr lang="en-US" sz="600" dirty="0">
              <a:solidFill>
                <a:schemeClr val="bg2">
                  <a:lumMod val="50000"/>
                </a:schemeClr>
              </a:solidFill>
              <a:latin typeface="Calibri"/>
              <a:ea typeface="Calibri"/>
              <a:cs typeface="Arial"/>
            </a:endParaRPr>
          </a:p>
          <a:p>
            <a:pPr algn="l">
              <a:tabLst>
                <a:tab pos="2068830" algn="l"/>
              </a:tabLst>
            </a:pPr>
            <a:r>
              <a:rPr lang="en-US" sz="800" dirty="0">
                <a:solidFill>
                  <a:schemeClr val="bg2">
                    <a:lumMod val="50000"/>
                  </a:schemeClr>
                </a:solidFill>
                <a:latin typeface="Calibri"/>
                <a:ea typeface="Calibri"/>
                <a:cs typeface="Arial"/>
              </a:rPr>
              <a:t>Contributes to knowing the soil of the plains of Valley Bish and the soil of the coasts of the Bish.</a:t>
            </a:r>
            <a:endParaRPr lang="en-US" sz="600" dirty="0">
              <a:solidFill>
                <a:schemeClr val="bg2">
                  <a:lumMod val="50000"/>
                </a:schemeClr>
              </a:solidFill>
              <a:effectLst/>
              <a:latin typeface="Calibri"/>
              <a:ea typeface="Calibri"/>
              <a:cs typeface="Arial"/>
            </a:endParaRPr>
          </a:p>
        </p:txBody>
      </p:sp>
      <p:sp>
        <p:nvSpPr>
          <p:cNvPr id="43" name="مستطيل 42"/>
          <p:cNvSpPr/>
          <p:nvPr/>
        </p:nvSpPr>
        <p:spPr>
          <a:xfrm>
            <a:off x="2902849" y="1462865"/>
            <a:ext cx="3375948" cy="498598"/>
          </a:xfrm>
          <a:prstGeom prst="rect">
            <a:avLst/>
          </a:prstGeom>
        </p:spPr>
        <p:txBody>
          <a:bodyPr wrap="square">
            <a:spAutoFit/>
          </a:bodyPr>
          <a:lstStyle/>
          <a:p>
            <a:pPr algn="l"/>
            <a:r>
              <a:rPr lang="en-US" sz="800" b="1" dirty="0">
                <a:solidFill>
                  <a:schemeClr val="bg2">
                    <a:lumMod val="50000"/>
                  </a:schemeClr>
                </a:solidFill>
                <a:latin typeface="Calibri"/>
                <a:ea typeface="Calibri"/>
                <a:cs typeface="Arial"/>
              </a:rPr>
              <a:t>Materials and method (procedures):</a:t>
            </a:r>
            <a:endParaRPr lang="en-US" sz="600" dirty="0">
              <a:solidFill>
                <a:schemeClr val="bg2">
                  <a:lumMod val="50000"/>
                </a:schemeClr>
              </a:solidFill>
              <a:latin typeface="Calibri"/>
              <a:ea typeface="Calibri"/>
              <a:cs typeface="Arial"/>
            </a:endParaRPr>
          </a:p>
          <a:p>
            <a:pPr algn="l">
              <a:lnSpc>
                <a:spcPct val="115000"/>
              </a:lnSpc>
              <a:spcAft>
                <a:spcPts val="1000"/>
              </a:spcAft>
            </a:pPr>
            <a:r>
              <a:rPr lang="en-US" sz="800" dirty="0">
                <a:solidFill>
                  <a:schemeClr val="bg2">
                    <a:lumMod val="50000"/>
                  </a:schemeClr>
                </a:solidFill>
                <a:latin typeface="Calibri"/>
                <a:ea typeface="Calibri"/>
                <a:cs typeface="Arial"/>
              </a:rPr>
              <a:t>Tools: GLOBE devices (ph protocol device - soil color book) - vinegar - bowl - pen - paper - computer - 2 soil samples - water.</a:t>
            </a:r>
            <a:endParaRPr lang="en-US" sz="600" dirty="0">
              <a:solidFill>
                <a:schemeClr val="bg2">
                  <a:lumMod val="50000"/>
                </a:schemeClr>
              </a:solidFill>
              <a:effectLst/>
              <a:latin typeface="Calibri"/>
              <a:ea typeface="Calibri"/>
              <a:cs typeface="Arial"/>
            </a:endParaRPr>
          </a:p>
        </p:txBody>
      </p:sp>
      <p:pic>
        <p:nvPicPr>
          <p:cNvPr id="66" name="صورة 65" descr="C:\Users\hp\AppData\Local\Temp\Rar$DIa0.954\IMG_4273.jpg"/>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615187" y="1961464"/>
            <a:ext cx="1951272" cy="585829"/>
          </a:xfrm>
          <a:prstGeom prst="rect">
            <a:avLst/>
          </a:prstGeom>
          <a:noFill/>
          <a:ln>
            <a:solidFill>
              <a:sysClr val="windowText" lastClr="000000"/>
            </a:solidFill>
          </a:ln>
        </p:spPr>
      </p:pic>
      <p:sp>
        <p:nvSpPr>
          <p:cNvPr id="45" name="مستطيل 44"/>
          <p:cNvSpPr/>
          <p:nvPr/>
        </p:nvSpPr>
        <p:spPr>
          <a:xfrm>
            <a:off x="4040265" y="2542707"/>
            <a:ext cx="1175322" cy="242246"/>
          </a:xfrm>
          <a:prstGeom prst="rect">
            <a:avLst/>
          </a:prstGeom>
        </p:spPr>
        <p:txBody>
          <a:bodyPr wrap="none">
            <a:spAutoFit/>
          </a:bodyPr>
          <a:lstStyle/>
          <a:p>
            <a:pPr algn="ctr">
              <a:lnSpc>
                <a:spcPct val="115000"/>
              </a:lnSpc>
              <a:spcAft>
                <a:spcPts val="1000"/>
              </a:spcAft>
            </a:pPr>
            <a:r>
              <a:rPr lang="en-US" sz="900" b="1" dirty="0">
                <a:solidFill>
                  <a:schemeClr val="accent6"/>
                </a:solidFill>
                <a:latin typeface="Calibri"/>
                <a:ea typeface="Calibri"/>
                <a:cs typeface="Arial"/>
              </a:rPr>
              <a:t>Tools used (Figure 1)</a:t>
            </a:r>
            <a:endParaRPr lang="en-US" sz="700" b="1" dirty="0">
              <a:solidFill>
                <a:schemeClr val="accent6"/>
              </a:solidFill>
              <a:effectLst/>
              <a:latin typeface="Calibri"/>
              <a:ea typeface="Calibri"/>
              <a:cs typeface="Arial"/>
            </a:endParaRPr>
          </a:p>
        </p:txBody>
      </p:sp>
      <p:sp>
        <p:nvSpPr>
          <p:cNvPr id="47" name="مستطيل 46"/>
          <p:cNvSpPr/>
          <p:nvPr/>
        </p:nvSpPr>
        <p:spPr>
          <a:xfrm>
            <a:off x="2958156" y="2681575"/>
            <a:ext cx="3365401" cy="440570"/>
          </a:xfrm>
          <a:prstGeom prst="rect">
            <a:avLst/>
          </a:prstGeom>
        </p:spPr>
        <p:txBody>
          <a:bodyPr wrap="square">
            <a:spAutoFit/>
          </a:bodyPr>
          <a:lstStyle/>
          <a:p>
            <a:pPr algn="l"/>
            <a:r>
              <a:rPr lang="en-US" sz="700" dirty="0">
                <a:solidFill>
                  <a:schemeClr val="bg2">
                    <a:lumMod val="50000"/>
                  </a:schemeClr>
                </a:solidFill>
                <a:latin typeface="Calibri"/>
                <a:ea typeface="Calibri"/>
                <a:cs typeface="Arial"/>
              </a:rPr>
              <a:t>Steps to experiment: We used the experimental method</a:t>
            </a:r>
          </a:p>
          <a:p>
            <a:pPr algn="l">
              <a:lnSpc>
                <a:spcPct val="115000"/>
              </a:lnSpc>
              <a:spcAft>
                <a:spcPts val="1000"/>
              </a:spcAft>
            </a:pPr>
            <a:r>
              <a:rPr lang="en-US" sz="700" dirty="0">
                <a:solidFill>
                  <a:schemeClr val="bg2">
                    <a:lumMod val="50000"/>
                  </a:schemeClr>
                </a:solidFill>
                <a:latin typeface="Calibri"/>
                <a:ea typeface="Calibri"/>
                <a:cs typeface="Arial"/>
              </a:rPr>
              <a:t>We brought two types of soil (soil No. 1), and soil from the coast of the </a:t>
            </a:r>
            <a:r>
              <a:rPr lang="en-US" sz="700" dirty="0" err="1">
                <a:solidFill>
                  <a:schemeClr val="bg2">
                    <a:lumMod val="50000"/>
                  </a:schemeClr>
                </a:solidFill>
                <a:latin typeface="Calibri"/>
                <a:ea typeface="Calibri"/>
                <a:cs typeface="Arial"/>
              </a:rPr>
              <a:t>Baish</a:t>
            </a:r>
            <a:r>
              <a:rPr lang="en-US" sz="700" dirty="0">
                <a:solidFill>
                  <a:schemeClr val="bg2">
                    <a:lumMod val="50000"/>
                  </a:schemeClr>
                </a:solidFill>
                <a:latin typeface="Calibri"/>
                <a:ea typeface="Calibri"/>
                <a:cs typeface="Arial"/>
              </a:rPr>
              <a:t> Sea (soil No. 2), located in the south of the Kingdom of Saudi Arabia.</a:t>
            </a:r>
            <a:endParaRPr lang="en-US" sz="700" dirty="0">
              <a:solidFill>
                <a:schemeClr val="bg2">
                  <a:lumMod val="50000"/>
                </a:schemeClr>
              </a:solidFill>
              <a:effectLst/>
              <a:latin typeface="Calibri"/>
              <a:ea typeface="Calibri"/>
              <a:cs typeface="Arial"/>
            </a:endParaRPr>
          </a:p>
        </p:txBody>
      </p:sp>
      <p:pic>
        <p:nvPicPr>
          <p:cNvPr id="69" name="صورة 68"/>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555990" y="3127518"/>
            <a:ext cx="2010469" cy="535466"/>
          </a:xfrm>
          <a:prstGeom prst="rect">
            <a:avLst/>
          </a:prstGeom>
          <a:noFill/>
        </p:spPr>
      </p:pic>
      <p:sp>
        <p:nvSpPr>
          <p:cNvPr id="54" name="مستطيل 53"/>
          <p:cNvSpPr/>
          <p:nvPr/>
        </p:nvSpPr>
        <p:spPr>
          <a:xfrm>
            <a:off x="3297897" y="3653613"/>
            <a:ext cx="2526654" cy="242246"/>
          </a:xfrm>
          <a:prstGeom prst="rect">
            <a:avLst/>
          </a:prstGeom>
        </p:spPr>
        <p:txBody>
          <a:bodyPr wrap="none">
            <a:spAutoFit/>
          </a:bodyPr>
          <a:lstStyle/>
          <a:p>
            <a:pPr algn="ctr">
              <a:lnSpc>
                <a:spcPct val="115000"/>
              </a:lnSpc>
              <a:spcAft>
                <a:spcPts val="1000"/>
              </a:spcAft>
              <a:tabLst>
                <a:tab pos="1546225" algn="l"/>
              </a:tabLst>
            </a:pPr>
            <a:r>
              <a:rPr lang="en-US" sz="900" dirty="0">
                <a:solidFill>
                  <a:schemeClr val="accent6"/>
                </a:solidFill>
                <a:latin typeface="Calibri"/>
                <a:ea typeface="Calibri"/>
                <a:cs typeface="Arial"/>
              </a:rPr>
              <a:t>Soil types and their location on the map (Figure 2)</a:t>
            </a:r>
            <a:endParaRPr lang="en-US" sz="700" dirty="0">
              <a:solidFill>
                <a:schemeClr val="accent6"/>
              </a:solidFill>
              <a:effectLst/>
              <a:latin typeface="Calibri"/>
              <a:ea typeface="Calibri"/>
              <a:cs typeface="Arial"/>
            </a:endParaRPr>
          </a:p>
        </p:txBody>
      </p:sp>
      <p:pic>
        <p:nvPicPr>
          <p:cNvPr id="72" name="صورة 9" descr="IMG_4272"/>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938467" y="4573379"/>
            <a:ext cx="1079500" cy="739401"/>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73" name="صورة 11" descr="IMG_4267"/>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090690" y="4573381"/>
            <a:ext cx="1000263" cy="739399"/>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74" name="صورة 73" descr="C:\Users\hp\AppData\Local\Temp\Rar$DIa0.212\IMG_4262.PNG"/>
          <p:cNvPicPr/>
          <p:nvPr/>
        </p:nvPicPr>
        <p:blipFill rotWithShape="1">
          <a:blip r:embed="rId8" cstate="print">
            <a:extLst>
              <a:ext uri="{BEBA8EAE-BF5A-486C-A8C5-ECC9F3942E4B}">
                <a14:imgProps xmlns:a14="http://schemas.microsoft.com/office/drawing/2010/main">
                  <a14:imgLayer r:embed="rId9">
                    <a14:imgEffect>
                      <a14:brightnessContrast bright="20000" contrast="20000"/>
                    </a14:imgEffect>
                  </a14:imgLayer>
                </a14:imgProps>
              </a:ext>
              <a:ext uri="{28A0092B-C50C-407E-A947-70E740481C1C}">
                <a14:useLocalDpi xmlns:a14="http://schemas.microsoft.com/office/drawing/2010/main" val="0"/>
              </a:ext>
            </a:extLst>
          </a:blip>
          <a:srcRect t="13360" r="2950" b="19723"/>
          <a:stretch/>
        </p:blipFill>
        <p:spPr bwMode="auto">
          <a:xfrm>
            <a:off x="5174502" y="4539645"/>
            <a:ext cx="1186230" cy="739401"/>
          </a:xfrm>
          <a:prstGeom prst="rect">
            <a:avLst/>
          </a:prstGeom>
          <a:noFill/>
          <a:ln>
            <a:solidFill>
              <a:sysClr val="windowText" lastClr="000000"/>
            </a:solidFill>
          </a:ln>
          <a:extLst>
            <a:ext uri="{53640926-AAD7-44D8-BBD7-CCE9431645EC}">
              <a14:shadowObscured xmlns:a14="http://schemas.microsoft.com/office/drawing/2010/main"/>
            </a:ext>
          </a:extLst>
        </p:spPr>
      </p:pic>
      <p:pic>
        <p:nvPicPr>
          <p:cNvPr id="77" name="Picture 3"/>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4513550" y="5585023"/>
            <a:ext cx="1404073" cy="6137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5" name="مستطيل 54"/>
          <p:cNvSpPr/>
          <p:nvPr/>
        </p:nvSpPr>
        <p:spPr>
          <a:xfrm>
            <a:off x="2861431" y="3861646"/>
            <a:ext cx="3365401" cy="711733"/>
          </a:xfrm>
          <a:prstGeom prst="rect">
            <a:avLst/>
          </a:prstGeom>
        </p:spPr>
        <p:txBody>
          <a:bodyPr wrap="square">
            <a:spAutoFit/>
          </a:bodyPr>
          <a:lstStyle/>
          <a:p>
            <a:pPr algn="l">
              <a:lnSpc>
                <a:spcPct val="115000"/>
              </a:lnSpc>
              <a:spcAft>
                <a:spcPts val="1000"/>
              </a:spcAft>
              <a:tabLst>
                <a:tab pos="1546225" algn="l"/>
              </a:tabLst>
            </a:pPr>
            <a:r>
              <a:rPr lang="en-US" sz="700" dirty="0">
                <a:solidFill>
                  <a:schemeClr val="bg1"/>
                </a:solidFill>
                <a:latin typeface="Calibri"/>
                <a:ea typeface="Calibri"/>
                <a:cs typeface="Arial"/>
              </a:rPr>
              <a:t>- To demonstrate the acidity of the soil, the amount of bicarbonate in it and its color and its effect on plant cultivation in the soil. We conducted soil characterization measurements in terms of soil pH using the pH protocol, structure and color using the Soil Color Book and added vinegar to them to identify the carbonate percentage on the soil types that we brought in and recorded the measurements.</a:t>
            </a:r>
            <a:endParaRPr lang="en-US" sz="500" dirty="0">
              <a:solidFill>
                <a:schemeClr val="bg1"/>
              </a:solidFill>
              <a:effectLst/>
              <a:latin typeface="Calibri"/>
              <a:ea typeface="Calibri"/>
              <a:cs typeface="Arial"/>
            </a:endParaRPr>
          </a:p>
        </p:txBody>
      </p:sp>
      <p:sp>
        <p:nvSpPr>
          <p:cNvPr id="64" name="مستطيل 63"/>
          <p:cNvSpPr/>
          <p:nvPr/>
        </p:nvSpPr>
        <p:spPr>
          <a:xfrm>
            <a:off x="2861431" y="5346449"/>
            <a:ext cx="2313071" cy="180819"/>
          </a:xfrm>
          <a:prstGeom prst="rect">
            <a:avLst/>
          </a:prstGeom>
        </p:spPr>
        <p:txBody>
          <a:bodyPr wrap="square">
            <a:spAutoFit/>
          </a:bodyPr>
          <a:lstStyle/>
          <a:p>
            <a:pPr algn="ctr">
              <a:lnSpc>
                <a:spcPct val="115000"/>
              </a:lnSpc>
              <a:spcAft>
                <a:spcPts val="1000"/>
              </a:spcAft>
              <a:tabLst>
                <a:tab pos="1546225" algn="l"/>
              </a:tabLst>
            </a:pPr>
            <a:r>
              <a:rPr lang="en-US" sz="500" dirty="0">
                <a:solidFill>
                  <a:schemeClr val="accent6"/>
                </a:solidFill>
                <a:latin typeface="Calibri"/>
                <a:ea typeface="Calibri"/>
                <a:cs typeface="Arial"/>
              </a:rPr>
              <a:t>Soil pH measurement experiment (Figure 3) Soil color measurement (Figure 4)</a:t>
            </a:r>
            <a:endParaRPr lang="en-US" sz="400" dirty="0">
              <a:solidFill>
                <a:schemeClr val="accent6"/>
              </a:solidFill>
              <a:effectLst/>
              <a:latin typeface="Calibri"/>
              <a:ea typeface="Calibri"/>
              <a:cs typeface="Arial"/>
            </a:endParaRPr>
          </a:p>
        </p:txBody>
      </p:sp>
      <p:sp>
        <p:nvSpPr>
          <p:cNvPr id="65" name="مستطيل 64"/>
          <p:cNvSpPr/>
          <p:nvPr/>
        </p:nvSpPr>
        <p:spPr>
          <a:xfrm>
            <a:off x="5119578" y="5231417"/>
            <a:ext cx="1293823" cy="410882"/>
          </a:xfrm>
          <a:prstGeom prst="rect">
            <a:avLst/>
          </a:prstGeom>
        </p:spPr>
        <p:txBody>
          <a:bodyPr wrap="square">
            <a:spAutoFit/>
          </a:bodyPr>
          <a:lstStyle/>
          <a:p>
            <a:pPr algn="ctr">
              <a:lnSpc>
                <a:spcPct val="115000"/>
              </a:lnSpc>
              <a:spcAft>
                <a:spcPts val="1000"/>
              </a:spcAft>
              <a:tabLst>
                <a:tab pos="2229485" algn="l"/>
              </a:tabLst>
            </a:pPr>
            <a:r>
              <a:rPr lang="en-US" sz="600" dirty="0">
                <a:solidFill>
                  <a:schemeClr val="accent6"/>
                </a:solidFill>
                <a:latin typeface="Calibri"/>
                <a:ea typeface="Calibri"/>
                <a:cs typeface="Arial"/>
              </a:rPr>
              <a:t>Vinegar experiment to measure the amount of bicarbonate in the soil (Figure 5).</a:t>
            </a:r>
            <a:endParaRPr lang="en-US" sz="400" dirty="0">
              <a:solidFill>
                <a:schemeClr val="accent6"/>
              </a:solidFill>
              <a:effectLst/>
              <a:latin typeface="Calibri"/>
              <a:ea typeface="Calibri"/>
              <a:cs typeface="Arial"/>
            </a:endParaRPr>
          </a:p>
        </p:txBody>
      </p:sp>
      <p:sp>
        <p:nvSpPr>
          <p:cNvPr id="67" name="مستطيل 66"/>
          <p:cNvSpPr/>
          <p:nvPr/>
        </p:nvSpPr>
        <p:spPr>
          <a:xfrm>
            <a:off x="3029768" y="5654554"/>
            <a:ext cx="1611088" cy="375487"/>
          </a:xfrm>
          <a:prstGeom prst="rect">
            <a:avLst/>
          </a:prstGeom>
        </p:spPr>
        <p:txBody>
          <a:bodyPr wrap="square">
            <a:spAutoFit/>
          </a:bodyPr>
          <a:lstStyle/>
          <a:p>
            <a:pPr algn="l">
              <a:lnSpc>
                <a:spcPct val="115000"/>
              </a:lnSpc>
              <a:spcAft>
                <a:spcPts val="1000"/>
              </a:spcAft>
              <a:tabLst>
                <a:tab pos="2229485" algn="l"/>
              </a:tabLst>
            </a:pPr>
            <a:r>
              <a:rPr lang="en-US" sz="800" dirty="0">
                <a:solidFill>
                  <a:schemeClr val="bg1"/>
                </a:solidFill>
                <a:latin typeface="Calibri"/>
                <a:ea typeface="Calibri"/>
                <a:cs typeface="Arial"/>
              </a:rPr>
              <a:t>- Seeds were planted in the soil, and we waited for a week.</a:t>
            </a:r>
            <a:endParaRPr lang="en-US" sz="600" dirty="0">
              <a:solidFill>
                <a:schemeClr val="bg1"/>
              </a:solidFill>
              <a:effectLst/>
              <a:latin typeface="Calibri"/>
              <a:ea typeface="Calibri"/>
              <a:cs typeface="Arial"/>
            </a:endParaRPr>
          </a:p>
        </p:txBody>
      </p:sp>
      <p:sp>
        <p:nvSpPr>
          <p:cNvPr id="68" name="مستطيل 67"/>
          <p:cNvSpPr/>
          <p:nvPr/>
        </p:nvSpPr>
        <p:spPr>
          <a:xfrm>
            <a:off x="4437169" y="6180509"/>
            <a:ext cx="1556836" cy="208968"/>
          </a:xfrm>
          <a:prstGeom prst="rect">
            <a:avLst/>
          </a:prstGeom>
        </p:spPr>
        <p:txBody>
          <a:bodyPr wrap="none">
            <a:spAutoFit/>
          </a:bodyPr>
          <a:lstStyle/>
          <a:p>
            <a:pPr algn="ctr">
              <a:lnSpc>
                <a:spcPct val="115000"/>
              </a:lnSpc>
              <a:spcAft>
                <a:spcPts val="1000"/>
              </a:spcAft>
              <a:tabLst>
                <a:tab pos="1998345" algn="l"/>
              </a:tabLst>
            </a:pPr>
            <a:r>
              <a:rPr lang="en-US" sz="700" dirty="0">
                <a:solidFill>
                  <a:schemeClr val="accent6"/>
                </a:solidFill>
                <a:latin typeface="Calibri"/>
                <a:ea typeface="Calibri"/>
                <a:cs typeface="Arial"/>
              </a:rPr>
              <a:t>Soil cultivation experiment (Figure 6).</a:t>
            </a:r>
            <a:endParaRPr lang="en-US" sz="500" dirty="0">
              <a:solidFill>
                <a:schemeClr val="accent6"/>
              </a:solidFill>
              <a:effectLst/>
              <a:latin typeface="Calibri"/>
              <a:ea typeface="Calibri"/>
              <a:cs typeface="Arial"/>
            </a:endParaRPr>
          </a:p>
        </p:txBody>
      </p:sp>
      <p:sp>
        <p:nvSpPr>
          <p:cNvPr id="80" name="مستطيل 79"/>
          <p:cNvSpPr/>
          <p:nvPr/>
        </p:nvSpPr>
        <p:spPr>
          <a:xfrm>
            <a:off x="2988867" y="6198786"/>
            <a:ext cx="3312732" cy="553998"/>
          </a:xfrm>
          <a:prstGeom prst="rect">
            <a:avLst/>
          </a:prstGeom>
        </p:spPr>
        <p:txBody>
          <a:bodyPr wrap="square">
            <a:spAutoFit/>
          </a:bodyPr>
          <a:lstStyle/>
          <a:p>
            <a:pPr algn="l"/>
            <a:r>
              <a:rPr lang="en-US" sz="600" dirty="0">
                <a:solidFill>
                  <a:schemeClr val="bg1"/>
                </a:solidFill>
                <a:latin typeface="Simplified Arabic" panose="02020603050405020304" pitchFamily="18" charset="-78"/>
                <a:cs typeface="Simplified Arabic" panose="02020603050405020304" pitchFamily="18" charset="-78"/>
              </a:rPr>
              <a:t>Badges:</a:t>
            </a:r>
          </a:p>
          <a:p>
            <a:pPr algn="l"/>
            <a:r>
              <a:rPr lang="en-US" sz="600" dirty="0">
                <a:solidFill>
                  <a:schemeClr val="bg1"/>
                </a:solidFill>
                <a:latin typeface="Simplified Arabic" panose="02020603050405020304" pitchFamily="18" charset="-78"/>
                <a:cs typeface="Simplified Arabic" panose="02020603050405020304" pitchFamily="18" charset="-78"/>
              </a:rPr>
              <a:t>* Collaborate by conducting the experiment and writing the research. It was translated * Communication between the schools was contacted with the secondary school in Iraq and the Noun School in </a:t>
            </a:r>
            <a:r>
              <a:rPr lang="en-US" sz="600" dirty="0" err="1">
                <a:solidFill>
                  <a:schemeClr val="bg1"/>
                </a:solidFill>
                <a:latin typeface="Simplified Arabic" panose="02020603050405020304" pitchFamily="18" charset="-78"/>
                <a:cs typeface="Simplified Arabic" panose="02020603050405020304" pitchFamily="18" charset="-78"/>
              </a:rPr>
              <a:t>Makhwah</a:t>
            </a:r>
            <a:r>
              <a:rPr lang="en-US" sz="600" dirty="0">
                <a:solidFill>
                  <a:schemeClr val="bg1"/>
                </a:solidFill>
                <a:latin typeface="Simplified Arabic" panose="02020603050405020304" pitchFamily="18" charset="-78"/>
                <a:cs typeface="Simplified Arabic" panose="02020603050405020304" pitchFamily="18" charset="-78"/>
              </a:rPr>
              <a:t> * Communication with the specialist STEM has been communicating with teachers and supervisors in different specialties.</a:t>
            </a:r>
            <a:endParaRPr lang="ar-SA" sz="600" dirty="0">
              <a:solidFill>
                <a:schemeClr val="bg1"/>
              </a:solidFill>
              <a:latin typeface="Simplified Arabic" panose="02020603050405020304" pitchFamily="18" charset="-78"/>
              <a:cs typeface="Simplified Arabic" panose="02020603050405020304" pitchFamily="18" charset="-78"/>
            </a:endParaRPr>
          </a:p>
        </p:txBody>
      </p:sp>
      <p:sp>
        <p:nvSpPr>
          <p:cNvPr id="81" name="مستطيل 80"/>
          <p:cNvSpPr/>
          <p:nvPr/>
        </p:nvSpPr>
        <p:spPr>
          <a:xfrm>
            <a:off x="6468052" y="1574899"/>
            <a:ext cx="2943961" cy="584775"/>
          </a:xfrm>
          <a:prstGeom prst="rect">
            <a:avLst/>
          </a:prstGeom>
        </p:spPr>
        <p:txBody>
          <a:bodyPr wrap="square">
            <a:spAutoFit/>
          </a:bodyPr>
          <a:lstStyle/>
          <a:p>
            <a:pPr algn="l">
              <a:tabLst>
                <a:tab pos="1998345" algn="l"/>
              </a:tabLst>
            </a:pPr>
            <a:r>
              <a:rPr lang="en-US" sz="800" dirty="0">
                <a:solidFill>
                  <a:schemeClr val="bg1"/>
                </a:solidFill>
                <a:latin typeface="Calibri"/>
                <a:ea typeface="Calibri"/>
                <a:cs typeface="Arial"/>
              </a:rPr>
              <a:t>- By characterizing the soil in terms of the acidity of the soil using a device (pH protocol) and the structure and color using the soil color book and we added vinegar to it to know the percentage of carbonate we noticed the following</a:t>
            </a:r>
            <a:r>
              <a:rPr lang="en-US" sz="800" dirty="0" smtClean="0">
                <a:solidFill>
                  <a:schemeClr val="bg1"/>
                </a:solidFill>
                <a:latin typeface="Calibri"/>
                <a:ea typeface="Calibri"/>
                <a:cs typeface="Arial"/>
              </a:rPr>
              <a:t>:</a:t>
            </a:r>
            <a:endParaRPr lang="en-US" sz="800" dirty="0">
              <a:solidFill>
                <a:schemeClr val="bg1"/>
              </a:solidFill>
              <a:latin typeface="Calibri"/>
              <a:ea typeface="Calibri"/>
              <a:cs typeface="Arial"/>
            </a:endParaRPr>
          </a:p>
        </p:txBody>
      </p:sp>
      <p:graphicFrame>
        <p:nvGraphicFramePr>
          <p:cNvPr id="82" name="جدول 81"/>
          <p:cNvGraphicFramePr>
            <a:graphicFrameLocks noGrp="1"/>
          </p:cNvGraphicFramePr>
          <p:nvPr>
            <p:extLst>
              <p:ext uri="{D42A27DB-BD31-4B8C-83A1-F6EECF244321}">
                <p14:modId xmlns:p14="http://schemas.microsoft.com/office/powerpoint/2010/main" val="3474545681"/>
              </p:ext>
            </p:extLst>
          </p:nvPr>
        </p:nvGraphicFramePr>
        <p:xfrm>
          <a:off x="6574519" y="2413795"/>
          <a:ext cx="2779520" cy="677642"/>
        </p:xfrm>
        <a:graphic>
          <a:graphicData uri="http://schemas.openxmlformats.org/drawingml/2006/table">
            <a:tbl>
              <a:tblPr rtl="1"/>
              <a:tblGrid>
                <a:gridCol w="694880"/>
                <a:gridCol w="694880"/>
                <a:gridCol w="694880"/>
                <a:gridCol w="694880"/>
              </a:tblGrid>
              <a:tr h="259957">
                <a:tc>
                  <a:txBody>
                    <a:bodyPr/>
                    <a:lstStyle/>
                    <a:p>
                      <a:pPr algn="ctr" rtl="1">
                        <a:lnSpc>
                          <a:spcPct val="115000"/>
                        </a:lnSpc>
                        <a:spcAft>
                          <a:spcPts val="1000"/>
                        </a:spcAft>
                        <a:tabLst>
                          <a:tab pos="1566545" algn="l"/>
                        </a:tabLst>
                      </a:pPr>
                      <a:r>
                        <a:rPr lang="en-US" sz="800" dirty="0">
                          <a:solidFill>
                            <a:schemeClr val="bg1"/>
                          </a:solidFill>
                          <a:effectLst/>
                          <a:latin typeface="Simplified Arabic" panose="02020603050405020304" pitchFamily="18" charset="-78"/>
                          <a:ea typeface="Calibri"/>
                          <a:cs typeface="Simplified Arabic" panose="02020603050405020304" pitchFamily="18" charset="-78"/>
                        </a:rPr>
                        <a:t>Bicarbonate</a:t>
                      </a:r>
                      <a:endParaRPr lang="en-US" sz="600" dirty="0">
                        <a:solidFill>
                          <a:schemeClr val="bg1"/>
                        </a:solidFill>
                        <a:effectLst/>
                        <a:latin typeface="Simplified Arabic" panose="02020603050405020304" pitchFamily="18" charset="-78"/>
                        <a:ea typeface="Calibri"/>
                        <a:cs typeface="Simplified Arabic" panose="02020603050405020304" pitchFamily="18"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95000"/>
                      </a:schemeClr>
                    </a:solidFill>
                  </a:tcPr>
                </a:tc>
                <a:tc>
                  <a:txBody>
                    <a:bodyPr/>
                    <a:lstStyle/>
                    <a:p>
                      <a:pPr algn="ctr" rtl="1">
                        <a:lnSpc>
                          <a:spcPct val="115000"/>
                        </a:lnSpc>
                        <a:spcAft>
                          <a:spcPts val="1000"/>
                        </a:spcAft>
                        <a:tabLst>
                          <a:tab pos="1566545" algn="l"/>
                        </a:tabLst>
                      </a:pPr>
                      <a:r>
                        <a:rPr lang="en-US" sz="800">
                          <a:solidFill>
                            <a:schemeClr val="bg1"/>
                          </a:solidFill>
                          <a:effectLst/>
                          <a:latin typeface="Simplified Arabic" panose="02020603050405020304" pitchFamily="18" charset="-78"/>
                          <a:ea typeface="Calibri"/>
                          <a:cs typeface="Simplified Arabic" panose="02020603050405020304" pitchFamily="18" charset="-78"/>
                        </a:rPr>
                        <a:t>Soil color</a:t>
                      </a:r>
                      <a:endParaRPr lang="en-US" sz="600">
                        <a:solidFill>
                          <a:schemeClr val="bg1"/>
                        </a:solidFill>
                        <a:effectLst/>
                        <a:latin typeface="Simplified Arabic" panose="02020603050405020304" pitchFamily="18" charset="-78"/>
                        <a:ea typeface="Calibri"/>
                        <a:cs typeface="Simplified Arabic" panose="02020603050405020304" pitchFamily="18"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95000"/>
                      </a:schemeClr>
                    </a:solidFill>
                  </a:tcPr>
                </a:tc>
                <a:tc>
                  <a:txBody>
                    <a:bodyPr/>
                    <a:lstStyle/>
                    <a:p>
                      <a:pPr algn="ctr" rtl="1">
                        <a:lnSpc>
                          <a:spcPct val="115000"/>
                        </a:lnSpc>
                        <a:spcAft>
                          <a:spcPts val="1000"/>
                        </a:spcAft>
                        <a:tabLst>
                          <a:tab pos="1566545" algn="l"/>
                        </a:tabLst>
                      </a:pPr>
                      <a:r>
                        <a:rPr lang="en-US" sz="800">
                          <a:solidFill>
                            <a:schemeClr val="bg1"/>
                          </a:solidFill>
                          <a:effectLst/>
                          <a:latin typeface="Simplified Arabic" panose="02020603050405020304" pitchFamily="18" charset="-78"/>
                          <a:ea typeface="Calibri"/>
                          <a:cs typeface="Simplified Arabic" panose="02020603050405020304" pitchFamily="18" charset="-78"/>
                        </a:rPr>
                        <a:t>pH</a:t>
                      </a:r>
                      <a:endParaRPr lang="en-US" sz="600">
                        <a:solidFill>
                          <a:schemeClr val="bg1"/>
                        </a:solidFill>
                        <a:effectLst/>
                        <a:latin typeface="Simplified Arabic" panose="02020603050405020304" pitchFamily="18" charset="-78"/>
                        <a:ea typeface="Calibri"/>
                        <a:cs typeface="Simplified Arabic" panose="02020603050405020304" pitchFamily="18"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95000"/>
                      </a:schemeClr>
                    </a:solidFill>
                  </a:tcPr>
                </a:tc>
                <a:tc>
                  <a:txBody>
                    <a:bodyPr/>
                    <a:lstStyle/>
                    <a:p>
                      <a:pPr rtl="1">
                        <a:lnSpc>
                          <a:spcPct val="115000"/>
                        </a:lnSpc>
                      </a:pPr>
                      <a:r>
                        <a:rPr lang="en-US" sz="800" dirty="0">
                          <a:solidFill>
                            <a:schemeClr val="bg1"/>
                          </a:solidFill>
                          <a:effectLst/>
                          <a:latin typeface="Simplified Arabic" panose="02020603050405020304" pitchFamily="18" charset="-78"/>
                          <a:cs typeface="Simplified Arabic" panose="02020603050405020304" pitchFamily="18" charset="-78"/>
                        </a:rPr>
                        <a:t>Soil types</a:t>
                      </a:r>
                      <a:endParaRPr lang="en-US" sz="600" dirty="0">
                        <a:solidFill>
                          <a:schemeClr val="bg1"/>
                        </a:solidFill>
                        <a:effectLst/>
                        <a:latin typeface="Simplified Arabic" panose="02020603050405020304" pitchFamily="18" charset="-78"/>
                        <a:cs typeface="Simplified Arabic" panose="02020603050405020304" pitchFamily="18"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95000"/>
                      </a:schemeClr>
                    </a:solidFill>
                  </a:tcPr>
                </a:tc>
              </a:tr>
              <a:tr h="222593">
                <a:tc>
                  <a:txBody>
                    <a:bodyPr/>
                    <a:lstStyle/>
                    <a:p>
                      <a:pPr algn="ctr" rtl="1">
                        <a:lnSpc>
                          <a:spcPct val="115000"/>
                        </a:lnSpc>
                        <a:spcAft>
                          <a:spcPts val="1000"/>
                        </a:spcAft>
                        <a:tabLst>
                          <a:tab pos="1566545" algn="l"/>
                        </a:tabLst>
                      </a:pPr>
                      <a:r>
                        <a:rPr lang="en-US" sz="800">
                          <a:solidFill>
                            <a:schemeClr val="bg1"/>
                          </a:solidFill>
                          <a:effectLst/>
                          <a:latin typeface="Calibri"/>
                          <a:ea typeface="Calibri"/>
                          <a:cs typeface="Arial"/>
                        </a:rPr>
                        <a:t>Not found</a:t>
                      </a:r>
                      <a:endParaRPr lang="en-US" sz="600">
                        <a:solidFill>
                          <a:schemeClr val="bg1"/>
                        </a:solidFill>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1000"/>
                        </a:spcAft>
                        <a:tabLst>
                          <a:tab pos="1998345" algn="l"/>
                        </a:tabLst>
                      </a:pPr>
                      <a:r>
                        <a:rPr lang="en-US" sz="800">
                          <a:solidFill>
                            <a:schemeClr val="bg1"/>
                          </a:solidFill>
                          <a:effectLst/>
                          <a:latin typeface="Calibri"/>
                          <a:ea typeface="Calibri"/>
                          <a:cs typeface="Arial"/>
                        </a:rPr>
                        <a:t>10YR6/4</a:t>
                      </a:r>
                      <a:endParaRPr lang="en-US" sz="600">
                        <a:solidFill>
                          <a:schemeClr val="bg1"/>
                        </a:solidFill>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1000"/>
                        </a:spcAft>
                        <a:tabLst>
                          <a:tab pos="1998345" algn="l"/>
                        </a:tabLst>
                      </a:pPr>
                      <a:r>
                        <a:rPr lang="en-US" sz="800">
                          <a:solidFill>
                            <a:schemeClr val="bg1"/>
                          </a:solidFill>
                          <a:effectLst/>
                          <a:latin typeface="Calibri"/>
                          <a:ea typeface="Calibri"/>
                          <a:cs typeface="Arial"/>
                        </a:rPr>
                        <a:t>8.5</a:t>
                      </a:r>
                      <a:endParaRPr lang="en-US" sz="600">
                        <a:solidFill>
                          <a:schemeClr val="bg1"/>
                        </a:solidFill>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rtl="1">
                        <a:lnSpc>
                          <a:spcPct val="115000"/>
                        </a:lnSpc>
                      </a:pPr>
                      <a:r>
                        <a:rPr lang="en-US" sz="800">
                          <a:solidFill>
                            <a:schemeClr val="bg1"/>
                          </a:solidFill>
                          <a:effectLst/>
                          <a:latin typeface="inherit"/>
                          <a:cs typeface="Arial"/>
                        </a:rPr>
                        <a:t>Soil 1</a:t>
                      </a:r>
                      <a:endParaRPr lang="en-US" sz="600">
                        <a:solidFill>
                          <a:schemeClr val="bg1"/>
                        </a:solidFill>
                        <a:effectLst/>
                        <a:latin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95092">
                <a:tc>
                  <a:txBody>
                    <a:bodyPr/>
                    <a:lstStyle/>
                    <a:p>
                      <a:pPr algn="ctr" rtl="1">
                        <a:lnSpc>
                          <a:spcPct val="115000"/>
                        </a:lnSpc>
                        <a:spcAft>
                          <a:spcPts val="1000"/>
                        </a:spcAft>
                        <a:tabLst>
                          <a:tab pos="1566545" algn="l"/>
                        </a:tabLst>
                      </a:pPr>
                      <a:r>
                        <a:rPr lang="en-US" sz="800">
                          <a:solidFill>
                            <a:schemeClr val="bg1"/>
                          </a:solidFill>
                          <a:effectLst/>
                          <a:latin typeface="Calibri"/>
                          <a:ea typeface="Calibri"/>
                          <a:cs typeface="Arial"/>
                        </a:rPr>
                        <a:t>strong</a:t>
                      </a:r>
                      <a:endParaRPr lang="en-US" sz="600">
                        <a:solidFill>
                          <a:schemeClr val="bg1"/>
                        </a:solidFill>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115000"/>
                        </a:lnSpc>
                        <a:spcAft>
                          <a:spcPts val="1000"/>
                        </a:spcAft>
                        <a:tabLst>
                          <a:tab pos="1998345" algn="l"/>
                        </a:tabLst>
                      </a:pPr>
                      <a:r>
                        <a:rPr lang="en-US" sz="800">
                          <a:solidFill>
                            <a:schemeClr val="bg1"/>
                          </a:solidFill>
                          <a:effectLst/>
                          <a:latin typeface="Calibri"/>
                          <a:ea typeface="Calibri"/>
                          <a:cs typeface="Arial"/>
                        </a:rPr>
                        <a:t>10YR6/2</a:t>
                      </a:r>
                      <a:endParaRPr lang="en-US" sz="600">
                        <a:solidFill>
                          <a:schemeClr val="bg1"/>
                        </a:solidFill>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115000"/>
                        </a:lnSpc>
                        <a:spcAft>
                          <a:spcPts val="1000"/>
                        </a:spcAft>
                        <a:tabLst>
                          <a:tab pos="1998345" algn="l"/>
                        </a:tabLst>
                      </a:pPr>
                      <a:r>
                        <a:rPr lang="en-US" sz="800">
                          <a:solidFill>
                            <a:schemeClr val="bg1"/>
                          </a:solidFill>
                          <a:effectLst/>
                          <a:latin typeface="Calibri"/>
                          <a:ea typeface="Calibri"/>
                          <a:cs typeface="Arial"/>
                        </a:rPr>
                        <a:t>8.1</a:t>
                      </a:r>
                      <a:endParaRPr lang="en-US" sz="600">
                        <a:solidFill>
                          <a:schemeClr val="bg1"/>
                        </a:solidFill>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rtl="1">
                        <a:lnSpc>
                          <a:spcPct val="115000"/>
                        </a:lnSpc>
                      </a:pPr>
                      <a:r>
                        <a:rPr lang="en-US" sz="800" dirty="0">
                          <a:solidFill>
                            <a:schemeClr val="bg1"/>
                          </a:solidFill>
                          <a:effectLst/>
                          <a:latin typeface="inherit"/>
                          <a:cs typeface="Arial"/>
                        </a:rPr>
                        <a:t>Soil 2</a:t>
                      </a:r>
                      <a:endParaRPr lang="en-US" sz="600" dirty="0">
                        <a:solidFill>
                          <a:schemeClr val="bg1"/>
                        </a:solidFill>
                        <a:effectLst/>
                        <a:latin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83" name="مستطيل 82"/>
          <p:cNvSpPr/>
          <p:nvPr/>
        </p:nvSpPr>
        <p:spPr>
          <a:xfrm>
            <a:off x="6444555" y="2154350"/>
            <a:ext cx="2945037" cy="200055"/>
          </a:xfrm>
          <a:prstGeom prst="rect">
            <a:avLst/>
          </a:prstGeom>
        </p:spPr>
        <p:txBody>
          <a:bodyPr wrap="none">
            <a:spAutoFit/>
          </a:bodyPr>
          <a:lstStyle/>
          <a:p>
            <a:pPr lvl="0" algn="l">
              <a:tabLst>
                <a:tab pos="1998345" algn="l"/>
              </a:tabLst>
            </a:pPr>
            <a:r>
              <a:rPr lang="en-US" sz="700" dirty="0">
                <a:solidFill>
                  <a:schemeClr val="accent6"/>
                </a:solidFill>
                <a:latin typeface="Calibri"/>
                <a:ea typeface="Calibri"/>
                <a:cs typeface="Arial"/>
              </a:rPr>
              <a:t>Table No. (3) soil characterization in terms of acidity, color and bicarbonate</a:t>
            </a:r>
            <a:endParaRPr lang="en-US" sz="700" dirty="0">
              <a:solidFill>
                <a:schemeClr val="accent6"/>
              </a:solidFill>
              <a:latin typeface="Calibri"/>
              <a:ea typeface="Calibri"/>
              <a:cs typeface="Arial"/>
            </a:endParaRPr>
          </a:p>
        </p:txBody>
      </p:sp>
      <p:sp>
        <p:nvSpPr>
          <p:cNvPr id="84" name="مستطيل 83"/>
          <p:cNvSpPr/>
          <p:nvPr/>
        </p:nvSpPr>
        <p:spPr>
          <a:xfrm>
            <a:off x="7243569" y="3144890"/>
            <a:ext cx="1441420" cy="208968"/>
          </a:xfrm>
          <a:prstGeom prst="rect">
            <a:avLst/>
          </a:prstGeom>
        </p:spPr>
        <p:txBody>
          <a:bodyPr wrap="none">
            <a:spAutoFit/>
          </a:bodyPr>
          <a:lstStyle/>
          <a:p>
            <a:pPr algn="ctr">
              <a:lnSpc>
                <a:spcPct val="115000"/>
              </a:lnSpc>
              <a:spcAft>
                <a:spcPts val="1000"/>
              </a:spcAft>
              <a:tabLst>
                <a:tab pos="1998345" algn="l"/>
              </a:tabLst>
            </a:pPr>
            <a:r>
              <a:rPr lang="en-US" sz="700" b="1" dirty="0">
                <a:solidFill>
                  <a:schemeClr val="accent6"/>
                </a:solidFill>
                <a:latin typeface="Calibri"/>
                <a:ea typeface="Calibri"/>
                <a:cs typeface="Arial"/>
              </a:rPr>
              <a:t>Diagram No. (1) pH measurement</a:t>
            </a:r>
            <a:endParaRPr lang="en-US" sz="500" dirty="0">
              <a:solidFill>
                <a:schemeClr val="accent6"/>
              </a:solidFill>
              <a:effectLst/>
              <a:latin typeface="Calibri"/>
              <a:ea typeface="Calibri"/>
              <a:cs typeface="Arial"/>
            </a:endParaRPr>
          </a:p>
        </p:txBody>
      </p:sp>
      <p:graphicFrame>
        <p:nvGraphicFramePr>
          <p:cNvPr id="91" name="مخطط 90"/>
          <p:cNvGraphicFramePr/>
          <p:nvPr>
            <p:extLst>
              <p:ext uri="{D42A27DB-BD31-4B8C-83A1-F6EECF244321}">
                <p14:modId xmlns:p14="http://schemas.microsoft.com/office/powerpoint/2010/main" val="71917128"/>
              </p:ext>
            </p:extLst>
          </p:nvPr>
        </p:nvGraphicFramePr>
        <p:xfrm>
          <a:off x="6597571" y="3504848"/>
          <a:ext cx="2615878" cy="1034798"/>
        </p:xfrm>
        <a:graphic>
          <a:graphicData uri="http://schemas.openxmlformats.org/drawingml/2006/chart">
            <c:chart xmlns:c="http://schemas.openxmlformats.org/drawingml/2006/chart" xmlns:r="http://schemas.openxmlformats.org/officeDocument/2006/relationships" r:id="rId11"/>
          </a:graphicData>
        </a:graphic>
      </p:graphicFrame>
      <p:sp>
        <p:nvSpPr>
          <p:cNvPr id="85" name="مستطيل 84"/>
          <p:cNvSpPr/>
          <p:nvPr/>
        </p:nvSpPr>
        <p:spPr>
          <a:xfrm>
            <a:off x="6516547" y="4564121"/>
            <a:ext cx="2895467" cy="2246769"/>
          </a:xfrm>
          <a:prstGeom prst="rect">
            <a:avLst/>
          </a:prstGeom>
        </p:spPr>
        <p:txBody>
          <a:bodyPr wrap="square">
            <a:spAutoFit/>
          </a:bodyPr>
          <a:lstStyle/>
          <a:p>
            <a:pPr algn="l">
              <a:tabLst>
                <a:tab pos="1998345" algn="l"/>
              </a:tabLst>
            </a:pPr>
            <a:r>
              <a:rPr lang="en-US" sz="700" b="1" dirty="0">
                <a:solidFill>
                  <a:schemeClr val="bg1"/>
                </a:solidFill>
                <a:latin typeface="Calibri"/>
                <a:ea typeface="Calibri"/>
                <a:cs typeface="Arial"/>
              </a:rPr>
              <a:t>From charts and experiments, we conclude that:</a:t>
            </a:r>
            <a:endParaRPr lang="en-US" sz="700" dirty="0">
              <a:solidFill>
                <a:schemeClr val="bg1"/>
              </a:solidFill>
              <a:latin typeface="Calibri"/>
              <a:ea typeface="Calibri"/>
              <a:cs typeface="Arial"/>
            </a:endParaRPr>
          </a:p>
          <a:p>
            <a:pPr algn="l">
              <a:tabLst>
                <a:tab pos="1998345" algn="l"/>
              </a:tabLst>
            </a:pPr>
            <a:r>
              <a:rPr lang="en-US" sz="700" dirty="0">
                <a:solidFill>
                  <a:schemeClr val="bg1"/>
                </a:solidFill>
                <a:latin typeface="Calibri"/>
                <a:ea typeface="Calibri"/>
                <a:cs typeface="Arial"/>
              </a:rPr>
              <a:t>- From the experiment of Ph to measure the pH of soil No. (1) equals 8.5, while soil (2) recorded 8.1, and this indicates the alkalinity of the soil.</a:t>
            </a:r>
          </a:p>
          <a:p>
            <a:pPr algn="l">
              <a:tabLst>
                <a:tab pos="1998345" algn="l"/>
              </a:tabLst>
            </a:pPr>
            <a:r>
              <a:rPr lang="en-US" sz="700" dirty="0">
                <a:solidFill>
                  <a:schemeClr val="bg1"/>
                </a:solidFill>
                <a:latin typeface="Calibri"/>
                <a:ea typeface="Calibri"/>
                <a:cs typeface="Arial"/>
              </a:rPr>
              <a:t>- From the experience of measuring the color of the soil, we noticed a difference in its color.</a:t>
            </a:r>
          </a:p>
          <a:p>
            <a:pPr algn="l">
              <a:tabLst>
                <a:tab pos="1998345" algn="l"/>
              </a:tabLst>
            </a:pPr>
            <a:r>
              <a:rPr lang="en-US" sz="700" dirty="0">
                <a:solidFill>
                  <a:schemeClr val="bg1"/>
                </a:solidFill>
                <a:latin typeface="Calibri"/>
                <a:ea typeface="Calibri"/>
                <a:cs typeface="Arial"/>
              </a:rPr>
              <a:t>- From the experience of adding vinegar, we noticed soil No. (1) that has no bicarbonate. While soil No. (2) there is a large percentage of bicarbonate.</a:t>
            </a:r>
          </a:p>
          <a:p>
            <a:pPr algn="l">
              <a:tabLst>
                <a:tab pos="1998345" algn="l"/>
              </a:tabLst>
            </a:pPr>
            <a:r>
              <a:rPr lang="en-US" sz="700" dirty="0">
                <a:solidFill>
                  <a:schemeClr val="bg1"/>
                </a:solidFill>
                <a:latin typeface="Calibri"/>
                <a:ea typeface="Calibri"/>
                <a:cs typeface="Arial"/>
              </a:rPr>
              <a:t>After a week of planting in the soil types, we noticed that they grew in (soil No. 1) and did not grow in the other type (soil No. 2).</a:t>
            </a:r>
          </a:p>
          <a:p>
            <a:pPr algn="l">
              <a:tabLst>
                <a:tab pos="1998345" algn="l"/>
              </a:tabLst>
            </a:pPr>
            <a:r>
              <a:rPr lang="en-US" sz="700" dirty="0">
                <a:solidFill>
                  <a:schemeClr val="bg1"/>
                </a:solidFill>
                <a:latin typeface="Calibri"/>
                <a:ea typeface="Calibri"/>
                <a:cs typeface="Arial"/>
              </a:rPr>
              <a:t>- Therefore, the relationship between the acidity of the soil and the amount of bicarbonate in the soil and agriculture is inverse, because when the acidity in the soil rises and the amount of bicarbonate the soil is not suitable for cultivation and vice versa, and through the measurements resulting from experiments on soil samples from the Valley Bish plains and the coasts of the Bish Sea, we came to The plains of Valley Bish are suitable for cultivation because they are neutral soils, while the coasts of the Bish Beach are not suitable for cultivation due to the high acidity and the amount of bicarbonates, and for this coastal region is weak vegetation and difficult to live and not suitable for agriculture.</a:t>
            </a:r>
            <a:endParaRPr lang="en-US" sz="700" dirty="0">
              <a:solidFill>
                <a:schemeClr val="bg1"/>
              </a:solidFill>
              <a:effectLst/>
              <a:latin typeface="Calibri"/>
              <a:ea typeface="Calibri"/>
              <a:cs typeface="Arial"/>
            </a:endParaRPr>
          </a:p>
        </p:txBody>
      </p:sp>
      <p:sp>
        <p:nvSpPr>
          <p:cNvPr id="86" name="مستطيل 85"/>
          <p:cNvSpPr/>
          <p:nvPr/>
        </p:nvSpPr>
        <p:spPr>
          <a:xfrm>
            <a:off x="9592987" y="5031346"/>
            <a:ext cx="2403676" cy="1826654"/>
          </a:xfrm>
          <a:prstGeom prst="rect">
            <a:avLst/>
          </a:prstGeom>
        </p:spPr>
        <p:txBody>
          <a:bodyPr wrap="square">
            <a:spAutoFit/>
          </a:bodyPr>
          <a:lstStyle/>
          <a:p>
            <a:pPr algn="l">
              <a:lnSpc>
                <a:spcPct val="115000"/>
              </a:lnSpc>
              <a:tabLst>
                <a:tab pos="913130" algn="l"/>
              </a:tabLst>
            </a:pPr>
            <a:r>
              <a:rPr lang="en-US" sz="700" dirty="0">
                <a:solidFill>
                  <a:schemeClr val="bg1"/>
                </a:solidFill>
                <a:latin typeface="Calibri"/>
                <a:ea typeface="Calibri"/>
                <a:cs typeface="Arial"/>
              </a:rPr>
              <a:t>- The default exhibition for Globe 2019</a:t>
            </a:r>
            <a:endParaRPr lang="en-US" sz="1050" dirty="0">
              <a:solidFill>
                <a:schemeClr val="bg1"/>
              </a:solidFill>
              <a:latin typeface="Calibri"/>
              <a:ea typeface="Calibri"/>
              <a:cs typeface="Arial"/>
            </a:endParaRPr>
          </a:p>
          <a:p>
            <a:pPr algn="l">
              <a:lnSpc>
                <a:spcPct val="115000"/>
              </a:lnSpc>
              <a:tabLst>
                <a:tab pos="913130" algn="l"/>
              </a:tabLst>
            </a:pPr>
            <a:r>
              <a:rPr lang="en-US" sz="700" u="sng" dirty="0">
                <a:solidFill>
                  <a:schemeClr val="bg1"/>
                </a:solidFill>
                <a:latin typeface="Calibri"/>
                <a:ea typeface="Calibri"/>
                <a:cs typeface="Arial"/>
                <a:hlinkClick r:id="rId12"/>
              </a:rPr>
              <a:t>https://www.globe.gov/news-events/meetings_symposia/annual-meetings/23rd-annual-meeting</a:t>
            </a:r>
            <a:endParaRPr lang="en-US" sz="1050" dirty="0">
              <a:solidFill>
                <a:schemeClr val="bg1"/>
              </a:solidFill>
              <a:latin typeface="Calibri"/>
              <a:ea typeface="Calibri"/>
              <a:cs typeface="Arial"/>
            </a:endParaRPr>
          </a:p>
          <a:p>
            <a:pPr algn="l">
              <a:lnSpc>
                <a:spcPct val="115000"/>
              </a:lnSpc>
            </a:pPr>
            <a:r>
              <a:rPr lang="en-US" sz="700" dirty="0">
                <a:solidFill>
                  <a:schemeClr val="bg1"/>
                </a:solidFill>
                <a:latin typeface="Calibri"/>
                <a:ea typeface="Calibri"/>
                <a:cs typeface="Arial"/>
              </a:rPr>
              <a:t>Ali. </a:t>
            </a:r>
            <a:r>
              <a:rPr lang="en-US" sz="700" dirty="0" err="1">
                <a:solidFill>
                  <a:schemeClr val="bg1"/>
                </a:solidFill>
                <a:latin typeface="Calibri"/>
                <a:ea typeface="Calibri"/>
                <a:cs typeface="Arial"/>
              </a:rPr>
              <a:t>Alaa</a:t>
            </a:r>
            <a:r>
              <a:rPr lang="en-US" sz="700" dirty="0">
                <a:solidFill>
                  <a:schemeClr val="bg1"/>
                </a:solidFill>
                <a:latin typeface="Calibri"/>
                <a:ea typeface="Calibri"/>
                <a:cs typeface="Arial"/>
              </a:rPr>
              <a:t>. Last update: 7:14, March 25, 2018. Soil acidity measurement.</a:t>
            </a:r>
            <a:endParaRPr lang="en-US" sz="1050" dirty="0">
              <a:solidFill>
                <a:schemeClr val="bg1"/>
              </a:solidFill>
              <a:latin typeface="Calibri"/>
              <a:ea typeface="Calibri"/>
              <a:cs typeface="Arial"/>
            </a:endParaRPr>
          </a:p>
          <a:p>
            <a:pPr algn="l">
              <a:lnSpc>
                <a:spcPct val="115000"/>
              </a:lnSpc>
            </a:pPr>
            <a:r>
              <a:rPr lang="en-US" sz="700" u="sng" dirty="0">
                <a:solidFill>
                  <a:schemeClr val="bg1"/>
                </a:solidFill>
                <a:latin typeface="Calibri"/>
                <a:ea typeface="Calibri"/>
                <a:cs typeface="Arial"/>
                <a:hlinkClick r:id="rId13"/>
              </a:rPr>
              <a:t>https://mawdoo3.com</a:t>
            </a:r>
            <a:r>
              <a:rPr lang="ar-SA" sz="700" u="sng" dirty="0">
                <a:solidFill>
                  <a:schemeClr val="bg1"/>
                </a:solidFill>
                <a:latin typeface="Calibri"/>
                <a:ea typeface="Calibri"/>
                <a:cs typeface="Arial"/>
                <a:hlinkClick r:id="rId13"/>
              </a:rPr>
              <a:t>/</a:t>
            </a:r>
            <a:endParaRPr lang="en-US" sz="1050" dirty="0">
              <a:solidFill>
                <a:schemeClr val="bg1"/>
              </a:solidFill>
              <a:latin typeface="Calibri"/>
              <a:ea typeface="Calibri"/>
              <a:cs typeface="Arial"/>
            </a:endParaRPr>
          </a:p>
          <a:p>
            <a:pPr algn="l">
              <a:lnSpc>
                <a:spcPct val="115000"/>
              </a:lnSpc>
            </a:pPr>
            <a:r>
              <a:rPr lang="en-US" sz="700" dirty="0">
                <a:solidFill>
                  <a:schemeClr val="bg1"/>
                </a:solidFill>
                <a:latin typeface="Calibri"/>
                <a:ea typeface="Calibri"/>
                <a:cs typeface="Arial"/>
              </a:rPr>
              <a:t>-a. Dr. Habib. Al-</a:t>
            </a:r>
            <a:r>
              <a:rPr lang="en-US" sz="700" dirty="0" err="1">
                <a:solidFill>
                  <a:schemeClr val="bg1"/>
                </a:solidFill>
                <a:latin typeface="Calibri"/>
                <a:ea typeface="Calibri"/>
                <a:cs typeface="Arial"/>
              </a:rPr>
              <a:t>Shammari</a:t>
            </a:r>
            <a:r>
              <a:rPr lang="en-US" sz="700" dirty="0">
                <a:solidFill>
                  <a:schemeClr val="bg1"/>
                </a:solidFill>
                <a:latin typeface="Calibri"/>
                <a:ea typeface="Calibri"/>
                <a:cs typeface="Arial"/>
              </a:rPr>
              <a:t> (2012) </a:t>
            </a:r>
            <a:r>
              <a:rPr lang="en-US" sz="700" dirty="0" err="1">
                <a:solidFill>
                  <a:schemeClr val="bg1"/>
                </a:solidFill>
                <a:latin typeface="Calibri"/>
                <a:ea typeface="Calibri"/>
                <a:cs typeface="Arial"/>
              </a:rPr>
              <a:t>Wasit</a:t>
            </a:r>
            <a:r>
              <a:rPr lang="en-US" sz="700" dirty="0">
                <a:solidFill>
                  <a:schemeClr val="bg1"/>
                </a:solidFill>
                <a:latin typeface="Calibri"/>
                <a:ea typeface="Calibri"/>
                <a:cs typeface="Arial"/>
              </a:rPr>
              <a:t> University. College of Education. Geography Department, Male (Spatial variation of fruit and citrus trees in </a:t>
            </a:r>
            <a:r>
              <a:rPr lang="en-US" sz="700" dirty="0" err="1">
                <a:solidFill>
                  <a:schemeClr val="bg1"/>
                </a:solidFill>
                <a:latin typeface="Calibri"/>
                <a:ea typeface="Calibri"/>
                <a:cs typeface="Arial"/>
              </a:rPr>
              <a:t>Wasit</a:t>
            </a:r>
            <a:r>
              <a:rPr lang="en-US" sz="700" dirty="0">
                <a:solidFill>
                  <a:schemeClr val="bg1"/>
                </a:solidFill>
                <a:latin typeface="Calibri"/>
                <a:ea typeface="Calibri"/>
                <a:cs typeface="Arial"/>
              </a:rPr>
              <a:t> Governorate)</a:t>
            </a:r>
            <a:endParaRPr lang="en-US" sz="1050" dirty="0">
              <a:solidFill>
                <a:schemeClr val="bg1"/>
              </a:solidFill>
              <a:latin typeface="Calibri"/>
              <a:ea typeface="Calibri"/>
              <a:cs typeface="Arial"/>
            </a:endParaRPr>
          </a:p>
          <a:p>
            <a:pPr algn="l">
              <a:lnSpc>
                <a:spcPct val="115000"/>
              </a:lnSpc>
            </a:pPr>
            <a:r>
              <a:rPr lang="en-US" sz="700" u="sng" dirty="0">
                <a:solidFill>
                  <a:schemeClr val="bg1"/>
                </a:solidFill>
                <a:latin typeface="Calibri"/>
                <a:ea typeface="Calibri"/>
                <a:cs typeface="Arial"/>
                <a:hlinkClick r:id="rId14"/>
              </a:rPr>
              <a:t>http://eduj.uowasit.edu.iq/index.php/eduj/article/view/435/391</a:t>
            </a:r>
            <a:endParaRPr lang="en-US" sz="1050" dirty="0">
              <a:solidFill>
                <a:schemeClr val="bg1"/>
              </a:solidFill>
              <a:latin typeface="Calibri"/>
              <a:ea typeface="Calibri"/>
              <a:cs typeface="Arial"/>
            </a:endParaRPr>
          </a:p>
          <a:p>
            <a:pPr marL="342900" lvl="0" indent="-342900" algn="l">
              <a:lnSpc>
                <a:spcPct val="115000"/>
              </a:lnSpc>
              <a:buFont typeface="Simplified Arabic"/>
              <a:buChar char="-"/>
            </a:pPr>
            <a:r>
              <a:rPr lang="en-US" sz="700" dirty="0">
                <a:solidFill>
                  <a:schemeClr val="bg1"/>
                </a:solidFill>
                <a:latin typeface="Calibri"/>
                <a:ea typeface="Calibri"/>
                <a:cs typeface="Arial"/>
              </a:rPr>
              <a:t>- How to reduce soil pH</a:t>
            </a:r>
            <a:r>
              <a:rPr lang="en-US" sz="700" u="sng" dirty="0">
                <a:solidFill>
                  <a:schemeClr val="bg1"/>
                </a:solidFill>
                <a:latin typeface="Calibri"/>
                <a:ea typeface="Calibri"/>
                <a:cs typeface="Arial"/>
                <a:hlinkClick r:id="rId15"/>
              </a:rPr>
              <a:t>https://ar.wikihow.com</a:t>
            </a:r>
            <a:endParaRPr lang="en-US" sz="1050" dirty="0">
              <a:solidFill>
                <a:schemeClr val="bg1"/>
              </a:solidFill>
              <a:latin typeface="Calibri"/>
              <a:ea typeface="Calibri"/>
              <a:cs typeface="Arial"/>
            </a:endParaRPr>
          </a:p>
          <a:p>
            <a:pPr algn="l">
              <a:lnSpc>
                <a:spcPct val="115000"/>
              </a:lnSpc>
            </a:pPr>
            <a:r>
              <a:rPr lang="en-US" sz="700" dirty="0">
                <a:solidFill>
                  <a:schemeClr val="bg1"/>
                </a:solidFill>
                <a:latin typeface="Calibri"/>
                <a:ea typeface="Calibri"/>
                <a:cs typeface="Arial"/>
              </a:rPr>
              <a:t>- </a:t>
            </a:r>
            <a:r>
              <a:rPr lang="en-US" sz="700" dirty="0">
                <a:solidFill>
                  <a:schemeClr val="bg1"/>
                </a:solidFill>
                <a:latin typeface="Arial"/>
                <a:ea typeface="Calibri"/>
                <a:cs typeface="Arial"/>
              </a:rPr>
              <a:t> </a:t>
            </a:r>
            <a:r>
              <a:rPr lang="en-US" sz="700" u="sng" dirty="0">
                <a:solidFill>
                  <a:schemeClr val="bg1"/>
                </a:solidFill>
                <a:latin typeface="Calibri"/>
                <a:ea typeface="Calibri"/>
                <a:cs typeface="Arial"/>
                <a:hlinkClick r:id="rId16"/>
              </a:rPr>
              <a:t>https://www.almaany.com</a:t>
            </a:r>
            <a:r>
              <a:rPr lang="en-US" sz="700" dirty="0">
                <a:solidFill>
                  <a:schemeClr val="bg1"/>
                </a:solidFill>
                <a:latin typeface="Calibri"/>
                <a:ea typeface="Calibri"/>
                <a:cs typeface="Arial"/>
              </a:rPr>
              <a:t> </a:t>
            </a:r>
            <a:r>
              <a:rPr lang="ar-SA" sz="700" dirty="0">
                <a:solidFill>
                  <a:schemeClr val="bg1"/>
                </a:solidFill>
                <a:latin typeface="Calibri"/>
                <a:ea typeface="Calibri"/>
                <a:cs typeface="Arial"/>
              </a:rPr>
              <a:t>/ </a:t>
            </a:r>
            <a:r>
              <a:rPr lang="en-US" sz="700" dirty="0">
                <a:solidFill>
                  <a:schemeClr val="bg1"/>
                </a:solidFill>
                <a:latin typeface="Calibri"/>
                <a:ea typeface="Calibri"/>
                <a:cs typeface="Arial"/>
              </a:rPr>
              <a:t>-Glossary of meanings</a:t>
            </a:r>
            <a:endParaRPr lang="en-US" sz="1050" dirty="0">
              <a:solidFill>
                <a:schemeClr val="bg1"/>
              </a:solidFill>
              <a:effectLst/>
              <a:latin typeface="Calibri"/>
              <a:ea typeface="Calibri"/>
              <a:cs typeface="Arial"/>
            </a:endParaRPr>
          </a:p>
        </p:txBody>
      </p:sp>
      <p:sp>
        <p:nvSpPr>
          <p:cNvPr id="87" name="مستطيل 86"/>
          <p:cNvSpPr/>
          <p:nvPr/>
        </p:nvSpPr>
        <p:spPr>
          <a:xfrm>
            <a:off x="9579491" y="1400291"/>
            <a:ext cx="2430668" cy="1200329"/>
          </a:xfrm>
          <a:prstGeom prst="rect">
            <a:avLst/>
          </a:prstGeom>
        </p:spPr>
        <p:txBody>
          <a:bodyPr wrap="square">
            <a:spAutoFit/>
          </a:bodyPr>
          <a:lstStyle/>
          <a:p>
            <a:pPr algn="l">
              <a:tabLst>
                <a:tab pos="1998345" algn="l"/>
              </a:tabLst>
            </a:pPr>
            <a:r>
              <a:rPr lang="en-US" sz="600" dirty="0">
                <a:solidFill>
                  <a:schemeClr val="bg1"/>
                </a:solidFill>
                <a:latin typeface="Calibri"/>
                <a:ea typeface="Calibri"/>
                <a:cs typeface="Arial"/>
              </a:rPr>
              <a:t>There are many studies that prove the effect of the soil on agriculture in agreement with our current study, but the purpose of this study is to develop and improve cultivation in the region of </a:t>
            </a:r>
            <a:r>
              <a:rPr lang="en-US" sz="600" dirty="0" err="1">
                <a:solidFill>
                  <a:schemeClr val="bg1"/>
                </a:solidFill>
                <a:latin typeface="Calibri"/>
                <a:ea typeface="Calibri"/>
                <a:cs typeface="Arial"/>
              </a:rPr>
              <a:t>Pech</a:t>
            </a:r>
            <a:r>
              <a:rPr lang="en-US" sz="600" dirty="0">
                <a:solidFill>
                  <a:schemeClr val="bg1"/>
                </a:solidFill>
                <a:latin typeface="Calibri"/>
                <a:ea typeface="Calibri"/>
                <a:cs typeface="Arial"/>
              </a:rPr>
              <a:t> and other areas similar to the same conditions.</a:t>
            </a:r>
          </a:p>
          <a:p>
            <a:pPr algn="l">
              <a:tabLst>
                <a:tab pos="1998345" algn="l"/>
              </a:tabLst>
            </a:pPr>
            <a:r>
              <a:rPr lang="en-US" sz="600" dirty="0">
                <a:solidFill>
                  <a:schemeClr val="bg1"/>
                </a:solidFill>
                <a:latin typeface="Calibri"/>
                <a:ea typeface="Calibri"/>
                <a:cs typeface="Arial"/>
              </a:rPr>
              <a:t>In this study, we reached the relationship between soil acidity and the amount of bicarbonate in the soil, which is (alkaline), and agriculture is an inverse relationship with soil and acidity, and how it differs in each region according to the location, and we conclude that the relationship is an inverse relationship between them.</a:t>
            </a:r>
          </a:p>
          <a:p>
            <a:pPr algn="l">
              <a:tabLst>
                <a:tab pos="1998345" algn="l"/>
              </a:tabLst>
            </a:pPr>
            <a:r>
              <a:rPr lang="en-US" sz="600" dirty="0">
                <a:solidFill>
                  <a:schemeClr val="bg1"/>
                </a:solidFill>
                <a:latin typeface="Calibri"/>
                <a:ea typeface="Calibri"/>
                <a:cs typeface="Arial"/>
              </a:rPr>
              <a:t> This study helps to develop and improve the level of agriculture in the coast of Bish and stresses the importance of reducing acidity and alkalinity in the soil to obtain arable land.</a:t>
            </a:r>
            <a:endParaRPr lang="en-US" sz="600" dirty="0">
              <a:solidFill>
                <a:schemeClr val="bg1"/>
              </a:solidFill>
              <a:effectLst/>
              <a:latin typeface="Calibri"/>
              <a:ea typeface="Calibri"/>
              <a:cs typeface="Arial"/>
            </a:endParaRPr>
          </a:p>
        </p:txBody>
      </p:sp>
      <p:sp>
        <p:nvSpPr>
          <p:cNvPr id="88" name="مستطيل 87"/>
          <p:cNvSpPr/>
          <p:nvPr/>
        </p:nvSpPr>
        <p:spPr>
          <a:xfrm>
            <a:off x="9443172" y="3788176"/>
            <a:ext cx="2638911" cy="1015663"/>
          </a:xfrm>
          <a:prstGeom prst="rect">
            <a:avLst/>
          </a:prstGeom>
        </p:spPr>
        <p:txBody>
          <a:bodyPr wrap="square">
            <a:spAutoFit/>
          </a:bodyPr>
          <a:lstStyle/>
          <a:p>
            <a:pPr algn="l">
              <a:tabLst>
                <a:tab pos="1998345" algn="l"/>
              </a:tabLst>
            </a:pPr>
            <a:r>
              <a:rPr lang="en-US" sz="600" b="1" dirty="0">
                <a:solidFill>
                  <a:schemeClr val="bg1"/>
                </a:solidFill>
                <a:latin typeface="Calibri"/>
                <a:ea typeface="Calibri"/>
                <a:cs typeface="Arial"/>
              </a:rPr>
              <a:t>Recommendations:</a:t>
            </a:r>
            <a:endParaRPr lang="en-US" sz="600" dirty="0">
              <a:solidFill>
                <a:schemeClr val="bg1"/>
              </a:solidFill>
              <a:latin typeface="Calibri"/>
              <a:ea typeface="Calibri"/>
              <a:cs typeface="Arial"/>
            </a:endParaRPr>
          </a:p>
          <a:p>
            <a:pPr algn="l">
              <a:tabLst>
                <a:tab pos="1998345" algn="l"/>
              </a:tabLst>
            </a:pPr>
            <a:r>
              <a:rPr lang="en-US" sz="600" dirty="0">
                <a:solidFill>
                  <a:schemeClr val="bg1"/>
                </a:solidFill>
                <a:latin typeface="Calibri"/>
                <a:ea typeface="Calibri"/>
                <a:cs typeface="Arial"/>
              </a:rPr>
              <a:t>- Conducting more advanced studies and experiments on soil types and their effect on agriculture.</a:t>
            </a:r>
          </a:p>
          <a:p>
            <a:pPr algn="l">
              <a:tabLst>
                <a:tab pos="1998345" algn="l"/>
              </a:tabLst>
            </a:pPr>
            <a:r>
              <a:rPr lang="en-US" sz="600" dirty="0">
                <a:solidFill>
                  <a:schemeClr val="bg1"/>
                </a:solidFill>
                <a:latin typeface="Calibri"/>
                <a:ea typeface="Calibri"/>
                <a:cs typeface="Arial"/>
              </a:rPr>
              <a:t>Establishing centers for scientific research and monitoring environmental problems by the Ministry of Agriculture and the Ministry of Environment.</a:t>
            </a:r>
          </a:p>
          <a:p>
            <a:pPr algn="l">
              <a:tabLst>
                <a:tab pos="1998345" algn="l"/>
              </a:tabLst>
            </a:pPr>
            <a:r>
              <a:rPr lang="en-US" sz="600" dirty="0">
                <a:solidFill>
                  <a:schemeClr val="bg1"/>
                </a:solidFill>
                <a:latin typeface="Calibri"/>
                <a:ea typeface="Calibri"/>
                <a:cs typeface="Arial"/>
              </a:rPr>
              <a:t>- Expanding innovative cultivation and afforestation operations on the coasts by adding fertilizers to the soil, fertilizing it and making underground lines from Baysh Valley to the coasts of the Baysh Beach.</a:t>
            </a:r>
          </a:p>
          <a:p>
            <a:pPr algn="l">
              <a:tabLst>
                <a:tab pos="1998345" algn="l"/>
              </a:tabLst>
            </a:pPr>
            <a:r>
              <a:rPr lang="en-US" sz="600" dirty="0">
                <a:solidFill>
                  <a:schemeClr val="bg1"/>
                </a:solidFill>
                <a:latin typeface="Calibri"/>
                <a:ea typeface="Calibri"/>
                <a:cs typeface="Arial"/>
              </a:rPr>
              <a:t>Exploiting the lands of Valley Baysh plains and utilizing the water of the valley for irrigation in order to obtain a high-quality crop.</a:t>
            </a:r>
            <a:endParaRPr lang="en-US" sz="600" dirty="0">
              <a:solidFill>
                <a:schemeClr val="bg1"/>
              </a:solidFill>
              <a:effectLst/>
              <a:latin typeface="Calibri"/>
              <a:ea typeface="Calibri"/>
              <a:cs typeface="Arial"/>
            </a:endParaRPr>
          </a:p>
        </p:txBody>
      </p:sp>
      <p:sp>
        <p:nvSpPr>
          <p:cNvPr id="89" name="مستطيل 88"/>
          <p:cNvSpPr/>
          <p:nvPr/>
        </p:nvSpPr>
        <p:spPr>
          <a:xfrm>
            <a:off x="9436400" y="3249374"/>
            <a:ext cx="2633198" cy="461665"/>
          </a:xfrm>
          <a:prstGeom prst="rect">
            <a:avLst/>
          </a:prstGeom>
        </p:spPr>
        <p:txBody>
          <a:bodyPr wrap="square">
            <a:spAutoFit/>
          </a:bodyPr>
          <a:lstStyle/>
          <a:p>
            <a:pPr algn="l"/>
            <a:r>
              <a:rPr lang="en-US" sz="600" dirty="0">
                <a:solidFill>
                  <a:schemeClr val="bg1"/>
                </a:solidFill>
                <a:latin typeface="Calibri"/>
                <a:ea typeface="Calibri"/>
                <a:cs typeface="Arial"/>
              </a:rPr>
              <a:t>- Therefore, the relationship between the acidity of the soil and the amount of bicarbonate in the soil and agriculture is inverse, because when the acidity in the soil rises and the amount of bicarbonate the soil is not suitable for cultivation and vice versa</a:t>
            </a:r>
            <a:endParaRPr lang="ar-SA" sz="600" dirty="0">
              <a:solidFill>
                <a:schemeClr val="bg1"/>
              </a:solidFill>
            </a:endParaRPr>
          </a:p>
        </p:txBody>
      </p:sp>
      <p:sp>
        <p:nvSpPr>
          <p:cNvPr id="90" name="مستطيل 89"/>
          <p:cNvSpPr/>
          <p:nvPr/>
        </p:nvSpPr>
        <p:spPr>
          <a:xfrm>
            <a:off x="9592987" y="2558077"/>
            <a:ext cx="2476610" cy="375487"/>
          </a:xfrm>
          <a:prstGeom prst="rect">
            <a:avLst/>
          </a:prstGeom>
        </p:spPr>
        <p:txBody>
          <a:bodyPr wrap="square">
            <a:spAutoFit/>
          </a:bodyPr>
          <a:lstStyle/>
          <a:p>
            <a:pPr algn="l">
              <a:lnSpc>
                <a:spcPct val="115000"/>
              </a:lnSpc>
              <a:spcAft>
                <a:spcPts val="1000"/>
              </a:spcAft>
              <a:tabLst>
                <a:tab pos="1998345" algn="l"/>
              </a:tabLst>
            </a:pPr>
            <a:r>
              <a:rPr lang="en-US" sz="800" b="1" dirty="0">
                <a:solidFill>
                  <a:schemeClr val="bg1"/>
                </a:solidFill>
                <a:latin typeface="Calibri"/>
                <a:ea typeface="Calibri"/>
                <a:cs typeface="Arial"/>
              </a:rPr>
              <a:t>Difficulties:</a:t>
            </a:r>
            <a:r>
              <a:rPr lang="en-US" sz="800" dirty="0">
                <a:solidFill>
                  <a:schemeClr val="bg1"/>
                </a:solidFill>
                <a:latin typeface="Calibri"/>
                <a:ea typeface="Calibri"/>
                <a:cs typeface="Arial"/>
              </a:rPr>
              <a:t> No previous soil measurements were available for the Globe study site.</a:t>
            </a:r>
            <a:endParaRPr lang="en-US" sz="600" dirty="0">
              <a:solidFill>
                <a:schemeClr val="bg1"/>
              </a:solidFill>
              <a:effectLst/>
              <a:latin typeface="Calibri"/>
              <a:ea typeface="Calibri"/>
              <a:cs typeface="Arial"/>
            </a:endParaRPr>
          </a:p>
        </p:txBody>
      </p:sp>
      <p:sp>
        <p:nvSpPr>
          <p:cNvPr id="92" name="مستطيل 91"/>
          <p:cNvSpPr/>
          <p:nvPr/>
        </p:nvSpPr>
        <p:spPr>
          <a:xfrm>
            <a:off x="169907" y="1370162"/>
            <a:ext cx="2626143" cy="2308324"/>
          </a:xfrm>
          <a:prstGeom prst="rect">
            <a:avLst/>
          </a:prstGeom>
        </p:spPr>
        <p:txBody>
          <a:bodyPr wrap="square">
            <a:spAutoFit/>
          </a:bodyPr>
          <a:lstStyle/>
          <a:p>
            <a:pPr algn="l"/>
            <a:r>
              <a:rPr lang="en-US" sz="600" dirty="0">
                <a:solidFill>
                  <a:schemeClr val="bg1"/>
                </a:solidFill>
                <a:latin typeface="Calibri"/>
                <a:ea typeface="Calibri"/>
                <a:cs typeface="Arial"/>
              </a:rPr>
              <a:t>  The study aims to compare the soils of Valley Bish Plain and the string of stretches of sea Bish  coast and their effect on agriculture.</a:t>
            </a:r>
          </a:p>
          <a:p>
            <a:pPr algn="l"/>
            <a:r>
              <a:rPr lang="en-US" sz="600" b="1" dirty="0">
                <a:solidFill>
                  <a:schemeClr val="bg1"/>
                </a:solidFill>
                <a:latin typeface="Calibri"/>
                <a:ea typeface="Calibri"/>
                <a:cs typeface="Arial"/>
              </a:rPr>
              <a:t> Questions:</a:t>
            </a:r>
            <a:r>
              <a:rPr lang="en-US" sz="600" dirty="0">
                <a:solidFill>
                  <a:schemeClr val="bg1"/>
                </a:solidFill>
                <a:latin typeface="Calibri"/>
                <a:ea typeface="Calibri"/>
                <a:cs typeface="Arial"/>
              </a:rPr>
              <a:t> </a:t>
            </a:r>
          </a:p>
          <a:p>
            <a:pPr algn="l"/>
            <a:r>
              <a:rPr lang="en-US" sz="600" dirty="0">
                <a:solidFill>
                  <a:schemeClr val="bg1"/>
                </a:solidFill>
                <a:latin typeface="Calibri"/>
                <a:ea typeface="Calibri"/>
                <a:cs typeface="Arial"/>
              </a:rPr>
              <a:t>• What is the effect of soil?</a:t>
            </a:r>
          </a:p>
          <a:p>
            <a:pPr algn="l"/>
            <a:r>
              <a:rPr lang="en-US" sz="600" dirty="0">
                <a:solidFill>
                  <a:schemeClr val="bg1"/>
                </a:solidFill>
                <a:latin typeface="Calibri"/>
                <a:ea typeface="Calibri"/>
                <a:cs typeface="Arial"/>
              </a:rPr>
              <a:t>• Is there a relationship between the acidity of the soil and the amount of bicarbonate on agriculture?</a:t>
            </a:r>
          </a:p>
          <a:p>
            <a:pPr algn="l"/>
            <a:r>
              <a:rPr lang="en-US" sz="600" b="1" dirty="0">
                <a:solidFill>
                  <a:schemeClr val="bg1"/>
                </a:solidFill>
                <a:latin typeface="Calibri"/>
                <a:ea typeface="Calibri"/>
                <a:cs typeface="Arial"/>
              </a:rPr>
              <a:t>Hypothesis:</a:t>
            </a:r>
            <a:endParaRPr lang="en-US" sz="600" dirty="0">
              <a:solidFill>
                <a:schemeClr val="bg1"/>
              </a:solidFill>
              <a:latin typeface="Calibri"/>
              <a:ea typeface="Calibri"/>
              <a:cs typeface="Arial"/>
            </a:endParaRPr>
          </a:p>
          <a:p>
            <a:pPr algn="l"/>
            <a:r>
              <a:rPr lang="en-US" sz="600" dirty="0">
                <a:solidFill>
                  <a:schemeClr val="bg1"/>
                </a:solidFill>
                <a:latin typeface="Calibri"/>
                <a:ea typeface="Calibri"/>
                <a:cs typeface="Arial"/>
              </a:rPr>
              <a:t>1- There is an impact of the soil on agriculture in the plains of Bish and the coasts of Bish.</a:t>
            </a:r>
          </a:p>
          <a:p>
            <a:pPr algn="l"/>
            <a:r>
              <a:rPr lang="en-US" sz="600" dirty="0">
                <a:solidFill>
                  <a:schemeClr val="bg1"/>
                </a:solidFill>
                <a:latin typeface="Calibri"/>
                <a:ea typeface="Calibri"/>
                <a:cs typeface="Arial"/>
              </a:rPr>
              <a:t>2- There is no effect of soil on agriculture in the plains of Bish.</a:t>
            </a:r>
          </a:p>
          <a:p>
            <a:pPr algn="l"/>
            <a:r>
              <a:rPr lang="en-US" sz="600" dirty="0">
                <a:solidFill>
                  <a:schemeClr val="bg1"/>
                </a:solidFill>
                <a:latin typeface="Calibri"/>
                <a:ea typeface="Calibri"/>
                <a:cs typeface="Arial"/>
              </a:rPr>
              <a:t>3- There is an inverse relationship between the acidity of the soil, the amount of bicarbonate, and the cultivation of land in Beach.</a:t>
            </a:r>
          </a:p>
          <a:p>
            <a:pPr algn="l"/>
            <a:r>
              <a:rPr lang="en-US" sz="600" b="1" dirty="0">
                <a:solidFill>
                  <a:schemeClr val="bg1"/>
                </a:solidFill>
                <a:latin typeface="Calibri"/>
                <a:ea typeface="Calibri"/>
                <a:cs typeface="Arial"/>
              </a:rPr>
              <a:t>Actions :</a:t>
            </a:r>
            <a:endParaRPr lang="en-US" sz="600" dirty="0">
              <a:solidFill>
                <a:schemeClr val="bg1"/>
              </a:solidFill>
              <a:latin typeface="Calibri"/>
              <a:ea typeface="Calibri"/>
              <a:cs typeface="Arial"/>
            </a:endParaRPr>
          </a:p>
          <a:p>
            <a:pPr algn="l"/>
            <a:r>
              <a:rPr lang="en-US" sz="600" dirty="0">
                <a:solidFill>
                  <a:schemeClr val="bg1"/>
                </a:solidFill>
                <a:latin typeface="Calibri"/>
                <a:ea typeface="Calibri"/>
                <a:cs typeface="Arial"/>
              </a:rPr>
              <a:t>Use the experimental approach.</a:t>
            </a:r>
          </a:p>
          <a:p>
            <a:pPr algn="l"/>
            <a:r>
              <a:rPr lang="en-US" sz="600" b="1" dirty="0">
                <a:solidFill>
                  <a:schemeClr val="bg1"/>
                </a:solidFill>
                <a:latin typeface="Calibri"/>
                <a:ea typeface="Calibri"/>
                <a:cs typeface="Arial"/>
              </a:rPr>
              <a:t>Results:</a:t>
            </a:r>
            <a:endParaRPr lang="en-US" sz="600" dirty="0">
              <a:solidFill>
                <a:schemeClr val="bg1"/>
              </a:solidFill>
              <a:latin typeface="Calibri"/>
              <a:ea typeface="Calibri"/>
              <a:cs typeface="Arial"/>
            </a:endParaRPr>
          </a:p>
          <a:p>
            <a:pPr algn="l"/>
            <a:r>
              <a:rPr lang="en-US" sz="600" dirty="0">
                <a:solidFill>
                  <a:schemeClr val="bg1"/>
                </a:solidFill>
                <a:latin typeface="Calibri"/>
                <a:ea typeface="Calibri"/>
                <a:cs typeface="Arial"/>
              </a:rPr>
              <a:t>- The plains of Beech are suitable for agriculture.</a:t>
            </a:r>
          </a:p>
          <a:p>
            <a:pPr algn="l"/>
            <a:r>
              <a:rPr lang="en-US" sz="600" dirty="0">
                <a:solidFill>
                  <a:schemeClr val="bg1"/>
                </a:solidFill>
                <a:latin typeface="Calibri"/>
                <a:ea typeface="Calibri"/>
                <a:cs typeface="Arial"/>
              </a:rPr>
              <a:t>Because it is an even soil, while the beaches are not suitable for cultivation because of the high acidity and the amount of bicarbonate.</a:t>
            </a:r>
          </a:p>
          <a:p>
            <a:pPr algn="l"/>
            <a:r>
              <a:rPr lang="en-US" sz="600" b="1" dirty="0">
                <a:solidFill>
                  <a:schemeClr val="bg1"/>
                </a:solidFill>
                <a:latin typeface="Calibri"/>
                <a:ea typeface="Calibri"/>
                <a:cs typeface="Arial"/>
              </a:rPr>
              <a:t>Conclusions:</a:t>
            </a:r>
            <a:endParaRPr lang="en-US" sz="600" dirty="0">
              <a:solidFill>
                <a:schemeClr val="bg1"/>
              </a:solidFill>
              <a:latin typeface="Calibri"/>
              <a:ea typeface="Calibri"/>
              <a:cs typeface="Arial"/>
            </a:endParaRPr>
          </a:p>
          <a:p>
            <a:pPr algn="l"/>
            <a:r>
              <a:rPr lang="en-US" sz="600" dirty="0">
                <a:solidFill>
                  <a:schemeClr val="bg1"/>
                </a:solidFill>
                <a:latin typeface="Calibri"/>
                <a:ea typeface="Calibri"/>
                <a:cs typeface="Arial"/>
              </a:rPr>
              <a:t>The relationship between acidity of the soil and the amount of bicarbonate in the soil and agriculture is inverse.</a:t>
            </a:r>
          </a:p>
          <a:p>
            <a:pPr algn="l"/>
            <a:r>
              <a:rPr lang="en-US" sz="600" b="1" dirty="0">
                <a:solidFill>
                  <a:schemeClr val="bg1"/>
                </a:solidFill>
                <a:latin typeface="Calibri"/>
                <a:ea typeface="Calibri"/>
                <a:cs typeface="Arial"/>
              </a:rPr>
              <a:t>Terminology:</a:t>
            </a:r>
            <a:r>
              <a:rPr lang="en-US" sz="600" dirty="0">
                <a:solidFill>
                  <a:schemeClr val="bg1"/>
                </a:solidFill>
                <a:latin typeface="Calibri"/>
                <a:ea typeface="Calibri"/>
                <a:cs typeface="Arial"/>
              </a:rPr>
              <a:t> plains: wide area of ​​lowland near </a:t>
            </a:r>
            <a:r>
              <a:rPr lang="en-US" sz="600" dirty="0" err="1">
                <a:solidFill>
                  <a:schemeClr val="bg1"/>
                </a:solidFill>
                <a:latin typeface="Calibri"/>
                <a:ea typeface="Calibri"/>
                <a:cs typeface="Arial"/>
              </a:rPr>
              <a:t>wadis</a:t>
            </a:r>
            <a:r>
              <a:rPr lang="en-US" sz="600" dirty="0">
                <a:solidFill>
                  <a:schemeClr val="bg1"/>
                </a:solidFill>
                <a:latin typeface="Calibri"/>
                <a:ea typeface="Calibri"/>
                <a:cs typeface="Arial"/>
              </a:rPr>
              <a:t>.</a:t>
            </a:r>
          </a:p>
          <a:p>
            <a:pPr algn="l"/>
            <a:r>
              <a:rPr lang="en-US" sz="600" dirty="0">
                <a:solidFill>
                  <a:schemeClr val="bg1"/>
                </a:solidFill>
                <a:latin typeface="Calibri"/>
                <a:ea typeface="Calibri"/>
                <a:cs typeface="Arial"/>
              </a:rPr>
              <a:t>Coast: An area of ​​land adjacent to the sea.</a:t>
            </a:r>
          </a:p>
          <a:p>
            <a:pPr algn="l"/>
            <a:r>
              <a:rPr lang="en-US" sz="600" dirty="0">
                <a:solidFill>
                  <a:schemeClr val="bg1"/>
                </a:solidFill>
                <a:latin typeface="Calibri"/>
                <a:ea typeface="Calibri"/>
                <a:cs typeface="Arial"/>
              </a:rPr>
              <a:t>Soil: a mixture of materials covering the surface of the Earth.</a:t>
            </a:r>
            <a:endParaRPr lang="en-US" sz="600" dirty="0">
              <a:solidFill>
                <a:schemeClr val="bg1"/>
              </a:solidFill>
              <a:effectLst/>
              <a:latin typeface="Calibri"/>
              <a:ea typeface="Calibri"/>
              <a:cs typeface="Arial"/>
            </a:endParaRPr>
          </a:p>
        </p:txBody>
      </p:sp>
      <p:sp>
        <p:nvSpPr>
          <p:cNvPr id="94" name="Rectangle 5"/>
          <p:cNvSpPr>
            <a:spLocks noChangeArrowheads="1"/>
          </p:cNvSpPr>
          <p:nvPr/>
        </p:nvSpPr>
        <p:spPr bwMode="auto">
          <a:xfrm>
            <a:off x="1548395" y="88988"/>
            <a:ext cx="9282897"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ar-SA" altLang="ar-SA" sz="1400" b="1" i="0" u="none" strike="noStrike" cap="none" normalizeH="0" baseline="0" dirty="0" err="1" smtClean="0">
                <a:ln>
                  <a:noFill/>
                </a:ln>
                <a:solidFill>
                  <a:schemeClr val="bg1"/>
                </a:solidFill>
                <a:effectLst/>
                <a:latin typeface="Calibri" pitchFamily="34" charset="0"/>
                <a:ea typeface="Calibri" pitchFamily="34" charset="0"/>
                <a:cs typeface="Arial" pitchFamily="34" charset="0"/>
              </a:rPr>
              <a:t>Comparison</a:t>
            </a:r>
            <a:r>
              <a:rPr kumimoji="0" lang="ar-SA" altLang="ar-SA" sz="1400" b="1" i="0" u="none" strike="noStrike" cap="none" normalizeH="0" baseline="0" dirty="0" smtClean="0">
                <a:ln>
                  <a:noFill/>
                </a:ln>
                <a:solidFill>
                  <a:schemeClr val="bg1"/>
                </a:solidFill>
                <a:effectLst/>
                <a:latin typeface="Calibri" pitchFamily="34" charset="0"/>
                <a:ea typeface="Calibri" pitchFamily="34" charset="0"/>
                <a:cs typeface="Arial" pitchFamily="34" charset="0"/>
              </a:rPr>
              <a:t> </a:t>
            </a:r>
            <a:r>
              <a:rPr kumimoji="0" lang="ar-SA" altLang="ar-SA" sz="1400" b="1" i="0" u="none" strike="noStrike" cap="none" normalizeH="0" baseline="0" dirty="0" err="1" smtClean="0">
                <a:ln>
                  <a:noFill/>
                </a:ln>
                <a:solidFill>
                  <a:schemeClr val="bg1"/>
                </a:solidFill>
                <a:effectLst/>
                <a:latin typeface="Calibri" pitchFamily="34" charset="0"/>
                <a:ea typeface="Calibri" pitchFamily="34" charset="0"/>
                <a:cs typeface="Arial" pitchFamily="34" charset="0"/>
              </a:rPr>
              <a:t>between</a:t>
            </a:r>
            <a:r>
              <a:rPr kumimoji="0" lang="ar-SA" altLang="ar-SA" sz="1400" b="1" i="0" u="none" strike="noStrike" cap="none" normalizeH="0" baseline="0" dirty="0" smtClean="0">
                <a:ln>
                  <a:noFill/>
                </a:ln>
                <a:solidFill>
                  <a:schemeClr val="bg1"/>
                </a:solidFill>
                <a:effectLst/>
                <a:latin typeface="Calibri" pitchFamily="34" charset="0"/>
                <a:ea typeface="Calibri" pitchFamily="34" charset="0"/>
                <a:cs typeface="Arial" pitchFamily="34" charset="0"/>
              </a:rPr>
              <a:t> </a:t>
            </a:r>
            <a:r>
              <a:rPr kumimoji="0" lang="ar-SA" altLang="ar-SA" sz="1400" b="1" i="0" u="none" strike="noStrike" cap="none" normalizeH="0" baseline="0" dirty="0" err="1" smtClean="0">
                <a:ln>
                  <a:noFill/>
                </a:ln>
                <a:solidFill>
                  <a:schemeClr val="bg1"/>
                </a:solidFill>
                <a:effectLst/>
                <a:latin typeface="Calibri" pitchFamily="34" charset="0"/>
                <a:ea typeface="Calibri" pitchFamily="34" charset="0"/>
                <a:cs typeface="Arial" pitchFamily="34" charset="0"/>
              </a:rPr>
              <a:t>the</a:t>
            </a:r>
            <a:r>
              <a:rPr kumimoji="0" lang="ar-SA" altLang="ar-SA" sz="1400" b="1" i="0" u="none" strike="noStrike" cap="none" normalizeH="0" baseline="0" dirty="0" smtClean="0">
                <a:ln>
                  <a:noFill/>
                </a:ln>
                <a:solidFill>
                  <a:schemeClr val="bg1"/>
                </a:solidFill>
                <a:effectLst/>
                <a:latin typeface="Calibri" pitchFamily="34" charset="0"/>
                <a:ea typeface="Calibri" pitchFamily="34" charset="0"/>
                <a:cs typeface="Arial" pitchFamily="34" charset="0"/>
              </a:rPr>
              <a:t> </a:t>
            </a:r>
            <a:r>
              <a:rPr kumimoji="0" lang="ar-SA" altLang="ar-SA" sz="1400" b="1" i="0" u="none" strike="noStrike" cap="none" normalizeH="0" baseline="0" dirty="0" err="1" smtClean="0">
                <a:ln>
                  <a:noFill/>
                </a:ln>
                <a:solidFill>
                  <a:schemeClr val="bg1"/>
                </a:solidFill>
                <a:effectLst/>
                <a:latin typeface="Calibri" pitchFamily="34" charset="0"/>
                <a:ea typeface="Calibri" pitchFamily="34" charset="0"/>
                <a:cs typeface="Arial" pitchFamily="34" charset="0"/>
              </a:rPr>
              <a:t>soil</a:t>
            </a:r>
            <a:r>
              <a:rPr kumimoji="0" lang="ar-SA" altLang="ar-SA" sz="1400" b="1" i="0" u="none" strike="noStrike" cap="none" normalizeH="0" baseline="0" dirty="0" smtClean="0">
                <a:ln>
                  <a:noFill/>
                </a:ln>
                <a:solidFill>
                  <a:schemeClr val="bg1"/>
                </a:solidFill>
                <a:effectLst/>
                <a:latin typeface="Calibri" pitchFamily="34" charset="0"/>
                <a:ea typeface="Calibri" pitchFamily="34" charset="0"/>
                <a:cs typeface="Arial" pitchFamily="34" charset="0"/>
              </a:rPr>
              <a:t> </a:t>
            </a:r>
            <a:r>
              <a:rPr kumimoji="0" lang="ar-SA" altLang="ar-SA" sz="1400" b="1" i="0" u="none" strike="noStrike" cap="none" normalizeH="0" baseline="0" dirty="0" err="1" smtClean="0">
                <a:ln>
                  <a:noFill/>
                </a:ln>
                <a:solidFill>
                  <a:schemeClr val="bg1"/>
                </a:solidFill>
                <a:effectLst/>
                <a:latin typeface="Calibri" pitchFamily="34" charset="0"/>
                <a:ea typeface="Calibri" pitchFamily="34" charset="0"/>
                <a:cs typeface="Arial" pitchFamily="34" charset="0"/>
              </a:rPr>
              <a:t>of</a:t>
            </a:r>
            <a:r>
              <a:rPr kumimoji="0" lang="ar-SA" altLang="ar-SA" sz="1400" b="1" i="0" u="none" strike="noStrike" cap="none" normalizeH="0" baseline="0" dirty="0" smtClean="0">
                <a:ln>
                  <a:noFill/>
                </a:ln>
                <a:solidFill>
                  <a:schemeClr val="bg1"/>
                </a:solidFill>
                <a:effectLst/>
                <a:latin typeface="Calibri" pitchFamily="34" charset="0"/>
                <a:ea typeface="Calibri" pitchFamily="34" charset="0"/>
                <a:cs typeface="Arial" pitchFamily="34" charset="0"/>
              </a:rPr>
              <a:t> </a:t>
            </a:r>
            <a:r>
              <a:rPr kumimoji="0" lang="ar-SA" altLang="ar-SA" sz="1400" b="1" i="0" u="none" strike="noStrike" cap="none" normalizeH="0" baseline="0" dirty="0" err="1" smtClean="0">
                <a:ln>
                  <a:noFill/>
                </a:ln>
                <a:solidFill>
                  <a:schemeClr val="bg1"/>
                </a:solidFill>
                <a:effectLst/>
                <a:latin typeface="Calibri" pitchFamily="34" charset="0"/>
                <a:ea typeface="Calibri" pitchFamily="34" charset="0"/>
                <a:cs typeface="Arial" pitchFamily="34" charset="0"/>
              </a:rPr>
              <a:t>Valley</a:t>
            </a:r>
            <a:endParaRPr kumimoji="0" lang="en-US" altLang="ar-SA" sz="1100" b="0" i="0" u="none" strike="noStrike" cap="none" normalizeH="0" baseline="0" dirty="0" smtClean="0">
              <a:ln>
                <a:noFill/>
              </a:ln>
              <a:solidFill>
                <a:schemeClr val="bg1"/>
              </a:solidFill>
              <a:effectLst/>
              <a:latin typeface="Arial" pitchFamily="34" charset="0"/>
              <a:cs typeface="Arial" pitchFamily="34" charset="0"/>
            </a:endParaRPr>
          </a:p>
          <a:p>
            <a:pPr marL="0" marR="0" lvl="0" indent="0" algn="ctr" defTabSz="914400" rtl="1" eaLnBrk="0" fontAlgn="base" latinLnBrk="0" hangingPunct="0">
              <a:lnSpc>
                <a:spcPct val="100000"/>
              </a:lnSpc>
              <a:spcBef>
                <a:spcPct val="0"/>
              </a:spcBef>
              <a:spcAft>
                <a:spcPct val="0"/>
              </a:spcAft>
              <a:buClrTx/>
              <a:buSzTx/>
              <a:buFontTx/>
              <a:buNone/>
              <a:tabLst/>
            </a:pPr>
            <a:r>
              <a:rPr kumimoji="0" lang="ar-SA" altLang="ar-SA" sz="1400" b="1" i="0" u="none" strike="noStrike" cap="none" normalizeH="0" baseline="0" dirty="0" smtClean="0">
                <a:ln>
                  <a:noFill/>
                </a:ln>
                <a:solidFill>
                  <a:schemeClr val="bg1"/>
                </a:solidFill>
                <a:effectLst/>
                <a:latin typeface="Calibri" pitchFamily="34" charset="0"/>
                <a:ea typeface="Calibri" pitchFamily="34" charset="0"/>
                <a:cs typeface="Arial" pitchFamily="34" charset="0"/>
              </a:rPr>
              <a:t>Bish </a:t>
            </a:r>
            <a:r>
              <a:rPr kumimoji="0" lang="ar-SA" altLang="ar-SA" sz="1400" b="1" i="0" u="none" strike="noStrike" cap="none" normalizeH="0" baseline="0" dirty="0" err="1" smtClean="0">
                <a:ln>
                  <a:noFill/>
                </a:ln>
                <a:solidFill>
                  <a:schemeClr val="bg1"/>
                </a:solidFill>
                <a:effectLst/>
                <a:latin typeface="Calibri" pitchFamily="34" charset="0"/>
                <a:ea typeface="Calibri" pitchFamily="34" charset="0"/>
                <a:cs typeface="Arial" pitchFamily="34" charset="0"/>
              </a:rPr>
              <a:t>plains</a:t>
            </a:r>
            <a:r>
              <a:rPr kumimoji="0" lang="ar-SA" altLang="ar-SA" sz="1400" b="1" i="0" u="none" strike="noStrike" cap="none" normalizeH="0" baseline="0" dirty="0" smtClean="0">
                <a:ln>
                  <a:noFill/>
                </a:ln>
                <a:solidFill>
                  <a:schemeClr val="bg1"/>
                </a:solidFill>
                <a:effectLst/>
                <a:latin typeface="Calibri" pitchFamily="34" charset="0"/>
                <a:ea typeface="Calibri" pitchFamily="34" charset="0"/>
                <a:cs typeface="Arial" pitchFamily="34" charset="0"/>
              </a:rPr>
              <a:t> </a:t>
            </a:r>
            <a:r>
              <a:rPr kumimoji="0" lang="ar-SA" altLang="ar-SA" sz="1400" b="1" i="0" u="none" strike="noStrike" cap="none" normalizeH="0" baseline="0" dirty="0" err="1" smtClean="0">
                <a:ln>
                  <a:noFill/>
                </a:ln>
                <a:solidFill>
                  <a:schemeClr val="bg1"/>
                </a:solidFill>
                <a:effectLst/>
                <a:latin typeface="Calibri" pitchFamily="34" charset="0"/>
                <a:ea typeface="Calibri" pitchFamily="34" charset="0"/>
                <a:cs typeface="Arial" pitchFamily="34" charset="0"/>
              </a:rPr>
              <a:t>and</a:t>
            </a:r>
            <a:r>
              <a:rPr kumimoji="0" lang="ar-SA" altLang="ar-SA" sz="1400" b="1" i="0" u="none" strike="noStrike" cap="none" normalizeH="0" baseline="0" dirty="0" smtClean="0">
                <a:ln>
                  <a:noFill/>
                </a:ln>
                <a:solidFill>
                  <a:schemeClr val="bg1"/>
                </a:solidFill>
                <a:effectLst/>
                <a:latin typeface="Calibri" pitchFamily="34" charset="0"/>
                <a:ea typeface="Calibri" pitchFamily="34" charset="0"/>
                <a:cs typeface="Arial" pitchFamily="34" charset="0"/>
              </a:rPr>
              <a:t> </a:t>
            </a:r>
            <a:r>
              <a:rPr kumimoji="0" lang="ar-SA" altLang="ar-SA" sz="1400" b="1" i="0" u="none" strike="noStrike" cap="none" normalizeH="0" baseline="0" dirty="0" err="1" smtClean="0">
                <a:ln>
                  <a:noFill/>
                </a:ln>
                <a:solidFill>
                  <a:schemeClr val="bg1"/>
                </a:solidFill>
                <a:effectLst/>
                <a:latin typeface="Calibri" pitchFamily="34" charset="0"/>
                <a:ea typeface="Calibri" pitchFamily="34" charset="0"/>
                <a:cs typeface="Arial" pitchFamily="34" charset="0"/>
              </a:rPr>
              <a:t>the</a:t>
            </a:r>
            <a:r>
              <a:rPr kumimoji="0" lang="ar-SA" altLang="ar-SA" sz="1400" b="1" i="0" u="none" strike="noStrike" cap="none" normalizeH="0" baseline="0" dirty="0" smtClean="0">
                <a:ln>
                  <a:noFill/>
                </a:ln>
                <a:solidFill>
                  <a:schemeClr val="bg1"/>
                </a:solidFill>
                <a:effectLst/>
                <a:latin typeface="Calibri" pitchFamily="34" charset="0"/>
                <a:ea typeface="Calibri" pitchFamily="34" charset="0"/>
                <a:cs typeface="Arial" pitchFamily="34" charset="0"/>
              </a:rPr>
              <a:t> </a:t>
            </a:r>
            <a:r>
              <a:rPr kumimoji="0" lang="ar-SA" altLang="ar-SA" sz="1400" b="1" i="0" u="none" strike="noStrike" cap="none" normalizeH="0" baseline="0" dirty="0" err="1" smtClean="0">
                <a:ln>
                  <a:noFill/>
                </a:ln>
                <a:solidFill>
                  <a:schemeClr val="bg1"/>
                </a:solidFill>
                <a:effectLst/>
                <a:latin typeface="Calibri" pitchFamily="34" charset="0"/>
                <a:ea typeface="Calibri" pitchFamily="34" charset="0"/>
                <a:cs typeface="Arial" pitchFamily="34" charset="0"/>
              </a:rPr>
              <a:t>soil</a:t>
            </a:r>
            <a:r>
              <a:rPr kumimoji="0" lang="ar-SA" altLang="ar-SA" sz="1400" b="1" i="0" u="none" strike="noStrike" cap="none" normalizeH="0" baseline="0" dirty="0" smtClean="0">
                <a:ln>
                  <a:noFill/>
                </a:ln>
                <a:solidFill>
                  <a:schemeClr val="bg1"/>
                </a:solidFill>
                <a:effectLst/>
                <a:latin typeface="Calibri" pitchFamily="34" charset="0"/>
                <a:ea typeface="Calibri" pitchFamily="34" charset="0"/>
                <a:cs typeface="Arial" pitchFamily="34" charset="0"/>
              </a:rPr>
              <a:t> </a:t>
            </a:r>
            <a:r>
              <a:rPr kumimoji="0" lang="ar-SA" altLang="ar-SA" sz="1400" b="1" i="0" u="none" strike="noStrike" cap="none" normalizeH="0" baseline="0" dirty="0" err="1" smtClean="0">
                <a:ln>
                  <a:noFill/>
                </a:ln>
                <a:solidFill>
                  <a:schemeClr val="bg1"/>
                </a:solidFill>
                <a:effectLst/>
                <a:latin typeface="Calibri" pitchFamily="34" charset="0"/>
                <a:ea typeface="Calibri" pitchFamily="34" charset="0"/>
                <a:cs typeface="Arial" pitchFamily="34" charset="0"/>
              </a:rPr>
              <a:t>of</a:t>
            </a:r>
            <a:r>
              <a:rPr kumimoji="0" lang="ar-SA" altLang="ar-SA" sz="1400" b="1" i="0" u="none" strike="noStrike" cap="none" normalizeH="0" baseline="0" dirty="0" smtClean="0">
                <a:ln>
                  <a:noFill/>
                </a:ln>
                <a:solidFill>
                  <a:schemeClr val="bg1"/>
                </a:solidFill>
                <a:effectLst/>
                <a:latin typeface="Calibri" pitchFamily="34" charset="0"/>
                <a:ea typeface="Calibri" pitchFamily="34" charset="0"/>
                <a:cs typeface="Arial" pitchFamily="34" charset="0"/>
              </a:rPr>
              <a:t> Bish </a:t>
            </a:r>
            <a:r>
              <a:rPr kumimoji="0" lang="ar-SA" altLang="ar-SA" sz="1400" b="1" i="0" u="none" strike="noStrike" cap="none" normalizeH="0" baseline="0" dirty="0" err="1" smtClean="0">
                <a:ln>
                  <a:noFill/>
                </a:ln>
                <a:solidFill>
                  <a:schemeClr val="bg1"/>
                </a:solidFill>
                <a:effectLst/>
                <a:latin typeface="Calibri" pitchFamily="34" charset="0"/>
                <a:ea typeface="Calibri" pitchFamily="34" charset="0"/>
                <a:cs typeface="Arial" pitchFamily="34" charset="0"/>
              </a:rPr>
              <a:t>coasts</a:t>
            </a:r>
            <a:r>
              <a:rPr kumimoji="0" lang="ar-SA" altLang="ar-SA" sz="1400" b="1" i="0" u="none" strike="noStrike" cap="none" normalizeH="0" baseline="0" dirty="0" smtClean="0">
                <a:ln>
                  <a:noFill/>
                </a:ln>
                <a:solidFill>
                  <a:schemeClr val="bg1"/>
                </a:solidFill>
                <a:effectLst/>
                <a:latin typeface="Calibri" pitchFamily="34" charset="0"/>
                <a:ea typeface="Calibri" pitchFamily="34" charset="0"/>
                <a:cs typeface="Arial" pitchFamily="34" charset="0"/>
              </a:rPr>
              <a:t> </a:t>
            </a:r>
            <a:r>
              <a:rPr kumimoji="0" lang="ar-SA" altLang="ar-SA" sz="1400" b="1" i="0" u="none" strike="noStrike" cap="none" normalizeH="0" baseline="0" dirty="0" err="1" smtClean="0">
                <a:ln>
                  <a:noFill/>
                </a:ln>
                <a:solidFill>
                  <a:schemeClr val="bg1"/>
                </a:solidFill>
                <a:effectLst/>
                <a:latin typeface="Calibri" pitchFamily="34" charset="0"/>
                <a:ea typeface="Calibri" pitchFamily="34" charset="0"/>
                <a:cs typeface="Arial" pitchFamily="34" charset="0"/>
              </a:rPr>
              <a:t>and</a:t>
            </a:r>
            <a:r>
              <a:rPr kumimoji="0" lang="ar-SA" altLang="ar-SA" sz="1400" b="1" i="0" u="none" strike="noStrike" cap="none" normalizeH="0" baseline="0" dirty="0" smtClean="0">
                <a:ln>
                  <a:noFill/>
                </a:ln>
                <a:solidFill>
                  <a:schemeClr val="bg1"/>
                </a:solidFill>
                <a:effectLst/>
                <a:latin typeface="Calibri" pitchFamily="34" charset="0"/>
                <a:ea typeface="Calibri" pitchFamily="34" charset="0"/>
                <a:cs typeface="Arial" pitchFamily="34" charset="0"/>
              </a:rPr>
              <a:t> </a:t>
            </a:r>
            <a:r>
              <a:rPr kumimoji="0" lang="ar-SA" altLang="ar-SA" sz="1400" b="1" i="0" u="none" strike="noStrike" cap="none" normalizeH="0" baseline="0" dirty="0" err="1" smtClean="0">
                <a:ln>
                  <a:noFill/>
                </a:ln>
                <a:solidFill>
                  <a:schemeClr val="bg1"/>
                </a:solidFill>
                <a:effectLst/>
                <a:latin typeface="Calibri" pitchFamily="34" charset="0"/>
                <a:ea typeface="Calibri" pitchFamily="34" charset="0"/>
                <a:cs typeface="Arial" pitchFamily="34" charset="0"/>
              </a:rPr>
              <a:t>their</a:t>
            </a:r>
            <a:r>
              <a:rPr kumimoji="0" lang="ar-SA" altLang="ar-SA" sz="1400" b="1" i="0" u="none" strike="noStrike" cap="none" normalizeH="0" baseline="0" dirty="0" smtClean="0">
                <a:ln>
                  <a:noFill/>
                </a:ln>
                <a:solidFill>
                  <a:schemeClr val="bg1"/>
                </a:solidFill>
                <a:effectLst/>
                <a:latin typeface="Calibri" pitchFamily="34" charset="0"/>
                <a:ea typeface="Calibri" pitchFamily="34" charset="0"/>
                <a:cs typeface="Arial" pitchFamily="34" charset="0"/>
              </a:rPr>
              <a:t> </a:t>
            </a:r>
            <a:r>
              <a:rPr kumimoji="0" lang="ar-SA" altLang="ar-SA" sz="1400" b="1" i="0" u="none" strike="noStrike" cap="none" normalizeH="0" baseline="0" dirty="0" err="1" smtClean="0">
                <a:ln>
                  <a:noFill/>
                </a:ln>
                <a:solidFill>
                  <a:schemeClr val="bg1"/>
                </a:solidFill>
                <a:effectLst/>
                <a:latin typeface="Calibri" pitchFamily="34" charset="0"/>
                <a:ea typeface="Calibri" pitchFamily="34" charset="0"/>
                <a:cs typeface="Arial" pitchFamily="34" charset="0"/>
              </a:rPr>
              <a:t>impact</a:t>
            </a:r>
            <a:r>
              <a:rPr kumimoji="0" lang="ar-SA" altLang="ar-SA" sz="1400" b="1" i="0" u="none" strike="noStrike" cap="none" normalizeH="0" baseline="0" dirty="0" smtClean="0">
                <a:ln>
                  <a:noFill/>
                </a:ln>
                <a:solidFill>
                  <a:schemeClr val="bg1"/>
                </a:solidFill>
                <a:effectLst/>
                <a:latin typeface="Calibri" pitchFamily="34" charset="0"/>
                <a:ea typeface="Calibri" pitchFamily="34" charset="0"/>
                <a:cs typeface="Arial" pitchFamily="34" charset="0"/>
              </a:rPr>
              <a:t> </a:t>
            </a:r>
            <a:r>
              <a:rPr kumimoji="0" lang="ar-SA" altLang="ar-SA" sz="1400" b="1" i="0" u="none" strike="noStrike" cap="none" normalizeH="0" baseline="0" dirty="0" err="1" smtClean="0">
                <a:ln>
                  <a:noFill/>
                </a:ln>
                <a:solidFill>
                  <a:schemeClr val="bg1"/>
                </a:solidFill>
                <a:effectLst/>
                <a:latin typeface="Calibri" pitchFamily="34" charset="0"/>
                <a:ea typeface="Calibri" pitchFamily="34" charset="0"/>
                <a:cs typeface="Arial" pitchFamily="34" charset="0"/>
              </a:rPr>
              <a:t>on</a:t>
            </a:r>
            <a:r>
              <a:rPr kumimoji="0" lang="ar-SA" altLang="ar-SA" sz="1400" b="1" i="0" u="none" strike="noStrike" cap="none" normalizeH="0" baseline="0" dirty="0" smtClean="0">
                <a:ln>
                  <a:noFill/>
                </a:ln>
                <a:solidFill>
                  <a:schemeClr val="bg1"/>
                </a:solidFill>
                <a:effectLst/>
                <a:latin typeface="Calibri" pitchFamily="34" charset="0"/>
                <a:ea typeface="Calibri" pitchFamily="34" charset="0"/>
                <a:cs typeface="Arial" pitchFamily="34" charset="0"/>
              </a:rPr>
              <a:t> </a:t>
            </a:r>
            <a:r>
              <a:rPr kumimoji="0" lang="ar-SA" altLang="ar-SA" sz="1400" b="1" i="0" u="none" strike="noStrike" cap="none" normalizeH="0" baseline="0" dirty="0" err="1" smtClean="0">
                <a:ln>
                  <a:noFill/>
                </a:ln>
                <a:solidFill>
                  <a:schemeClr val="bg1"/>
                </a:solidFill>
                <a:effectLst/>
                <a:latin typeface="Calibri" pitchFamily="34" charset="0"/>
                <a:ea typeface="Calibri" pitchFamily="34" charset="0"/>
                <a:cs typeface="Arial" pitchFamily="34" charset="0"/>
              </a:rPr>
              <a:t>agriculture</a:t>
            </a:r>
            <a:r>
              <a:rPr kumimoji="0" lang="en-US" altLang="ar-SA" sz="1400" b="1" i="0" u="none" strike="noStrike" cap="none" normalizeH="0" baseline="0" dirty="0" smtClean="0">
                <a:ln>
                  <a:noFill/>
                </a:ln>
                <a:solidFill>
                  <a:schemeClr val="bg1"/>
                </a:solidFill>
                <a:effectLst/>
                <a:latin typeface="Calibri" pitchFamily="34" charset="0"/>
                <a:ea typeface="Calibri" pitchFamily="34" charset="0"/>
                <a:cs typeface="Arial" pitchFamily="34" charset="0"/>
              </a:rPr>
              <a:t>.</a:t>
            </a:r>
            <a:endParaRPr kumimoji="0" lang="en-US" altLang="ar-SA" b="0" i="0" u="none" strike="noStrike" cap="none" normalizeH="0" baseline="0" dirty="0" smtClean="0">
              <a:ln>
                <a:noFill/>
              </a:ln>
              <a:solidFill>
                <a:schemeClr val="bg1"/>
              </a:solidFill>
              <a:effectLst/>
              <a:latin typeface="Arial" pitchFamily="34" charset="0"/>
              <a:cs typeface="Arial" pitchFamily="34" charset="0"/>
            </a:endParaRPr>
          </a:p>
        </p:txBody>
      </p:sp>
      <p:sp>
        <p:nvSpPr>
          <p:cNvPr id="95" name="مستطيل 94"/>
          <p:cNvSpPr/>
          <p:nvPr/>
        </p:nvSpPr>
        <p:spPr>
          <a:xfrm>
            <a:off x="2958156" y="532577"/>
            <a:ext cx="6267091" cy="338554"/>
          </a:xfrm>
          <a:prstGeom prst="rect">
            <a:avLst/>
          </a:prstGeom>
        </p:spPr>
        <p:txBody>
          <a:bodyPr wrap="square">
            <a:spAutoFit/>
          </a:bodyPr>
          <a:lstStyle/>
          <a:p>
            <a:pPr lvl="0" algn="l" defTabSz="914400" rtl="0" fontAlgn="base">
              <a:spcBef>
                <a:spcPct val="0"/>
              </a:spcBef>
              <a:spcAft>
                <a:spcPct val="0"/>
              </a:spcAft>
            </a:pPr>
            <a:r>
              <a:rPr lang="ar-SA" altLang="ar-SA" sz="1400" b="1" dirty="0">
                <a:solidFill>
                  <a:prstClr val="black"/>
                </a:solidFill>
                <a:latin typeface="Simplified Arabic" pitchFamily="18" charset="-78"/>
                <a:ea typeface="Calibri" pitchFamily="34" charset="0"/>
                <a:cs typeface="Simplified Arabic" pitchFamily="18" charset="-78"/>
              </a:rPr>
              <a:t>Students names</a:t>
            </a:r>
            <a:r>
              <a:rPr lang="en-US" altLang="ar-SA" sz="1400" dirty="0">
                <a:solidFill>
                  <a:prstClr val="black"/>
                </a:solidFill>
                <a:latin typeface="Simplified Arabic" pitchFamily="18" charset="-78"/>
                <a:ea typeface="Calibri" pitchFamily="34" charset="0"/>
                <a:cs typeface="Simplified Arabic" pitchFamily="18" charset="-78"/>
              </a:rPr>
              <a:t>/</a:t>
            </a:r>
            <a:r>
              <a:rPr lang="ar-SA" altLang="ar-SA" sz="1400" dirty="0">
                <a:solidFill>
                  <a:prstClr val="black"/>
                </a:solidFill>
                <a:latin typeface="Simplified Arabic" pitchFamily="18" charset="-78"/>
                <a:ea typeface="Calibri" pitchFamily="34" charset="0"/>
                <a:cs typeface="Simplified Arabic" pitchFamily="18" charset="-78"/>
              </a:rPr>
              <a:t>  </a:t>
            </a:r>
            <a:r>
              <a:rPr lang="en-US" sz="1600" dirty="0" smtClean="0">
                <a:solidFill>
                  <a:schemeClr val="bg1"/>
                </a:solidFill>
                <a:latin typeface="Calibri"/>
                <a:ea typeface="Calibri"/>
                <a:cs typeface="Arial"/>
              </a:rPr>
              <a:t>Raghad </a:t>
            </a:r>
            <a:r>
              <a:rPr lang="en-US" sz="1600" dirty="0">
                <a:solidFill>
                  <a:schemeClr val="bg1"/>
                </a:solidFill>
                <a:latin typeface="Calibri"/>
                <a:ea typeface="Calibri"/>
                <a:cs typeface="Arial"/>
              </a:rPr>
              <a:t>Ali Ibrahim </a:t>
            </a:r>
            <a:r>
              <a:rPr lang="en-US" sz="1600" dirty="0" smtClean="0">
                <a:solidFill>
                  <a:schemeClr val="bg1"/>
                </a:solidFill>
                <a:latin typeface="Calibri"/>
                <a:ea typeface="Calibri"/>
                <a:cs typeface="Arial"/>
              </a:rPr>
              <a:t>Bahri</a:t>
            </a:r>
            <a:r>
              <a:rPr lang="en-US" sz="1200" dirty="0" smtClean="0">
                <a:solidFill>
                  <a:schemeClr val="bg1"/>
                </a:solidFill>
                <a:latin typeface="Calibri"/>
                <a:ea typeface="Calibri"/>
                <a:cs typeface="Arial"/>
              </a:rPr>
              <a:t> -</a:t>
            </a:r>
            <a:r>
              <a:rPr lang="en-US" sz="1600" dirty="0" smtClean="0">
                <a:solidFill>
                  <a:schemeClr val="bg1"/>
                </a:solidFill>
                <a:latin typeface="Calibri"/>
                <a:ea typeface="Calibri"/>
                <a:cs typeface="Arial"/>
              </a:rPr>
              <a:t>Amassi  </a:t>
            </a:r>
            <a:r>
              <a:rPr lang="en-US" sz="1600" dirty="0">
                <a:solidFill>
                  <a:schemeClr val="bg1"/>
                </a:solidFill>
                <a:latin typeface="Calibri"/>
                <a:ea typeface="Calibri"/>
                <a:cs typeface="Arial"/>
              </a:rPr>
              <a:t>Moussa Deghasi</a:t>
            </a:r>
            <a:endParaRPr lang="en-US" sz="1200" dirty="0">
              <a:solidFill>
                <a:schemeClr val="bg1"/>
              </a:solidFill>
              <a:effectLst/>
              <a:latin typeface="Calibri"/>
              <a:ea typeface="Calibri"/>
              <a:cs typeface="Arial"/>
            </a:endParaRPr>
          </a:p>
        </p:txBody>
      </p:sp>
    </p:spTree>
    <p:extLst>
      <p:ext uri="{BB962C8B-B14F-4D97-AF65-F5344CB8AC3E}">
        <p14:creationId xmlns:p14="http://schemas.microsoft.com/office/powerpoint/2010/main" val="293746850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ستطيل مستدير الزوايا 20"/>
          <p:cNvSpPr>
            <a:spLocks noChangeArrowheads="1"/>
          </p:cNvSpPr>
          <p:nvPr/>
        </p:nvSpPr>
        <p:spPr bwMode="auto">
          <a:xfrm>
            <a:off x="90015" y="61281"/>
            <a:ext cx="12019056" cy="791837"/>
          </a:xfrm>
          <a:prstGeom prst="roundRect">
            <a:avLst>
              <a:gd name="adj" fmla="val 16667"/>
            </a:avLst>
          </a:prstGeom>
          <a:solidFill>
            <a:schemeClr val="tx2"/>
          </a:solidFill>
          <a:ln w="9525">
            <a:solidFill>
              <a:srgbClr val="98B954"/>
            </a:solidFill>
            <a:round/>
            <a:headEnd/>
            <a:tailEnd/>
          </a:ln>
          <a:effectLst>
            <a:outerShdw dist="20000" dir="5400000" rotWithShape="0">
              <a:srgbClr val="000000">
                <a:alpha val="37999"/>
              </a:srgbClr>
            </a:outerShdw>
          </a:effectLst>
        </p:spPr>
        <p:txBody>
          <a:bodyPr vert="horz" wrap="square" lIns="91440" tIns="45720" rIns="91440" bIns="45720" numCol="1" anchor="ctr" anchorCtr="0" compatLnSpc="1">
            <a:prstTxWarp prst="textNoShape">
              <a:avLst/>
            </a:prstTxWarp>
          </a:bodyPr>
          <a:lstStyle>
            <a:lvl1pPr fontAlgn="base">
              <a:spcBef>
                <a:spcPct val="0"/>
              </a:spcBef>
              <a:spcAft>
                <a:spcPct val="0"/>
              </a:spcAft>
              <a:tabLst>
                <a:tab pos="3452813" algn="l"/>
              </a:tabLst>
              <a:defRPr>
                <a:solidFill>
                  <a:schemeClr val="tx1"/>
                </a:solidFill>
                <a:latin typeface="Arial" pitchFamily="34" charset="0"/>
                <a:cs typeface="Arial" pitchFamily="34" charset="0"/>
              </a:defRPr>
            </a:lvl1pPr>
            <a:lvl2pPr fontAlgn="base">
              <a:spcBef>
                <a:spcPct val="0"/>
              </a:spcBef>
              <a:spcAft>
                <a:spcPct val="0"/>
              </a:spcAft>
              <a:tabLst>
                <a:tab pos="3452813" algn="l"/>
              </a:tabLst>
              <a:defRPr>
                <a:solidFill>
                  <a:schemeClr val="tx1"/>
                </a:solidFill>
                <a:latin typeface="Arial" pitchFamily="34" charset="0"/>
                <a:cs typeface="Arial" pitchFamily="34" charset="0"/>
              </a:defRPr>
            </a:lvl2pPr>
            <a:lvl3pPr fontAlgn="base">
              <a:spcBef>
                <a:spcPct val="0"/>
              </a:spcBef>
              <a:spcAft>
                <a:spcPct val="0"/>
              </a:spcAft>
              <a:tabLst>
                <a:tab pos="3452813" algn="l"/>
              </a:tabLst>
              <a:defRPr>
                <a:solidFill>
                  <a:schemeClr val="tx1"/>
                </a:solidFill>
                <a:latin typeface="Arial" pitchFamily="34" charset="0"/>
                <a:cs typeface="Arial" pitchFamily="34" charset="0"/>
              </a:defRPr>
            </a:lvl3pPr>
            <a:lvl4pPr fontAlgn="base">
              <a:spcBef>
                <a:spcPct val="0"/>
              </a:spcBef>
              <a:spcAft>
                <a:spcPct val="0"/>
              </a:spcAft>
              <a:tabLst>
                <a:tab pos="3452813" algn="l"/>
              </a:tabLst>
              <a:defRPr>
                <a:solidFill>
                  <a:schemeClr val="tx1"/>
                </a:solidFill>
                <a:latin typeface="Arial" pitchFamily="34" charset="0"/>
                <a:cs typeface="Arial" pitchFamily="34" charset="0"/>
              </a:defRPr>
            </a:lvl4pPr>
            <a:lvl5pPr fontAlgn="base">
              <a:spcBef>
                <a:spcPct val="0"/>
              </a:spcBef>
              <a:spcAft>
                <a:spcPct val="0"/>
              </a:spcAft>
              <a:tabLst>
                <a:tab pos="3452813" algn="l"/>
              </a:tabLst>
              <a:defRPr>
                <a:solidFill>
                  <a:schemeClr val="tx1"/>
                </a:solidFill>
                <a:latin typeface="Arial" pitchFamily="34" charset="0"/>
                <a:cs typeface="Arial" pitchFamily="34" charset="0"/>
              </a:defRPr>
            </a:lvl5pPr>
            <a:lvl6pPr fontAlgn="base">
              <a:spcBef>
                <a:spcPct val="0"/>
              </a:spcBef>
              <a:spcAft>
                <a:spcPct val="0"/>
              </a:spcAft>
              <a:tabLst>
                <a:tab pos="3452813" algn="l"/>
              </a:tabLst>
              <a:defRPr>
                <a:solidFill>
                  <a:schemeClr val="tx1"/>
                </a:solidFill>
                <a:latin typeface="Arial" pitchFamily="34" charset="0"/>
                <a:cs typeface="Arial" pitchFamily="34" charset="0"/>
              </a:defRPr>
            </a:lvl6pPr>
            <a:lvl7pPr fontAlgn="base">
              <a:spcBef>
                <a:spcPct val="0"/>
              </a:spcBef>
              <a:spcAft>
                <a:spcPct val="0"/>
              </a:spcAft>
              <a:tabLst>
                <a:tab pos="3452813" algn="l"/>
              </a:tabLst>
              <a:defRPr>
                <a:solidFill>
                  <a:schemeClr val="tx1"/>
                </a:solidFill>
                <a:latin typeface="Arial" pitchFamily="34" charset="0"/>
                <a:cs typeface="Arial" pitchFamily="34" charset="0"/>
              </a:defRPr>
            </a:lvl7pPr>
            <a:lvl8pPr fontAlgn="base">
              <a:spcBef>
                <a:spcPct val="0"/>
              </a:spcBef>
              <a:spcAft>
                <a:spcPct val="0"/>
              </a:spcAft>
              <a:tabLst>
                <a:tab pos="3452813" algn="l"/>
              </a:tabLst>
              <a:defRPr>
                <a:solidFill>
                  <a:schemeClr val="tx1"/>
                </a:solidFill>
                <a:latin typeface="Arial" pitchFamily="34" charset="0"/>
                <a:cs typeface="Arial" pitchFamily="34" charset="0"/>
              </a:defRPr>
            </a:lvl8pPr>
            <a:lvl9pPr fontAlgn="base">
              <a:spcBef>
                <a:spcPct val="0"/>
              </a:spcBef>
              <a:spcAft>
                <a:spcPct val="0"/>
              </a:spcAft>
              <a:tabLst>
                <a:tab pos="3452813" algn="l"/>
              </a:tabLst>
              <a:defRPr>
                <a:solidFill>
                  <a:schemeClr val="tx1"/>
                </a:solidFill>
                <a:latin typeface="Arial" pitchFamily="34" charset="0"/>
                <a:cs typeface="Arial" pitchFamily="34" charset="0"/>
              </a:defRPr>
            </a:lvl9pPr>
          </a:lstStyle>
          <a:p>
            <a:pPr marL="0" marR="0" lvl="0" indent="0" defTabSz="914400" eaLnBrk="0" fontAlgn="base" latinLnBrk="0" hangingPunct="0">
              <a:lnSpc>
                <a:spcPct val="100000"/>
              </a:lnSpc>
              <a:spcBef>
                <a:spcPct val="0"/>
              </a:spcBef>
              <a:spcAft>
                <a:spcPct val="0"/>
              </a:spcAft>
              <a:buClrTx/>
              <a:buSzTx/>
              <a:buFontTx/>
              <a:buNone/>
              <a:tabLst>
                <a:tab pos="3452813" algn="l"/>
              </a:tabLst>
              <a:defRPr/>
            </a:pPr>
            <a:r>
              <a:rPr kumimoji="0" lang="ar-SA" altLang="ar-SA" sz="1100" b="0" i="0" u="none" strike="noStrike" kern="0" cap="none" spc="0" normalizeH="0" baseline="0" noProof="0" dirty="0" smtClean="0">
                <a:ln>
                  <a:noFill/>
                </a:ln>
                <a:solidFill>
                  <a:prstClr val="black"/>
                </a:solidFill>
                <a:effectLst/>
                <a:uLnTx/>
                <a:uFillTx/>
                <a:latin typeface="Calibri" pitchFamily="34" charset="0"/>
                <a:ea typeface="Calibri" pitchFamily="34" charset="0"/>
                <a:cs typeface="Arial" pitchFamily="34" charset="0"/>
              </a:rPr>
              <a:t>                                                </a:t>
            </a:r>
            <a:endParaRPr kumimoji="0" lang="ar-SA" altLang="ar-SA" sz="1800" b="0" i="0" u="none" strike="noStrike" kern="0" cap="none" spc="0" normalizeH="0" baseline="0" noProof="0" dirty="0" smtClean="0">
              <a:ln>
                <a:noFill/>
              </a:ln>
              <a:solidFill>
                <a:prstClr val="black"/>
              </a:solidFill>
              <a:effectLst/>
              <a:uLnTx/>
              <a:uFillTx/>
              <a:latin typeface="Arial" pitchFamily="34" charset="0"/>
              <a:cs typeface="Arial" pitchFamily="34" charset="0"/>
            </a:endParaRPr>
          </a:p>
        </p:txBody>
      </p:sp>
      <p:pic>
        <p:nvPicPr>
          <p:cNvPr id="3" name="صورة 21"/>
          <p:cNvPicPr>
            <a:picLocks noChangeAspect="1" noChangeArrowheads="1"/>
          </p:cNvPicPr>
          <p:nvPr/>
        </p:nvPicPr>
        <p:blipFill>
          <a:blip r:embed="rId2" cstate="print">
            <a:extLst>
              <a:ext uri="{28A0092B-C50C-407E-A947-70E740481C1C}">
                <a14:useLocalDpi xmlns:a14="http://schemas.microsoft.com/office/drawing/2010/main" val="0"/>
              </a:ext>
            </a:extLst>
          </a:blip>
          <a:srcRect l="7053" r="8974" b="18750"/>
          <a:stretch>
            <a:fillRect/>
          </a:stretch>
        </p:blipFill>
        <p:spPr bwMode="auto">
          <a:xfrm>
            <a:off x="251519" y="121163"/>
            <a:ext cx="1340798" cy="711060"/>
          </a:xfrm>
          <a:prstGeom prst="rect">
            <a:avLst/>
          </a:prstGeom>
          <a:noFill/>
          <a:extLst>
            <a:ext uri="{909E8E84-426E-40DD-AFC4-6F175D3DCCD1}">
              <a14:hiddenFill xmlns:a14="http://schemas.microsoft.com/office/drawing/2010/main">
                <a:solidFill>
                  <a:srgbClr val="FFFFFF"/>
                </a:solidFill>
              </a14:hiddenFill>
            </a:ext>
          </a:extLst>
        </p:spPr>
      </p:pic>
      <p:sp>
        <p:nvSpPr>
          <p:cNvPr id="5" name="مستطيل مستدير الزوايا 14"/>
          <p:cNvSpPr>
            <a:spLocks noChangeArrowheads="1"/>
          </p:cNvSpPr>
          <p:nvPr/>
        </p:nvSpPr>
        <p:spPr bwMode="auto">
          <a:xfrm>
            <a:off x="106487" y="939338"/>
            <a:ext cx="2184896" cy="1780713"/>
          </a:xfrm>
          <a:prstGeom prst="roundRect">
            <a:avLst>
              <a:gd name="adj" fmla="val 16667"/>
            </a:avLst>
          </a:prstGeom>
          <a:solidFill>
            <a:srgbClr val="FFFFFF"/>
          </a:solidFill>
          <a:ln w="25400">
            <a:solidFill>
              <a:srgbClr val="4F81BD"/>
            </a:solidFill>
            <a:round/>
            <a:headEnd/>
            <a:tailEnd/>
          </a:ln>
        </p:spPr>
        <p:txBody>
          <a:bodyPr vert="horz" wrap="square" lIns="91440" tIns="45720" rIns="91440" bIns="45720" numCol="1" anchor="ctr" anchorCtr="0" compatLnSpc="1">
            <a:prstTxWarp prst="textNoShape">
              <a:avLst/>
            </a:prstTxWarp>
          </a:bodyPr>
          <a:lstStyle/>
          <a:p>
            <a:pPr algn="l" defTabSz="914400" rtl="0" eaLnBrk="0" fontAlgn="base" hangingPunct="0">
              <a:spcBef>
                <a:spcPct val="0"/>
              </a:spcBef>
              <a:spcAft>
                <a:spcPct val="0"/>
              </a:spcAft>
            </a:pPr>
            <a:endParaRPr lang="ar-SA" altLang="ar-SA" dirty="0" smtClean="0">
              <a:solidFill>
                <a:prstClr val="black"/>
              </a:solidFill>
              <a:latin typeface="Arial" pitchFamily="34" charset="0"/>
            </a:endParaRPr>
          </a:p>
        </p:txBody>
      </p:sp>
      <p:sp>
        <p:nvSpPr>
          <p:cNvPr id="6" name="مستطيل مستدير الزوايا 15"/>
          <p:cNvSpPr>
            <a:spLocks noChangeArrowheads="1"/>
          </p:cNvSpPr>
          <p:nvPr/>
        </p:nvSpPr>
        <p:spPr bwMode="auto">
          <a:xfrm>
            <a:off x="118306" y="2727316"/>
            <a:ext cx="2161258" cy="2209783"/>
          </a:xfrm>
          <a:prstGeom prst="roundRect">
            <a:avLst>
              <a:gd name="adj" fmla="val 16667"/>
            </a:avLst>
          </a:prstGeom>
          <a:solidFill>
            <a:srgbClr val="FFFFFF"/>
          </a:solidFill>
          <a:ln w="25400">
            <a:solidFill>
              <a:srgbClr val="4F81BD"/>
            </a:solidFill>
            <a:round/>
            <a:headEnd/>
            <a:tailEnd/>
          </a:ln>
        </p:spPr>
        <p:txBody>
          <a:bodyPr vert="horz" wrap="square" lIns="91440" tIns="45720" rIns="91440" bIns="45720" numCol="1" anchor="ctr" anchorCtr="0" compatLnSpc="1">
            <a:prstTxWarp prst="textNoShape">
              <a:avLst/>
            </a:prstTxWarp>
          </a:bodyPr>
          <a:lstStyle/>
          <a:p>
            <a:pPr marL="0" marR="0" lvl="0" indent="0" defTabSz="914400" eaLnBrk="1" fontAlgn="auto" latinLnBrk="0" hangingPunct="1">
              <a:lnSpc>
                <a:spcPct val="115000"/>
              </a:lnSpc>
              <a:spcBef>
                <a:spcPts val="0"/>
              </a:spcBef>
              <a:spcAft>
                <a:spcPts val="0"/>
              </a:spcAft>
              <a:buClrTx/>
              <a:buSzTx/>
              <a:buFontTx/>
              <a:buNone/>
              <a:tabLst>
                <a:tab pos="2051685" algn="l"/>
              </a:tabLst>
              <a:defRPr/>
            </a:pPr>
            <a:endParaRPr kumimoji="0" lang="ar-SA" sz="800" b="1" i="0" u="none" strike="noStrike" kern="0" cap="none" spc="0" normalizeH="0" baseline="0" noProof="0" dirty="0" smtClean="0">
              <a:ln>
                <a:noFill/>
              </a:ln>
              <a:solidFill>
                <a:prstClr val="black"/>
              </a:solidFill>
              <a:effectLst/>
              <a:uLnTx/>
              <a:uFillTx/>
              <a:ea typeface="Calibri"/>
            </a:endParaRPr>
          </a:p>
          <a:p>
            <a:pPr marL="0" marR="0" lvl="0" indent="0" defTabSz="914400" eaLnBrk="1" fontAlgn="auto" latinLnBrk="0" hangingPunct="1">
              <a:lnSpc>
                <a:spcPct val="115000"/>
              </a:lnSpc>
              <a:spcBef>
                <a:spcPts val="0"/>
              </a:spcBef>
              <a:spcAft>
                <a:spcPts val="0"/>
              </a:spcAft>
              <a:buClrTx/>
              <a:buSzTx/>
              <a:buFontTx/>
              <a:buNone/>
              <a:tabLst>
                <a:tab pos="2051685" algn="l"/>
              </a:tabLst>
              <a:defRPr/>
            </a:pPr>
            <a:endParaRPr kumimoji="0" lang="ar-SA" sz="800" b="1" i="0" u="none" strike="noStrike" kern="0" cap="none" spc="0" normalizeH="0" baseline="0" noProof="0" dirty="0" smtClean="0">
              <a:ln>
                <a:noFill/>
              </a:ln>
              <a:solidFill>
                <a:prstClr val="black"/>
              </a:solidFill>
              <a:effectLst/>
              <a:uLnTx/>
              <a:uFillTx/>
              <a:ea typeface="Calibri"/>
            </a:endParaRPr>
          </a:p>
          <a:p>
            <a:pPr marL="0" marR="0" lvl="0" indent="0" defTabSz="914400" eaLnBrk="1" fontAlgn="auto" latinLnBrk="0" hangingPunct="1">
              <a:lnSpc>
                <a:spcPct val="115000"/>
              </a:lnSpc>
              <a:spcBef>
                <a:spcPts val="0"/>
              </a:spcBef>
              <a:spcAft>
                <a:spcPts val="0"/>
              </a:spcAft>
              <a:buClrTx/>
              <a:buSzTx/>
              <a:buFontTx/>
              <a:buNone/>
              <a:tabLst>
                <a:tab pos="2051685" algn="l"/>
              </a:tabLst>
              <a:defRPr/>
            </a:pPr>
            <a:endParaRPr kumimoji="0" lang="ar-SA" sz="800" b="1" i="0" u="none" strike="noStrike" kern="0" cap="none" spc="0" normalizeH="0" baseline="0" noProof="0" dirty="0" smtClean="0">
              <a:ln>
                <a:noFill/>
              </a:ln>
              <a:solidFill>
                <a:prstClr val="black"/>
              </a:solidFill>
              <a:effectLst/>
              <a:uLnTx/>
              <a:uFillTx/>
              <a:ea typeface="Calibri"/>
            </a:endParaRPr>
          </a:p>
          <a:p>
            <a:pPr marL="0" marR="0" lvl="0" indent="0" defTabSz="914400" eaLnBrk="1" fontAlgn="auto" latinLnBrk="0" hangingPunct="1">
              <a:lnSpc>
                <a:spcPct val="115000"/>
              </a:lnSpc>
              <a:spcBef>
                <a:spcPts val="0"/>
              </a:spcBef>
              <a:spcAft>
                <a:spcPts val="0"/>
              </a:spcAft>
              <a:buClrTx/>
              <a:buSzTx/>
              <a:buFontTx/>
              <a:buNone/>
              <a:tabLst>
                <a:tab pos="2051685" algn="l"/>
              </a:tabLst>
              <a:defRPr/>
            </a:pPr>
            <a:endParaRPr kumimoji="0" lang="ar-SA" sz="800" b="1" i="0" u="none" strike="noStrike" kern="0" cap="none" spc="0" normalizeH="0" baseline="0" noProof="0" dirty="0" smtClean="0">
              <a:ln>
                <a:noFill/>
              </a:ln>
              <a:solidFill>
                <a:prstClr val="black"/>
              </a:solidFill>
              <a:effectLst/>
              <a:uLnTx/>
              <a:uFillTx/>
              <a:ea typeface="Calibri"/>
            </a:endParaRPr>
          </a:p>
          <a:p>
            <a:pPr marL="0" marR="0" lvl="0" indent="0" defTabSz="914400" eaLnBrk="1" fontAlgn="auto" latinLnBrk="0" hangingPunct="1">
              <a:lnSpc>
                <a:spcPct val="115000"/>
              </a:lnSpc>
              <a:spcBef>
                <a:spcPts val="0"/>
              </a:spcBef>
              <a:spcAft>
                <a:spcPts val="0"/>
              </a:spcAft>
              <a:buClrTx/>
              <a:buSzTx/>
              <a:buFontTx/>
              <a:buNone/>
              <a:tabLst>
                <a:tab pos="2051685" algn="l"/>
              </a:tabLst>
              <a:defRPr/>
            </a:pPr>
            <a:endParaRPr kumimoji="0" lang="ar-SA" sz="800" b="1" i="0" u="none" strike="noStrike" kern="0" cap="none" spc="0" normalizeH="0" baseline="0" noProof="0" dirty="0" smtClean="0">
              <a:ln>
                <a:noFill/>
              </a:ln>
              <a:solidFill>
                <a:prstClr val="black"/>
              </a:solidFill>
              <a:effectLst/>
              <a:uLnTx/>
              <a:uFillTx/>
              <a:ea typeface="Calibri"/>
            </a:endParaRPr>
          </a:p>
          <a:p>
            <a:pPr marL="0" marR="0" lvl="0" indent="0" defTabSz="914400" eaLnBrk="1" fontAlgn="auto" latinLnBrk="0" hangingPunct="1">
              <a:lnSpc>
                <a:spcPct val="115000"/>
              </a:lnSpc>
              <a:spcBef>
                <a:spcPts val="0"/>
              </a:spcBef>
              <a:spcAft>
                <a:spcPts val="0"/>
              </a:spcAft>
              <a:buClrTx/>
              <a:buSzTx/>
              <a:buFontTx/>
              <a:buNone/>
              <a:tabLst>
                <a:tab pos="2051685" algn="l"/>
              </a:tabLst>
              <a:defRPr/>
            </a:pPr>
            <a:endParaRPr kumimoji="0" lang="ar-SA" sz="800" b="1" i="0" u="none" strike="noStrike" kern="0" cap="none" spc="0" normalizeH="0" baseline="0" noProof="0" dirty="0" smtClean="0">
              <a:ln>
                <a:noFill/>
              </a:ln>
              <a:solidFill>
                <a:prstClr val="black"/>
              </a:solidFill>
              <a:effectLst/>
              <a:uLnTx/>
              <a:uFillTx/>
              <a:ea typeface="Calibri"/>
            </a:endParaRPr>
          </a:p>
          <a:p>
            <a:pPr marL="0" marR="0" lvl="0" indent="0" defTabSz="914400" eaLnBrk="1" fontAlgn="auto" latinLnBrk="0" hangingPunct="1">
              <a:lnSpc>
                <a:spcPct val="115000"/>
              </a:lnSpc>
              <a:spcBef>
                <a:spcPts val="0"/>
              </a:spcBef>
              <a:spcAft>
                <a:spcPts val="0"/>
              </a:spcAft>
              <a:buClrTx/>
              <a:buSzTx/>
              <a:buFontTx/>
              <a:buNone/>
              <a:tabLst>
                <a:tab pos="2051685" algn="l"/>
              </a:tabLst>
              <a:defRPr/>
            </a:pPr>
            <a:endParaRPr kumimoji="0" lang="ar-SA" sz="800" b="1" i="0" u="none" strike="noStrike" kern="0" cap="none" spc="0" normalizeH="0" baseline="0" noProof="0" dirty="0" smtClean="0">
              <a:ln>
                <a:noFill/>
              </a:ln>
              <a:solidFill>
                <a:prstClr val="black"/>
              </a:solidFill>
              <a:effectLst/>
              <a:uLnTx/>
              <a:uFillTx/>
              <a:ea typeface="Calibri"/>
            </a:endParaRPr>
          </a:p>
          <a:p>
            <a:pPr marL="0" marR="0" lvl="0" indent="0" defTabSz="914400" eaLnBrk="1" fontAlgn="auto" latinLnBrk="0" hangingPunct="1">
              <a:lnSpc>
                <a:spcPct val="115000"/>
              </a:lnSpc>
              <a:spcBef>
                <a:spcPts val="0"/>
              </a:spcBef>
              <a:spcAft>
                <a:spcPts val="0"/>
              </a:spcAft>
              <a:buClrTx/>
              <a:buSzTx/>
              <a:buFontTx/>
              <a:buNone/>
              <a:tabLst>
                <a:tab pos="2051685" algn="l"/>
              </a:tabLst>
              <a:defRPr/>
            </a:pPr>
            <a:endParaRPr kumimoji="0" lang="ar-SA" sz="800" b="1" i="0" u="none" strike="noStrike" kern="0" cap="none" spc="0" normalizeH="0" baseline="0" noProof="0" dirty="0" smtClean="0">
              <a:ln>
                <a:noFill/>
              </a:ln>
              <a:solidFill>
                <a:prstClr val="black"/>
              </a:solidFill>
              <a:effectLst/>
              <a:uLnTx/>
              <a:uFillTx/>
              <a:ea typeface="Calibri"/>
            </a:endParaRPr>
          </a:p>
          <a:p>
            <a:pPr marL="0" marR="0" lvl="0" indent="0" algn="ctr" defTabSz="914400" eaLnBrk="1" fontAlgn="auto" latinLnBrk="0" hangingPunct="1">
              <a:lnSpc>
                <a:spcPct val="115000"/>
              </a:lnSpc>
              <a:spcBef>
                <a:spcPts val="0"/>
              </a:spcBef>
              <a:spcAft>
                <a:spcPts val="0"/>
              </a:spcAft>
              <a:buClrTx/>
              <a:buSzTx/>
              <a:buFontTx/>
              <a:buNone/>
              <a:tabLst>
                <a:tab pos="2051685" algn="l"/>
              </a:tabLst>
              <a:defRPr/>
            </a:pPr>
            <a:endParaRPr kumimoji="0" lang="ar-SA" sz="1600" b="1" i="0" u="none" strike="noStrike" kern="0" cap="none" spc="0" normalizeH="0" baseline="0" noProof="0" dirty="0" smtClean="0">
              <a:ln>
                <a:noFill/>
              </a:ln>
              <a:solidFill>
                <a:prstClr val="black"/>
              </a:solidFill>
              <a:effectLst/>
              <a:uLnTx/>
              <a:uFillTx/>
              <a:ea typeface="Calibri"/>
            </a:endParaRPr>
          </a:p>
          <a:p>
            <a:pPr marL="0" marR="0" lvl="0" indent="0" algn="ctr" defTabSz="914400" eaLnBrk="1" fontAlgn="auto" latinLnBrk="0" hangingPunct="1">
              <a:lnSpc>
                <a:spcPct val="115000"/>
              </a:lnSpc>
              <a:spcBef>
                <a:spcPts val="0"/>
              </a:spcBef>
              <a:spcAft>
                <a:spcPts val="0"/>
              </a:spcAft>
              <a:buClrTx/>
              <a:buSzTx/>
              <a:buFontTx/>
              <a:buNone/>
              <a:tabLst>
                <a:tab pos="2051685" algn="l"/>
              </a:tabLst>
              <a:defRPr/>
            </a:pPr>
            <a:endParaRPr kumimoji="0" lang="ar-SA" sz="1600" b="1" i="0" u="none" strike="noStrike" kern="0" cap="none" spc="0" normalizeH="0" baseline="0" noProof="0" dirty="0" smtClean="0">
              <a:ln>
                <a:noFill/>
              </a:ln>
              <a:solidFill>
                <a:prstClr val="black"/>
              </a:solidFill>
              <a:effectLst/>
              <a:uLnTx/>
              <a:uFillTx/>
              <a:ea typeface="Calibri"/>
            </a:endParaRPr>
          </a:p>
          <a:p>
            <a:pPr marL="0" marR="0" lvl="0" indent="0" algn="ctr" defTabSz="914400" eaLnBrk="1" fontAlgn="auto" latinLnBrk="0" hangingPunct="1">
              <a:lnSpc>
                <a:spcPct val="100000"/>
              </a:lnSpc>
              <a:spcBef>
                <a:spcPts val="0"/>
              </a:spcBef>
              <a:spcAft>
                <a:spcPts val="0"/>
              </a:spcAft>
              <a:buClrTx/>
              <a:buSzTx/>
              <a:buFontTx/>
              <a:buNone/>
              <a:tabLst>
                <a:tab pos="2051685" algn="l"/>
              </a:tabLst>
              <a:defRPr/>
            </a:pPr>
            <a:endParaRPr kumimoji="0" lang="ar-SA" sz="1600" b="1" i="0" u="none" strike="noStrike" kern="0" cap="none" spc="0" normalizeH="0" baseline="0" noProof="0" dirty="0" smtClean="0">
              <a:ln>
                <a:noFill/>
              </a:ln>
              <a:solidFill>
                <a:prstClr val="black"/>
              </a:solidFill>
              <a:effectLst/>
              <a:uLnTx/>
              <a:uFillTx/>
              <a:ea typeface="Calibri"/>
            </a:endParaRPr>
          </a:p>
          <a:p>
            <a:pPr marL="0" marR="0" lvl="0" indent="0" algn="ctr" defTabSz="914400" eaLnBrk="1" fontAlgn="auto" latinLnBrk="0" hangingPunct="1">
              <a:lnSpc>
                <a:spcPct val="100000"/>
              </a:lnSpc>
              <a:spcBef>
                <a:spcPts val="0"/>
              </a:spcBef>
              <a:spcAft>
                <a:spcPts val="0"/>
              </a:spcAft>
              <a:buClrTx/>
              <a:buSzTx/>
              <a:buFontTx/>
              <a:buNone/>
              <a:tabLst>
                <a:tab pos="2051685" algn="l"/>
              </a:tabLst>
              <a:defRPr/>
            </a:pPr>
            <a:endParaRPr kumimoji="0" lang="ar-SA" sz="900" b="1" i="0" u="none" strike="noStrike" kern="0" cap="none" spc="0" normalizeH="0" baseline="0" noProof="0" dirty="0" smtClean="0">
              <a:ln>
                <a:noFill/>
              </a:ln>
              <a:solidFill>
                <a:prstClr val="black"/>
              </a:solidFill>
              <a:effectLst/>
              <a:uLnTx/>
              <a:uFillTx/>
              <a:ea typeface="Calibri"/>
            </a:endParaRPr>
          </a:p>
          <a:p>
            <a:pPr marL="0" marR="0" lvl="0" indent="0" algn="ctr" defTabSz="914400" eaLnBrk="1" fontAlgn="auto" latinLnBrk="0" hangingPunct="1">
              <a:lnSpc>
                <a:spcPct val="115000"/>
              </a:lnSpc>
              <a:spcBef>
                <a:spcPts val="0"/>
              </a:spcBef>
              <a:spcAft>
                <a:spcPts val="1000"/>
              </a:spcAft>
              <a:buClrTx/>
              <a:buSzTx/>
              <a:buFontTx/>
              <a:buNone/>
              <a:tabLst/>
              <a:defRPr/>
            </a:pPr>
            <a:endParaRPr kumimoji="0" lang="ar-SA" sz="1000" b="1" i="0" u="none" strike="noStrike" kern="0" cap="none" spc="0" normalizeH="0" baseline="0" noProof="0" dirty="0" smtClean="0">
              <a:ln>
                <a:noFill/>
              </a:ln>
              <a:solidFill>
                <a:prstClr val="black"/>
              </a:solidFill>
              <a:effectLst/>
              <a:uLnTx/>
              <a:uFillTx/>
              <a:ea typeface="Calibri"/>
            </a:endParaRPr>
          </a:p>
          <a:p>
            <a:pPr marL="0" marR="0" lvl="0" indent="0" algn="ctr" defTabSz="914400" eaLnBrk="1" fontAlgn="auto" latinLnBrk="0" hangingPunct="1">
              <a:lnSpc>
                <a:spcPct val="115000"/>
              </a:lnSpc>
              <a:spcBef>
                <a:spcPts val="0"/>
              </a:spcBef>
              <a:spcAft>
                <a:spcPts val="1000"/>
              </a:spcAft>
              <a:buClrTx/>
              <a:buSzTx/>
              <a:buFontTx/>
              <a:buNone/>
              <a:tabLst/>
              <a:defRPr/>
            </a:pPr>
            <a:r>
              <a:rPr kumimoji="0" lang="ar-SA" sz="1200" b="1" i="0" u="none" strike="noStrike" kern="0" cap="none" spc="0" normalizeH="0" baseline="0" noProof="0" dirty="0" smtClean="0">
                <a:ln>
                  <a:noFill/>
                </a:ln>
                <a:solidFill>
                  <a:prstClr val="black"/>
                </a:solidFill>
                <a:effectLst/>
                <a:uLnTx/>
                <a:uFillTx/>
                <a:ea typeface="Calibri"/>
              </a:rPr>
              <a:t> </a:t>
            </a:r>
            <a:endParaRPr kumimoji="0" lang="ar-SA" altLang="ar-SA" sz="1600" b="1" i="0" u="none" strike="noStrike" kern="0" cap="none" spc="0" normalizeH="0" baseline="0" noProof="0" dirty="0" smtClean="0">
              <a:ln>
                <a:noFill/>
              </a:ln>
              <a:solidFill>
                <a:prstClr val="black"/>
              </a:solidFill>
              <a:effectLst/>
              <a:uLnTx/>
              <a:uFillTx/>
            </a:endParaRPr>
          </a:p>
          <a:p>
            <a:pPr marL="0" marR="0" lvl="0" indent="0" algn="ctr" defTabSz="914400" eaLnBrk="1" fontAlgn="base" latinLnBrk="0" hangingPunct="1">
              <a:lnSpc>
                <a:spcPct val="100000"/>
              </a:lnSpc>
              <a:spcBef>
                <a:spcPct val="0"/>
              </a:spcBef>
              <a:spcAft>
                <a:spcPct val="0"/>
              </a:spcAft>
              <a:buClrTx/>
              <a:buSzTx/>
              <a:buFontTx/>
              <a:buNone/>
              <a:tabLst/>
              <a:defRPr/>
            </a:pPr>
            <a:endParaRPr kumimoji="0" lang="ar-SA" altLang="ar-SA" sz="1600" b="1" i="0" u="none" strike="noStrike" kern="0" cap="none" spc="0" normalizeH="0" baseline="0" noProof="0" dirty="0" smtClean="0">
              <a:ln>
                <a:noFill/>
              </a:ln>
              <a:solidFill>
                <a:prstClr val="black"/>
              </a:solidFill>
              <a:effectLst/>
              <a:uLnTx/>
              <a:uFillTx/>
            </a:endParaRPr>
          </a:p>
          <a:p>
            <a:pPr marL="0" marR="0" lvl="0" indent="0" algn="ctr" defTabSz="914400" eaLnBrk="1" fontAlgn="base" latinLnBrk="0" hangingPunct="1">
              <a:lnSpc>
                <a:spcPct val="100000"/>
              </a:lnSpc>
              <a:spcBef>
                <a:spcPct val="0"/>
              </a:spcBef>
              <a:spcAft>
                <a:spcPct val="0"/>
              </a:spcAft>
              <a:buClrTx/>
              <a:buSzTx/>
              <a:buFontTx/>
              <a:buNone/>
              <a:tabLst/>
              <a:defRPr/>
            </a:pPr>
            <a:endParaRPr kumimoji="0" lang="ar-SA" altLang="ar-SA" sz="800" b="0" i="0" u="none" strike="noStrike" kern="0" cap="none" spc="0" normalizeH="0" baseline="0" noProof="0" dirty="0" smtClean="0">
              <a:ln>
                <a:noFill/>
              </a:ln>
              <a:solidFill>
                <a:prstClr val="black"/>
              </a:solidFill>
              <a:effectLst/>
              <a:uLnTx/>
              <a:uFillTx/>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ar-SA" altLang="ar-SA" sz="1800" b="0" i="0" u="none" strike="noStrike" kern="0" cap="none" spc="0" normalizeH="0" baseline="0" noProof="0" dirty="0" smtClean="0">
              <a:ln>
                <a:noFill/>
              </a:ln>
              <a:solidFill>
                <a:prstClr val="black"/>
              </a:solidFill>
              <a:effectLst/>
              <a:uLnTx/>
              <a:uFillTx/>
              <a:latin typeface="Arial" pitchFamily="34" charset="0"/>
            </a:endParaRPr>
          </a:p>
        </p:txBody>
      </p:sp>
      <p:sp>
        <p:nvSpPr>
          <p:cNvPr id="7" name="مستطيل مستدير الزوايا 16"/>
          <p:cNvSpPr>
            <a:spLocks noChangeArrowheads="1"/>
          </p:cNvSpPr>
          <p:nvPr/>
        </p:nvSpPr>
        <p:spPr bwMode="auto">
          <a:xfrm>
            <a:off x="82851" y="4992412"/>
            <a:ext cx="2197895" cy="1816276"/>
          </a:xfrm>
          <a:prstGeom prst="roundRect">
            <a:avLst>
              <a:gd name="adj" fmla="val 16667"/>
            </a:avLst>
          </a:prstGeom>
          <a:solidFill>
            <a:srgbClr val="FFFFFF"/>
          </a:solidFill>
          <a:ln w="25400">
            <a:solidFill>
              <a:srgbClr val="4F81BD"/>
            </a:solidFill>
            <a:round/>
            <a:headEnd/>
            <a:tailEnd/>
          </a:ln>
        </p:spPr>
        <p:txBody>
          <a:bodyPr vert="horz" wrap="square" lIns="91440" tIns="45720" rIns="91440" bIns="45720" numCol="1" anchor="ctr" anchorCtr="0" compatLnSpc="1">
            <a:prstTxWarp prst="textNoShape">
              <a:avLst/>
            </a:prstTxWarp>
          </a:bodyPr>
          <a:lstStyle/>
          <a:p>
            <a:pPr algn="ctr" defTabSz="914400" fontAlgn="base">
              <a:spcBef>
                <a:spcPct val="0"/>
              </a:spcBef>
              <a:spcAft>
                <a:spcPct val="0"/>
              </a:spcAft>
            </a:pPr>
            <a:endParaRPr lang="ar-SA" altLang="ar-SA" sz="1600" b="1" dirty="0" smtClean="0">
              <a:solidFill>
                <a:prstClr val="black"/>
              </a:solidFill>
              <a:ea typeface="Calibri" pitchFamily="34" charset="0"/>
            </a:endParaRPr>
          </a:p>
          <a:p>
            <a:pPr algn="ctr" defTabSz="914400">
              <a:lnSpc>
                <a:spcPct val="115000"/>
              </a:lnSpc>
              <a:tabLst>
                <a:tab pos="2051685" algn="l"/>
              </a:tabLst>
            </a:pPr>
            <a:endParaRPr lang="ar-SA" altLang="ar-SA" sz="1400" b="1" dirty="0" smtClean="0">
              <a:solidFill>
                <a:prstClr val="black"/>
              </a:solidFill>
              <a:ea typeface="Calibri" pitchFamily="34" charset="0"/>
            </a:endParaRPr>
          </a:p>
          <a:p>
            <a:pPr algn="ctr" defTabSz="914400" fontAlgn="base">
              <a:spcBef>
                <a:spcPct val="0"/>
              </a:spcBef>
              <a:spcAft>
                <a:spcPct val="0"/>
              </a:spcAft>
            </a:pPr>
            <a:endParaRPr lang="ar-SA" altLang="ar-SA" sz="1600" b="1" dirty="0">
              <a:solidFill>
                <a:prstClr val="black"/>
              </a:solidFill>
              <a:ea typeface="Calibri" pitchFamily="34" charset="0"/>
            </a:endParaRPr>
          </a:p>
        </p:txBody>
      </p:sp>
      <p:sp>
        <p:nvSpPr>
          <p:cNvPr id="8" name="مستطيل مستدير الزوايا 13"/>
          <p:cNvSpPr>
            <a:spLocks noChangeArrowheads="1"/>
          </p:cNvSpPr>
          <p:nvPr/>
        </p:nvSpPr>
        <p:spPr bwMode="auto">
          <a:xfrm>
            <a:off x="2360406" y="902530"/>
            <a:ext cx="3121891" cy="5905177"/>
          </a:xfrm>
          <a:prstGeom prst="roundRect">
            <a:avLst>
              <a:gd name="adj" fmla="val 16667"/>
            </a:avLst>
          </a:prstGeom>
          <a:solidFill>
            <a:srgbClr val="FFFFFF"/>
          </a:solidFill>
          <a:ln w="25400">
            <a:solidFill>
              <a:srgbClr val="4F81BD"/>
            </a:solidFill>
            <a:round/>
            <a:headEnd/>
            <a:tailEnd/>
          </a:ln>
        </p:spPr>
        <p:txBody>
          <a:bodyPr vert="horz" wrap="square" lIns="91440" tIns="45720" rIns="91440" bIns="45720" numCol="1" anchor="ctr" anchorCtr="0" compatLnSpc="1">
            <a:prstTxWarp prst="textNoShape">
              <a:avLst/>
            </a:prstTxWarp>
          </a:bodyPr>
          <a:lstStyle/>
          <a:p>
            <a:pPr algn="ctr" defTabSz="914400">
              <a:lnSpc>
                <a:spcPct val="115000"/>
              </a:lnSpc>
              <a:spcAft>
                <a:spcPts val="1000"/>
              </a:spcAft>
            </a:pPr>
            <a:endParaRPr lang="ar-SA" sz="1600" b="1" dirty="0" smtClean="0">
              <a:solidFill>
                <a:srgbClr val="000000"/>
              </a:solidFill>
              <a:ea typeface="Calibri"/>
            </a:endParaRPr>
          </a:p>
          <a:p>
            <a:pPr algn="ctr" defTabSz="914400" fontAlgn="base">
              <a:spcBef>
                <a:spcPct val="0"/>
              </a:spcBef>
              <a:spcAft>
                <a:spcPct val="0"/>
              </a:spcAft>
            </a:pPr>
            <a:endParaRPr lang="ar-SA" altLang="ar-SA" sz="800" dirty="0" smtClean="0">
              <a:solidFill>
                <a:prstClr val="black"/>
              </a:solidFill>
              <a:latin typeface="Arial" pitchFamily="34" charset="0"/>
            </a:endParaRPr>
          </a:p>
        </p:txBody>
      </p:sp>
      <p:sp>
        <p:nvSpPr>
          <p:cNvPr id="9" name="مستطيل مستدير الزوايا 17"/>
          <p:cNvSpPr>
            <a:spLocks noChangeArrowheads="1"/>
          </p:cNvSpPr>
          <p:nvPr/>
        </p:nvSpPr>
        <p:spPr bwMode="auto">
          <a:xfrm>
            <a:off x="5542782" y="925862"/>
            <a:ext cx="3577716" cy="5933385"/>
          </a:xfrm>
          <a:prstGeom prst="roundRect">
            <a:avLst>
              <a:gd name="adj" fmla="val 16667"/>
            </a:avLst>
          </a:prstGeom>
          <a:solidFill>
            <a:srgbClr val="FFFFFF"/>
          </a:solidFill>
          <a:ln w="25400">
            <a:solidFill>
              <a:srgbClr val="4F81BD"/>
            </a:solidFill>
            <a:round/>
            <a:headEnd/>
            <a:tailEnd/>
          </a:ln>
        </p:spPr>
        <p:txBody>
          <a:bodyPr vert="horz" wrap="square" lIns="91440" tIns="45720" rIns="91440" bIns="45720" numCol="1" anchor="ctr" anchorCtr="0" compatLnSpc="1">
            <a:prstTxWarp prst="textNoShape">
              <a:avLst/>
            </a:prstTxWarp>
          </a:bodyPr>
          <a:lstStyle/>
          <a:p>
            <a:pPr algn="ctr" defTabSz="914400">
              <a:lnSpc>
                <a:spcPct val="115000"/>
              </a:lnSpc>
              <a:spcAft>
                <a:spcPts val="1000"/>
              </a:spcAft>
            </a:pPr>
            <a:endParaRPr lang="ar-SA" sz="1050" b="1" dirty="0" smtClean="0">
              <a:solidFill>
                <a:prstClr val="black"/>
              </a:solidFill>
              <a:ea typeface="Calibri"/>
            </a:endParaRPr>
          </a:p>
          <a:p>
            <a:pPr algn="ctr" defTabSz="914400">
              <a:lnSpc>
                <a:spcPct val="115000"/>
              </a:lnSpc>
              <a:spcAft>
                <a:spcPts val="1000"/>
              </a:spcAft>
            </a:pPr>
            <a:endParaRPr lang="ar-SA" sz="1600" b="1" dirty="0" smtClean="0">
              <a:solidFill>
                <a:prstClr val="black"/>
              </a:solidFill>
              <a:ea typeface="Calibri"/>
            </a:endParaRPr>
          </a:p>
          <a:p>
            <a:pPr algn="ctr" defTabSz="914400">
              <a:lnSpc>
                <a:spcPct val="115000"/>
              </a:lnSpc>
              <a:spcAft>
                <a:spcPts val="1000"/>
              </a:spcAft>
            </a:pPr>
            <a:endParaRPr lang="ar-SA" sz="1600" b="1" dirty="0">
              <a:solidFill>
                <a:prstClr val="black"/>
              </a:solidFill>
              <a:ea typeface="Calibri"/>
            </a:endParaRPr>
          </a:p>
          <a:p>
            <a:pPr algn="ctr" defTabSz="914400">
              <a:spcAft>
                <a:spcPts val="1000"/>
              </a:spcAft>
            </a:pPr>
            <a:endParaRPr lang="ar-SA" sz="1600" b="1" dirty="0" smtClean="0">
              <a:solidFill>
                <a:prstClr val="black"/>
              </a:solidFill>
              <a:ea typeface="Calibri"/>
            </a:endParaRPr>
          </a:p>
          <a:p>
            <a:pPr algn="ctr" defTabSz="914400">
              <a:lnSpc>
                <a:spcPct val="115000"/>
              </a:lnSpc>
              <a:spcAft>
                <a:spcPts val="1000"/>
              </a:spcAft>
            </a:pPr>
            <a:endParaRPr lang="ar-SA" sz="1600" b="1" dirty="0">
              <a:solidFill>
                <a:prstClr val="black"/>
              </a:solidFill>
              <a:ea typeface="Calibri"/>
            </a:endParaRPr>
          </a:p>
          <a:p>
            <a:pPr algn="ctr" defTabSz="914400">
              <a:lnSpc>
                <a:spcPct val="115000"/>
              </a:lnSpc>
              <a:spcAft>
                <a:spcPts val="1000"/>
              </a:spcAft>
            </a:pPr>
            <a:endParaRPr lang="ar-SA" sz="1600" b="1" dirty="0">
              <a:solidFill>
                <a:prstClr val="black"/>
              </a:solidFill>
              <a:ea typeface="Calibri"/>
            </a:endParaRPr>
          </a:p>
          <a:p>
            <a:pPr algn="ctr" defTabSz="914400">
              <a:lnSpc>
                <a:spcPct val="115000"/>
              </a:lnSpc>
              <a:spcAft>
                <a:spcPts val="1000"/>
              </a:spcAft>
            </a:pPr>
            <a:endParaRPr lang="ar-SA" sz="1600" b="1" dirty="0" smtClean="0">
              <a:solidFill>
                <a:prstClr val="black"/>
              </a:solidFill>
              <a:ea typeface="Calibri"/>
            </a:endParaRPr>
          </a:p>
          <a:p>
            <a:pPr algn="ctr" defTabSz="914400">
              <a:lnSpc>
                <a:spcPct val="115000"/>
              </a:lnSpc>
              <a:spcAft>
                <a:spcPts val="1000"/>
              </a:spcAft>
            </a:pPr>
            <a:endParaRPr lang="ar-SA" sz="1600" b="1" dirty="0">
              <a:solidFill>
                <a:prstClr val="black"/>
              </a:solidFill>
              <a:ea typeface="Calibri"/>
            </a:endParaRPr>
          </a:p>
          <a:p>
            <a:pPr algn="ctr" defTabSz="914400">
              <a:lnSpc>
                <a:spcPct val="115000"/>
              </a:lnSpc>
              <a:spcAft>
                <a:spcPts val="1000"/>
              </a:spcAft>
            </a:pPr>
            <a:endParaRPr lang="ar-SA" sz="1600" b="1" dirty="0" smtClean="0">
              <a:solidFill>
                <a:prstClr val="black"/>
              </a:solidFill>
              <a:ea typeface="Calibri"/>
            </a:endParaRPr>
          </a:p>
          <a:p>
            <a:pPr algn="ctr" defTabSz="914400">
              <a:lnSpc>
                <a:spcPct val="115000"/>
              </a:lnSpc>
              <a:spcAft>
                <a:spcPts val="1000"/>
              </a:spcAft>
            </a:pPr>
            <a:endParaRPr lang="ar-SA" sz="1600" b="1" dirty="0" smtClean="0">
              <a:solidFill>
                <a:prstClr val="black"/>
              </a:solidFill>
              <a:ea typeface="Calibri"/>
            </a:endParaRPr>
          </a:p>
          <a:p>
            <a:pPr algn="ctr" defTabSz="914400">
              <a:spcAft>
                <a:spcPts val="1000"/>
              </a:spcAft>
            </a:pPr>
            <a:endParaRPr lang="ar-SA" sz="1400" b="1" dirty="0" smtClean="0">
              <a:solidFill>
                <a:prstClr val="black"/>
              </a:solidFill>
              <a:ea typeface="Calibri"/>
            </a:endParaRPr>
          </a:p>
          <a:p>
            <a:pPr algn="ctr" defTabSz="914400">
              <a:spcAft>
                <a:spcPts val="1000"/>
              </a:spcAft>
            </a:pPr>
            <a:endParaRPr lang="ar-SA" sz="1100" b="1" dirty="0" smtClean="0">
              <a:solidFill>
                <a:prstClr val="black"/>
              </a:solidFill>
              <a:ea typeface="Calibri"/>
            </a:endParaRPr>
          </a:p>
          <a:p>
            <a:pPr defTabSz="914400">
              <a:lnSpc>
                <a:spcPct val="115000"/>
              </a:lnSpc>
              <a:spcAft>
                <a:spcPts val="1000"/>
              </a:spcAft>
              <a:tabLst>
                <a:tab pos="2638425" algn="l"/>
              </a:tabLst>
            </a:pPr>
            <a:endParaRPr lang="en-US" sz="800" b="1" dirty="0">
              <a:solidFill>
                <a:srgbClr val="002060"/>
              </a:solidFill>
              <a:ea typeface="Calibri"/>
              <a:cs typeface="Arial"/>
            </a:endParaRPr>
          </a:p>
          <a:p>
            <a:pPr defTabSz="914400">
              <a:lnSpc>
                <a:spcPct val="115000"/>
              </a:lnSpc>
              <a:spcAft>
                <a:spcPts val="1000"/>
              </a:spcAft>
              <a:tabLst>
                <a:tab pos="2638425" algn="l"/>
              </a:tabLst>
            </a:pPr>
            <a:endParaRPr lang="ar-SA" sz="1600" b="1" dirty="0" smtClean="0">
              <a:solidFill>
                <a:prstClr val="black"/>
              </a:solidFill>
              <a:ea typeface="Calibri"/>
            </a:endParaRPr>
          </a:p>
          <a:p>
            <a:pPr algn="ctr" defTabSz="914400">
              <a:lnSpc>
                <a:spcPct val="115000"/>
              </a:lnSpc>
              <a:spcAft>
                <a:spcPts val="1000"/>
              </a:spcAft>
            </a:pPr>
            <a:endParaRPr lang="ar-SA" sz="1600" b="1" dirty="0">
              <a:solidFill>
                <a:prstClr val="black"/>
              </a:solidFill>
              <a:ea typeface="Calibri"/>
            </a:endParaRPr>
          </a:p>
          <a:p>
            <a:pPr defTabSz="914400">
              <a:lnSpc>
                <a:spcPct val="115000"/>
              </a:lnSpc>
              <a:spcAft>
                <a:spcPts val="1000"/>
              </a:spcAft>
              <a:tabLst>
                <a:tab pos="2638425" algn="l"/>
              </a:tabLst>
            </a:pPr>
            <a:r>
              <a:rPr lang="ar-SA" sz="700" b="1" dirty="0" smtClean="0">
                <a:solidFill>
                  <a:srgbClr val="002060"/>
                </a:solidFill>
                <a:ea typeface="Calibri"/>
              </a:rPr>
              <a:t>             </a:t>
            </a:r>
            <a:endParaRPr lang="ar-SA" sz="1600" b="1" dirty="0">
              <a:solidFill>
                <a:prstClr val="black"/>
              </a:solidFill>
              <a:ea typeface="Calibri"/>
            </a:endParaRPr>
          </a:p>
          <a:p>
            <a:pPr algn="ctr" defTabSz="914400">
              <a:lnSpc>
                <a:spcPct val="115000"/>
              </a:lnSpc>
              <a:spcAft>
                <a:spcPts val="1000"/>
              </a:spcAft>
            </a:pPr>
            <a:endParaRPr lang="ar-SA" sz="1600" b="1" dirty="0" smtClean="0">
              <a:solidFill>
                <a:prstClr val="black"/>
              </a:solidFill>
              <a:ea typeface="Calibri"/>
            </a:endParaRPr>
          </a:p>
          <a:p>
            <a:pPr algn="ctr" defTabSz="914400">
              <a:lnSpc>
                <a:spcPct val="115000"/>
              </a:lnSpc>
              <a:spcAft>
                <a:spcPts val="1000"/>
              </a:spcAft>
            </a:pPr>
            <a:endParaRPr lang="ar-SA" sz="1600" b="1" dirty="0">
              <a:solidFill>
                <a:prstClr val="black"/>
              </a:solidFill>
              <a:ea typeface="Calibri"/>
            </a:endParaRPr>
          </a:p>
          <a:p>
            <a:pPr algn="ctr" defTabSz="914400">
              <a:lnSpc>
                <a:spcPct val="115000"/>
              </a:lnSpc>
              <a:spcAft>
                <a:spcPts val="1000"/>
              </a:spcAft>
            </a:pPr>
            <a:endParaRPr lang="ar-SA" sz="1600" b="1" dirty="0" smtClean="0">
              <a:solidFill>
                <a:prstClr val="black"/>
              </a:solidFill>
              <a:ea typeface="Calibri"/>
            </a:endParaRPr>
          </a:p>
          <a:p>
            <a:pPr algn="ctr" defTabSz="914400">
              <a:lnSpc>
                <a:spcPct val="115000"/>
              </a:lnSpc>
              <a:spcAft>
                <a:spcPts val="1000"/>
              </a:spcAft>
            </a:pPr>
            <a:endParaRPr lang="ar-SA" sz="1600" b="1" dirty="0">
              <a:solidFill>
                <a:prstClr val="black"/>
              </a:solidFill>
              <a:ea typeface="Calibri"/>
            </a:endParaRPr>
          </a:p>
          <a:p>
            <a:pPr algn="ctr" defTabSz="914400">
              <a:lnSpc>
                <a:spcPct val="115000"/>
              </a:lnSpc>
              <a:spcAft>
                <a:spcPts val="1000"/>
              </a:spcAft>
            </a:pPr>
            <a:endParaRPr lang="ar-SA" sz="1600" b="1" dirty="0" smtClean="0">
              <a:solidFill>
                <a:prstClr val="black"/>
              </a:solidFill>
              <a:ea typeface="Calibri"/>
            </a:endParaRPr>
          </a:p>
          <a:p>
            <a:pPr algn="ctr" defTabSz="914400">
              <a:lnSpc>
                <a:spcPct val="115000"/>
              </a:lnSpc>
              <a:spcAft>
                <a:spcPts val="1000"/>
              </a:spcAft>
            </a:pPr>
            <a:endParaRPr lang="ar-SA" sz="1600" b="1" dirty="0">
              <a:solidFill>
                <a:prstClr val="black"/>
              </a:solidFill>
              <a:ea typeface="Calibri"/>
            </a:endParaRPr>
          </a:p>
          <a:p>
            <a:pPr algn="ctr" defTabSz="914400">
              <a:lnSpc>
                <a:spcPct val="115000"/>
              </a:lnSpc>
              <a:spcAft>
                <a:spcPts val="1000"/>
              </a:spcAft>
            </a:pPr>
            <a:endParaRPr lang="ar-SA" sz="1600" b="1" dirty="0" smtClean="0">
              <a:solidFill>
                <a:prstClr val="black"/>
              </a:solidFill>
              <a:ea typeface="Calibri"/>
            </a:endParaRPr>
          </a:p>
          <a:p>
            <a:pPr algn="ctr" defTabSz="914400">
              <a:lnSpc>
                <a:spcPct val="115000"/>
              </a:lnSpc>
              <a:spcAft>
                <a:spcPts val="1000"/>
              </a:spcAft>
            </a:pPr>
            <a:endParaRPr lang="ar-SA" sz="1600" b="1" dirty="0">
              <a:solidFill>
                <a:prstClr val="black"/>
              </a:solidFill>
              <a:ea typeface="Calibri"/>
            </a:endParaRPr>
          </a:p>
          <a:p>
            <a:pPr algn="ctr" defTabSz="914400">
              <a:lnSpc>
                <a:spcPct val="115000"/>
              </a:lnSpc>
              <a:spcAft>
                <a:spcPts val="1000"/>
              </a:spcAft>
            </a:pPr>
            <a:endParaRPr lang="en-US" sz="1600" b="1" dirty="0">
              <a:solidFill>
                <a:prstClr val="black"/>
              </a:solidFill>
              <a:ea typeface="Calibri"/>
              <a:cs typeface="Arial"/>
            </a:endParaRPr>
          </a:p>
        </p:txBody>
      </p:sp>
      <p:sp>
        <p:nvSpPr>
          <p:cNvPr id="10" name="مستطيل مستدير الزوايا 18"/>
          <p:cNvSpPr>
            <a:spLocks noChangeArrowheads="1"/>
          </p:cNvSpPr>
          <p:nvPr/>
        </p:nvSpPr>
        <p:spPr bwMode="auto">
          <a:xfrm>
            <a:off x="9206261" y="4176315"/>
            <a:ext cx="2961035" cy="2703725"/>
          </a:xfrm>
          <a:prstGeom prst="roundRect">
            <a:avLst>
              <a:gd name="adj" fmla="val 16667"/>
            </a:avLst>
          </a:prstGeom>
          <a:solidFill>
            <a:srgbClr val="FFFFFF"/>
          </a:solidFill>
          <a:ln w="25400">
            <a:solidFill>
              <a:srgbClr val="4F81BD"/>
            </a:solidFill>
            <a:round/>
            <a:headEnd/>
            <a:tailEnd/>
          </a:ln>
        </p:spPr>
        <p:txBody>
          <a:bodyPr vert="horz" wrap="square" lIns="91440" tIns="45720" rIns="91440" bIns="45720" numCol="1" anchor="ctr" anchorCtr="0" compatLnSpc="1">
            <a:prstTxWarp prst="textNoShape">
              <a:avLst/>
            </a:prstTxWarp>
          </a:bodyPr>
          <a:lstStyle/>
          <a:p>
            <a:pPr algn="l" defTabSz="914400" rtl="0" eaLnBrk="0" fontAlgn="base" hangingPunct="0">
              <a:spcBef>
                <a:spcPct val="0"/>
              </a:spcBef>
              <a:spcAft>
                <a:spcPct val="0"/>
              </a:spcAft>
            </a:pPr>
            <a:endParaRPr lang="ar-SA" altLang="ar-SA" dirty="0" smtClean="0">
              <a:solidFill>
                <a:prstClr val="black"/>
              </a:solidFill>
              <a:latin typeface="Arial" pitchFamily="34" charset="0"/>
            </a:endParaRPr>
          </a:p>
        </p:txBody>
      </p:sp>
      <p:sp>
        <p:nvSpPr>
          <p:cNvPr id="11" name="مستطيل مستدير الزوايا 19"/>
          <p:cNvSpPr>
            <a:spLocks noChangeArrowheads="1"/>
          </p:cNvSpPr>
          <p:nvPr/>
        </p:nvSpPr>
        <p:spPr bwMode="auto">
          <a:xfrm>
            <a:off x="9222574" y="3625537"/>
            <a:ext cx="2944723" cy="523136"/>
          </a:xfrm>
          <a:prstGeom prst="roundRect">
            <a:avLst>
              <a:gd name="adj" fmla="val 16667"/>
            </a:avLst>
          </a:prstGeom>
          <a:solidFill>
            <a:srgbClr val="FFFFFF"/>
          </a:solidFill>
          <a:ln w="25400">
            <a:solidFill>
              <a:srgbClr val="4F81BD"/>
            </a:solidFill>
            <a:round/>
            <a:headEnd/>
            <a:tailEnd/>
          </a:ln>
        </p:spPr>
        <p:txBody>
          <a:bodyPr vert="horz" wrap="square" lIns="91440" tIns="45720" rIns="91440" bIns="45720" numCol="1" anchor="ctr" anchorCtr="0" compatLnSpc="1">
            <a:prstTxWarp prst="textNoShape">
              <a:avLst/>
            </a:prstTxWarp>
          </a:bodyPr>
          <a:lstStyle/>
          <a:p>
            <a:pPr algn="ctr" defTabSz="914400" fontAlgn="base">
              <a:spcBef>
                <a:spcPct val="0"/>
              </a:spcBef>
              <a:spcAft>
                <a:spcPct val="0"/>
              </a:spcAft>
            </a:pPr>
            <a:endParaRPr lang="ar-SA" altLang="ar-SA" sz="1100" b="1" dirty="0" smtClean="0">
              <a:solidFill>
                <a:prstClr val="black"/>
              </a:solidFill>
              <a:ea typeface="Calibri" pitchFamily="34" charset="0"/>
            </a:endParaRPr>
          </a:p>
          <a:p>
            <a:pPr algn="l" defTabSz="914400" rtl="0" eaLnBrk="0" fontAlgn="base" hangingPunct="0">
              <a:spcBef>
                <a:spcPct val="0"/>
              </a:spcBef>
              <a:spcAft>
                <a:spcPct val="0"/>
              </a:spcAft>
            </a:pPr>
            <a:endParaRPr lang="ar-SA" altLang="ar-SA" dirty="0" smtClean="0">
              <a:solidFill>
                <a:prstClr val="black"/>
              </a:solidFill>
              <a:latin typeface="Arial" pitchFamily="34" charset="0"/>
            </a:endParaRPr>
          </a:p>
        </p:txBody>
      </p:sp>
      <p:sp>
        <p:nvSpPr>
          <p:cNvPr id="14" name="مستطيل مستدير الزوايا 12"/>
          <p:cNvSpPr>
            <a:spLocks noChangeArrowheads="1"/>
          </p:cNvSpPr>
          <p:nvPr/>
        </p:nvSpPr>
        <p:spPr bwMode="auto">
          <a:xfrm>
            <a:off x="9182959" y="976769"/>
            <a:ext cx="2955723" cy="2620828"/>
          </a:xfrm>
          <a:prstGeom prst="roundRect">
            <a:avLst>
              <a:gd name="adj" fmla="val 16667"/>
            </a:avLst>
          </a:prstGeom>
          <a:solidFill>
            <a:srgbClr val="FFFFFF"/>
          </a:solidFill>
          <a:ln w="25400">
            <a:solidFill>
              <a:srgbClr val="4F81BD"/>
            </a:solidFill>
            <a:round/>
            <a:headEnd/>
            <a:tailEnd/>
          </a:ln>
        </p:spPr>
        <p:txBody>
          <a:bodyPr vert="horz" wrap="square" lIns="91440" tIns="45720" rIns="91440" bIns="45720" numCol="1" anchor="ctr" anchorCtr="0" compatLnSpc="1">
            <a:prstTxWarp prst="textNoShape">
              <a:avLst/>
            </a:prstTxWarp>
          </a:body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ar-SA" altLang="ar-SA" sz="1600" b="1" i="0" u="none" strike="noStrike" kern="0" cap="none" spc="0" normalizeH="0" baseline="0" noProof="0" dirty="0" smtClean="0">
              <a:ln>
                <a:noFill/>
              </a:ln>
              <a:solidFill>
                <a:prstClr val="black"/>
              </a:solidFill>
              <a:effectLst/>
              <a:uLnTx/>
              <a:uFillTx/>
              <a:ea typeface="Calibri" pitchFamily="34" charset="0"/>
            </a:endParaRPr>
          </a:p>
          <a:p>
            <a:pPr marL="0" marR="0" lvl="0" indent="0" algn="ctr" defTabSz="914400" eaLnBrk="1" fontAlgn="base" latinLnBrk="0" hangingPunct="1">
              <a:lnSpc>
                <a:spcPct val="100000"/>
              </a:lnSpc>
              <a:spcBef>
                <a:spcPct val="0"/>
              </a:spcBef>
              <a:spcAft>
                <a:spcPct val="0"/>
              </a:spcAft>
              <a:buClrTx/>
              <a:buSzTx/>
              <a:buFontTx/>
              <a:buNone/>
              <a:tabLst/>
              <a:defRPr/>
            </a:pPr>
            <a:endParaRPr kumimoji="0" lang="ar-SA" altLang="ar-SA" sz="1600" b="1" i="0" u="none" strike="noStrike" kern="0" cap="none" spc="0" normalizeH="0" baseline="0" noProof="0" dirty="0" smtClean="0">
              <a:ln>
                <a:noFill/>
              </a:ln>
              <a:solidFill>
                <a:prstClr val="black"/>
              </a:solidFill>
              <a:effectLst/>
              <a:uLnTx/>
              <a:uFillTx/>
              <a:ea typeface="Calibri" pitchFamily="34" charset="0"/>
            </a:endParaRPr>
          </a:p>
          <a:p>
            <a:pPr marL="0" marR="0" lvl="0" indent="0" algn="ctr" defTabSz="914400" eaLnBrk="1" fontAlgn="base" latinLnBrk="0" hangingPunct="1">
              <a:lnSpc>
                <a:spcPct val="100000"/>
              </a:lnSpc>
              <a:spcBef>
                <a:spcPct val="0"/>
              </a:spcBef>
              <a:spcAft>
                <a:spcPct val="0"/>
              </a:spcAft>
              <a:buClrTx/>
              <a:buSzTx/>
              <a:buFontTx/>
              <a:buNone/>
              <a:tabLst/>
              <a:defRPr/>
            </a:pPr>
            <a:endParaRPr kumimoji="0" lang="ar-SA" altLang="ar-SA" sz="1600" b="1" i="0" u="none" strike="noStrike" kern="0" cap="none" spc="0" normalizeH="0" baseline="0" noProof="0" dirty="0" smtClean="0">
              <a:ln>
                <a:noFill/>
              </a:ln>
              <a:solidFill>
                <a:prstClr val="black"/>
              </a:solidFill>
              <a:effectLst/>
              <a:uLnTx/>
              <a:uFillTx/>
              <a:ea typeface="Calibri" pitchFamily="34" charset="0"/>
            </a:endParaRPr>
          </a:p>
          <a:p>
            <a:pPr marL="0" marR="0" lvl="0" indent="0" algn="ctr" defTabSz="914400" eaLnBrk="1" fontAlgn="base" latinLnBrk="0" hangingPunct="1">
              <a:lnSpc>
                <a:spcPct val="100000"/>
              </a:lnSpc>
              <a:spcBef>
                <a:spcPct val="0"/>
              </a:spcBef>
              <a:spcAft>
                <a:spcPct val="0"/>
              </a:spcAft>
              <a:buClrTx/>
              <a:buSzTx/>
              <a:buFontTx/>
              <a:buNone/>
              <a:tabLst/>
              <a:defRPr/>
            </a:pPr>
            <a:endParaRPr kumimoji="0" lang="ar-SA" altLang="ar-SA" sz="1600" b="1" i="0" u="none" strike="noStrike" kern="0" cap="none" spc="0" normalizeH="0" baseline="0" noProof="0" dirty="0" smtClean="0">
              <a:ln>
                <a:noFill/>
              </a:ln>
              <a:solidFill>
                <a:prstClr val="black"/>
              </a:solidFill>
              <a:effectLst/>
              <a:uLnTx/>
              <a:uFillTx/>
              <a:ea typeface="Calibri" pitchFamily="34" charset="0"/>
            </a:endParaRPr>
          </a:p>
          <a:p>
            <a:pPr marL="0" marR="0" lvl="0" indent="0" algn="ctr" defTabSz="914400" eaLnBrk="1" fontAlgn="base" latinLnBrk="0" hangingPunct="1">
              <a:lnSpc>
                <a:spcPct val="100000"/>
              </a:lnSpc>
              <a:spcBef>
                <a:spcPct val="0"/>
              </a:spcBef>
              <a:spcAft>
                <a:spcPct val="0"/>
              </a:spcAft>
              <a:buClrTx/>
              <a:buSzTx/>
              <a:buFontTx/>
              <a:buNone/>
              <a:tabLst/>
              <a:defRPr/>
            </a:pPr>
            <a:endParaRPr kumimoji="0" lang="ar-SA" altLang="ar-SA" sz="1600" b="1" i="0" u="none" strike="noStrike" kern="0" cap="none" spc="0" normalizeH="0" baseline="0" noProof="0" dirty="0" smtClean="0">
              <a:ln>
                <a:noFill/>
              </a:ln>
              <a:solidFill>
                <a:prstClr val="black"/>
              </a:solidFill>
              <a:effectLst/>
              <a:uLnTx/>
              <a:uFillTx/>
              <a:ea typeface="Calibri" pitchFamily="34" charset="0"/>
            </a:endParaRPr>
          </a:p>
          <a:p>
            <a:pPr marL="0" marR="0" lvl="0" indent="0" algn="ctr" defTabSz="914400" eaLnBrk="1" fontAlgn="base" latinLnBrk="0" hangingPunct="1">
              <a:lnSpc>
                <a:spcPct val="100000"/>
              </a:lnSpc>
              <a:spcBef>
                <a:spcPct val="0"/>
              </a:spcBef>
              <a:spcAft>
                <a:spcPct val="0"/>
              </a:spcAft>
              <a:buClrTx/>
              <a:buSzTx/>
              <a:buFontTx/>
              <a:buNone/>
              <a:tabLst/>
              <a:defRPr/>
            </a:pPr>
            <a:endParaRPr lang="ar-SA" altLang="ar-SA" sz="1600" b="1" kern="0" dirty="0">
              <a:solidFill>
                <a:prstClr val="black"/>
              </a:solidFill>
              <a:ea typeface="Calibri" pitchFamily="34" charset="0"/>
            </a:endParaRPr>
          </a:p>
          <a:p>
            <a:pPr marL="0" marR="0" lvl="0" indent="0" algn="ctr" defTabSz="914400" eaLnBrk="1" fontAlgn="base" latinLnBrk="0" hangingPunct="1">
              <a:lnSpc>
                <a:spcPct val="100000"/>
              </a:lnSpc>
              <a:spcBef>
                <a:spcPct val="0"/>
              </a:spcBef>
              <a:spcAft>
                <a:spcPct val="0"/>
              </a:spcAft>
              <a:buClrTx/>
              <a:buSzTx/>
              <a:buFontTx/>
              <a:buNone/>
              <a:tabLst/>
              <a:defRPr/>
            </a:pPr>
            <a:r>
              <a:rPr kumimoji="0" lang="ar-SA" altLang="ar-SA" sz="1600" b="1" i="0" u="none" strike="noStrike" kern="0" cap="none" spc="0" normalizeH="0" baseline="0" noProof="0" dirty="0" smtClean="0">
                <a:ln>
                  <a:noFill/>
                </a:ln>
                <a:solidFill>
                  <a:prstClr val="black"/>
                </a:solidFill>
                <a:effectLst/>
                <a:uLnTx/>
                <a:uFillTx/>
                <a:ea typeface="Calibri" pitchFamily="34" charset="0"/>
              </a:rPr>
              <a:t> </a:t>
            </a:r>
          </a:p>
          <a:p>
            <a:pPr marL="0" marR="0" lvl="0" indent="0" algn="ctr" defTabSz="914400" eaLnBrk="1" fontAlgn="base" latinLnBrk="0" hangingPunct="1">
              <a:lnSpc>
                <a:spcPct val="100000"/>
              </a:lnSpc>
              <a:spcBef>
                <a:spcPct val="0"/>
              </a:spcBef>
              <a:spcAft>
                <a:spcPct val="0"/>
              </a:spcAft>
              <a:buClrTx/>
              <a:buSzTx/>
              <a:buFontTx/>
              <a:buNone/>
              <a:tabLst/>
              <a:defRPr/>
            </a:pPr>
            <a:r>
              <a:rPr kumimoji="0" lang="ar-SA" altLang="ar-SA" sz="1600" b="1" i="0" u="none" strike="noStrike" kern="0" cap="none" spc="0" normalizeH="0" baseline="0" noProof="0" dirty="0" smtClean="0">
                <a:ln>
                  <a:noFill/>
                </a:ln>
                <a:solidFill>
                  <a:prstClr val="black"/>
                </a:solidFill>
                <a:effectLst/>
                <a:uLnTx/>
                <a:uFillTx/>
                <a:ea typeface="Calibri" pitchFamily="34" charset="0"/>
              </a:rPr>
              <a:t>        </a:t>
            </a:r>
          </a:p>
          <a:p>
            <a:pPr marL="0" marR="0" lvl="0" indent="0" algn="ctr" defTabSz="914400" eaLnBrk="1" fontAlgn="base" latinLnBrk="0" hangingPunct="1">
              <a:lnSpc>
                <a:spcPct val="100000"/>
              </a:lnSpc>
              <a:spcBef>
                <a:spcPct val="0"/>
              </a:spcBef>
              <a:spcAft>
                <a:spcPct val="0"/>
              </a:spcAft>
              <a:buClrTx/>
              <a:buSzTx/>
              <a:buFontTx/>
              <a:buNone/>
              <a:tabLst/>
              <a:defRPr/>
            </a:pPr>
            <a:endParaRPr kumimoji="0" lang="ar-SA" altLang="ar-SA" sz="1600" b="1" i="0" u="none" strike="noStrike" kern="0" cap="none" spc="0" normalizeH="0" baseline="0" noProof="0" dirty="0" smtClean="0">
              <a:ln>
                <a:noFill/>
              </a:ln>
              <a:solidFill>
                <a:prstClr val="black"/>
              </a:solidFill>
              <a:effectLst/>
              <a:uLnTx/>
              <a:uFillTx/>
              <a:ea typeface="Calibri" pitchFamily="34" charset="0"/>
            </a:endParaRPr>
          </a:p>
          <a:p>
            <a:pPr marL="0" marR="0" lvl="0" indent="0" algn="ctr" defTabSz="914400" eaLnBrk="1" fontAlgn="base" latinLnBrk="0" hangingPunct="1">
              <a:lnSpc>
                <a:spcPct val="100000"/>
              </a:lnSpc>
              <a:spcBef>
                <a:spcPct val="0"/>
              </a:spcBef>
              <a:spcAft>
                <a:spcPct val="0"/>
              </a:spcAft>
              <a:buClrTx/>
              <a:buSzTx/>
              <a:buFontTx/>
              <a:buNone/>
              <a:tabLst/>
              <a:defRPr/>
            </a:pPr>
            <a:endParaRPr kumimoji="0" lang="ar-SA" altLang="ar-SA" sz="1600" b="1" i="0" u="none" strike="noStrike" kern="0" cap="none" spc="0" normalizeH="0" baseline="0" noProof="0" dirty="0" smtClean="0">
              <a:ln>
                <a:noFill/>
              </a:ln>
              <a:solidFill>
                <a:prstClr val="black"/>
              </a:solidFill>
              <a:effectLst/>
              <a:uLnTx/>
              <a:uFillTx/>
              <a:ea typeface="Calibri" pitchFamily="34" charset="0"/>
            </a:endParaRPr>
          </a:p>
          <a:p>
            <a:pPr marL="0" marR="0" lvl="0" indent="0" algn="ctr" defTabSz="914400" eaLnBrk="1" fontAlgn="base" latinLnBrk="0" hangingPunct="1">
              <a:lnSpc>
                <a:spcPct val="100000"/>
              </a:lnSpc>
              <a:spcBef>
                <a:spcPct val="0"/>
              </a:spcBef>
              <a:spcAft>
                <a:spcPct val="0"/>
              </a:spcAft>
              <a:buClrTx/>
              <a:buSzTx/>
              <a:buFontTx/>
              <a:buNone/>
              <a:tabLst/>
              <a:defRPr/>
            </a:pPr>
            <a:endParaRPr kumimoji="0" lang="ar-SA" altLang="ar-SA" sz="1600" b="1" i="0" u="none" strike="noStrike" kern="0" cap="none" spc="0" normalizeH="0" baseline="0" noProof="0" dirty="0" smtClean="0">
              <a:ln>
                <a:noFill/>
              </a:ln>
              <a:solidFill>
                <a:prstClr val="black"/>
              </a:solidFill>
              <a:effectLst/>
              <a:uLnTx/>
              <a:uFillTx/>
              <a:ea typeface="Calibri" pitchFamily="34" charset="0"/>
            </a:endParaRPr>
          </a:p>
          <a:p>
            <a:pPr marL="0" marR="0" lvl="0" indent="0" algn="ctr" defTabSz="914400" eaLnBrk="1" fontAlgn="base" latinLnBrk="0" hangingPunct="1">
              <a:lnSpc>
                <a:spcPct val="100000"/>
              </a:lnSpc>
              <a:spcBef>
                <a:spcPct val="0"/>
              </a:spcBef>
              <a:spcAft>
                <a:spcPct val="0"/>
              </a:spcAft>
              <a:buClrTx/>
              <a:buSzTx/>
              <a:buFontTx/>
              <a:buNone/>
              <a:tabLst/>
              <a:defRPr/>
            </a:pPr>
            <a:endParaRPr kumimoji="0" lang="ar-SA" altLang="ar-SA" sz="1600" b="1" i="0" u="none" strike="noStrike" kern="0" cap="none" spc="0" normalizeH="0" baseline="0" noProof="0" dirty="0" smtClean="0">
              <a:ln>
                <a:noFill/>
              </a:ln>
              <a:solidFill>
                <a:prstClr val="black"/>
              </a:solidFill>
              <a:effectLst/>
              <a:uLnTx/>
              <a:uFillTx/>
              <a:ea typeface="Calibri" pitchFamily="34" charset="0"/>
            </a:endParaRPr>
          </a:p>
          <a:p>
            <a:pPr marL="0" marR="0" lvl="0" indent="0" algn="ctr" defTabSz="914400" eaLnBrk="1" fontAlgn="base" latinLnBrk="0" hangingPunct="1">
              <a:lnSpc>
                <a:spcPct val="100000"/>
              </a:lnSpc>
              <a:spcBef>
                <a:spcPct val="0"/>
              </a:spcBef>
              <a:spcAft>
                <a:spcPct val="0"/>
              </a:spcAft>
              <a:buClrTx/>
              <a:buSzTx/>
              <a:buFontTx/>
              <a:buNone/>
              <a:tabLst/>
              <a:defRPr/>
            </a:pPr>
            <a:endParaRPr kumimoji="0" lang="ar-SA" altLang="ar-SA" sz="1600" b="1" i="0" u="none" strike="noStrike" kern="0" cap="none" spc="0" normalizeH="0" baseline="0" noProof="0" dirty="0" smtClean="0">
              <a:ln>
                <a:noFill/>
              </a:ln>
              <a:solidFill>
                <a:prstClr val="black"/>
              </a:solidFill>
              <a:effectLst/>
              <a:uLnTx/>
              <a:uFillTx/>
              <a:ea typeface="Calibri" pitchFamily="34" charset="0"/>
            </a:endParaRPr>
          </a:p>
          <a:p>
            <a:pPr marL="0" marR="0" lvl="0" indent="0" algn="ctr" defTabSz="914400" eaLnBrk="1" fontAlgn="base" latinLnBrk="0" hangingPunct="1">
              <a:lnSpc>
                <a:spcPct val="100000"/>
              </a:lnSpc>
              <a:spcBef>
                <a:spcPct val="0"/>
              </a:spcBef>
              <a:spcAft>
                <a:spcPct val="0"/>
              </a:spcAft>
              <a:buClrTx/>
              <a:buSzTx/>
              <a:buFontTx/>
              <a:buNone/>
              <a:tabLst/>
              <a:defRPr/>
            </a:pPr>
            <a:endParaRPr kumimoji="0" lang="ar-SA" altLang="ar-SA" sz="1600" b="1" i="0" u="none" strike="noStrike" kern="0" cap="none" spc="0" normalizeH="0" baseline="0" noProof="0" dirty="0" smtClean="0">
              <a:ln>
                <a:noFill/>
              </a:ln>
              <a:solidFill>
                <a:prstClr val="black"/>
              </a:solidFill>
              <a:effectLst/>
              <a:uLnTx/>
              <a:uFillTx/>
              <a:ea typeface="Calibri" pitchFamily="34" charset="0"/>
            </a:endParaRPr>
          </a:p>
          <a:p>
            <a:pPr marL="0" marR="0" lvl="0" indent="0" algn="ctr" defTabSz="914400" eaLnBrk="1" fontAlgn="base" latinLnBrk="0" hangingPunct="1">
              <a:lnSpc>
                <a:spcPct val="100000"/>
              </a:lnSpc>
              <a:spcBef>
                <a:spcPct val="0"/>
              </a:spcBef>
              <a:spcAft>
                <a:spcPct val="0"/>
              </a:spcAft>
              <a:buClrTx/>
              <a:buSzTx/>
              <a:buFontTx/>
              <a:buNone/>
              <a:tabLst/>
              <a:defRPr/>
            </a:pPr>
            <a:endParaRPr kumimoji="0" lang="ar-SA" altLang="ar-SA" sz="1600" b="1" i="0" u="none" strike="noStrike" kern="0" cap="none" spc="0" normalizeH="0" baseline="0" noProof="0" dirty="0" smtClean="0">
              <a:ln>
                <a:noFill/>
              </a:ln>
              <a:solidFill>
                <a:prstClr val="black"/>
              </a:solidFill>
              <a:effectLst/>
              <a:uLnTx/>
              <a:uFillTx/>
              <a:ea typeface="Calibri" pitchFamily="34" charset="0"/>
            </a:endParaRPr>
          </a:p>
          <a:p>
            <a:pPr marL="0" marR="0" lvl="0" indent="0" algn="ctr" defTabSz="914400" eaLnBrk="1" fontAlgn="base" latinLnBrk="0" hangingPunct="1">
              <a:lnSpc>
                <a:spcPct val="100000"/>
              </a:lnSpc>
              <a:spcBef>
                <a:spcPct val="0"/>
              </a:spcBef>
              <a:spcAft>
                <a:spcPct val="0"/>
              </a:spcAft>
              <a:buClrTx/>
              <a:buSzTx/>
              <a:buFontTx/>
              <a:buNone/>
              <a:tabLst/>
              <a:defRPr/>
            </a:pPr>
            <a:endParaRPr kumimoji="0" lang="ar-SA" altLang="ar-SA" sz="1600" b="1" i="0" u="none" strike="noStrike" kern="0" cap="none" spc="0" normalizeH="0" baseline="0" noProof="0" dirty="0" smtClean="0">
              <a:ln>
                <a:noFill/>
              </a:ln>
              <a:solidFill>
                <a:prstClr val="black"/>
              </a:solidFill>
              <a:effectLst/>
              <a:uLnTx/>
              <a:uFillTx/>
              <a:ea typeface="Calibri" pitchFamily="34" charset="0"/>
            </a:endParaRPr>
          </a:p>
          <a:p>
            <a:pPr marL="0" marR="0" lvl="0" indent="0" algn="ctr" defTabSz="914400" eaLnBrk="1" fontAlgn="base" latinLnBrk="0" hangingPunct="1">
              <a:lnSpc>
                <a:spcPct val="100000"/>
              </a:lnSpc>
              <a:spcBef>
                <a:spcPct val="0"/>
              </a:spcBef>
              <a:spcAft>
                <a:spcPct val="0"/>
              </a:spcAft>
              <a:buClrTx/>
              <a:buSzTx/>
              <a:buFontTx/>
              <a:buNone/>
              <a:tabLst/>
              <a:defRPr/>
            </a:pPr>
            <a:endParaRPr kumimoji="0" lang="ar-SA" altLang="ar-SA" sz="1600" b="1" i="0" u="none" strike="noStrike" kern="0" cap="none" spc="0" normalizeH="0" baseline="0" noProof="0" dirty="0" smtClean="0">
              <a:ln>
                <a:noFill/>
              </a:ln>
              <a:solidFill>
                <a:prstClr val="black"/>
              </a:solidFill>
              <a:effectLst/>
              <a:uLnTx/>
              <a:uFillTx/>
              <a:ea typeface="Calibri" pitchFamily="34" charset="0"/>
            </a:endParaRPr>
          </a:p>
          <a:p>
            <a:pPr marL="0" marR="0" lvl="0" indent="0" algn="ctr" defTabSz="914400" eaLnBrk="1" fontAlgn="base" latinLnBrk="0" hangingPunct="1">
              <a:lnSpc>
                <a:spcPct val="100000"/>
              </a:lnSpc>
              <a:spcBef>
                <a:spcPct val="0"/>
              </a:spcBef>
              <a:spcAft>
                <a:spcPct val="0"/>
              </a:spcAft>
              <a:buClrTx/>
              <a:buSzTx/>
              <a:buFontTx/>
              <a:buNone/>
              <a:tabLst/>
              <a:defRPr/>
            </a:pPr>
            <a:endParaRPr kumimoji="0" lang="ar-SA" altLang="ar-SA" sz="1600" b="1" i="0" u="none" strike="noStrike" kern="0" cap="none" spc="0" normalizeH="0" baseline="0" noProof="0" dirty="0" smtClean="0">
              <a:ln>
                <a:noFill/>
              </a:ln>
              <a:solidFill>
                <a:prstClr val="black"/>
              </a:solidFill>
              <a:effectLst/>
              <a:uLnTx/>
              <a:uFillTx/>
              <a:ea typeface="Calibri" pitchFamily="34" charset="0"/>
            </a:endParaRPr>
          </a:p>
          <a:p>
            <a:pPr marL="0" marR="0" lvl="0" indent="0" algn="ctr" defTabSz="914400" eaLnBrk="1" fontAlgn="base" latinLnBrk="0" hangingPunct="1">
              <a:lnSpc>
                <a:spcPct val="100000"/>
              </a:lnSpc>
              <a:spcBef>
                <a:spcPct val="0"/>
              </a:spcBef>
              <a:spcAft>
                <a:spcPct val="0"/>
              </a:spcAft>
              <a:buClrTx/>
              <a:buSzTx/>
              <a:buFontTx/>
              <a:buNone/>
              <a:tabLst/>
              <a:defRPr/>
            </a:pPr>
            <a:endParaRPr kumimoji="0" lang="ar-SA" altLang="ar-SA" sz="1600" b="1" i="0" u="none" strike="noStrike" kern="0" cap="none" spc="0" normalizeH="0" baseline="0" noProof="0" dirty="0" smtClean="0">
              <a:ln>
                <a:noFill/>
              </a:ln>
              <a:solidFill>
                <a:prstClr val="black"/>
              </a:solidFill>
              <a:effectLst/>
              <a:uLnTx/>
              <a:uFillTx/>
              <a:ea typeface="Calibri" pitchFamily="34" charset="0"/>
            </a:endParaRPr>
          </a:p>
          <a:p>
            <a:pPr marL="0" marR="0" lvl="0" indent="0" algn="ctr" defTabSz="914400" eaLnBrk="1" fontAlgn="base" latinLnBrk="0" hangingPunct="1">
              <a:lnSpc>
                <a:spcPct val="100000"/>
              </a:lnSpc>
              <a:spcBef>
                <a:spcPct val="0"/>
              </a:spcBef>
              <a:spcAft>
                <a:spcPct val="0"/>
              </a:spcAft>
              <a:buClrTx/>
              <a:buSzTx/>
              <a:buFontTx/>
              <a:buNone/>
              <a:tabLst/>
              <a:defRPr/>
            </a:pPr>
            <a:endParaRPr kumimoji="0" lang="ar-SA" altLang="ar-SA" sz="1600" b="1" i="0" u="none" strike="noStrike" kern="0" cap="none" spc="0" normalizeH="0" baseline="0" noProof="0" dirty="0" smtClean="0">
              <a:ln>
                <a:noFill/>
              </a:ln>
              <a:solidFill>
                <a:prstClr val="black"/>
              </a:solidFill>
              <a:effectLst/>
              <a:uLnTx/>
              <a:uFillTx/>
              <a:ea typeface="Calibri" pitchFamily="34" charset="0"/>
            </a:endParaRPr>
          </a:p>
          <a:p>
            <a:pPr marL="0" marR="0" lvl="0" indent="0" algn="ctr" defTabSz="914400" eaLnBrk="1" fontAlgn="base" latinLnBrk="0" hangingPunct="1">
              <a:lnSpc>
                <a:spcPct val="100000"/>
              </a:lnSpc>
              <a:spcBef>
                <a:spcPct val="0"/>
              </a:spcBef>
              <a:spcAft>
                <a:spcPct val="0"/>
              </a:spcAft>
              <a:buClrTx/>
              <a:buSzTx/>
              <a:buFontTx/>
              <a:buNone/>
              <a:tabLst/>
              <a:defRPr/>
            </a:pPr>
            <a:endParaRPr kumimoji="0" lang="ar-SA" altLang="ar-SA" sz="1400" b="1" i="0" u="none" strike="noStrike" kern="0" cap="none" spc="0" normalizeH="0" baseline="0" noProof="0" dirty="0" smtClean="0">
              <a:ln>
                <a:noFill/>
              </a:ln>
              <a:solidFill>
                <a:prstClr val="black"/>
              </a:solidFill>
              <a:effectLst/>
              <a:uLnTx/>
              <a:uFillTx/>
              <a:ea typeface="Calibri" pitchFamily="34" charset="0"/>
            </a:endParaRPr>
          </a:p>
          <a:p>
            <a:pPr marL="0" marR="0" lvl="0" indent="0" algn="ctr" defTabSz="914400" eaLnBrk="1" fontAlgn="base" latinLnBrk="0" hangingPunct="1">
              <a:lnSpc>
                <a:spcPct val="100000"/>
              </a:lnSpc>
              <a:spcBef>
                <a:spcPct val="0"/>
              </a:spcBef>
              <a:spcAft>
                <a:spcPct val="0"/>
              </a:spcAft>
              <a:buClrTx/>
              <a:buSzTx/>
              <a:buFontTx/>
              <a:buNone/>
              <a:tabLst/>
              <a:defRPr/>
            </a:pPr>
            <a:endParaRPr kumimoji="0" lang="ar-SA" altLang="ar-SA" sz="1400" b="1" i="0" u="none" strike="noStrike" kern="0" cap="none" spc="0" normalizeH="0" baseline="0" noProof="0" dirty="0" smtClean="0">
              <a:ln>
                <a:noFill/>
              </a:ln>
              <a:solidFill>
                <a:prstClr val="black"/>
              </a:solidFill>
              <a:effectLst/>
              <a:uLnTx/>
              <a:uFillTx/>
              <a:ea typeface="Calibri" pitchFamily="34" charset="0"/>
            </a:endParaRPr>
          </a:p>
          <a:p>
            <a:pPr marL="0" marR="0" lvl="0" indent="0" algn="ctr" defTabSz="914400" eaLnBrk="1" fontAlgn="base" latinLnBrk="0" hangingPunct="1">
              <a:lnSpc>
                <a:spcPct val="100000"/>
              </a:lnSpc>
              <a:spcBef>
                <a:spcPct val="0"/>
              </a:spcBef>
              <a:spcAft>
                <a:spcPct val="0"/>
              </a:spcAft>
              <a:buClrTx/>
              <a:buSzTx/>
              <a:buFontTx/>
              <a:buNone/>
              <a:tabLst/>
              <a:defRPr/>
            </a:pPr>
            <a:endParaRPr kumimoji="0" lang="ar-SA" altLang="ar-SA" sz="1400" b="1" i="0" u="none" strike="noStrike" kern="0" cap="none" spc="0" normalizeH="0" baseline="0" noProof="0" dirty="0" smtClean="0">
              <a:ln>
                <a:noFill/>
              </a:ln>
              <a:solidFill>
                <a:prstClr val="black"/>
              </a:solidFill>
              <a:effectLst/>
              <a:uLnTx/>
              <a:uFillTx/>
              <a:ea typeface="Calibri" pitchFamily="34" charset="0"/>
            </a:endParaRPr>
          </a:p>
          <a:p>
            <a:pPr marL="0" marR="0" lvl="0" indent="0" algn="ctr" defTabSz="914400" eaLnBrk="1" fontAlgn="base" latinLnBrk="0" hangingPunct="1">
              <a:lnSpc>
                <a:spcPct val="100000"/>
              </a:lnSpc>
              <a:spcBef>
                <a:spcPct val="0"/>
              </a:spcBef>
              <a:spcAft>
                <a:spcPct val="0"/>
              </a:spcAft>
              <a:buClrTx/>
              <a:buSzTx/>
              <a:buFontTx/>
              <a:buNone/>
              <a:tabLst/>
              <a:defRPr/>
            </a:pPr>
            <a:endParaRPr kumimoji="0" lang="ar-SA" altLang="ar-SA" sz="1100" b="1" i="0" u="none" strike="noStrike" kern="0" cap="none" spc="0" normalizeH="0" baseline="0" noProof="0" dirty="0" smtClean="0">
              <a:ln>
                <a:noFill/>
              </a:ln>
              <a:solidFill>
                <a:prstClr val="black"/>
              </a:solidFill>
              <a:effectLst/>
              <a:uLnTx/>
              <a:uFillTx/>
            </a:endParaRPr>
          </a:p>
          <a:p>
            <a:pPr marL="0" marR="0" lvl="0" indent="0" algn="ctr" defTabSz="914400" eaLnBrk="1" fontAlgn="base" latinLnBrk="0" hangingPunct="1">
              <a:lnSpc>
                <a:spcPct val="100000"/>
              </a:lnSpc>
              <a:spcBef>
                <a:spcPct val="0"/>
              </a:spcBef>
              <a:spcAft>
                <a:spcPct val="0"/>
              </a:spcAft>
              <a:buClrTx/>
              <a:buSzTx/>
              <a:buFontTx/>
              <a:buNone/>
              <a:tabLst/>
              <a:defRPr/>
            </a:pPr>
            <a:endParaRPr kumimoji="0" lang="ar-SA" altLang="ar-SA" sz="1600" b="1" i="0" u="none" strike="noStrike" kern="0" cap="none" spc="0" normalizeH="0" baseline="0" noProof="0" dirty="0" smtClean="0">
              <a:ln>
                <a:noFill/>
              </a:ln>
              <a:solidFill>
                <a:prstClr val="black"/>
              </a:solidFill>
              <a:effectLst/>
              <a:uLnTx/>
              <a:uFillTx/>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ar-SA" altLang="ar-SA" sz="800" b="0" i="0" u="none" strike="noStrike" kern="0" cap="none" spc="0" normalizeH="0" baseline="0" noProof="0" dirty="0" smtClean="0">
                <a:ln>
                  <a:noFill/>
                </a:ln>
                <a:solidFill>
                  <a:prstClr val="black"/>
                </a:solidFill>
                <a:effectLst/>
                <a:uLnTx/>
                <a:uFillTx/>
                <a:latin typeface="Arial" pitchFamily="34" charset="0"/>
              </a:rPr>
              <a:t> </a:t>
            </a:r>
            <a:endParaRPr kumimoji="0" lang="ar-SA" altLang="ar-SA" sz="1800" b="0" i="0" u="none" strike="noStrike" kern="0" cap="none" spc="0" normalizeH="0" baseline="0" noProof="0" dirty="0" smtClean="0">
              <a:ln>
                <a:noFill/>
              </a:ln>
              <a:solidFill>
                <a:prstClr val="black"/>
              </a:solidFill>
              <a:effectLst/>
              <a:uLnTx/>
              <a:uFillTx/>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ar-SA" altLang="ar-SA" sz="1800" b="0" i="0" u="none" strike="noStrike" kern="0" cap="none" spc="0" normalizeH="0" baseline="0" noProof="0" dirty="0" smtClean="0">
              <a:ln>
                <a:noFill/>
              </a:ln>
              <a:solidFill>
                <a:prstClr val="black"/>
              </a:solidFill>
              <a:effectLst/>
              <a:uLnTx/>
              <a:uFillTx/>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ar-SA" altLang="ar-SA" sz="1800" b="0" i="0" u="none" strike="noStrike" kern="0" cap="none" spc="0" normalizeH="0" baseline="0" noProof="0" dirty="0" smtClean="0">
              <a:ln>
                <a:noFill/>
              </a:ln>
              <a:solidFill>
                <a:prstClr val="black"/>
              </a:solidFill>
              <a:effectLst/>
              <a:uLnTx/>
              <a:uFillTx/>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ar-SA" altLang="ar-SA" sz="1800" b="0" i="0" u="none" strike="noStrike" kern="0" cap="none" spc="0" normalizeH="0" baseline="0" noProof="0" dirty="0" smtClean="0">
              <a:ln>
                <a:noFill/>
              </a:ln>
              <a:solidFill>
                <a:prstClr val="black"/>
              </a:solidFill>
              <a:effectLst/>
              <a:uLnTx/>
              <a:uFillTx/>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ar-SA" altLang="ar-SA" sz="1800" b="0" i="0" u="none" strike="noStrike" kern="0" cap="none" spc="0" normalizeH="0" baseline="0" noProof="0" dirty="0" smtClean="0">
              <a:ln>
                <a:noFill/>
              </a:ln>
              <a:solidFill>
                <a:prstClr val="black"/>
              </a:solidFill>
              <a:effectLst/>
              <a:uLnTx/>
              <a:uFillTx/>
              <a:latin typeface="Arial" pitchFamily="34" charset="0"/>
            </a:endParaRPr>
          </a:p>
        </p:txBody>
      </p:sp>
      <p:pic>
        <p:nvPicPr>
          <p:cNvPr id="102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753123" y="155291"/>
            <a:ext cx="2171790" cy="6399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4" name="مربع نص 23"/>
          <p:cNvSpPr txBox="1"/>
          <p:nvPr/>
        </p:nvSpPr>
        <p:spPr>
          <a:xfrm>
            <a:off x="10337318" y="933531"/>
            <a:ext cx="585418" cy="307777"/>
          </a:xfrm>
          <a:prstGeom prst="rect">
            <a:avLst/>
          </a:prstGeom>
          <a:noFill/>
        </p:spPr>
        <p:txBody>
          <a:bodyPr wrap="none" rtlCol="1">
            <a:spAutoFit/>
          </a:bodyPr>
          <a:lstStyle/>
          <a:p>
            <a:pPr lvl="0" algn="ctr" defTabSz="914400" fontAlgn="base">
              <a:spcBef>
                <a:spcPct val="0"/>
              </a:spcBef>
              <a:spcAft>
                <a:spcPct val="0"/>
              </a:spcAft>
            </a:pPr>
            <a:r>
              <a:rPr lang="ar-SA" altLang="ar-SA" sz="1400" b="1" dirty="0">
                <a:solidFill>
                  <a:prstClr val="black"/>
                </a:solidFill>
                <a:latin typeface="Simplified Arabic" panose="02020603050405020304" pitchFamily="18" charset="-78"/>
                <a:ea typeface="Calibri" pitchFamily="34" charset="0"/>
                <a:cs typeface="Simplified Arabic" panose="02020603050405020304" pitchFamily="18" charset="-78"/>
              </a:rPr>
              <a:t>ملخص</a:t>
            </a:r>
            <a:endParaRPr lang="en-US" sz="2000" dirty="0">
              <a:solidFill>
                <a:prstClr val="black"/>
              </a:solidFill>
              <a:latin typeface="Simplified Arabic" panose="02020603050405020304" pitchFamily="18" charset="-78"/>
              <a:ea typeface="Calibri"/>
              <a:cs typeface="Simplified Arabic" panose="02020603050405020304" pitchFamily="18" charset="-78"/>
            </a:endParaRPr>
          </a:p>
        </p:txBody>
      </p:sp>
      <p:sp>
        <p:nvSpPr>
          <p:cNvPr id="25" name="مربع نص 24"/>
          <p:cNvSpPr txBox="1"/>
          <p:nvPr/>
        </p:nvSpPr>
        <p:spPr>
          <a:xfrm>
            <a:off x="10238630" y="3570978"/>
            <a:ext cx="830677" cy="307777"/>
          </a:xfrm>
          <a:prstGeom prst="rect">
            <a:avLst/>
          </a:prstGeom>
          <a:noFill/>
        </p:spPr>
        <p:txBody>
          <a:bodyPr wrap="none" rtlCol="1">
            <a:spAutoFit/>
          </a:bodyPr>
          <a:lstStyle/>
          <a:p>
            <a:pPr lvl="0" algn="ctr" defTabSz="914400"/>
            <a:r>
              <a:rPr lang="ar-SA" sz="1400" b="1" dirty="0">
                <a:solidFill>
                  <a:srgbClr val="000000"/>
                </a:solidFill>
                <a:latin typeface="Calibri"/>
                <a:cs typeface="Arial"/>
              </a:rPr>
              <a:t>أسئلة</a:t>
            </a:r>
            <a:r>
              <a:rPr lang="ar-SA" sz="1200" b="1" dirty="0">
                <a:solidFill>
                  <a:srgbClr val="000000"/>
                </a:solidFill>
                <a:latin typeface="Calibri"/>
                <a:cs typeface="Arial"/>
              </a:rPr>
              <a:t> البحث</a:t>
            </a:r>
            <a:endParaRPr lang="en-US" sz="1050" b="1" dirty="0">
              <a:solidFill>
                <a:prstClr val="black"/>
              </a:solidFill>
              <a:latin typeface="Calibri"/>
              <a:ea typeface="Calibri"/>
              <a:cs typeface="Arial"/>
            </a:endParaRPr>
          </a:p>
        </p:txBody>
      </p:sp>
      <p:sp>
        <p:nvSpPr>
          <p:cNvPr id="26" name="مستطيل 25"/>
          <p:cNvSpPr/>
          <p:nvPr/>
        </p:nvSpPr>
        <p:spPr>
          <a:xfrm>
            <a:off x="10461221" y="4151059"/>
            <a:ext cx="524503" cy="307777"/>
          </a:xfrm>
          <a:prstGeom prst="rect">
            <a:avLst/>
          </a:prstGeom>
        </p:spPr>
        <p:txBody>
          <a:bodyPr wrap="none">
            <a:spAutoFit/>
          </a:bodyPr>
          <a:lstStyle/>
          <a:p>
            <a:pPr lvl="0" algn="ctr" defTabSz="914400" fontAlgn="base">
              <a:spcBef>
                <a:spcPct val="0"/>
              </a:spcBef>
              <a:spcAft>
                <a:spcPct val="0"/>
              </a:spcAft>
            </a:pPr>
            <a:r>
              <a:rPr lang="ar-SA" sz="1400" b="1" dirty="0">
                <a:solidFill>
                  <a:prstClr val="black"/>
                </a:solidFill>
                <a:latin typeface="Calibri"/>
                <a:ea typeface="Calibri"/>
                <a:cs typeface="Arial"/>
              </a:rPr>
              <a:t>مقدمة</a:t>
            </a:r>
          </a:p>
        </p:txBody>
      </p:sp>
      <p:sp>
        <p:nvSpPr>
          <p:cNvPr id="27" name="مستطيل 26"/>
          <p:cNvSpPr/>
          <p:nvPr/>
        </p:nvSpPr>
        <p:spPr>
          <a:xfrm>
            <a:off x="6878631" y="921556"/>
            <a:ext cx="906017" cy="307777"/>
          </a:xfrm>
          <a:prstGeom prst="rect">
            <a:avLst/>
          </a:prstGeom>
        </p:spPr>
        <p:txBody>
          <a:bodyPr wrap="none">
            <a:spAutoFit/>
          </a:bodyPr>
          <a:lstStyle/>
          <a:p>
            <a:pPr lvl="0" algn="ctr" defTabSz="914400">
              <a:spcAft>
                <a:spcPts val="1000"/>
              </a:spcAft>
            </a:pPr>
            <a:r>
              <a:rPr lang="ar-SA" sz="1400" b="1" dirty="0">
                <a:solidFill>
                  <a:prstClr val="black"/>
                </a:solidFill>
                <a:latin typeface="Calibri"/>
                <a:ea typeface="Calibri"/>
                <a:cs typeface="Arial"/>
              </a:rPr>
              <a:t>طرق البحث </a:t>
            </a:r>
          </a:p>
        </p:txBody>
      </p:sp>
      <p:sp>
        <p:nvSpPr>
          <p:cNvPr id="28" name="مستطيل 27"/>
          <p:cNvSpPr/>
          <p:nvPr/>
        </p:nvSpPr>
        <p:spPr>
          <a:xfrm>
            <a:off x="3579510" y="885391"/>
            <a:ext cx="609461" cy="338554"/>
          </a:xfrm>
          <a:prstGeom prst="rect">
            <a:avLst/>
          </a:prstGeom>
        </p:spPr>
        <p:txBody>
          <a:bodyPr wrap="none">
            <a:spAutoFit/>
          </a:bodyPr>
          <a:lstStyle/>
          <a:p>
            <a:pPr lvl="0" algn="ctr" defTabSz="914400">
              <a:spcAft>
                <a:spcPts val="1000"/>
              </a:spcAft>
            </a:pPr>
            <a:r>
              <a:rPr lang="ar-SA" altLang="ar-SA" sz="1400" b="1" dirty="0">
                <a:solidFill>
                  <a:prstClr val="black"/>
                </a:solidFill>
                <a:latin typeface="Calibri" pitchFamily="34" charset="0"/>
                <a:ea typeface="Calibri" pitchFamily="34" charset="0"/>
                <a:cs typeface="Arial" pitchFamily="34" charset="0"/>
              </a:rPr>
              <a:t>النتائج</a:t>
            </a:r>
            <a:r>
              <a:rPr lang="ar-SA" altLang="ar-SA" sz="1600" b="1" dirty="0">
                <a:solidFill>
                  <a:prstClr val="black"/>
                </a:solidFill>
                <a:latin typeface="Calibri" pitchFamily="34" charset="0"/>
                <a:ea typeface="Calibri" pitchFamily="34" charset="0"/>
                <a:cs typeface="Arial" pitchFamily="34" charset="0"/>
              </a:rPr>
              <a:t> </a:t>
            </a:r>
          </a:p>
        </p:txBody>
      </p:sp>
      <p:sp>
        <p:nvSpPr>
          <p:cNvPr id="29" name="مستطيل 28"/>
          <p:cNvSpPr/>
          <p:nvPr/>
        </p:nvSpPr>
        <p:spPr>
          <a:xfrm>
            <a:off x="839267" y="907321"/>
            <a:ext cx="665567" cy="307777"/>
          </a:xfrm>
          <a:prstGeom prst="rect">
            <a:avLst/>
          </a:prstGeom>
        </p:spPr>
        <p:txBody>
          <a:bodyPr wrap="none">
            <a:spAutoFit/>
          </a:bodyPr>
          <a:lstStyle/>
          <a:p>
            <a:pPr lvl="0" algn="ctr" defTabSz="914400">
              <a:tabLst>
                <a:tab pos="2051685" algn="l"/>
              </a:tabLst>
            </a:pPr>
            <a:r>
              <a:rPr lang="ar-SA" sz="1400" b="1" dirty="0">
                <a:solidFill>
                  <a:prstClr val="black"/>
                </a:solidFill>
                <a:latin typeface="Calibri"/>
                <a:ea typeface="Calibri"/>
                <a:cs typeface="Arial"/>
              </a:rPr>
              <a:t>المناقشة</a:t>
            </a:r>
            <a:endParaRPr lang="ar-SA" sz="1600" b="1" dirty="0">
              <a:solidFill>
                <a:prstClr val="black"/>
              </a:solidFill>
              <a:latin typeface="Calibri"/>
              <a:ea typeface="Calibri"/>
              <a:cs typeface="Arial"/>
            </a:endParaRPr>
          </a:p>
        </p:txBody>
      </p:sp>
      <p:sp>
        <p:nvSpPr>
          <p:cNvPr id="30" name="مستطيل 29"/>
          <p:cNvSpPr/>
          <p:nvPr/>
        </p:nvSpPr>
        <p:spPr>
          <a:xfrm>
            <a:off x="702075" y="2722371"/>
            <a:ext cx="966931" cy="340093"/>
          </a:xfrm>
          <a:prstGeom prst="rect">
            <a:avLst/>
          </a:prstGeom>
        </p:spPr>
        <p:txBody>
          <a:bodyPr wrap="none">
            <a:spAutoFit/>
          </a:bodyPr>
          <a:lstStyle/>
          <a:p>
            <a:pPr lvl="0" algn="ctr" defTabSz="914400">
              <a:lnSpc>
                <a:spcPct val="115000"/>
              </a:lnSpc>
            </a:pPr>
            <a:r>
              <a:rPr lang="ar-SA" sz="1400" b="1" dirty="0">
                <a:solidFill>
                  <a:prstClr val="black"/>
                </a:solidFill>
                <a:latin typeface="Calibri"/>
                <a:ea typeface="Calibri"/>
                <a:cs typeface="Arial"/>
              </a:rPr>
              <a:t>الاستنتاجات :</a:t>
            </a:r>
            <a:endParaRPr lang="en-US" sz="900" b="1" dirty="0">
              <a:solidFill>
                <a:prstClr val="black"/>
              </a:solidFill>
              <a:latin typeface="Calibri"/>
              <a:ea typeface="Calibri"/>
              <a:cs typeface="Arial"/>
            </a:endParaRPr>
          </a:p>
        </p:txBody>
      </p:sp>
      <p:sp>
        <p:nvSpPr>
          <p:cNvPr id="31" name="مستطيل 30"/>
          <p:cNvSpPr/>
          <p:nvPr/>
        </p:nvSpPr>
        <p:spPr>
          <a:xfrm>
            <a:off x="659730" y="4974428"/>
            <a:ext cx="1024639" cy="340093"/>
          </a:xfrm>
          <a:prstGeom prst="rect">
            <a:avLst/>
          </a:prstGeom>
        </p:spPr>
        <p:txBody>
          <a:bodyPr wrap="none">
            <a:spAutoFit/>
          </a:bodyPr>
          <a:lstStyle/>
          <a:p>
            <a:pPr lvl="0" algn="ctr" defTabSz="914400">
              <a:lnSpc>
                <a:spcPct val="115000"/>
              </a:lnSpc>
              <a:tabLst>
                <a:tab pos="2051685" algn="l"/>
              </a:tabLst>
            </a:pPr>
            <a:r>
              <a:rPr lang="ar-SA" altLang="ar-SA" sz="1400" b="1" dirty="0">
                <a:solidFill>
                  <a:prstClr val="black"/>
                </a:solidFill>
                <a:latin typeface="Calibri" pitchFamily="34" charset="0"/>
                <a:ea typeface="Calibri" pitchFamily="34" charset="0"/>
                <a:cs typeface="Arial"/>
              </a:rPr>
              <a:t>قائمة المراجع</a:t>
            </a:r>
            <a:r>
              <a:rPr lang="ar-SA" sz="1400" b="1" dirty="0">
                <a:solidFill>
                  <a:prstClr val="black"/>
                </a:solidFill>
                <a:latin typeface="Calibri"/>
                <a:ea typeface="Calibri"/>
                <a:cs typeface="Arial"/>
              </a:rPr>
              <a:t> </a:t>
            </a:r>
          </a:p>
        </p:txBody>
      </p:sp>
      <p:sp>
        <p:nvSpPr>
          <p:cNvPr id="20" name="مستطيل 19"/>
          <p:cNvSpPr/>
          <p:nvPr/>
        </p:nvSpPr>
        <p:spPr>
          <a:xfrm>
            <a:off x="1669006" y="22975"/>
            <a:ext cx="8084117" cy="856645"/>
          </a:xfrm>
          <a:prstGeom prst="rect">
            <a:avLst/>
          </a:prstGeom>
        </p:spPr>
        <p:txBody>
          <a:bodyPr wrap="square">
            <a:spAutoFit/>
          </a:bodyPr>
          <a:lstStyle/>
          <a:p>
            <a:pPr lvl="0" algn="ctr">
              <a:spcAft>
                <a:spcPts val="1000"/>
              </a:spcAft>
            </a:pPr>
            <a:r>
              <a:rPr lang="ar-SA" sz="1100" dirty="0">
                <a:solidFill>
                  <a:schemeClr val="bg1"/>
                </a:solidFill>
                <a:latin typeface="Calibri"/>
                <a:ea typeface="Calibri"/>
                <a:cs typeface="PT Bold Heading" panose="02010400000000000000" pitchFamily="2" charset="-78"/>
              </a:rPr>
              <a:t>عنوان </a:t>
            </a:r>
            <a:r>
              <a:rPr lang="ar-SA" sz="1100" dirty="0" smtClean="0">
                <a:solidFill>
                  <a:schemeClr val="bg1"/>
                </a:solidFill>
                <a:latin typeface="Calibri"/>
                <a:ea typeface="Calibri"/>
                <a:cs typeface="PT Bold Heading" panose="02010400000000000000" pitchFamily="2" charset="-78"/>
              </a:rPr>
              <a:t>البحث/  مقارنة </a:t>
            </a:r>
            <a:r>
              <a:rPr lang="ar-SA" sz="1100" dirty="0">
                <a:solidFill>
                  <a:schemeClr val="bg1"/>
                </a:solidFill>
                <a:latin typeface="Calibri"/>
                <a:ea typeface="Calibri"/>
                <a:cs typeface="PT Bold Heading" panose="02010400000000000000" pitchFamily="2" charset="-78"/>
              </a:rPr>
              <a:t>بين تربة سهول وادي بيش وتربة سواحل بحر بيش وتأثيرها على الزراعة . </a:t>
            </a:r>
            <a:endParaRPr lang="en-US" sz="1100" dirty="0">
              <a:solidFill>
                <a:schemeClr val="bg1"/>
              </a:solidFill>
              <a:latin typeface="Calibri"/>
              <a:ea typeface="Calibri"/>
              <a:cs typeface="PT Bold Heading" panose="02010400000000000000" pitchFamily="2" charset="-78"/>
            </a:endParaRPr>
          </a:p>
          <a:p>
            <a:pPr lvl="0" algn="ctr">
              <a:spcAft>
                <a:spcPts val="1000"/>
              </a:spcAft>
            </a:pPr>
            <a:r>
              <a:rPr lang="ar-SA" sz="1100" dirty="0">
                <a:solidFill>
                  <a:schemeClr val="bg1"/>
                </a:solidFill>
                <a:latin typeface="+mj-lt"/>
                <a:ea typeface="Calibri"/>
                <a:cs typeface="PT Bold Heading" panose="02010400000000000000" pitchFamily="2" charset="-78"/>
              </a:rPr>
              <a:t>اسماء الطالبات /رغد علي إبراهيم بحري- أماسي </a:t>
            </a:r>
            <a:r>
              <a:rPr lang="ar-SA" sz="1100" dirty="0" smtClean="0">
                <a:solidFill>
                  <a:schemeClr val="bg1"/>
                </a:solidFill>
                <a:latin typeface="+mj-lt"/>
                <a:ea typeface="Calibri"/>
                <a:cs typeface="PT Bold Heading" panose="02010400000000000000" pitchFamily="2" charset="-78"/>
              </a:rPr>
              <a:t>موسى محمد دغاسي</a:t>
            </a:r>
            <a:endParaRPr lang="ar-SA" altLang="ar-SA" sz="1100" kern="0" dirty="0" smtClean="0">
              <a:solidFill>
                <a:schemeClr val="bg1"/>
              </a:solidFill>
              <a:latin typeface="+mj-lt"/>
              <a:ea typeface="Calibri" pitchFamily="34" charset="0"/>
              <a:cs typeface="PT Bold Heading" panose="02010400000000000000" pitchFamily="2" charset="-78"/>
            </a:endParaRPr>
          </a:p>
          <a:p>
            <a:pPr lvl="0" algn="ctr" defTabSz="914400" eaLnBrk="0" fontAlgn="base" hangingPunct="0">
              <a:spcBef>
                <a:spcPct val="0"/>
              </a:spcBef>
              <a:spcAft>
                <a:spcPct val="0"/>
              </a:spcAft>
              <a:tabLst>
                <a:tab pos="3452813" algn="l"/>
              </a:tabLst>
              <a:defRPr/>
            </a:pPr>
            <a:r>
              <a:rPr lang="ar-SA" altLang="ar-SA" sz="1100" kern="0" dirty="0" smtClean="0">
                <a:solidFill>
                  <a:schemeClr val="bg1"/>
                </a:solidFill>
                <a:latin typeface="Simplified Arabic" panose="02020603050405020304" pitchFamily="18" charset="-78"/>
                <a:ea typeface="Calibri" pitchFamily="34" charset="0"/>
                <a:cs typeface="PT Bold Heading" panose="02010400000000000000" pitchFamily="2" charset="-78"/>
              </a:rPr>
              <a:t>مدرسة </a:t>
            </a:r>
            <a:r>
              <a:rPr lang="ar-SA" altLang="ar-SA" sz="1100" kern="0" dirty="0">
                <a:solidFill>
                  <a:schemeClr val="bg1"/>
                </a:solidFill>
                <a:latin typeface="Simplified Arabic" panose="02020603050405020304" pitchFamily="18" charset="-78"/>
                <a:ea typeface="Calibri" pitchFamily="34" charset="0"/>
                <a:cs typeface="PT Bold Heading" panose="02010400000000000000" pitchFamily="2" charset="-78"/>
              </a:rPr>
              <a:t>متوسطة وثانوية المطعن</a:t>
            </a:r>
            <a:endParaRPr lang="ar-SA" altLang="ar-SA" sz="1100" kern="0" dirty="0">
              <a:solidFill>
                <a:schemeClr val="bg1"/>
              </a:solidFill>
              <a:latin typeface="Simplified Arabic" panose="02020603050405020304" pitchFamily="18" charset="-78"/>
              <a:cs typeface="PT Bold Heading" panose="02010400000000000000" pitchFamily="2" charset="-78"/>
            </a:endParaRPr>
          </a:p>
        </p:txBody>
      </p:sp>
      <p:sp>
        <p:nvSpPr>
          <p:cNvPr id="37" name="Rectangle 4"/>
          <p:cNvSpPr>
            <a:spLocks noChangeArrowheads="1"/>
          </p:cNvSpPr>
          <p:nvPr/>
        </p:nvSpPr>
        <p:spPr bwMode="auto">
          <a:xfrm>
            <a:off x="0" y="45720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pPr>
            <a:endParaRPr kumimoji="0" lang="ar-SA" altLang="ar-SA" sz="1800" b="0" i="0" u="none" strike="noStrike" cap="none" normalizeH="0" baseline="0" smtClean="0">
              <a:ln>
                <a:noFill/>
              </a:ln>
              <a:solidFill>
                <a:schemeClr val="tx1"/>
              </a:solidFill>
              <a:effectLst/>
              <a:latin typeface="Arial" pitchFamily="34" charset="0"/>
              <a:cs typeface="Arial" pitchFamily="34" charset="0"/>
            </a:endParaRPr>
          </a:p>
        </p:txBody>
      </p:sp>
      <p:sp>
        <p:nvSpPr>
          <p:cNvPr id="48" name="Rectangle 8"/>
          <p:cNvSpPr>
            <a:spLocks noChangeArrowheads="1"/>
          </p:cNvSpPr>
          <p:nvPr/>
        </p:nvSpPr>
        <p:spPr bwMode="auto">
          <a:xfrm>
            <a:off x="0" y="45720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pPr>
            <a:endParaRPr kumimoji="0" lang="ar-SA" altLang="ar-SA" sz="1800" b="0" i="0" u="none" strike="noStrike" cap="none" normalizeH="0" baseline="0" smtClean="0">
              <a:ln>
                <a:noFill/>
              </a:ln>
              <a:solidFill>
                <a:schemeClr val="tx1"/>
              </a:solidFill>
              <a:effectLst/>
              <a:latin typeface="Arial" pitchFamily="34" charset="0"/>
              <a:cs typeface="Arial" pitchFamily="34" charset="0"/>
            </a:endParaRPr>
          </a:p>
        </p:txBody>
      </p:sp>
      <p:sp>
        <p:nvSpPr>
          <p:cNvPr id="13" name="مستطيل 12"/>
          <p:cNvSpPr/>
          <p:nvPr/>
        </p:nvSpPr>
        <p:spPr>
          <a:xfrm>
            <a:off x="5542782" y="6101173"/>
            <a:ext cx="3424579" cy="731739"/>
          </a:xfrm>
          <a:prstGeom prst="rect">
            <a:avLst/>
          </a:prstGeom>
        </p:spPr>
        <p:txBody>
          <a:bodyPr wrap="square">
            <a:spAutoFit/>
          </a:bodyPr>
          <a:lstStyle/>
          <a:p>
            <a:pPr lvl="0" defTabSz="914400">
              <a:tabLst>
                <a:tab pos="2638425" algn="l"/>
              </a:tabLst>
            </a:pPr>
            <a:r>
              <a:rPr lang="ar-SA" sz="1050" b="1" dirty="0">
                <a:solidFill>
                  <a:prstClr val="black"/>
                </a:solidFill>
                <a:latin typeface="Simplified Arabic" panose="02020603050405020304" pitchFamily="18" charset="-78"/>
                <a:ea typeface="Calibri"/>
                <a:cs typeface="Simplified Arabic" panose="02020603050405020304" pitchFamily="18" charset="-78"/>
              </a:rPr>
              <a:t>الشارات </a:t>
            </a:r>
            <a:r>
              <a:rPr lang="ar-SA" sz="1050" b="1" dirty="0" smtClean="0">
                <a:solidFill>
                  <a:prstClr val="black"/>
                </a:solidFill>
                <a:latin typeface="Simplified Arabic" panose="02020603050405020304" pitchFamily="18" charset="-78"/>
                <a:ea typeface="Calibri"/>
                <a:cs typeface="Simplified Arabic" panose="02020603050405020304" pitchFamily="18" charset="-78"/>
              </a:rPr>
              <a:t>:</a:t>
            </a:r>
          </a:p>
          <a:p>
            <a:pPr lvl="0" defTabSz="914400">
              <a:lnSpc>
                <a:spcPct val="115000"/>
              </a:lnSpc>
              <a:spcAft>
                <a:spcPts val="1000"/>
              </a:spcAft>
              <a:tabLst>
                <a:tab pos="2638425" algn="l"/>
              </a:tabLst>
            </a:pPr>
            <a:r>
              <a:rPr lang="ar-SA" sz="900" b="1" dirty="0" smtClean="0">
                <a:solidFill>
                  <a:prstClr val="black"/>
                </a:solidFill>
                <a:latin typeface="Simplified Arabic" panose="02020603050405020304" pitchFamily="18" charset="-78"/>
                <a:ea typeface="Calibri"/>
                <a:cs typeface="Simplified Arabic" panose="02020603050405020304" pitchFamily="18" charset="-78"/>
              </a:rPr>
              <a:t>* التعاون </a:t>
            </a:r>
            <a:r>
              <a:rPr lang="ar-SA" sz="800" b="1" dirty="0" err="1" smtClean="0">
                <a:solidFill>
                  <a:prstClr val="black"/>
                </a:solidFill>
                <a:latin typeface="Simplified Arabic" panose="02020603050405020304" pitchFamily="18" charset="-78"/>
                <a:ea typeface="Calibri"/>
                <a:cs typeface="Simplified Arabic" panose="02020603050405020304" pitchFamily="18" charset="-78"/>
              </a:rPr>
              <a:t>باجراء</a:t>
            </a:r>
            <a:r>
              <a:rPr lang="ar-SA" sz="800" b="1" dirty="0" smtClean="0">
                <a:solidFill>
                  <a:prstClr val="black"/>
                </a:solidFill>
                <a:latin typeface="Simplified Arabic" panose="02020603050405020304" pitchFamily="18" charset="-78"/>
                <a:ea typeface="Calibri"/>
                <a:cs typeface="Simplified Arabic" panose="02020603050405020304" pitchFamily="18" charset="-78"/>
              </a:rPr>
              <a:t> </a:t>
            </a:r>
            <a:r>
              <a:rPr lang="ar-SA" sz="800" b="1" dirty="0">
                <a:solidFill>
                  <a:prstClr val="black"/>
                </a:solidFill>
                <a:latin typeface="Simplified Arabic" panose="02020603050405020304" pitchFamily="18" charset="-78"/>
                <a:ea typeface="Calibri"/>
                <a:cs typeface="Simplified Arabic" panose="02020603050405020304" pitchFamily="18" charset="-78"/>
              </a:rPr>
              <a:t>التجربة </a:t>
            </a:r>
            <a:r>
              <a:rPr lang="ar-SA" sz="800" b="1" dirty="0" smtClean="0">
                <a:solidFill>
                  <a:prstClr val="black"/>
                </a:solidFill>
                <a:latin typeface="Simplified Arabic" panose="02020603050405020304" pitchFamily="18" charset="-78"/>
                <a:ea typeface="Calibri"/>
                <a:cs typeface="Simplified Arabic" panose="02020603050405020304" pitchFamily="18" charset="-78"/>
              </a:rPr>
              <a:t>وكتابة </a:t>
            </a:r>
            <a:r>
              <a:rPr lang="ar-SA" sz="800" b="1" dirty="0" smtClean="0">
                <a:solidFill>
                  <a:prstClr val="black"/>
                </a:solidFill>
                <a:latin typeface="Simplified Arabic" panose="02020603050405020304" pitchFamily="18" charset="-78"/>
                <a:ea typeface="Calibri"/>
                <a:cs typeface="Simplified Arabic" panose="02020603050405020304" pitchFamily="18" charset="-78"/>
              </a:rPr>
              <a:t>البحث</a:t>
            </a:r>
            <a:r>
              <a:rPr lang="ar-SA" sz="800" b="1" dirty="0" smtClean="0">
                <a:solidFill>
                  <a:prstClr val="black"/>
                </a:solidFill>
                <a:latin typeface="Simplified Arabic" panose="02020603050405020304" pitchFamily="18" charset="-78"/>
                <a:ea typeface="Calibri"/>
                <a:cs typeface="Simplified Arabic" panose="02020603050405020304" pitchFamily="18" charset="-78"/>
              </a:rPr>
              <a:t>. وترجمته   </a:t>
            </a:r>
            <a:r>
              <a:rPr lang="ar-SA" sz="800" b="1" dirty="0">
                <a:solidFill>
                  <a:prstClr val="black"/>
                </a:solidFill>
                <a:latin typeface="Simplified Arabic" panose="02020603050405020304" pitchFamily="18" charset="-78"/>
                <a:ea typeface="Calibri"/>
                <a:cs typeface="Simplified Arabic" panose="02020603050405020304" pitchFamily="18" charset="-78"/>
              </a:rPr>
              <a:t>*</a:t>
            </a:r>
            <a:r>
              <a:rPr lang="ar-SA" sz="900" b="1" dirty="0">
                <a:solidFill>
                  <a:prstClr val="black"/>
                </a:solidFill>
                <a:latin typeface="Simplified Arabic" panose="02020603050405020304" pitchFamily="18" charset="-78"/>
                <a:ea typeface="Calibri"/>
                <a:cs typeface="Simplified Arabic" panose="02020603050405020304" pitchFamily="18" charset="-78"/>
              </a:rPr>
              <a:t>التواصل بين المدارس </a:t>
            </a:r>
            <a:r>
              <a:rPr lang="ar-SA" sz="800" b="1" dirty="0" smtClean="0">
                <a:solidFill>
                  <a:prstClr val="black"/>
                </a:solidFill>
                <a:latin typeface="Simplified Arabic" panose="02020603050405020304" pitchFamily="18" charset="-78"/>
                <a:ea typeface="Calibri"/>
                <a:cs typeface="Simplified Arabic" panose="02020603050405020304" pitchFamily="18" charset="-78"/>
              </a:rPr>
              <a:t>تم التواصل مع </a:t>
            </a:r>
            <a:r>
              <a:rPr lang="ar-SA" sz="800" b="1" dirty="0" smtClean="0">
                <a:solidFill>
                  <a:prstClr val="black"/>
                </a:solidFill>
                <a:latin typeface="Simplified Arabic" panose="02020603050405020304" pitchFamily="18" charset="-78"/>
                <a:ea typeface="Calibri"/>
                <a:cs typeface="Simplified Arabic" panose="02020603050405020304" pitchFamily="18" charset="-78"/>
              </a:rPr>
              <a:t>مدرسة الثانوية بعرقة ومدرسة </a:t>
            </a:r>
            <a:r>
              <a:rPr lang="ar-SA" sz="800" b="1" dirty="0" err="1" smtClean="0">
                <a:solidFill>
                  <a:prstClr val="black"/>
                </a:solidFill>
                <a:latin typeface="Simplified Arabic" panose="02020603050405020304" pitchFamily="18" charset="-78"/>
                <a:ea typeface="Calibri"/>
                <a:cs typeface="Simplified Arabic" panose="02020603050405020304" pitchFamily="18" charset="-78"/>
              </a:rPr>
              <a:t>ناون</a:t>
            </a:r>
            <a:r>
              <a:rPr lang="ar-SA" sz="800" b="1" dirty="0" smtClean="0">
                <a:solidFill>
                  <a:prstClr val="black"/>
                </a:solidFill>
                <a:latin typeface="Simplified Arabic" panose="02020603050405020304" pitchFamily="18" charset="-78"/>
                <a:ea typeface="Calibri"/>
                <a:cs typeface="Simplified Arabic" panose="02020603050405020304" pitchFamily="18" charset="-78"/>
              </a:rPr>
              <a:t> بالمخواة  </a:t>
            </a:r>
            <a:r>
              <a:rPr lang="ar-SA" sz="1000" b="1" dirty="0" smtClean="0">
                <a:solidFill>
                  <a:prstClr val="black"/>
                </a:solidFill>
                <a:latin typeface="Simplified Arabic" panose="02020603050405020304" pitchFamily="18" charset="-78"/>
                <a:ea typeface="Calibri"/>
                <a:cs typeface="Simplified Arabic" panose="02020603050405020304" pitchFamily="18" charset="-78"/>
              </a:rPr>
              <a:t>*التواصل </a:t>
            </a:r>
            <a:r>
              <a:rPr lang="ar-SA" sz="1000" b="1" dirty="0">
                <a:solidFill>
                  <a:prstClr val="black"/>
                </a:solidFill>
                <a:latin typeface="Simplified Arabic" panose="02020603050405020304" pitchFamily="18" charset="-78"/>
                <a:ea typeface="Calibri"/>
                <a:cs typeface="Simplified Arabic" panose="02020603050405020304" pitchFamily="18" charset="-78"/>
              </a:rPr>
              <a:t>مع مختص</a:t>
            </a:r>
            <a:r>
              <a:rPr lang="en-US" sz="1000" b="1" dirty="0">
                <a:solidFill>
                  <a:prstClr val="black"/>
                </a:solidFill>
                <a:latin typeface="Simplified Arabic" panose="02020603050405020304" pitchFamily="18" charset="-78"/>
                <a:ea typeface="Calibri"/>
                <a:cs typeface="Simplified Arabic" panose="02020603050405020304" pitchFamily="18" charset="-78"/>
              </a:rPr>
              <a:t>STEM</a:t>
            </a:r>
            <a:r>
              <a:rPr lang="ar-SA" sz="1000" b="1" dirty="0">
                <a:solidFill>
                  <a:prstClr val="black"/>
                </a:solidFill>
                <a:latin typeface="Simplified Arabic" panose="02020603050405020304" pitchFamily="18" charset="-78"/>
                <a:ea typeface="Calibri"/>
                <a:cs typeface="Simplified Arabic" panose="02020603050405020304" pitchFamily="18" charset="-78"/>
              </a:rPr>
              <a:t>   </a:t>
            </a:r>
            <a:r>
              <a:rPr lang="ar-SA" sz="800" b="1" dirty="0">
                <a:solidFill>
                  <a:prstClr val="black"/>
                </a:solidFill>
                <a:latin typeface="Simplified Arabic" panose="02020603050405020304" pitchFamily="18" charset="-78"/>
                <a:ea typeface="Calibri"/>
                <a:cs typeface="Simplified Arabic" panose="02020603050405020304" pitchFamily="18" charset="-78"/>
              </a:rPr>
              <a:t>فقد تم التواصل مع معلمات ومشرفات في تخصصات مختلفة  .                            </a:t>
            </a:r>
          </a:p>
        </p:txBody>
      </p:sp>
      <p:sp>
        <p:nvSpPr>
          <p:cNvPr id="55" name="مستطيل 54"/>
          <p:cNvSpPr/>
          <p:nvPr/>
        </p:nvSpPr>
        <p:spPr>
          <a:xfrm>
            <a:off x="9151828" y="1130655"/>
            <a:ext cx="2937078" cy="2375009"/>
          </a:xfrm>
          <a:prstGeom prst="rect">
            <a:avLst/>
          </a:prstGeom>
        </p:spPr>
        <p:txBody>
          <a:bodyPr wrap="square">
            <a:spAutoFit/>
          </a:bodyPr>
          <a:lstStyle/>
          <a:p>
            <a:r>
              <a:rPr lang="ar-SA" sz="700" b="1" dirty="0" smtClean="0">
                <a:solidFill>
                  <a:schemeClr val="bg1"/>
                </a:solidFill>
                <a:latin typeface="Simplified Arabic" panose="02020603050405020304" pitchFamily="18" charset="-78"/>
                <a:ea typeface="Calibri"/>
                <a:cs typeface="Simplified Arabic" panose="02020603050405020304" pitchFamily="18" charset="-78"/>
              </a:rPr>
              <a:t>تهدف </a:t>
            </a:r>
            <a:r>
              <a:rPr lang="ar-SA" sz="700" b="1" dirty="0">
                <a:solidFill>
                  <a:schemeClr val="bg1"/>
                </a:solidFill>
                <a:latin typeface="Simplified Arabic" panose="02020603050405020304" pitchFamily="18" charset="-78"/>
                <a:ea typeface="Calibri"/>
                <a:cs typeface="Simplified Arabic" panose="02020603050405020304" pitchFamily="18" charset="-78"/>
              </a:rPr>
              <a:t>الدراسة إلى المقارنة بين تربة سهول وادي بيش وتربة سواحل بحر بيش وتأثيرها على الزراعة. </a:t>
            </a:r>
            <a:endParaRPr lang="en-US" sz="700" b="1" dirty="0">
              <a:solidFill>
                <a:schemeClr val="bg1"/>
              </a:solidFill>
              <a:latin typeface="Simplified Arabic" panose="02020603050405020304" pitchFamily="18" charset="-78"/>
              <a:ea typeface="Calibri"/>
              <a:cs typeface="Simplified Arabic" panose="02020603050405020304" pitchFamily="18" charset="-78"/>
            </a:endParaRPr>
          </a:p>
          <a:p>
            <a:r>
              <a:rPr lang="ar-SA" sz="700" b="1" dirty="0">
                <a:solidFill>
                  <a:schemeClr val="bg1"/>
                </a:solidFill>
                <a:latin typeface="Simplified Arabic" panose="02020603050405020304" pitchFamily="18" charset="-78"/>
                <a:ea typeface="Calibri"/>
                <a:cs typeface="Simplified Arabic" panose="02020603050405020304" pitchFamily="18" charset="-78"/>
              </a:rPr>
              <a:t>أسئلة :</a:t>
            </a:r>
            <a:endParaRPr lang="en-US" sz="700" b="1" dirty="0">
              <a:solidFill>
                <a:schemeClr val="bg1"/>
              </a:solidFill>
              <a:latin typeface="Simplified Arabic" panose="02020603050405020304" pitchFamily="18" charset="-78"/>
              <a:ea typeface="Calibri"/>
              <a:cs typeface="Simplified Arabic" panose="02020603050405020304" pitchFamily="18" charset="-78"/>
            </a:endParaRPr>
          </a:p>
          <a:p>
            <a:pPr lvl="0"/>
            <a:r>
              <a:rPr lang="ar-SA" sz="700" b="1" dirty="0" smtClean="0">
                <a:solidFill>
                  <a:schemeClr val="bg1"/>
                </a:solidFill>
                <a:latin typeface="Simplified Arabic" panose="02020603050405020304" pitchFamily="18" charset="-78"/>
                <a:cs typeface="Simplified Arabic" panose="02020603050405020304" pitchFamily="18" charset="-78"/>
              </a:rPr>
              <a:t>- ما </a:t>
            </a:r>
            <a:r>
              <a:rPr lang="ar-SA" sz="700" b="1" dirty="0">
                <a:solidFill>
                  <a:schemeClr val="bg1"/>
                </a:solidFill>
                <a:latin typeface="Simplified Arabic" panose="02020603050405020304" pitchFamily="18" charset="-78"/>
                <a:cs typeface="Simplified Arabic" panose="02020603050405020304" pitchFamily="18" charset="-78"/>
              </a:rPr>
              <a:t>أثر تربة سهول وادي بيش وتربة سواحل بحر بيش على الزراعة ؟</a:t>
            </a:r>
            <a:endParaRPr lang="en-US" sz="700" b="1" dirty="0">
              <a:solidFill>
                <a:schemeClr val="bg1"/>
              </a:solidFill>
              <a:latin typeface="Simplified Arabic" panose="02020603050405020304" pitchFamily="18" charset="-78"/>
              <a:cs typeface="Simplified Arabic" panose="02020603050405020304" pitchFamily="18" charset="-78"/>
            </a:endParaRPr>
          </a:p>
          <a:p>
            <a:pPr lvl="0"/>
            <a:r>
              <a:rPr lang="ar-SA" sz="700" b="1" dirty="0" smtClean="0">
                <a:solidFill>
                  <a:schemeClr val="bg1"/>
                </a:solidFill>
                <a:latin typeface="Simplified Arabic" panose="02020603050405020304" pitchFamily="18" charset="-78"/>
                <a:cs typeface="Simplified Arabic" panose="02020603050405020304" pitchFamily="18" charset="-78"/>
              </a:rPr>
              <a:t>- هل </a:t>
            </a:r>
            <a:r>
              <a:rPr lang="ar-SA" sz="700" b="1" dirty="0">
                <a:solidFill>
                  <a:schemeClr val="bg1"/>
                </a:solidFill>
                <a:latin typeface="Simplified Arabic" panose="02020603050405020304" pitchFamily="18" charset="-78"/>
                <a:cs typeface="Simplified Arabic" panose="02020603050405020304" pitchFamily="18" charset="-78"/>
              </a:rPr>
              <a:t>هناك علاقة بين حموضة التربة وكمية البيكربونات على الزراعة ؟</a:t>
            </a:r>
            <a:endParaRPr lang="en-US" sz="700" b="1" dirty="0">
              <a:solidFill>
                <a:schemeClr val="bg1"/>
              </a:solidFill>
              <a:latin typeface="Simplified Arabic" panose="02020603050405020304" pitchFamily="18" charset="-78"/>
              <a:cs typeface="Simplified Arabic" panose="02020603050405020304" pitchFamily="18" charset="-78"/>
            </a:endParaRPr>
          </a:p>
          <a:p>
            <a:pPr rtl="0"/>
            <a:r>
              <a:rPr lang="ar-SA" sz="700" b="1" dirty="0">
                <a:solidFill>
                  <a:schemeClr val="bg1"/>
                </a:solidFill>
                <a:latin typeface="Simplified Arabic" panose="02020603050405020304" pitchFamily="18" charset="-78"/>
                <a:ea typeface="Calibri"/>
                <a:cs typeface="Simplified Arabic" panose="02020603050405020304" pitchFamily="18" charset="-78"/>
              </a:rPr>
              <a:t>الفرضية:</a:t>
            </a:r>
            <a:endParaRPr lang="en-US" sz="700" b="1" dirty="0">
              <a:solidFill>
                <a:schemeClr val="bg1"/>
              </a:solidFill>
              <a:latin typeface="Simplified Arabic" panose="02020603050405020304" pitchFamily="18" charset="-78"/>
              <a:ea typeface="Calibri"/>
              <a:cs typeface="Simplified Arabic" panose="02020603050405020304" pitchFamily="18" charset="-78"/>
            </a:endParaRPr>
          </a:p>
          <a:p>
            <a:pPr rtl="0"/>
            <a:r>
              <a:rPr lang="ar-SA" sz="700" b="1" dirty="0">
                <a:solidFill>
                  <a:schemeClr val="bg1"/>
                </a:solidFill>
                <a:latin typeface="Simplified Arabic" panose="02020603050405020304" pitchFamily="18" charset="-78"/>
                <a:ea typeface="Calibri"/>
                <a:cs typeface="Simplified Arabic" panose="02020603050405020304" pitchFamily="18" charset="-78"/>
              </a:rPr>
              <a:t>1- يوجد أثر للتربة على الزراعة في سهول بيش و سواحل  بيش. </a:t>
            </a:r>
            <a:endParaRPr lang="en-US" sz="700" b="1" dirty="0">
              <a:solidFill>
                <a:schemeClr val="bg1"/>
              </a:solidFill>
              <a:latin typeface="Simplified Arabic" panose="02020603050405020304" pitchFamily="18" charset="-78"/>
              <a:ea typeface="Calibri"/>
              <a:cs typeface="Simplified Arabic" panose="02020603050405020304" pitchFamily="18" charset="-78"/>
            </a:endParaRPr>
          </a:p>
          <a:p>
            <a:pPr rtl="0"/>
            <a:r>
              <a:rPr lang="ar-SA" sz="700" b="1" dirty="0">
                <a:solidFill>
                  <a:schemeClr val="bg1"/>
                </a:solidFill>
                <a:latin typeface="Simplified Arabic" panose="02020603050405020304" pitchFamily="18" charset="-78"/>
                <a:ea typeface="Calibri"/>
                <a:cs typeface="Simplified Arabic" panose="02020603050405020304" pitchFamily="18" charset="-78"/>
              </a:rPr>
              <a:t>2- لا يوجد أثر للتربة على الزراعة في سهول بيش و سواحل بيش  .</a:t>
            </a:r>
            <a:endParaRPr lang="en-US" sz="700" b="1" dirty="0">
              <a:solidFill>
                <a:schemeClr val="bg1"/>
              </a:solidFill>
              <a:latin typeface="Simplified Arabic" panose="02020603050405020304" pitchFamily="18" charset="-78"/>
              <a:ea typeface="Calibri"/>
              <a:cs typeface="Simplified Arabic" panose="02020603050405020304" pitchFamily="18" charset="-78"/>
            </a:endParaRPr>
          </a:p>
          <a:p>
            <a:pPr rtl="0"/>
            <a:r>
              <a:rPr lang="ar-SA" sz="700" b="1" dirty="0">
                <a:solidFill>
                  <a:schemeClr val="bg1"/>
                </a:solidFill>
                <a:latin typeface="Simplified Arabic" panose="02020603050405020304" pitchFamily="18" charset="-78"/>
                <a:ea typeface="Calibri"/>
                <a:cs typeface="Simplified Arabic" panose="02020603050405020304" pitchFamily="18" charset="-78"/>
              </a:rPr>
              <a:t>3- توجد علاقة عكسية بين حموضة التربة وكمية البيكربونات وزراعة الأراضي ببيش.</a:t>
            </a:r>
            <a:endParaRPr lang="en-US" sz="700" b="1" dirty="0">
              <a:solidFill>
                <a:schemeClr val="bg1"/>
              </a:solidFill>
              <a:latin typeface="Simplified Arabic" panose="02020603050405020304" pitchFamily="18" charset="-78"/>
              <a:ea typeface="Calibri"/>
              <a:cs typeface="Simplified Arabic" panose="02020603050405020304" pitchFamily="18" charset="-78"/>
            </a:endParaRPr>
          </a:p>
          <a:p>
            <a:r>
              <a:rPr lang="ar-SA" sz="700" b="1" dirty="0">
                <a:solidFill>
                  <a:schemeClr val="bg1"/>
                </a:solidFill>
                <a:latin typeface="Simplified Arabic" panose="02020603050405020304" pitchFamily="18" charset="-78"/>
                <a:ea typeface="Calibri"/>
                <a:cs typeface="Simplified Arabic" panose="02020603050405020304" pitchFamily="18" charset="-78"/>
              </a:rPr>
              <a:t>الإجراءات: </a:t>
            </a:r>
            <a:endParaRPr lang="en-US" sz="700" b="1" dirty="0">
              <a:solidFill>
                <a:schemeClr val="bg1"/>
              </a:solidFill>
              <a:latin typeface="Simplified Arabic" panose="02020603050405020304" pitchFamily="18" charset="-78"/>
              <a:ea typeface="Calibri"/>
              <a:cs typeface="Simplified Arabic" panose="02020603050405020304" pitchFamily="18" charset="-78"/>
            </a:endParaRPr>
          </a:p>
          <a:p>
            <a:r>
              <a:rPr lang="ar-SA" sz="700" b="1" dirty="0">
                <a:solidFill>
                  <a:schemeClr val="bg1"/>
                </a:solidFill>
                <a:latin typeface="Simplified Arabic" panose="02020603050405020304" pitchFamily="18" charset="-78"/>
                <a:ea typeface="Calibri"/>
                <a:cs typeface="Simplified Arabic" panose="02020603050405020304" pitchFamily="18" charset="-78"/>
              </a:rPr>
              <a:t>استخدام المنهج التجريبي </a:t>
            </a:r>
            <a:r>
              <a:rPr lang="ar-SA" sz="700" b="1" dirty="0" smtClean="0">
                <a:solidFill>
                  <a:schemeClr val="bg1"/>
                </a:solidFill>
                <a:latin typeface="Simplified Arabic" panose="02020603050405020304" pitchFamily="18" charset="-78"/>
                <a:ea typeface="Calibri"/>
                <a:cs typeface="Simplified Arabic" panose="02020603050405020304" pitchFamily="18" charset="-78"/>
              </a:rPr>
              <a:t>.</a:t>
            </a:r>
          </a:p>
          <a:p>
            <a:endParaRPr lang="en-US" sz="700" b="1" dirty="0">
              <a:solidFill>
                <a:schemeClr val="bg1"/>
              </a:solidFill>
              <a:latin typeface="Simplified Arabic" panose="02020603050405020304" pitchFamily="18" charset="-78"/>
              <a:ea typeface="Calibri"/>
              <a:cs typeface="Simplified Arabic" panose="02020603050405020304" pitchFamily="18" charset="-78"/>
            </a:endParaRPr>
          </a:p>
          <a:p>
            <a:pPr>
              <a:spcAft>
                <a:spcPts val="1000"/>
              </a:spcAft>
            </a:pPr>
            <a:r>
              <a:rPr lang="ar-SA" sz="700" b="1" dirty="0">
                <a:solidFill>
                  <a:schemeClr val="bg1"/>
                </a:solidFill>
                <a:latin typeface="Simplified Arabic" panose="02020603050405020304" pitchFamily="18" charset="-78"/>
                <a:ea typeface="Calibri"/>
                <a:cs typeface="Simplified Arabic" panose="02020603050405020304" pitchFamily="18" charset="-78"/>
              </a:rPr>
              <a:t>النتائج</a:t>
            </a:r>
            <a:r>
              <a:rPr lang="ar-SA" sz="700" b="1" dirty="0" smtClean="0">
                <a:solidFill>
                  <a:schemeClr val="bg1"/>
                </a:solidFill>
                <a:latin typeface="Simplified Arabic" panose="02020603050405020304" pitchFamily="18" charset="-78"/>
                <a:ea typeface="Calibri"/>
                <a:cs typeface="Simplified Arabic" panose="02020603050405020304" pitchFamily="18" charset="-78"/>
              </a:rPr>
              <a:t>:</a:t>
            </a:r>
            <a:r>
              <a:rPr lang="ar-SA" sz="700" b="1" dirty="0" smtClean="0">
                <a:solidFill>
                  <a:schemeClr val="bg1"/>
                </a:solidFill>
                <a:latin typeface="Simplified Arabic" panose="02020603050405020304" pitchFamily="18" charset="-78"/>
                <a:ea typeface="Times New Roman"/>
                <a:cs typeface="Simplified Arabic" panose="02020603050405020304" pitchFamily="18" charset="-78"/>
              </a:rPr>
              <a:t> </a:t>
            </a:r>
            <a:r>
              <a:rPr lang="ar-SA" sz="700" b="1" dirty="0">
                <a:solidFill>
                  <a:schemeClr val="bg1"/>
                </a:solidFill>
                <a:latin typeface="Simplified Arabic" panose="02020603050405020304" pitchFamily="18" charset="-78"/>
                <a:ea typeface="Times New Roman"/>
                <a:cs typeface="Simplified Arabic" panose="02020603050405020304" pitchFamily="18" charset="-78"/>
              </a:rPr>
              <a:t>سهول بيش صالحة للزراعة لأنها تربة متعادلة , بينما سواحل بيش غير صالحة للزرعة لارتفاع الحموضة وكمية البيكربونات .</a:t>
            </a:r>
            <a:endParaRPr lang="en-US" sz="700" b="1" dirty="0">
              <a:solidFill>
                <a:schemeClr val="bg1"/>
              </a:solidFill>
              <a:latin typeface="Simplified Arabic" panose="02020603050405020304" pitchFamily="18" charset="-78"/>
              <a:ea typeface="Calibri"/>
              <a:cs typeface="Simplified Arabic" panose="02020603050405020304" pitchFamily="18" charset="-78"/>
            </a:endParaRPr>
          </a:p>
          <a:p>
            <a:r>
              <a:rPr lang="ar-SA" sz="700" b="1" dirty="0">
                <a:solidFill>
                  <a:schemeClr val="bg1"/>
                </a:solidFill>
                <a:latin typeface="Simplified Arabic" panose="02020603050405020304" pitchFamily="18" charset="-78"/>
                <a:ea typeface="Calibri"/>
                <a:cs typeface="Simplified Arabic" panose="02020603050405020304" pitchFamily="18" charset="-78"/>
              </a:rPr>
              <a:t>الاستنتاجات </a:t>
            </a:r>
            <a:r>
              <a:rPr lang="ar-SA" sz="700" b="1" dirty="0" smtClean="0">
                <a:solidFill>
                  <a:schemeClr val="bg1"/>
                </a:solidFill>
                <a:latin typeface="Simplified Arabic" panose="02020603050405020304" pitchFamily="18" charset="-78"/>
                <a:ea typeface="Calibri"/>
                <a:cs typeface="Simplified Arabic" panose="02020603050405020304" pitchFamily="18" charset="-78"/>
              </a:rPr>
              <a:t>:-</a:t>
            </a:r>
            <a:r>
              <a:rPr lang="ar-SA" sz="700" b="1" dirty="0">
                <a:solidFill>
                  <a:schemeClr val="bg1"/>
                </a:solidFill>
                <a:latin typeface="Simplified Arabic" panose="02020603050405020304" pitchFamily="18" charset="-78"/>
                <a:ea typeface="Calibri"/>
                <a:cs typeface="Simplified Arabic" panose="02020603050405020304" pitchFamily="18" charset="-78"/>
              </a:rPr>
              <a:t>العلاقة بين حموضة التربة وكمية البيكربونات في التربة و الزراعة علاقة </a:t>
            </a:r>
            <a:r>
              <a:rPr lang="ar-SA" sz="700" b="1" dirty="0" smtClean="0">
                <a:solidFill>
                  <a:schemeClr val="bg1"/>
                </a:solidFill>
                <a:latin typeface="Simplified Arabic" panose="02020603050405020304" pitchFamily="18" charset="-78"/>
                <a:ea typeface="Calibri"/>
                <a:cs typeface="Simplified Arabic" panose="02020603050405020304" pitchFamily="18" charset="-78"/>
              </a:rPr>
              <a:t>عكسية </a:t>
            </a:r>
            <a:endParaRPr lang="en-US" sz="700" b="1" dirty="0">
              <a:solidFill>
                <a:schemeClr val="bg1"/>
              </a:solidFill>
              <a:latin typeface="Simplified Arabic" panose="02020603050405020304" pitchFamily="18" charset="-78"/>
              <a:ea typeface="Calibri"/>
              <a:cs typeface="Simplified Arabic" panose="02020603050405020304" pitchFamily="18" charset="-78"/>
            </a:endParaRPr>
          </a:p>
          <a:p>
            <a:pPr>
              <a:tabLst>
                <a:tab pos="4074160" algn="l"/>
              </a:tabLst>
            </a:pPr>
            <a:r>
              <a:rPr lang="ar-SA" sz="700" b="1" dirty="0" smtClean="0">
                <a:solidFill>
                  <a:schemeClr val="bg1"/>
                </a:solidFill>
                <a:latin typeface="Simplified Arabic" panose="02020603050405020304" pitchFamily="18" charset="-78"/>
                <a:ea typeface="Calibri"/>
                <a:cs typeface="Simplified Arabic" panose="02020603050405020304" pitchFamily="18" charset="-78"/>
              </a:rPr>
              <a:t>- الدراسة </a:t>
            </a:r>
            <a:r>
              <a:rPr lang="ar-SA" sz="700" b="1" dirty="0">
                <a:solidFill>
                  <a:schemeClr val="bg1"/>
                </a:solidFill>
                <a:latin typeface="Simplified Arabic" panose="02020603050405020304" pitchFamily="18" charset="-78"/>
                <a:ea typeface="Calibri"/>
                <a:cs typeface="Simplified Arabic" panose="02020603050405020304" pitchFamily="18" charset="-78"/>
              </a:rPr>
              <a:t>تساعد تطوير وتحسين مستوى الزراعة ببيش </a:t>
            </a:r>
            <a:r>
              <a:rPr lang="ar-SA" sz="700" b="1" dirty="0" smtClean="0">
                <a:solidFill>
                  <a:schemeClr val="bg1"/>
                </a:solidFill>
                <a:latin typeface="Simplified Arabic" panose="02020603050405020304" pitchFamily="18" charset="-78"/>
                <a:ea typeface="Calibri"/>
                <a:cs typeface="Simplified Arabic" panose="02020603050405020304" pitchFamily="18" charset="-78"/>
              </a:rPr>
              <a:t>.</a:t>
            </a:r>
            <a:endParaRPr lang="en-US" sz="700" b="1" dirty="0" smtClean="0">
              <a:solidFill>
                <a:schemeClr val="bg1"/>
              </a:solidFill>
              <a:latin typeface="Simplified Arabic" panose="02020603050405020304" pitchFamily="18" charset="-78"/>
              <a:ea typeface="Calibri"/>
              <a:cs typeface="Simplified Arabic" panose="02020603050405020304" pitchFamily="18" charset="-78"/>
            </a:endParaRPr>
          </a:p>
          <a:p>
            <a:pPr rtl="0"/>
            <a:r>
              <a:rPr lang="ar-SA" sz="700" b="1" dirty="0" smtClean="0">
                <a:solidFill>
                  <a:schemeClr val="bg1"/>
                </a:solidFill>
                <a:latin typeface="Simplified Arabic" panose="02020603050405020304" pitchFamily="18" charset="-78"/>
                <a:ea typeface="Calibri"/>
                <a:cs typeface="Simplified Arabic" panose="02020603050405020304" pitchFamily="18" charset="-78"/>
              </a:rPr>
              <a:t>المصطلحات : </a:t>
            </a:r>
          </a:p>
          <a:p>
            <a:pPr rtl="0"/>
            <a:r>
              <a:rPr lang="ar-SA" sz="700" b="1" dirty="0" smtClean="0">
                <a:solidFill>
                  <a:schemeClr val="bg1"/>
                </a:solidFill>
                <a:latin typeface="Simplified Arabic" panose="02020603050405020304" pitchFamily="18" charset="-78"/>
                <a:ea typeface="Calibri"/>
                <a:cs typeface="Simplified Arabic" panose="02020603050405020304" pitchFamily="18" charset="-78"/>
              </a:rPr>
              <a:t>سهول </a:t>
            </a:r>
            <a:r>
              <a:rPr lang="ar-SA" sz="700" b="1" dirty="0">
                <a:solidFill>
                  <a:schemeClr val="bg1"/>
                </a:solidFill>
                <a:latin typeface="Simplified Arabic" panose="02020603050405020304" pitchFamily="18" charset="-78"/>
                <a:ea typeface="Calibri"/>
                <a:cs typeface="Simplified Arabic" panose="02020603050405020304" pitchFamily="18" charset="-78"/>
              </a:rPr>
              <a:t>: مساحة واسعة من الأرض المنخفضة بقرب الأودية .</a:t>
            </a:r>
            <a:endParaRPr lang="en-US" sz="700" b="1" dirty="0">
              <a:solidFill>
                <a:schemeClr val="bg1"/>
              </a:solidFill>
              <a:latin typeface="Simplified Arabic" panose="02020603050405020304" pitchFamily="18" charset="-78"/>
              <a:ea typeface="Calibri"/>
              <a:cs typeface="Simplified Arabic" panose="02020603050405020304" pitchFamily="18" charset="-78"/>
            </a:endParaRPr>
          </a:p>
          <a:p>
            <a:pPr rtl="0"/>
            <a:r>
              <a:rPr lang="ar-SA" sz="700" b="1" dirty="0">
                <a:solidFill>
                  <a:schemeClr val="bg1"/>
                </a:solidFill>
                <a:latin typeface="Simplified Arabic" panose="02020603050405020304" pitchFamily="18" charset="-78"/>
                <a:ea typeface="Calibri"/>
                <a:cs typeface="Simplified Arabic" panose="02020603050405020304" pitchFamily="18" charset="-78"/>
              </a:rPr>
              <a:t>سواحل : منطقة من اليابس تُجاورُ بحْرا .</a:t>
            </a:r>
            <a:endParaRPr lang="en-US" sz="700" b="1" dirty="0">
              <a:solidFill>
                <a:schemeClr val="bg1"/>
              </a:solidFill>
              <a:latin typeface="Simplified Arabic" panose="02020603050405020304" pitchFamily="18" charset="-78"/>
              <a:ea typeface="Calibri"/>
              <a:cs typeface="Simplified Arabic" panose="02020603050405020304" pitchFamily="18" charset="-78"/>
            </a:endParaRPr>
          </a:p>
          <a:p>
            <a:pPr rtl="0"/>
            <a:r>
              <a:rPr lang="ar-SA" sz="700" b="1" dirty="0">
                <a:solidFill>
                  <a:schemeClr val="bg1"/>
                </a:solidFill>
                <a:latin typeface="Calibri"/>
                <a:ea typeface="Calibri"/>
                <a:cs typeface="Simplified Arabic"/>
              </a:rPr>
              <a:t>التربة : خليط من المواد  تغطي سطح الأرض</a:t>
            </a:r>
            <a:r>
              <a:rPr lang="ar-SA" sz="600" dirty="0">
                <a:solidFill>
                  <a:schemeClr val="bg1"/>
                </a:solidFill>
                <a:latin typeface="Calibri"/>
                <a:ea typeface="Calibri"/>
                <a:cs typeface="Simplified Arabic"/>
              </a:rPr>
              <a:t>.</a:t>
            </a:r>
            <a:endParaRPr lang="en-US" sz="600" dirty="0">
              <a:solidFill>
                <a:schemeClr val="bg1"/>
              </a:solidFill>
              <a:effectLst/>
              <a:latin typeface="Calibri"/>
              <a:ea typeface="Calibri"/>
              <a:cs typeface="Arial"/>
            </a:endParaRPr>
          </a:p>
        </p:txBody>
      </p:sp>
      <p:sp>
        <p:nvSpPr>
          <p:cNvPr id="56" name="مستطيل 55"/>
          <p:cNvSpPr/>
          <p:nvPr/>
        </p:nvSpPr>
        <p:spPr>
          <a:xfrm>
            <a:off x="9401758" y="3774385"/>
            <a:ext cx="2616896" cy="307777"/>
          </a:xfrm>
          <a:prstGeom prst="rect">
            <a:avLst/>
          </a:prstGeom>
        </p:spPr>
        <p:txBody>
          <a:bodyPr wrap="square">
            <a:spAutoFit/>
          </a:bodyPr>
          <a:lstStyle/>
          <a:p>
            <a:pPr lvl="0"/>
            <a:r>
              <a:rPr lang="ar-SA" sz="700" b="1" dirty="0" smtClean="0">
                <a:solidFill>
                  <a:prstClr val="black"/>
                </a:solidFill>
                <a:latin typeface="Simplified Arabic" panose="02020603050405020304" pitchFamily="18" charset="-78"/>
                <a:cs typeface="Simplified Arabic" panose="02020603050405020304" pitchFamily="18" charset="-78"/>
              </a:rPr>
              <a:t>- </a:t>
            </a:r>
            <a:r>
              <a:rPr lang="ar-SA" sz="700" b="1" dirty="0">
                <a:solidFill>
                  <a:prstClr val="black"/>
                </a:solidFill>
                <a:latin typeface="Simplified Arabic" panose="02020603050405020304" pitchFamily="18" charset="-78"/>
                <a:cs typeface="Simplified Arabic" panose="02020603050405020304" pitchFamily="18" charset="-78"/>
              </a:rPr>
              <a:t>ما أثر تربة سهول وادي بيش وتربة سواحل بحر بيش على الزراعة ؟</a:t>
            </a:r>
            <a:endParaRPr lang="en-US" sz="700" b="1" dirty="0">
              <a:solidFill>
                <a:prstClr val="black"/>
              </a:solidFill>
              <a:latin typeface="Simplified Arabic" panose="02020603050405020304" pitchFamily="18" charset="-78"/>
              <a:cs typeface="Simplified Arabic" panose="02020603050405020304" pitchFamily="18" charset="-78"/>
            </a:endParaRPr>
          </a:p>
          <a:p>
            <a:pPr lvl="0"/>
            <a:r>
              <a:rPr lang="ar-SA" sz="700" b="1" dirty="0">
                <a:solidFill>
                  <a:prstClr val="black"/>
                </a:solidFill>
                <a:latin typeface="Simplified Arabic" panose="02020603050405020304" pitchFamily="18" charset="-78"/>
                <a:cs typeface="Simplified Arabic" panose="02020603050405020304" pitchFamily="18" charset="-78"/>
              </a:rPr>
              <a:t>- هل هناك علاقة بين حموضة التربة وكمية البيكربونات على الزراعة ؟</a:t>
            </a:r>
            <a:endParaRPr lang="en-US" sz="700" b="1" dirty="0">
              <a:solidFill>
                <a:prstClr val="black"/>
              </a:solidFill>
              <a:latin typeface="Simplified Arabic" panose="02020603050405020304" pitchFamily="18" charset="-78"/>
              <a:cs typeface="Simplified Arabic" panose="02020603050405020304" pitchFamily="18" charset="-78"/>
            </a:endParaRPr>
          </a:p>
        </p:txBody>
      </p:sp>
      <p:sp>
        <p:nvSpPr>
          <p:cNvPr id="60" name="مستطيل 59"/>
          <p:cNvSpPr/>
          <p:nvPr/>
        </p:nvSpPr>
        <p:spPr>
          <a:xfrm>
            <a:off x="9169256" y="4376473"/>
            <a:ext cx="2969426" cy="1231876"/>
          </a:xfrm>
          <a:prstGeom prst="rect">
            <a:avLst/>
          </a:prstGeom>
        </p:spPr>
        <p:txBody>
          <a:bodyPr wrap="square">
            <a:spAutoFit/>
          </a:bodyPr>
          <a:lstStyle/>
          <a:p>
            <a:r>
              <a:rPr lang="ar-SA" sz="700" b="1" dirty="0" smtClean="0">
                <a:solidFill>
                  <a:schemeClr val="bg1"/>
                </a:solidFill>
                <a:latin typeface="Simplified Arabic" panose="02020603050405020304" pitchFamily="18" charset="-78"/>
                <a:ea typeface="Calibri"/>
                <a:cs typeface="Simplified Arabic" panose="02020603050405020304" pitchFamily="18" charset="-78"/>
              </a:rPr>
              <a:t>تواجه محافظة بيش قلة الغطاء النباتي والزراعي في المناطق الساحلية لبحر بيش , بينما تزدهر الزراعة بشكل كبير في سهول وادي بيش والتي تعتبر من المقومات الأساسية للاستغلال الاقتصادي لزراعة المحاصيل , وبناءً على هذا الأمر حاولنا إيجاد مقارنة بين تربة سهول وادي بيش وتربة سواحل بحر بيش وتأثيرها على الزراعة .وتعتبر حموضة التربة متغيرا رئيسيا لأنه يؤثر على العديد من العمليات الكيميائية ويؤثر بشكل خاص على توافر المواد الغذائية النباتية . والتربة التي تحتوي على درجة عالية من القلوية ولديها</a:t>
            </a:r>
            <a:r>
              <a:rPr lang="en-US" sz="700" b="1" dirty="0" smtClean="0">
                <a:solidFill>
                  <a:schemeClr val="bg1"/>
                </a:solidFill>
                <a:latin typeface="Simplified Arabic" panose="02020603050405020304" pitchFamily="18" charset="-78"/>
                <a:ea typeface="Calibri"/>
                <a:cs typeface="Simplified Arabic" panose="02020603050405020304" pitchFamily="18" charset="-78"/>
              </a:rPr>
              <a:t> PH 8.5 </a:t>
            </a:r>
            <a:r>
              <a:rPr lang="ar-SA" sz="700" b="1" dirty="0" smtClean="0">
                <a:solidFill>
                  <a:schemeClr val="bg1"/>
                </a:solidFill>
                <a:latin typeface="Simplified Arabic" panose="02020603050405020304" pitchFamily="18" charset="-78"/>
                <a:ea typeface="Calibri"/>
                <a:cs typeface="Simplified Arabic" panose="02020603050405020304" pitchFamily="18" charset="-78"/>
              </a:rPr>
              <a:t>أو أعلى ، أو تحتوي على نسبة عالية من كربونات </a:t>
            </a:r>
            <a:r>
              <a:rPr lang="ar-SA" sz="800" b="1" dirty="0" smtClean="0">
                <a:solidFill>
                  <a:schemeClr val="bg1"/>
                </a:solidFill>
                <a:latin typeface="Simplified Arabic" panose="02020603050405020304" pitchFamily="18" charset="-78"/>
                <a:ea typeface="Calibri"/>
                <a:cs typeface="Simplified Arabic" panose="02020603050405020304" pitchFamily="18" charset="-78"/>
              </a:rPr>
              <a:t>وبيكربونات الصوديوم  لها أثر كبير على الزراعة حيث تشكل عائق لنمو النباتات .</a:t>
            </a:r>
          </a:p>
          <a:p>
            <a:pPr>
              <a:tabLst>
                <a:tab pos="1197610" algn="l"/>
              </a:tabLst>
            </a:pPr>
            <a:r>
              <a:rPr lang="ar-SA" sz="800" b="1" dirty="0">
                <a:solidFill>
                  <a:schemeClr val="bg1"/>
                </a:solidFill>
                <a:latin typeface="Calibri"/>
                <a:ea typeface="Calibri"/>
                <a:cs typeface="Arial"/>
              </a:rPr>
              <a:t>أهمية البحث :يسهم في معرفة تربة سهول وادي بيش وتربة سواحل بحر بيش وتأثيرها على الزراعة. </a:t>
            </a:r>
            <a:endParaRPr lang="en-US" sz="800" b="1" dirty="0">
              <a:solidFill>
                <a:schemeClr val="bg1"/>
              </a:solidFill>
              <a:latin typeface="Calibri"/>
              <a:ea typeface="Calibri"/>
              <a:cs typeface="Arial"/>
            </a:endParaRPr>
          </a:p>
          <a:p>
            <a:pPr>
              <a:lnSpc>
                <a:spcPct val="115000"/>
              </a:lnSpc>
              <a:spcAft>
                <a:spcPts val="1000"/>
              </a:spcAft>
            </a:pPr>
            <a:endParaRPr lang="en-US" sz="700" b="1" dirty="0">
              <a:solidFill>
                <a:schemeClr val="bg1"/>
              </a:solidFill>
              <a:effectLst/>
              <a:latin typeface="Simplified Arabic" panose="02020603050405020304" pitchFamily="18" charset="-78"/>
              <a:ea typeface="Calibri"/>
              <a:cs typeface="Simplified Arabic" panose="02020603050405020304" pitchFamily="18" charset="-78"/>
            </a:endParaRPr>
          </a:p>
        </p:txBody>
      </p:sp>
      <p:sp>
        <p:nvSpPr>
          <p:cNvPr id="1024" name="مستطيل 1023"/>
          <p:cNvSpPr/>
          <p:nvPr/>
        </p:nvSpPr>
        <p:spPr>
          <a:xfrm>
            <a:off x="9120497" y="5417910"/>
            <a:ext cx="3059226" cy="587853"/>
          </a:xfrm>
          <a:prstGeom prst="rect">
            <a:avLst/>
          </a:prstGeom>
        </p:spPr>
        <p:txBody>
          <a:bodyPr wrap="square">
            <a:spAutoFit/>
          </a:bodyPr>
          <a:lstStyle/>
          <a:p>
            <a:pPr rtl="0">
              <a:lnSpc>
                <a:spcPct val="115000"/>
              </a:lnSpc>
            </a:pPr>
            <a:r>
              <a:rPr lang="ar-SA" sz="700" b="1" dirty="0">
                <a:solidFill>
                  <a:schemeClr val="bg1"/>
                </a:solidFill>
                <a:latin typeface="Simplified Arabic" panose="02020603050405020304" pitchFamily="18" charset="-78"/>
                <a:ea typeface="Calibri"/>
                <a:cs typeface="Simplified Arabic" panose="02020603050405020304" pitchFamily="18" charset="-78"/>
              </a:rPr>
              <a:t>مصطلحات البحث </a:t>
            </a:r>
            <a:r>
              <a:rPr lang="ar-SA" sz="700" b="1" dirty="0" smtClean="0">
                <a:solidFill>
                  <a:schemeClr val="bg1"/>
                </a:solidFill>
                <a:latin typeface="Simplified Arabic" panose="02020603050405020304" pitchFamily="18" charset="-78"/>
                <a:ea typeface="Calibri"/>
                <a:cs typeface="Simplified Arabic" panose="02020603050405020304" pitchFamily="18" charset="-78"/>
              </a:rPr>
              <a:t>:سهول </a:t>
            </a:r>
            <a:r>
              <a:rPr lang="ar-SA" sz="700" b="1" dirty="0">
                <a:solidFill>
                  <a:schemeClr val="bg1"/>
                </a:solidFill>
                <a:latin typeface="Simplified Arabic" panose="02020603050405020304" pitchFamily="18" charset="-78"/>
                <a:ea typeface="Calibri"/>
                <a:cs typeface="Simplified Arabic" panose="02020603050405020304" pitchFamily="18" charset="-78"/>
              </a:rPr>
              <a:t>: مساحة واسعة من الأرض المنخفضة والمنبسطة بالقرب من الأودية </a:t>
            </a:r>
            <a:r>
              <a:rPr lang="ar-SA" sz="700" b="1" dirty="0" smtClean="0">
                <a:solidFill>
                  <a:schemeClr val="bg1"/>
                </a:solidFill>
                <a:latin typeface="Simplified Arabic" panose="02020603050405020304" pitchFamily="18" charset="-78"/>
                <a:ea typeface="Calibri"/>
                <a:cs typeface="Simplified Arabic" panose="02020603050405020304" pitchFamily="18" charset="-78"/>
              </a:rPr>
              <a:t>..</a:t>
            </a:r>
            <a:endParaRPr lang="en-US" sz="700" b="1" dirty="0">
              <a:solidFill>
                <a:schemeClr val="bg1"/>
              </a:solidFill>
              <a:latin typeface="Simplified Arabic" panose="02020603050405020304" pitchFamily="18" charset="-78"/>
              <a:ea typeface="Calibri"/>
              <a:cs typeface="Simplified Arabic" panose="02020603050405020304" pitchFamily="18" charset="-78"/>
            </a:endParaRPr>
          </a:p>
          <a:p>
            <a:pPr rtl="0">
              <a:lnSpc>
                <a:spcPct val="115000"/>
              </a:lnSpc>
            </a:pPr>
            <a:r>
              <a:rPr lang="ar-SA" sz="700" b="1" dirty="0">
                <a:solidFill>
                  <a:schemeClr val="bg1"/>
                </a:solidFill>
                <a:latin typeface="Simplified Arabic" panose="02020603050405020304" pitchFamily="18" charset="-78"/>
                <a:ea typeface="Calibri"/>
                <a:cs typeface="Simplified Arabic" panose="02020603050405020304" pitchFamily="18" charset="-78"/>
              </a:rPr>
              <a:t>سواحل :هي منطقة من اليابس تُجاورُ بحْرا .</a:t>
            </a:r>
            <a:endParaRPr lang="en-US" sz="700" b="1" dirty="0">
              <a:solidFill>
                <a:schemeClr val="bg1"/>
              </a:solidFill>
              <a:latin typeface="Simplified Arabic" panose="02020603050405020304" pitchFamily="18" charset="-78"/>
              <a:ea typeface="Calibri"/>
              <a:cs typeface="Simplified Arabic" panose="02020603050405020304" pitchFamily="18" charset="-78"/>
            </a:endParaRPr>
          </a:p>
          <a:p>
            <a:pPr rtl="0">
              <a:lnSpc>
                <a:spcPct val="115000"/>
              </a:lnSpc>
            </a:pPr>
            <a:r>
              <a:rPr lang="ar-SA" sz="700" b="1" dirty="0" smtClean="0">
                <a:solidFill>
                  <a:schemeClr val="bg1"/>
                </a:solidFill>
                <a:latin typeface="Simplified Arabic" panose="02020603050405020304" pitchFamily="18" charset="-78"/>
                <a:ea typeface="Calibri"/>
                <a:cs typeface="Simplified Arabic" panose="02020603050405020304" pitchFamily="18" charset="-78"/>
              </a:rPr>
              <a:t>التربة </a:t>
            </a:r>
            <a:r>
              <a:rPr lang="ar-SA" sz="700" b="1" dirty="0">
                <a:solidFill>
                  <a:schemeClr val="bg1"/>
                </a:solidFill>
                <a:latin typeface="Simplified Arabic" panose="02020603050405020304" pitchFamily="18" charset="-78"/>
                <a:ea typeface="Calibri"/>
                <a:cs typeface="Simplified Arabic" panose="02020603050405020304" pitchFamily="18" charset="-78"/>
              </a:rPr>
              <a:t>: هي خليط من المواد العضوية وغير العضوية  تغطي سطح الأرض.</a:t>
            </a:r>
            <a:endParaRPr lang="en-US" sz="700" b="1" dirty="0">
              <a:solidFill>
                <a:schemeClr val="bg1"/>
              </a:solidFill>
              <a:latin typeface="Simplified Arabic" panose="02020603050405020304" pitchFamily="18" charset="-78"/>
              <a:ea typeface="Calibri"/>
              <a:cs typeface="Simplified Arabic" panose="02020603050405020304" pitchFamily="18" charset="-78"/>
            </a:endParaRPr>
          </a:p>
          <a:p>
            <a:pPr rtl="0">
              <a:lnSpc>
                <a:spcPct val="115000"/>
              </a:lnSpc>
            </a:pPr>
            <a:r>
              <a:rPr lang="ar-SA" sz="700" b="1" dirty="0">
                <a:solidFill>
                  <a:schemeClr val="bg1"/>
                </a:solidFill>
                <a:latin typeface="Simplified Arabic" panose="02020603050405020304" pitchFamily="18" charset="-78"/>
                <a:ea typeface="Calibri"/>
                <a:cs typeface="Simplified Arabic" panose="02020603050405020304" pitchFamily="18" charset="-78"/>
              </a:rPr>
              <a:t>حموضة التربة: هي قياس نسبة نشاط أيونات الهيدروجين في محلول التربة .</a:t>
            </a:r>
            <a:endParaRPr lang="en-US" sz="700" b="1" dirty="0">
              <a:solidFill>
                <a:schemeClr val="bg1"/>
              </a:solidFill>
              <a:effectLst/>
              <a:latin typeface="Simplified Arabic" panose="02020603050405020304" pitchFamily="18" charset="-78"/>
              <a:ea typeface="Calibri"/>
              <a:cs typeface="Simplified Arabic" panose="02020603050405020304" pitchFamily="18" charset="-78"/>
            </a:endParaRPr>
          </a:p>
        </p:txBody>
      </p:sp>
      <p:sp>
        <p:nvSpPr>
          <p:cNvPr id="1027" name="مستطيل 1026"/>
          <p:cNvSpPr/>
          <p:nvPr/>
        </p:nvSpPr>
        <p:spPr>
          <a:xfrm>
            <a:off x="9151828" y="6005763"/>
            <a:ext cx="2986854" cy="830997"/>
          </a:xfrm>
          <a:prstGeom prst="rect">
            <a:avLst/>
          </a:prstGeom>
        </p:spPr>
        <p:txBody>
          <a:bodyPr wrap="square">
            <a:spAutoFit/>
          </a:bodyPr>
          <a:lstStyle/>
          <a:p>
            <a:pPr lvl="0"/>
            <a:r>
              <a:rPr lang="ar-SA" sz="800" b="1" dirty="0" smtClean="0">
                <a:solidFill>
                  <a:schemeClr val="bg2"/>
                </a:solidFill>
                <a:latin typeface="Simplified Arabic" panose="02020603050405020304" pitchFamily="18" charset="-78"/>
                <a:ea typeface="Times New Roman"/>
                <a:cs typeface="Simplified Arabic" panose="02020603050405020304" pitchFamily="18" charset="-78"/>
              </a:rPr>
              <a:t>الدراسات السابقة: </a:t>
            </a:r>
            <a:r>
              <a:rPr lang="ar-IQ" sz="800" b="1" dirty="0" smtClean="0">
                <a:solidFill>
                  <a:schemeClr val="bg2"/>
                </a:solidFill>
                <a:latin typeface="Simplified Arabic" panose="02020603050405020304" pitchFamily="18" charset="-78"/>
                <a:ea typeface="Times New Roman"/>
                <a:cs typeface="Simplified Arabic" panose="02020603050405020304" pitchFamily="18" charset="-78"/>
              </a:rPr>
              <a:t>أ</a:t>
            </a:r>
            <a:r>
              <a:rPr lang="ar-IQ" sz="800" b="1" dirty="0">
                <a:solidFill>
                  <a:schemeClr val="bg2"/>
                </a:solidFill>
                <a:latin typeface="Simplified Arabic" panose="02020603050405020304" pitchFamily="18" charset="-78"/>
                <a:ea typeface="Times New Roman"/>
                <a:cs typeface="Simplified Arabic" panose="02020603050405020304" pitchFamily="18" charset="-78"/>
              </a:rPr>
              <a:t>. د حبيب . الشمري(2012) جامعة واسط .كلية التربية . قسم الجغرافية ذكر في دراسته (التباين المكاني لأشجار الفاكهة والحمضيات في محافظة </a:t>
            </a:r>
            <a:r>
              <a:rPr lang="ar-IQ" sz="800" b="1" dirty="0" smtClean="0">
                <a:solidFill>
                  <a:schemeClr val="bg2"/>
                </a:solidFill>
                <a:latin typeface="Simplified Arabic" panose="02020603050405020304" pitchFamily="18" charset="-78"/>
                <a:ea typeface="Times New Roman"/>
                <a:cs typeface="Simplified Arabic" panose="02020603050405020304" pitchFamily="18" charset="-78"/>
              </a:rPr>
              <a:t>واسط)</a:t>
            </a:r>
            <a:r>
              <a:rPr lang="ar-SA" sz="600" b="1" dirty="0" smtClean="0">
                <a:solidFill>
                  <a:schemeClr val="bg2"/>
                </a:solidFill>
                <a:latin typeface="Simplified Arabic" panose="02020603050405020304" pitchFamily="18" charset="-78"/>
                <a:ea typeface="Times New Roman"/>
                <a:cs typeface="Simplified Arabic" panose="02020603050405020304" pitchFamily="18" charset="-78"/>
              </a:rPr>
              <a:t> </a:t>
            </a:r>
            <a:r>
              <a:rPr lang="ar-IQ" sz="800" b="1" dirty="0" smtClean="0">
                <a:solidFill>
                  <a:schemeClr val="bg2"/>
                </a:solidFill>
                <a:latin typeface="Simplified Arabic" panose="02020603050405020304" pitchFamily="18" charset="-78"/>
                <a:ea typeface="Calibri"/>
                <a:cs typeface="Simplified Arabic" panose="02020603050405020304" pitchFamily="18" charset="-78"/>
              </a:rPr>
              <a:t>بأن </a:t>
            </a:r>
            <a:r>
              <a:rPr lang="ar-IQ" sz="800" b="1" dirty="0">
                <a:solidFill>
                  <a:schemeClr val="bg2"/>
                </a:solidFill>
                <a:latin typeface="Simplified Arabic" panose="02020603050405020304" pitchFamily="18" charset="-78"/>
                <a:ea typeface="Calibri"/>
                <a:cs typeface="Simplified Arabic" panose="02020603050405020304" pitchFamily="18" charset="-78"/>
              </a:rPr>
              <a:t>التربة تمثل ظاهرة طبيعية تؤثر في التباين المكاني </a:t>
            </a:r>
            <a:r>
              <a:rPr lang="ar-IQ" sz="800" b="1" dirty="0" smtClean="0">
                <a:solidFill>
                  <a:schemeClr val="bg2"/>
                </a:solidFill>
                <a:latin typeface="Simplified Arabic" panose="02020603050405020304" pitchFamily="18" charset="-78"/>
                <a:ea typeface="Calibri"/>
                <a:cs typeface="Simplified Arabic" panose="02020603050405020304" pitchFamily="18" charset="-78"/>
              </a:rPr>
              <a:t>لزراعة</a:t>
            </a:r>
            <a:r>
              <a:rPr lang="ar-SA" sz="800" b="1" dirty="0" smtClean="0">
                <a:solidFill>
                  <a:schemeClr val="bg2"/>
                </a:solidFill>
                <a:latin typeface="Simplified Arabic" panose="02020603050405020304" pitchFamily="18" charset="-78"/>
                <a:ea typeface="Calibri"/>
                <a:cs typeface="Simplified Arabic" panose="02020603050405020304" pitchFamily="18" charset="-78"/>
              </a:rPr>
              <a:t> الفاكهة.</a:t>
            </a:r>
          </a:p>
          <a:p>
            <a:pPr lvl="0"/>
            <a:r>
              <a:rPr lang="ar-SA" sz="800" b="1" dirty="0" smtClean="0">
                <a:solidFill>
                  <a:schemeClr val="bg2"/>
                </a:solidFill>
                <a:latin typeface="Simplified Arabic" panose="02020603050405020304" pitchFamily="18" charset="-78"/>
                <a:ea typeface="Calibri"/>
                <a:cs typeface="Simplified Arabic" panose="02020603050405020304" pitchFamily="18" charset="-78"/>
              </a:rPr>
              <a:t>وفي مدرسة عرقة بالرياض </a:t>
            </a:r>
            <a:r>
              <a:rPr lang="ar-SA" sz="700" b="1" dirty="0" smtClean="0">
                <a:solidFill>
                  <a:schemeClr val="bg2"/>
                </a:solidFill>
                <a:ea typeface="Calibri"/>
                <a:cs typeface="Simplified Arabic"/>
              </a:rPr>
              <a:t>قامت دراسة </a:t>
            </a:r>
            <a:r>
              <a:rPr lang="ar-SA" sz="700" b="1" dirty="0">
                <a:solidFill>
                  <a:schemeClr val="bg2"/>
                </a:solidFill>
                <a:ea typeface="Calibri"/>
                <a:cs typeface="Simplified Arabic"/>
              </a:rPr>
              <a:t>بقياس كمية حموضة التربة وتأثيرها على معدل نمو </a:t>
            </a:r>
            <a:r>
              <a:rPr lang="ar-SA" sz="700" b="1" dirty="0" smtClean="0">
                <a:solidFill>
                  <a:schemeClr val="bg2"/>
                </a:solidFill>
                <a:ea typeface="Calibri"/>
                <a:cs typeface="Simplified Arabic"/>
              </a:rPr>
              <a:t>النباتات .</a:t>
            </a:r>
            <a:r>
              <a:rPr lang="ar-SA" sz="600" b="1" dirty="0" smtClean="0">
                <a:solidFill>
                  <a:schemeClr val="bg2"/>
                </a:solidFill>
                <a:ea typeface="Calibri"/>
                <a:cs typeface="Simplified Arabic"/>
              </a:rPr>
              <a:t> </a:t>
            </a:r>
            <a:r>
              <a:rPr lang="ar-SA" sz="700" b="1" dirty="0">
                <a:solidFill>
                  <a:schemeClr val="bg2"/>
                </a:solidFill>
                <a:ea typeface="Calibri"/>
                <a:cs typeface="Simplified Arabic"/>
              </a:rPr>
              <a:t>وبناءً على الدراسات السابقة ، قمنا بدراسة مشابهة وتساعد على تحسين الفرضية التي تنص على أن هناك علاقة بين الحموضة والبيكربونات في التربة وزراعة النباتات </a:t>
            </a:r>
            <a:endParaRPr lang="ar-SA" sz="600" b="1" dirty="0">
              <a:solidFill>
                <a:schemeClr val="bg2"/>
              </a:solidFill>
              <a:latin typeface="Simplified Arabic" panose="02020603050405020304" pitchFamily="18" charset="-78"/>
              <a:cs typeface="Simplified Arabic" panose="02020603050405020304" pitchFamily="18" charset="-78"/>
            </a:endParaRPr>
          </a:p>
        </p:txBody>
      </p:sp>
      <p:sp>
        <p:nvSpPr>
          <p:cNvPr id="1028" name="مستطيل 1027"/>
          <p:cNvSpPr/>
          <p:nvPr/>
        </p:nvSpPr>
        <p:spPr>
          <a:xfrm>
            <a:off x="5595658" y="1134172"/>
            <a:ext cx="3444493" cy="423386"/>
          </a:xfrm>
          <a:prstGeom prst="rect">
            <a:avLst/>
          </a:prstGeom>
        </p:spPr>
        <p:txBody>
          <a:bodyPr wrap="square">
            <a:spAutoFit/>
          </a:bodyPr>
          <a:lstStyle/>
          <a:p>
            <a:pPr algn="justLow">
              <a:lnSpc>
                <a:spcPct val="115000"/>
              </a:lnSpc>
              <a:spcAft>
                <a:spcPts val="1000"/>
              </a:spcAft>
            </a:pPr>
            <a:r>
              <a:rPr lang="ar-SA" sz="1000" b="1" dirty="0">
                <a:solidFill>
                  <a:schemeClr val="bg2">
                    <a:lumMod val="50000"/>
                  </a:schemeClr>
                </a:solidFill>
                <a:latin typeface="Calibri"/>
                <a:ea typeface="Calibri"/>
                <a:cs typeface="Simplified Arabic"/>
              </a:rPr>
              <a:t>الأدوات </a:t>
            </a:r>
            <a:r>
              <a:rPr lang="ar-SA" sz="900" b="1" dirty="0">
                <a:solidFill>
                  <a:schemeClr val="bg2">
                    <a:lumMod val="50000"/>
                  </a:schemeClr>
                </a:solidFill>
                <a:latin typeface="Calibri"/>
                <a:ea typeface="Calibri"/>
                <a:cs typeface="Simplified Arabic"/>
              </a:rPr>
              <a:t>: </a:t>
            </a:r>
            <a:r>
              <a:rPr lang="ar-SA" sz="900" b="1" dirty="0">
                <a:solidFill>
                  <a:schemeClr val="bg2">
                    <a:lumMod val="50000"/>
                  </a:schemeClr>
                </a:solidFill>
                <a:latin typeface="Calibri"/>
                <a:ea typeface="Times New Roman"/>
                <a:cs typeface="Simplified Arabic"/>
              </a:rPr>
              <a:t>أجهزة </a:t>
            </a:r>
            <a:r>
              <a:rPr lang="en-US" sz="900" b="1" dirty="0">
                <a:solidFill>
                  <a:schemeClr val="bg2">
                    <a:lumMod val="50000"/>
                  </a:schemeClr>
                </a:solidFill>
                <a:latin typeface="Simplified Arabic"/>
                <a:ea typeface="Times New Roman"/>
                <a:cs typeface="Arial"/>
              </a:rPr>
              <a:t>GLOBE</a:t>
            </a:r>
            <a:r>
              <a:rPr lang="ar-SA" sz="900" b="1" dirty="0">
                <a:solidFill>
                  <a:schemeClr val="bg2">
                    <a:lumMod val="50000"/>
                  </a:schemeClr>
                </a:solidFill>
                <a:latin typeface="Calibri"/>
                <a:ea typeface="Calibri"/>
                <a:cs typeface="Simplified Arabic"/>
              </a:rPr>
              <a:t> (جهاز بروتوكول </a:t>
            </a:r>
            <a:r>
              <a:rPr lang="en-US" sz="900" b="1" dirty="0">
                <a:solidFill>
                  <a:schemeClr val="bg2">
                    <a:lumMod val="50000"/>
                  </a:schemeClr>
                </a:solidFill>
                <a:latin typeface="Simplified Arabic"/>
                <a:ea typeface="Calibri"/>
                <a:cs typeface="Arial"/>
              </a:rPr>
              <a:t>ph</a:t>
            </a:r>
            <a:r>
              <a:rPr lang="ar-SA" sz="900" b="1" dirty="0">
                <a:solidFill>
                  <a:schemeClr val="bg2">
                    <a:lumMod val="50000"/>
                  </a:schemeClr>
                </a:solidFill>
                <a:latin typeface="Calibri"/>
                <a:ea typeface="Calibri"/>
                <a:cs typeface="Simplified Arabic"/>
              </a:rPr>
              <a:t> – كتاب لون التربة ) – خل – وعاء - قلم – ورقة – جهاز كمبيوتر- 2 عينة تربة – ماء . </a:t>
            </a:r>
            <a:endParaRPr lang="en-US" sz="700" b="1" dirty="0">
              <a:solidFill>
                <a:schemeClr val="bg2">
                  <a:lumMod val="50000"/>
                </a:schemeClr>
              </a:solidFill>
              <a:effectLst/>
              <a:latin typeface="Calibri"/>
              <a:ea typeface="Calibri"/>
              <a:cs typeface="Arial"/>
            </a:endParaRPr>
          </a:p>
        </p:txBody>
      </p:sp>
      <p:sp>
        <p:nvSpPr>
          <p:cNvPr id="1029" name="مستطيل 1028"/>
          <p:cNvSpPr/>
          <p:nvPr/>
        </p:nvSpPr>
        <p:spPr>
          <a:xfrm>
            <a:off x="5884201" y="2315200"/>
            <a:ext cx="3171463" cy="507831"/>
          </a:xfrm>
          <a:prstGeom prst="rect">
            <a:avLst/>
          </a:prstGeom>
        </p:spPr>
        <p:txBody>
          <a:bodyPr wrap="square">
            <a:spAutoFit/>
          </a:bodyPr>
          <a:lstStyle/>
          <a:p>
            <a:r>
              <a:rPr lang="ar-SA" sz="900" b="1" dirty="0">
                <a:solidFill>
                  <a:schemeClr val="bg2">
                    <a:lumMod val="50000"/>
                  </a:schemeClr>
                </a:solidFill>
                <a:latin typeface="Simplified Arabic" panose="02020603050405020304" pitchFamily="18" charset="-78"/>
                <a:ea typeface="Calibri"/>
                <a:cs typeface="Simplified Arabic" panose="02020603050405020304" pitchFamily="18" charset="-78"/>
              </a:rPr>
              <a:t>خطوات التجربة : أستخدمنا المنهج التجريبي</a:t>
            </a:r>
            <a:endParaRPr lang="en-US" sz="600" b="1" dirty="0">
              <a:solidFill>
                <a:schemeClr val="bg2">
                  <a:lumMod val="50000"/>
                </a:schemeClr>
              </a:solidFill>
              <a:latin typeface="Simplified Arabic" panose="02020603050405020304" pitchFamily="18" charset="-78"/>
              <a:ea typeface="Calibri"/>
              <a:cs typeface="Simplified Arabic" panose="02020603050405020304" pitchFamily="18" charset="-78"/>
            </a:endParaRPr>
          </a:p>
          <a:p>
            <a:pPr lvl="0"/>
            <a:r>
              <a:rPr lang="ar-SA" sz="900" b="1" dirty="0" smtClean="0">
                <a:solidFill>
                  <a:schemeClr val="bg2">
                    <a:lumMod val="50000"/>
                  </a:schemeClr>
                </a:solidFill>
                <a:latin typeface="Simplified Arabic" panose="02020603050405020304" pitchFamily="18" charset="-78"/>
                <a:ea typeface="Calibri"/>
                <a:cs typeface="Simplified Arabic" panose="02020603050405020304" pitchFamily="18" charset="-78"/>
              </a:rPr>
              <a:t>-أحضرنا </a:t>
            </a:r>
            <a:r>
              <a:rPr lang="ar-SA" sz="900" b="1" dirty="0">
                <a:solidFill>
                  <a:schemeClr val="bg2">
                    <a:lumMod val="50000"/>
                  </a:schemeClr>
                </a:solidFill>
                <a:latin typeface="Simplified Arabic" panose="02020603050405020304" pitchFamily="18" charset="-78"/>
                <a:ea typeface="Calibri"/>
                <a:cs typeface="Simplified Arabic" panose="02020603050405020304" pitchFamily="18" charset="-78"/>
              </a:rPr>
              <a:t>نوعين من التربة / تربة من سهول وادي بيش(تربة رقم1), وتربة من ساحل بحر بيش(تربة رقم2) والتي تقع في جنوب المملكة العربية السعودية. </a:t>
            </a:r>
            <a:endParaRPr lang="en-US" sz="900" b="1" dirty="0">
              <a:solidFill>
                <a:schemeClr val="bg2">
                  <a:lumMod val="50000"/>
                </a:schemeClr>
              </a:solidFill>
              <a:effectLst/>
              <a:latin typeface="Simplified Arabic" panose="02020603050405020304" pitchFamily="18" charset="-78"/>
              <a:ea typeface="Calibri"/>
              <a:cs typeface="Simplified Arabic" panose="02020603050405020304" pitchFamily="18" charset="-78"/>
            </a:endParaRPr>
          </a:p>
        </p:txBody>
      </p:sp>
      <p:pic>
        <p:nvPicPr>
          <p:cNvPr id="72" name="صورة 7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464697" y="2881683"/>
            <a:ext cx="2010469" cy="689295"/>
          </a:xfrm>
          <a:prstGeom prst="rect">
            <a:avLst/>
          </a:prstGeom>
          <a:noFill/>
        </p:spPr>
      </p:pic>
      <p:sp>
        <p:nvSpPr>
          <p:cNvPr id="1031" name="مستطيل 1030"/>
          <p:cNvSpPr/>
          <p:nvPr/>
        </p:nvSpPr>
        <p:spPr>
          <a:xfrm>
            <a:off x="6431293" y="3547636"/>
            <a:ext cx="2438488" cy="261610"/>
          </a:xfrm>
          <a:prstGeom prst="rect">
            <a:avLst/>
          </a:prstGeom>
        </p:spPr>
        <p:txBody>
          <a:bodyPr wrap="none">
            <a:spAutoFit/>
          </a:bodyPr>
          <a:lstStyle/>
          <a:p>
            <a:pPr marL="228600" algn="ctr"/>
            <a:r>
              <a:rPr lang="ar-SA" sz="1100" b="1" dirty="0">
                <a:solidFill>
                  <a:schemeClr val="accent6"/>
                </a:solidFill>
                <a:cs typeface="Simplified Arabic"/>
              </a:rPr>
              <a:t>أنواع التربة ومواقعها على الخريطة( شكل 2)</a:t>
            </a:r>
            <a:endParaRPr lang="en-US" sz="1100" dirty="0">
              <a:solidFill>
                <a:schemeClr val="accent6"/>
              </a:solidFill>
              <a:effectLst/>
            </a:endParaRPr>
          </a:p>
        </p:txBody>
      </p:sp>
      <p:pic>
        <p:nvPicPr>
          <p:cNvPr id="74" name="صورة 73" descr="C:\Users\hp\AppData\Local\Temp\Rar$DIa0.954\IMG_4273.jpg"/>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371999" y="1567186"/>
            <a:ext cx="2145110" cy="601363"/>
          </a:xfrm>
          <a:prstGeom prst="rect">
            <a:avLst/>
          </a:prstGeom>
          <a:noFill/>
          <a:ln>
            <a:solidFill>
              <a:sysClr val="windowText" lastClr="000000"/>
            </a:solidFill>
          </a:ln>
        </p:spPr>
      </p:pic>
      <p:sp>
        <p:nvSpPr>
          <p:cNvPr id="1032" name="مستطيل 1031"/>
          <p:cNvSpPr/>
          <p:nvPr/>
        </p:nvSpPr>
        <p:spPr>
          <a:xfrm>
            <a:off x="6784385" y="2146856"/>
            <a:ext cx="1535998" cy="280654"/>
          </a:xfrm>
          <a:prstGeom prst="rect">
            <a:avLst/>
          </a:prstGeom>
        </p:spPr>
        <p:txBody>
          <a:bodyPr wrap="none">
            <a:spAutoFit/>
          </a:bodyPr>
          <a:lstStyle/>
          <a:p>
            <a:pPr algn="ctr">
              <a:lnSpc>
                <a:spcPct val="115000"/>
              </a:lnSpc>
              <a:spcAft>
                <a:spcPts val="1000"/>
              </a:spcAft>
            </a:pPr>
            <a:r>
              <a:rPr lang="ar-SA" sz="1100" b="1" dirty="0">
                <a:solidFill>
                  <a:schemeClr val="accent6"/>
                </a:solidFill>
                <a:latin typeface="Calibri"/>
                <a:ea typeface="Calibri"/>
                <a:cs typeface="Simplified Arabic"/>
              </a:rPr>
              <a:t>الأدوات المستخدمة (شكل 1 )</a:t>
            </a:r>
            <a:endParaRPr lang="en-US" sz="1000" dirty="0">
              <a:solidFill>
                <a:schemeClr val="accent6"/>
              </a:solidFill>
              <a:effectLst/>
              <a:latin typeface="Calibri"/>
              <a:ea typeface="Calibri"/>
              <a:cs typeface="Arial"/>
            </a:endParaRPr>
          </a:p>
        </p:txBody>
      </p:sp>
      <p:sp>
        <p:nvSpPr>
          <p:cNvPr id="1034" name="مستطيل 1033"/>
          <p:cNvSpPr/>
          <p:nvPr/>
        </p:nvSpPr>
        <p:spPr>
          <a:xfrm>
            <a:off x="5503291" y="3739985"/>
            <a:ext cx="3552373" cy="711733"/>
          </a:xfrm>
          <a:prstGeom prst="rect">
            <a:avLst/>
          </a:prstGeom>
        </p:spPr>
        <p:txBody>
          <a:bodyPr wrap="square">
            <a:spAutoFit/>
          </a:bodyPr>
          <a:lstStyle/>
          <a:p>
            <a:pPr lvl="0">
              <a:lnSpc>
                <a:spcPct val="115000"/>
              </a:lnSpc>
              <a:spcAft>
                <a:spcPts val="1000"/>
              </a:spcAft>
            </a:pPr>
            <a:r>
              <a:rPr lang="ar-SA" sz="800" b="1" dirty="0">
                <a:solidFill>
                  <a:schemeClr val="bg1"/>
                </a:solidFill>
                <a:latin typeface="Calibri"/>
                <a:ea typeface="Calibri"/>
                <a:cs typeface="Simplified Arabic"/>
              </a:rPr>
              <a:t>ولنثبت حموضة التربة وكمية البيكربونات فيها ولونها وتأثيرها على زراعة النباتات في التربة</a:t>
            </a:r>
            <a:r>
              <a:rPr lang="en-US" sz="800" b="1" dirty="0">
                <a:solidFill>
                  <a:schemeClr val="bg1"/>
                </a:solidFill>
                <a:latin typeface="Simplified Arabic"/>
                <a:ea typeface="Calibri"/>
                <a:cs typeface="Arial"/>
              </a:rPr>
              <a:t>. </a:t>
            </a:r>
            <a:r>
              <a:rPr lang="ar-SA" sz="800" b="1" dirty="0">
                <a:solidFill>
                  <a:schemeClr val="bg1"/>
                </a:solidFill>
                <a:latin typeface="Calibri"/>
                <a:ea typeface="Calibri"/>
                <a:cs typeface="Simplified Arabic"/>
              </a:rPr>
              <a:t>أجرينا قياسات</a:t>
            </a:r>
            <a:r>
              <a:rPr lang="ar-SA" sz="900" b="1" dirty="0">
                <a:solidFill>
                  <a:schemeClr val="bg1"/>
                </a:solidFill>
                <a:latin typeface="Calibri"/>
                <a:ea typeface="Calibri"/>
                <a:cs typeface="Simplified Arabic"/>
              </a:rPr>
              <a:t> توصيف التربة من حيث درجة حموضة التربة باستخدام جهاز(بروتوكول</a:t>
            </a:r>
            <a:r>
              <a:rPr lang="en-US" sz="900" b="1" dirty="0">
                <a:solidFill>
                  <a:schemeClr val="bg1"/>
                </a:solidFill>
                <a:latin typeface="Simplified Arabic"/>
                <a:ea typeface="Calibri"/>
                <a:cs typeface="Arial"/>
              </a:rPr>
              <a:t>ph</a:t>
            </a:r>
            <a:r>
              <a:rPr lang="ar-SA" sz="900" b="1" dirty="0">
                <a:solidFill>
                  <a:schemeClr val="bg1"/>
                </a:solidFill>
                <a:latin typeface="Calibri"/>
                <a:ea typeface="Calibri"/>
                <a:cs typeface="Simplified Arabic"/>
              </a:rPr>
              <a:t>) و البنية واللون باستخدام كتاب لون التربة وأضفنا لها الخل للتعرف على نسبة الكربونات</a:t>
            </a:r>
            <a:r>
              <a:rPr lang="ar-SA" sz="800" b="1" dirty="0">
                <a:solidFill>
                  <a:schemeClr val="bg1"/>
                </a:solidFill>
                <a:latin typeface="Calibri"/>
                <a:ea typeface="Calibri"/>
                <a:cs typeface="Simplified Arabic"/>
              </a:rPr>
              <a:t> على أنواع التربة التي أحضرناها وقمنا بتسجيل القياسات . </a:t>
            </a:r>
            <a:endParaRPr lang="en-US" sz="600" b="1" dirty="0">
              <a:solidFill>
                <a:schemeClr val="bg1"/>
              </a:solidFill>
              <a:effectLst/>
              <a:latin typeface="Calibri"/>
              <a:ea typeface="Calibri"/>
              <a:cs typeface="Arial"/>
            </a:endParaRPr>
          </a:p>
        </p:txBody>
      </p:sp>
      <p:pic>
        <p:nvPicPr>
          <p:cNvPr id="2050" name="صورة 9" descr="IMG_4272"/>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933758" y="4451718"/>
            <a:ext cx="1079500" cy="829469"/>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2049" name="صورة 11" descr="IMG_4267"/>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784385" y="4472956"/>
            <a:ext cx="1000263" cy="829469"/>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1035" name="Rectangle 3"/>
          <p:cNvSpPr>
            <a:spLocks noChangeArrowheads="1"/>
          </p:cNvSpPr>
          <p:nvPr/>
        </p:nvSpPr>
        <p:spPr bwMode="auto">
          <a:xfrm>
            <a:off x="152400" y="15240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pPr>
            <a:endParaRPr kumimoji="0" lang="ar-SA" altLang="ar-SA" sz="1800" b="0" i="0" u="none" strike="noStrike" cap="none" normalizeH="0" baseline="0" smtClean="0">
              <a:ln>
                <a:noFill/>
              </a:ln>
              <a:solidFill>
                <a:schemeClr val="tx1"/>
              </a:solidFill>
              <a:effectLst/>
              <a:latin typeface="Arial" pitchFamily="34" charset="0"/>
              <a:cs typeface="Arial" pitchFamily="34" charset="0"/>
            </a:endParaRPr>
          </a:p>
        </p:txBody>
      </p:sp>
      <p:sp>
        <p:nvSpPr>
          <p:cNvPr id="1037" name="مستطيل 1036"/>
          <p:cNvSpPr/>
          <p:nvPr/>
        </p:nvSpPr>
        <p:spPr>
          <a:xfrm>
            <a:off x="6614262" y="5314521"/>
            <a:ext cx="2605200" cy="215444"/>
          </a:xfrm>
          <a:prstGeom prst="rect">
            <a:avLst/>
          </a:prstGeom>
        </p:spPr>
        <p:txBody>
          <a:bodyPr wrap="none">
            <a:spAutoFit/>
          </a:bodyPr>
          <a:lstStyle/>
          <a:p>
            <a:r>
              <a:rPr lang="en-US" sz="800" b="1" dirty="0">
                <a:solidFill>
                  <a:schemeClr val="accent6"/>
                </a:solidFill>
                <a:latin typeface="Simplified Arabic"/>
                <a:ea typeface="Calibri"/>
                <a:cs typeface="Arial"/>
              </a:rPr>
              <a:t> </a:t>
            </a:r>
            <a:r>
              <a:rPr lang="ar-SA" sz="800" b="1" dirty="0">
                <a:solidFill>
                  <a:schemeClr val="accent6"/>
                </a:solidFill>
                <a:latin typeface="Simplified Arabic"/>
                <a:ea typeface="Calibri"/>
                <a:cs typeface="Arial"/>
              </a:rPr>
              <a:t>تجربة قياس درجة حموضة التربة(شكل3) </a:t>
            </a:r>
            <a:r>
              <a:rPr lang="ar-SA" sz="800" b="1" dirty="0" smtClean="0">
                <a:solidFill>
                  <a:schemeClr val="accent6"/>
                </a:solidFill>
                <a:latin typeface="Simplified Arabic"/>
                <a:ea typeface="Calibri"/>
                <a:cs typeface="Arial"/>
              </a:rPr>
              <a:t> قياس </a:t>
            </a:r>
            <a:r>
              <a:rPr lang="ar-SA" sz="800" b="1" dirty="0">
                <a:solidFill>
                  <a:schemeClr val="accent6"/>
                </a:solidFill>
                <a:latin typeface="Simplified Arabic"/>
                <a:ea typeface="Calibri"/>
                <a:cs typeface="Arial"/>
              </a:rPr>
              <a:t>لون التربة (شكل 4 )</a:t>
            </a:r>
            <a:endParaRPr lang="ar-SA" sz="800" dirty="0">
              <a:solidFill>
                <a:schemeClr val="accent6"/>
              </a:solidFill>
            </a:endParaRPr>
          </a:p>
        </p:txBody>
      </p:sp>
      <p:pic>
        <p:nvPicPr>
          <p:cNvPr id="82" name="صورة 81" descr="C:\Users\hp\AppData\Local\Temp\Rar$DIa0.212\IMG_4262.PNG"/>
          <p:cNvPicPr/>
          <p:nvPr/>
        </p:nvPicPr>
        <p:blipFill rotWithShape="1">
          <a:blip r:embed="rId8" cstate="print">
            <a:extLst>
              <a:ext uri="{BEBA8EAE-BF5A-486C-A8C5-ECC9F3942E4B}">
                <a14:imgProps xmlns:a14="http://schemas.microsoft.com/office/drawing/2010/main">
                  <a14:imgLayer r:embed="rId9">
                    <a14:imgEffect>
                      <a14:brightnessContrast bright="20000" contrast="20000"/>
                    </a14:imgEffect>
                  </a14:imgLayer>
                </a14:imgProps>
              </a:ext>
              <a:ext uri="{28A0092B-C50C-407E-A947-70E740481C1C}">
                <a14:useLocalDpi xmlns:a14="http://schemas.microsoft.com/office/drawing/2010/main" val="0"/>
              </a:ext>
            </a:extLst>
          </a:blip>
          <a:srcRect t="13360" r="2950" b="19723"/>
          <a:stretch/>
        </p:blipFill>
        <p:spPr bwMode="auto">
          <a:xfrm>
            <a:off x="5590107" y="4476679"/>
            <a:ext cx="1078876" cy="825746"/>
          </a:xfrm>
          <a:prstGeom prst="rect">
            <a:avLst/>
          </a:prstGeom>
          <a:noFill/>
          <a:ln>
            <a:solidFill>
              <a:sysClr val="windowText" lastClr="000000"/>
            </a:solidFill>
          </a:ln>
          <a:extLst>
            <a:ext uri="{53640926-AAD7-44D8-BBD7-CCE9431645EC}">
              <a14:shadowObscured xmlns:a14="http://schemas.microsoft.com/office/drawing/2010/main"/>
            </a:ext>
          </a:extLst>
        </p:spPr>
      </p:pic>
      <p:sp>
        <p:nvSpPr>
          <p:cNvPr id="1038" name="مستطيل 1037"/>
          <p:cNvSpPr/>
          <p:nvPr/>
        </p:nvSpPr>
        <p:spPr>
          <a:xfrm>
            <a:off x="5531774" y="5252196"/>
            <a:ext cx="1183687" cy="340093"/>
          </a:xfrm>
          <a:prstGeom prst="rect">
            <a:avLst/>
          </a:prstGeom>
        </p:spPr>
        <p:txBody>
          <a:bodyPr wrap="square">
            <a:spAutoFit/>
          </a:bodyPr>
          <a:lstStyle/>
          <a:p>
            <a:pPr algn="ctr">
              <a:lnSpc>
                <a:spcPct val="115000"/>
              </a:lnSpc>
              <a:spcBef>
                <a:spcPts val="2400"/>
              </a:spcBef>
            </a:pPr>
            <a:r>
              <a:rPr lang="ar-SA" sz="700" b="1" kern="0" dirty="0">
                <a:solidFill>
                  <a:srgbClr val="365F91"/>
                </a:solidFill>
                <a:latin typeface="Cambria"/>
                <a:ea typeface="Times New Roman"/>
                <a:cs typeface="Simplified Arabic"/>
              </a:rPr>
              <a:t>تجربة الخل لقياس كمية البيكربونات في التربة (الشكل5).</a:t>
            </a:r>
            <a:endParaRPr lang="en-US" sz="700" b="1" kern="0" dirty="0">
              <a:solidFill>
                <a:srgbClr val="365F91"/>
              </a:solidFill>
              <a:effectLst/>
              <a:latin typeface="Cambria"/>
              <a:ea typeface="Times New Roman"/>
              <a:cs typeface="Times New Roman"/>
            </a:endParaRPr>
          </a:p>
        </p:txBody>
      </p:sp>
      <p:sp>
        <p:nvSpPr>
          <p:cNvPr id="1039" name="مستطيل 1038"/>
          <p:cNvSpPr/>
          <p:nvPr/>
        </p:nvSpPr>
        <p:spPr>
          <a:xfrm>
            <a:off x="7312855" y="5641661"/>
            <a:ext cx="1654505" cy="369332"/>
          </a:xfrm>
          <a:prstGeom prst="rect">
            <a:avLst/>
          </a:prstGeom>
        </p:spPr>
        <p:txBody>
          <a:bodyPr wrap="square">
            <a:spAutoFit/>
          </a:bodyPr>
          <a:lstStyle/>
          <a:p>
            <a:pPr lvl="0" algn="justLow"/>
            <a:r>
              <a:rPr lang="ar-SA" sz="900" b="1" dirty="0" smtClean="0">
                <a:solidFill>
                  <a:schemeClr val="bg1"/>
                </a:solidFill>
                <a:ea typeface="Calibri"/>
                <a:cs typeface="Simplified Arabic"/>
              </a:rPr>
              <a:t>- تم </a:t>
            </a:r>
            <a:r>
              <a:rPr lang="ar-SA" sz="900" b="1" dirty="0">
                <a:solidFill>
                  <a:schemeClr val="bg1"/>
                </a:solidFill>
                <a:ea typeface="Calibri"/>
                <a:cs typeface="Simplified Arabic"/>
              </a:rPr>
              <a:t>زراعة بذور في أنواع التربة و انتظرنا لمدة أسبوع .</a:t>
            </a:r>
            <a:endParaRPr lang="en-US" sz="900" b="1" dirty="0">
              <a:solidFill>
                <a:schemeClr val="bg1"/>
              </a:solidFill>
              <a:effectLst/>
              <a:ea typeface="Calibri"/>
            </a:endParaRPr>
          </a:p>
        </p:txBody>
      </p:sp>
      <p:pic>
        <p:nvPicPr>
          <p:cNvPr id="85" name="Picture 3"/>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5659651" y="5534835"/>
            <a:ext cx="1656080" cy="6137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40" name="مستطيل 1039"/>
          <p:cNvSpPr/>
          <p:nvPr/>
        </p:nvSpPr>
        <p:spPr>
          <a:xfrm>
            <a:off x="5753097" y="6085198"/>
            <a:ext cx="1526380" cy="229294"/>
          </a:xfrm>
          <a:prstGeom prst="rect">
            <a:avLst/>
          </a:prstGeom>
        </p:spPr>
        <p:txBody>
          <a:bodyPr wrap="none">
            <a:spAutoFit/>
          </a:bodyPr>
          <a:lstStyle/>
          <a:p>
            <a:pPr algn="ctr">
              <a:lnSpc>
                <a:spcPct val="115000"/>
              </a:lnSpc>
              <a:spcBef>
                <a:spcPts val="2400"/>
              </a:spcBef>
            </a:pPr>
            <a:r>
              <a:rPr lang="ar-SA" sz="800" b="1" kern="0" dirty="0">
                <a:solidFill>
                  <a:srgbClr val="365F91"/>
                </a:solidFill>
                <a:latin typeface="Cambria"/>
                <a:ea typeface="Times New Roman"/>
                <a:cs typeface="Simplified Arabic"/>
              </a:rPr>
              <a:t>تجربة الزراعة في أنواع التربة (الشكل6).</a:t>
            </a:r>
            <a:endParaRPr lang="en-US" sz="800" b="1" kern="0" dirty="0">
              <a:solidFill>
                <a:srgbClr val="365F91"/>
              </a:solidFill>
              <a:effectLst/>
              <a:latin typeface="Cambria"/>
              <a:ea typeface="Times New Roman"/>
              <a:cs typeface="Times New Roman"/>
            </a:endParaRPr>
          </a:p>
        </p:txBody>
      </p:sp>
      <p:sp>
        <p:nvSpPr>
          <p:cNvPr id="1041" name="مستطيل 1040"/>
          <p:cNvSpPr/>
          <p:nvPr/>
        </p:nvSpPr>
        <p:spPr>
          <a:xfrm>
            <a:off x="170716" y="1094581"/>
            <a:ext cx="2056435" cy="1341906"/>
          </a:xfrm>
          <a:prstGeom prst="rect">
            <a:avLst/>
          </a:prstGeom>
        </p:spPr>
        <p:txBody>
          <a:bodyPr wrap="square">
            <a:spAutoFit/>
          </a:bodyPr>
          <a:lstStyle/>
          <a:p>
            <a:pPr algn="just">
              <a:lnSpc>
                <a:spcPct val="115000"/>
              </a:lnSpc>
            </a:pPr>
            <a:r>
              <a:rPr lang="ar-SA" sz="700" b="1" dirty="0">
                <a:solidFill>
                  <a:schemeClr val="bg1"/>
                </a:solidFill>
                <a:latin typeface="Calibri"/>
                <a:ea typeface="Calibri"/>
                <a:cs typeface="Simplified Arabic"/>
              </a:rPr>
              <a:t>هناك العديد من الدراسات كانت تثبت أثر التربة على الزراعة في اتفاق مع دراستنا الحالية , لكن الغاية من هذه الدراسة هو تطوير وتحسين زراعة بمنطقة بيش المناطق الأخرى المشابهة لنفس الظروف.</a:t>
            </a:r>
            <a:endParaRPr lang="en-US" sz="500" b="1" dirty="0">
              <a:solidFill>
                <a:schemeClr val="bg1"/>
              </a:solidFill>
              <a:latin typeface="Calibri"/>
              <a:ea typeface="Calibri"/>
              <a:cs typeface="Arial"/>
            </a:endParaRPr>
          </a:p>
          <a:p>
            <a:pPr>
              <a:tabLst>
                <a:tab pos="4074160" algn="l"/>
              </a:tabLst>
            </a:pPr>
            <a:r>
              <a:rPr lang="ar-SA" sz="700" b="1" dirty="0">
                <a:solidFill>
                  <a:schemeClr val="bg1"/>
                </a:solidFill>
                <a:latin typeface="Calibri"/>
                <a:ea typeface="Calibri"/>
                <a:cs typeface="Simplified Arabic"/>
              </a:rPr>
              <a:t>في هذه الدراسة توصلنا إلى العلاقة بين حموضة التربة وكمية البيكربونات في التربة وهي (القلوية) و الزراعة علاقة عكسية مع التربة والحموضة وكيف تختلف في كل منطقة حسب الموقع ، ونستنتج أن العلاقة علاقة عكسية بينهما . </a:t>
            </a:r>
            <a:endParaRPr lang="en-US" sz="500" b="1" dirty="0">
              <a:solidFill>
                <a:schemeClr val="bg1"/>
              </a:solidFill>
              <a:latin typeface="Calibri"/>
              <a:ea typeface="Calibri"/>
              <a:cs typeface="Arial"/>
            </a:endParaRPr>
          </a:p>
          <a:p>
            <a:pPr>
              <a:spcAft>
                <a:spcPts val="1000"/>
              </a:spcAft>
              <a:tabLst>
                <a:tab pos="4074160" algn="l"/>
              </a:tabLst>
            </a:pPr>
            <a:r>
              <a:rPr lang="ar-SA" sz="700" b="1" dirty="0">
                <a:solidFill>
                  <a:schemeClr val="bg1"/>
                </a:solidFill>
                <a:latin typeface="Calibri"/>
                <a:ea typeface="Calibri"/>
                <a:cs typeface="Simplified Arabic"/>
              </a:rPr>
              <a:t> فهذه الدراسة تساعد على تطوير وتحسين مستوى الزراعة في سواحل بيش وتؤكد على أهمية تقليل الحموضة والقلوية في التربة للحصول على أراضي صالحة للزراعة</a:t>
            </a:r>
            <a:r>
              <a:rPr lang="en-US" sz="700" b="1" dirty="0">
                <a:solidFill>
                  <a:schemeClr val="bg1"/>
                </a:solidFill>
                <a:latin typeface="Simplified Arabic"/>
                <a:ea typeface="Calibri"/>
                <a:cs typeface="Arial"/>
              </a:rPr>
              <a:t>. </a:t>
            </a:r>
            <a:endParaRPr lang="en-US" sz="500" b="1" dirty="0">
              <a:solidFill>
                <a:schemeClr val="bg1"/>
              </a:solidFill>
              <a:effectLst/>
              <a:latin typeface="Calibri"/>
              <a:ea typeface="Calibri"/>
              <a:cs typeface="Arial"/>
            </a:endParaRPr>
          </a:p>
        </p:txBody>
      </p:sp>
      <p:sp>
        <p:nvSpPr>
          <p:cNvPr id="1042" name="مستطيل 1041"/>
          <p:cNvSpPr/>
          <p:nvPr/>
        </p:nvSpPr>
        <p:spPr>
          <a:xfrm>
            <a:off x="69850" y="2340971"/>
            <a:ext cx="2157301" cy="353943"/>
          </a:xfrm>
          <a:prstGeom prst="rect">
            <a:avLst/>
          </a:prstGeom>
        </p:spPr>
        <p:txBody>
          <a:bodyPr wrap="square">
            <a:spAutoFit/>
          </a:bodyPr>
          <a:lstStyle/>
          <a:p>
            <a:r>
              <a:rPr lang="ar-SA" sz="900" b="1" dirty="0">
                <a:solidFill>
                  <a:schemeClr val="bg1"/>
                </a:solidFill>
                <a:latin typeface="Calibri"/>
                <a:ea typeface="Calibri"/>
                <a:cs typeface="Arial"/>
              </a:rPr>
              <a:t>الصعوبات : </a:t>
            </a:r>
            <a:r>
              <a:rPr lang="ar-SA" sz="800" b="1" dirty="0">
                <a:solidFill>
                  <a:schemeClr val="bg1"/>
                </a:solidFill>
                <a:latin typeface="Calibri"/>
                <a:ea typeface="Times New Roman"/>
                <a:cs typeface="Arial"/>
              </a:rPr>
              <a:t>عدم توفر قياسات سابقة للتربة لموقع الدراسة في برنامج جلوب .</a:t>
            </a:r>
            <a:endParaRPr lang="en-US" sz="600" b="1" dirty="0">
              <a:solidFill>
                <a:schemeClr val="bg1"/>
              </a:solidFill>
              <a:effectLst/>
              <a:latin typeface="Calibri"/>
              <a:ea typeface="Calibri"/>
              <a:cs typeface="Arial"/>
            </a:endParaRPr>
          </a:p>
        </p:txBody>
      </p:sp>
      <p:sp>
        <p:nvSpPr>
          <p:cNvPr id="1044" name="مستطيل 1043"/>
          <p:cNvSpPr/>
          <p:nvPr/>
        </p:nvSpPr>
        <p:spPr>
          <a:xfrm>
            <a:off x="118306" y="2958591"/>
            <a:ext cx="2093228" cy="729430"/>
          </a:xfrm>
          <a:prstGeom prst="rect">
            <a:avLst/>
          </a:prstGeom>
        </p:spPr>
        <p:txBody>
          <a:bodyPr wrap="square">
            <a:spAutoFit/>
          </a:bodyPr>
          <a:lstStyle/>
          <a:p>
            <a:pPr>
              <a:lnSpc>
                <a:spcPct val="115000"/>
              </a:lnSpc>
            </a:pPr>
            <a:r>
              <a:rPr lang="ar-SA" sz="900" b="1" dirty="0">
                <a:solidFill>
                  <a:schemeClr val="bg1"/>
                </a:solidFill>
                <a:latin typeface="Simplified Arabic" panose="02020603050405020304" pitchFamily="18" charset="-78"/>
                <a:ea typeface="Calibri"/>
                <a:cs typeface="Simplified Arabic" panose="02020603050405020304" pitchFamily="18" charset="-78"/>
              </a:rPr>
              <a:t>- يوجد أثر للتربة على الزراعة في سهول وادي بيش و سواحل بحر بيش. </a:t>
            </a:r>
            <a:endParaRPr lang="en-US" sz="700" b="1" dirty="0">
              <a:solidFill>
                <a:schemeClr val="bg1"/>
              </a:solidFill>
              <a:latin typeface="Simplified Arabic" panose="02020603050405020304" pitchFamily="18" charset="-78"/>
              <a:ea typeface="Calibri"/>
              <a:cs typeface="Simplified Arabic" panose="02020603050405020304" pitchFamily="18" charset="-78"/>
            </a:endParaRPr>
          </a:p>
          <a:p>
            <a:pPr rtl="0">
              <a:lnSpc>
                <a:spcPct val="115000"/>
              </a:lnSpc>
            </a:pPr>
            <a:r>
              <a:rPr lang="ar-SA" sz="900" b="1" dirty="0" smtClean="0">
                <a:solidFill>
                  <a:schemeClr val="bg1"/>
                </a:solidFill>
                <a:latin typeface="Simplified Arabic" panose="02020603050405020304" pitchFamily="18" charset="-78"/>
                <a:ea typeface="Calibri"/>
                <a:cs typeface="Simplified Arabic" panose="02020603050405020304" pitchFamily="18" charset="-78"/>
              </a:rPr>
              <a:t>-توجد </a:t>
            </a:r>
            <a:r>
              <a:rPr lang="ar-SA" sz="900" b="1" dirty="0">
                <a:solidFill>
                  <a:schemeClr val="bg1"/>
                </a:solidFill>
                <a:latin typeface="Simplified Arabic" panose="02020603050405020304" pitchFamily="18" charset="-78"/>
                <a:ea typeface="Calibri"/>
                <a:cs typeface="Simplified Arabic" panose="02020603050405020304" pitchFamily="18" charset="-78"/>
              </a:rPr>
              <a:t>علاقة عكسية بين حموضة التربة وكمية البيكربونات وزراعة الأراضي ببيش.</a:t>
            </a:r>
            <a:endParaRPr lang="en-US" sz="700" b="1" dirty="0">
              <a:solidFill>
                <a:schemeClr val="bg1"/>
              </a:solidFill>
              <a:effectLst/>
              <a:latin typeface="Simplified Arabic" panose="02020603050405020304" pitchFamily="18" charset="-78"/>
              <a:ea typeface="Calibri"/>
              <a:cs typeface="Simplified Arabic" panose="02020603050405020304" pitchFamily="18" charset="-78"/>
            </a:endParaRPr>
          </a:p>
        </p:txBody>
      </p:sp>
      <p:sp>
        <p:nvSpPr>
          <p:cNvPr id="1045" name="مستطيل 1044"/>
          <p:cNvSpPr/>
          <p:nvPr/>
        </p:nvSpPr>
        <p:spPr>
          <a:xfrm>
            <a:off x="201780" y="3597597"/>
            <a:ext cx="2009754" cy="1330364"/>
          </a:xfrm>
          <a:prstGeom prst="rect">
            <a:avLst/>
          </a:prstGeom>
        </p:spPr>
        <p:txBody>
          <a:bodyPr wrap="square">
            <a:spAutoFit/>
          </a:bodyPr>
          <a:lstStyle/>
          <a:p>
            <a:pPr>
              <a:tabLst>
                <a:tab pos="4074160" algn="l"/>
              </a:tabLst>
            </a:pPr>
            <a:r>
              <a:rPr lang="ar-SA" sz="800" b="1" dirty="0">
                <a:solidFill>
                  <a:schemeClr val="bg1"/>
                </a:solidFill>
                <a:latin typeface="Calibri"/>
                <a:ea typeface="Calibri"/>
                <a:cs typeface="Simplified Arabic"/>
              </a:rPr>
              <a:t>التوصيات :</a:t>
            </a:r>
            <a:endParaRPr lang="en-US" sz="500" dirty="0">
              <a:solidFill>
                <a:schemeClr val="bg1"/>
              </a:solidFill>
              <a:latin typeface="Calibri"/>
              <a:ea typeface="Calibri"/>
              <a:cs typeface="Arial"/>
            </a:endParaRPr>
          </a:p>
          <a:p>
            <a:pPr lvl="0">
              <a:lnSpc>
                <a:spcPct val="115000"/>
              </a:lnSpc>
              <a:tabLst>
                <a:tab pos="4074160" algn="l"/>
              </a:tabLst>
            </a:pPr>
            <a:r>
              <a:rPr lang="ar-SA" sz="700" b="1" dirty="0">
                <a:solidFill>
                  <a:schemeClr val="bg1"/>
                </a:solidFill>
                <a:latin typeface="Calibri"/>
                <a:ea typeface="Calibri"/>
                <a:cs typeface="Simplified Arabic"/>
              </a:rPr>
              <a:t>إجراء مزيد من الدراسات والتجارب المتطورة حول أنواع التربة وأثرها على الزراعة.</a:t>
            </a:r>
            <a:endParaRPr lang="en-US" sz="500" dirty="0">
              <a:solidFill>
                <a:schemeClr val="bg1"/>
              </a:solidFill>
              <a:latin typeface="Calibri"/>
              <a:ea typeface="Calibri"/>
              <a:cs typeface="Arial"/>
            </a:endParaRPr>
          </a:p>
          <a:p>
            <a:pPr lvl="0">
              <a:lnSpc>
                <a:spcPct val="115000"/>
              </a:lnSpc>
              <a:tabLst>
                <a:tab pos="4074160" algn="l"/>
              </a:tabLst>
            </a:pPr>
            <a:r>
              <a:rPr lang="ar-SA" sz="700" dirty="0">
                <a:solidFill>
                  <a:schemeClr val="bg1"/>
                </a:solidFill>
                <a:latin typeface="Calibri"/>
                <a:ea typeface="Calibri"/>
                <a:cs typeface="Simplified Arabic"/>
              </a:rPr>
              <a:t>إقامة مراكز للبحث العلمي ورصد المشكلات البيئية</a:t>
            </a:r>
            <a:r>
              <a:rPr lang="en-US" sz="700" dirty="0">
                <a:solidFill>
                  <a:schemeClr val="bg1"/>
                </a:solidFill>
                <a:latin typeface="Simplified Arabic"/>
                <a:ea typeface="Calibri"/>
                <a:cs typeface="Arial"/>
              </a:rPr>
              <a:t> </a:t>
            </a:r>
            <a:r>
              <a:rPr lang="ar-SA" sz="700" dirty="0">
                <a:solidFill>
                  <a:schemeClr val="bg1"/>
                </a:solidFill>
                <a:latin typeface="Calibri"/>
                <a:ea typeface="Calibri"/>
                <a:cs typeface="Simplified Arabic"/>
              </a:rPr>
              <a:t> من قبل وزارة الزراعة ووزارة البيئة .</a:t>
            </a:r>
            <a:endParaRPr lang="en-US" sz="500" dirty="0">
              <a:solidFill>
                <a:schemeClr val="bg1"/>
              </a:solidFill>
              <a:latin typeface="Calibri"/>
              <a:ea typeface="Calibri"/>
              <a:cs typeface="Arial"/>
            </a:endParaRPr>
          </a:p>
          <a:p>
            <a:pPr lvl="0">
              <a:lnSpc>
                <a:spcPct val="115000"/>
              </a:lnSpc>
              <a:tabLst>
                <a:tab pos="4074160" algn="l"/>
              </a:tabLst>
            </a:pPr>
            <a:r>
              <a:rPr lang="ar-SA" sz="700" b="1" dirty="0">
                <a:solidFill>
                  <a:schemeClr val="bg1"/>
                </a:solidFill>
                <a:latin typeface="Calibri"/>
                <a:ea typeface="Calibri"/>
                <a:cs typeface="Simplified Arabic"/>
              </a:rPr>
              <a:t>التوسع في عمليات الزراعة المبتكرة والتشجير على السواحل وذلك بإضافة الأسمدة للتربة وتخصيبها وعمل خطوط جوفية من وادي بيش إلى سواحل بحر بيش .</a:t>
            </a:r>
            <a:endParaRPr lang="en-US" sz="500" dirty="0">
              <a:solidFill>
                <a:schemeClr val="bg1"/>
              </a:solidFill>
              <a:latin typeface="Calibri"/>
              <a:ea typeface="Calibri"/>
              <a:cs typeface="Arial"/>
            </a:endParaRPr>
          </a:p>
          <a:p>
            <a:pPr lvl="0">
              <a:lnSpc>
                <a:spcPct val="115000"/>
              </a:lnSpc>
              <a:spcAft>
                <a:spcPts val="1000"/>
              </a:spcAft>
              <a:tabLst>
                <a:tab pos="4074160" algn="l"/>
              </a:tabLst>
            </a:pPr>
            <a:r>
              <a:rPr lang="ar-SA" sz="700" b="1" dirty="0">
                <a:solidFill>
                  <a:schemeClr val="bg1"/>
                </a:solidFill>
                <a:latin typeface="Calibri"/>
                <a:ea typeface="Calibri"/>
                <a:cs typeface="Simplified Arabic"/>
              </a:rPr>
              <a:t>استغلال أراضي سهول وادي بيش و الاستفادة من مياه الوادي في الري وذلك للحصول على محصول عالي الجودة .</a:t>
            </a:r>
            <a:endParaRPr lang="en-US" sz="500" dirty="0">
              <a:solidFill>
                <a:schemeClr val="bg1"/>
              </a:solidFill>
              <a:effectLst/>
              <a:latin typeface="Calibri"/>
              <a:ea typeface="Calibri"/>
              <a:cs typeface="Arial"/>
            </a:endParaRPr>
          </a:p>
        </p:txBody>
      </p:sp>
      <p:sp>
        <p:nvSpPr>
          <p:cNvPr id="93" name="مستطيل 92"/>
          <p:cNvSpPr/>
          <p:nvPr/>
        </p:nvSpPr>
        <p:spPr>
          <a:xfrm>
            <a:off x="182617" y="5246303"/>
            <a:ext cx="2032635" cy="1477328"/>
          </a:xfrm>
          <a:prstGeom prst="rect">
            <a:avLst/>
          </a:prstGeom>
        </p:spPr>
        <p:txBody>
          <a:bodyPr wrap="square">
            <a:spAutoFit/>
          </a:bodyPr>
          <a:lstStyle/>
          <a:p>
            <a:pPr marL="342900" lvl="0" indent="-342900" algn="r" rtl="1">
              <a:spcAft>
                <a:spcPts val="0"/>
              </a:spcAft>
              <a:buFont typeface="Simplified Arabic"/>
              <a:buChar char="-"/>
              <a:tabLst>
                <a:tab pos="457200" algn="l"/>
              </a:tabLst>
            </a:pPr>
            <a:r>
              <a:rPr lang="ar-SA" sz="600" b="1" kern="1200" dirty="0">
                <a:solidFill>
                  <a:srgbClr val="000000"/>
                </a:solidFill>
                <a:effectLst/>
                <a:latin typeface="Calibri"/>
                <a:ea typeface="Calibri"/>
                <a:cs typeface="Arial"/>
              </a:rPr>
              <a:t>المعرض الافتراضي لجلوب 2019</a:t>
            </a:r>
            <a:endParaRPr lang="en-US" sz="1400" dirty="0">
              <a:effectLst/>
              <a:latin typeface="Times New Roman"/>
              <a:ea typeface="Times New Roman"/>
              <a:cs typeface="Times New Roman"/>
            </a:endParaRPr>
          </a:p>
          <a:p>
            <a:pPr algn="r" rtl="1">
              <a:spcAft>
                <a:spcPts val="0"/>
              </a:spcAft>
            </a:pPr>
            <a:r>
              <a:rPr lang="en-US" sz="600" b="1" kern="1200" dirty="0">
                <a:solidFill>
                  <a:srgbClr val="000000"/>
                </a:solidFill>
                <a:effectLst/>
                <a:latin typeface="Calibri"/>
                <a:ea typeface="Calibri"/>
                <a:cs typeface="Arial"/>
              </a:rPr>
              <a:t>   </a:t>
            </a:r>
            <a:r>
              <a:rPr lang="en-US" sz="600" b="1" u="sng" kern="1200" dirty="0">
                <a:solidFill>
                  <a:srgbClr val="000000"/>
                </a:solidFill>
                <a:effectLst/>
                <a:latin typeface="Calibri"/>
                <a:ea typeface="Calibri"/>
                <a:cs typeface="Arial"/>
                <a:hlinkClick r:id="rId11"/>
              </a:rPr>
              <a:t>https://www.globe.gov/news-events/meetings_symposia/annual-meetings/23rd-annual-meeting</a:t>
            </a:r>
            <a:r>
              <a:rPr lang="en-US" sz="600" b="1" kern="1200" dirty="0">
                <a:solidFill>
                  <a:srgbClr val="000000"/>
                </a:solidFill>
                <a:effectLst/>
                <a:latin typeface="Calibri"/>
                <a:ea typeface="Calibri"/>
                <a:cs typeface="Arial"/>
              </a:rPr>
              <a:t> </a:t>
            </a:r>
            <a:endParaRPr lang="en-US" sz="1400" dirty="0">
              <a:effectLst/>
              <a:latin typeface="Times New Roman"/>
              <a:ea typeface="Times New Roman"/>
            </a:endParaRPr>
          </a:p>
          <a:p>
            <a:pPr marL="342900" lvl="0" indent="-342900" algn="r" rtl="1">
              <a:spcAft>
                <a:spcPts val="0"/>
              </a:spcAft>
              <a:buFont typeface="Simplified Arabic"/>
              <a:buChar char="-"/>
              <a:tabLst>
                <a:tab pos="457200" algn="l"/>
              </a:tabLst>
            </a:pPr>
            <a:r>
              <a:rPr lang="ar-SA" sz="600" b="1" kern="1200" dirty="0">
                <a:solidFill>
                  <a:srgbClr val="000000"/>
                </a:solidFill>
                <a:effectLst/>
                <a:latin typeface="Calibri"/>
                <a:ea typeface="Calibri"/>
                <a:cs typeface="Arial"/>
              </a:rPr>
              <a:t>علي .علاء . آخر تحديث: ٠٧:١٤ ، ٢٥ مارس ٢٠١٨ . قياس حموضة التربة.</a:t>
            </a:r>
            <a:endParaRPr lang="en-US" sz="1400" dirty="0">
              <a:effectLst/>
              <a:latin typeface="Times New Roman"/>
              <a:ea typeface="Times New Roman"/>
              <a:cs typeface="Times New Roman"/>
            </a:endParaRPr>
          </a:p>
          <a:p>
            <a:pPr algn="ctr" rtl="1">
              <a:spcAft>
                <a:spcPts val="0"/>
              </a:spcAft>
            </a:pPr>
            <a:r>
              <a:rPr lang="en-US" sz="600" b="1" u="sng" kern="1200" dirty="0">
                <a:solidFill>
                  <a:srgbClr val="000000"/>
                </a:solidFill>
                <a:effectLst/>
                <a:latin typeface="Calibri"/>
                <a:ea typeface="Calibri"/>
                <a:cs typeface="Arial"/>
                <a:hlinkClick r:id="rId12"/>
              </a:rPr>
              <a:t>https://mawdoo3.com</a:t>
            </a:r>
            <a:r>
              <a:rPr lang="ar-SA" sz="600" b="1" u="sng" kern="1200" dirty="0">
                <a:solidFill>
                  <a:srgbClr val="000000"/>
                </a:solidFill>
                <a:effectLst/>
                <a:latin typeface="Calibri"/>
                <a:ea typeface="Calibri"/>
                <a:cs typeface="Arial"/>
                <a:hlinkClick r:id="rId12"/>
              </a:rPr>
              <a:t>/</a:t>
            </a:r>
            <a:endParaRPr lang="en-US" sz="1400" dirty="0">
              <a:effectLst/>
              <a:latin typeface="Times New Roman"/>
              <a:ea typeface="Times New Roman"/>
            </a:endParaRPr>
          </a:p>
          <a:p>
            <a:pPr marL="342900" lvl="0" indent="-342900" algn="r" rtl="1">
              <a:spcAft>
                <a:spcPts val="0"/>
              </a:spcAft>
              <a:buFont typeface="Simplified Arabic"/>
              <a:buChar char="-"/>
              <a:tabLst>
                <a:tab pos="457200" algn="l"/>
              </a:tabLst>
            </a:pPr>
            <a:r>
              <a:rPr lang="ar-SA" sz="600" b="1" kern="1200" dirty="0">
                <a:solidFill>
                  <a:srgbClr val="000000"/>
                </a:solidFill>
                <a:effectLst/>
                <a:latin typeface="Calibri"/>
                <a:ea typeface="Calibri"/>
                <a:cs typeface="Arial"/>
              </a:rPr>
              <a:t>أ. د حبيب . الشمري (2012) جامعة واسط .كلية التربية . قسم الجغرافية ذكر (التباين المكاني لأشجار الفاكهة والحمضيات في محافظة واسط)</a:t>
            </a:r>
            <a:endParaRPr lang="en-US" sz="1400" dirty="0">
              <a:effectLst/>
              <a:latin typeface="Times New Roman"/>
              <a:ea typeface="Times New Roman"/>
              <a:cs typeface="Times New Roman"/>
            </a:endParaRPr>
          </a:p>
          <a:p>
            <a:pPr algn="r" rtl="1">
              <a:spcAft>
                <a:spcPts val="0"/>
              </a:spcAft>
            </a:pPr>
            <a:r>
              <a:rPr lang="en-US" sz="600" b="1" u="sng" kern="1200" dirty="0">
                <a:solidFill>
                  <a:srgbClr val="000000"/>
                </a:solidFill>
                <a:effectLst/>
                <a:latin typeface="Calibri"/>
                <a:ea typeface="Calibri"/>
                <a:cs typeface="Arial"/>
                <a:hlinkClick r:id="rId13"/>
              </a:rPr>
              <a:t>http://eduj.uowasit.edu.iq/index.php/eduj/article/view/435/391</a:t>
            </a:r>
            <a:r>
              <a:rPr lang="en-US" sz="600" b="1" kern="1200" dirty="0">
                <a:solidFill>
                  <a:srgbClr val="000000"/>
                </a:solidFill>
                <a:effectLst/>
                <a:latin typeface="Arial"/>
                <a:ea typeface="Calibri"/>
              </a:rPr>
              <a:t>  </a:t>
            </a:r>
            <a:endParaRPr lang="en-US" sz="1400" dirty="0">
              <a:effectLst/>
              <a:latin typeface="Times New Roman"/>
              <a:ea typeface="Times New Roman"/>
            </a:endParaRPr>
          </a:p>
          <a:p>
            <a:pPr marL="342900" lvl="0" indent="-342900" algn="r" rtl="1">
              <a:spcAft>
                <a:spcPts val="0"/>
              </a:spcAft>
              <a:buFont typeface="Simplified Arabic"/>
              <a:buChar char="-"/>
              <a:tabLst>
                <a:tab pos="457200" algn="l"/>
              </a:tabLst>
            </a:pPr>
            <a:r>
              <a:rPr lang="ar-SA" sz="600" b="1" kern="1200" dirty="0">
                <a:solidFill>
                  <a:srgbClr val="000000"/>
                </a:solidFill>
                <a:effectLst/>
                <a:latin typeface="Calibri"/>
                <a:ea typeface="Calibri"/>
                <a:cs typeface="Arial"/>
              </a:rPr>
              <a:t>كيفية خفض درجة حموضة التربة - </a:t>
            </a:r>
            <a:r>
              <a:rPr lang="en-US" sz="600" b="1" u="sng" kern="1200" dirty="0">
                <a:solidFill>
                  <a:srgbClr val="000000"/>
                </a:solidFill>
                <a:effectLst/>
                <a:latin typeface="Calibri"/>
                <a:ea typeface="Calibri"/>
                <a:cs typeface="Arial"/>
                <a:hlinkClick r:id="rId14"/>
              </a:rPr>
              <a:t>https://ar.wikihow.com</a:t>
            </a:r>
            <a:r>
              <a:rPr lang="en-US" sz="600" b="1" kern="1200" dirty="0">
                <a:solidFill>
                  <a:srgbClr val="000000"/>
                </a:solidFill>
                <a:effectLst/>
                <a:latin typeface="Calibri"/>
                <a:ea typeface="Calibri"/>
                <a:cs typeface="Arial"/>
              </a:rPr>
              <a:t> </a:t>
            </a:r>
            <a:endParaRPr lang="en-US" sz="1400" dirty="0">
              <a:effectLst/>
              <a:latin typeface="Times New Roman"/>
              <a:ea typeface="Times New Roman"/>
              <a:cs typeface="Times New Roman"/>
            </a:endParaRPr>
          </a:p>
          <a:p>
            <a:pPr marL="342900" lvl="0" indent="-342900" algn="r" rtl="1">
              <a:spcAft>
                <a:spcPts val="0"/>
              </a:spcAft>
              <a:buFont typeface="Simplified Arabic"/>
              <a:buChar char="-"/>
              <a:tabLst>
                <a:tab pos="457200" algn="l"/>
              </a:tabLst>
            </a:pPr>
            <a:r>
              <a:rPr lang="ar-SA" sz="600" b="1" kern="1200" dirty="0">
                <a:solidFill>
                  <a:srgbClr val="000000"/>
                </a:solidFill>
                <a:effectLst/>
                <a:latin typeface="Calibri"/>
                <a:ea typeface="Calibri"/>
                <a:cs typeface="Arial"/>
              </a:rPr>
              <a:t>معجم المعاني</a:t>
            </a:r>
            <a:r>
              <a:rPr lang="en-US" sz="600" b="1" kern="1200" dirty="0">
                <a:solidFill>
                  <a:srgbClr val="000000"/>
                </a:solidFill>
                <a:effectLst/>
                <a:latin typeface="Calibri"/>
                <a:ea typeface="Calibri"/>
                <a:cs typeface="Arial"/>
              </a:rPr>
              <a:t> - </a:t>
            </a:r>
            <a:r>
              <a:rPr lang="en-US" sz="600" b="1" kern="1200" dirty="0">
                <a:solidFill>
                  <a:srgbClr val="000000"/>
                </a:solidFill>
                <a:effectLst/>
                <a:latin typeface="Arial"/>
                <a:ea typeface="Calibri"/>
                <a:cs typeface="Times New Roman"/>
              </a:rPr>
              <a:t> </a:t>
            </a:r>
            <a:r>
              <a:rPr lang="en-US" sz="600" b="1" u="sng" kern="1200" dirty="0">
                <a:solidFill>
                  <a:srgbClr val="000000"/>
                </a:solidFill>
                <a:effectLst/>
                <a:latin typeface="Calibri"/>
                <a:ea typeface="Calibri"/>
                <a:cs typeface="Arial"/>
                <a:hlinkClick r:id="rId15"/>
              </a:rPr>
              <a:t>https://www.almaany.com</a:t>
            </a:r>
            <a:r>
              <a:rPr lang="en-US" sz="600" b="1" kern="1200" dirty="0">
                <a:solidFill>
                  <a:srgbClr val="000000"/>
                </a:solidFill>
                <a:effectLst/>
                <a:latin typeface="Calibri"/>
                <a:ea typeface="Calibri"/>
                <a:cs typeface="Arial"/>
              </a:rPr>
              <a:t> </a:t>
            </a:r>
            <a:r>
              <a:rPr lang="ar-SA" sz="600" b="1" kern="1200" dirty="0">
                <a:solidFill>
                  <a:srgbClr val="000000"/>
                </a:solidFill>
                <a:effectLst/>
                <a:latin typeface="Calibri"/>
                <a:ea typeface="Calibri"/>
                <a:cs typeface="Arial"/>
              </a:rPr>
              <a:t>/ </a:t>
            </a:r>
            <a:endParaRPr lang="en-US" sz="1400" dirty="0">
              <a:effectLst/>
              <a:latin typeface="Times New Roman"/>
              <a:ea typeface="Times New Roman"/>
              <a:cs typeface="Times New Roman"/>
            </a:endParaRPr>
          </a:p>
        </p:txBody>
      </p:sp>
      <p:sp>
        <p:nvSpPr>
          <p:cNvPr id="1047" name="مستطيل 1046"/>
          <p:cNvSpPr/>
          <p:nvPr/>
        </p:nvSpPr>
        <p:spPr>
          <a:xfrm>
            <a:off x="2381400" y="1223945"/>
            <a:ext cx="3121891" cy="461665"/>
          </a:xfrm>
          <a:prstGeom prst="rect">
            <a:avLst/>
          </a:prstGeom>
        </p:spPr>
        <p:txBody>
          <a:bodyPr wrap="square">
            <a:spAutoFit/>
          </a:bodyPr>
          <a:lstStyle/>
          <a:p>
            <a:pPr lvl="0"/>
            <a:r>
              <a:rPr lang="ar-SA" sz="800" b="1" dirty="0">
                <a:solidFill>
                  <a:schemeClr val="bg1"/>
                </a:solidFill>
                <a:ea typeface="Calibri"/>
                <a:cs typeface="Simplified Arabic"/>
              </a:rPr>
              <a:t>من خلال توصيف التربة من حيث درجة حموضة التربة باستخدام جهاز(بروتوكول</a:t>
            </a:r>
            <a:r>
              <a:rPr lang="en-US" sz="800" b="1" dirty="0">
                <a:solidFill>
                  <a:schemeClr val="bg1"/>
                </a:solidFill>
                <a:latin typeface="Simplified Arabic"/>
                <a:ea typeface="Calibri"/>
              </a:rPr>
              <a:t>ph</a:t>
            </a:r>
            <a:r>
              <a:rPr lang="ar-SA" sz="800" b="1" dirty="0">
                <a:solidFill>
                  <a:schemeClr val="bg1"/>
                </a:solidFill>
                <a:ea typeface="Calibri"/>
                <a:cs typeface="Simplified Arabic"/>
              </a:rPr>
              <a:t>) و البنية واللون باستخدام كتاب لون التربة وأضفنا لها الخل للتعرف على نسبة الكربونات لاحظنا الآتي :</a:t>
            </a:r>
            <a:endParaRPr lang="en-US" sz="800" b="1" dirty="0">
              <a:solidFill>
                <a:schemeClr val="bg1"/>
              </a:solidFill>
              <a:effectLst/>
              <a:ea typeface="Calibri"/>
            </a:endParaRPr>
          </a:p>
        </p:txBody>
      </p:sp>
      <p:graphicFrame>
        <p:nvGraphicFramePr>
          <p:cNvPr id="101" name="جدول 100"/>
          <p:cNvGraphicFramePr>
            <a:graphicFrameLocks noGrp="1"/>
          </p:cNvGraphicFramePr>
          <p:nvPr>
            <p:extLst>
              <p:ext uri="{D42A27DB-BD31-4B8C-83A1-F6EECF244321}">
                <p14:modId xmlns:p14="http://schemas.microsoft.com/office/powerpoint/2010/main" val="2746594372"/>
              </p:ext>
            </p:extLst>
          </p:nvPr>
        </p:nvGraphicFramePr>
        <p:xfrm>
          <a:off x="2518892" y="2006644"/>
          <a:ext cx="2846906" cy="736092"/>
        </p:xfrm>
        <a:graphic>
          <a:graphicData uri="http://schemas.openxmlformats.org/drawingml/2006/table">
            <a:tbl>
              <a:tblPr rtl="1"/>
              <a:tblGrid>
                <a:gridCol w="494296"/>
                <a:gridCol w="791580"/>
                <a:gridCol w="809132"/>
                <a:gridCol w="751898"/>
              </a:tblGrid>
              <a:tr h="183468">
                <a:tc>
                  <a:txBody>
                    <a:bodyPr/>
                    <a:lstStyle/>
                    <a:p>
                      <a:pPr marL="55245" algn="ctr" rtl="1">
                        <a:lnSpc>
                          <a:spcPct val="115000"/>
                        </a:lnSpc>
                        <a:spcAft>
                          <a:spcPts val="0"/>
                        </a:spcAft>
                      </a:pPr>
                      <a:r>
                        <a:rPr lang="ar-SA" sz="1050">
                          <a:solidFill>
                            <a:schemeClr val="bg1"/>
                          </a:solidFill>
                          <a:effectLst/>
                          <a:latin typeface="Calibri"/>
                          <a:ea typeface="Calibri"/>
                          <a:cs typeface="Simplified Arabic"/>
                        </a:rPr>
                        <a:t>أنواع التربة</a:t>
                      </a:r>
                      <a:endParaRPr lang="en-US" sz="900">
                        <a:solidFill>
                          <a:schemeClr val="bg1"/>
                        </a:solidFill>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55245" algn="ctr" rtl="1">
                        <a:lnSpc>
                          <a:spcPct val="115000"/>
                        </a:lnSpc>
                        <a:spcAft>
                          <a:spcPts val="0"/>
                        </a:spcAft>
                      </a:pPr>
                      <a:r>
                        <a:rPr lang="ar-SA" sz="1050">
                          <a:solidFill>
                            <a:schemeClr val="bg1"/>
                          </a:solidFill>
                          <a:effectLst/>
                          <a:latin typeface="Calibri"/>
                          <a:ea typeface="Calibri"/>
                          <a:cs typeface="Simplified Arabic"/>
                        </a:rPr>
                        <a:t>درجة حموضة التربة</a:t>
                      </a:r>
                      <a:endParaRPr lang="en-US" sz="900">
                        <a:solidFill>
                          <a:schemeClr val="bg1"/>
                        </a:solidFill>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55245" algn="ctr" rtl="1">
                        <a:lnSpc>
                          <a:spcPct val="115000"/>
                        </a:lnSpc>
                        <a:spcAft>
                          <a:spcPts val="0"/>
                        </a:spcAft>
                      </a:pPr>
                      <a:r>
                        <a:rPr lang="ar-SA" sz="1050">
                          <a:solidFill>
                            <a:schemeClr val="bg1"/>
                          </a:solidFill>
                          <a:effectLst/>
                          <a:latin typeface="Calibri"/>
                          <a:ea typeface="Calibri"/>
                          <a:cs typeface="Simplified Arabic"/>
                        </a:rPr>
                        <a:t>لون التربة</a:t>
                      </a:r>
                      <a:endParaRPr lang="en-US" sz="900">
                        <a:solidFill>
                          <a:schemeClr val="bg1"/>
                        </a:solidFill>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55245" algn="ctr" rtl="1">
                        <a:lnSpc>
                          <a:spcPct val="115000"/>
                        </a:lnSpc>
                        <a:spcAft>
                          <a:spcPts val="0"/>
                        </a:spcAft>
                      </a:pPr>
                      <a:r>
                        <a:rPr lang="ar-SA" sz="1050">
                          <a:solidFill>
                            <a:schemeClr val="bg1"/>
                          </a:solidFill>
                          <a:effectLst/>
                          <a:latin typeface="Calibri"/>
                          <a:ea typeface="Calibri"/>
                          <a:cs typeface="Simplified Arabic"/>
                        </a:rPr>
                        <a:t>البيكربونات</a:t>
                      </a:r>
                      <a:endParaRPr lang="en-US" sz="900">
                        <a:solidFill>
                          <a:schemeClr val="bg1"/>
                        </a:solidFill>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83468">
                <a:tc>
                  <a:txBody>
                    <a:bodyPr/>
                    <a:lstStyle/>
                    <a:p>
                      <a:pPr marL="55245" algn="ctr" rtl="1">
                        <a:lnSpc>
                          <a:spcPct val="115000"/>
                        </a:lnSpc>
                        <a:spcAft>
                          <a:spcPts val="0"/>
                        </a:spcAft>
                      </a:pPr>
                      <a:r>
                        <a:rPr lang="ar-SA" sz="1050">
                          <a:solidFill>
                            <a:schemeClr val="bg1"/>
                          </a:solidFill>
                          <a:effectLst/>
                          <a:latin typeface="Calibri"/>
                          <a:ea typeface="Calibri"/>
                          <a:cs typeface="Simplified Arabic"/>
                        </a:rPr>
                        <a:t>تربة 1</a:t>
                      </a:r>
                      <a:endParaRPr lang="en-US" sz="900">
                        <a:solidFill>
                          <a:schemeClr val="bg1"/>
                        </a:solidFill>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55245" algn="ctr" rtl="1">
                        <a:lnSpc>
                          <a:spcPct val="115000"/>
                        </a:lnSpc>
                        <a:spcAft>
                          <a:spcPts val="0"/>
                        </a:spcAft>
                      </a:pPr>
                      <a:r>
                        <a:rPr lang="en-US" sz="1050">
                          <a:solidFill>
                            <a:schemeClr val="bg1"/>
                          </a:solidFill>
                          <a:effectLst/>
                          <a:latin typeface="Simplified Arabic"/>
                          <a:ea typeface="Calibri"/>
                          <a:cs typeface="Arial"/>
                        </a:rPr>
                        <a:t>8.5</a:t>
                      </a:r>
                      <a:endParaRPr lang="en-US" sz="900">
                        <a:solidFill>
                          <a:schemeClr val="bg1"/>
                        </a:solidFill>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55245" algn="ctr" rtl="1">
                        <a:lnSpc>
                          <a:spcPct val="115000"/>
                        </a:lnSpc>
                        <a:spcAft>
                          <a:spcPts val="0"/>
                        </a:spcAft>
                      </a:pPr>
                      <a:r>
                        <a:rPr lang="en-US" sz="1050">
                          <a:solidFill>
                            <a:schemeClr val="bg1"/>
                          </a:solidFill>
                          <a:effectLst/>
                          <a:latin typeface="Simplified Arabic"/>
                          <a:ea typeface="Calibri"/>
                          <a:cs typeface="Arial"/>
                        </a:rPr>
                        <a:t>10YR6/4</a:t>
                      </a:r>
                      <a:endParaRPr lang="en-US" sz="900">
                        <a:solidFill>
                          <a:schemeClr val="bg1"/>
                        </a:solidFill>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55245" algn="ctr" rtl="1">
                        <a:lnSpc>
                          <a:spcPct val="115000"/>
                        </a:lnSpc>
                        <a:spcAft>
                          <a:spcPts val="0"/>
                        </a:spcAft>
                      </a:pPr>
                      <a:r>
                        <a:rPr lang="ar-SA" sz="1050">
                          <a:solidFill>
                            <a:schemeClr val="bg1"/>
                          </a:solidFill>
                          <a:effectLst/>
                          <a:latin typeface="Calibri"/>
                          <a:ea typeface="Calibri"/>
                          <a:cs typeface="Simplified Arabic"/>
                        </a:rPr>
                        <a:t>ضعيف</a:t>
                      </a:r>
                      <a:endParaRPr lang="en-US" sz="900">
                        <a:solidFill>
                          <a:schemeClr val="bg1"/>
                        </a:solidFill>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83468">
                <a:tc>
                  <a:txBody>
                    <a:bodyPr/>
                    <a:lstStyle/>
                    <a:p>
                      <a:pPr marL="55245" algn="ctr" rtl="1">
                        <a:lnSpc>
                          <a:spcPct val="115000"/>
                        </a:lnSpc>
                        <a:spcAft>
                          <a:spcPts val="0"/>
                        </a:spcAft>
                      </a:pPr>
                      <a:r>
                        <a:rPr lang="ar-SA" sz="1050">
                          <a:solidFill>
                            <a:schemeClr val="bg1"/>
                          </a:solidFill>
                          <a:effectLst/>
                          <a:latin typeface="Calibri"/>
                          <a:ea typeface="Calibri"/>
                          <a:cs typeface="Simplified Arabic"/>
                        </a:rPr>
                        <a:t>تربة 2</a:t>
                      </a:r>
                      <a:endParaRPr lang="en-US" sz="900">
                        <a:solidFill>
                          <a:schemeClr val="bg1"/>
                        </a:solidFill>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55245" algn="ctr" rtl="1">
                        <a:lnSpc>
                          <a:spcPct val="115000"/>
                        </a:lnSpc>
                        <a:spcAft>
                          <a:spcPts val="0"/>
                        </a:spcAft>
                      </a:pPr>
                      <a:r>
                        <a:rPr lang="en-US" sz="1050">
                          <a:solidFill>
                            <a:schemeClr val="bg1"/>
                          </a:solidFill>
                          <a:effectLst/>
                          <a:latin typeface="Simplified Arabic"/>
                          <a:ea typeface="Calibri"/>
                          <a:cs typeface="Arial"/>
                        </a:rPr>
                        <a:t>8.1</a:t>
                      </a:r>
                      <a:endParaRPr lang="en-US" sz="900">
                        <a:solidFill>
                          <a:schemeClr val="bg1"/>
                        </a:solidFill>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55245" algn="ctr" rtl="1">
                        <a:lnSpc>
                          <a:spcPct val="115000"/>
                        </a:lnSpc>
                        <a:spcAft>
                          <a:spcPts val="0"/>
                        </a:spcAft>
                      </a:pPr>
                      <a:r>
                        <a:rPr lang="en-US" sz="1050">
                          <a:solidFill>
                            <a:schemeClr val="bg1"/>
                          </a:solidFill>
                          <a:effectLst/>
                          <a:latin typeface="Simplified Arabic"/>
                          <a:ea typeface="Calibri"/>
                          <a:cs typeface="Arial"/>
                        </a:rPr>
                        <a:t>10YR6/2</a:t>
                      </a:r>
                      <a:endParaRPr lang="en-US" sz="900">
                        <a:solidFill>
                          <a:schemeClr val="bg1"/>
                        </a:solidFill>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55245" algn="ctr" rtl="1">
                        <a:lnSpc>
                          <a:spcPct val="115000"/>
                        </a:lnSpc>
                        <a:spcAft>
                          <a:spcPts val="0"/>
                        </a:spcAft>
                      </a:pPr>
                      <a:r>
                        <a:rPr lang="ar-SA" sz="1050" dirty="0">
                          <a:solidFill>
                            <a:schemeClr val="bg1"/>
                          </a:solidFill>
                          <a:effectLst/>
                          <a:latin typeface="Calibri"/>
                          <a:ea typeface="Calibri"/>
                          <a:cs typeface="Simplified Arabic"/>
                        </a:rPr>
                        <a:t>قوي</a:t>
                      </a:r>
                      <a:endParaRPr lang="en-US" sz="900" dirty="0">
                        <a:solidFill>
                          <a:schemeClr val="bg1"/>
                        </a:solidFill>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1053" name="مستطيل 1052"/>
          <p:cNvSpPr/>
          <p:nvPr/>
        </p:nvSpPr>
        <p:spPr>
          <a:xfrm>
            <a:off x="2604479" y="1753220"/>
            <a:ext cx="2675732" cy="233910"/>
          </a:xfrm>
          <a:prstGeom prst="rect">
            <a:avLst/>
          </a:prstGeom>
        </p:spPr>
        <p:txBody>
          <a:bodyPr wrap="none">
            <a:spAutoFit/>
          </a:bodyPr>
          <a:lstStyle/>
          <a:p>
            <a:pPr marL="228600" algn="ctr">
              <a:lnSpc>
                <a:spcPct val="115000"/>
              </a:lnSpc>
              <a:spcAft>
                <a:spcPts val="1000"/>
              </a:spcAft>
            </a:pPr>
            <a:r>
              <a:rPr lang="ar-SA" sz="800" b="1" dirty="0">
                <a:solidFill>
                  <a:schemeClr val="accent6"/>
                </a:solidFill>
                <a:latin typeface="Calibri"/>
                <a:ea typeface="Calibri"/>
                <a:cs typeface="Simplified Arabic"/>
              </a:rPr>
              <a:t>جدول رقم (3) توصيف التربة من حيث الحموضة واللون والبيكربونات</a:t>
            </a:r>
            <a:endParaRPr lang="en-US" sz="600" dirty="0">
              <a:solidFill>
                <a:schemeClr val="accent6"/>
              </a:solidFill>
              <a:effectLst/>
              <a:latin typeface="Calibri"/>
              <a:ea typeface="Calibri"/>
              <a:cs typeface="Arial"/>
            </a:endParaRPr>
          </a:p>
        </p:txBody>
      </p:sp>
      <p:sp>
        <p:nvSpPr>
          <p:cNvPr id="1054" name="مستطيل 1053"/>
          <p:cNvSpPr/>
          <p:nvPr/>
        </p:nvSpPr>
        <p:spPr>
          <a:xfrm>
            <a:off x="2890460" y="2837719"/>
            <a:ext cx="2061782" cy="263534"/>
          </a:xfrm>
          <a:prstGeom prst="rect">
            <a:avLst/>
          </a:prstGeom>
        </p:spPr>
        <p:txBody>
          <a:bodyPr wrap="none">
            <a:spAutoFit/>
          </a:bodyPr>
          <a:lstStyle/>
          <a:p>
            <a:pPr algn="ctr">
              <a:lnSpc>
                <a:spcPct val="115000"/>
              </a:lnSpc>
              <a:spcAft>
                <a:spcPts val="1000"/>
              </a:spcAft>
            </a:pPr>
            <a:r>
              <a:rPr lang="ar-SA" sz="1000" b="1" dirty="0">
                <a:solidFill>
                  <a:schemeClr val="accent6"/>
                </a:solidFill>
                <a:latin typeface="Calibri"/>
                <a:ea typeface="Calibri"/>
                <a:cs typeface="Simplified Arabic"/>
              </a:rPr>
              <a:t>رسم بياني رقم (1) قياس درجة الحموضة </a:t>
            </a:r>
            <a:r>
              <a:rPr lang="en-US" sz="1000" b="1" dirty="0">
                <a:solidFill>
                  <a:schemeClr val="accent6"/>
                </a:solidFill>
                <a:latin typeface="Simplified Arabic"/>
                <a:ea typeface="Calibri"/>
                <a:cs typeface="Arial"/>
              </a:rPr>
              <a:t>ph</a:t>
            </a:r>
            <a:endParaRPr lang="en-US" sz="800" dirty="0">
              <a:solidFill>
                <a:schemeClr val="accent6"/>
              </a:solidFill>
              <a:effectLst/>
              <a:latin typeface="Calibri"/>
              <a:ea typeface="Calibri"/>
              <a:cs typeface="Arial"/>
            </a:endParaRPr>
          </a:p>
        </p:txBody>
      </p:sp>
      <p:graphicFrame>
        <p:nvGraphicFramePr>
          <p:cNvPr id="105" name="مخطط 104"/>
          <p:cNvGraphicFramePr/>
          <p:nvPr>
            <p:extLst>
              <p:ext uri="{D42A27DB-BD31-4B8C-83A1-F6EECF244321}">
                <p14:modId xmlns:p14="http://schemas.microsoft.com/office/powerpoint/2010/main" val="3213263136"/>
              </p:ext>
            </p:extLst>
          </p:nvPr>
        </p:nvGraphicFramePr>
        <p:xfrm>
          <a:off x="2525524" y="3101253"/>
          <a:ext cx="2791654" cy="1304806"/>
        </p:xfrm>
        <a:graphic>
          <a:graphicData uri="http://schemas.openxmlformats.org/drawingml/2006/chart">
            <c:chart xmlns:c="http://schemas.openxmlformats.org/drawingml/2006/chart" xmlns:r="http://schemas.openxmlformats.org/officeDocument/2006/relationships" r:id="rId16"/>
          </a:graphicData>
        </a:graphic>
      </p:graphicFrame>
      <p:sp>
        <p:nvSpPr>
          <p:cNvPr id="1055" name="مستطيل 1054"/>
          <p:cNvSpPr/>
          <p:nvPr/>
        </p:nvSpPr>
        <p:spPr>
          <a:xfrm>
            <a:off x="2418345" y="4566375"/>
            <a:ext cx="3048000" cy="2046714"/>
          </a:xfrm>
          <a:prstGeom prst="rect">
            <a:avLst/>
          </a:prstGeom>
        </p:spPr>
        <p:txBody>
          <a:bodyPr wrap="square">
            <a:spAutoFit/>
          </a:bodyPr>
          <a:lstStyle/>
          <a:p>
            <a:r>
              <a:rPr lang="ar-SA" sz="700" b="1" dirty="0">
                <a:solidFill>
                  <a:schemeClr val="bg2">
                    <a:lumMod val="50000"/>
                  </a:schemeClr>
                </a:solidFill>
                <a:ea typeface="Times New Roman"/>
                <a:cs typeface="Simplified Arabic"/>
              </a:rPr>
              <a:t>من الرسوم البيانية والتجارب ، نستنتج</a:t>
            </a:r>
            <a:r>
              <a:rPr lang="ar-SA" sz="700" b="1" dirty="0">
                <a:solidFill>
                  <a:schemeClr val="bg2">
                    <a:lumMod val="50000"/>
                  </a:schemeClr>
                </a:solidFill>
                <a:cs typeface="Simplified Arabic"/>
              </a:rPr>
              <a:t> أن:</a:t>
            </a:r>
            <a:endParaRPr lang="en-US" sz="700" b="1" dirty="0">
              <a:solidFill>
                <a:schemeClr val="bg2">
                  <a:lumMod val="50000"/>
                </a:schemeClr>
              </a:solidFill>
            </a:endParaRPr>
          </a:p>
          <a:p>
            <a:pPr marL="342900" lvl="0" indent="-342900">
              <a:buFont typeface="Simplified Arabic"/>
              <a:buChar char="-"/>
            </a:pPr>
            <a:r>
              <a:rPr lang="ar-SA" sz="800" b="1" dirty="0">
                <a:solidFill>
                  <a:schemeClr val="bg2">
                    <a:lumMod val="50000"/>
                  </a:schemeClr>
                </a:solidFill>
                <a:ea typeface="Calibri"/>
                <a:cs typeface="Simplified Arabic"/>
              </a:rPr>
              <a:t>من تجربة</a:t>
            </a:r>
            <a:r>
              <a:rPr lang="en-US" sz="800" b="1" dirty="0">
                <a:solidFill>
                  <a:schemeClr val="bg2">
                    <a:lumMod val="50000"/>
                  </a:schemeClr>
                </a:solidFill>
                <a:latin typeface="Simplified Arabic"/>
                <a:ea typeface="Calibri"/>
              </a:rPr>
              <a:t>Ph </a:t>
            </a:r>
            <a:r>
              <a:rPr lang="ar-SA" sz="800" b="1" dirty="0">
                <a:solidFill>
                  <a:schemeClr val="bg2">
                    <a:lumMod val="50000"/>
                  </a:schemeClr>
                </a:solidFill>
                <a:ea typeface="Calibri"/>
                <a:cs typeface="Simplified Arabic"/>
              </a:rPr>
              <a:t> لقياس درجة الحموضة بالتربة رقم (1) تساوي </a:t>
            </a:r>
            <a:r>
              <a:rPr lang="en-US" sz="800" b="1" dirty="0">
                <a:solidFill>
                  <a:schemeClr val="bg2">
                    <a:lumMod val="50000"/>
                  </a:schemeClr>
                </a:solidFill>
                <a:latin typeface="Simplified Arabic"/>
                <a:ea typeface="Calibri"/>
              </a:rPr>
              <a:t>8.5</a:t>
            </a:r>
            <a:r>
              <a:rPr lang="ar-SA" sz="800" b="1" dirty="0">
                <a:solidFill>
                  <a:schemeClr val="bg2">
                    <a:lumMod val="50000"/>
                  </a:schemeClr>
                </a:solidFill>
                <a:ea typeface="Calibri"/>
                <a:cs typeface="Simplified Arabic"/>
              </a:rPr>
              <a:t> , بينما التربة رقم(2) سجلت </a:t>
            </a:r>
            <a:r>
              <a:rPr lang="en-US" sz="800" b="1" dirty="0">
                <a:solidFill>
                  <a:schemeClr val="bg2">
                    <a:lumMod val="50000"/>
                  </a:schemeClr>
                </a:solidFill>
                <a:latin typeface="Simplified Arabic"/>
                <a:ea typeface="Calibri"/>
              </a:rPr>
              <a:t>8.1</a:t>
            </a:r>
            <a:r>
              <a:rPr lang="ar-SA" sz="800" b="1" dirty="0">
                <a:solidFill>
                  <a:schemeClr val="bg2">
                    <a:lumMod val="50000"/>
                  </a:schemeClr>
                </a:solidFill>
                <a:ea typeface="Calibri"/>
                <a:cs typeface="Simplified Arabic"/>
              </a:rPr>
              <a:t> وهذا يدل على قلوية التربة .</a:t>
            </a:r>
            <a:endParaRPr lang="en-US" sz="800" b="1" dirty="0">
              <a:solidFill>
                <a:schemeClr val="bg2">
                  <a:lumMod val="50000"/>
                </a:schemeClr>
              </a:solidFill>
              <a:ea typeface="Calibri"/>
            </a:endParaRPr>
          </a:p>
          <a:p>
            <a:pPr marL="342900" lvl="0" indent="-342900">
              <a:buFont typeface="Simplified Arabic"/>
              <a:buChar char="-"/>
            </a:pPr>
            <a:r>
              <a:rPr lang="ar-SA" sz="800" b="1" dirty="0">
                <a:solidFill>
                  <a:schemeClr val="bg2">
                    <a:lumMod val="50000"/>
                  </a:schemeClr>
                </a:solidFill>
                <a:ea typeface="Times New Roman"/>
                <a:cs typeface="Simplified Arabic"/>
              </a:rPr>
              <a:t>من تجربة قياس لون التربة لاحظنا اختلاف في ألوانها .</a:t>
            </a:r>
            <a:endParaRPr lang="en-US" sz="800" b="1" dirty="0">
              <a:solidFill>
                <a:schemeClr val="bg2">
                  <a:lumMod val="50000"/>
                </a:schemeClr>
              </a:solidFill>
              <a:ea typeface="Calibri"/>
            </a:endParaRPr>
          </a:p>
          <a:p>
            <a:pPr marL="342900" lvl="0" indent="-342900">
              <a:buFont typeface="Simplified Arabic"/>
              <a:buChar char="-"/>
            </a:pPr>
            <a:r>
              <a:rPr lang="ar-SA" sz="800" b="1" dirty="0">
                <a:solidFill>
                  <a:schemeClr val="bg2">
                    <a:lumMod val="50000"/>
                  </a:schemeClr>
                </a:solidFill>
                <a:ea typeface="Times New Roman"/>
                <a:cs typeface="Simplified Arabic"/>
              </a:rPr>
              <a:t>ومن تجربة إضافة الخل لاحظنا التربة رقم (1) لا توجد بها بيكربونات . بينما التربة رقم (2)  توجد بها بيكربونات بنسبة كبيرة .</a:t>
            </a:r>
            <a:endParaRPr lang="en-US" sz="800" b="1" dirty="0">
              <a:solidFill>
                <a:schemeClr val="bg2">
                  <a:lumMod val="50000"/>
                </a:schemeClr>
              </a:solidFill>
              <a:ea typeface="Calibri"/>
            </a:endParaRPr>
          </a:p>
          <a:p>
            <a:pPr marL="342900" lvl="0" indent="-342900">
              <a:buFont typeface="Simplified Arabic"/>
              <a:buChar char="-"/>
            </a:pPr>
            <a:r>
              <a:rPr lang="ar-SA" sz="800" b="1" dirty="0">
                <a:solidFill>
                  <a:schemeClr val="bg2">
                    <a:lumMod val="50000"/>
                  </a:schemeClr>
                </a:solidFill>
                <a:ea typeface="Calibri"/>
                <a:cs typeface="Simplified Arabic"/>
              </a:rPr>
              <a:t>بعد أسبوع من الزراعة في أنواع التربة لاحظنا نموها في (تربة رقم1) ولم تنمو في النوع الآخر (تربة رقم 2).</a:t>
            </a:r>
            <a:endParaRPr lang="en-US" sz="800" b="1" dirty="0">
              <a:solidFill>
                <a:schemeClr val="bg2">
                  <a:lumMod val="50000"/>
                </a:schemeClr>
              </a:solidFill>
              <a:ea typeface="Calibri"/>
            </a:endParaRPr>
          </a:p>
          <a:p>
            <a:pPr marL="342900" lvl="0" indent="-342900">
              <a:buFont typeface="Simplified Arabic"/>
              <a:buChar char="-"/>
            </a:pPr>
            <a:r>
              <a:rPr lang="ar-SA" sz="800" b="1" dirty="0">
                <a:solidFill>
                  <a:schemeClr val="bg2">
                    <a:lumMod val="50000"/>
                  </a:schemeClr>
                </a:solidFill>
                <a:ea typeface="Times New Roman"/>
                <a:cs typeface="Simplified Arabic"/>
              </a:rPr>
              <a:t> ولهذا فأن العلاقة بين حموضة التربة وكمية البيكربونات في التربة والزراعة علاقة عكسية ، لأنه عند ارتفاع الحموضة في التربة و كمية البيكربونات تكون التربة غير مناسبة للزراعة والعكس ، و من خلال القياسات الناتجة عن التجارب على عينات التربة من سهول وادي بيش وسواحل بحر بيش توصلنا إلى أن سهول وادي بيش صالحة للزراعة لأنها تربة متعادلة , بينما سواحل بحر بيش غير صالحة للزرعة وذلك لارتفاع الحموضة وكمية البيكربونات ولهذا </a:t>
            </a:r>
            <a:r>
              <a:rPr lang="ar-SA" sz="800" b="1" dirty="0">
                <a:solidFill>
                  <a:schemeClr val="bg2">
                    <a:lumMod val="50000"/>
                  </a:schemeClr>
                </a:solidFill>
                <a:latin typeface="Cambria"/>
                <a:ea typeface="Times New Roman"/>
                <a:cs typeface="Simplified Arabic"/>
              </a:rPr>
              <a:t>المنطقة الساحلية ضعيفة الغطاء النباتي وتكون صعبة العيش وغير مناسبة للزراعة</a:t>
            </a:r>
            <a:r>
              <a:rPr lang="ar-SA" sz="800" b="1" dirty="0">
                <a:solidFill>
                  <a:schemeClr val="bg2">
                    <a:lumMod val="50000"/>
                  </a:schemeClr>
                </a:solidFill>
                <a:ea typeface="Calibri"/>
                <a:cs typeface="Simplified Arabic"/>
              </a:rPr>
              <a:t> .</a:t>
            </a:r>
            <a:endParaRPr lang="en-US" sz="800" b="1" dirty="0">
              <a:solidFill>
                <a:schemeClr val="bg2">
                  <a:lumMod val="50000"/>
                </a:schemeClr>
              </a:solidFill>
              <a:effectLst/>
              <a:ea typeface="Calibri"/>
            </a:endParaRPr>
          </a:p>
        </p:txBody>
      </p:sp>
    </p:spTree>
    <p:extLst>
      <p:ext uri="{BB962C8B-B14F-4D97-AF65-F5344CB8AC3E}">
        <p14:creationId xmlns:p14="http://schemas.microsoft.com/office/powerpoint/2010/main" val="3633586487"/>
      </p:ext>
    </p:extLst>
  </p:cSld>
  <p:clrMapOvr>
    <a:masterClrMapping/>
  </p:clrMapOvr>
  <mc:AlternateContent xmlns:mc="http://schemas.openxmlformats.org/markup-compatibility/2006" xmlns:p14="http://schemas.microsoft.com/office/powerpoint/2010/main">
    <mc:Choice Requires="p14">
      <p:transition spd="slow" p14:dur="1600">
        <p14:prism dir="r" isContent="1"/>
      </p:transition>
    </mc:Choice>
    <mc:Fallback xmlns="">
      <p:transition spd="slow">
        <p:fade/>
      </p:transition>
    </mc:Fallback>
  </mc:AlternateContent>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حيوية">
  <a:themeElements>
    <a:clrScheme name="حيوية">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حيوية">
      <a:majorFont>
        <a:latin typeface="Century Gothic"/>
        <a:ea typeface=""/>
        <a:cs typeface=""/>
        <a:font script="Jpan" typeface="HGｺﾞｼｯｸM"/>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حيوية">
      <a:fillStyleLst>
        <a:solidFill>
          <a:schemeClr val="phClr"/>
        </a:solidFill>
        <a:gradFill rotWithShape="1">
          <a:gsLst>
            <a:gs pos="0">
              <a:schemeClr val="phClr">
                <a:tint val="10000"/>
                <a:satMod val="300000"/>
              </a:schemeClr>
            </a:gs>
            <a:gs pos="34000">
              <a:schemeClr val="phClr">
                <a:tint val="13500"/>
                <a:satMod val="250000"/>
              </a:schemeClr>
            </a:gs>
            <a:gs pos="100000">
              <a:schemeClr val="phClr">
                <a:tint val="60000"/>
                <a:satMod val="200000"/>
              </a:schemeClr>
            </a:gs>
          </a:gsLst>
          <a:path path="circle">
            <a:fillToRect l="50000" t="155000" r="50000" b="-55000"/>
          </a:path>
        </a:gradFill>
        <a:gradFill rotWithShape="1">
          <a:gsLst>
            <a:gs pos="0">
              <a:schemeClr val="phClr">
                <a:tint val="60000"/>
                <a:satMod val="160000"/>
              </a:schemeClr>
            </a:gs>
            <a:gs pos="46000">
              <a:schemeClr val="phClr">
                <a:tint val="86000"/>
                <a:satMod val="160000"/>
              </a:schemeClr>
            </a:gs>
            <a:gs pos="100000">
              <a:schemeClr val="phClr">
                <a:shade val="40000"/>
                <a:satMod val="160000"/>
              </a:schemeClr>
            </a:gs>
          </a:gsLst>
          <a:path path="circle">
            <a:fillToRect l="50000" t="155000" r="50000" b="-55000"/>
          </a:path>
        </a:gradFill>
      </a:fillStyleLst>
      <a:lnStyleLst>
        <a:ln w="9525" cap="flat" cmpd="sng" algn="ctr">
          <a:solidFill>
            <a:schemeClr val="phClr">
              <a:satMod val="12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63500" dist="25400" dir="14700000" algn="t" rotWithShape="0">
              <a:srgbClr val="000000">
                <a:alpha val="50000"/>
              </a:srgbClr>
            </a:outerShdw>
          </a:effectLst>
        </a:effectStyle>
        <a:effectStyle>
          <a:effectLst>
            <a:outerShdw blurRad="50800" dist="38100" dir="14700000" algn="t" rotWithShape="0">
              <a:srgbClr val="000000">
                <a:alpha val="60000"/>
              </a:srgbClr>
            </a:outerShdw>
          </a:effectLst>
        </a:effectStyle>
        <a:effectStyle>
          <a:effectLst>
            <a:outerShdw blurRad="50800" dist="38100" dir="14700000" algn="t" rotWithShape="0">
              <a:srgbClr val="000000">
                <a:alpha val="60000"/>
              </a:srgbClr>
            </a:outerShdw>
          </a:effectLst>
          <a:scene3d>
            <a:camera prst="orthographicFront" fov="0">
              <a:rot lat="0" lon="0" rev="0"/>
            </a:camera>
            <a:lightRig rig="contrasting" dir="t">
              <a:rot lat="0" lon="0" rev="3600000"/>
            </a:lightRig>
          </a:scene3d>
          <a:sp3d prstMaterial="plastic">
            <a:bevelT w="127000" h="38200" prst="relaxedInset"/>
            <a:contourClr>
              <a:schemeClr val="phClr"/>
            </a:contourClr>
          </a:sp3d>
        </a:effectStyle>
      </a:effectStyleLst>
      <a:bgFillStyleLst>
        <a:solidFill>
          <a:schemeClr val="phClr"/>
        </a:solidFill>
        <a:gradFill rotWithShape="1">
          <a:gsLst>
            <a:gs pos="0">
              <a:schemeClr val="phClr">
                <a:shade val="48000"/>
                <a:satMod val="230000"/>
              </a:schemeClr>
            </a:gs>
            <a:gs pos="60000">
              <a:schemeClr val="phClr">
                <a:shade val="92000"/>
                <a:satMod val="230000"/>
              </a:schemeClr>
            </a:gs>
            <a:gs pos="100000">
              <a:schemeClr val="phClr">
                <a:tint val="85000"/>
                <a:satMod val="400000"/>
              </a:schemeClr>
            </a:gs>
          </a:gsLst>
          <a:lin ang="5400000" scaled="0"/>
        </a:gradFill>
        <a:blipFill>
          <a:blip xmlns:r="http://schemas.openxmlformats.org/officeDocument/2006/relationships" r:embed="rId1">
            <a:duotone>
              <a:schemeClr val="phClr">
                <a:shade val="1200"/>
                <a:satMod val="150000"/>
              </a:schemeClr>
              <a:schemeClr val="phClr">
                <a:tint val="90000"/>
                <a:satMod val="150000"/>
              </a:schemeClr>
            </a:duotone>
          </a:blip>
          <a:tile tx="0" ty="0" sx="70000" sy="70000" flip="none" algn="tl"/>
        </a:blip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emplate>Verve</Template>
  <TotalTime>1545</TotalTime>
  <Words>2504</Words>
  <Application>Microsoft Office PowerPoint</Application>
  <PresentationFormat>مخصص</PresentationFormat>
  <Paragraphs>318</Paragraphs>
  <Slides>2</Slides>
  <Notes>0</Notes>
  <HiddenSlides>0</HiddenSlides>
  <MMClips>0</MMClips>
  <ScaleCrop>false</ScaleCrop>
  <HeadingPairs>
    <vt:vector size="4" baseType="variant">
      <vt:variant>
        <vt:lpstr>نسق</vt:lpstr>
      </vt:variant>
      <vt:variant>
        <vt:i4>1</vt:i4>
      </vt:variant>
      <vt:variant>
        <vt:lpstr>عناوين الشرائح</vt:lpstr>
      </vt:variant>
      <vt:variant>
        <vt:i4>2</vt:i4>
      </vt:variant>
    </vt:vector>
  </HeadingPairs>
  <TitlesOfParts>
    <vt:vector size="3" baseType="lpstr">
      <vt:lpstr>حيوية</vt:lpstr>
      <vt:lpstr>عرض تقديمي في PowerPoint</vt:lpstr>
      <vt:lpstr>عرض تقديمي في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عرض تقديمي في PowerPoint</dc:title>
  <dc:creator>Śᾀṝôŋᾀ .Śᾀ</dc:creator>
  <cp:lastModifiedBy>hp</cp:lastModifiedBy>
  <cp:revision>87</cp:revision>
  <cp:lastPrinted>2020-03-06T11:27:41Z</cp:lastPrinted>
  <dcterms:created xsi:type="dcterms:W3CDTF">2019-09-15T07:19:08Z</dcterms:created>
  <dcterms:modified xsi:type="dcterms:W3CDTF">2020-03-09T16:39:53Z</dcterms:modified>
</cp:coreProperties>
</file>