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8"/>
  </p:notesMasterIdLst>
  <p:sldIdLst>
    <p:sldId id="256" r:id="rId3"/>
    <p:sldId id="279"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0" r:id="rId27"/>
  </p:sldIdLst>
  <p:sldSz cx="9144000" cy="6858000" type="screen4x3"/>
  <p:notesSz cx="6735763" cy="986948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7" d="100"/>
          <a:sy n="87" d="100"/>
        </p:scale>
        <p:origin x="-2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p:cNvSpPr>
          <p:nvPr>
            <p:ph type="body"/>
          </p:nvPr>
        </p:nvSpPr>
        <p:spPr>
          <a:xfrm>
            <a:off x="756000" y="5078520"/>
            <a:ext cx="6047640" cy="4811040"/>
          </a:xfrm>
          <a:prstGeom prst="rect">
            <a:avLst/>
          </a:prstGeom>
        </p:spPr>
        <p:txBody>
          <a:bodyPr lIns="0" tIns="0" rIns="0" bIns="0"/>
          <a:lstStyle/>
          <a:p>
            <a:r>
              <a:rPr lang="fr-FR" sz="2000" b="0" strike="noStrike" spc="-1">
                <a:solidFill>
                  <a:srgbClr val="000000"/>
                </a:solidFill>
                <a:uFill>
                  <a:solidFill>
                    <a:srgbClr val="FFFFFF"/>
                  </a:solidFill>
                </a:uFill>
                <a:latin typeface="Arial"/>
              </a:rPr>
              <a:t>Cliquez pour modifier le format des notes</a:t>
            </a:r>
          </a:p>
        </p:txBody>
      </p:sp>
      <p:sp>
        <p:nvSpPr>
          <p:cNvPr id="83" name="PlaceHolder 2"/>
          <p:cNvSpPr>
            <a:spLocks noGrp="1"/>
          </p:cNvSpPr>
          <p:nvPr>
            <p:ph type="hdr"/>
          </p:nvPr>
        </p:nvSpPr>
        <p:spPr>
          <a:xfrm>
            <a:off x="0" y="0"/>
            <a:ext cx="3280680" cy="534240"/>
          </a:xfrm>
          <a:prstGeom prst="rect">
            <a:avLst/>
          </a:prstGeom>
        </p:spPr>
        <p:txBody>
          <a:bodyPr lIns="0" tIns="0" rIns="0" bIns="0"/>
          <a:lstStyle/>
          <a:p>
            <a:r>
              <a:rPr lang="fr-FR" sz="1400" b="0" strike="noStrike" spc="-1">
                <a:solidFill>
                  <a:srgbClr val="000000"/>
                </a:solidFill>
                <a:uFill>
                  <a:solidFill>
                    <a:srgbClr val="FFFFFF"/>
                  </a:solidFill>
                </a:uFill>
                <a:latin typeface="Times New Roman"/>
              </a:rPr>
              <a:t>&lt;en-tête&gt;</a:t>
            </a:r>
          </a:p>
        </p:txBody>
      </p:sp>
      <p:sp>
        <p:nvSpPr>
          <p:cNvPr id="84" name="PlaceHolder 3"/>
          <p:cNvSpPr>
            <a:spLocks noGrp="1"/>
          </p:cNvSpPr>
          <p:nvPr>
            <p:ph type="dt"/>
          </p:nvPr>
        </p:nvSpPr>
        <p:spPr>
          <a:xfrm>
            <a:off x="4278960" y="0"/>
            <a:ext cx="3280680" cy="534240"/>
          </a:xfrm>
          <a:prstGeom prst="rect">
            <a:avLst/>
          </a:prstGeom>
        </p:spPr>
        <p:txBody>
          <a:bodyPr lIns="0" tIns="0" rIns="0" bIns="0"/>
          <a:lstStyle/>
          <a:p>
            <a:pPr algn="r"/>
            <a:r>
              <a:rPr lang="fr-FR" sz="1400" b="0" strike="noStrike" spc="-1">
                <a:solidFill>
                  <a:srgbClr val="000000"/>
                </a:solidFill>
                <a:uFill>
                  <a:solidFill>
                    <a:srgbClr val="FFFFFF"/>
                  </a:solidFill>
                </a:uFill>
                <a:latin typeface="Times New Roman"/>
              </a:rPr>
              <a:t>&lt;date/heure&gt;</a:t>
            </a:r>
          </a:p>
        </p:txBody>
      </p:sp>
      <p:sp>
        <p:nvSpPr>
          <p:cNvPr id="85" name="PlaceHolder 4"/>
          <p:cNvSpPr>
            <a:spLocks noGrp="1"/>
          </p:cNvSpPr>
          <p:nvPr>
            <p:ph type="ftr"/>
          </p:nvPr>
        </p:nvSpPr>
        <p:spPr>
          <a:xfrm>
            <a:off x="0" y="10157400"/>
            <a:ext cx="3280680" cy="534240"/>
          </a:xfrm>
          <a:prstGeom prst="rect">
            <a:avLst/>
          </a:prstGeom>
        </p:spPr>
        <p:txBody>
          <a:bodyPr lIns="0" tIns="0" rIns="0" bIns="0" anchor="b"/>
          <a:lstStyle/>
          <a:p>
            <a:r>
              <a:rPr lang="fr-FR" sz="1400" b="0" strike="noStrike" spc="-1">
                <a:solidFill>
                  <a:srgbClr val="000000"/>
                </a:solidFill>
                <a:uFill>
                  <a:solidFill>
                    <a:srgbClr val="FFFFFF"/>
                  </a:solidFill>
                </a:uFill>
                <a:latin typeface="Times New Roman"/>
              </a:rPr>
              <a:t>&lt;pied de page&gt;</a:t>
            </a:r>
          </a:p>
        </p:txBody>
      </p:sp>
      <p:sp>
        <p:nvSpPr>
          <p:cNvPr id="86" name="PlaceHolder 5"/>
          <p:cNvSpPr>
            <a:spLocks noGrp="1"/>
          </p:cNvSpPr>
          <p:nvPr>
            <p:ph type="sldNum"/>
          </p:nvPr>
        </p:nvSpPr>
        <p:spPr>
          <a:xfrm>
            <a:off x="4278960" y="10157400"/>
            <a:ext cx="3280680" cy="534240"/>
          </a:xfrm>
          <a:prstGeom prst="rect">
            <a:avLst/>
          </a:prstGeom>
        </p:spPr>
        <p:txBody>
          <a:bodyPr lIns="0" tIns="0" rIns="0" bIns="0" anchor="b"/>
          <a:lstStyle/>
          <a:p>
            <a:pPr algn="r"/>
            <a:fld id="{69B58920-8134-4AAB-B045-3C37DB6F109C}" type="slidenum">
              <a:rPr lang="fr-FR" sz="1400" b="0" strike="noStrike" spc="-1">
                <a:solidFill>
                  <a:srgbClr val="000000"/>
                </a:solidFill>
                <a:uFill>
                  <a:solidFill>
                    <a:srgbClr val="FFFFFF"/>
                  </a:solidFill>
                </a:uFill>
                <a:latin typeface="Times New Roman"/>
              </a:rPr>
              <a:pPr algn="r"/>
              <a:t>‹#›</a:t>
            </a:fld>
            <a:endParaRPr lang="fr-F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560051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p:cNvSpPr>
          <p:nvPr>
            <p:ph type="body"/>
          </p:nvPr>
        </p:nvSpPr>
        <p:spPr>
          <a:xfrm>
            <a:off x="673200" y="4749840"/>
            <a:ext cx="5389200" cy="3885840"/>
          </a:xfrm>
          <a:prstGeom prst="rect">
            <a:avLst/>
          </a:prstGeom>
        </p:spPr>
        <p:txBody>
          <a:bodyPr/>
          <a:lstStyle/>
          <a:p>
            <a:endParaRPr lang="fr-FR" sz="2000" b="0" strike="noStrike" spc="-1">
              <a:solidFill>
                <a:srgbClr val="000000"/>
              </a:solidFill>
              <a:uFill>
                <a:solidFill>
                  <a:srgbClr val="FFFFFF"/>
                </a:solidFill>
              </a:uFill>
              <a:latin typeface="Arial"/>
            </a:endParaRPr>
          </a:p>
        </p:txBody>
      </p:sp>
      <p:sp>
        <p:nvSpPr>
          <p:cNvPr id="204" name="TextShape 2"/>
          <p:cNvSpPr txBox="1"/>
          <p:nvPr/>
        </p:nvSpPr>
        <p:spPr>
          <a:xfrm>
            <a:off x="3814920" y="9374040"/>
            <a:ext cx="2918880" cy="495000"/>
          </a:xfrm>
          <a:prstGeom prst="rect">
            <a:avLst/>
          </a:prstGeom>
          <a:noFill/>
          <a:ln>
            <a:noFill/>
          </a:ln>
        </p:spPr>
        <p:txBody>
          <a:bodyPr anchor="b"/>
          <a:lstStyle/>
          <a:p>
            <a:pPr algn="r">
              <a:lnSpc>
                <a:spcPct val="100000"/>
              </a:lnSpc>
            </a:pPr>
            <a:fld id="{1DDBEE3B-9D89-4545-AD69-9EA8AE285B99}" type="slidenum">
              <a:rPr lang="fr-FR" sz="1200" b="0" strike="noStrike" spc="-1">
                <a:solidFill>
                  <a:srgbClr val="000000"/>
                </a:solidFill>
                <a:uFill>
                  <a:solidFill>
                    <a:srgbClr val="FFFFFF"/>
                  </a:solidFill>
                </a:uFill>
                <a:latin typeface="+mn-lt"/>
                <a:ea typeface="+mn-ea"/>
              </a:rPr>
              <a:pPr algn="r">
                <a:lnSpc>
                  <a:spcPct val="100000"/>
                </a:lnSpc>
              </a:pPr>
              <a:t>9</a:t>
            </a:fld>
            <a:endParaRPr lang="fr-FR"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29" name="PlaceHolder 2"/>
          <p:cNvSpPr>
            <a:spLocks noGrp="1"/>
          </p:cNvSpPr>
          <p:nvPr>
            <p:ph type="body"/>
          </p:nvPr>
        </p:nvSpPr>
        <p:spPr>
          <a:xfrm>
            <a:off x="685440" y="236700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30" name="PlaceHolder 3"/>
          <p:cNvSpPr>
            <a:spLocks noGrp="1"/>
          </p:cNvSpPr>
          <p:nvPr>
            <p:ph type="body"/>
          </p:nvPr>
        </p:nvSpPr>
        <p:spPr>
          <a:xfrm>
            <a:off x="685440" y="415548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32"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33"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34" name="PlaceHolder 4"/>
          <p:cNvSpPr>
            <a:spLocks noGrp="1"/>
          </p:cNvSpPr>
          <p:nvPr>
            <p:ph type="body"/>
          </p:nvPr>
        </p:nvSpPr>
        <p:spPr>
          <a:xfrm>
            <a:off x="466812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35" name="PlaceHolder 5"/>
          <p:cNvSpPr>
            <a:spLocks noGrp="1"/>
          </p:cNvSpPr>
          <p:nvPr>
            <p:ph type="body"/>
          </p:nvPr>
        </p:nvSpPr>
        <p:spPr>
          <a:xfrm>
            <a:off x="68544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37" name="PlaceHolder 2"/>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38" name="PlaceHolder 3"/>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pic>
        <p:nvPicPr>
          <p:cNvPr id="39" name="Image 38"/>
          <p:cNvPicPr/>
          <p:nvPr/>
        </p:nvPicPr>
        <p:blipFill>
          <a:blip r:embed="rId2"/>
          <a:stretch/>
        </p:blipFill>
        <p:spPr>
          <a:xfrm>
            <a:off x="2426040" y="2367000"/>
            <a:ext cx="4290840" cy="3423600"/>
          </a:xfrm>
          <a:prstGeom prst="rect">
            <a:avLst/>
          </a:prstGeom>
          <a:ln>
            <a:noFill/>
          </a:ln>
        </p:spPr>
      </p:pic>
      <p:pic>
        <p:nvPicPr>
          <p:cNvPr id="40" name="Image 39"/>
          <p:cNvPicPr/>
          <p:nvPr/>
        </p:nvPicPr>
        <p:blipFill>
          <a:blip r:embed="rId2"/>
          <a:stretch/>
        </p:blipFill>
        <p:spPr>
          <a:xfrm>
            <a:off x="2426040" y="2367000"/>
            <a:ext cx="4290840" cy="34236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49" name="PlaceHolder 2"/>
          <p:cNvSpPr>
            <a:spLocks noGrp="1"/>
          </p:cNvSpPr>
          <p:nvPr>
            <p:ph type="subTitle"/>
          </p:nvPr>
        </p:nvSpPr>
        <p:spPr>
          <a:xfrm>
            <a:off x="685440" y="2367000"/>
            <a:ext cx="7772400" cy="342360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51" name="PlaceHolder 2"/>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53" name="PlaceHolder 2"/>
          <p:cNvSpPr>
            <a:spLocks noGrp="1"/>
          </p:cNvSpPr>
          <p:nvPr>
            <p:ph type="body"/>
          </p:nvPr>
        </p:nvSpPr>
        <p:spPr>
          <a:xfrm>
            <a:off x="68544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54" name="PlaceHolder 3"/>
          <p:cNvSpPr>
            <a:spLocks noGrp="1"/>
          </p:cNvSpPr>
          <p:nvPr>
            <p:ph type="body"/>
          </p:nvPr>
        </p:nvSpPr>
        <p:spPr>
          <a:xfrm>
            <a:off x="466812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85440" y="618480"/>
            <a:ext cx="7773120" cy="739872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58"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59" name="PlaceHolder 3"/>
          <p:cNvSpPr>
            <a:spLocks noGrp="1"/>
          </p:cNvSpPr>
          <p:nvPr>
            <p:ph type="body"/>
          </p:nvPr>
        </p:nvSpPr>
        <p:spPr>
          <a:xfrm>
            <a:off x="68544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60" name="PlaceHolder 4"/>
          <p:cNvSpPr>
            <a:spLocks noGrp="1"/>
          </p:cNvSpPr>
          <p:nvPr>
            <p:ph type="body"/>
          </p:nvPr>
        </p:nvSpPr>
        <p:spPr>
          <a:xfrm>
            <a:off x="466812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8" name="PlaceHolder 2"/>
          <p:cNvSpPr>
            <a:spLocks noGrp="1"/>
          </p:cNvSpPr>
          <p:nvPr>
            <p:ph type="subTitle"/>
          </p:nvPr>
        </p:nvSpPr>
        <p:spPr>
          <a:xfrm>
            <a:off x="685440" y="2367000"/>
            <a:ext cx="7772400" cy="342360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62" name="PlaceHolder 2"/>
          <p:cNvSpPr>
            <a:spLocks noGrp="1"/>
          </p:cNvSpPr>
          <p:nvPr>
            <p:ph type="body"/>
          </p:nvPr>
        </p:nvSpPr>
        <p:spPr>
          <a:xfrm>
            <a:off x="68544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63"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64" name="PlaceHolder 4"/>
          <p:cNvSpPr>
            <a:spLocks noGrp="1"/>
          </p:cNvSpPr>
          <p:nvPr>
            <p:ph type="body"/>
          </p:nvPr>
        </p:nvSpPr>
        <p:spPr>
          <a:xfrm>
            <a:off x="466812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66"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67"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68" name="PlaceHolder 4"/>
          <p:cNvSpPr>
            <a:spLocks noGrp="1"/>
          </p:cNvSpPr>
          <p:nvPr>
            <p:ph type="body"/>
          </p:nvPr>
        </p:nvSpPr>
        <p:spPr>
          <a:xfrm>
            <a:off x="685440" y="415548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70" name="PlaceHolder 2"/>
          <p:cNvSpPr>
            <a:spLocks noGrp="1"/>
          </p:cNvSpPr>
          <p:nvPr>
            <p:ph type="body"/>
          </p:nvPr>
        </p:nvSpPr>
        <p:spPr>
          <a:xfrm>
            <a:off x="685440" y="236700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71" name="PlaceHolder 3"/>
          <p:cNvSpPr>
            <a:spLocks noGrp="1"/>
          </p:cNvSpPr>
          <p:nvPr>
            <p:ph type="body"/>
          </p:nvPr>
        </p:nvSpPr>
        <p:spPr>
          <a:xfrm>
            <a:off x="685440" y="415548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73"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74"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75" name="PlaceHolder 4"/>
          <p:cNvSpPr>
            <a:spLocks noGrp="1"/>
          </p:cNvSpPr>
          <p:nvPr>
            <p:ph type="body"/>
          </p:nvPr>
        </p:nvSpPr>
        <p:spPr>
          <a:xfrm>
            <a:off x="466812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76" name="PlaceHolder 5"/>
          <p:cNvSpPr>
            <a:spLocks noGrp="1"/>
          </p:cNvSpPr>
          <p:nvPr>
            <p:ph type="body"/>
          </p:nvPr>
        </p:nvSpPr>
        <p:spPr>
          <a:xfrm>
            <a:off x="68544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78" name="PlaceHolder 2"/>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79" name="PlaceHolder 3"/>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pic>
        <p:nvPicPr>
          <p:cNvPr id="80" name="Image 79"/>
          <p:cNvPicPr/>
          <p:nvPr/>
        </p:nvPicPr>
        <p:blipFill>
          <a:blip r:embed="rId2"/>
          <a:stretch/>
        </p:blipFill>
        <p:spPr>
          <a:xfrm>
            <a:off x="2426040" y="2367000"/>
            <a:ext cx="4290840" cy="3423600"/>
          </a:xfrm>
          <a:prstGeom prst="rect">
            <a:avLst/>
          </a:prstGeom>
          <a:ln>
            <a:noFill/>
          </a:ln>
        </p:spPr>
      </p:pic>
      <p:pic>
        <p:nvPicPr>
          <p:cNvPr id="81" name="Image 80"/>
          <p:cNvPicPr/>
          <p:nvPr/>
        </p:nvPicPr>
        <p:blipFill>
          <a:blip r:embed="rId2"/>
          <a:stretch/>
        </p:blipFill>
        <p:spPr>
          <a:xfrm>
            <a:off x="2426040" y="2367000"/>
            <a:ext cx="4290840" cy="342360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10" name="PlaceHolder 2"/>
          <p:cNvSpPr>
            <a:spLocks noGrp="1"/>
          </p:cNvSpPr>
          <p:nvPr>
            <p:ph type="body"/>
          </p:nvPr>
        </p:nvSpPr>
        <p:spPr>
          <a:xfrm>
            <a:off x="685440" y="2367000"/>
            <a:ext cx="77724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12" name="PlaceHolder 2"/>
          <p:cNvSpPr>
            <a:spLocks noGrp="1"/>
          </p:cNvSpPr>
          <p:nvPr>
            <p:ph type="body"/>
          </p:nvPr>
        </p:nvSpPr>
        <p:spPr>
          <a:xfrm>
            <a:off x="68544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13" name="PlaceHolder 3"/>
          <p:cNvSpPr>
            <a:spLocks noGrp="1"/>
          </p:cNvSpPr>
          <p:nvPr>
            <p:ph type="body"/>
          </p:nvPr>
        </p:nvSpPr>
        <p:spPr>
          <a:xfrm>
            <a:off x="466812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440" y="618480"/>
            <a:ext cx="7773120" cy="739872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17"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18" name="PlaceHolder 3"/>
          <p:cNvSpPr>
            <a:spLocks noGrp="1"/>
          </p:cNvSpPr>
          <p:nvPr>
            <p:ph type="body"/>
          </p:nvPr>
        </p:nvSpPr>
        <p:spPr>
          <a:xfrm>
            <a:off x="68544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19" name="PlaceHolder 4"/>
          <p:cNvSpPr>
            <a:spLocks noGrp="1"/>
          </p:cNvSpPr>
          <p:nvPr>
            <p:ph type="body"/>
          </p:nvPr>
        </p:nvSpPr>
        <p:spPr>
          <a:xfrm>
            <a:off x="466812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21" name="PlaceHolder 2"/>
          <p:cNvSpPr>
            <a:spLocks noGrp="1"/>
          </p:cNvSpPr>
          <p:nvPr>
            <p:ph type="body"/>
          </p:nvPr>
        </p:nvSpPr>
        <p:spPr>
          <a:xfrm>
            <a:off x="685440" y="2367000"/>
            <a:ext cx="3792600" cy="342360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22"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23" name="PlaceHolder 4"/>
          <p:cNvSpPr>
            <a:spLocks noGrp="1"/>
          </p:cNvSpPr>
          <p:nvPr>
            <p:ph type="body"/>
          </p:nvPr>
        </p:nvSpPr>
        <p:spPr>
          <a:xfrm>
            <a:off x="4668120" y="415548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440" y="618480"/>
            <a:ext cx="7773120" cy="1595880"/>
          </a:xfrm>
          <a:prstGeom prst="rect">
            <a:avLst/>
          </a:prstGeom>
        </p:spPr>
        <p:txBody>
          <a:bodyPr lIns="0" tIns="0" rIns="0" bIns="0" anchor="ctr"/>
          <a:lstStyle/>
          <a:p>
            <a:endParaRPr lang="en-US" sz="1800" b="0" strike="noStrike" spc="-1">
              <a:solidFill>
                <a:srgbClr val="000000"/>
              </a:solidFill>
              <a:uFill>
                <a:solidFill>
                  <a:srgbClr val="FFFFFF"/>
                </a:solidFill>
              </a:uFill>
              <a:latin typeface="Tw Cen MT"/>
            </a:endParaRPr>
          </a:p>
        </p:txBody>
      </p:sp>
      <p:sp>
        <p:nvSpPr>
          <p:cNvPr id="25" name="PlaceHolder 2"/>
          <p:cNvSpPr>
            <a:spLocks noGrp="1"/>
          </p:cNvSpPr>
          <p:nvPr>
            <p:ph type="body"/>
          </p:nvPr>
        </p:nvSpPr>
        <p:spPr>
          <a:xfrm>
            <a:off x="68544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26" name="PlaceHolder 3"/>
          <p:cNvSpPr>
            <a:spLocks noGrp="1"/>
          </p:cNvSpPr>
          <p:nvPr>
            <p:ph type="body"/>
          </p:nvPr>
        </p:nvSpPr>
        <p:spPr>
          <a:xfrm>
            <a:off x="4668120" y="2367000"/>
            <a:ext cx="37926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
        <p:nvSpPr>
          <p:cNvPr id="27" name="PlaceHolder 4"/>
          <p:cNvSpPr>
            <a:spLocks noGrp="1"/>
          </p:cNvSpPr>
          <p:nvPr>
            <p:ph type="body"/>
          </p:nvPr>
        </p:nvSpPr>
        <p:spPr>
          <a:xfrm>
            <a:off x="685440" y="4155480"/>
            <a:ext cx="7772400" cy="1632960"/>
          </a:xfrm>
          <a:prstGeom prst="rect">
            <a:avLst/>
          </a:prstGeom>
        </p:spPr>
        <p:txBody>
          <a:bodyPr lIns="0" tIns="0" rIns="0" bIns="0"/>
          <a:lstStyle/>
          <a:p>
            <a:endParaRPr lang="en-US" sz="2000" b="0" strike="noStrike" cap="all" spc="-1">
              <a:solidFill>
                <a:srgbClr val="000000"/>
              </a:solidFill>
              <a:uFill>
                <a:solidFill>
                  <a:srgbClr val="FFFFFF"/>
                </a:solidFill>
              </a:uFill>
              <a:latin typeface="Tw Cen MT"/>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p:nvPr/>
        </p:nvPicPr>
        <p:blipFill>
          <a:blip r:embed="rId14"/>
          <a:stretch/>
        </p:blipFill>
        <p:spPr>
          <a:xfrm>
            <a:off x="0" y="0"/>
            <a:ext cx="9143640" cy="6857640"/>
          </a:xfrm>
          <a:prstGeom prst="rect">
            <a:avLst/>
          </a:prstGeom>
          <a:ln>
            <a:noFill/>
          </a:ln>
        </p:spPr>
      </p:pic>
      <p:pic>
        <p:nvPicPr>
          <p:cNvPr id="8" name="Picture 7"/>
          <p:cNvPicPr/>
          <p:nvPr/>
        </p:nvPicPr>
        <p:blipFill>
          <a:blip r:embed="rId15"/>
          <a:stretch/>
        </p:blipFill>
        <p:spPr>
          <a:xfrm>
            <a:off x="0" y="0"/>
            <a:ext cx="9143640" cy="6857640"/>
          </a:xfrm>
          <a:prstGeom prst="rect">
            <a:avLst/>
          </a:prstGeom>
          <a:ln>
            <a:noFill/>
          </a:ln>
        </p:spPr>
      </p:pic>
      <p:sp>
        <p:nvSpPr>
          <p:cNvPr id="2" name="PlaceHolder 1"/>
          <p:cNvSpPr>
            <a:spLocks noGrp="1"/>
          </p:cNvSpPr>
          <p:nvPr>
            <p:ph type="title"/>
          </p:nvPr>
        </p:nvSpPr>
        <p:spPr>
          <a:xfrm>
            <a:off x="1313280" y="1300680"/>
            <a:ext cx="6517080" cy="2508840"/>
          </a:xfrm>
          <a:prstGeom prst="rect">
            <a:avLst/>
          </a:prstGeom>
        </p:spPr>
        <p:txBody>
          <a:bodyPr anchor="b"/>
          <a:lstStyle/>
          <a:p>
            <a:pPr algn="ctr">
              <a:lnSpc>
                <a:spcPct val="100000"/>
              </a:lnSpc>
            </a:pPr>
            <a:r>
              <a:rPr lang="en-US" sz="4800" b="0" strike="noStrike" cap="all" spc="-1">
                <a:solidFill>
                  <a:srgbClr val="000000"/>
                </a:solidFill>
                <a:uFill>
                  <a:solidFill>
                    <a:srgbClr val="FFFFFF"/>
                  </a:solidFill>
                </a:uFill>
                <a:latin typeface="Tw Cen MT"/>
              </a:rPr>
              <a:t>Modifiez le style du titre</a:t>
            </a:r>
            <a:endParaRPr lang="en-US" sz="4800" b="0" strike="noStrike" spc="-1">
              <a:solidFill>
                <a:srgbClr val="000000"/>
              </a:solidFill>
              <a:uFill>
                <a:solidFill>
                  <a:srgbClr val="FFFFFF"/>
                </a:solidFill>
              </a:uFill>
              <a:latin typeface="Tw Cen MT"/>
            </a:endParaRPr>
          </a:p>
        </p:txBody>
      </p:sp>
      <p:sp>
        <p:nvSpPr>
          <p:cNvPr id="3" name="PlaceHolder 2"/>
          <p:cNvSpPr>
            <a:spLocks noGrp="1"/>
          </p:cNvSpPr>
          <p:nvPr>
            <p:ph type="dt"/>
          </p:nvPr>
        </p:nvSpPr>
        <p:spPr>
          <a:xfrm>
            <a:off x="5758920" y="5883120"/>
            <a:ext cx="2057040" cy="364680"/>
          </a:xfrm>
          <a:prstGeom prst="rect">
            <a:avLst/>
          </a:prstGeom>
        </p:spPr>
        <p:txBody>
          <a:bodyPr anchor="ctr"/>
          <a:lstStyle/>
          <a:p>
            <a:pPr algn="r">
              <a:lnSpc>
                <a:spcPct val="100000"/>
              </a:lnSpc>
            </a:pPr>
            <a:fld id="{0E00E963-D9DE-404B-B039-20EA27A618E7}" type="datetime">
              <a:rPr lang="fr-FR" sz="1000" b="0" strike="noStrike" spc="-1">
                <a:solidFill>
                  <a:srgbClr val="000000"/>
                </a:solidFill>
                <a:uFill>
                  <a:solidFill>
                    <a:srgbClr val="FFFFFF"/>
                  </a:solidFill>
                </a:uFill>
                <a:latin typeface="Tw Cen MT"/>
              </a:rPr>
              <a:pPr algn="r">
                <a:lnSpc>
                  <a:spcPct val="100000"/>
                </a:lnSpc>
              </a:pPr>
              <a:t>4/7/17</a:t>
            </a:fld>
            <a:endParaRPr lang="fr-FR" sz="1400" b="0" strike="noStrike" spc="-1">
              <a:solidFill>
                <a:srgbClr val="000000"/>
              </a:solidFill>
              <a:uFill>
                <a:solidFill>
                  <a:srgbClr val="FFFFFF"/>
                </a:solidFill>
              </a:uFill>
              <a:latin typeface="Times New Roman"/>
            </a:endParaRPr>
          </a:p>
        </p:txBody>
      </p:sp>
      <p:sp>
        <p:nvSpPr>
          <p:cNvPr id="4" name="PlaceHolder 3"/>
          <p:cNvSpPr>
            <a:spLocks noGrp="1"/>
          </p:cNvSpPr>
          <p:nvPr>
            <p:ph type="ftr"/>
          </p:nvPr>
        </p:nvSpPr>
        <p:spPr>
          <a:xfrm>
            <a:off x="685440" y="5883120"/>
            <a:ext cx="5004360" cy="364680"/>
          </a:xfrm>
          <a:prstGeom prst="rect">
            <a:avLst/>
          </a:prstGeom>
        </p:spPr>
        <p:txBody>
          <a:bodyPr anchor="ctr"/>
          <a:lstStyle/>
          <a:p>
            <a:endParaRPr lang="fr-FR" sz="2400" b="0" strike="noStrike" spc="-1">
              <a:solidFill>
                <a:srgbClr val="000000"/>
              </a:solidFill>
              <a:uFill>
                <a:solidFill>
                  <a:srgbClr val="FFFFFF"/>
                </a:solidFill>
              </a:uFill>
              <a:latin typeface="Times New Roman"/>
            </a:endParaRPr>
          </a:p>
        </p:txBody>
      </p:sp>
      <p:sp>
        <p:nvSpPr>
          <p:cNvPr id="5" name="PlaceHolder 4"/>
          <p:cNvSpPr>
            <a:spLocks noGrp="1"/>
          </p:cNvSpPr>
          <p:nvPr>
            <p:ph type="sldNum"/>
          </p:nvPr>
        </p:nvSpPr>
        <p:spPr>
          <a:xfrm>
            <a:off x="7885440" y="5883120"/>
            <a:ext cx="572760" cy="364680"/>
          </a:xfrm>
          <a:prstGeom prst="rect">
            <a:avLst/>
          </a:prstGeom>
        </p:spPr>
        <p:txBody>
          <a:bodyPr anchor="ctr"/>
          <a:lstStyle/>
          <a:p>
            <a:pPr algn="r">
              <a:lnSpc>
                <a:spcPct val="100000"/>
              </a:lnSpc>
            </a:pPr>
            <a:fld id="{8775037B-53B5-4445-9BDF-6F95593C73BA}" type="slidenum">
              <a:rPr lang="fr-FR" sz="1000" b="0" strike="noStrike" spc="-1">
                <a:solidFill>
                  <a:srgbClr val="000000"/>
                </a:solidFill>
                <a:uFill>
                  <a:solidFill>
                    <a:srgbClr val="FFFFFF"/>
                  </a:solidFill>
                </a:uFill>
                <a:latin typeface="Tw Cen MT"/>
              </a:rPr>
              <a:pPr algn="r">
                <a:lnSpc>
                  <a:spcPct val="100000"/>
                </a:lnSpc>
              </a:pPr>
              <a:t>‹#›</a:t>
            </a:fld>
            <a:endParaRPr lang="fr-FR" sz="1400" b="0" strike="noStrike" spc="-1">
              <a:solidFill>
                <a:srgbClr val="000000"/>
              </a:solidFill>
              <a:uFill>
                <a:solidFill>
                  <a:srgbClr val="FFFFFF"/>
                </a:solidFill>
              </a:uFill>
              <a:latin typeface="Times New Roman"/>
            </a:endParaRPr>
          </a:p>
        </p:txBody>
      </p:sp>
      <p:sp>
        <p:nvSpPr>
          <p:cNvPr id="6" name="PlaceHolder 5"/>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2000" b="0" strike="noStrike" cap="all" spc="-1">
                <a:solidFill>
                  <a:srgbClr val="000000"/>
                </a:solidFill>
                <a:uFill>
                  <a:solidFill>
                    <a:srgbClr val="FFFFFF"/>
                  </a:solidFill>
                </a:uFill>
                <a:latin typeface="Tw Cen MT"/>
              </a:rPr>
              <a:t>Cliquez pour éditer le format du plan de texte</a:t>
            </a:r>
          </a:p>
          <a:p>
            <a:pPr marL="864000" lvl="1" indent="-324000">
              <a:buClr>
                <a:srgbClr val="000000"/>
              </a:buClr>
              <a:buSzPct val="75000"/>
              <a:buFont typeface="Symbol" charset="2"/>
              <a:buChar char=""/>
            </a:pPr>
            <a:r>
              <a:rPr lang="en-US" sz="1600" b="0" strike="noStrike" cap="all" spc="-1">
                <a:solidFill>
                  <a:srgbClr val="000000"/>
                </a:solidFill>
                <a:uFill>
                  <a:solidFill>
                    <a:srgbClr val="FFFFFF"/>
                  </a:solidFill>
                </a:uFill>
                <a:latin typeface="Tw Cen MT"/>
              </a:rPr>
              <a:t>Second niveau de plan</a:t>
            </a:r>
          </a:p>
          <a:p>
            <a:pPr marL="1296000" lvl="2" indent="-288000">
              <a:buClr>
                <a:srgbClr val="000000"/>
              </a:buClr>
              <a:buSzPct val="45000"/>
              <a:buFont typeface="Wingdings" charset="2"/>
              <a:buChar char=""/>
            </a:pPr>
            <a:r>
              <a:rPr lang="en-US" sz="1400" b="0" strike="noStrike" cap="all" spc="-1">
                <a:solidFill>
                  <a:srgbClr val="000000"/>
                </a:solidFill>
                <a:uFill>
                  <a:solidFill>
                    <a:srgbClr val="FFFFFF"/>
                  </a:solidFill>
                </a:uFill>
                <a:latin typeface="Tw Cen MT"/>
              </a:rPr>
              <a:t>Troisième niveau de plan</a:t>
            </a:r>
          </a:p>
          <a:p>
            <a:pPr marL="1728000" lvl="3" indent="-216000">
              <a:buClr>
                <a:srgbClr val="000000"/>
              </a:buClr>
              <a:buSzPct val="75000"/>
              <a:buFont typeface="Symbol" charset="2"/>
              <a:buChar char=""/>
            </a:pPr>
            <a:r>
              <a:rPr lang="en-US" sz="1400" b="0" strike="noStrike" cap="all" spc="-1">
                <a:solidFill>
                  <a:srgbClr val="000000"/>
                </a:solidFill>
                <a:uFill>
                  <a:solidFill>
                    <a:srgbClr val="FFFFFF"/>
                  </a:solidFill>
                </a:uFill>
                <a:latin typeface="Tw Cen MT"/>
              </a:rPr>
              <a:t>Quatrième niveau de plan</a:t>
            </a:r>
          </a:p>
          <a:p>
            <a:pPr marL="2160000" lvl="4" indent="-216000">
              <a:buClr>
                <a:srgbClr val="000000"/>
              </a:buClr>
              <a:buSzPct val="45000"/>
              <a:buFont typeface="Wingdings" charset="2"/>
              <a:buChar char=""/>
            </a:pPr>
            <a:r>
              <a:rPr lang="en-US" sz="2000" b="0" strike="noStrike" cap="all" spc="-1">
                <a:solidFill>
                  <a:srgbClr val="000000"/>
                </a:solidFill>
                <a:uFill>
                  <a:solidFill>
                    <a:srgbClr val="FFFFFF"/>
                  </a:solidFill>
                </a:uFill>
                <a:latin typeface="Tw Cen MT"/>
              </a:rPr>
              <a:t>Cinquième niveau de plan</a:t>
            </a:r>
          </a:p>
          <a:p>
            <a:pPr marL="2592000" lvl="5" indent="-216000">
              <a:buClr>
                <a:srgbClr val="000000"/>
              </a:buClr>
              <a:buSzPct val="45000"/>
              <a:buFont typeface="Wingdings" charset="2"/>
              <a:buChar char=""/>
            </a:pPr>
            <a:r>
              <a:rPr lang="en-US" sz="2000" b="0" strike="noStrike" cap="all" spc="-1">
                <a:solidFill>
                  <a:srgbClr val="000000"/>
                </a:solidFill>
                <a:uFill>
                  <a:solidFill>
                    <a:srgbClr val="FFFFFF"/>
                  </a:solidFill>
                </a:uFill>
                <a:latin typeface="Tw Cen MT"/>
              </a:rPr>
              <a:t>Sixième niveau de plan</a:t>
            </a:r>
          </a:p>
          <a:p>
            <a:pPr marL="3024000" lvl="6" indent="-216000">
              <a:buClr>
                <a:srgbClr val="000000"/>
              </a:buClr>
              <a:buSzPct val="45000"/>
              <a:buFont typeface="Wingdings" charset="2"/>
              <a:buChar char=""/>
            </a:pPr>
            <a:r>
              <a:rPr lang="en-US" sz="2000" b="0" strike="noStrike" cap="all" spc="-1">
                <a:solidFill>
                  <a:srgbClr val="000000"/>
                </a:solidFill>
                <a:uFill>
                  <a:solidFill>
                    <a:srgbClr val="FFFFFF"/>
                  </a:solidFill>
                </a:uFill>
                <a:latin typeface="Tw Cen MT"/>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1" name="Picture 2"/>
          <p:cNvPicPr/>
          <p:nvPr/>
        </p:nvPicPr>
        <p:blipFill>
          <a:blip r:embed="rId14"/>
          <a:stretch/>
        </p:blipFill>
        <p:spPr>
          <a:xfrm>
            <a:off x="0" y="0"/>
            <a:ext cx="9143640" cy="6857640"/>
          </a:xfrm>
          <a:prstGeom prst="rect">
            <a:avLst/>
          </a:prstGeom>
          <a:ln>
            <a:noFill/>
          </a:ln>
        </p:spPr>
      </p:pic>
      <p:pic>
        <p:nvPicPr>
          <p:cNvPr id="42" name="Picture 6"/>
          <p:cNvPicPr/>
          <p:nvPr/>
        </p:nvPicPr>
        <p:blipFill>
          <a:blip r:embed="rId15"/>
          <a:stretch/>
        </p:blipFill>
        <p:spPr>
          <a:xfrm>
            <a:off x="0" y="0"/>
            <a:ext cx="9143640" cy="6857640"/>
          </a:xfrm>
          <a:prstGeom prst="rect">
            <a:avLst/>
          </a:prstGeom>
          <a:ln>
            <a:noFill/>
          </a:ln>
        </p:spPr>
      </p:pic>
      <p:sp>
        <p:nvSpPr>
          <p:cNvPr id="43" name="PlaceHolder 1"/>
          <p:cNvSpPr>
            <a:spLocks noGrp="1"/>
          </p:cNvSpPr>
          <p:nvPr>
            <p:ph type="title"/>
          </p:nvPr>
        </p:nvSpPr>
        <p:spPr>
          <a:xfrm>
            <a:off x="685440" y="618480"/>
            <a:ext cx="7773120" cy="1595880"/>
          </a:xfrm>
          <a:prstGeom prst="rect">
            <a:avLst/>
          </a:prstGeom>
        </p:spPr>
        <p:txBody>
          <a:bodyPr anchor="ctr"/>
          <a:lstStyle/>
          <a:p>
            <a:pPr algn="ctr">
              <a:lnSpc>
                <a:spcPct val="90000"/>
              </a:lnSpc>
            </a:pPr>
            <a:r>
              <a:rPr lang="en-US" sz="3600" b="0" strike="noStrike" cap="all" spc="-1">
                <a:solidFill>
                  <a:srgbClr val="000000"/>
                </a:solidFill>
                <a:uFill>
                  <a:solidFill>
                    <a:srgbClr val="FFFFFF"/>
                  </a:solidFill>
                </a:uFill>
                <a:latin typeface="Tw Cen MT"/>
              </a:rPr>
              <a:t>Modifiez le style du titre</a:t>
            </a:r>
            <a:endParaRPr lang="en-US" sz="3600" b="0" strike="noStrike" spc="-1">
              <a:solidFill>
                <a:srgbClr val="000000"/>
              </a:solidFill>
              <a:uFill>
                <a:solidFill>
                  <a:srgbClr val="FFFFFF"/>
                </a:solidFill>
              </a:uFill>
              <a:latin typeface="Tw Cen MT"/>
            </a:endParaRPr>
          </a:p>
        </p:txBody>
      </p:sp>
      <p:sp>
        <p:nvSpPr>
          <p:cNvPr id="44" name="PlaceHolder 2"/>
          <p:cNvSpPr>
            <a:spLocks noGrp="1"/>
          </p:cNvSpPr>
          <p:nvPr>
            <p:ph type="body"/>
          </p:nvPr>
        </p:nvSpPr>
        <p:spPr>
          <a:xfrm>
            <a:off x="685440" y="2367000"/>
            <a:ext cx="7772400" cy="3423600"/>
          </a:xfrm>
          <a:prstGeom prst="rect">
            <a:avLst/>
          </a:prstGeom>
        </p:spPr>
        <p:txBody>
          <a:bodyPr/>
          <a:lstStyle/>
          <a:p>
            <a:pPr marL="228600" indent="-228240">
              <a:lnSpc>
                <a:spcPct val="100000"/>
              </a:lnSpc>
              <a:buClr>
                <a:srgbClr val="000000"/>
              </a:buClr>
              <a:buFont typeface="Arial"/>
              <a:buChar char="•"/>
            </a:pPr>
            <a:r>
              <a:rPr lang="en-US" sz="2000" b="0" strike="noStrike" cap="all" spc="-1">
                <a:solidFill>
                  <a:srgbClr val="000000"/>
                </a:solidFill>
                <a:uFill>
                  <a:solidFill>
                    <a:srgbClr val="FFFFFF"/>
                  </a:solidFill>
                </a:uFill>
                <a:latin typeface="Tw Cen MT"/>
              </a:rPr>
              <a:t>Modifier les styles du texte du masque</a:t>
            </a:r>
          </a:p>
          <a:p>
            <a:pPr marL="685800" lvl="1" indent="-228240">
              <a:lnSpc>
                <a:spcPct val="100000"/>
              </a:lnSpc>
              <a:buClr>
                <a:srgbClr val="000000"/>
              </a:buClr>
              <a:buFont typeface="Arial"/>
              <a:buChar char="•"/>
            </a:pPr>
            <a:r>
              <a:rPr lang="en-US" sz="1800" b="0" strike="noStrike" cap="all" spc="-1">
                <a:solidFill>
                  <a:srgbClr val="000000"/>
                </a:solidFill>
                <a:uFill>
                  <a:solidFill>
                    <a:srgbClr val="FFFFFF"/>
                  </a:solidFill>
                </a:uFill>
                <a:latin typeface="Tw Cen MT"/>
              </a:rPr>
              <a:t>Deuxième niveau</a:t>
            </a:r>
            <a:endParaRPr lang="en-US" sz="2000" b="0" strike="noStrike" cap="all" spc="-1">
              <a:solidFill>
                <a:srgbClr val="000000"/>
              </a:solidFill>
              <a:uFill>
                <a:solidFill>
                  <a:srgbClr val="FFFFFF"/>
                </a:solidFill>
              </a:uFill>
              <a:latin typeface="Tw Cen MT"/>
            </a:endParaRPr>
          </a:p>
          <a:p>
            <a:pPr marL="1143000" lvl="2" indent="-228240">
              <a:lnSpc>
                <a:spcPct val="100000"/>
              </a:lnSpc>
              <a:buClr>
                <a:srgbClr val="000000"/>
              </a:buClr>
              <a:buFont typeface="Arial"/>
              <a:buChar char="•"/>
            </a:pPr>
            <a:r>
              <a:rPr lang="en-US" sz="1600" b="0" strike="noStrike" cap="all" spc="-1">
                <a:solidFill>
                  <a:srgbClr val="000000"/>
                </a:solidFill>
                <a:uFill>
                  <a:solidFill>
                    <a:srgbClr val="FFFFFF"/>
                  </a:solidFill>
                </a:uFill>
                <a:latin typeface="Tw Cen MT"/>
              </a:rPr>
              <a:t>Troisième niveau</a:t>
            </a:r>
            <a:endParaRPr lang="en-US" sz="2000" b="0" strike="noStrike" cap="all" spc="-1">
              <a:solidFill>
                <a:srgbClr val="000000"/>
              </a:solidFill>
              <a:uFill>
                <a:solidFill>
                  <a:srgbClr val="FFFFFF"/>
                </a:solidFill>
              </a:uFill>
              <a:latin typeface="Tw Cen MT"/>
            </a:endParaRPr>
          </a:p>
          <a:p>
            <a:pPr marL="1600200" lvl="3" indent="-228240">
              <a:lnSpc>
                <a:spcPct val="100000"/>
              </a:lnSpc>
              <a:buClr>
                <a:srgbClr val="000000"/>
              </a:buClr>
              <a:buFont typeface="Arial"/>
              <a:buChar char="•"/>
            </a:pPr>
            <a:r>
              <a:rPr lang="en-US" sz="1400" b="0" strike="noStrike" cap="all" spc="-1">
                <a:solidFill>
                  <a:srgbClr val="000000"/>
                </a:solidFill>
                <a:uFill>
                  <a:solidFill>
                    <a:srgbClr val="FFFFFF"/>
                  </a:solidFill>
                </a:uFill>
                <a:latin typeface="Tw Cen MT"/>
              </a:rPr>
              <a:t>Quatrième niveau</a:t>
            </a:r>
            <a:endParaRPr lang="en-US" sz="2000" b="0" strike="noStrike" cap="all" spc="-1">
              <a:solidFill>
                <a:srgbClr val="000000"/>
              </a:solidFill>
              <a:uFill>
                <a:solidFill>
                  <a:srgbClr val="FFFFFF"/>
                </a:solidFill>
              </a:uFill>
              <a:latin typeface="Tw Cen MT"/>
            </a:endParaRPr>
          </a:p>
          <a:p>
            <a:pPr marL="2057400" lvl="4" indent="-228240">
              <a:lnSpc>
                <a:spcPct val="100000"/>
              </a:lnSpc>
              <a:buClr>
                <a:srgbClr val="000000"/>
              </a:buClr>
              <a:buFont typeface="Arial"/>
              <a:buChar char="•"/>
            </a:pPr>
            <a:r>
              <a:rPr lang="en-US" sz="1400" b="0" strike="noStrike" cap="all" spc="-1">
                <a:solidFill>
                  <a:srgbClr val="000000"/>
                </a:solidFill>
                <a:uFill>
                  <a:solidFill>
                    <a:srgbClr val="FFFFFF"/>
                  </a:solidFill>
                </a:uFill>
                <a:latin typeface="Tw Cen MT"/>
              </a:rPr>
              <a:t>Cinquième niveau</a:t>
            </a:r>
            <a:endParaRPr lang="en-US" sz="2000" b="0" strike="noStrike" cap="all" spc="-1">
              <a:solidFill>
                <a:srgbClr val="000000"/>
              </a:solidFill>
              <a:uFill>
                <a:solidFill>
                  <a:srgbClr val="FFFFFF"/>
                </a:solidFill>
              </a:uFill>
              <a:latin typeface="Tw Cen MT"/>
            </a:endParaRPr>
          </a:p>
        </p:txBody>
      </p:sp>
      <p:sp>
        <p:nvSpPr>
          <p:cNvPr id="45" name="PlaceHolder 3"/>
          <p:cNvSpPr>
            <a:spLocks noGrp="1"/>
          </p:cNvSpPr>
          <p:nvPr>
            <p:ph type="dt"/>
          </p:nvPr>
        </p:nvSpPr>
        <p:spPr>
          <a:xfrm>
            <a:off x="5758920" y="5883120"/>
            <a:ext cx="2057040" cy="364680"/>
          </a:xfrm>
          <a:prstGeom prst="rect">
            <a:avLst/>
          </a:prstGeom>
        </p:spPr>
        <p:txBody>
          <a:bodyPr anchor="ctr"/>
          <a:lstStyle/>
          <a:p>
            <a:pPr algn="r">
              <a:lnSpc>
                <a:spcPct val="100000"/>
              </a:lnSpc>
            </a:pPr>
            <a:fld id="{7F02493E-5E7D-4C07-B9B4-021D35C2ADCA}" type="datetime">
              <a:rPr lang="fr-FR" sz="1000" b="0" strike="noStrike" spc="-1">
                <a:solidFill>
                  <a:srgbClr val="000000"/>
                </a:solidFill>
                <a:uFill>
                  <a:solidFill>
                    <a:srgbClr val="FFFFFF"/>
                  </a:solidFill>
                </a:uFill>
                <a:latin typeface="Tw Cen MT"/>
              </a:rPr>
              <a:pPr algn="r">
                <a:lnSpc>
                  <a:spcPct val="100000"/>
                </a:lnSpc>
              </a:pPr>
              <a:t>4/7/17</a:t>
            </a:fld>
            <a:endParaRPr lang="fr-FR" sz="1400" b="0" strike="noStrike" spc="-1">
              <a:solidFill>
                <a:srgbClr val="000000"/>
              </a:solidFill>
              <a:uFill>
                <a:solidFill>
                  <a:srgbClr val="FFFFFF"/>
                </a:solidFill>
              </a:uFill>
              <a:latin typeface="Times New Roman"/>
            </a:endParaRPr>
          </a:p>
        </p:txBody>
      </p:sp>
      <p:sp>
        <p:nvSpPr>
          <p:cNvPr id="46" name="PlaceHolder 4"/>
          <p:cNvSpPr>
            <a:spLocks noGrp="1"/>
          </p:cNvSpPr>
          <p:nvPr>
            <p:ph type="ftr"/>
          </p:nvPr>
        </p:nvSpPr>
        <p:spPr>
          <a:xfrm>
            <a:off x="685440" y="5883120"/>
            <a:ext cx="5004360" cy="364680"/>
          </a:xfrm>
          <a:prstGeom prst="rect">
            <a:avLst/>
          </a:prstGeom>
        </p:spPr>
        <p:txBody>
          <a:bodyPr anchor="ctr"/>
          <a:lstStyle/>
          <a:p>
            <a:endParaRPr lang="fr-FR" sz="2400" b="0" strike="noStrike" spc="-1">
              <a:solidFill>
                <a:srgbClr val="000000"/>
              </a:solidFill>
              <a:uFill>
                <a:solidFill>
                  <a:srgbClr val="FFFFFF"/>
                </a:solidFill>
              </a:uFill>
              <a:latin typeface="Times New Roman"/>
            </a:endParaRPr>
          </a:p>
        </p:txBody>
      </p:sp>
      <p:sp>
        <p:nvSpPr>
          <p:cNvPr id="47" name="PlaceHolder 5"/>
          <p:cNvSpPr>
            <a:spLocks noGrp="1"/>
          </p:cNvSpPr>
          <p:nvPr>
            <p:ph type="sldNum"/>
          </p:nvPr>
        </p:nvSpPr>
        <p:spPr>
          <a:xfrm>
            <a:off x="7885440" y="5883120"/>
            <a:ext cx="572760" cy="364680"/>
          </a:xfrm>
          <a:prstGeom prst="rect">
            <a:avLst/>
          </a:prstGeom>
        </p:spPr>
        <p:txBody>
          <a:bodyPr anchor="ctr"/>
          <a:lstStyle/>
          <a:p>
            <a:pPr algn="r">
              <a:lnSpc>
                <a:spcPct val="100000"/>
              </a:lnSpc>
            </a:pPr>
            <a:fld id="{ABC7A5F4-8B52-4D9C-B575-23FA1B89D360}" type="slidenum">
              <a:rPr lang="fr-FR" sz="1000" b="0" strike="noStrike" spc="-1">
                <a:solidFill>
                  <a:srgbClr val="000000"/>
                </a:solidFill>
                <a:uFill>
                  <a:solidFill>
                    <a:srgbClr val="FFFFFF"/>
                  </a:solidFill>
                </a:uFill>
                <a:latin typeface="Tw Cen MT"/>
              </a:rPr>
              <a:pPr algn="r">
                <a:lnSpc>
                  <a:spcPct val="100000"/>
                </a:lnSpc>
              </a:pPr>
              <a:t>‹#›</a:t>
            </a:fld>
            <a:endParaRPr lang="fr-FR"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lodel.irevues.inist.fr/pollution-atmospherique/index.php?id=1035" TargetMode="Externa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1313280" y="1300680"/>
            <a:ext cx="6517080" cy="2508840"/>
          </a:xfrm>
          <a:prstGeom prst="rect">
            <a:avLst/>
          </a:prstGeom>
          <a:noFill/>
          <a:ln>
            <a:noFill/>
          </a:ln>
        </p:spPr>
        <p:txBody>
          <a:bodyPr anchor="b"/>
          <a:lstStyle/>
          <a:p>
            <a:pPr algn="ctr">
              <a:lnSpc>
                <a:spcPct val="100000"/>
              </a:lnSpc>
            </a:pPr>
            <a:r>
              <a:rPr lang="en-US" sz="4800" b="0" strike="noStrike" cap="all" spc="-1" dirty="0">
                <a:solidFill>
                  <a:srgbClr val="000000"/>
                </a:solidFill>
                <a:uFill>
                  <a:solidFill>
                    <a:srgbClr val="FFFFFF"/>
                  </a:solidFill>
                </a:uFill>
                <a:latin typeface="Comic Sans MS" pitchFamily="66" charset="0"/>
              </a:rPr>
              <a:t>Air quality in chemical valley
LGT de </a:t>
            </a:r>
            <a:r>
              <a:rPr lang="en-US" sz="4800" b="0" strike="noStrike" cap="all" spc="-1" dirty="0" err="1" smtClean="0">
                <a:solidFill>
                  <a:srgbClr val="000000"/>
                </a:solidFill>
                <a:uFill>
                  <a:solidFill>
                    <a:srgbClr val="FFFFFF"/>
                  </a:solidFill>
                </a:uFill>
                <a:latin typeface="Comic Sans MS" pitchFamily="66" charset="0"/>
              </a:rPr>
              <a:t>l’Édit</a:t>
            </a:r>
            <a:r>
              <a:rPr lang="en-US" sz="4800" b="0" strike="noStrike" cap="all" spc="-1" dirty="0" smtClean="0">
                <a:solidFill>
                  <a:srgbClr val="000000"/>
                </a:solidFill>
                <a:uFill>
                  <a:solidFill>
                    <a:srgbClr val="FFFFFF"/>
                  </a:solidFill>
                </a:uFill>
                <a:latin typeface="Comic Sans MS" pitchFamily="66" charset="0"/>
              </a:rPr>
              <a:t> </a:t>
            </a:r>
            <a:r>
              <a:rPr lang="en-US" sz="4800" b="0" strike="noStrike" cap="all" spc="-1" dirty="0">
                <a:solidFill>
                  <a:srgbClr val="000000"/>
                </a:solidFill>
                <a:uFill>
                  <a:solidFill>
                    <a:srgbClr val="FFFFFF"/>
                  </a:solidFill>
                </a:uFill>
                <a:latin typeface="Comic Sans MS" pitchFamily="66" charset="0"/>
              </a:rPr>
              <a:t>– ROUSSILLON</a:t>
            </a:r>
            <a:endParaRPr lang="en-US" sz="1800" b="0" strike="noStrike" spc="-1" dirty="0">
              <a:solidFill>
                <a:srgbClr val="000000"/>
              </a:solidFill>
              <a:uFill>
                <a:solidFill>
                  <a:srgbClr val="FFFFFF"/>
                </a:solidFill>
              </a:uFill>
              <a:latin typeface="Comic Sans MS" pitchFamily="66" charset="0"/>
            </a:endParaRPr>
          </a:p>
        </p:txBody>
      </p:sp>
      <p:sp>
        <p:nvSpPr>
          <p:cNvPr id="88" name="TextShape 2"/>
          <p:cNvSpPr txBox="1"/>
          <p:nvPr/>
        </p:nvSpPr>
        <p:spPr>
          <a:xfrm>
            <a:off x="1313280" y="3886200"/>
            <a:ext cx="6517080" cy="1371240"/>
          </a:xfrm>
          <a:prstGeom prst="rect">
            <a:avLst/>
          </a:prstGeom>
          <a:noFill/>
          <a:ln>
            <a:noFill/>
          </a:ln>
        </p:spPr>
        <p:txBody>
          <a:bodyPr/>
          <a:lstStyle/>
          <a:p>
            <a:pPr algn="ctr">
              <a:lnSpc>
                <a:spcPct val="100000"/>
              </a:lnSpc>
            </a:pPr>
            <a:r>
              <a:rPr lang="fr-FR" sz="2200" b="0" strike="noStrike" cap="all" spc="-1">
                <a:solidFill>
                  <a:srgbClr val="808080"/>
                </a:solidFill>
                <a:uFill>
                  <a:solidFill>
                    <a:srgbClr val="FFFFFF"/>
                  </a:solidFill>
                </a:uFill>
                <a:latin typeface="Tw Cen MT"/>
              </a:rPr>
              <a:t> </a:t>
            </a:r>
            <a:endParaRPr lang="fr-FR" sz="3200" b="0" strike="noStrike" spc="-1">
              <a:solidFill>
                <a:srgbClr val="000000"/>
              </a:solidFill>
              <a:uFill>
                <a:solidFill>
                  <a:srgbClr val="FFFFFF"/>
                </a:solidFill>
              </a:uFill>
              <a:latin typeface="Arial"/>
            </a:endParaRPr>
          </a:p>
        </p:txBody>
      </p:sp>
      <p:pic>
        <p:nvPicPr>
          <p:cNvPr id="89" name="Image 6"/>
          <p:cNvPicPr/>
          <p:nvPr/>
        </p:nvPicPr>
        <p:blipFill>
          <a:blip r:embed="rId2"/>
          <a:stretch/>
        </p:blipFill>
        <p:spPr>
          <a:xfrm>
            <a:off x="0" y="1200240"/>
            <a:ext cx="1217160" cy="5657400"/>
          </a:xfrm>
          <a:prstGeom prst="rect">
            <a:avLst/>
          </a:prstGeom>
          <a:ln>
            <a:noFill/>
          </a:ln>
        </p:spPr>
      </p:pic>
      <p:pic>
        <p:nvPicPr>
          <p:cNvPr id="90" name="Image 7"/>
          <p:cNvPicPr/>
          <p:nvPr/>
        </p:nvPicPr>
        <p:blipFill>
          <a:blip r:embed="rId3"/>
          <a:stretch/>
        </p:blipFill>
        <p:spPr>
          <a:xfrm>
            <a:off x="5518800" y="3772080"/>
            <a:ext cx="1811880" cy="1811880"/>
          </a:xfrm>
          <a:prstGeom prst="rect">
            <a:avLst/>
          </a:prstGeom>
          <a:ln>
            <a:noFill/>
          </a:ln>
        </p:spPr>
      </p:pic>
      <p:pic>
        <p:nvPicPr>
          <p:cNvPr id="91" name="Image 12"/>
          <p:cNvPicPr/>
          <p:nvPr/>
        </p:nvPicPr>
        <p:blipFill>
          <a:blip r:embed="rId4"/>
          <a:stretch/>
        </p:blipFill>
        <p:spPr>
          <a:xfrm>
            <a:off x="1459440" y="3954240"/>
            <a:ext cx="1447200" cy="144720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822246" y="438221"/>
            <a:ext cx="7773120" cy="159588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a:rPr>
              <a:t>IV.  HOW </a:t>
            </a:r>
            <a:r>
              <a:rPr lang="en-US" sz="3600" b="0" strike="noStrike" cap="all" spc="-1" dirty="0">
                <a:solidFill>
                  <a:srgbClr val="000000"/>
                </a:solidFill>
                <a:uFill>
                  <a:solidFill>
                    <a:srgbClr val="FFFFFF"/>
                  </a:solidFill>
                </a:uFill>
                <a:latin typeface="Comic Sans MS"/>
              </a:rPr>
              <a:t>IT WORKS</a:t>
            </a:r>
            <a:endParaRPr lang="en-US" sz="1800" b="0" strike="noStrike" spc="-1" dirty="0">
              <a:solidFill>
                <a:srgbClr val="000000"/>
              </a:solidFill>
              <a:uFill>
                <a:solidFill>
                  <a:srgbClr val="FFFFFF"/>
                </a:solidFill>
              </a:uFill>
              <a:latin typeface="Tw Cen MT"/>
            </a:endParaRPr>
          </a:p>
        </p:txBody>
      </p:sp>
      <p:pic>
        <p:nvPicPr>
          <p:cNvPr id="134" name="Image 4"/>
          <p:cNvPicPr/>
          <p:nvPr/>
        </p:nvPicPr>
        <p:blipFill>
          <a:blip r:embed="rId2"/>
          <a:stretch/>
        </p:blipFill>
        <p:spPr>
          <a:xfrm>
            <a:off x="0" y="1703982"/>
            <a:ext cx="1106640" cy="5143320"/>
          </a:xfrm>
          <a:prstGeom prst="rect">
            <a:avLst/>
          </a:prstGeom>
          <a:ln>
            <a:noFill/>
          </a:ln>
        </p:spPr>
      </p:pic>
      <p:sp>
        <p:nvSpPr>
          <p:cNvPr id="8" name="TextShape 2"/>
          <p:cNvSpPr txBox="1"/>
          <p:nvPr/>
        </p:nvSpPr>
        <p:spPr>
          <a:xfrm>
            <a:off x="1299600" y="1923385"/>
            <a:ext cx="7139862" cy="4192601"/>
          </a:xfrm>
          <a:prstGeom prst="rect">
            <a:avLst/>
          </a:prstGeom>
          <a:noFill/>
          <a:ln>
            <a:noFill/>
          </a:ln>
        </p:spPr>
        <p:txBody>
          <a:bodyPr/>
          <a:lstStyle/>
          <a:p>
            <a:r>
              <a:rPr lang="en-US" sz="2400" b="0" strike="noStrike" cap="all" spc="-1" dirty="0">
                <a:solidFill>
                  <a:srgbClr val="000000"/>
                </a:solidFill>
                <a:uFill>
                  <a:solidFill>
                    <a:srgbClr val="FFFFFF"/>
                  </a:solidFill>
                </a:uFill>
                <a:latin typeface="Comic Sans MS" pitchFamily="66" charset="0"/>
              </a:rPr>
              <a:t>Calitoo is a photometer used to determine the level of aerosols present in the atmosphere and to characterize their size distribution (smoke, polluting gas, ice crystals, dust).</a:t>
            </a:r>
          </a:p>
          <a:p>
            <a:r>
              <a:rPr lang="en-US" sz="2400" b="0" strike="noStrike" cap="all" spc="-1" dirty="0">
                <a:solidFill>
                  <a:srgbClr val="000000"/>
                </a:solidFill>
                <a:uFill>
                  <a:solidFill>
                    <a:srgbClr val="FFFFFF"/>
                  </a:solidFill>
                </a:uFill>
                <a:latin typeface="Comic Sans MS" pitchFamily="66" charset="0"/>
              </a:rPr>
              <a:t>To do this, it measures the optical thickness of the atmosphere at different wavelengths: blue (465nm), green (540nm) and red (615nm).</a:t>
            </a: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a:rPr>
              <a:t>IV.  Solar </a:t>
            </a:r>
            <a:r>
              <a:rPr lang="en-US" sz="3600" b="0" strike="noStrike" cap="all" spc="-1" dirty="0">
                <a:solidFill>
                  <a:srgbClr val="000000"/>
                </a:solidFill>
                <a:uFill>
                  <a:solidFill>
                    <a:srgbClr val="FFFFFF"/>
                  </a:solidFill>
                </a:uFill>
                <a:latin typeface="Comic Sans MS"/>
              </a:rPr>
              <a:t>spectrum</a:t>
            </a:r>
            <a:endParaRPr lang="en-US" sz="1800" b="0" strike="noStrike" spc="-1" dirty="0">
              <a:solidFill>
                <a:srgbClr val="000000"/>
              </a:solidFill>
              <a:uFill>
                <a:solidFill>
                  <a:srgbClr val="FFFFFF"/>
                </a:solidFill>
              </a:uFill>
              <a:latin typeface="Tw Cen MT"/>
            </a:endParaRPr>
          </a:p>
        </p:txBody>
      </p:sp>
      <p:sp>
        <p:nvSpPr>
          <p:cNvPr id="136" name="TextShape 2"/>
          <p:cNvSpPr txBox="1"/>
          <p:nvPr/>
        </p:nvSpPr>
        <p:spPr>
          <a:xfrm>
            <a:off x="685440" y="2367000"/>
            <a:ext cx="7772400" cy="3423600"/>
          </a:xfrm>
          <a:prstGeom prst="rect">
            <a:avLst/>
          </a:prstGeom>
          <a:noFill/>
          <a:ln>
            <a:noFill/>
          </a:ln>
        </p:spPr>
        <p:txBody>
          <a:bodyPr/>
          <a:lstStyle/>
          <a:p>
            <a:endParaRPr lang="en-US" sz="2000" b="0" strike="noStrike" cap="all" spc="-1">
              <a:solidFill>
                <a:srgbClr val="000000"/>
              </a:solidFill>
              <a:uFill>
                <a:solidFill>
                  <a:srgbClr val="FFFFFF"/>
                </a:solidFill>
              </a:uFill>
              <a:latin typeface="Tw Cen MT"/>
            </a:endParaRPr>
          </a:p>
        </p:txBody>
      </p:sp>
      <p:pic>
        <p:nvPicPr>
          <p:cNvPr id="137" name="Picture 2"/>
          <p:cNvPicPr/>
          <p:nvPr/>
        </p:nvPicPr>
        <p:blipFill>
          <a:blip r:embed="rId2"/>
          <a:stretch/>
        </p:blipFill>
        <p:spPr>
          <a:xfrm>
            <a:off x="1247400" y="2478600"/>
            <a:ext cx="7228080" cy="2639880"/>
          </a:xfrm>
          <a:prstGeom prst="rect">
            <a:avLst/>
          </a:prstGeom>
          <a:ln>
            <a:noFill/>
          </a:ln>
        </p:spPr>
      </p:pic>
      <p:pic>
        <p:nvPicPr>
          <p:cNvPr id="139" name="Image 5"/>
          <p:cNvPicPr/>
          <p:nvPr/>
        </p:nvPicPr>
        <p:blipFill>
          <a:blip r:embed="rId3"/>
          <a:stretch/>
        </p:blipFill>
        <p:spPr>
          <a:xfrm>
            <a:off x="0" y="1714680"/>
            <a:ext cx="1106640" cy="5143320"/>
          </a:xfrm>
          <a:prstGeom prst="rect">
            <a:avLst/>
          </a:prstGeom>
          <a:ln>
            <a:noFill/>
          </a:ln>
        </p:spPr>
      </p:pic>
      <p:sp>
        <p:nvSpPr>
          <p:cNvPr id="140" name="CustomShape 3"/>
          <p:cNvSpPr/>
          <p:nvPr/>
        </p:nvSpPr>
        <p:spPr>
          <a:xfrm rot="10584000">
            <a:off x="3305520" y="5014800"/>
            <a:ext cx="291960" cy="97776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41" name="CustomShape 4"/>
          <p:cNvSpPr/>
          <p:nvPr/>
        </p:nvSpPr>
        <p:spPr>
          <a:xfrm rot="10584000">
            <a:off x="4415400" y="5014800"/>
            <a:ext cx="291960" cy="977760"/>
          </a:xfrm>
          <a:prstGeom prst="downArrow">
            <a:avLst>
              <a:gd name="adj1" fmla="val 50000"/>
              <a:gd name="adj2" fmla="val 50000"/>
            </a:avLst>
          </a:prstGeom>
          <a:solidFill>
            <a:srgbClr val="00B050"/>
          </a:solidFill>
          <a:ln>
            <a:round/>
          </a:ln>
        </p:spPr>
        <p:style>
          <a:lnRef idx="2">
            <a:schemeClr val="accent1">
              <a:shade val="50000"/>
            </a:schemeClr>
          </a:lnRef>
          <a:fillRef idx="1">
            <a:schemeClr val="accent1"/>
          </a:fillRef>
          <a:effectRef idx="0">
            <a:schemeClr val="accent1"/>
          </a:effectRef>
          <a:fontRef idx="minor"/>
        </p:style>
      </p:sp>
      <p:sp>
        <p:nvSpPr>
          <p:cNvPr id="142" name="CustomShape 5"/>
          <p:cNvSpPr/>
          <p:nvPr/>
        </p:nvSpPr>
        <p:spPr>
          <a:xfrm rot="10584000">
            <a:off x="5739840" y="5014800"/>
            <a:ext cx="291960" cy="977760"/>
          </a:xfrm>
          <a:prstGeom prst="downArrow">
            <a:avLst>
              <a:gd name="adj1" fmla="val 50000"/>
              <a:gd name="adj2" fmla="val 50000"/>
            </a:avLst>
          </a:prstGeom>
          <a:solidFill>
            <a:srgbClr val="FF0000"/>
          </a:solidFill>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a:solidFill>
                  <a:srgbClr val="000000"/>
                </a:solidFill>
                <a:uFill>
                  <a:solidFill>
                    <a:srgbClr val="FFFFFF"/>
                  </a:solidFill>
                </a:uFill>
                <a:latin typeface="Tw Cen MT"/>
              </a:rPr>
              <a:t>
</a:t>
            </a:r>
            <a:r>
              <a:rPr lang="en-US" sz="3600" cap="all" spc="-1" dirty="0" smtClean="0">
                <a:solidFill>
                  <a:srgbClr val="000000"/>
                </a:solidFill>
                <a:uFill>
                  <a:solidFill>
                    <a:srgbClr val="FFFFFF"/>
                  </a:solidFill>
                </a:uFill>
                <a:latin typeface="Comic Sans MS" pitchFamily="66" charset="0"/>
              </a:rPr>
              <a:t>IV.  T</a:t>
            </a:r>
            <a:r>
              <a:rPr lang="en-US" sz="3600" b="0" strike="noStrike" cap="all" spc="-1" dirty="0" smtClean="0">
                <a:solidFill>
                  <a:srgbClr val="000000"/>
                </a:solidFill>
                <a:uFill>
                  <a:solidFill>
                    <a:srgbClr val="FFFFFF"/>
                  </a:solidFill>
                </a:uFill>
                <a:latin typeface="Comic Sans MS" pitchFamily="66" charset="0"/>
              </a:rPr>
              <a:t>echnical </a:t>
            </a:r>
            <a:r>
              <a:rPr lang="en-US" sz="3600" b="0" strike="noStrike" cap="all" spc="-1" dirty="0">
                <a:solidFill>
                  <a:srgbClr val="000000"/>
                </a:solidFill>
                <a:uFill>
                  <a:solidFill>
                    <a:srgbClr val="FFFFFF"/>
                  </a:solidFill>
                </a:uFill>
                <a:latin typeface="Comic Sans MS" pitchFamily="66" charset="0"/>
              </a:rPr>
              <a:t>characteristics</a:t>
            </a:r>
            <a:r>
              <a:rPr lang="en-US" sz="3600" b="0" strike="noStrike" cap="all" spc="-1" dirty="0">
                <a:solidFill>
                  <a:srgbClr val="000000"/>
                </a:solidFill>
                <a:uFill>
                  <a:solidFill>
                    <a:srgbClr val="FFFFFF"/>
                  </a:solidFill>
                </a:uFill>
                <a:latin typeface="Tw Cen MT"/>
              </a:rPr>
              <a:t>
</a:t>
            </a:r>
            <a:r>
              <a:rPr lang="en-US" sz="3600" b="0" strike="noStrike" cap="all" spc="-1" dirty="0">
                <a:solidFill>
                  <a:srgbClr val="000000"/>
                </a:solidFill>
                <a:uFill>
                  <a:solidFill>
                    <a:srgbClr val="FFFFFF"/>
                  </a:solidFill>
                </a:uFill>
                <a:latin typeface="Comic Sans MS"/>
              </a:rPr>
              <a:t>
</a:t>
            </a:r>
            <a:endParaRPr lang="en-US" sz="1800" b="0" strike="noStrike" spc="-1" dirty="0">
              <a:solidFill>
                <a:srgbClr val="000000"/>
              </a:solidFill>
              <a:uFill>
                <a:solidFill>
                  <a:srgbClr val="FFFFFF"/>
                </a:solidFill>
              </a:uFill>
              <a:latin typeface="Tw Cen MT"/>
            </a:endParaRPr>
          </a:p>
        </p:txBody>
      </p:sp>
      <p:sp>
        <p:nvSpPr>
          <p:cNvPr id="144" name="TextShape 2"/>
          <p:cNvSpPr txBox="1"/>
          <p:nvPr/>
        </p:nvSpPr>
        <p:spPr>
          <a:xfrm>
            <a:off x="2057400" y="2258568"/>
            <a:ext cx="6400440" cy="3468672"/>
          </a:xfrm>
          <a:prstGeom prst="rect">
            <a:avLst/>
          </a:prstGeom>
          <a:noFill/>
          <a:ln>
            <a:noFill/>
          </a:ln>
        </p:spPr>
        <p:txBody>
          <a:bodyPr/>
          <a:lstStyle/>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Measuring channels: 465, 540 and 619 nm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- 999 possible measurements in memory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Immediate optical thickness calculation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USB data transfer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PC software included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Power supply: 4 x 1.5V AA batteries </a:t>
            </a:r>
          </a:p>
          <a:p>
            <a:pPr marL="228600" indent="-228240">
              <a:lnSpc>
                <a:spcPct val="100000"/>
              </a:lnSpc>
              <a:buClr>
                <a:srgbClr val="000000"/>
              </a:buClr>
              <a:buFont typeface="Arial"/>
              <a:buChar char="-"/>
            </a:pPr>
            <a:r>
              <a:rPr lang="en-US" sz="2000" b="0" strike="noStrike" cap="all" spc="-1" dirty="0">
                <a:solidFill>
                  <a:srgbClr val="000000"/>
                </a:solidFill>
                <a:uFill>
                  <a:solidFill>
                    <a:srgbClr val="FFFFFF"/>
                  </a:solidFill>
                </a:uFill>
                <a:latin typeface="Comic Sans MS" pitchFamily="66" charset="0"/>
              </a:rPr>
              <a:t>Dimensions: 210 x 100 x 35 mm - Weight: 400 g (With batteries) </a:t>
            </a:r>
          </a:p>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 Operating Temperature: -20 ° C to + 55 ° C</a:t>
            </a:r>
          </a:p>
        </p:txBody>
      </p:sp>
      <p:pic>
        <p:nvPicPr>
          <p:cNvPr id="146" name="Image 4"/>
          <p:cNvPicPr/>
          <p:nvPr/>
        </p:nvPicPr>
        <p:blipFill>
          <a:blip r:embed="rId2"/>
          <a:stretch/>
        </p:blipFill>
        <p:spPr>
          <a:xfrm>
            <a:off x="0" y="1714680"/>
            <a:ext cx="1106640" cy="514332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a:rPr>
              <a:t>V. Our </a:t>
            </a:r>
            <a:r>
              <a:rPr lang="en-US" sz="3600" b="0" strike="noStrike" cap="all" spc="-1" dirty="0">
                <a:solidFill>
                  <a:srgbClr val="000000"/>
                </a:solidFill>
                <a:uFill>
                  <a:solidFill>
                    <a:srgbClr val="FFFFFF"/>
                  </a:solidFill>
                </a:uFill>
                <a:latin typeface="Comic Sans MS"/>
              </a:rPr>
              <a:t>results</a:t>
            </a:r>
            <a:endParaRPr lang="en-US" sz="1800" b="0" strike="noStrike" spc="-1" dirty="0">
              <a:solidFill>
                <a:srgbClr val="000000"/>
              </a:solidFill>
              <a:uFill>
                <a:solidFill>
                  <a:srgbClr val="FFFFFF"/>
                </a:solidFill>
              </a:uFill>
              <a:latin typeface="Tw Cen MT"/>
            </a:endParaRPr>
          </a:p>
        </p:txBody>
      </p:sp>
      <p:sp>
        <p:nvSpPr>
          <p:cNvPr id="148" name="TextShape 2"/>
          <p:cNvSpPr txBox="1"/>
          <p:nvPr/>
        </p:nvSpPr>
        <p:spPr>
          <a:xfrm>
            <a:off x="1891080" y="2096208"/>
            <a:ext cx="4896360" cy="1168200"/>
          </a:xfrm>
          <a:prstGeom prst="rect">
            <a:avLst/>
          </a:prstGeom>
          <a:noFill/>
          <a:ln>
            <a:noFill/>
          </a:ln>
        </p:spPr>
        <p:txBody>
          <a:bodyPr/>
          <a:lstStyle/>
          <a:p>
            <a:pPr marL="228600" indent="-228240">
              <a:lnSpc>
                <a:spcPct val="100000"/>
              </a:lnSpc>
            </a:pPr>
            <a:r>
              <a:rPr lang="en-US" sz="2000" b="0" strike="noStrike" cap="all" spc="-1" dirty="0">
                <a:solidFill>
                  <a:srgbClr val="000000"/>
                </a:solidFill>
                <a:uFill>
                  <a:solidFill>
                    <a:srgbClr val="FFFFFF"/>
                  </a:solidFill>
                </a:uFill>
                <a:latin typeface="Comic Sans MS" pitchFamily="66" charset="0"/>
              </a:rPr>
              <a:t>-Not easy to make readings, many clouds around noon (sky more clear in the morning) - Our results are between 0.2 and 0.005</a:t>
            </a:r>
          </a:p>
        </p:txBody>
      </p:sp>
      <p:pic>
        <p:nvPicPr>
          <p:cNvPr id="150" name="Image 4"/>
          <p:cNvPicPr/>
          <p:nvPr/>
        </p:nvPicPr>
        <p:blipFill>
          <a:blip r:embed="rId2"/>
          <a:stretch/>
        </p:blipFill>
        <p:spPr>
          <a:xfrm>
            <a:off x="-16920" y="1714680"/>
            <a:ext cx="1106640" cy="5143320"/>
          </a:xfrm>
          <a:prstGeom prst="rect">
            <a:avLst/>
          </a:prstGeom>
          <a:ln>
            <a:noFill/>
          </a:ln>
        </p:spPr>
      </p:pic>
      <p:pic>
        <p:nvPicPr>
          <p:cNvPr id="151" name="Image 6"/>
          <p:cNvPicPr/>
          <p:nvPr/>
        </p:nvPicPr>
        <p:blipFill>
          <a:blip r:embed="rId3" cstate="print"/>
          <a:srcRect l="25961" t="38566" r="29229" b="39231"/>
          <a:stretch/>
        </p:blipFill>
        <p:spPr>
          <a:xfrm>
            <a:off x="1498320" y="3875040"/>
            <a:ext cx="3073320" cy="1142280"/>
          </a:xfrm>
          <a:prstGeom prst="rect">
            <a:avLst/>
          </a:prstGeom>
          <a:ln>
            <a:noFill/>
          </a:ln>
        </p:spPr>
      </p:pic>
      <p:pic>
        <p:nvPicPr>
          <p:cNvPr id="152" name="Image 8"/>
          <p:cNvPicPr/>
          <p:nvPr/>
        </p:nvPicPr>
        <p:blipFill>
          <a:blip r:embed="rId4" cstate="print"/>
          <a:srcRect l="33683" t="38422" r="10147" b="35943"/>
          <a:stretch/>
        </p:blipFill>
        <p:spPr>
          <a:xfrm>
            <a:off x="5250240" y="3875040"/>
            <a:ext cx="2889000" cy="98892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cap="all" spc="-1" dirty="0" smtClean="0">
                <a:solidFill>
                  <a:srgbClr val="000000"/>
                </a:solidFill>
                <a:uFill>
                  <a:solidFill>
                    <a:srgbClr val="FFFFFF"/>
                  </a:solidFill>
                </a:uFill>
                <a:latin typeface="Comic Sans MS"/>
              </a:rPr>
              <a:t>V. Our </a:t>
            </a:r>
            <a:r>
              <a:rPr lang="en-US" sz="3600" b="0" strike="noStrike" cap="all" spc="-1" dirty="0">
                <a:solidFill>
                  <a:srgbClr val="000000"/>
                </a:solidFill>
                <a:uFill>
                  <a:solidFill>
                    <a:srgbClr val="FFFFFF"/>
                  </a:solidFill>
                </a:uFill>
                <a:latin typeface="Comic Sans MS"/>
              </a:rPr>
              <a:t>results</a:t>
            </a:r>
            <a:endParaRPr lang="en-US" sz="1800" b="0" strike="noStrike" spc="-1" dirty="0">
              <a:solidFill>
                <a:srgbClr val="000000"/>
              </a:solidFill>
              <a:uFill>
                <a:solidFill>
                  <a:srgbClr val="FFFFFF"/>
                </a:solidFill>
              </a:uFill>
              <a:latin typeface="Tw Cen MT"/>
            </a:endParaRPr>
          </a:p>
        </p:txBody>
      </p:sp>
      <p:sp>
        <p:nvSpPr>
          <p:cNvPr id="154" name="TextShape 2"/>
          <p:cNvSpPr txBox="1"/>
          <p:nvPr/>
        </p:nvSpPr>
        <p:spPr>
          <a:xfrm>
            <a:off x="1982520" y="2397960"/>
            <a:ext cx="5168088" cy="1954584"/>
          </a:xfrm>
          <a:prstGeom prst="rect">
            <a:avLst/>
          </a:prstGeom>
          <a:noFill/>
          <a:ln>
            <a:noFill/>
          </a:ln>
        </p:spPr>
        <p:txBody>
          <a:bodyPr/>
          <a:lstStyle/>
          <a:p>
            <a:pPr marL="228600" indent="-228240">
              <a:lnSpc>
                <a:spcPct val="100000"/>
              </a:lnSpc>
            </a:pPr>
            <a:r>
              <a:rPr lang="en-US" sz="2000" b="0" strike="noStrike" cap="all" spc="-1" dirty="0" smtClean="0">
                <a:solidFill>
                  <a:srgbClr val="000000"/>
                </a:solidFill>
                <a:uFill>
                  <a:solidFill>
                    <a:srgbClr val="FFFFFF"/>
                  </a:solidFill>
                </a:uFill>
                <a:latin typeface="Comic Sans MS" pitchFamily="66" charset="0"/>
              </a:rPr>
              <a:t>WE </a:t>
            </a:r>
            <a:r>
              <a:rPr lang="en-US" sz="2000" b="0" strike="noStrike" cap="all" spc="-1" dirty="0">
                <a:solidFill>
                  <a:srgbClr val="000000"/>
                </a:solidFill>
                <a:uFill>
                  <a:solidFill>
                    <a:srgbClr val="FFFFFF"/>
                  </a:solidFill>
                </a:uFill>
                <a:latin typeface="Comic Sans MS" pitchFamily="66" charset="0"/>
              </a:rPr>
              <a:t>HAVE often a "veil" cloudy when one is in high </a:t>
            </a:r>
            <a:r>
              <a:rPr lang="en-US" sz="2000" b="0" strike="noStrike" cap="all" spc="-1" dirty="0" smtClean="0">
                <a:solidFill>
                  <a:srgbClr val="000000"/>
                </a:solidFill>
                <a:uFill>
                  <a:solidFill>
                    <a:srgbClr val="FFFFFF"/>
                  </a:solidFill>
                </a:uFill>
                <a:latin typeface="Comic Sans MS" pitchFamily="66" charset="0"/>
              </a:rPr>
              <a:t>school</a:t>
            </a:r>
          </a:p>
          <a:p>
            <a:pPr marL="228600" indent="-228240">
              <a:lnSpc>
                <a:spcPct val="100000"/>
              </a:lnSpc>
            </a:pPr>
            <a:r>
              <a:rPr lang="en-US" sz="2000" b="0" strike="noStrike" cap="all" spc="-1" dirty="0" smtClean="0">
                <a:solidFill>
                  <a:srgbClr val="000000"/>
                </a:solidFill>
                <a:uFill>
                  <a:solidFill>
                    <a:srgbClr val="FFFFFF"/>
                  </a:solidFill>
                </a:uFill>
                <a:latin typeface="Comic Sans MS" pitchFamily="66" charset="0"/>
              </a:rPr>
              <a:t>Sometimes we find ourselves as in the big polluted cities ...</a:t>
            </a:r>
          </a:p>
          <a:p>
            <a:pPr marL="228600" indent="-228240">
              <a:lnSpc>
                <a:spcPct val="100000"/>
              </a:lnSpc>
            </a:pPr>
            <a:endParaRPr lang="en-US" sz="2000" b="0" strike="noStrike" cap="all" spc="-1" dirty="0">
              <a:solidFill>
                <a:srgbClr val="000000"/>
              </a:solidFill>
              <a:uFill>
                <a:solidFill>
                  <a:srgbClr val="FFFFFF"/>
                </a:solidFill>
              </a:uFill>
              <a:latin typeface="Tw Cen MT"/>
            </a:endParaRPr>
          </a:p>
        </p:txBody>
      </p:sp>
      <p:pic>
        <p:nvPicPr>
          <p:cNvPr id="156" name="Image 6"/>
          <p:cNvPicPr/>
          <p:nvPr/>
        </p:nvPicPr>
        <p:blipFill>
          <a:blip r:embed="rId2"/>
          <a:stretch/>
        </p:blipFill>
        <p:spPr>
          <a:xfrm>
            <a:off x="10800" y="1714680"/>
            <a:ext cx="1106640" cy="514332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extShape 1"/>
          <p:cNvSpPr txBox="1"/>
          <p:nvPr/>
        </p:nvSpPr>
        <p:spPr>
          <a:xfrm>
            <a:off x="4634280" y="1321200"/>
            <a:ext cx="3824280" cy="1196640"/>
          </a:xfrm>
          <a:prstGeom prst="rect">
            <a:avLst/>
          </a:prstGeom>
          <a:noFill/>
          <a:ln>
            <a:noFill/>
          </a:ln>
        </p:spPr>
        <p:txBody>
          <a:bodyPr anchor="ctr"/>
          <a:lstStyle/>
          <a:p>
            <a:pPr algn="ctr">
              <a:lnSpc>
                <a:spcPct val="90000"/>
              </a:lnSpc>
            </a:pPr>
            <a:r>
              <a:rPr lang="en-US" sz="3600" cap="all" spc="-1" dirty="0" smtClean="0">
                <a:solidFill>
                  <a:srgbClr val="000000"/>
                </a:solidFill>
                <a:uFill>
                  <a:solidFill>
                    <a:srgbClr val="FFFFFF"/>
                  </a:solidFill>
                </a:uFill>
                <a:latin typeface="Comic Sans MS"/>
              </a:rPr>
              <a:t>V. Our </a:t>
            </a:r>
            <a:r>
              <a:rPr lang="en-US" sz="3600" b="0" strike="noStrike" cap="all" spc="-1" dirty="0">
                <a:solidFill>
                  <a:srgbClr val="000000"/>
                </a:solidFill>
                <a:uFill>
                  <a:solidFill>
                    <a:srgbClr val="FFFFFF"/>
                  </a:solidFill>
                </a:uFill>
                <a:latin typeface="Comic Sans MS"/>
              </a:rPr>
              <a:t>
Results</a:t>
            </a:r>
            <a:endParaRPr lang="en-US" sz="1800" b="0" strike="noStrike" spc="-1" dirty="0">
              <a:solidFill>
                <a:srgbClr val="000000"/>
              </a:solidFill>
              <a:uFill>
                <a:solidFill>
                  <a:srgbClr val="FFFFFF"/>
                </a:solidFill>
              </a:uFill>
              <a:latin typeface="Tw Cen MT"/>
            </a:endParaRPr>
          </a:p>
        </p:txBody>
      </p:sp>
      <p:sp>
        <p:nvSpPr>
          <p:cNvPr id="158" name="TextShape 2"/>
          <p:cNvSpPr txBox="1"/>
          <p:nvPr/>
        </p:nvSpPr>
        <p:spPr>
          <a:xfrm>
            <a:off x="4944600" y="2581920"/>
            <a:ext cx="2277360" cy="3408840"/>
          </a:xfrm>
          <a:prstGeom prst="rect">
            <a:avLst/>
          </a:prstGeom>
          <a:noFill/>
          <a:ln>
            <a:noFill/>
          </a:ln>
        </p:spPr>
        <p:txBody>
          <a:bodyPr/>
          <a:lstStyle/>
          <a:p>
            <a:pPr marL="228600" indent="-228240">
              <a:lnSpc>
                <a:spcPct val="100000"/>
              </a:lnSpc>
            </a:pPr>
            <a:r>
              <a:rPr lang="en-US" sz="2000" b="0" strike="noStrike" cap="all" spc="-1" dirty="0" smtClean="0">
                <a:solidFill>
                  <a:srgbClr val="000000"/>
                </a:solidFill>
                <a:uFill>
                  <a:solidFill>
                    <a:srgbClr val="FFFFFF"/>
                  </a:solidFill>
                </a:uFill>
                <a:latin typeface="Comic Sans MS" pitchFamily="66" charset="0"/>
              </a:rPr>
              <a:t> </a:t>
            </a:r>
            <a:r>
              <a:rPr lang="en-US" sz="2000" b="0" strike="noStrike" cap="all" spc="-1" dirty="0">
                <a:solidFill>
                  <a:srgbClr val="000000"/>
                </a:solidFill>
                <a:uFill>
                  <a:solidFill>
                    <a:srgbClr val="FFFFFF"/>
                  </a:solidFill>
                </a:uFill>
                <a:latin typeface="Comic Sans MS" pitchFamily="66" charset="0"/>
              </a:rPr>
              <a:t>we file our results on globe.gov - We use an application</a:t>
            </a:r>
          </a:p>
        </p:txBody>
      </p:sp>
      <p:pic>
        <p:nvPicPr>
          <p:cNvPr id="161" name="Image 7"/>
          <p:cNvPicPr/>
          <p:nvPr/>
        </p:nvPicPr>
        <p:blipFill>
          <a:blip r:embed="rId2"/>
          <a:stretch/>
        </p:blipFill>
        <p:spPr>
          <a:xfrm>
            <a:off x="7221960" y="2928600"/>
            <a:ext cx="1447200" cy="1447200"/>
          </a:xfrm>
          <a:prstGeom prst="rect">
            <a:avLst/>
          </a:prstGeom>
          <a:ln>
            <a:noFill/>
          </a:ln>
        </p:spPr>
      </p:pic>
      <p:pic>
        <p:nvPicPr>
          <p:cNvPr id="162" name="Image 9"/>
          <p:cNvPicPr/>
          <p:nvPr/>
        </p:nvPicPr>
        <p:blipFill>
          <a:blip r:embed="rId3"/>
          <a:stretch/>
        </p:blipFill>
        <p:spPr>
          <a:xfrm>
            <a:off x="1310040" y="545754"/>
            <a:ext cx="3428640" cy="5143320"/>
          </a:xfrm>
          <a:prstGeom prst="rect">
            <a:avLst/>
          </a:prstGeom>
          <a:ln>
            <a:noFill/>
          </a:ln>
        </p:spPr>
      </p:pic>
      <p:pic>
        <p:nvPicPr>
          <p:cNvPr id="163" name="Image 10"/>
          <p:cNvPicPr/>
          <p:nvPr/>
        </p:nvPicPr>
        <p:blipFill>
          <a:blip r:embed="rId4"/>
          <a:stretch/>
        </p:blipFill>
        <p:spPr>
          <a:xfrm>
            <a:off x="0" y="1714680"/>
            <a:ext cx="1106640" cy="514332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685440" y="618480"/>
            <a:ext cx="7773120" cy="1595880"/>
          </a:xfrm>
          <a:prstGeom prst="rect">
            <a:avLst/>
          </a:prstGeom>
          <a:noFill/>
          <a:ln>
            <a:noFill/>
          </a:ln>
        </p:spPr>
        <p:txBody>
          <a:bodyPr anchor="ctr"/>
          <a:lstStyle/>
          <a:p>
            <a:endParaRPr lang="en-US" sz="1800" b="0" strike="noStrike" spc="-1">
              <a:solidFill>
                <a:srgbClr val="000000"/>
              </a:solidFill>
              <a:uFill>
                <a:solidFill>
                  <a:srgbClr val="FFFFFF"/>
                </a:solidFill>
              </a:uFill>
              <a:latin typeface="Tw Cen MT"/>
            </a:endParaRPr>
          </a:p>
        </p:txBody>
      </p:sp>
      <p:sp>
        <p:nvSpPr>
          <p:cNvPr id="165" name="TextShape 2"/>
          <p:cNvSpPr txBox="1"/>
          <p:nvPr/>
        </p:nvSpPr>
        <p:spPr>
          <a:xfrm>
            <a:off x="457200" y="1600200"/>
            <a:ext cx="8229240" cy="4525560"/>
          </a:xfrm>
          <a:prstGeom prst="rect">
            <a:avLst/>
          </a:prstGeom>
          <a:noFill/>
          <a:ln>
            <a:noFill/>
          </a:ln>
        </p:spPr>
        <p:txBody>
          <a:bodyPr/>
          <a:lstStyle/>
          <a:p>
            <a:endParaRPr lang="en-US" sz="2000" b="0" strike="noStrike" cap="all" spc="-1">
              <a:solidFill>
                <a:srgbClr val="000000"/>
              </a:solidFill>
              <a:uFill>
                <a:solidFill>
                  <a:srgbClr val="FFFFFF"/>
                </a:solidFill>
              </a:uFill>
              <a:latin typeface="Tw Cen MT"/>
            </a:endParaRPr>
          </a:p>
        </p:txBody>
      </p:sp>
      <p:pic>
        <p:nvPicPr>
          <p:cNvPr id="166" name="Picture 2"/>
          <p:cNvPicPr/>
          <p:nvPr/>
        </p:nvPicPr>
        <p:blipFill>
          <a:blip r:embed="rId2"/>
          <a:srcRect t="2447" b="4071"/>
          <a:stretch/>
        </p:blipFill>
        <p:spPr>
          <a:xfrm>
            <a:off x="251640" y="166320"/>
            <a:ext cx="8496720" cy="6354360"/>
          </a:xfrm>
          <a:prstGeom prst="rect">
            <a:avLst/>
          </a:prstGeom>
          <a:ln w="9360">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Shape 1"/>
          <p:cNvSpPr txBox="1"/>
          <p:nvPr/>
        </p:nvSpPr>
        <p:spPr>
          <a:xfrm>
            <a:off x="685440" y="618480"/>
            <a:ext cx="7773120" cy="1595880"/>
          </a:xfrm>
          <a:prstGeom prst="rect">
            <a:avLst/>
          </a:prstGeom>
          <a:noFill/>
          <a:ln>
            <a:noFill/>
          </a:ln>
        </p:spPr>
        <p:txBody>
          <a:bodyPr anchor="ctr"/>
          <a:lstStyle/>
          <a:p>
            <a:endParaRPr lang="en-US" sz="1800" b="0" strike="noStrike" spc="-1">
              <a:solidFill>
                <a:srgbClr val="000000"/>
              </a:solidFill>
              <a:uFill>
                <a:solidFill>
                  <a:srgbClr val="FFFFFF"/>
                </a:solidFill>
              </a:uFill>
              <a:latin typeface="Tw Cen MT"/>
            </a:endParaRPr>
          </a:p>
        </p:txBody>
      </p:sp>
      <p:sp>
        <p:nvSpPr>
          <p:cNvPr id="168" name="TextShape 2"/>
          <p:cNvSpPr txBox="1"/>
          <p:nvPr/>
        </p:nvSpPr>
        <p:spPr>
          <a:xfrm>
            <a:off x="457200" y="1600200"/>
            <a:ext cx="8229240" cy="4525560"/>
          </a:xfrm>
          <a:prstGeom prst="rect">
            <a:avLst/>
          </a:prstGeom>
          <a:noFill/>
          <a:ln>
            <a:noFill/>
          </a:ln>
        </p:spPr>
        <p:txBody>
          <a:bodyPr/>
          <a:lstStyle/>
          <a:p>
            <a:endParaRPr lang="en-US" sz="2000" b="0" strike="noStrike" cap="all" spc="-1">
              <a:solidFill>
                <a:srgbClr val="000000"/>
              </a:solidFill>
              <a:uFill>
                <a:solidFill>
                  <a:srgbClr val="FFFFFF"/>
                </a:solidFill>
              </a:uFill>
              <a:latin typeface="Tw Cen MT"/>
            </a:endParaRPr>
          </a:p>
        </p:txBody>
      </p:sp>
      <p:pic>
        <p:nvPicPr>
          <p:cNvPr id="169" name="Picture 2"/>
          <p:cNvPicPr/>
          <p:nvPr/>
        </p:nvPicPr>
        <p:blipFill>
          <a:blip r:embed="rId2"/>
          <a:srcRect l="4199" t="2964" r="4004" b="8689"/>
          <a:stretch/>
        </p:blipFill>
        <p:spPr>
          <a:xfrm>
            <a:off x="683640" y="203040"/>
            <a:ext cx="7868880" cy="6058800"/>
          </a:xfrm>
          <a:prstGeom prst="rect">
            <a:avLst/>
          </a:prstGeom>
          <a:ln w="9360">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pitchFamily="66" charset="0"/>
              </a:rPr>
              <a:t>VI.  Understanding </a:t>
            </a:r>
            <a:r>
              <a:rPr lang="en-US" sz="3600" b="0" strike="noStrike" cap="all" spc="-1" dirty="0">
                <a:solidFill>
                  <a:srgbClr val="000000"/>
                </a:solidFill>
                <a:uFill>
                  <a:solidFill>
                    <a:srgbClr val="FFFFFF"/>
                  </a:solidFill>
                </a:uFill>
                <a:latin typeface="Comic Sans MS" pitchFamily="66" charset="0"/>
              </a:rPr>
              <a:t>our results</a:t>
            </a:r>
            <a:endParaRPr lang="en-US" sz="1800" b="0" strike="noStrike" spc="-1" dirty="0">
              <a:solidFill>
                <a:srgbClr val="000000"/>
              </a:solidFill>
              <a:uFill>
                <a:solidFill>
                  <a:srgbClr val="FFFFFF"/>
                </a:solidFill>
              </a:uFill>
              <a:latin typeface="Comic Sans MS" pitchFamily="66" charset="0"/>
            </a:endParaRPr>
          </a:p>
        </p:txBody>
      </p:sp>
      <p:sp>
        <p:nvSpPr>
          <p:cNvPr id="171" name="TextShape 2"/>
          <p:cNvSpPr txBox="1"/>
          <p:nvPr/>
        </p:nvSpPr>
        <p:spPr>
          <a:xfrm>
            <a:off x="1564199" y="2214360"/>
            <a:ext cx="6215695" cy="2125978"/>
          </a:xfrm>
          <a:prstGeom prst="rect">
            <a:avLst/>
          </a:prstGeom>
          <a:noFill/>
          <a:ln>
            <a:noFill/>
          </a:ln>
        </p:spPr>
        <p:txBody>
          <a:bodyPr/>
          <a:lstStyle/>
          <a:p>
            <a:pPr marL="228600" indent="-228240">
              <a:lnSpc>
                <a:spcPct val="100000"/>
              </a:lnSpc>
            </a:pPr>
            <a:r>
              <a:rPr lang="en-US" sz="2000" b="0" strike="noStrike" cap="all" spc="-1" dirty="0">
                <a:solidFill>
                  <a:srgbClr val="000000"/>
                </a:solidFill>
                <a:uFill>
                  <a:solidFill>
                    <a:srgbClr val="FFFFFF"/>
                  </a:solidFill>
                </a:uFill>
                <a:latin typeface="Tw Cen MT"/>
              </a:rPr>
              <a:t>	</a:t>
            </a:r>
            <a:r>
              <a:rPr lang="en-US" sz="2000" b="0" strike="noStrike" cap="all" spc="-1" dirty="0">
                <a:solidFill>
                  <a:srgbClr val="000000"/>
                </a:solidFill>
                <a:uFill>
                  <a:solidFill>
                    <a:srgbClr val="FFFFFF"/>
                  </a:solidFill>
                </a:uFill>
                <a:latin typeface="Comic Sans MS" pitchFamily="66" charset="0"/>
              </a:rPr>
              <a:t>we did it to simulate the presence of fine </a:t>
            </a:r>
            <a:r>
              <a:rPr lang="en-US" sz="2000" b="0" strike="noStrike" cap="all" spc="-1" dirty="0" err="1">
                <a:solidFill>
                  <a:srgbClr val="000000"/>
                </a:solidFill>
                <a:uFill>
                  <a:solidFill>
                    <a:srgbClr val="FFFFFF"/>
                  </a:solidFill>
                </a:uFill>
                <a:latin typeface="Comic Sans MS" pitchFamily="66" charset="0"/>
              </a:rPr>
              <a:t>particules</a:t>
            </a:r>
            <a:r>
              <a:rPr lang="en-US" sz="2000" b="0" strike="noStrike" cap="all" spc="-1" dirty="0">
                <a:solidFill>
                  <a:srgbClr val="000000"/>
                </a:solidFill>
                <a:uFill>
                  <a:solidFill>
                    <a:srgbClr val="FFFFFF"/>
                  </a:solidFill>
                </a:uFill>
                <a:latin typeface="Comic Sans MS" pitchFamily="66" charset="0"/>
              </a:rPr>
              <a:t> in the </a:t>
            </a:r>
            <a:r>
              <a:rPr lang="en-US" sz="2000" b="0" strike="noStrike" cap="all" spc="-1" dirty="0" err="1">
                <a:solidFill>
                  <a:srgbClr val="000000"/>
                </a:solidFill>
                <a:uFill>
                  <a:solidFill>
                    <a:srgbClr val="FFFFFF"/>
                  </a:solidFill>
                </a:uFill>
                <a:latin typeface="Comic Sans MS" pitchFamily="66" charset="0"/>
              </a:rPr>
              <a:t>airPlace</a:t>
            </a:r>
            <a:r>
              <a:rPr lang="en-US" sz="2000" b="0" strike="noStrike" cap="all" spc="-1" dirty="0">
                <a:solidFill>
                  <a:srgbClr val="000000"/>
                </a:solidFill>
                <a:uFill>
                  <a:solidFill>
                    <a:srgbClr val="FFFFFF"/>
                  </a:solidFill>
                </a:uFill>
                <a:latin typeface="Comic Sans MS" pitchFamily="66" charset="0"/>
              </a:rPr>
              <a:t> more particles or fine months (flour, starch paste) in front of the </a:t>
            </a:r>
            <a:r>
              <a:rPr lang="en-US" sz="2000" b="0" strike="noStrike" cap="all" spc="-1" dirty="0" err="1">
                <a:solidFill>
                  <a:srgbClr val="000000"/>
                </a:solidFill>
                <a:uFill>
                  <a:solidFill>
                    <a:srgbClr val="FFFFFF"/>
                  </a:solidFill>
                </a:uFill>
                <a:latin typeface="Comic Sans MS" pitchFamily="66" charset="0"/>
              </a:rPr>
              <a:t>calitoo</a:t>
            </a:r>
            <a:r>
              <a:rPr lang="en-US" sz="2000" b="0" strike="noStrike" cap="all" spc="-1" dirty="0">
                <a:solidFill>
                  <a:srgbClr val="000000"/>
                </a:solidFill>
                <a:uFill>
                  <a:solidFill>
                    <a:srgbClr val="FFFFFF"/>
                  </a:solidFill>
                </a:uFill>
                <a:latin typeface="Comic Sans MS" pitchFamily="66" charset="0"/>
              </a:rPr>
              <a:t> to check that the coefficient of </a:t>
            </a:r>
            <a:r>
              <a:rPr lang="en-US" sz="2000" b="0" strike="noStrike" cap="all" spc="-1" dirty="0" err="1">
                <a:solidFill>
                  <a:srgbClr val="000000"/>
                </a:solidFill>
                <a:uFill>
                  <a:solidFill>
                    <a:srgbClr val="FFFFFF"/>
                  </a:solidFill>
                </a:uFill>
                <a:latin typeface="Comic Sans MS" pitchFamily="66" charset="0"/>
              </a:rPr>
              <a:t>Ångström</a:t>
            </a:r>
            <a:r>
              <a:rPr lang="en-US" sz="2000" b="0" strike="noStrike" cap="all" spc="-1" dirty="0">
                <a:solidFill>
                  <a:srgbClr val="000000"/>
                </a:solidFill>
                <a:uFill>
                  <a:solidFill>
                    <a:srgbClr val="FFFFFF"/>
                  </a:solidFill>
                </a:uFill>
                <a:latin typeface="Comic Sans MS" pitchFamily="66" charset="0"/>
              </a:rPr>
              <a:t> changes.</a:t>
            </a:r>
          </a:p>
        </p:txBody>
      </p:sp>
      <p:pic>
        <p:nvPicPr>
          <p:cNvPr id="172" name="Image 5"/>
          <p:cNvPicPr/>
          <p:nvPr/>
        </p:nvPicPr>
        <p:blipFill>
          <a:blip r:embed="rId2"/>
          <a:stretch/>
        </p:blipFill>
        <p:spPr>
          <a:xfrm>
            <a:off x="0" y="1714680"/>
            <a:ext cx="1106640" cy="5143320"/>
          </a:xfrm>
          <a:prstGeom prst="rect">
            <a:avLst/>
          </a:prstGeom>
          <a:ln>
            <a:noFill/>
          </a:ln>
        </p:spPr>
      </p:pic>
      <p:pic>
        <p:nvPicPr>
          <p:cNvPr id="173" name="Image 8"/>
          <p:cNvPicPr/>
          <p:nvPr/>
        </p:nvPicPr>
        <p:blipFill>
          <a:blip r:embed="rId3"/>
          <a:srcRect l="45812" t="10873" r="8882" b="-2682"/>
          <a:stretch/>
        </p:blipFill>
        <p:spPr>
          <a:xfrm rot="16200000">
            <a:off x="6519420" y="3958559"/>
            <a:ext cx="1557360" cy="2320920"/>
          </a:xfrm>
          <a:prstGeom prst="rect">
            <a:avLst/>
          </a:prstGeom>
          <a:ln>
            <a:noFill/>
          </a:ln>
        </p:spPr>
      </p:pic>
      <p:sp>
        <p:nvSpPr>
          <p:cNvPr id="174" name="CustomShape 3"/>
          <p:cNvSpPr/>
          <p:nvPr/>
        </p:nvSpPr>
        <p:spPr>
          <a:xfrm>
            <a:off x="3846600" y="4421160"/>
            <a:ext cx="1450080" cy="1515960"/>
          </a:xfrm>
          <a:prstGeom prst="cube">
            <a:avLst>
              <a:gd name="adj" fmla="val 25000"/>
            </a:avLst>
          </a:prstGeom>
          <a:solidFill>
            <a:schemeClr val="bg1"/>
          </a:solidFill>
          <a:ln>
            <a:round/>
          </a:ln>
        </p:spPr>
        <p:style>
          <a:lnRef idx="2">
            <a:schemeClr val="accent1">
              <a:shade val="50000"/>
            </a:schemeClr>
          </a:lnRef>
          <a:fillRef idx="1">
            <a:schemeClr val="accent1"/>
          </a:fillRef>
          <a:effectRef idx="0">
            <a:schemeClr val="accent1"/>
          </a:effectRef>
          <a:fontRef idx="minor"/>
        </p:style>
        <p:txBody>
          <a:bodyPr lIns="68760" tIns="34200" rIns="68760" bIns="34200" anchor="ctr"/>
          <a:lstStyle/>
          <a:p>
            <a:pPr algn="ctr">
              <a:lnSpc>
                <a:spcPct val="100000"/>
              </a:lnSpc>
            </a:pPr>
            <a:r>
              <a:rPr lang="fr-FR" sz="1350" b="0" strike="noStrike" spc="-1">
                <a:solidFill>
                  <a:srgbClr val="000000"/>
                </a:solidFill>
                <a:uFill>
                  <a:solidFill>
                    <a:srgbClr val="FFFFFF"/>
                  </a:solidFill>
                </a:uFill>
                <a:latin typeface="Tw Cen MT"/>
              </a:rPr>
              <a:t>Becher</a:t>
            </a:r>
            <a:endParaRPr lang="fr-FR" sz="1800" b="0" strike="noStrike" spc="-1">
              <a:solidFill>
                <a:srgbClr val="000000"/>
              </a:solidFill>
              <a:uFill>
                <a:solidFill>
                  <a:srgbClr val="FFFFFF"/>
                </a:solidFill>
              </a:uFill>
              <a:latin typeface="Arial"/>
            </a:endParaRPr>
          </a:p>
        </p:txBody>
      </p:sp>
      <p:sp>
        <p:nvSpPr>
          <p:cNvPr id="175" name="CustomShape 4"/>
          <p:cNvSpPr/>
          <p:nvPr/>
        </p:nvSpPr>
        <p:spPr>
          <a:xfrm>
            <a:off x="1564200" y="4853340"/>
            <a:ext cx="2068200" cy="651600"/>
          </a:xfrm>
          <a:prstGeom prst="rightArrow">
            <a:avLst>
              <a:gd name="adj1" fmla="val 50000"/>
              <a:gd name="adj2" fmla="val 50000"/>
            </a:avLst>
          </a:prstGeom>
          <a:solidFill>
            <a:srgbClr val="FFFF00"/>
          </a:solidFill>
          <a:ln>
            <a:round/>
          </a:ln>
        </p:spPr>
        <p:style>
          <a:lnRef idx="2">
            <a:schemeClr val="accent1">
              <a:shade val="50000"/>
            </a:schemeClr>
          </a:lnRef>
          <a:fillRef idx="1">
            <a:schemeClr val="accent1"/>
          </a:fillRef>
          <a:effectRef idx="0">
            <a:schemeClr val="accent1"/>
          </a:effectRef>
          <a:fontRef idx="minor"/>
        </p:style>
        <p:txBody>
          <a:bodyPr lIns="68760" tIns="34200" rIns="68760" bIns="34200" anchor="ctr"/>
          <a:lstStyle/>
          <a:p>
            <a:pPr algn="ctr">
              <a:lnSpc>
                <a:spcPct val="100000"/>
              </a:lnSpc>
            </a:pPr>
            <a:r>
              <a:rPr lang="fr-FR" sz="1350" b="0" strike="noStrike" spc="-1">
                <a:solidFill>
                  <a:srgbClr val="000000"/>
                </a:solidFill>
                <a:uFill>
                  <a:solidFill>
                    <a:srgbClr val="FFFFFF"/>
                  </a:solidFill>
                </a:uFill>
                <a:latin typeface="Tw Cen MT"/>
              </a:rPr>
              <a:t>light</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685440" y="618480"/>
            <a:ext cx="7773120" cy="1595880"/>
          </a:xfrm>
          <a:prstGeom prst="rect">
            <a:avLst/>
          </a:prstGeom>
          <a:noFill/>
          <a:ln>
            <a:noFill/>
          </a:ln>
        </p:spPr>
        <p:txBody>
          <a:bodyPr anchor="ctr"/>
          <a:lstStyle/>
          <a:p>
            <a:endParaRPr lang="en-US" sz="1800" b="0" strike="noStrike" spc="-1">
              <a:solidFill>
                <a:srgbClr val="000000"/>
              </a:solidFill>
              <a:uFill>
                <a:solidFill>
                  <a:srgbClr val="FFFFFF"/>
                </a:solidFill>
              </a:uFill>
              <a:latin typeface="Tw Cen MT"/>
            </a:endParaRPr>
          </a:p>
        </p:txBody>
      </p:sp>
      <p:sp>
        <p:nvSpPr>
          <p:cNvPr id="178" name="TextShape 2"/>
          <p:cNvSpPr txBox="1"/>
          <p:nvPr/>
        </p:nvSpPr>
        <p:spPr>
          <a:xfrm>
            <a:off x="1088136" y="970020"/>
            <a:ext cx="7769262" cy="4571244"/>
          </a:xfrm>
          <a:prstGeom prst="rect">
            <a:avLst/>
          </a:prstGeom>
          <a:noFill/>
          <a:ln>
            <a:noFill/>
          </a:ln>
        </p:spPr>
        <p:txBody>
          <a:bodyPr/>
          <a:lstStyle/>
          <a:p>
            <a:pPr marL="228600" indent="-228240">
              <a:lnSpc>
                <a:spcPct val="120000"/>
              </a:lnSpc>
              <a:buClr>
                <a:srgbClr val="000000"/>
              </a:buClr>
              <a:buFont typeface="Arial"/>
              <a:buChar char="•"/>
            </a:pPr>
            <a:r>
              <a:rPr lang="en-US" sz="2000" b="0" i="1" strike="noStrike" cap="all" spc="-1" dirty="0">
                <a:solidFill>
                  <a:srgbClr val="000000"/>
                </a:solidFill>
                <a:uFill>
                  <a:solidFill>
                    <a:srgbClr val="FFFFFF"/>
                  </a:solidFill>
                </a:uFill>
                <a:latin typeface="Comic Sans MS" pitchFamily="66" charset="0"/>
              </a:rPr>
              <a:t>Since 1958, the « Pollution </a:t>
            </a:r>
            <a:r>
              <a:rPr lang="en-US" sz="2000" b="0" i="1" strike="noStrike" cap="all" spc="-1" dirty="0" err="1">
                <a:solidFill>
                  <a:srgbClr val="000000"/>
                </a:solidFill>
                <a:uFill>
                  <a:solidFill>
                    <a:srgbClr val="FFFFFF"/>
                  </a:solidFill>
                </a:uFill>
                <a:latin typeface="Comic Sans MS" pitchFamily="66" charset="0"/>
              </a:rPr>
              <a:t>atmosphérique</a:t>
            </a:r>
            <a:r>
              <a:rPr lang="en-US" sz="2000" b="0" i="1" strike="noStrike" cap="all" spc="-1" dirty="0">
                <a:solidFill>
                  <a:srgbClr val="000000"/>
                </a:solidFill>
                <a:uFill>
                  <a:solidFill>
                    <a:srgbClr val="FFFFFF"/>
                  </a:solidFill>
                </a:uFill>
                <a:latin typeface="Comic Sans MS" pitchFamily="66" charset="0"/>
              </a:rPr>
              <a:t>, </a:t>
            </a:r>
            <a:r>
              <a:rPr lang="en-US" sz="2000" b="0" i="1" strike="noStrike" cap="all" spc="-1" dirty="0" err="1">
                <a:solidFill>
                  <a:srgbClr val="000000"/>
                </a:solidFill>
                <a:uFill>
                  <a:solidFill>
                    <a:srgbClr val="FFFFFF"/>
                  </a:solidFill>
                </a:uFill>
                <a:latin typeface="Comic Sans MS" pitchFamily="66" charset="0"/>
              </a:rPr>
              <a:t>climat</a:t>
            </a:r>
            <a:r>
              <a:rPr lang="en-US" sz="2000" b="0" i="1" strike="noStrike" cap="all" spc="-1" dirty="0">
                <a:solidFill>
                  <a:srgbClr val="000000"/>
                </a:solidFill>
                <a:uFill>
                  <a:solidFill>
                    <a:srgbClr val="FFFFFF"/>
                  </a:solidFill>
                </a:uFill>
                <a:latin typeface="Comic Sans MS" pitchFamily="66" charset="0"/>
              </a:rPr>
              <a:t>, santé, </a:t>
            </a:r>
            <a:r>
              <a:rPr lang="en-US" sz="2000" b="0" i="1" strike="noStrike" cap="all" spc="-1" dirty="0" err="1">
                <a:solidFill>
                  <a:srgbClr val="000000"/>
                </a:solidFill>
                <a:uFill>
                  <a:solidFill>
                    <a:srgbClr val="FFFFFF"/>
                  </a:solidFill>
                </a:uFill>
                <a:latin typeface="Comic Sans MS" pitchFamily="66" charset="0"/>
              </a:rPr>
              <a:t>société</a:t>
            </a:r>
            <a:r>
              <a:rPr lang="en-US" sz="2000" b="0" i="1" strike="noStrike" cap="all" spc="-1" dirty="0">
                <a:solidFill>
                  <a:srgbClr val="000000"/>
                </a:solidFill>
                <a:uFill>
                  <a:solidFill>
                    <a:srgbClr val="FFFFFF"/>
                  </a:solidFill>
                </a:uFill>
                <a:latin typeface="Comic Sans MS" pitchFamily="66" charset="0"/>
              </a:rPr>
              <a:t> » journal has been active in the circulation of scientific knowledge concerning air quality, its consequences on climate change, its impacts on health and a growing social awareness. Digitized since 1992, more than 1.000 articles are available on-line…
The </a:t>
            </a:r>
            <a:r>
              <a:rPr lang="en-US" sz="2000" b="0" i="1" strike="noStrike" cap="all" spc="-1" dirty="0">
                <a:uFill>
                  <a:solidFill>
                    <a:srgbClr val="FFFFFF"/>
                  </a:solidFill>
                </a:uFill>
                <a:latin typeface="Comic Sans MS" pitchFamily="66" charset="0"/>
              </a:rPr>
              <a:t>journal, ranked A by the AERES (</a:t>
            </a:r>
            <a:r>
              <a:rPr lang="en-US" sz="2000" b="0" i="1" strike="noStrike" cap="all" spc="-1" dirty="0" err="1">
                <a:uFill>
                  <a:solidFill>
                    <a:srgbClr val="FFFFFF"/>
                  </a:solidFill>
                </a:uFill>
                <a:latin typeface="Comic Sans MS" pitchFamily="66" charset="0"/>
              </a:rPr>
              <a:t>Agence</a:t>
            </a:r>
            <a:r>
              <a:rPr lang="en-US" sz="2000" b="0" i="1" strike="noStrike" cap="all" spc="-1" dirty="0">
                <a:uFill>
                  <a:solidFill>
                    <a:srgbClr val="FFFFFF"/>
                  </a:solidFill>
                </a:uFill>
                <a:latin typeface="Comic Sans MS" pitchFamily="66" charset="0"/>
              </a:rPr>
              <a:t> </a:t>
            </a:r>
            <a:r>
              <a:rPr lang="en-US" sz="2000" b="0" i="1" strike="noStrike" cap="all" spc="-1" dirty="0" err="1">
                <a:uFill>
                  <a:solidFill>
                    <a:srgbClr val="FFFFFF"/>
                  </a:solidFill>
                </a:uFill>
                <a:latin typeface="Comic Sans MS" pitchFamily="66" charset="0"/>
              </a:rPr>
              <a:t>d’évaluation</a:t>
            </a:r>
            <a:r>
              <a:rPr lang="en-US" sz="2000" b="0" i="1" strike="noStrike" cap="all" spc="-1" dirty="0">
                <a:uFill>
                  <a:solidFill>
                    <a:srgbClr val="FFFFFF"/>
                  </a:solidFill>
                </a:uFill>
                <a:latin typeface="Comic Sans MS" pitchFamily="66" charset="0"/>
              </a:rPr>
              <a:t> de la </a:t>
            </a:r>
            <a:r>
              <a:rPr lang="en-US" sz="2000" b="0" i="1" strike="noStrike" cap="all" spc="-1" dirty="0" err="1">
                <a:uFill>
                  <a:solidFill>
                    <a:srgbClr val="FFFFFF"/>
                  </a:solidFill>
                </a:uFill>
                <a:latin typeface="Comic Sans MS" pitchFamily="66" charset="0"/>
              </a:rPr>
              <a:t>recherche</a:t>
            </a:r>
            <a:r>
              <a:rPr lang="en-US" sz="2000" b="0" i="1" strike="noStrike" cap="all" spc="-1" dirty="0">
                <a:uFill>
                  <a:solidFill>
                    <a:srgbClr val="FFFFFF"/>
                  </a:solidFill>
                </a:uFill>
                <a:latin typeface="Comic Sans MS" pitchFamily="66" charset="0"/>
              </a:rPr>
              <a:t> et de </a:t>
            </a:r>
            <a:r>
              <a:rPr lang="en-US" sz="2000" b="0" i="1" strike="noStrike" cap="all" spc="-1" dirty="0" err="1">
                <a:uFill>
                  <a:solidFill>
                    <a:srgbClr val="FFFFFF"/>
                  </a:solidFill>
                </a:uFill>
                <a:latin typeface="Comic Sans MS" pitchFamily="66" charset="0"/>
              </a:rPr>
              <a:t>l’enseignement</a:t>
            </a:r>
            <a:r>
              <a:rPr lang="en-US" sz="2000" b="0" i="1" strike="noStrike" cap="all" spc="-1" dirty="0">
                <a:uFill>
                  <a:solidFill>
                    <a:srgbClr val="FFFFFF"/>
                  </a:solidFill>
                </a:uFill>
                <a:latin typeface="Comic Sans MS" pitchFamily="66" charset="0"/>
              </a:rPr>
              <a:t> </a:t>
            </a:r>
            <a:r>
              <a:rPr lang="en-US" sz="2000" b="0" i="1" strike="noStrike" cap="all" spc="-1" dirty="0" err="1">
                <a:uFill>
                  <a:solidFill>
                    <a:srgbClr val="FFFFFF"/>
                  </a:solidFill>
                </a:uFill>
                <a:latin typeface="Comic Sans MS" pitchFamily="66" charset="0"/>
              </a:rPr>
              <a:t>supérieur</a:t>
            </a:r>
            <a:r>
              <a:rPr lang="en-US" sz="2000" b="0" i="1" strike="noStrike" cap="all" spc="-1" dirty="0">
                <a:uFill>
                  <a:solidFill>
                    <a:srgbClr val="FFFFFF"/>
                  </a:solidFill>
                </a:uFill>
                <a:latin typeface="Comic Sans MS" pitchFamily="66" charset="0"/>
              </a:rPr>
              <a:t>), has an </a:t>
            </a:r>
            <a:r>
              <a:rPr lang="en-US" sz="2000" i="1" u="sng" cap="all" spc="-1" dirty="0" smtClean="0">
                <a:uFill>
                  <a:solidFill>
                    <a:srgbClr val="FFFFFF"/>
                  </a:solidFill>
                </a:uFill>
                <a:latin typeface="Comic Sans MS" pitchFamily="66" charset="0"/>
              </a:rPr>
              <a:t> editorial</a:t>
            </a:r>
            <a:r>
              <a:rPr lang="en-US" sz="2000" b="0" i="1" u="sng" strike="noStrike" cap="all" spc="-1" dirty="0" smtClean="0">
                <a:uFill>
                  <a:solidFill>
                    <a:srgbClr val="FFFFFF"/>
                  </a:solidFill>
                </a:uFill>
                <a:latin typeface="Comic Sans MS" pitchFamily="66" charset="0"/>
                <a:hlinkClick r:id="rId2"/>
              </a:rPr>
              <a:t> </a:t>
            </a:r>
            <a:r>
              <a:rPr lang="en-US" sz="2000" b="0" i="1" u="sng" strike="noStrike" cap="all" spc="-1" dirty="0" smtClean="0">
                <a:uFill>
                  <a:solidFill>
                    <a:srgbClr val="FFFFFF"/>
                  </a:solidFill>
                </a:uFill>
                <a:latin typeface="Comic Sans MS" pitchFamily="66" charset="0"/>
              </a:rPr>
              <a:t>board </a:t>
            </a:r>
            <a:r>
              <a:rPr lang="en-US" sz="2000" b="0" i="1" strike="noStrike" cap="all" spc="-1" dirty="0" smtClean="0">
                <a:uFill>
                  <a:solidFill>
                    <a:srgbClr val="FFFFFF"/>
                  </a:solidFill>
                </a:uFill>
                <a:latin typeface="Comic Sans MS" pitchFamily="66" charset="0"/>
              </a:rPr>
              <a:t>and </a:t>
            </a:r>
            <a:r>
              <a:rPr lang="en-US" sz="2000" b="0" i="1" strike="noStrike" cap="all" spc="-1" dirty="0">
                <a:uFill>
                  <a:solidFill>
                    <a:srgbClr val="FFFFFF"/>
                  </a:solidFill>
                </a:uFill>
                <a:latin typeface="Comic Sans MS" pitchFamily="66" charset="0"/>
              </a:rPr>
              <a:t>a </a:t>
            </a:r>
            <a:r>
              <a:rPr lang="en-US" sz="2000" b="0" i="1" strike="noStrike" cap="all" spc="-1" dirty="0" smtClean="0">
                <a:uFill>
                  <a:solidFill>
                    <a:srgbClr val="FFFFFF"/>
                  </a:solidFill>
                </a:uFill>
                <a:latin typeface="Comic Sans MS" pitchFamily="66" charset="0"/>
              </a:rPr>
              <a:t>scientific committee.</a:t>
            </a:r>
            <a:r>
              <a:rPr lang="en-US" sz="2000" b="0" i="1" strike="noStrike" cap="all" spc="-1" dirty="0">
                <a:solidFill>
                  <a:srgbClr val="000000"/>
                </a:solidFill>
                <a:uFill>
                  <a:solidFill>
                    <a:srgbClr val="FFFFFF"/>
                  </a:solidFill>
                </a:uFill>
                <a:latin typeface="Comic Sans MS" pitchFamily="66" charset="0"/>
              </a:rPr>
              <a:t>
Articles are published in English or French. Summaries, key words and illustrations captions are available in both languages.</a:t>
            </a:r>
            <a:endParaRPr lang="en-US" sz="2000" b="0" strike="noStrike" cap="all" spc="-1" dirty="0">
              <a:solidFill>
                <a:srgbClr val="000000"/>
              </a:solidFill>
              <a:uFill>
                <a:solidFill>
                  <a:srgbClr val="FFFFFF"/>
                </a:solidFill>
              </a:uFill>
              <a:latin typeface="Comic Sans MS" pitchFamily="66" charset="0"/>
            </a:endParaRPr>
          </a:p>
        </p:txBody>
      </p:sp>
      <p:pic>
        <p:nvPicPr>
          <p:cNvPr id="179" name="Image 4"/>
          <p:cNvPicPr/>
          <p:nvPr/>
        </p:nvPicPr>
        <p:blipFill>
          <a:blip r:embed="rId3"/>
          <a:stretch/>
        </p:blipFill>
        <p:spPr>
          <a:xfrm>
            <a:off x="-147960" y="1116000"/>
            <a:ext cx="1106640" cy="514332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7152" y="0"/>
            <a:ext cx="7773120" cy="1595880"/>
          </a:xfrm>
        </p:spPr>
        <p:txBody>
          <a:bodyPr/>
          <a:lstStyle/>
          <a:p>
            <a:pPr algn="ctr"/>
            <a:r>
              <a:rPr lang="fr-FR" dirty="0" smtClean="0">
                <a:latin typeface="Comic Sans MS" pitchFamily="66" charset="0"/>
              </a:rPr>
              <a:t>SUMMARY</a:t>
            </a:r>
            <a:endParaRPr lang="fr-FR" dirty="0">
              <a:latin typeface="Comic Sans MS" pitchFamily="66" charset="0"/>
            </a:endParaRPr>
          </a:p>
        </p:txBody>
      </p:sp>
      <p:sp>
        <p:nvSpPr>
          <p:cNvPr id="3" name="Espace réservé du texte 2"/>
          <p:cNvSpPr>
            <a:spLocks noGrp="1"/>
          </p:cNvSpPr>
          <p:nvPr>
            <p:ph type="body"/>
          </p:nvPr>
        </p:nvSpPr>
        <p:spPr>
          <a:xfrm>
            <a:off x="603504" y="1278864"/>
            <a:ext cx="7881768" cy="4362984"/>
          </a:xfrm>
        </p:spPr>
        <p:txBody>
          <a:bodyPr/>
          <a:lstStyle/>
          <a:p>
            <a:pPr marL="571500" indent="-571500">
              <a:buAutoNum type="romanUcPeriod"/>
            </a:pPr>
            <a:r>
              <a:rPr lang="en-US" cap="all" spc="-1" dirty="0" smtClean="0">
                <a:solidFill>
                  <a:srgbClr val="000000"/>
                </a:solidFill>
                <a:uFill>
                  <a:solidFill>
                    <a:srgbClr val="FFFFFF"/>
                  </a:solidFill>
                </a:uFill>
                <a:latin typeface="Comic Sans MS"/>
              </a:rPr>
              <a:t>Introduction : local context</a:t>
            </a:r>
          </a:p>
          <a:p>
            <a:pPr marL="400050" indent="-400050">
              <a:buNone/>
            </a:pPr>
            <a:r>
              <a:rPr lang="en-US" cap="all" spc="-1" dirty="0" smtClean="0">
                <a:solidFill>
                  <a:srgbClr val="000000"/>
                </a:solidFill>
                <a:uFill>
                  <a:solidFill>
                    <a:srgbClr val="FFFFFF"/>
                  </a:solidFill>
                </a:uFill>
                <a:latin typeface="Comic Sans MS"/>
              </a:rPr>
              <a:t>II. Theory</a:t>
            </a:r>
          </a:p>
          <a:p>
            <a:pPr marL="400050" indent="-400050">
              <a:buNone/>
            </a:pPr>
            <a:r>
              <a:rPr lang="en-US" cap="all" spc="-1" dirty="0" smtClean="0">
                <a:solidFill>
                  <a:srgbClr val="000000"/>
                </a:solidFill>
                <a:uFill>
                  <a:solidFill>
                    <a:srgbClr val="FFFFFF"/>
                  </a:solidFill>
                </a:uFill>
                <a:latin typeface="Comic Sans MS" pitchFamily="66" charset="0"/>
              </a:rPr>
              <a:t>III. Why we did it </a:t>
            </a:r>
            <a:endParaRPr lang="en-US" sz="1400" spc="-1" dirty="0" smtClean="0">
              <a:solidFill>
                <a:srgbClr val="000000"/>
              </a:solidFill>
              <a:uFill>
                <a:solidFill>
                  <a:srgbClr val="FFFFFF"/>
                </a:solidFill>
              </a:uFill>
              <a:latin typeface="Comic Sans MS" pitchFamily="66" charset="0"/>
            </a:endParaRPr>
          </a:p>
          <a:p>
            <a:pPr marL="571500" indent="-571500">
              <a:buAutoNum type="romanUcPeriod" startAt="4"/>
            </a:pPr>
            <a:r>
              <a:rPr lang="en-US" cap="all" spc="-1" dirty="0" smtClean="0">
                <a:solidFill>
                  <a:srgbClr val="000000"/>
                </a:solidFill>
                <a:uFill>
                  <a:solidFill>
                    <a:srgbClr val="FFFFFF"/>
                  </a:solidFill>
                </a:uFill>
                <a:latin typeface="Comic Sans MS"/>
              </a:rPr>
              <a:t>Scientific plans</a:t>
            </a:r>
          </a:p>
          <a:p>
            <a:pPr marL="400050" indent="-400050">
              <a:buNone/>
            </a:pPr>
            <a:r>
              <a:rPr lang="en-US" cap="all" spc="-1" dirty="0" smtClean="0">
                <a:solidFill>
                  <a:srgbClr val="000000"/>
                </a:solidFill>
                <a:uFill>
                  <a:solidFill>
                    <a:srgbClr val="FFFFFF"/>
                  </a:solidFill>
                </a:uFill>
                <a:latin typeface="Comic Sans MS"/>
              </a:rPr>
              <a:t>V. Our results</a:t>
            </a:r>
          </a:p>
          <a:p>
            <a:pPr marL="400050" indent="-400050">
              <a:buNone/>
            </a:pPr>
            <a:r>
              <a:rPr lang="en-US" cap="all" spc="-1" dirty="0" smtClean="0">
                <a:solidFill>
                  <a:srgbClr val="000000"/>
                </a:solidFill>
                <a:uFill>
                  <a:solidFill>
                    <a:srgbClr val="FFFFFF"/>
                  </a:solidFill>
                </a:uFill>
                <a:latin typeface="Comic Sans MS" pitchFamily="66" charset="0"/>
              </a:rPr>
              <a:t>VI.  Understanding our results</a:t>
            </a:r>
            <a:endParaRPr lang="en-US" sz="1400" spc="-1" dirty="0" smtClean="0">
              <a:solidFill>
                <a:srgbClr val="000000"/>
              </a:solidFill>
              <a:uFill>
                <a:solidFill>
                  <a:srgbClr val="FFFFFF"/>
                </a:solidFill>
              </a:uFill>
              <a:latin typeface="Comic Sans MS" pitchFamily="66" charset="0"/>
            </a:endParaRPr>
          </a:p>
          <a:p>
            <a:pPr marL="400050" indent="-400050">
              <a:buNone/>
            </a:pPr>
            <a:r>
              <a:rPr lang="en-US" cap="all" spc="-1" dirty="0" smtClean="0">
                <a:solidFill>
                  <a:srgbClr val="000000"/>
                </a:solidFill>
                <a:uFill>
                  <a:solidFill>
                    <a:srgbClr val="FFFFFF"/>
                  </a:solidFill>
                </a:uFill>
                <a:latin typeface="Comic Sans MS"/>
              </a:rPr>
              <a:t>Conclusion </a:t>
            </a:r>
          </a:p>
          <a:p>
            <a:pPr marL="400050" indent="-400050">
              <a:buNone/>
            </a:pPr>
            <a:r>
              <a:rPr lang="en-US" cap="all" spc="-1" dirty="0" smtClean="0">
                <a:solidFill>
                  <a:srgbClr val="000000"/>
                </a:solidFill>
                <a:uFill>
                  <a:solidFill>
                    <a:srgbClr val="FFFFFF"/>
                  </a:solidFill>
                </a:uFill>
                <a:latin typeface="Comic Sans MS"/>
              </a:rPr>
              <a:t>And after</a:t>
            </a:r>
            <a:endParaRPr lang="en-US" sz="1400" spc="-1" dirty="0" smtClean="0">
              <a:solidFill>
                <a:srgbClr val="000000"/>
              </a:solidFill>
              <a:uFill>
                <a:solidFill>
                  <a:srgbClr val="FFFFFF"/>
                </a:solidFill>
              </a:uFill>
              <a:latin typeface="Tw Cen MT"/>
            </a:endParaRPr>
          </a:p>
          <a:p>
            <a:pPr marL="400050" indent="-400050">
              <a:buNone/>
            </a:pPr>
            <a:endParaRPr lang="en-US" spc="-1" dirty="0" smtClean="0">
              <a:solidFill>
                <a:srgbClr val="000000"/>
              </a:solidFill>
              <a:uFill>
                <a:solidFill>
                  <a:srgbClr val="FFFFFF"/>
                </a:solidFill>
              </a:uFill>
              <a:latin typeface="Tw Cen MT"/>
            </a:endParaRPr>
          </a:p>
          <a:p>
            <a:pPr marL="400050" indent="-400050">
              <a:buNone/>
            </a:pPr>
            <a:endParaRPr lang="en-US" sz="1400" spc="-1" dirty="0" smtClean="0">
              <a:solidFill>
                <a:srgbClr val="000000"/>
              </a:solidFill>
              <a:uFill>
                <a:solidFill>
                  <a:srgbClr val="FFFFFF"/>
                </a:solidFill>
              </a:uFill>
              <a:latin typeface="Tw Cen MT"/>
            </a:endParaRPr>
          </a:p>
          <a:p>
            <a:pPr marL="400050" indent="-400050">
              <a:buNone/>
            </a:pPr>
            <a:endParaRPr lang="en-US" spc="-1" dirty="0" smtClean="0">
              <a:solidFill>
                <a:srgbClr val="000000"/>
              </a:solidFill>
              <a:uFill>
                <a:solidFill>
                  <a:srgbClr val="FFFFFF"/>
                </a:solidFill>
              </a:uFill>
              <a:latin typeface="Tw Cen MT"/>
            </a:endParaRPr>
          </a:p>
          <a:p>
            <a:pPr marL="400050" indent="-400050">
              <a:buNone/>
            </a:pPr>
            <a:endParaRPr lang="en-US" sz="1400" spc="-1" dirty="0" smtClean="0">
              <a:solidFill>
                <a:srgbClr val="000000"/>
              </a:solidFill>
              <a:uFill>
                <a:solidFill>
                  <a:srgbClr val="FFFFFF"/>
                </a:solidFill>
              </a:uFill>
              <a:latin typeface="Tw Cen MT"/>
            </a:endParaRPr>
          </a:p>
          <a:p>
            <a:pPr>
              <a:buNone/>
            </a:pP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573696" y="451728"/>
            <a:ext cx="7773120" cy="1595880"/>
          </a:xfrm>
          <a:prstGeom prst="rect">
            <a:avLst/>
          </a:prstGeom>
          <a:noFill/>
          <a:ln>
            <a:noFill/>
          </a:ln>
        </p:spPr>
        <p:txBody>
          <a:bodyPr anchor="ctr"/>
          <a:lstStyle/>
          <a:p>
            <a:pPr algn="ctr">
              <a:lnSpc>
                <a:spcPct val="90000"/>
              </a:lnSpc>
            </a:pPr>
            <a:r>
              <a:rPr lang="en-US" sz="2800" cap="all" spc="-1" dirty="0" smtClean="0">
                <a:solidFill>
                  <a:srgbClr val="000000"/>
                </a:solidFill>
                <a:uFill>
                  <a:solidFill>
                    <a:srgbClr val="FFFFFF"/>
                  </a:solidFill>
                </a:uFill>
                <a:latin typeface="Comic Sans MS" pitchFamily="66" charset="0"/>
              </a:rPr>
              <a:t>VI.  Understanding </a:t>
            </a:r>
            <a:r>
              <a:rPr lang="en-US" sz="2800" b="0" strike="noStrike" cap="all" spc="-1" dirty="0">
                <a:solidFill>
                  <a:srgbClr val="000000"/>
                </a:solidFill>
                <a:uFill>
                  <a:solidFill>
                    <a:srgbClr val="FFFFFF"/>
                  </a:solidFill>
                </a:uFill>
                <a:latin typeface="Comic Sans MS" pitchFamily="66" charset="0"/>
              </a:rPr>
              <a:t>our results ... not very conclusive, manipulation to resume</a:t>
            </a:r>
            <a:endParaRPr lang="en-US" sz="2800" b="0" strike="noStrike" spc="-1" dirty="0">
              <a:solidFill>
                <a:srgbClr val="000000"/>
              </a:solidFill>
              <a:uFill>
                <a:solidFill>
                  <a:srgbClr val="FFFFFF"/>
                </a:solidFill>
              </a:uFill>
              <a:latin typeface="Comic Sans MS" pitchFamily="66" charset="0"/>
            </a:endParaRPr>
          </a:p>
        </p:txBody>
      </p:sp>
      <p:pic>
        <p:nvPicPr>
          <p:cNvPr id="181" name="Espace réservé du contenu 4"/>
          <p:cNvPicPr/>
          <p:nvPr/>
        </p:nvPicPr>
        <p:blipFill>
          <a:blip r:embed="rId2"/>
          <a:srcRect l="8417" t="18118" r="65727" b="44604"/>
          <a:stretch/>
        </p:blipFill>
        <p:spPr>
          <a:xfrm>
            <a:off x="1369080" y="2013480"/>
            <a:ext cx="5605920" cy="4545360"/>
          </a:xfrm>
          <a:prstGeom prst="rect">
            <a:avLst/>
          </a:prstGeom>
          <a:ln>
            <a:noFill/>
          </a:ln>
        </p:spPr>
      </p:pic>
      <p:pic>
        <p:nvPicPr>
          <p:cNvPr id="182" name="Image 5"/>
          <p:cNvPicPr/>
          <p:nvPr/>
        </p:nvPicPr>
        <p:blipFill>
          <a:blip r:embed="rId3"/>
          <a:stretch/>
        </p:blipFill>
        <p:spPr>
          <a:xfrm>
            <a:off x="0" y="1714680"/>
            <a:ext cx="1106640" cy="5143320"/>
          </a:xfrm>
          <a:prstGeom prst="rect">
            <a:avLst/>
          </a:prstGeom>
          <a:ln>
            <a:noFill/>
          </a:ln>
        </p:spPr>
      </p:pic>
      <p:sp>
        <p:nvSpPr>
          <p:cNvPr id="184" name="CustomShape 2"/>
          <p:cNvSpPr/>
          <p:nvPr/>
        </p:nvSpPr>
        <p:spPr>
          <a:xfrm>
            <a:off x="7362720" y="2806560"/>
            <a:ext cx="118548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r>
              <a:rPr lang="fr-FR" sz="1400" b="0" strike="noStrike" spc="-1" dirty="0" smtClean="0">
                <a:solidFill>
                  <a:srgbClr val="000000"/>
                </a:solidFill>
                <a:uFill>
                  <a:solidFill>
                    <a:srgbClr val="FFFFFF"/>
                  </a:solidFill>
                </a:uFill>
                <a:latin typeface="Comic Sans MS" pitchFamily="66" charset="0"/>
                <a:cs typeface="Arial" pitchFamily="34" charset="0"/>
              </a:rPr>
              <a:t>INITIAL STATE</a:t>
            </a:r>
            <a:endParaRPr lang="fr-FR" sz="1800" b="0" strike="noStrike" spc="-1" dirty="0">
              <a:solidFill>
                <a:srgbClr val="000000"/>
              </a:solidFill>
              <a:uFill>
                <a:solidFill>
                  <a:srgbClr val="FFFFFF"/>
                </a:solidFill>
              </a:uFill>
              <a:latin typeface="Comic Sans MS" pitchFamily="66" charset="0"/>
              <a:cs typeface="Arial" pitchFamily="34" charset="0"/>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extShape 1"/>
          <p:cNvSpPr txBox="1"/>
          <p:nvPr/>
        </p:nvSpPr>
        <p:spPr>
          <a:xfrm>
            <a:off x="694440" y="332280"/>
            <a:ext cx="7773120" cy="1595880"/>
          </a:xfrm>
          <a:prstGeom prst="rect">
            <a:avLst/>
          </a:prstGeom>
          <a:noFill/>
          <a:ln>
            <a:noFill/>
          </a:ln>
        </p:spPr>
        <p:txBody>
          <a:bodyPr anchor="ctr"/>
          <a:lstStyle/>
          <a:p>
            <a:pPr algn="ctr">
              <a:lnSpc>
                <a:spcPct val="90000"/>
              </a:lnSpc>
            </a:pPr>
            <a:r>
              <a:rPr lang="en-US" sz="3600" cap="all" spc="-1" dirty="0" smtClean="0">
                <a:solidFill>
                  <a:srgbClr val="000000"/>
                </a:solidFill>
                <a:uFill>
                  <a:solidFill>
                    <a:srgbClr val="FFFFFF"/>
                  </a:solidFill>
                </a:uFill>
                <a:latin typeface="Comic Sans MS" pitchFamily="66" charset="0"/>
              </a:rPr>
              <a:t>VI.  Understanding </a:t>
            </a:r>
            <a:r>
              <a:rPr lang="en-US" sz="3600" b="0" strike="noStrike" cap="all" spc="-1" dirty="0">
                <a:solidFill>
                  <a:srgbClr val="000000"/>
                </a:solidFill>
                <a:uFill>
                  <a:solidFill>
                    <a:srgbClr val="FFFFFF"/>
                  </a:solidFill>
                </a:uFill>
                <a:latin typeface="Comic Sans MS" pitchFamily="66" charset="0"/>
              </a:rPr>
              <a:t>our results ... not very conclusive, manipulation to resume</a:t>
            </a:r>
            <a:endParaRPr lang="en-US" sz="1800" b="0" strike="noStrike" spc="-1" dirty="0">
              <a:solidFill>
                <a:srgbClr val="000000"/>
              </a:solidFill>
              <a:uFill>
                <a:solidFill>
                  <a:srgbClr val="FFFFFF"/>
                </a:solidFill>
              </a:uFill>
              <a:latin typeface="Comic Sans MS" pitchFamily="66" charset="0"/>
            </a:endParaRPr>
          </a:p>
        </p:txBody>
      </p:sp>
      <p:pic>
        <p:nvPicPr>
          <p:cNvPr id="186" name="Espace réservé du contenu 4"/>
          <p:cNvPicPr/>
          <p:nvPr/>
        </p:nvPicPr>
        <p:blipFill>
          <a:blip r:embed="rId2"/>
          <a:srcRect l="32650" t="17969" r="37609" b="35092"/>
          <a:stretch/>
        </p:blipFill>
        <p:spPr>
          <a:xfrm>
            <a:off x="1692000" y="2060640"/>
            <a:ext cx="5166720" cy="4586400"/>
          </a:xfrm>
          <a:prstGeom prst="rect">
            <a:avLst/>
          </a:prstGeom>
          <a:ln>
            <a:noFill/>
          </a:ln>
        </p:spPr>
      </p:pic>
      <p:pic>
        <p:nvPicPr>
          <p:cNvPr id="187" name="Image 5"/>
          <p:cNvPicPr/>
          <p:nvPr/>
        </p:nvPicPr>
        <p:blipFill>
          <a:blip r:embed="rId3"/>
          <a:stretch/>
        </p:blipFill>
        <p:spPr>
          <a:xfrm>
            <a:off x="0" y="1291320"/>
            <a:ext cx="1106640" cy="5143320"/>
          </a:xfrm>
          <a:prstGeom prst="rect">
            <a:avLst/>
          </a:prstGeom>
          <a:ln>
            <a:noFill/>
          </a:ln>
        </p:spPr>
      </p:pic>
      <p:sp>
        <p:nvSpPr>
          <p:cNvPr id="189" name="CustomShape 2"/>
          <p:cNvSpPr/>
          <p:nvPr/>
        </p:nvSpPr>
        <p:spPr>
          <a:xfrm>
            <a:off x="6945120" y="2889720"/>
            <a:ext cx="210132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endParaRPr lang="fr-FR" sz="1800" b="0" strike="noStrike" spc="-1" dirty="0">
              <a:solidFill>
                <a:srgbClr val="000000"/>
              </a:solidFill>
              <a:uFill>
                <a:solidFill>
                  <a:srgbClr val="FFFFFF"/>
                </a:solidFill>
              </a:uFill>
              <a:latin typeface="Arial"/>
            </a:endParaRPr>
          </a:p>
          <a:p>
            <a:pPr>
              <a:lnSpc>
                <a:spcPct val="100000"/>
              </a:lnSpc>
            </a:pPr>
            <a:r>
              <a:rPr lang="fr-FR" sz="1400" spc="-1" dirty="0" smtClean="0">
                <a:solidFill>
                  <a:srgbClr val="000000"/>
                </a:solidFill>
                <a:uFill>
                  <a:solidFill>
                    <a:srgbClr val="FFFFFF"/>
                  </a:solidFill>
                </a:uFill>
                <a:latin typeface="Comic Sans MS" pitchFamily="66" charset="0"/>
              </a:rPr>
              <a:t>FINAL STATE</a:t>
            </a:r>
          </a:p>
          <a:p>
            <a:pPr>
              <a:lnSpc>
                <a:spcPct val="100000"/>
              </a:lnSpc>
            </a:pPr>
            <a:r>
              <a:rPr lang="fr-FR" sz="1400" spc="-1" dirty="0" smtClean="0">
                <a:solidFill>
                  <a:srgbClr val="000000"/>
                </a:solidFill>
                <a:uFill>
                  <a:solidFill>
                    <a:srgbClr val="FFFFFF"/>
                  </a:solidFill>
                </a:uFill>
                <a:latin typeface="Comic Sans MS" pitchFamily="66" charset="0"/>
              </a:rPr>
              <a:t>WITH </a:t>
            </a:r>
            <a:r>
              <a:rPr lang="fr-FR" sz="1400" spc="-1" dirty="0" smtClean="0">
                <a:solidFill>
                  <a:srgbClr val="000000"/>
                </a:solidFill>
                <a:uFill>
                  <a:solidFill>
                    <a:srgbClr val="FFFFFF"/>
                  </a:solidFill>
                </a:uFill>
                <a:latin typeface="Comic Sans MS" pitchFamily="66" charset="0"/>
                <a:cs typeface="Arial" pitchFamily="34" charset="0"/>
              </a:rPr>
              <a:t>W</a:t>
            </a:r>
            <a:r>
              <a:rPr lang="fr-FR" sz="1400" b="0" strike="noStrike" spc="-1" dirty="0" smtClean="0">
                <a:solidFill>
                  <a:srgbClr val="000000"/>
                </a:solidFill>
                <a:uFill>
                  <a:solidFill>
                    <a:srgbClr val="FFFFFF"/>
                  </a:solidFill>
                </a:uFill>
                <a:latin typeface="Comic Sans MS" pitchFamily="66" charset="0"/>
                <a:cs typeface="Arial" pitchFamily="34" charset="0"/>
              </a:rPr>
              <a:t>ATER</a:t>
            </a:r>
            <a:endParaRPr lang="fr-FR" sz="1800" b="0" strike="noStrike" spc="-1" dirty="0">
              <a:solidFill>
                <a:srgbClr val="000000"/>
              </a:solidFill>
              <a:uFill>
                <a:solidFill>
                  <a:srgbClr val="FFFFFF"/>
                </a:solidFill>
              </a:uFill>
              <a:latin typeface="Comic Sans MS" pitchFamily="66" charset="0"/>
              <a:cs typeface="Arial" pitchFamily="34" charset="0"/>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628776" y="580608"/>
            <a:ext cx="7773120" cy="1595880"/>
          </a:xfrm>
          <a:prstGeom prst="rect">
            <a:avLst/>
          </a:prstGeom>
          <a:noFill/>
          <a:ln>
            <a:noFill/>
          </a:ln>
        </p:spPr>
        <p:txBody>
          <a:bodyPr anchor="ctr"/>
          <a:lstStyle/>
          <a:p>
            <a:pPr algn="ctr">
              <a:lnSpc>
                <a:spcPct val="90000"/>
              </a:lnSpc>
            </a:pPr>
            <a:r>
              <a:rPr lang="en-US" sz="2800" cap="all" spc="-1" dirty="0" smtClean="0">
                <a:solidFill>
                  <a:srgbClr val="000000"/>
                </a:solidFill>
                <a:uFill>
                  <a:solidFill>
                    <a:srgbClr val="FFFFFF"/>
                  </a:solidFill>
                </a:uFill>
                <a:latin typeface="Comic Sans MS" pitchFamily="66" charset="0"/>
              </a:rPr>
              <a:t>VI.  Understanding </a:t>
            </a:r>
            <a:r>
              <a:rPr lang="en-US" sz="2800" b="0" strike="noStrike" cap="all" spc="-1" dirty="0">
                <a:solidFill>
                  <a:srgbClr val="000000"/>
                </a:solidFill>
                <a:uFill>
                  <a:solidFill>
                    <a:srgbClr val="FFFFFF"/>
                  </a:solidFill>
                </a:uFill>
                <a:latin typeface="Comic Sans MS" pitchFamily="66" charset="0"/>
              </a:rPr>
              <a:t>our results ... not very conclusive, manipulation to resume</a:t>
            </a:r>
            <a:endParaRPr lang="en-US" sz="2800" b="0" strike="noStrike" spc="-1" dirty="0">
              <a:solidFill>
                <a:srgbClr val="000000"/>
              </a:solidFill>
              <a:uFill>
                <a:solidFill>
                  <a:srgbClr val="FFFFFF"/>
                </a:solidFill>
              </a:uFill>
              <a:latin typeface="Comic Sans MS" pitchFamily="66" charset="0"/>
            </a:endParaRPr>
          </a:p>
        </p:txBody>
      </p:sp>
      <p:pic>
        <p:nvPicPr>
          <p:cNvPr id="191" name="Espace réservé du contenu 4"/>
          <p:cNvPicPr/>
          <p:nvPr/>
        </p:nvPicPr>
        <p:blipFill>
          <a:blip r:embed="rId2"/>
          <a:srcRect l="63482" t="14748" r="1525" b="49690"/>
          <a:stretch/>
        </p:blipFill>
        <p:spPr>
          <a:xfrm>
            <a:off x="1004429" y="2420434"/>
            <a:ext cx="6279120" cy="3589200"/>
          </a:xfrm>
          <a:prstGeom prst="rect">
            <a:avLst/>
          </a:prstGeom>
          <a:ln>
            <a:noFill/>
          </a:ln>
        </p:spPr>
      </p:pic>
      <p:pic>
        <p:nvPicPr>
          <p:cNvPr id="192" name="Image 5"/>
          <p:cNvPicPr/>
          <p:nvPr/>
        </p:nvPicPr>
        <p:blipFill>
          <a:blip r:embed="rId3"/>
          <a:stretch/>
        </p:blipFill>
        <p:spPr>
          <a:xfrm>
            <a:off x="0" y="2056320"/>
            <a:ext cx="1106640" cy="5143320"/>
          </a:xfrm>
          <a:prstGeom prst="rect">
            <a:avLst/>
          </a:prstGeom>
          <a:ln>
            <a:noFill/>
          </a:ln>
        </p:spPr>
      </p:pic>
      <p:sp>
        <p:nvSpPr>
          <p:cNvPr id="194" name="CustomShape 2"/>
          <p:cNvSpPr/>
          <p:nvPr/>
        </p:nvSpPr>
        <p:spPr>
          <a:xfrm>
            <a:off x="7269853" y="3170182"/>
            <a:ext cx="1614196" cy="823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fr-FR" sz="1800" b="0" strike="noStrike" spc="-1" dirty="0" smtClean="0">
                <a:solidFill>
                  <a:srgbClr val="000000"/>
                </a:solidFill>
                <a:uFill>
                  <a:solidFill>
                    <a:srgbClr val="FFFFFF"/>
                  </a:solidFill>
                </a:uFill>
                <a:latin typeface="Comic Sans MS" pitchFamily="66" charset="0"/>
              </a:rPr>
              <a:t>FINAL STATE</a:t>
            </a:r>
          </a:p>
          <a:p>
            <a:pPr>
              <a:lnSpc>
                <a:spcPct val="100000"/>
              </a:lnSpc>
            </a:pPr>
            <a:r>
              <a:rPr lang="fr-FR" sz="1800" b="0" strike="noStrike" spc="-1" dirty="0" smtClean="0">
                <a:solidFill>
                  <a:srgbClr val="000000"/>
                </a:solidFill>
                <a:uFill>
                  <a:solidFill>
                    <a:srgbClr val="FFFFFF"/>
                  </a:solidFill>
                </a:uFill>
                <a:latin typeface="Comic Sans MS" pitchFamily="66" charset="0"/>
              </a:rPr>
              <a:t>WITH</a:t>
            </a:r>
            <a:r>
              <a:rPr lang="fr-FR" spc="-1" dirty="0" smtClean="0">
                <a:solidFill>
                  <a:srgbClr val="000000"/>
                </a:solidFill>
                <a:uFill>
                  <a:solidFill>
                    <a:srgbClr val="FFFFFF"/>
                  </a:solidFill>
                </a:uFill>
                <a:latin typeface="Comic Sans MS" pitchFamily="66" charset="0"/>
              </a:rPr>
              <a:t> </a:t>
            </a:r>
            <a:r>
              <a:rPr lang="fr-FR" sz="1800" b="0" strike="noStrike" spc="-1" dirty="0" smtClean="0">
                <a:solidFill>
                  <a:srgbClr val="000000"/>
                </a:solidFill>
                <a:uFill>
                  <a:solidFill>
                    <a:srgbClr val="FFFFFF"/>
                  </a:solidFill>
                </a:uFill>
                <a:latin typeface="Comic Sans MS" pitchFamily="66" charset="0"/>
              </a:rPr>
              <a:t>STARCH</a:t>
            </a:r>
            <a:endParaRPr lang="fr-FR" sz="1800" b="0" strike="noStrike" spc="-1" dirty="0">
              <a:solidFill>
                <a:srgbClr val="000000"/>
              </a:solidFill>
              <a:uFill>
                <a:solidFill>
                  <a:srgbClr val="FFFFFF"/>
                </a:solidFill>
              </a:uFill>
              <a:latin typeface="Comic Sans MS" pitchFamily="66" charset="0"/>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a:solidFill>
                  <a:srgbClr val="000000"/>
                </a:solidFill>
                <a:uFill>
                  <a:solidFill>
                    <a:srgbClr val="FFFFFF"/>
                  </a:solidFill>
                </a:uFill>
                <a:latin typeface="Comic Sans MS"/>
              </a:rPr>
              <a:t>Conclusion</a:t>
            </a:r>
            <a:endParaRPr lang="en-US" sz="1800" b="0" strike="noStrike" spc="-1" dirty="0">
              <a:solidFill>
                <a:srgbClr val="000000"/>
              </a:solidFill>
              <a:uFill>
                <a:solidFill>
                  <a:srgbClr val="FFFFFF"/>
                </a:solidFill>
              </a:uFill>
              <a:latin typeface="Tw Cen MT"/>
            </a:endParaRPr>
          </a:p>
        </p:txBody>
      </p:sp>
      <p:sp>
        <p:nvSpPr>
          <p:cNvPr id="196" name="TextShape 2"/>
          <p:cNvSpPr txBox="1"/>
          <p:nvPr/>
        </p:nvSpPr>
        <p:spPr>
          <a:xfrm>
            <a:off x="2057400" y="2632680"/>
            <a:ext cx="6400440" cy="2567880"/>
          </a:xfrm>
          <a:prstGeom prst="rect">
            <a:avLst/>
          </a:prstGeom>
          <a:noFill/>
          <a:ln>
            <a:noFill/>
          </a:ln>
        </p:spPr>
        <p:txBody>
          <a:bodyPr/>
          <a:lstStyle/>
          <a:p>
            <a:pPr marL="228600" indent="-228240">
              <a:lnSpc>
                <a:spcPct val="100000"/>
              </a:lnSpc>
            </a:pPr>
            <a:r>
              <a:rPr lang="en-US" sz="2000" cap="all" spc="-1" dirty="0">
                <a:solidFill>
                  <a:srgbClr val="000000"/>
                </a:solidFill>
                <a:uFill>
                  <a:solidFill>
                    <a:srgbClr val="FFFFFF"/>
                  </a:solidFill>
                </a:uFill>
                <a:latin typeface="Tw Cen MT"/>
              </a:rPr>
              <a:t> </a:t>
            </a:r>
            <a:r>
              <a:rPr lang="en-US" sz="2000" cap="all" spc="-1" dirty="0" smtClean="0">
                <a:solidFill>
                  <a:srgbClr val="000000"/>
                </a:solidFill>
                <a:uFill>
                  <a:solidFill>
                    <a:srgbClr val="FFFFFF"/>
                  </a:solidFill>
                </a:uFill>
                <a:latin typeface="Tw Cen MT"/>
              </a:rPr>
              <a:t>  </a:t>
            </a:r>
            <a:r>
              <a:rPr lang="en-US" sz="2000" b="0" strike="noStrike" cap="all" spc="-1" dirty="0" smtClean="0">
                <a:solidFill>
                  <a:srgbClr val="000000"/>
                </a:solidFill>
                <a:uFill>
                  <a:solidFill>
                    <a:srgbClr val="FFFFFF"/>
                  </a:solidFill>
                </a:uFill>
                <a:latin typeface="Comic Sans MS" pitchFamily="66" charset="0"/>
              </a:rPr>
              <a:t>We </a:t>
            </a:r>
            <a:r>
              <a:rPr lang="en-US" sz="2000" b="0" strike="noStrike" cap="all" spc="-1" dirty="0">
                <a:solidFill>
                  <a:srgbClr val="000000"/>
                </a:solidFill>
                <a:uFill>
                  <a:solidFill>
                    <a:srgbClr val="FFFFFF"/>
                  </a:solidFill>
                </a:uFill>
                <a:latin typeface="Comic Sans MS" pitchFamily="66" charset="0"/>
              </a:rPr>
              <a:t>made several surveys and found that in Roussillon we were most often polluted with fine particles Moreover, we are located in the Rhone Valley, which intensifies the parking phenomenon and therefore concentration of fine particles produced by local factories and the motorway that is behind the school city.</a:t>
            </a:r>
          </a:p>
        </p:txBody>
      </p:sp>
      <p:pic>
        <p:nvPicPr>
          <p:cNvPr id="198" name="Image 4"/>
          <p:cNvPicPr/>
          <p:nvPr/>
        </p:nvPicPr>
        <p:blipFill>
          <a:blip r:embed="rId2"/>
          <a:stretch/>
        </p:blipFill>
        <p:spPr>
          <a:xfrm>
            <a:off x="0" y="1714680"/>
            <a:ext cx="1106640" cy="514332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a:solidFill>
                  <a:srgbClr val="000000"/>
                </a:solidFill>
                <a:uFill>
                  <a:solidFill>
                    <a:srgbClr val="FFFFFF"/>
                  </a:solidFill>
                </a:uFill>
                <a:latin typeface="Comic Sans MS"/>
              </a:rPr>
              <a:t>And after…</a:t>
            </a:r>
            <a:endParaRPr lang="en-US" sz="1800" b="0" strike="noStrike" spc="-1">
              <a:solidFill>
                <a:srgbClr val="000000"/>
              </a:solidFill>
              <a:uFill>
                <a:solidFill>
                  <a:srgbClr val="FFFFFF"/>
                </a:solidFill>
              </a:uFill>
              <a:latin typeface="Tw Cen MT"/>
            </a:endParaRPr>
          </a:p>
        </p:txBody>
      </p:sp>
      <p:sp>
        <p:nvSpPr>
          <p:cNvPr id="200" name="TextShape 2"/>
          <p:cNvSpPr txBox="1"/>
          <p:nvPr/>
        </p:nvSpPr>
        <p:spPr>
          <a:xfrm>
            <a:off x="1938528" y="2596896"/>
            <a:ext cx="6714184" cy="2723585"/>
          </a:xfrm>
          <a:prstGeom prst="rect">
            <a:avLst/>
          </a:prstGeom>
          <a:noFill/>
          <a:ln>
            <a:noFill/>
          </a:ln>
        </p:spPr>
        <p:txBody>
          <a:bodyPr/>
          <a:lstStyle/>
          <a:p>
            <a:pPr marL="228600" indent="-228240">
              <a:lnSpc>
                <a:spcPct val="100000"/>
              </a:lnSpc>
            </a:pPr>
            <a:r>
              <a:rPr lang="en-US" sz="2400" b="0" strike="noStrike" cap="all" spc="-1" dirty="0">
                <a:solidFill>
                  <a:srgbClr val="000000"/>
                </a:solidFill>
                <a:uFill>
                  <a:solidFill>
                    <a:srgbClr val="FFFFFF"/>
                  </a:solidFill>
                </a:uFill>
                <a:latin typeface="Comic Sans MS" pitchFamily="66" charset="0"/>
              </a:rPr>
              <a:t>Continue the measures Resume our</a:t>
            </a:r>
          </a:p>
          <a:p>
            <a:pPr marL="228600" indent="-228240">
              <a:lnSpc>
                <a:spcPct val="100000"/>
              </a:lnSpc>
            </a:pPr>
            <a:r>
              <a:rPr lang="en-US" sz="2400" b="0" strike="noStrike" cap="all" spc="-1" dirty="0">
                <a:solidFill>
                  <a:srgbClr val="000000"/>
                </a:solidFill>
                <a:uFill>
                  <a:solidFill>
                    <a:srgbClr val="FFFFFF"/>
                  </a:solidFill>
                </a:uFill>
                <a:latin typeface="Comic Sans MS" pitchFamily="66" charset="0"/>
              </a:rPr>
              <a:t>manipulations Compare </a:t>
            </a:r>
            <a:r>
              <a:rPr lang="en-US" sz="2400" b="0" strike="noStrike" cap="all" spc="-1" dirty="0" smtClean="0">
                <a:solidFill>
                  <a:srgbClr val="000000"/>
                </a:solidFill>
                <a:uFill>
                  <a:solidFill>
                    <a:srgbClr val="FFFFFF"/>
                  </a:solidFill>
                </a:uFill>
                <a:latin typeface="Comic Sans MS" pitchFamily="66" charset="0"/>
              </a:rPr>
              <a:t>our</a:t>
            </a:r>
          </a:p>
          <a:p>
            <a:pPr marL="228600" indent="-228240">
              <a:lnSpc>
                <a:spcPct val="100000"/>
              </a:lnSpc>
            </a:pPr>
            <a:r>
              <a:rPr lang="en-US" sz="2400" b="0" strike="noStrike" cap="all" spc="-1" dirty="0" smtClean="0">
                <a:solidFill>
                  <a:srgbClr val="000000"/>
                </a:solidFill>
                <a:uFill>
                  <a:solidFill>
                    <a:srgbClr val="FFFFFF"/>
                  </a:solidFill>
                </a:uFill>
                <a:latin typeface="Comic Sans MS" pitchFamily="66" charset="0"/>
              </a:rPr>
              <a:t>results with satellite </a:t>
            </a:r>
            <a:r>
              <a:rPr lang="en-US" sz="2400" b="0" strike="noStrike" cap="all" spc="-1" dirty="0">
                <a:solidFill>
                  <a:srgbClr val="000000"/>
                </a:solidFill>
                <a:uFill>
                  <a:solidFill>
                    <a:srgbClr val="FFFFFF"/>
                  </a:solidFill>
                </a:uFill>
                <a:latin typeface="Comic Sans MS" pitchFamily="66" charset="0"/>
              </a:rPr>
              <a:t>data</a:t>
            </a:r>
          </a:p>
        </p:txBody>
      </p:sp>
      <p:pic>
        <p:nvPicPr>
          <p:cNvPr id="202" name="Image 4"/>
          <p:cNvPicPr/>
          <p:nvPr/>
        </p:nvPicPr>
        <p:blipFill>
          <a:blip r:embed="rId2"/>
          <a:stretch/>
        </p:blipFill>
        <p:spPr>
          <a:xfrm>
            <a:off x="0" y="1714680"/>
            <a:ext cx="1106640" cy="514332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p:nvPr>
        </p:nvSpPr>
        <p:spPr/>
        <p:txBody>
          <a:bodyPr/>
          <a:lstStyle/>
          <a:p>
            <a:pPr algn="ctr">
              <a:buNone/>
            </a:pPr>
            <a:r>
              <a:rPr lang="fr-FR" dirty="0" smtClean="0">
                <a:latin typeface="Comic Sans MS" pitchFamily="66" charset="0"/>
              </a:rPr>
              <a:t>LOUIS MOTRET</a:t>
            </a:r>
          </a:p>
          <a:p>
            <a:pPr algn="ctr">
              <a:buNone/>
            </a:pPr>
            <a:r>
              <a:rPr lang="fr-FR" dirty="0" smtClean="0">
                <a:latin typeface="Comic Sans MS" pitchFamily="66" charset="0"/>
              </a:rPr>
              <a:t>CAROLINE SOTTY</a:t>
            </a:r>
          </a:p>
          <a:p>
            <a:pPr algn="ctr">
              <a:buNone/>
            </a:pPr>
            <a:r>
              <a:rPr lang="fr-FR" dirty="0" smtClean="0">
                <a:latin typeface="Comic Sans MS" pitchFamily="66" charset="0"/>
              </a:rPr>
              <a:t>SOLENNE RIVELLINI</a:t>
            </a:r>
            <a:endParaRPr lang="fr-FR"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685440" y="618480"/>
            <a:ext cx="7773120" cy="1595880"/>
          </a:xfrm>
          <a:prstGeom prst="rect">
            <a:avLst/>
          </a:prstGeom>
          <a:noFill/>
          <a:ln>
            <a:noFill/>
          </a:ln>
        </p:spPr>
        <p:txBody>
          <a:bodyPr anchor="ctr"/>
          <a:lstStyle/>
          <a:p>
            <a:pPr marL="857250" indent="-857250" algn="ctr">
              <a:lnSpc>
                <a:spcPct val="90000"/>
              </a:lnSpc>
            </a:pPr>
            <a:r>
              <a:rPr lang="en-US" sz="3600" b="0" strike="noStrike" cap="all" spc="-1" dirty="0" smtClean="0">
                <a:solidFill>
                  <a:srgbClr val="000000"/>
                </a:solidFill>
                <a:uFill>
                  <a:solidFill>
                    <a:srgbClr val="FFFFFF"/>
                  </a:solidFill>
                </a:uFill>
                <a:latin typeface="Comic Sans MS"/>
              </a:rPr>
              <a:t>I.  Introduction </a:t>
            </a:r>
            <a:r>
              <a:rPr lang="en-US" sz="3600" b="0" strike="noStrike" cap="all" spc="-1" dirty="0">
                <a:solidFill>
                  <a:srgbClr val="000000"/>
                </a:solidFill>
                <a:uFill>
                  <a:solidFill>
                    <a:srgbClr val="FFFFFF"/>
                  </a:solidFill>
                </a:uFill>
                <a:latin typeface="Comic Sans MS"/>
              </a:rPr>
              <a:t>: local context</a:t>
            </a:r>
            <a:endParaRPr lang="en-US" sz="1800" b="0" strike="noStrike" spc="-1" dirty="0">
              <a:solidFill>
                <a:srgbClr val="000000"/>
              </a:solidFill>
              <a:uFill>
                <a:solidFill>
                  <a:srgbClr val="FFFFFF"/>
                </a:solidFill>
              </a:uFill>
              <a:latin typeface="Tw Cen MT"/>
            </a:endParaRPr>
          </a:p>
        </p:txBody>
      </p:sp>
      <p:pic>
        <p:nvPicPr>
          <p:cNvPr id="93" name="Image 4"/>
          <p:cNvPicPr/>
          <p:nvPr/>
        </p:nvPicPr>
        <p:blipFill>
          <a:blip r:embed="rId2" cstate="print"/>
          <a:stretch/>
        </p:blipFill>
        <p:spPr>
          <a:xfrm>
            <a:off x="979200" y="2215800"/>
            <a:ext cx="3245040" cy="3120120"/>
          </a:xfrm>
          <a:prstGeom prst="rect">
            <a:avLst/>
          </a:prstGeom>
          <a:ln>
            <a:noFill/>
          </a:ln>
        </p:spPr>
      </p:pic>
      <p:pic>
        <p:nvPicPr>
          <p:cNvPr id="94" name="Image 4"/>
          <p:cNvPicPr/>
          <p:nvPr/>
        </p:nvPicPr>
        <p:blipFill>
          <a:blip r:embed="rId3"/>
          <a:stretch/>
        </p:blipFill>
        <p:spPr>
          <a:xfrm>
            <a:off x="4311360" y="2179800"/>
            <a:ext cx="4599000" cy="2343240"/>
          </a:xfrm>
          <a:prstGeom prst="rect">
            <a:avLst/>
          </a:prstGeom>
          <a:ln>
            <a:noFill/>
          </a:ln>
        </p:spPr>
      </p:pic>
      <p:sp>
        <p:nvSpPr>
          <p:cNvPr id="95" name="CustomShape 2"/>
          <p:cNvSpPr/>
          <p:nvPr/>
        </p:nvSpPr>
        <p:spPr>
          <a:xfrm>
            <a:off x="2800440" y="2179800"/>
            <a:ext cx="457164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350" b="0" strike="noStrike" spc="-1" dirty="0" smtClean="0">
                <a:solidFill>
                  <a:srgbClr val="000000"/>
                </a:solidFill>
                <a:uFill>
                  <a:solidFill>
                    <a:srgbClr val="FFFFFF"/>
                  </a:solidFill>
                </a:uFill>
                <a:latin typeface="Comic Sans MS"/>
              </a:rPr>
              <a:t>CHEMICAL VALLEY</a:t>
            </a:r>
            <a:endParaRPr lang="fr-FR" sz="1800" b="0" strike="noStrike" spc="-1" dirty="0">
              <a:solidFill>
                <a:srgbClr val="000000"/>
              </a:solidFill>
              <a:uFill>
                <a:solidFill>
                  <a:srgbClr val="FFFFFF"/>
                </a:solidFill>
              </a:uFill>
              <a:latin typeface="Arial"/>
            </a:endParaRPr>
          </a:p>
        </p:txBody>
      </p:sp>
      <p:pic>
        <p:nvPicPr>
          <p:cNvPr id="97" name="Image 7"/>
          <p:cNvPicPr/>
          <p:nvPr/>
        </p:nvPicPr>
        <p:blipFill>
          <a:blip r:embed="rId4"/>
          <a:stretch/>
        </p:blipFill>
        <p:spPr>
          <a:xfrm>
            <a:off x="-15840" y="1714680"/>
            <a:ext cx="1106640" cy="5143320"/>
          </a:xfrm>
          <a:prstGeom prst="rect">
            <a:avLst/>
          </a:prstGeom>
          <a:ln>
            <a:noFill/>
          </a:ln>
        </p:spPr>
      </p:pic>
      <p:sp>
        <p:nvSpPr>
          <p:cNvPr id="98" name="CustomShape 3"/>
          <p:cNvSpPr/>
          <p:nvPr/>
        </p:nvSpPr>
        <p:spPr>
          <a:xfrm>
            <a:off x="4311360" y="4933800"/>
            <a:ext cx="165816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350" b="0" strike="noStrike" spc="-1" dirty="0" smtClean="0">
                <a:solidFill>
                  <a:srgbClr val="000000"/>
                </a:solidFill>
                <a:uFill>
                  <a:solidFill>
                    <a:srgbClr val="FFFFFF"/>
                  </a:solidFill>
                </a:uFill>
                <a:latin typeface="Comic Sans MS"/>
              </a:rPr>
              <a:t>HIGHWAYA7</a:t>
            </a:r>
            <a:endParaRPr lang="fr-FR" sz="1800" b="0" strike="noStrike" spc="-1" dirty="0">
              <a:solidFill>
                <a:srgbClr val="000000"/>
              </a:solidFill>
              <a:uFill>
                <a:solidFill>
                  <a:srgbClr val="FFFFFF"/>
                </a:solidFill>
              </a:uFill>
              <a:latin typeface="Arial"/>
            </a:endParaRPr>
          </a:p>
        </p:txBody>
      </p:sp>
      <p:sp>
        <p:nvSpPr>
          <p:cNvPr id="99" name="CustomShape 4"/>
          <p:cNvSpPr/>
          <p:nvPr/>
        </p:nvSpPr>
        <p:spPr>
          <a:xfrm flipH="1">
            <a:off x="3293280" y="3351600"/>
            <a:ext cx="1017000" cy="1260360"/>
          </a:xfrm>
          <a:custGeom>
            <a:avLst/>
            <a:gdLst/>
            <a:ahLst/>
            <a:cxnLst/>
            <a:rect l="l" t="t" r="r" b="b"/>
            <a:pathLst>
              <a:path w="21600" h="21600">
                <a:moveTo>
                  <a:pt x="0" y="0"/>
                </a:moveTo>
                <a:lnTo>
                  <a:pt x="21600" y="21600"/>
                </a:lnTo>
              </a:path>
            </a:pathLst>
          </a:custGeom>
          <a:noFill/>
          <a:ln>
            <a:solidFill>
              <a:srgbClr val="2582BE"/>
            </a:solidFill>
            <a:round/>
            <a:tailEnd type="triangle" w="med" len="med"/>
          </a:ln>
        </p:spPr>
        <p:style>
          <a:lnRef idx="1">
            <a:schemeClr val="accent1"/>
          </a:lnRef>
          <a:fillRef idx="0">
            <a:schemeClr val="accent1"/>
          </a:fillRef>
          <a:effectRef idx="0">
            <a:schemeClr val="accent1"/>
          </a:effectRef>
          <a:fontRef idx="minor"/>
        </p:style>
      </p:sp>
      <p:sp>
        <p:nvSpPr>
          <p:cNvPr id="100" name="CustomShape 5"/>
          <p:cNvSpPr/>
          <p:nvPr/>
        </p:nvSpPr>
        <p:spPr>
          <a:xfrm flipH="1" flipV="1">
            <a:off x="3192120" y="4735080"/>
            <a:ext cx="1393560" cy="325800"/>
          </a:xfrm>
          <a:custGeom>
            <a:avLst/>
            <a:gdLst/>
            <a:ahLst/>
            <a:cxnLst/>
            <a:rect l="l" t="t" r="r" b="b"/>
            <a:pathLst>
              <a:path w="21600" h="21600">
                <a:moveTo>
                  <a:pt x="0" y="0"/>
                </a:moveTo>
                <a:lnTo>
                  <a:pt x="21600" y="21600"/>
                </a:lnTo>
              </a:path>
            </a:pathLst>
          </a:custGeom>
          <a:noFill/>
          <a:ln>
            <a:solidFill>
              <a:srgbClr val="2582BE"/>
            </a:solidFill>
            <a:round/>
            <a:tailEnd type="triangle" w="med" len="med"/>
          </a:ln>
        </p:spPr>
        <p:style>
          <a:lnRef idx="1">
            <a:schemeClr val="accent1"/>
          </a:lnRef>
          <a:fillRef idx="0">
            <a:schemeClr val="accent1"/>
          </a:fillRef>
          <a:effectRef idx="0">
            <a:schemeClr val="accent1"/>
          </a:effectRef>
          <a:fontRef idx="minor"/>
        </p:style>
      </p:sp>
      <p:cxnSp>
        <p:nvCxnSpPr>
          <p:cNvPr id="11" name="Connecteur droit avec flèche 10"/>
          <p:cNvCxnSpPr/>
          <p:nvPr/>
        </p:nvCxnSpPr>
        <p:spPr>
          <a:xfrm rot="5400000" flipH="1" flipV="1">
            <a:off x="2372868" y="4750308"/>
            <a:ext cx="1307592" cy="5669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1911096" y="5687568"/>
            <a:ext cx="2395728" cy="307777"/>
          </a:xfrm>
          <a:prstGeom prst="rect">
            <a:avLst/>
          </a:prstGeom>
          <a:noFill/>
        </p:spPr>
        <p:txBody>
          <a:bodyPr wrap="square" rtlCol="0">
            <a:spAutoFit/>
          </a:bodyPr>
          <a:lstStyle/>
          <a:p>
            <a:r>
              <a:rPr lang="fr-FR" sz="1400" dirty="0" smtClean="0">
                <a:latin typeface="Comic Sans MS" pitchFamily="66" charset="0"/>
              </a:rPr>
              <a:t>L’ÉDIT’S POSITION</a:t>
            </a:r>
            <a:endParaRPr lang="fr-FR" sz="1400" dirty="0">
              <a:latin typeface="Comic Sans MS" pitchFamily="66" charset="0"/>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313280" y="1300680"/>
            <a:ext cx="6517080" cy="2508840"/>
          </a:xfrm>
          <a:prstGeom prst="rect">
            <a:avLst/>
          </a:prstGeom>
          <a:noFill/>
          <a:ln>
            <a:noFill/>
          </a:ln>
        </p:spPr>
        <p:txBody>
          <a:bodyPr anchor="b"/>
          <a:lstStyle/>
          <a:p>
            <a:pPr algn="ctr">
              <a:lnSpc>
                <a:spcPct val="100000"/>
              </a:lnSpc>
            </a:pPr>
            <a:r>
              <a:rPr lang="en-US" sz="4800" b="0" strike="noStrike" cap="all" spc="-1">
                <a:solidFill>
                  <a:srgbClr val="000000"/>
                </a:solidFill>
                <a:uFill>
                  <a:solidFill>
                    <a:srgbClr val="FFFFFF"/>
                  </a:solidFill>
                </a:uFill>
                <a:latin typeface="Tw Cen MT"/>
              </a:rPr>
              <a:t>vcv</a:t>
            </a:r>
            <a:endParaRPr lang="en-US" sz="1800" b="0" strike="noStrike" spc="-1">
              <a:solidFill>
                <a:srgbClr val="000000"/>
              </a:solidFill>
              <a:uFill>
                <a:solidFill>
                  <a:srgbClr val="FFFFFF"/>
                </a:solidFill>
              </a:uFill>
              <a:latin typeface="Tw Cen MT"/>
            </a:endParaRPr>
          </a:p>
        </p:txBody>
      </p:sp>
      <p:sp>
        <p:nvSpPr>
          <p:cNvPr id="102" name="TextShape 2"/>
          <p:cNvSpPr txBox="1"/>
          <p:nvPr/>
        </p:nvSpPr>
        <p:spPr>
          <a:xfrm>
            <a:off x="1313280" y="3886200"/>
            <a:ext cx="6517080" cy="1371240"/>
          </a:xfrm>
          <a:prstGeom prst="rect">
            <a:avLst/>
          </a:prstGeom>
          <a:noFill/>
          <a:ln>
            <a:noFill/>
          </a:ln>
        </p:spPr>
        <p:txBody>
          <a:bodyPr/>
          <a:lstStyle/>
          <a:p>
            <a:pPr algn="ctr"/>
            <a:endParaRPr lang="fr-FR" sz="3200" b="0" strike="noStrike" spc="-1">
              <a:solidFill>
                <a:srgbClr val="000000"/>
              </a:solidFill>
              <a:uFill>
                <a:solidFill>
                  <a:srgbClr val="FFFFFF"/>
                </a:solidFill>
              </a:uFill>
              <a:latin typeface="Arial"/>
            </a:endParaRPr>
          </a:p>
        </p:txBody>
      </p:sp>
      <p:pic>
        <p:nvPicPr>
          <p:cNvPr id="103" name="Picture 2"/>
          <p:cNvPicPr/>
          <p:nvPr/>
        </p:nvPicPr>
        <p:blipFill>
          <a:blip r:embed="rId2"/>
          <a:srcRect t="2975" b="4101"/>
          <a:stretch/>
        </p:blipFill>
        <p:spPr>
          <a:xfrm>
            <a:off x="395640" y="203040"/>
            <a:ext cx="8535600" cy="6345000"/>
          </a:xfrm>
          <a:prstGeom prst="rect">
            <a:avLst/>
          </a:prstGeom>
          <a:ln w="9360">
            <a:noFill/>
          </a:ln>
        </p:spPr>
      </p:pic>
      <p:sp>
        <p:nvSpPr>
          <p:cNvPr id="104" name="CustomShape 3"/>
          <p:cNvSpPr/>
          <p:nvPr/>
        </p:nvSpPr>
        <p:spPr>
          <a:xfrm>
            <a:off x="3792600" y="106200"/>
            <a:ext cx="1558440" cy="2444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fr-FR" sz="1000" b="0" strike="noStrike" spc="-1">
                <a:solidFill>
                  <a:srgbClr val="000000"/>
                </a:solidFill>
                <a:uFill>
                  <a:solidFill>
                    <a:srgbClr val="FFFFFF"/>
                  </a:solidFill>
                </a:uFill>
                <a:latin typeface="Arial Unicode MS"/>
              </a:rPr>
              <a:t>Technical characteristics</a:t>
            </a:r>
            <a:endParaRPr lang="fr-FR" sz="1800" b="0" strike="noStrike" spc="-1">
              <a:solidFill>
                <a:srgbClr val="000000"/>
              </a:solidFill>
              <a:uFill>
                <a:solidFill>
                  <a:srgbClr val="FFFFFF"/>
                </a:solidFill>
              </a:uFill>
              <a:latin typeface="Arial"/>
            </a:endParaRPr>
          </a:p>
        </p:txBody>
      </p:sp>
      <p:sp>
        <p:nvSpPr>
          <p:cNvPr id="105" name="CustomShape 4"/>
          <p:cNvSpPr/>
          <p:nvPr/>
        </p:nvSpPr>
        <p:spPr>
          <a:xfrm>
            <a:off x="3792600" y="106200"/>
            <a:ext cx="1558440" cy="244440"/>
          </a:xfrm>
          <a:prstGeom prst="rect">
            <a:avLst/>
          </a:prstGeom>
          <a:noFill/>
          <a:ln w="9360">
            <a:noFill/>
          </a:ln>
        </p:spPr>
        <p:style>
          <a:lnRef idx="0">
            <a:scrgbClr r="0" g="0" b="0"/>
          </a:lnRef>
          <a:fillRef idx="0">
            <a:scrgbClr r="0" g="0" b="0"/>
          </a:fillRef>
          <a:effectRef idx="0">
            <a:scrgbClr r="0" g="0" b="0"/>
          </a:effectRef>
          <a:fontRef idx="minor"/>
        </p:style>
        <p:txBody>
          <a:bodyPr wrap="none" anchor="ctr"/>
          <a:lstStyle/>
          <a:p>
            <a:pPr>
              <a:lnSpc>
                <a:spcPct val="100000"/>
              </a:lnSpc>
            </a:pPr>
            <a:r>
              <a:rPr lang="fr-FR" sz="1000" b="0" strike="noStrike" spc="-1">
                <a:solidFill>
                  <a:srgbClr val="000000"/>
                </a:solidFill>
                <a:uFill>
                  <a:solidFill>
                    <a:srgbClr val="FFFFFF"/>
                  </a:solidFill>
                </a:uFill>
                <a:latin typeface="Arial Unicode MS"/>
              </a:rPr>
              <a:t>Technical characteristics</a:t>
            </a:r>
            <a:endParaRPr lang="fr-FR" sz="1800" b="0" strike="noStrike" spc="-1">
              <a:solidFill>
                <a:srgbClr val="000000"/>
              </a:solidFill>
              <a:uFill>
                <a:solidFill>
                  <a:srgbClr val="FFFFFF"/>
                </a:solidFill>
              </a:uFill>
              <a:latin typeface="Aria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Shape 1"/>
          <p:cNvSpPr txBox="1"/>
          <p:nvPr/>
        </p:nvSpPr>
        <p:spPr>
          <a:xfrm>
            <a:off x="685440" y="618480"/>
            <a:ext cx="7773120" cy="1595880"/>
          </a:xfrm>
          <a:prstGeom prst="rect">
            <a:avLst/>
          </a:prstGeom>
          <a:noFill/>
          <a:ln>
            <a:noFill/>
          </a:ln>
        </p:spPr>
        <p:txBody>
          <a:bodyPr anchor="ctr"/>
          <a:lstStyle/>
          <a:p>
            <a:pPr marL="857250" indent="-857250" algn="ctr">
              <a:lnSpc>
                <a:spcPct val="90000"/>
              </a:lnSpc>
            </a:pPr>
            <a:r>
              <a:rPr lang="en-US" sz="3600" b="0" strike="noStrike" cap="all" spc="-1" dirty="0" smtClean="0">
                <a:solidFill>
                  <a:srgbClr val="000000"/>
                </a:solidFill>
                <a:uFill>
                  <a:solidFill>
                    <a:srgbClr val="FFFFFF"/>
                  </a:solidFill>
                </a:uFill>
                <a:latin typeface="Comic Sans MS"/>
              </a:rPr>
              <a:t>I.  Introduction </a:t>
            </a:r>
            <a:r>
              <a:rPr lang="en-US" sz="3600" b="0" strike="noStrike" cap="all" spc="-1" dirty="0">
                <a:solidFill>
                  <a:srgbClr val="000000"/>
                </a:solidFill>
                <a:uFill>
                  <a:solidFill>
                    <a:srgbClr val="FFFFFF"/>
                  </a:solidFill>
                </a:uFill>
                <a:latin typeface="Comic Sans MS"/>
              </a:rPr>
              <a:t>: local context</a:t>
            </a:r>
            <a:endParaRPr lang="en-US" sz="1800" b="0" strike="noStrike" spc="-1" dirty="0">
              <a:solidFill>
                <a:srgbClr val="000000"/>
              </a:solidFill>
              <a:uFill>
                <a:solidFill>
                  <a:srgbClr val="FFFFFF"/>
                </a:solidFill>
              </a:uFill>
              <a:latin typeface="Tw Cen MT"/>
            </a:endParaRPr>
          </a:p>
        </p:txBody>
      </p:sp>
      <p:sp>
        <p:nvSpPr>
          <p:cNvPr id="107" name="CustomShape 2"/>
          <p:cNvSpPr/>
          <p:nvPr/>
        </p:nvSpPr>
        <p:spPr>
          <a:xfrm>
            <a:off x="3438720" y="2260800"/>
            <a:ext cx="457164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fr-FR" sz="1350" b="0" strike="noStrike" spc="-1" dirty="0" smtClean="0">
                <a:solidFill>
                  <a:srgbClr val="000000"/>
                </a:solidFill>
                <a:uFill>
                  <a:solidFill>
                    <a:srgbClr val="FFFFFF"/>
                  </a:solidFill>
                </a:uFill>
                <a:latin typeface="Comic Sans MS"/>
              </a:rPr>
              <a:t>SCHOOLYARD OF </a:t>
            </a:r>
            <a:r>
              <a:rPr lang="fr-FR" sz="1400" b="0" strike="noStrike" spc="-1" dirty="0" smtClean="0">
                <a:solidFill>
                  <a:srgbClr val="000000"/>
                </a:solidFill>
                <a:uFill>
                  <a:solidFill>
                    <a:srgbClr val="FFFFFF"/>
                  </a:solidFill>
                </a:uFill>
                <a:latin typeface="Comic Sans MS"/>
              </a:rPr>
              <a:t>L’ÉDIT</a:t>
            </a:r>
            <a:endParaRPr lang="fr-FR" sz="1400" b="0" strike="noStrike" spc="-1" dirty="0">
              <a:solidFill>
                <a:srgbClr val="000000"/>
              </a:solidFill>
              <a:uFill>
                <a:solidFill>
                  <a:srgbClr val="FFFFFF"/>
                </a:solidFill>
              </a:uFill>
              <a:latin typeface="Arial"/>
            </a:endParaRPr>
          </a:p>
        </p:txBody>
      </p:sp>
      <p:pic>
        <p:nvPicPr>
          <p:cNvPr id="109" name="Image 8"/>
          <p:cNvPicPr/>
          <p:nvPr/>
        </p:nvPicPr>
        <p:blipFill>
          <a:blip r:embed="rId2"/>
          <a:stretch/>
        </p:blipFill>
        <p:spPr>
          <a:xfrm>
            <a:off x="-64080" y="1730160"/>
            <a:ext cx="1106640" cy="5143320"/>
          </a:xfrm>
          <a:prstGeom prst="rect">
            <a:avLst/>
          </a:prstGeom>
          <a:ln>
            <a:noFill/>
          </a:ln>
        </p:spPr>
      </p:pic>
      <p:pic>
        <p:nvPicPr>
          <p:cNvPr id="110" name="Image 11"/>
          <p:cNvPicPr/>
          <p:nvPr/>
        </p:nvPicPr>
        <p:blipFill>
          <a:blip r:embed="rId3" cstate="print"/>
          <a:stretch/>
        </p:blipFill>
        <p:spPr>
          <a:xfrm>
            <a:off x="1042560" y="2850120"/>
            <a:ext cx="3870720" cy="2903040"/>
          </a:xfrm>
          <a:prstGeom prst="rect">
            <a:avLst/>
          </a:prstGeom>
          <a:ln>
            <a:noFill/>
          </a:ln>
        </p:spPr>
      </p:pic>
      <p:pic>
        <p:nvPicPr>
          <p:cNvPr id="111" name="Image 13"/>
          <p:cNvPicPr/>
          <p:nvPr/>
        </p:nvPicPr>
        <p:blipFill>
          <a:blip r:embed="rId4" cstate="print"/>
          <a:stretch/>
        </p:blipFill>
        <p:spPr>
          <a:xfrm>
            <a:off x="4939560" y="2850120"/>
            <a:ext cx="3870720" cy="290304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extShape 1"/>
          <p:cNvSpPr txBox="1"/>
          <p:nvPr/>
        </p:nvSpPr>
        <p:spPr>
          <a:xfrm>
            <a:off x="685440" y="618480"/>
            <a:ext cx="7773120" cy="1595880"/>
          </a:xfrm>
          <a:prstGeom prst="rect">
            <a:avLst/>
          </a:prstGeom>
          <a:noFill/>
          <a:ln>
            <a:noFill/>
          </a:ln>
        </p:spPr>
        <p:txBody>
          <a:bodyPr anchor="ctr"/>
          <a:lstStyle/>
          <a:p>
            <a:pPr marL="857250" indent="-857250" algn="ctr">
              <a:lnSpc>
                <a:spcPct val="90000"/>
              </a:lnSpc>
            </a:pPr>
            <a:r>
              <a:rPr lang="en-US" sz="3600" b="0" strike="noStrike" cap="all" spc="-1" dirty="0" smtClean="0">
                <a:solidFill>
                  <a:srgbClr val="000000"/>
                </a:solidFill>
                <a:uFill>
                  <a:solidFill>
                    <a:srgbClr val="FFFFFF"/>
                  </a:solidFill>
                </a:uFill>
                <a:latin typeface="Comic Sans MS"/>
              </a:rPr>
              <a:t>I.  Introduction </a:t>
            </a:r>
            <a:r>
              <a:rPr lang="en-US" sz="3600" b="0" strike="noStrike" cap="all" spc="-1" dirty="0">
                <a:solidFill>
                  <a:srgbClr val="000000"/>
                </a:solidFill>
                <a:uFill>
                  <a:solidFill>
                    <a:srgbClr val="FFFFFF"/>
                  </a:solidFill>
                </a:uFill>
                <a:latin typeface="Comic Sans MS"/>
              </a:rPr>
              <a:t>: local context</a:t>
            </a:r>
            <a:endParaRPr lang="en-US" sz="1800" b="0" strike="noStrike" spc="-1" dirty="0">
              <a:solidFill>
                <a:srgbClr val="000000"/>
              </a:solidFill>
              <a:uFill>
                <a:solidFill>
                  <a:srgbClr val="FFFFFF"/>
                </a:solidFill>
              </a:uFill>
              <a:latin typeface="Tw Cen MT"/>
            </a:endParaRPr>
          </a:p>
        </p:txBody>
      </p:sp>
      <p:sp>
        <p:nvSpPr>
          <p:cNvPr id="113" name="CustomShape 2"/>
          <p:cNvSpPr/>
          <p:nvPr/>
        </p:nvSpPr>
        <p:spPr>
          <a:xfrm>
            <a:off x="3438720" y="2260800"/>
            <a:ext cx="457164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fr-FR" sz="1800" b="0" strike="noStrike" spc="-1" dirty="0">
              <a:solidFill>
                <a:srgbClr val="000000"/>
              </a:solidFill>
              <a:uFill>
                <a:solidFill>
                  <a:srgbClr val="FFFFFF"/>
                </a:solidFill>
              </a:uFill>
              <a:latin typeface="Arial"/>
            </a:endParaRPr>
          </a:p>
        </p:txBody>
      </p:sp>
      <p:pic>
        <p:nvPicPr>
          <p:cNvPr id="115" name="Image 8"/>
          <p:cNvPicPr/>
          <p:nvPr/>
        </p:nvPicPr>
        <p:blipFill>
          <a:blip r:embed="rId2"/>
          <a:stretch/>
        </p:blipFill>
        <p:spPr>
          <a:xfrm>
            <a:off x="-16920" y="1714680"/>
            <a:ext cx="1106640" cy="5143320"/>
          </a:xfrm>
          <a:prstGeom prst="rect">
            <a:avLst/>
          </a:prstGeom>
          <a:ln>
            <a:noFill/>
          </a:ln>
        </p:spPr>
      </p:pic>
      <p:pic>
        <p:nvPicPr>
          <p:cNvPr id="116" name="Image 12"/>
          <p:cNvPicPr/>
          <p:nvPr/>
        </p:nvPicPr>
        <p:blipFill>
          <a:blip r:embed="rId3" cstate="print"/>
          <a:stretch/>
        </p:blipFill>
        <p:spPr>
          <a:xfrm>
            <a:off x="1162800" y="2896200"/>
            <a:ext cx="3870720" cy="2903040"/>
          </a:xfrm>
          <a:prstGeom prst="rect">
            <a:avLst/>
          </a:prstGeom>
          <a:ln>
            <a:noFill/>
          </a:ln>
        </p:spPr>
      </p:pic>
      <p:pic>
        <p:nvPicPr>
          <p:cNvPr id="117" name="Image 13"/>
          <p:cNvPicPr/>
          <p:nvPr/>
        </p:nvPicPr>
        <p:blipFill>
          <a:blip r:embed="rId4" cstate="print"/>
          <a:stretch/>
        </p:blipFill>
        <p:spPr>
          <a:xfrm>
            <a:off x="5179320" y="2896200"/>
            <a:ext cx="3870720" cy="2903040"/>
          </a:xfrm>
          <a:prstGeom prst="rect">
            <a:avLst/>
          </a:prstGeom>
          <a:ln>
            <a:noFill/>
          </a:ln>
        </p:spPr>
      </p:pic>
      <p:sp>
        <p:nvSpPr>
          <p:cNvPr id="7" name="Rectangle 6"/>
          <p:cNvSpPr/>
          <p:nvPr/>
        </p:nvSpPr>
        <p:spPr>
          <a:xfrm>
            <a:off x="4230793" y="2229350"/>
            <a:ext cx="2375009" cy="307777"/>
          </a:xfrm>
          <a:prstGeom prst="rect">
            <a:avLst/>
          </a:prstGeom>
        </p:spPr>
        <p:txBody>
          <a:bodyPr wrap="none">
            <a:spAutoFit/>
          </a:bodyPr>
          <a:lstStyle/>
          <a:p>
            <a:pPr algn="ctr">
              <a:lnSpc>
                <a:spcPct val="100000"/>
              </a:lnSpc>
            </a:pPr>
            <a:r>
              <a:rPr lang="fr-FR" sz="1400" spc="-1" dirty="0" smtClean="0">
                <a:solidFill>
                  <a:srgbClr val="000000"/>
                </a:solidFill>
                <a:uFill>
                  <a:solidFill>
                    <a:srgbClr val="FFFFFF"/>
                  </a:solidFill>
                </a:uFill>
                <a:latin typeface="Comic Sans MS"/>
              </a:rPr>
              <a:t>SCHOOLYARD OF L’ÉDIT</a:t>
            </a:r>
            <a:endParaRPr lang="fr-FR" sz="1400" spc="-1" dirty="0">
              <a:solidFill>
                <a:srgbClr val="000000"/>
              </a:solidFill>
              <a:uFill>
                <a:solidFill>
                  <a:srgbClr val="FFFFFF"/>
                </a:solidFill>
              </a:uFill>
            </a:endParaRPr>
          </a:p>
        </p:txBody>
      </p:sp>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685440" y="1069560"/>
            <a:ext cx="7773120" cy="1196640"/>
          </a:xfrm>
          <a:prstGeom prst="rect">
            <a:avLst/>
          </a:prstGeom>
          <a:noFill/>
          <a:ln>
            <a:noFill/>
          </a:ln>
        </p:spPr>
        <p:txBody>
          <a:bodyPr anchor="ctr"/>
          <a:lstStyle/>
          <a:p>
            <a:pPr marL="857250" indent="-857250" algn="ctr">
              <a:lnSpc>
                <a:spcPct val="90000"/>
              </a:lnSpc>
            </a:pPr>
            <a:r>
              <a:rPr lang="en-US" sz="3600" b="0" strike="noStrike" cap="all" spc="-1" dirty="0" smtClean="0">
                <a:solidFill>
                  <a:srgbClr val="000000"/>
                </a:solidFill>
                <a:uFill>
                  <a:solidFill>
                    <a:srgbClr val="FFFFFF"/>
                  </a:solidFill>
                </a:uFill>
                <a:latin typeface="Comic Sans MS"/>
              </a:rPr>
              <a:t>II. Theory</a:t>
            </a:r>
            <a:endParaRPr lang="en-US" sz="1800" b="0" strike="noStrike" spc="-1" dirty="0">
              <a:solidFill>
                <a:srgbClr val="000000"/>
              </a:solidFill>
              <a:uFill>
                <a:solidFill>
                  <a:srgbClr val="FFFFFF"/>
                </a:solidFill>
              </a:uFill>
              <a:latin typeface="Tw Cen MT"/>
            </a:endParaRPr>
          </a:p>
        </p:txBody>
      </p:sp>
      <p:sp>
        <p:nvSpPr>
          <p:cNvPr id="119" name="TextShape 2"/>
          <p:cNvSpPr txBox="1"/>
          <p:nvPr/>
        </p:nvSpPr>
        <p:spPr>
          <a:xfrm>
            <a:off x="1882080" y="2649600"/>
            <a:ext cx="6576480" cy="2908800"/>
          </a:xfrm>
          <a:prstGeom prst="rect">
            <a:avLst/>
          </a:prstGeom>
          <a:noFill/>
          <a:ln>
            <a:noFill/>
          </a:ln>
        </p:spPr>
        <p:txBody>
          <a:bodyPr/>
          <a:lstStyle/>
          <a:p>
            <a:pPr algn="ctr">
              <a:lnSpc>
                <a:spcPct val="100000"/>
              </a:lnSpc>
            </a:pPr>
            <a:r>
              <a:rPr lang="en-US" sz="1800" b="0" strike="noStrike" cap="all" spc="-1" dirty="0">
                <a:solidFill>
                  <a:srgbClr val="000000"/>
                </a:solidFill>
                <a:uFill>
                  <a:solidFill>
                    <a:srgbClr val="FFFFFF"/>
                  </a:solidFill>
                </a:uFill>
                <a:latin typeface="Comic Sans MS"/>
              </a:rPr>
              <a:t>HOW CAN WE EXPLAIN THE PRESENCE OF FINE PARTICULE IN ROUSSILLION ?</a:t>
            </a:r>
            <a:endParaRPr lang="en-US" sz="2000" b="0" strike="noStrike" cap="all" spc="-1" dirty="0">
              <a:solidFill>
                <a:srgbClr val="000000"/>
              </a:solidFill>
              <a:uFill>
                <a:solidFill>
                  <a:srgbClr val="FFFFFF"/>
                </a:solidFill>
              </a:uFill>
              <a:latin typeface="Tw Cen MT"/>
            </a:endParaRPr>
          </a:p>
          <a:p>
            <a:pPr algn="ctr">
              <a:lnSpc>
                <a:spcPct val="100000"/>
              </a:lnSpc>
            </a:pPr>
            <a:endParaRPr lang="en-US" sz="2000" b="0" strike="noStrike" cap="all" spc="-1" dirty="0">
              <a:solidFill>
                <a:srgbClr val="000000"/>
              </a:solidFill>
              <a:uFill>
                <a:solidFill>
                  <a:srgbClr val="FFFFFF"/>
                </a:solidFill>
              </a:uFill>
              <a:latin typeface="Tw Cen MT"/>
            </a:endParaRPr>
          </a:p>
          <a:p>
            <a:pPr algn="ctr">
              <a:lnSpc>
                <a:spcPct val="100000"/>
              </a:lnSpc>
            </a:pPr>
            <a:endParaRPr lang="en-US" sz="2000" b="0" strike="noStrike" cap="all" spc="-1" dirty="0">
              <a:solidFill>
                <a:srgbClr val="000000"/>
              </a:solidFill>
              <a:uFill>
                <a:solidFill>
                  <a:srgbClr val="FFFFFF"/>
                </a:solidFill>
              </a:uFill>
              <a:latin typeface="Tw Cen MT"/>
            </a:endParaRPr>
          </a:p>
          <a:p>
            <a:pPr algn="ctr">
              <a:lnSpc>
                <a:spcPct val="100000"/>
              </a:lnSpc>
            </a:pPr>
            <a:r>
              <a:rPr lang="en-US" sz="1800" b="0" strike="noStrike" cap="all" spc="-1" dirty="0">
                <a:solidFill>
                  <a:srgbClr val="000000"/>
                </a:solidFill>
                <a:uFill>
                  <a:solidFill>
                    <a:srgbClr val="FFFFFF"/>
                  </a:solidFill>
                </a:uFill>
                <a:latin typeface="Comic Sans MS"/>
              </a:rPr>
              <a:t>We will ask ourselves if it can be caused by the presence of FACTORIES .</a:t>
            </a:r>
            <a:endParaRPr lang="en-US" sz="2000" b="0" strike="noStrike" cap="all" spc="-1" dirty="0">
              <a:solidFill>
                <a:srgbClr val="000000"/>
              </a:solidFill>
              <a:uFill>
                <a:solidFill>
                  <a:srgbClr val="FFFFFF"/>
                </a:solidFill>
              </a:uFill>
              <a:latin typeface="Tw Cen MT"/>
            </a:endParaRPr>
          </a:p>
          <a:p>
            <a:pPr>
              <a:lnSpc>
                <a:spcPct val="100000"/>
              </a:lnSpc>
            </a:pPr>
            <a:endParaRPr lang="en-US" sz="2000" b="0" strike="noStrike" cap="all" spc="-1" dirty="0">
              <a:solidFill>
                <a:srgbClr val="000000"/>
              </a:solidFill>
              <a:uFill>
                <a:solidFill>
                  <a:srgbClr val="FFFFFF"/>
                </a:solidFill>
              </a:uFill>
              <a:latin typeface="Tw Cen MT"/>
            </a:endParaRPr>
          </a:p>
        </p:txBody>
      </p:sp>
      <p:pic>
        <p:nvPicPr>
          <p:cNvPr id="121" name="Image 5"/>
          <p:cNvPicPr/>
          <p:nvPr/>
        </p:nvPicPr>
        <p:blipFill>
          <a:blip r:embed="rId2"/>
          <a:stretch/>
        </p:blipFill>
        <p:spPr>
          <a:xfrm>
            <a:off x="0" y="1714680"/>
            <a:ext cx="1106640" cy="514332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685440" y="618480"/>
            <a:ext cx="7773120" cy="159588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pitchFamily="66" charset="0"/>
              </a:rPr>
              <a:t>III. Why </a:t>
            </a:r>
            <a:r>
              <a:rPr lang="en-US" sz="3600" b="0" strike="noStrike" cap="all" spc="-1" dirty="0">
                <a:solidFill>
                  <a:srgbClr val="000000"/>
                </a:solidFill>
                <a:uFill>
                  <a:solidFill>
                    <a:srgbClr val="FFFFFF"/>
                  </a:solidFill>
                </a:uFill>
                <a:latin typeface="Comic Sans MS" pitchFamily="66" charset="0"/>
              </a:rPr>
              <a:t>we did it </a:t>
            </a:r>
            <a:endParaRPr lang="en-US" sz="1800" b="0" strike="noStrike" spc="-1" dirty="0">
              <a:solidFill>
                <a:srgbClr val="000000"/>
              </a:solidFill>
              <a:uFill>
                <a:solidFill>
                  <a:srgbClr val="FFFFFF"/>
                </a:solidFill>
              </a:uFill>
              <a:latin typeface="Comic Sans MS" pitchFamily="66" charset="0"/>
            </a:endParaRPr>
          </a:p>
        </p:txBody>
      </p:sp>
      <p:sp>
        <p:nvSpPr>
          <p:cNvPr id="123" name="TextShape 2"/>
          <p:cNvSpPr txBox="1"/>
          <p:nvPr/>
        </p:nvSpPr>
        <p:spPr>
          <a:xfrm>
            <a:off x="1439056" y="2803161"/>
            <a:ext cx="7074637" cy="3032410"/>
          </a:xfrm>
          <a:prstGeom prst="rect">
            <a:avLst/>
          </a:prstGeom>
          <a:noFill/>
          <a:ln>
            <a:noFill/>
          </a:ln>
        </p:spPr>
        <p:txBody>
          <a:bodyPr/>
          <a:lstStyle/>
          <a:p>
            <a:pPr marL="360">
              <a:lnSpc>
                <a:spcPct val="120000"/>
              </a:lnSpc>
              <a:buClr>
                <a:srgbClr val="000000"/>
              </a:buClr>
            </a:pPr>
            <a:r>
              <a:rPr lang="en-US" sz="2800" cap="all" spc="-1" dirty="0">
                <a:solidFill>
                  <a:srgbClr val="000000"/>
                </a:solidFill>
                <a:uFill>
                  <a:solidFill>
                    <a:srgbClr val="FFFFFF"/>
                  </a:solidFill>
                </a:uFill>
                <a:latin typeface="Comic Sans MS" pitchFamily="66" charset="0"/>
              </a:rPr>
              <a:t>w</a:t>
            </a:r>
            <a:r>
              <a:rPr lang="en-US" sz="2800" b="0" strike="noStrike" cap="all" spc="-1" dirty="0">
                <a:solidFill>
                  <a:srgbClr val="000000"/>
                </a:solidFill>
                <a:uFill>
                  <a:solidFill>
                    <a:srgbClr val="FFFFFF"/>
                  </a:solidFill>
                </a:uFill>
                <a:latin typeface="Comic Sans MS" pitchFamily="66" charset="0"/>
              </a:rPr>
              <a:t>e did it because we were looking for a reason to understand when there is pollution </a:t>
            </a:r>
            <a:endParaRPr lang="en-US" sz="2000" b="0" strike="noStrike" cap="all" spc="-1" dirty="0">
              <a:solidFill>
                <a:srgbClr val="000000"/>
              </a:solidFill>
              <a:uFill>
                <a:solidFill>
                  <a:srgbClr val="FFFFFF"/>
                </a:solidFill>
              </a:uFill>
              <a:latin typeface="Comic Sans MS" pitchFamily="66" charset="0"/>
            </a:endParaRPr>
          </a:p>
        </p:txBody>
      </p:sp>
      <p:pic>
        <p:nvPicPr>
          <p:cNvPr id="2" name="Image 1"/>
          <p:cNvPicPr>
            <a:picLocks noChangeAspect="1"/>
          </p:cNvPicPr>
          <p:nvPr/>
        </p:nvPicPr>
        <p:blipFill>
          <a:blip r:embed="rId2"/>
          <a:stretch>
            <a:fillRect/>
          </a:stretch>
        </p:blipFill>
        <p:spPr>
          <a:xfrm>
            <a:off x="0" y="1712530"/>
            <a:ext cx="1109568" cy="5145470"/>
          </a:xfrm>
          <a:prstGeom prst="rect">
            <a:avLst/>
          </a:prstGeom>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685440" y="857160"/>
            <a:ext cx="7773120" cy="1196640"/>
          </a:xfrm>
          <a:prstGeom prst="rect">
            <a:avLst/>
          </a:prstGeom>
          <a:noFill/>
          <a:ln>
            <a:noFill/>
          </a:ln>
        </p:spPr>
        <p:txBody>
          <a:bodyPr anchor="ctr"/>
          <a:lstStyle/>
          <a:p>
            <a:pPr algn="ctr">
              <a:lnSpc>
                <a:spcPct val="90000"/>
              </a:lnSpc>
            </a:pPr>
            <a:r>
              <a:rPr lang="en-US" sz="3600" b="0" strike="noStrike" cap="all" spc="-1" dirty="0" smtClean="0">
                <a:solidFill>
                  <a:srgbClr val="000000"/>
                </a:solidFill>
                <a:uFill>
                  <a:solidFill>
                    <a:srgbClr val="FFFFFF"/>
                  </a:solidFill>
                </a:uFill>
                <a:latin typeface="Comic Sans MS"/>
              </a:rPr>
              <a:t>IV.  Scientific </a:t>
            </a:r>
            <a:r>
              <a:rPr lang="en-US" sz="3600" b="0" strike="noStrike" cap="all" spc="-1" dirty="0">
                <a:solidFill>
                  <a:srgbClr val="000000"/>
                </a:solidFill>
                <a:uFill>
                  <a:solidFill>
                    <a:srgbClr val="FFFFFF"/>
                  </a:solidFill>
                </a:uFill>
                <a:latin typeface="Comic Sans MS"/>
              </a:rPr>
              <a:t>plans</a:t>
            </a:r>
            <a:endParaRPr lang="en-US" sz="1800" b="0" strike="noStrike" spc="-1" dirty="0">
              <a:solidFill>
                <a:srgbClr val="000000"/>
              </a:solidFill>
              <a:uFill>
                <a:solidFill>
                  <a:srgbClr val="FFFFFF"/>
                </a:solidFill>
              </a:uFill>
              <a:latin typeface="Tw Cen MT"/>
            </a:endParaRPr>
          </a:p>
        </p:txBody>
      </p:sp>
      <p:sp>
        <p:nvSpPr>
          <p:cNvPr id="125" name="TextShape 2"/>
          <p:cNvSpPr txBox="1"/>
          <p:nvPr/>
        </p:nvSpPr>
        <p:spPr>
          <a:xfrm>
            <a:off x="1913760" y="1843200"/>
            <a:ext cx="5151240" cy="3657960"/>
          </a:xfrm>
          <a:prstGeom prst="rect">
            <a:avLst/>
          </a:prstGeom>
          <a:noFill/>
          <a:ln>
            <a:noFill/>
          </a:ln>
        </p:spPr>
        <p:txBody>
          <a:bodyPr/>
          <a:lstStyle/>
          <a:p>
            <a:pPr>
              <a:lnSpc>
                <a:spcPct val="100000"/>
              </a:lnSpc>
            </a:pPr>
            <a:endParaRPr lang="en-US" sz="2000" b="0" strike="noStrike" cap="all" spc="-1" dirty="0">
              <a:solidFill>
                <a:srgbClr val="000000"/>
              </a:solidFill>
              <a:uFill>
                <a:solidFill>
                  <a:srgbClr val="FFFFFF"/>
                </a:solidFill>
              </a:uFill>
              <a:latin typeface="Tw Cen MT"/>
            </a:endParaRPr>
          </a:p>
          <a:p>
            <a:pPr>
              <a:lnSpc>
                <a:spcPct val="100000"/>
              </a:lnSpc>
            </a:pPr>
            <a:r>
              <a:rPr lang="en-US" sz="2000" b="0" strike="noStrike" cap="all" spc="-1" dirty="0">
                <a:solidFill>
                  <a:srgbClr val="000000"/>
                </a:solidFill>
                <a:uFill>
                  <a:solidFill>
                    <a:srgbClr val="FFFFFF"/>
                  </a:solidFill>
                </a:uFill>
                <a:latin typeface="Comic Sans MS"/>
              </a:rPr>
              <a:t>We measure the optical thickness and it gives us the type of particles (Fine, thick). </a:t>
            </a:r>
            <a:endParaRPr lang="en-US" sz="2000" b="0" strike="noStrike" cap="all" spc="-1" dirty="0">
              <a:solidFill>
                <a:srgbClr val="000000"/>
              </a:solidFill>
              <a:uFill>
                <a:solidFill>
                  <a:srgbClr val="FFFFFF"/>
                </a:solidFill>
              </a:uFill>
              <a:latin typeface="Tw Cen MT"/>
            </a:endParaRPr>
          </a:p>
          <a:p>
            <a:pPr>
              <a:lnSpc>
                <a:spcPct val="100000"/>
              </a:lnSpc>
            </a:pPr>
            <a:endParaRPr lang="en-US" sz="2000" b="0" strike="noStrike" cap="all" spc="-1" dirty="0">
              <a:solidFill>
                <a:srgbClr val="000000"/>
              </a:solidFill>
              <a:uFill>
                <a:solidFill>
                  <a:srgbClr val="FFFFFF"/>
                </a:solidFill>
              </a:uFill>
              <a:latin typeface="Tw Cen MT"/>
            </a:endParaRPr>
          </a:p>
          <a:p>
            <a:pPr>
              <a:lnSpc>
                <a:spcPct val="100000"/>
              </a:lnSpc>
            </a:pPr>
            <a:r>
              <a:rPr lang="en-US" sz="2000" b="0" strike="noStrike" cap="all" spc="-1" dirty="0">
                <a:solidFill>
                  <a:srgbClr val="000000"/>
                </a:solidFill>
                <a:uFill>
                  <a:solidFill>
                    <a:srgbClr val="FFFFFF"/>
                  </a:solidFill>
                </a:uFill>
                <a:latin typeface="Comic Sans MS"/>
              </a:rPr>
              <a:t>We use a device which  was lent to us by the CNES, its name is the </a:t>
            </a:r>
            <a:r>
              <a:rPr lang="en-US" sz="2000" b="0" strike="noStrike" cap="all" spc="-1" dirty="0" err="1">
                <a:solidFill>
                  <a:srgbClr val="000000"/>
                </a:solidFill>
                <a:uFill>
                  <a:solidFill>
                    <a:srgbClr val="FFFFFF"/>
                  </a:solidFill>
                </a:uFill>
                <a:latin typeface="Comic Sans MS"/>
              </a:rPr>
              <a:t>calitoo</a:t>
            </a:r>
            <a:r>
              <a:rPr lang="en-US" sz="2000" b="0" strike="noStrike" cap="all" spc="-1" dirty="0">
                <a:solidFill>
                  <a:srgbClr val="000000"/>
                </a:solidFill>
                <a:uFill>
                  <a:solidFill>
                    <a:srgbClr val="FFFFFF"/>
                  </a:solidFill>
                </a:uFill>
                <a:latin typeface="Comic Sans MS"/>
              </a:rPr>
              <a:t>.</a:t>
            </a:r>
            <a:endParaRPr lang="en-US" sz="2000" b="0" strike="noStrike" cap="all" spc="-1" dirty="0">
              <a:solidFill>
                <a:srgbClr val="000000"/>
              </a:solidFill>
              <a:uFill>
                <a:solidFill>
                  <a:srgbClr val="FFFFFF"/>
                </a:solidFill>
              </a:uFill>
              <a:latin typeface="Tw Cen MT"/>
            </a:endParaRPr>
          </a:p>
        </p:txBody>
      </p:sp>
      <p:pic>
        <p:nvPicPr>
          <p:cNvPr id="126" name="Image 6"/>
          <p:cNvPicPr/>
          <p:nvPr/>
        </p:nvPicPr>
        <p:blipFill>
          <a:blip r:embed="rId3"/>
          <a:srcRect l="45812" t="10873" r="8882" b="-2682"/>
          <a:stretch/>
        </p:blipFill>
        <p:spPr>
          <a:xfrm>
            <a:off x="7291440" y="3429000"/>
            <a:ext cx="1557360" cy="2320920"/>
          </a:xfrm>
          <a:prstGeom prst="rect">
            <a:avLst/>
          </a:prstGeom>
          <a:ln>
            <a:noFill/>
          </a:ln>
        </p:spPr>
      </p:pic>
      <p:pic>
        <p:nvPicPr>
          <p:cNvPr id="128" name="Image 5"/>
          <p:cNvPicPr/>
          <p:nvPr/>
        </p:nvPicPr>
        <p:blipFill>
          <a:blip r:embed="rId4"/>
          <a:stretch/>
        </p:blipFill>
        <p:spPr>
          <a:xfrm>
            <a:off x="0" y="1714680"/>
            <a:ext cx="1106640" cy="5143320"/>
          </a:xfrm>
          <a:prstGeom prst="rect">
            <a:avLst/>
          </a:prstGeom>
          <a:ln>
            <a:noFill/>
          </a:ln>
        </p:spPr>
      </p:pic>
      <p:pic>
        <p:nvPicPr>
          <p:cNvPr id="129" name="Image 7"/>
          <p:cNvPicPr/>
          <p:nvPr/>
        </p:nvPicPr>
        <p:blipFill>
          <a:blip r:embed="rId5"/>
          <a:stretch/>
        </p:blipFill>
        <p:spPr>
          <a:xfrm>
            <a:off x="1595520" y="5186160"/>
            <a:ext cx="1811880" cy="1811880"/>
          </a:xfrm>
          <a:prstGeom prst="rect">
            <a:avLst/>
          </a:prstGeom>
          <a:ln>
            <a:noFill/>
          </a:ln>
        </p:spPr>
      </p:pic>
      <p:pic>
        <p:nvPicPr>
          <p:cNvPr id="130" name="Image 9"/>
          <p:cNvPicPr/>
          <p:nvPr/>
        </p:nvPicPr>
        <p:blipFill>
          <a:blip r:embed="rId6"/>
          <a:stretch/>
        </p:blipFill>
        <p:spPr>
          <a:xfrm>
            <a:off x="5104440" y="5266800"/>
            <a:ext cx="1447200" cy="1447200"/>
          </a:xfrm>
          <a:prstGeom prst="rect">
            <a:avLst/>
          </a:prstGeom>
          <a:ln>
            <a:no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TM04033925[[fn=Ronds dans l’eau]]</Template>
  <TotalTime>490</TotalTime>
  <Words>523</Words>
  <Application>Microsoft Macintosh PowerPoint</Application>
  <PresentationFormat>On-screen Show (4:3)</PresentationFormat>
  <Paragraphs>82</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Office Theme</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Calisph’air</dc:title>
  <dc:subject/>
  <dc:creator>solenne rivellini</dc:creator>
  <dc:description/>
  <cp:lastModifiedBy>Julie Malmberg</cp:lastModifiedBy>
  <cp:revision>91</cp:revision>
  <dcterms:modified xsi:type="dcterms:W3CDTF">2017-04-07T19:54:15Z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23</vt:i4>
  </property>
</Properties>
</file>