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Lst>
  <p:sldSz cy="32918400" cx="43891200"/>
  <p:notesSz cx="7302500" cy="9588500"/>
  <p:embeddedFontLst>
    <p:embeddedFont>
      <p:font typeface="Arial Narrow"/>
      <p:regular r:id="rId8"/>
      <p:bold r:id="rId9"/>
      <p:italic r:id="rId10"/>
      <p:boldItalic r:id="rId11"/>
    </p:embeddedFont>
    <p:embeddedFont>
      <p:font typeface="Arial Black"/>
      <p:regular r:id="rId1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552">
          <p15:clr>
            <a:srgbClr val="000000"/>
          </p15:clr>
        </p15:guide>
        <p15:guide id="2" orient="horz" pos="20285">
          <p15:clr>
            <a:srgbClr val="000000"/>
          </p15:clr>
        </p15:guide>
        <p15:guide id="3" pos="437">
          <p15:clr>
            <a:srgbClr val="000000"/>
          </p15:clr>
        </p15:guide>
        <p15:guide id="4" pos="6911">
          <p15:clr>
            <a:srgbClr val="000000"/>
          </p15:clr>
        </p15:guide>
        <p15:guide id="5" pos="20736">
          <p15:clr>
            <a:srgbClr val="000000"/>
          </p15:clr>
        </p15:guide>
        <p15:guide id="6" pos="27217">
          <p15:clr>
            <a:srgbClr val="000000"/>
          </p15:clr>
        </p15:guide>
        <p15:guide id="7" pos="13823">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3552" orient="horz"/>
        <p:guide pos="20285" orient="horz"/>
        <p:guide pos="437"/>
        <p:guide pos="6911"/>
        <p:guide pos="20736"/>
        <p:guide pos="27217"/>
        <p:guide pos="13823"/>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font" Target="fonts/ArialNarrow-boldItalic.fntdata"/><Relationship Id="rId10" Type="http://schemas.openxmlformats.org/officeDocument/2006/relationships/font" Target="fonts/ArialNarrow-italic.fntdata"/><Relationship Id="rId12" Type="http://schemas.openxmlformats.org/officeDocument/2006/relationships/font" Target="fonts/ArialBlack-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font" Target="fonts/ArialNarrow-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font" Target="fonts/ArialNarrow-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163887" cy="479425"/>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SzPts val="1400"/>
              <a:buNone/>
              <a:defRPr b="0" i="0" sz="2900" u="none" cap="none" strike="noStrike">
                <a:solidFill>
                  <a:srgbClr val="000000"/>
                </a:solidFill>
                <a:latin typeface="Arial Narrow"/>
                <a:ea typeface="Arial Narrow"/>
                <a:cs typeface="Arial Narrow"/>
                <a:sym typeface="Arial Narrow"/>
              </a:defRPr>
            </a:lvl1pPr>
            <a:lvl2pPr lvl="1" marR="0" rtl="0" algn="l">
              <a:lnSpc>
                <a:spcPct val="100000"/>
              </a:lnSpc>
              <a:spcBef>
                <a:spcPts val="0"/>
              </a:spcBef>
              <a:spcAft>
                <a:spcPts val="0"/>
              </a:spcAft>
              <a:buSzPts val="1400"/>
              <a:buNone/>
              <a:defRPr b="0" i="0" sz="2900" u="none" cap="none" strike="noStrike">
                <a:solidFill>
                  <a:srgbClr val="000000"/>
                </a:solidFill>
                <a:latin typeface="Arial Narrow"/>
                <a:ea typeface="Arial Narrow"/>
                <a:cs typeface="Arial Narrow"/>
                <a:sym typeface="Arial Narrow"/>
              </a:defRPr>
            </a:lvl2pPr>
            <a:lvl3pPr lvl="2" marR="0" rtl="0" algn="l">
              <a:lnSpc>
                <a:spcPct val="100000"/>
              </a:lnSpc>
              <a:spcBef>
                <a:spcPts val="0"/>
              </a:spcBef>
              <a:spcAft>
                <a:spcPts val="0"/>
              </a:spcAft>
              <a:buSzPts val="1400"/>
              <a:buNone/>
              <a:defRPr b="0" i="0" sz="2900" u="none" cap="none" strike="noStrike">
                <a:solidFill>
                  <a:srgbClr val="000000"/>
                </a:solidFill>
                <a:latin typeface="Arial Narrow"/>
                <a:ea typeface="Arial Narrow"/>
                <a:cs typeface="Arial Narrow"/>
                <a:sym typeface="Arial Narrow"/>
              </a:defRPr>
            </a:lvl3pPr>
            <a:lvl4pPr lvl="3" marR="0" rtl="0" algn="l">
              <a:lnSpc>
                <a:spcPct val="100000"/>
              </a:lnSpc>
              <a:spcBef>
                <a:spcPts val="0"/>
              </a:spcBef>
              <a:spcAft>
                <a:spcPts val="0"/>
              </a:spcAft>
              <a:buSzPts val="1400"/>
              <a:buNone/>
              <a:defRPr b="0" i="0" sz="2900" u="none" cap="none" strike="noStrike">
                <a:solidFill>
                  <a:srgbClr val="000000"/>
                </a:solidFill>
                <a:latin typeface="Arial Narrow"/>
                <a:ea typeface="Arial Narrow"/>
                <a:cs typeface="Arial Narrow"/>
                <a:sym typeface="Arial Narrow"/>
              </a:defRPr>
            </a:lvl4pPr>
            <a:lvl5pPr lvl="4" marR="0" rtl="0" algn="l">
              <a:lnSpc>
                <a:spcPct val="100000"/>
              </a:lnSpc>
              <a:spcBef>
                <a:spcPts val="0"/>
              </a:spcBef>
              <a:spcAft>
                <a:spcPts val="0"/>
              </a:spcAft>
              <a:buSzPts val="1400"/>
              <a:buNone/>
              <a:defRPr b="0" i="0" sz="2900" u="none" cap="none" strike="noStrike">
                <a:solidFill>
                  <a:srgbClr val="000000"/>
                </a:solidFill>
                <a:latin typeface="Arial Narrow"/>
                <a:ea typeface="Arial Narrow"/>
                <a:cs typeface="Arial Narrow"/>
                <a:sym typeface="Arial Narrow"/>
              </a:defRPr>
            </a:lvl5pPr>
            <a:lvl6pPr lvl="5" marR="0" rtl="0" algn="l">
              <a:lnSpc>
                <a:spcPct val="100000"/>
              </a:lnSpc>
              <a:spcBef>
                <a:spcPts val="0"/>
              </a:spcBef>
              <a:spcAft>
                <a:spcPts val="0"/>
              </a:spcAft>
              <a:buSzPts val="1400"/>
              <a:buNone/>
              <a:defRPr b="0" i="0" sz="2900" u="none" cap="none" strike="noStrike">
                <a:solidFill>
                  <a:srgbClr val="000000"/>
                </a:solidFill>
                <a:latin typeface="Arial Narrow"/>
                <a:ea typeface="Arial Narrow"/>
                <a:cs typeface="Arial Narrow"/>
                <a:sym typeface="Arial Narrow"/>
              </a:defRPr>
            </a:lvl6pPr>
            <a:lvl7pPr lvl="6" marR="0" rtl="0" algn="l">
              <a:lnSpc>
                <a:spcPct val="100000"/>
              </a:lnSpc>
              <a:spcBef>
                <a:spcPts val="0"/>
              </a:spcBef>
              <a:spcAft>
                <a:spcPts val="0"/>
              </a:spcAft>
              <a:buSzPts val="1400"/>
              <a:buNone/>
              <a:defRPr b="0" i="0" sz="2900" u="none" cap="none" strike="noStrike">
                <a:solidFill>
                  <a:srgbClr val="000000"/>
                </a:solidFill>
                <a:latin typeface="Arial Narrow"/>
                <a:ea typeface="Arial Narrow"/>
                <a:cs typeface="Arial Narrow"/>
                <a:sym typeface="Arial Narrow"/>
              </a:defRPr>
            </a:lvl7pPr>
            <a:lvl8pPr lvl="7" marR="0" rtl="0" algn="l">
              <a:lnSpc>
                <a:spcPct val="100000"/>
              </a:lnSpc>
              <a:spcBef>
                <a:spcPts val="0"/>
              </a:spcBef>
              <a:spcAft>
                <a:spcPts val="0"/>
              </a:spcAft>
              <a:buSzPts val="1400"/>
              <a:buNone/>
              <a:defRPr b="0" i="0" sz="2900" u="none" cap="none" strike="noStrike">
                <a:solidFill>
                  <a:srgbClr val="000000"/>
                </a:solidFill>
                <a:latin typeface="Arial Narrow"/>
                <a:ea typeface="Arial Narrow"/>
                <a:cs typeface="Arial Narrow"/>
                <a:sym typeface="Arial Narrow"/>
              </a:defRPr>
            </a:lvl8pPr>
            <a:lvl9pPr lvl="8" marR="0" rtl="0" algn="l">
              <a:lnSpc>
                <a:spcPct val="100000"/>
              </a:lnSpc>
              <a:spcBef>
                <a:spcPts val="0"/>
              </a:spcBef>
              <a:spcAft>
                <a:spcPts val="0"/>
              </a:spcAft>
              <a:buSzPts val="1400"/>
              <a:buNone/>
              <a:defRPr b="0" i="0" sz="2900" u="none" cap="none" strike="noStrike">
                <a:solidFill>
                  <a:srgbClr val="000000"/>
                </a:solidFill>
                <a:latin typeface="Arial Narrow"/>
                <a:ea typeface="Arial Narrow"/>
                <a:cs typeface="Arial Narrow"/>
                <a:sym typeface="Arial Narrow"/>
              </a:defRPr>
            </a:lvl9pPr>
          </a:lstStyle>
          <a:p/>
        </p:txBody>
      </p:sp>
      <p:sp>
        <p:nvSpPr>
          <p:cNvPr id="4" name="Google Shape;4;n"/>
          <p:cNvSpPr txBox="1"/>
          <p:nvPr>
            <p:ph idx="10" type="dt"/>
          </p:nvPr>
        </p:nvSpPr>
        <p:spPr>
          <a:xfrm>
            <a:off x="4137025" y="0"/>
            <a:ext cx="3163887" cy="479425"/>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SzPts val="1400"/>
              <a:buNone/>
              <a:defRPr b="0" i="0" sz="2900" u="none" cap="none" strike="noStrike">
                <a:solidFill>
                  <a:srgbClr val="000000"/>
                </a:solidFill>
                <a:latin typeface="Arial Narrow"/>
                <a:ea typeface="Arial Narrow"/>
                <a:cs typeface="Arial Narrow"/>
                <a:sym typeface="Arial Narrow"/>
              </a:defRPr>
            </a:lvl1pPr>
            <a:lvl2pPr lvl="1" marR="0" rtl="0" algn="l">
              <a:lnSpc>
                <a:spcPct val="100000"/>
              </a:lnSpc>
              <a:spcBef>
                <a:spcPts val="0"/>
              </a:spcBef>
              <a:spcAft>
                <a:spcPts val="0"/>
              </a:spcAft>
              <a:buSzPts val="1400"/>
              <a:buNone/>
              <a:defRPr b="0" i="0" sz="2900" u="none" cap="none" strike="noStrike">
                <a:solidFill>
                  <a:srgbClr val="000000"/>
                </a:solidFill>
                <a:latin typeface="Arial Narrow"/>
                <a:ea typeface="Arial Narrow"/>
                <a:cs typeface="Arial Narrow"/>
                <a:sym typeface="Arial Narrow"/>
              </a:defRPr>
            </a:lvl2pPr>
            <a:lvl3pPr lvl="2" marR="0" rtl="0" algn="l">
              <a:lnSpc>
                <a:spcPct val="100000"/>
              </a:lnSpc>
              <a:spcBef>
                <a:spcPts val="0"/>
              </a:spcBef>
              <a:spcAft>
                <a:spcPts val="0"/>
              </a:spcAft>
              <a:buSzPts val="1400"/>
              <a:buNone/>
              <a:defRPr b="0" i="0" sz="2900" u="none" cap="none" strike="noStrike">
                <a:solidFill>
                  <a:srgbClr val="000000"/>
                </a:solidFill>
                <a:latin typeface="Arial Narrow"/>
                <a:ea typeface="Arial Narrow"/>
                <a:cs typeface="Arial Narrow"/>
                <a:sym typeface="Arial Narrow"/>
              </a:defRPr>
            </a:lvl3pPr>
            <a:lvl4pPr lvl="3" marR="0" rtl="0" algn="l">
              <a:lnSpc>
                <a:spcPct val="100000"/>
              </a:lnSpc>
              <a:spcBef>
                <a:spcPts val="0"/>
              </a:spcBef>
              <a:spcAft>
                <a:spcPts val="0"/>
              </a:spcAft>
              <a:buSzPts val="1400"/>
              <a:buNone/>
              <a:defRPr b="0" i="0" sz="2900" u="none" cap="none" strike="noStrike">
                <a:solidFill>
                  <a:srgbClr val="000000"/>
                </a:solidFill>
                <a:latin typeface="Arial Narrow"/>
                <a:ea typeface="Arial Narrow"/>
                <a:cs typeface="Arial Narrow"/>
                <a:sym typeface="Arial Narrow"/>
              </a:defRPr>
            </a:lvl4pPr>
            <a:lvl5pPr lvl="4" marR="0" rtl="0" algn="l">
              <a:lnSpc>
                <a:spcPct val="100000"/>
              </a:lnSpc>
              <a:spcBef>
                <a:spcPts val="0"/>
              </a:spcBef>
              <a:spcAft>
                <a:spcPts val="0"/>
              </a:spcAft>
              <a:buSzPts val="1400"/>
              <a:buNone/>
              <a:defRPr b="0" i="0" sz="2900" u="none" cap="none" strike="noStrike">
                <a:solidFill>
                  <a:srgbClr val="000000"/>
                </a:solidFill>
                <a:latin typeface="Arial Narrow"/>
                <a:ea typeface="Arial Narrow"/>
                <a:cs typeface="Arial Narrow"/>
                <a:sym typeface="Arial Narrow"/>
              </a:defRPr>
            </a:lvl5pPr>
            <a:lvl6pPr lvl="5" marR="0" rtl="0" algn="l">
              <a:lnSpc>
                <a:spcPct val="100000"/>
              </a:lnSpc>
              <a:spcBef>
                <a:spcPts val="0"/>
              </a:spcBef>
              <a:spcAft>
                <a:spcPts val="0"/>
              </a:spcAft>
              <a:buSzPts val="1400"/>
              <a:buNone/>
              <a:defRPr b="0" i="0" sz="2900" u="none" cap="none" strike="noStrike">
                <a:solidFill>
                  <a:srgbClr val="000000"/>
                </a:solidFill>
                <a:latin typeface="Arial Narrow"/>
                <a:ea typeface="Arial Narrow"/>
                <a:cs typeface="Arial Narrow"/>
                <a:sym typeface="Arial Narrow"/>
              </a:defRPr>
            </a:lvl6pPr>
            <a:lvl7pPr lvl="6" marR="0" rtl="0" algn="l">
              <a:lnSpc>
                <a:spcPct val="100000"/>
              </a:lnSpc>
              <a:spcBef>
                <a:spcPts val="0"/>
              </a:spcBef>
              <a:spcAft>
                <a:spcPts val="0"/>
              </a:spcAft>
              <a:buSzPts val="1400"/>
              <a:buNone/>
              <a:defRPr b="0" i="0" sz="2900" u="none" cap="none" strike="noStrike">
                <a:solidFill>
                  <a:srgbClr val="000000"/>
                </a:solidFill>
                <a:latin typeface="Arial Narrow"/>
                <a:ea typeface="Arial Narrow"/>
                <a:cs typeface="Arial Narrow"/>
                <a:sym typeface="Arial Narrow"/>
              </a:defRPr>
            </a:lvl7pPr>
            <a:lvl8pPr lvl="7" marR="0" rtl="0" algn="l">
              <a:lnSpc>
                <a:spcPct val="100000"/>
              </a:lnSpc>
              <a:spcBef>
                <a:spcPts val="0"/>
              </a:spcBef>
              <a:spcAft>
                <a:spcPts val="0"/>
              </a:spcAft>
              <a:buSzPts val="1400"/>
              <a:buNone/>
              <a:defRPr b="0" i="0" sz="2900" u="none" cap="none" strike="noStrike">
                <a:solidFill>
                  <a:srgbClr val="000000"/>
                </a:solidFill>
                <a:latin typeface="Arial Narrow"/>
                <a:ea typeface="Arial Narrow"/>
                <a:cs typeface="Arial Narrow"/>
                <a:sym typeface="Arial Narrow"/>
              </a:defRPr>
            </a:lvl8pPr>
            <a:lvl9pPr lvl="8" marR="0" rtl="0" algn="l">
              <a:lnSpc>
                <a:spcPct val="100000"/>
              </a:lnSpc>
              <a:spcBef>
                <a:spcPts val="0"/>
              </a:spcBef>
              <a:spcAft>
                <a:spcPts val="0"/>
              </a:spcAft>
              <a:buSzPts val="1400"/>
              <a:buNone/>
              <a:defRPr b="0" i="0" sz="2900" u="none" cap="none" strike="noStrike">
                <a:solidFill>
                  <a:srgbClr val="000000"/>
                </a:solidFill>
                <a:latin typeface="Arial Narrow"/>
                <a:ea typeface="Arial Narrow"/>
                <a:cs typeface="Arial Narrow"/>
                <a:sym typeface="Arial Narrow"/>
              </a:defRPr>
            </a:lvl9pPr>
          </a:lstStyle>
          <a:p/>
        </p:txBody>
      </p:sp>
      <p:sp>
        <p:nvSpPr>
          <p:cNvPr id="5" name="Google Shape;5;n"/>
          <p:cNvSpPr/>
          <p:nvPr>
            <p:ph idx="3" type="sldImg"/>
          </p:nvPr>
        </p:nvSpPr>
        <p:spPr>
          <a:xfrm>
            <a:off x="1254125" y="719137"/>
            <a:ext cx="4794250" cy="3595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730250" y="4554537"/>
            <a:ext cx="5842000" cy="4314825"/>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9107487"/>
            <a:ext cx="3163887" cy="479425"/>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SzPts val="1400"/>
              <a:buNone/>
              <a:defRPr b="0" i="0" sz="2900" u="none" cap="none" strike="noStrike">
                <a:solidFill>
                  <a:srgbClr val="000000"/>
                </a:solidFill>
                <a:latin typeface="Arial Narrow"/>
                <a:ea typeface="Arial Narrow"/>
                <a:cs typeface="Arial Narrow"/>
                <a:sym typeface="Arial Narrow"/>
              </a:defRPr>
            </a:lvl1pPr>
            <a:lvl2pPr lvl="1" marR="0" rtl="0" algn="l">
              <a:lnSpc>
                <a:spcPct val="100000"/>
              </a:lnSpc>
              <a:spcBef>
                <a:spcPts val="0"/>
              </a:spcBef>
              <a:spcAft>
                <a:spcPts val="0"/>
              </a:spcAft>
              <a:buSzPts val="1400"/>
              <a:buNone/>
              <a:defRPr b="0" i="0" sz="2900" u="none" cap="none" strike="noStrike">
                <a:solidFill>
                  <a:srgbClr val="000000"/>
                </a:solidFill>
                <a:latin typeface="Arial Narrow"/>
                <a:ea typeface="Arial Narrow"/>
                <a:cs typeface="Arial Narrow"/>
                <a:sym typeface="Arial Narrow"/>
              </a:defRPr>
            </a:lvl2pPr>
            <a:lvl3pPr lvl="2" marR="0" rtl="0" algn="l">
              <a:lnSpc>
                <a:spcPct val="100000"/>
              </a:lnSpc>
              <a:spcBef>
                <a:spcPts val="0"/>
              </a:spcBef>
              <a:spcAft>
                <a:spcPts val="0"/>
              </a:spcAft>
              <a:buSzPts val="1400"/>
              <a:buNone/>
              <a:defRPr b="0" i="0" sz="2900" u="none" cap="none" strike="noStrike">
                <a:solidFill>
                  <a:srgbClr val="000000"/>
                </a:solidFill>
                <a:latin typeface="Arial Narrow"/>
                <a:ea typeface="Arial Narrow"/>
                <a:cs typeface="Arial Narrow"/>
                <a:sym typeface="Arial Narrow"/>
              </a:defRPr>
            </a:lvl3pPr>
            <a:lvl4pPr lvl="3" marR="0" rtl="0" algn="l">
              <a:lnSpc>
                <a:spcPct val="100000"/>
              </a:lnSpc>
              <a:spcBef>
                <a:spcPts val="0"/>
              </a:spcBef>
              <a:spcAft>
                <a:spcPts val="0"/>
              </a:spcAft>
              <a:buSzPts val="1400"/>
              <a:buNone/>
              <a:defRPr b="0" i="0" sz="2900" u="none" cap="none" strike="noStrike">
                <a:solidFill>
                  <a:srgbClr val="000000"/>
                </a:solidFill>
                <a:latin typeface="Arial Narrow"/>
                <a:ea typeface="Arial Narrow"/>
                <a:cs typeface="Arial Narrow"/>
                <a:sym typeface="Arial Narrow"/>
              </a:defRPr>
            </a:lvl4pPr>
            <a:lvl5pPr lvl="4" marR="0" rtl="0" algn="l">
              <a:lnSpc>
                <a:spcPct val="100000"/>
              </a:lnSpc>
              <a:spcBef>
                <a:spcPts val="0"/>
              </a:spcBef>
              <a:spcAft>
                <a:spcPts val="0"/>
              </a:spcAft>
              <a:buSzPts val="1400"/>
              <a:buNone/>
              <a:defRPr b="0" i="0" sz="2900" u="none" cap="none" strike="noStrike">
                <a:solidFill>
                  <a:srgbClr val="000000"/>
                </a:solidFill>
                <a:latin typeface="Arial Narrow"/>
                <a:ea typeface="Arial Narrow"/>
                <a:cs typeface="Arial Narrow"/>
                <a:sym typeface="Arial Narrow"/>
              </a:defRPr>
            </a:lvl5pPr>
            <a:lvl6pPr lvl="5" marR="0" rtl="0" algn="l">
              <a:lnSpc>
                <a:spcPct val="100000"/>
              </a:lnSpc>
              <a:spcBef>
                <a:spcPts val="0"/>
              </a:spcBef>
              <a:spcAft>
                <a:spcPts val="0"/>
              </a:spcAft>
              <a:buSzPts val="1400"/>
              <a:buNone/>
              <a:defRPr b="0" i="0" sz="2900" u="none" cap="none" strike="noStrike">
                <a:solidFill>
                  <a:srgbClr val="000000"/>
                </a:solidFill>
                <a:latin typeface="Arial Narrow"/>
                <a:ea typeface="Arial Narrow"/>
                <a:cs typeface="Arial Narrow"/>
                <a:sym typeface="Arial Narrow"/>
              </a:defRPr>
            </a:lvl6pPr>
            <a:lvl7pPr lvl="6" marR="0" rtl="0" algn="l">
              <a:lnSpc>
                <a:spcPct val="100000"/>
              </a:lnSpc>
              <a:spcBef>
                <a:spcPts val="0"/>
              </a:spcBef>
              <a:spcAft>
                <a:spcPts val="0"/>
              </a:spcAft>
              <a:buSzPts val="1400"/>
              <a:buNone/>
              <a:defRPr b="0" i="0" sz="2900" u="none" cap="none" strike="noStrike">
                <a:solidFill>
                  <a:srgbClr val="000000"/>
                </a:solidFill>
                <a:latin typeface="Arial Narrow"/>
                <a:ea typeface="Arial Narrow"/>
                <a:cs typeface="Arial Narrow"/>
                <a:sym typeface="Arial Narrow"/>
              </a:defRPr>
            </a:lvl7pPr>
            <a:lvl8pPr lvl="7" marR="0" rtl="0" algn="l">
              <a:lnSpc>
                <a:spcPct val="100000"/>
              </a:lnSpc>
              <a:spcBef>
                <a:spcPts val="0"/>
              </a:spcBef>
              <a:spcAft>
                <a:spcPts val="0"/>
              </a:spcAft>
              <a:buSzPts val="1400"/>
              <a:buNone/>
              <a:defRPr b="0" i="0" sz="2900" u="none" cap="none" strike="noStrike">
                <a:solidFill>
                  <a:srgbClr val="000000"/>
                </a:solidFill>
                <a:latin typeface="Arial Narrow"/>
                <a:ea typeface="Arial Narrow"/>
                <a:cs typeface="Arial Narrow"/>
                <a:sym typeface="Arial Narrow"/>
              </a:defRPr>
            </a:lvl8pPr>
            <a:lvl9pPr lvl="8" marR="0" rtl="0" algn="l">
              <a:lnSpc>
                <a:spcPct val="100000"/>
              </a:lnSpc>
              <a:spcBef>
                <a:spcPts val="0"/>
              </a:spcBef>
              <a:spcAft>
                <a:spcPts val="0"/>
              </a:spcAft>
              <a:buSzPts val="1400"/>
              <a:buNone/>
              <a:defRPr b="0" i="0" sz="2900" u="none" cap="none" strike="noStrike">
                <a:solidFill>
                  <a:srgbClr val="000000"/>
                </a:solidFill>
                <a:latin typeface="Arial Narrow"/>
                <a:ea typeface="Arial Narrow"/>
                <a:cs typeface="Arial Narrow"/>
                <a:sym typeface="Arial Narrow"/>
              </a:defRPr>
            </a:lvl9pPr>
          </a:lstStyle>
          <a:p/>
        </p:txBody>
      </p:sp>
      <p:sp>
        <p:nvSpPr>
          <p:cNvPr id="8" name="Google Shape;8;n"/>
          <p:cNvSpPr txBox="1"/>
          <p:nvPr>
            <p:ph idx="12" type="sldNum"/>
          </p:nvPr>
        </p:nvSpPr>
        <p:spPr>
          <a:xfrm>
            <a:off x="4137025" y="9107487"/>
            <a:ext cx="3163887" cy="479425"/>
          </a:xfrm>
          <a:prstGeom prst="rect">
            <a:avLst/>
          </a:prstGeom>
          <a:noFill/>
          <a:ln>
            <a:noFill/>
          </a:ln>
        </p:spPr>
        <p:txBody>
          <a:bodyPr anchorCtr="0" anchor="b" bIns="48250" lIns="96500" spcFirstLastPara="1" rIns="96500" wrap="square" tIns="4825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p3:notes"/>
          <p:cNvSpPr txBox="1"/>
          <p:nvPr/>
        </p:nvSpPr>
        <p:spPr>
          <a:xfrm>
            <a:off x="4137025" y="9107487"/>
            <a:ext cx="3163887" cy="479425"/>
          </a:xfrm>
          <a:prstGeom prst="rect">
            <a:avLst/>
          </a:prstGeom>
          <a:noFill/>
          <a:ln>
            <a:noFill/>
          </a:ln>
        </p:spPr>
        <p:txBody>
          <a:bodyPr anchorCtr="0" anchor="b" bIns="48250" lIns="96500" spcFirstLastPara="1" rIns="96500" wrap="square" tIns="4825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US" sz="1300" u="none">
                <a:solidFill>
                  <a:srgbClr val="000000"/>
                </a:solidFill>
                <a:latin typeface="Arial"/>
                <a:ea typeface="Arial"/>
                <a:cs typeface="Arial"/>
                <a:sym typeface="Arial"/>
              </a:rPr>
              <a:t>‹#›</a:t>
            </a:fld>
            <a:endParaRPr/>
          </a:p>
        </p:txBody>
      </p:sp>
      <p:sp>
        <p:nvSpPr>
          <p:cNvPr id="104" name="Google Shape;104;p3:notes"/>
          <p:cNvSpPr/>
          <p:nvPr>
            <p:ph idx="2" type="sldImg"/>
          </p:nvPr>
        </p:nvSpPr>
        <p:spPr>
          <a:xfrm>
            <a:off x="1254125" y="719137"/>
            <a:ext cx="4794250" cy="35956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5" name="Google Shape;105;p3:notes"/>
          <p:cNvSpPr txBox="1"/>
          <p:nvPr>
            <p:ph idx="1" type="body"/>
          </p:nvPr>
        </p:nvSpPr>
        <p:spPr>
          <a:xfrm>
            <a:off x="730250" y="4554537"/>
            <a:ext cx="5842000" cy="4314825"/>
          </a:xfrm>
          <a:prstGeom prst="rect">
            <a:avLst/>
          </a:prstGeom>
          <a:noFill/>
          <a:ln>
            <a:noFill/>
          </a:ln>
        </p:spPr>
        <p:txBody>
          <a:bodyPr anchorCtr="0" anchor="t" bIns="48250" lIns="96500" spcFirstLastPara="1" rIns="96500" wrap="square" tIns="48250">
            <a:noAutofit/>
          </a:bodyPr>
          <a:lstStyle/>
          <a:p>
            <a:pPr indent="0" lvl="0" marL="0" marR="0" rtl="0" algn="l">
              <a:spcBef>
                <a:spcPts val="0"/>
              </a:spcBef>
              <a:spcAft>
                <a:spcPts val="0"/>
              </a:spcAft>
              <a:buNone/>
            </a:pPr>
            <a:r>
              <a:t/>
            </a:r>
            <a:endParaRPr b="0" i="0" sz="1800" u="none" cap="none" strike="noStrik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0" name="Shape 20"/>
        <p:cNvGrpSpPr/>
        <p:nvPr/>
      </p:nvGrpSpPr>
      <p:grpSpPr>
        <a:xfrm>
          <a:off x="0" y="0"/>
          <a:ext cx="0" cy="0"/>
          <a:chOff x="0" y="0"/>
          <a:chExt cx="0" cy="0"/>
        </a:xfrm>
      </p:grpSpPr>
      <p:sp>
        <p:nvSpPr>
          <p:cNvPr id="21" name="Google Shape;21;p2"/>
          <p:cNvSpPr txBox="1"/>
          <p:nvPr>
            <p:ph type="ctrTitle"/>
          </p:nvPr>
        </p:nvSpPr>
        <p:spPr>
          <a:xfrm>
            <a:off x="3292475" y="10226675"/>
            <a:ext cx="37306249" cy="705485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1pPr>
            <a:lvl2pPr lvl="1"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2pPr>
            <a:lvl3pPr lvl="2"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3pPr>
            <a:lvl4pPr lvl="3"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4pPr>
            <a:lvl5pPr lvl="4"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5pPr>
            <a:lvl6pPr lvl="5"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6pPr>
            <a:lvl7pPr lvl="6"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7pPr>
            <a:lvl8pPr lvl="7"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8pPr>
            <a:lvl9pPr lvl="8"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9pPr>
          </a:lstStyle>
          <a:p/>
        </p:txBody>
      </p:sp>
      <p:sp>
        <p:nvSpPr>
          <p:cNvPr id="22" name="Google Shape;22;p2"/>
          <p:cNvSpPr txBox="1"/>
          <p:nvPr>
            <p:ph idx="1" type="subTitle"/>
          </p:nvPr>
        </p:nvSpPr>
        <p:spPr>
          <a:xfrm>
            <a:off x="6583363" y="18653125"/>
            <a:ext cx="30724474" cy="8413750"/>
          </a:xfrm>
          <a:prstGeom prst="rect">
            <a:avLst/>
          </a:prstGeom>
          <a:noFill/>
          <a:ln>
            <a:noFill/>
          </a:ln>
        </p:spPr>
        <p:txBody>
          <a:bodyPr anchorCtr="0" anchor="t" bIns="91425" lIns="91425" spcFirstLastPara="1" rIns="91425" wrap="square" tIns="91425"/>
          <a:lstStyle>
            <a:lvl1pPr lvl="0" marR="0" rtl="0" algn="ctr">
              <a:spcBef>
                <a:spcPts val="580"/>
              </a:spcBef>
              <a:spcAft>
                <a:spcPts val="0"/>
              </a:spcAft>
              <a:buClr>
                <a:schemeClr val="dk1"/>
              </a:buClr>
              <a:buSzPts val="2900"/>
              <a:buFont typeface="Arial"/>
              <a:buNone/>
              <a:defRPr b="0" i="0" sz="2900" u="none" cap="none" strike="noStrike">
                <a:solidFill>
                  <a:schemeClr val="dk1"/>
                </a:solidFill>
                <a:latin typeface="Arial"/>
                <a:ea typeface="Arial"/>
                <a:cs typeface="Arial"/>
                <a:sym typeface="Arial"/>
              </a:defRPr>
            </a:lvl1pPr>
            <a:lvl2pPr lvl="1" marR="0" rtl="0" algn="ctr">
              <a:spcBef>
                <a:spcPts val="580"/>
              </a:spcBef>
              <a:spcAft>
                <a:spcPts val="0"/>
              </a:spcAft>
              <a:buClr>
                <a:schemeClr val="dk1"/>
              </a:buClr>
              <a:buSzPts val="2900"/>
              <a:buFont typeface="Arial"/>
              <a:buNone/>
              <a:defRPr b="0" i="0" sz="2900" u="none" cap="none" strike="noStrike">
                <a:solidFill>
                  <a:schemeClr val="dk1"/>
                </a:solidFill>
                <a:latin typeface="Arial"/>
                <a:ea typeface="Arial"/>
                <a:cs typeface="Arial"/>
                <a:sym typeface="Arial"/>
              </a:defRPr>
            </a:lvl2pPr>
            <a:lvl3pPr lvl="2" marR="0" rtl="0" algn="ctr">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ctr">
              <a:spcBef>
                <a:spcPts val="38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4pPr>
            <a:lvl5pPr lvl="4" marR="0" rtl="0" algn="ctr">
              <a:spcBef>
                <a:spcPts val="38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5pPr>
            <a:lvl6pPr lvl="5" marR="0" rtl="0" algn="ctr">
              <a:spcBef>
                <a:spcPts val="38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6pPr>
            <a:lvl7pPr lvl="6" marR="0" rtl="0" algn="ctr">
              <a:spcBef>
                <a:spcPts val="38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7pPr>
            <a:lvl8pPr lvl="7" marR="0" rtl="0" algn="ctr">
              <a:spcBef>
                <a:spcPts val="38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8pPr>
            <a:lvl9pPr lvl="8" marR="0" rtl="0" algn="ctr">
              <a:spcBef>
                <a:spcPts val="38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50" name="Shape 50"/>
        <p:cNvGrpSpPr/>
        <p:nvPr/>
      </p:nvGrpSpPr>
      <p:grpSpPr>
        <a:xfrm>
          <a:off x="0" y="0"/>
          <a:ext cx="0" cy="0"/>
          <a:chOff x="0" y="0"/>
          <a:chExt cx="0" cy="0"/>
        </a:xfrm>
      </p:grpSpPr>
      <p:sp>
        <p:nvSpPr>
          <p:cNvPr id="51" name="Google Shape;51;p11"/>
          <p:cNvSpPr txBox="1"/>
          <p:nvPr>
            <p:ph type="title"/>
          </p:nvPr>
        </p:nvSpPr>
        <p:spPr>
          <a:xfrm>
            <a:off x="3467100" y="21153438"/>
            <a:ext cx="37307839" cy="6537325"/>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1" i="0" sz="4000" u="none" cap="none" strike="noStrike">
                <a:solidFill>
                  <a:srgbClr val="FFFFFF"/>
                </a:solidFill>
                <a:latin typeface="Arial Black"/>
                <a:ea typeface="Arial Black"/>
                <a:cs typeface="Arial Black"/>
                <a:sym typeface="Arial Black"/>
              </a:defRPr>
            </a:lvl1pPr>
            <a:lvl2pPr lvl="1"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2pPr>
            <a:lvl3pPr lvl="2"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3pPr>
            <a:lvl4pPr lvl="3"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4pPr>
            <a:lvl5pPr lvl="4"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5pPr>
            <a:lvl6pPr lvl="5"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6pPr>
            <a:lvl7pPr lvl="6"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7pPr>
            <a:lvl8pPr lvl="7"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8pPr>
            <a:lvl9pPr lvl="8"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9pPr>
          </a:lstStyle>
          <a:p/>
        </p:txBody>
      </p:sp>
      <p:sp>
        <p:nvSpPr>
          <p:cNvPr id="52" name="Google Shape;52;p11"/>
          <p:cNvSpPr txBox="1"/>
          <p:nvPr>
            <p:ph idx="1" type="body"/>
          </p:nvPr>
        </p:nvSpPr>
        <p:spPr>
          <a:xfrm>
            <a:off x="3467100" y="13952538"/>
            <a:ext cx="37307839" cy="7200900"/>
          </a:xfrm>
          <a:prstGeom prst="rect">
            <a:avLst/>
          </a:prstGeom>
          <a:noFill/>
          <a:ln>
            <a:noFill/>
          </a:ln>
        </p:spPr>
        <p:txBody>
          <a:bodyPr anchorCtr="0" anchor="b" bIns="91425" lIns="91425" spcFirstLastPara="1" rIns="91425" wrap="square" tIns="91425"/>
          <a:lstStyle>
            <a:lvl1pPr indent="-228600" lvl="0" marL="457200"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indent="-228600" lvl="2" marL="1371600" marR="0" rtl="0" algn="l">
              <a:spcBef>
                <a:spcPts val="32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indent="-228600" lvl="3" marL="18288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228600" lvl="5" marL="2743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228600" lvl="6" marL="32004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53" name="Shape 53"/>
        <p:cNvGrpSpPr/>
        <p:nvPr/>
      </p:nvGrpSpPr>
      <p:grpSpPr>
        <a:xfrm>
          <a:off x="0" y="0"/>
          <a:ext cx="0" cy="0"/>
          <a:chOff x="0" y="0"/>
          <a:chExt cx="0" cy="0"/>
        </a:xfrm>
      </p:grpSpPr>
      <p:sp>
        <p:nvSpPr>
          <p:cNvPr id="54" name="Google Shape;54;p12"/>
          <p:cNvSpPr txBox="1"/>
          <p:nvPr>
            <p:ph type="title"/>
          </p:nvPr>
        </p:nvSpPr>
        <p:spPr>
          <a:xfrm>
            <a:off x="960437" y="1273175"/>
            <a:ext cx="41924286" cy="2201862"/>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1pPr>
            <a:lvl2pPr lvl="1"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2pPr>
            <a:lvl3pPr lvl="2"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3pPr>
            <a:lvl4pPr lvl="3"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4pPr>
            <a:lvl5pPr lvl="4"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5pPr>
            <a:lvl6pPr lvl="5"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6pPr>
            <a:lvl7pPr lvl="6"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7pPr>
            <a:lvl8pPr lvl="7"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8pPr>
            <a:lvl9pPr lvl="8"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9pPr>
          </a:lstStyle>
          <a:p/>
        </p:txBody>
      </p:sp>
      <p:sp>
        <p:nvSpPr>
          <p:cNvPr id="55" name="Google Shape;55;p12"/>
          <p:cNvSpPr txBox="1"/>
          <p:nvPr>
            <p:ph idx="1" type="body"/>
          </p:nvPr>
        </p:nvSpPr>
        <p:spPr>
          <a:xfrm>
            <a:off x="693737" y="5638800"/>
            <a:ext cx="9821862" cy="26563637"/>
          </a:xfrm>
          <a:prstGeom prst="rect">
            <a:avLst/>
          </a:prstGeom>
          <a:noFill/>
          <a:ln>
            <a:noFill/>
          </a:ln>
        </p:spPr>
        <p:txBody>
          <a:bodyPr anchorCtr="0" anchor="t" bIns="91425" lIns="91425" spcFirstLastPara="1" rIns="91425" wrap="square" tIns="91425"/>
          <a:lstStyle>
            <a:lvl1pPr indent="-412750" lvl="0" marL="457200" marR="0" rtl="0" algn="l">
              <a:spcBef>
                <a:spcPts val="580"/>
              </a:spcBef>
              <a:spcAft>
                <a:spcPts val="0"/>
              </a:spcAft>
              <a:buClr>
                <a:schemeClr val="dk1"/>
              </a:buClr>
              <a:buSzPts val="2900"/>
              <a:buFont typeface="Arial"/>
              <a:buChar char="•"/>
              <a:defRPr b="0" i="0" sz="2900" u="none" cap="none" strike="noStrike">
                <a:solidFill>
                  <a:schemeClr val="dk1"/>
                </a:solidFill>
                <a:latin typeface="Arial"/>
                <a:ea typeface="Arial"/>
                <a:cs typeface="Arial"/>
                <a:sym typeface="Arial"/>
              </a:defRPr>
            </a:lvl1pPr>
            <a:lvl2pPr indent="-412750" lvl="1" marL="914400" marR="0" rtl="0" algn="l">
              <a:spcBef>
                <a:spcPts val="580"/>
              </a:spcBef>
              <a:spcAft>
                <a:spcPts val="0"/>
              </a:spcAft>
              <a:buClr>
                <a:schemeClr val="dk1"/>
              </a:buClr>
              <a:buSzPts val="2900"/>
              <a:buFont typeface="Arial"/>
              <a:buChar char="–"/>
              <a:defRPr b="0" i="0" sz="29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49250" lvl="3" marL="1828800" marR="0" rtl="0" algn="l">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66" name="Shape 66"/>
        <p:cNvGrpSpPr/>
        <p:nvPr/>
      </p:nvGrpSpPr>
      <p:grpSpPr>
        <a:xfrm>
          <a:off x="0" y="0"/>
          <a:ext cx="0" cy="0"/>
          <a:chOff x="0" y="0"/>
          <a:chExt cx="0" cy="0"/>
        </a:xfrm>
      </p:grpSpPr>
      <p:sp>
        <p:nvSpPr>
          <p:cNvPr id="67" name="Google Shape;67;p14"/>
          <p:cNvSpPr txBox="1"/>
          <p:nvPr>
            <p:ph type="title"/>
          </p:nvPr>
        </p:nvSpPr>
        <p:spPr>
          <a:xfrm rot="5400000">
            <a:off x="22146418" y="11464132"/>
            <a:ext cx="30929263" cy="1054735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9pPr>
          </a:lstStyle>
          <a:p/>
        </p:txBody>
      </p:sp>
      <p:sp>
        <p:nvSpPr>
          <p:cNvPr id="68" name="Google Shape;68;p14"/>
          <p:cNvSpPr txBox="1"/>
          <p:nvPr>
            <p:ph idx="1" type="body"/>
          </p:nvPr>
        </p:nvSpPr>
        <p:spPr>
          <a:xfrm rot="5400000">
            <a:off x="974725" y="992188"/>
            <a:ext cx="30929263" cy="31491237"/>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69" name="Shape 69"/>
        <p:cNvGrpSpPr/>
        <p:nvPr/>
      </p:nvGrpSpPr>
      <p:grpSpPr>
        <a:xfrm>
          <a:off x="0" y="0"/>
          <a:ext cx="0" cy="0"/>
          <a:chOff x="0" y="0"/>
          <a:chExt cx="0" cy="0"/>
        </a:xfrm>
      </p:grpSpPr>
      <p:sp>
        <p:nvSpPr>
          <p:cNvPr id="70" name="Google Shape;70;p15"/>
          <p:cNvSpPr txBox="1"/>
          <p:nvPr>
            <p:ph type="title"/>
          </p:nvPr>
        </p:nvSpPr>
        <p:spPr>
          <a:xfrm>
            <a:off x="960437" y="1273175"/>
            <a:ext cx="41924286" cy="2201862"/>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9pPr>
          </a:lstStyle>
          <a:p/>
        </p:txBody>
      </p:sp>
      <p:sp>
        <p:nvSpPr>
          <p:cNvPr id="71" name="Google Shape;71;p15"/>
          <p:cNvSpPr txBox="1"/>
          <p:nvPr>
            <p:ph idx="1" type="body"/>
          </p:nvPr>
        </p:nvSpPr>
        <p:spPr>
          <a:xfrm rot="5400000">
            <a:off x="-7747000" y="14079537"/>
            <a:ext cx="26563637" cy="9682162"/>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72" name="Shape 72"/>
        <p:cNvGrpSpPr/>
        <p:nvPr/>
      </p:nvGrpSpPr>
      <p:grpSpPr>
        <a:xfrm>
          <a:off x="0" y="0"/>
          <a:ext cx="0" cy="0"/>
          <a:chOff x="0" y="0"/>
          <a:chExt cx="0" cy="0"/>
        </a:xfrm>
      </p:grpSpPr>
      <p:sp>
        <p:nvSpPr>
          <p:cNvPr id="73" name="Google Shape;73;p16"/>
          <p:cNvSpPr txBox="1"/>
          <p:nvPr>
            <p:ph type="title"/>
          </p:nvPr>
        </p:nvSpPr>
        <p:spPr>
          <a:xfrm>
            <a:off x="8602663" y="23042563"/>
            <a:ext cx="26335038" cy="2720975"/>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9pPr>
          </a:lstStyle>
          <a:p/>
        </p:txBody>
      </p:sp>
      <p:sp>
        <p:nvSpPr>
          <p:cNvPr id="74" name="Google Shape;74;p16"/>
          <p:cNvSpPr/>
          <p:nvPr>
            <p:ph idx="2" type="pic"/>
          </p:nvPr>
        </p:nvSpPr>
        <p:spPr>
          <a:xfrm>
            <a:off x="8602663" y="2941638"/>
            <a:ext cx="26335038" cy="19750086"/>
          </a:xfrm>
          <a:prstGeom prst="rect">
            <a:avLst/>
          </a:prstGeom>
          <a:noFill/>
          <a:ln>
            <a:noFill/>
          </a:ln>
        </p:spPr>
        <p:txBody>
          <a:bodyPr anchorCtr="0" anchor="t" bIns="91425" lIns="91425" spcFirstLastPara="1" rIns="91425" wrap="square" tIns="91425"/>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75" name="Google Shape;75;p16"/>
          <p:cNvSpPr txBox="1"/>
          <p:nvPr>
            <p:ph idx="1" type="body"/>
          </p:nvPr>
        </p:nvSpPr>
        <p:spPr>
          <a:xfrm>
            <a:off x="8602663" y="25763538"/>
            <a:ext cx="26335038" cy="3862387"/>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76" name="Shape 76"/>
        <p:cNvGrpSpPr/>
        <p:nvPr/>
      </p:nvGrpSpPr>
      <p:grpSpPr>
        <a:xfrm>
          <a:off x="0" y="0"/>
          <a:ext cx="0" cy="0"/>
          <a:chOff x="0" y="0"/>
          <a:chExt cx="0" cy="0"/>
        </a:xfrm>
      </p:grpSpPr>
      <p:sp>
        <p:nvSpPr>
          <p:cNvPr id="77" name="Google Shape;77;p17"/>
          <p:cNvSpPr txBox="1"/>
          <p:nvPr>
            <p:ph type="title"/>
          </p:nvPr>
        </p:nvSpPr>
        <p:spPr>
          <a:xfrm>
            <a:off x="2193925" y="1311275"/>
            <a:ext cx="14439900" cy="5576888"/>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9pPr>
          </a:lstStyle>
          <a:p/>
        </p:txBody>
      </p:sp>
      <p:sp>
        <p:nvSpPr>
          <p:cNvPr id="78" name="Google Shape;78;p17"/>
          <p:cNvSpPr txBox="1"/>
          <p:nvPr>
            <p:ph idx="1" type="body"/>
          </p:nvPr>
        </p:nvSpPr>
        <p:spPr>
          <a:xfrm>
            <a:off x="17160875" y="1311275"/>
            <a:ext cx="24536399" cy="28093989"/>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79" name="Google Shape;79;p17"/>
          <p:cNvSpPr txBox="1"/>
          <p:nvPr>
            <p:ph idx="2" type="body"/>
          </p:nvPr>
        </p:nvSpPr>
        <p:spPr>
          <a:xfrm>
            <a:off x="2193925" y="6888163"/>
            <a:ext cx="14439900" cy="22517100"/>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80" name="Shape 80"/>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81" name="Shape 81"/>
        <p:cNvGrpSpPr/>
        <p:nvPr/>
      </p:nvGrpSpPr>
      <p:grpSpPr>
        <a:xfrm>
          <a:off x="0" y="0"/>
          <a:ext cx="0" cy="0"/>
          <a:chOff x="0" y="0"/>
          <a:chExt cx="0" cy="0"/>
        </a:xfrm>
      </p:grpSpPr>
      <p:sp>
        <p:nvSpPr>
          <p:cNvPr id="82" name="Google Shape;82;p19"/>
          <p:cNvSpPr txBox="1"/>
          <p:nvPr>
            <p:ph type="title"/>
          </p:nvPr>
        </p:nvSpPr>
        <p:spPr>
          <a:xfrm>
            <a:off x="960437" y="1273175"/>
            <a:ext cx="41924286" cy="2201862"/>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83" name="Shape 83"/>
        <p:cNvGrpSpPr/>
        <p:nvPr/>
      </p:nvGrpSpPr>
      <p:grpSpPr>
        <a:xfrm>
          <a:off x="0" y="0"/>
          <a:ext cx="0" cy="0"/>
          <a:chOff x="0" y="0"/>
          <a:chExt cx="0" cy="0"/>
        </a:xfrm>
      </p:grpSpPr>
      <p:sp>
        <p:nvSpPr>
          <p:cNvPr id="84" name="Google Shape;84;p20"/>
          <p:cNvSpPr txBox="1"/>
          <p:nvPr>
            <p:ph type="title"/>
          </p:nvPr>
        </p:nvSpPr>
        <p:spPr>
          <a:xfrm>
            <a:off x="2193925" y="1317625"/>
            <a:ext cx="39503351" cy="54864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9pPr>
          </a:lstStyle>
          <a:p/>
        </p:txBody>
      </p:sp>
      <p:sp>
        <p:nvSpPr>
          <p:cNvPr id="85" name="Google Shape;85;p20"/>
          <p:cNvSpPr txBox="1"/>
          <p:nvPr>
            <p:ph idx="1" type="body"/>
          </p:nvPr>
        </p:nvSpPr>
        <p:spPr>
          <a:xfrm>
            <a:off x="2193925" y="7369175"/>
            <a:ext cx="19392900" cy="3070225"/>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86" name="Google Shape;86;p20"/>
          <p:cNvSpPr txBox="1"/>
          <p:nvPr>
            <p:ph idx="2" type="body"/>
          </p:nvPr>
        </p:nvSpPr>
        <p:spPr>
          <a:xfrm>
            <a:off x="2193925" y="10439400"/>
            <a:ext cx="19392900" cy="18965863"/>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87" name="Google Shape;87;p20"/>
          <p:cNvSpPr txBox="1"/>
          <p:nvPr>
            <p:ph idx="3" type="body"/>
          </p:nvPr>
        </p:nvSpPr>
        <p:spPr>
          <a:xfrm>
            <a:off x="22296438" y="7369175"/>
            <a:ext cx="19400837" cy="3070225"/>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88" name="Google Shape;88;p20"/>
          <p:cNvSpPr txBox="1"/>
          <p:nvPr>
            <p:ph idx="4" type="body"/>
          </p:nvPr>
        </p:nvSpPr>
        <p:spPr>
          <a:xfrm>
            <a:off x="22296438" y="10439400"/>
            <a:ext cx="19400837" cy="18965863"/>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89" name="Shape 89"/>
        <p:cNvGrpSpPr/>
        <p:nvPr/>
      </p:nvGrpSpPr>
      <p:grpSpPr>
        <a:xfrm>
          <a:off x="0" y="0"/>
          <a:ext cx="0" cy="0"/>
          <a:chOff x="0" y="0"/>
          <a:chExt cx="0" cy="0"/>
        </a:xfrm>
      </p:grpSpPr>
      <p:sp>
        <p:nvSpPr>
          <p:cNvPr id="90" name="Google Shape;90;p21"/>
          <p:cNvSpPr txBox="1"/>
          <p:nvPr>
            <p:ph type="title"/>
          </p:nvPr>
        </p:nvSpPr>
        <p:spPr>
          <a:xfrm>
            <a:off x="960437" y="1273175"/>
            <a:ext cx="41924286" cy="2201862"/>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9pPr>
          </a:lstStyle>
          <a:p/>
        </p:txBody>
      </p:sp>
      <p:sp>
        <p:nvSpPr>
          <p:cNvPr id="91" name="Google Shape;91;p21"/>
          <p:cNvSpPr txBox="1"/>
          <p:nvPr>
            <p:ph idx="1" type="body"/>
          </p:nvPr>
        </p:nvSpPr>
        <p:spPr>
          <a:xfrm>
            <a:off x="693738" y="5638800"/>
            <a:ext cx="4764087" cy="26563637"/>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2" name="Google Shape;92;p21"/>
          <p:cNvSpPr txBox="1"/>
          <p:nvPr>
            <p:ph idx="2" type="body"/>
          </p:nvPr>
        </p:nvSpPr>
        <p:spPr>
          <a:xfrm>
            <a:off x="5610225" y="5638800"/>
            <a:ext cx="4765675" cy="26563637"/>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23" name="Shape 23"/>
        <p:cNvGrpSpPr/>
        <p:nvPr/>
      </p:nvGrpSpPr>
      <p:grpSpPr>
        <a:xfrm>
          <a:off x="0" y="0"/>
          <a:ext cx="0" cy="0"/>
          <a:chOff x="0" y="0"/>
          <a:chExt cx="0" cy="0"/>
        </a:xfrm>
      </p:grpSpPr>
      <p:sp>
        <p:nvSpPr>
          <p:cNvPr id="24" name="Google Shape;24;p3"/>
          <p:cNvSpPr txBox="1"/>
          <p:nvPr>
            <p:ph type="title"/>
          </p:nvPr>
        </p:nvSpPr>
        <p:spPr>
          <a:xfrm rot="5400000">
            <a:off x="22146418" y="11464132"/>
            <a:ext cx="30929263" cy="1054735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1pPr>
            <a:lvl2pPr lvl="1"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2pPr>
            <a:lvl3pPr lvl="2"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3pPr>
            <a:lvl4pPr lvl="3"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4pPr>
            <a:lvl5pPr lvl="4"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5pPr>
            <a:lvl6pPr lvl="5"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6pPr>
            <a:lvl7pPr lvl="6"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7pPr>
            <a:lvl8pPr lvl="7"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8pPr>
            <a:lvl9pPr lvl="8"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9pPr>
          </a:lstStyle>
          <a:p/>
        </p:txBody>
      </p:sp>
      <p:sp>
        <p:nvSpPr>
          <p:cNvPr id="25" name="Google Shape;25;p3"/>
          <p:cNvSpPr txBox="1"/>
          <p:nvPr>
            <p:ph idx="1" type="body"/>
          </p:nvPr>
        </p:nvSpPr>
        <p:spPr>
          <a:xfrm rot="5400000">
            <a:off x="974725" y="992188"/>
            <a:ext cx="30929263" cy="31491237"/>
          </a:xfrm>
          <a:prstGeom prst="rect">
            <a:avLst/>
          </a:prstGeom>
          <a:noFill/>
          <a:ln>
            <a:noFill/>
          </a:ln>
        </p:spPr>
        <p:txBody>
          <a:bodyPr anchorCtr="0" anchor="t" bIns="91425" lIns="91425" spcFirstLastPara="1" rIns="91425" wrap="square" tIns="91425"/>
          <a:lstStyle>
            <a:lvl1pPr indent="-412750" lvl="0" marL="457200" marR="0" rtl="0" algn="l">
              <a:spcBef>
                <a:spcPts val="580"/>
              </a:spcBef>
              <a:spcAft>
                <a:spcPts val="0"/>
              </a:spcAft>
              <a:buClr>
                <a:schemeClr val="dk1"/>
              </a:buClr>
              <a:buSzPts val="2900"/>
              <a:buFont typeface="Arial"/>
              <a:buChar char="•"/>
              <a:defRPr b="0" i="0" sz="2900" u="none" cap="none" strike="noStrike">
                <a:solidFill>
                  <a:schemeClr val="dk1"/>
                </a:solidFill>
                <a:latin typeface="Arial"/>
                <a:ea typeface="Arial"/>
                <a:cs typeface="Arial"/>
                <a:sym typeface="Arial"/>
              </a:defRPr>
            </a:lvl1pPr>
            <a:lvl2pPr indent="-412750" lvl="1" marL="914400" marR="0" rtl="0" algn="l">
              <a:spcBef>
                <a:spcPts val="580"/>
              </a:spcBef>
              <a:spcAft>
                <a:spcPts val="0"/>
              </a:spcAft>
              <a:buClr>
                <a:schemeClr val="dk1"/>
              </a:buClr>
              <a:buSzPts val="2900"/>
              <a:buFont typeface="Arial"/>
              <a:buChar char="–"/>
              <a:defRPr b="0" i="0" sz="29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49250" lvl="3" marL="1828800" marR="0" rtl="0" algn="l">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93" name="Shape 93"/>
        <p:cNvGrpSpPr/>
        <p:nvPr/>
      </p:nvGrpSpPr>
      <p:grpSpPr>
        <a:xfrm>
          <a:off x="0" y="0"/>
          <a:ext cx="0" cy="0"/>
          <a:chOff x="0" y="0"/>
          <a:chExt cx="0" cy="0"/>
        </a:xfrm>
      </p:grpSpPr>
      <p:sp>
        <p:nvSpPr>
          <p:cNvPr id="94" name="Google Shape;94;p22"/>
          <p:cNvSpPr txBox="1"/>
          <p:nvPr>
            <p:ph type="title"/>
          </p:nvPr>
        </p:nvSpPr>
        <p:spPr>
          <a:xfrm>
            <a:off x="3467100" y="21153438"/>
            <a:ext cx="37307839" cy="6537325"/>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1" i="0" sz="40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9pPr>
          </a:lstStyle>
          <a:p/>
        </p:txBody>
      </p:sp>
      <p:sp>
        <p:nvSpPr>
          <p:cNvPr id="95" name="Google Shape;95;p22"/>
          <p:cNvSpPr txBox="1"/>
          <p:nvPr>
            <p:ph idx="1" type="body"/>
          </p:nvPr>
        </p:nvSpPr>
        <p:spPr>
          <a:xfrm>
            <a:off x="3467100" y="13952538"/>
            <a:ext cx="37307839" cy="7200900"/>
          </a:xfrm>
          <a:prstGeom prst="rect">
            <a:avLst/>
          </a:prstGeom>
          <a:noFill/>
          <a:ln>
            <a:noFill/>
          </a:ln>
        </p:spPr>
        <p:txBody>
          <a:bodyPr anchorCtr="0" anchor="b" bIns="91425" lIns="91425" spcFirstLastPara="1" rIns="91425" wrap="square" tIns="91425"/>
          <a:lstStyle>
            <a:lvl1pPr indent="-228600" lvl="0" marL="457200"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indent="-228600" lvl="2" marL="1371600" marR="0" rtl="0" algn="l">
              <a:spcBef>
                <a:spcPts val="32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indent="-228600" lvl="3" marL="18288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228600" lvl="5" marL="2743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228600" lvl="6" marL="32004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96" name="Shape 96"/>
        <p:cNvGrpSpPr/>
        <p:nvPr/>
      </p:nvGrpSpPr>
      <p:grpSpPr>
        <a:xfrm>
          <a:off x="0" y="0"/>
          <a:ext cx="0" cy="0"/>
          <a:chOff x="0" y="0"/>
          <a:chExt cx="0" cy="0"/>
        </a:xfrm>
      </p:grpSpPr>
      <p:sp>
        <p:nvSpPr>
          <p:cNvPr id="97" name="Google Shape;97;p23"/>
          <p:cNvSpPr txBox="1"/>
          <p:nvPr>
            <p:ph type="title"/>
          </p:nvPr>
        </p:nvSpPr>
        <p:spPr>
          <a:xfrm>
            <a:off x="960437" y="1273175"/>
            <a:ext cx="41924286" cy="2201862"/>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9pPr>
          </a:lstStyle>
          <a:p/>
        </p:txBody>
      </p:sp>
      <p:sp>
        <p:nvSpPr>
          <p:cNvPr id="98" name="Google Shape;98;p23"/>
          <p:cNvSpPr txBox="1"/>
          <p:nvPr>
            <p:ph idx="1" type="body"/>
          </p:nvPr>
        </p:nvSpPr>
        <p:spPr>
          <a:xfrm>
            <a:off x="693737" y="5638800"/>
            <a:ext cx="9682162" cy="26563637"/>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9" name="Shape 99"/>
        <p:cNvGrpSpPr/>
        <p:nvPr/>
      </p:nvGrpSpPr>
      <p:grpSpPr>
        <a:xfrm>
          <a:off x="0" y="0"/>
          <a:ext cx="0" cy="0"/>
          <a:chOff x="0" y="0"/>
          <a:chExt cx="0" cy="0"/>
        </a:xfrm>
      </p:grpSpPr>
      <p:sp>
        <p:nvSpPr>
          <p:cNvPr id="100" name="Google Shape;100;p24"/>
          <p:cNvSpPr txBox="1"/>
          <p:nvPr>
            <p:ph type="ctrTitle"/>
          </p:nvPr>
        </p:nvSpPr>
        <p:spPr>
          <a:xfrm>
            <a:off x="3292475" y="10226675"/>
            <a:ext cx="37306249" cy="705485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9pPr>
          </a:lstStyle>
          <a:p/>
        </p:txBody>
      </p:sp>
      <p:sp>
        <p:nvSpPr>
          <p:cNvPr id="101" name="Google Shape;101;p24"/>
          <p:cNvSpPr txBox="1"/>
          <p:nvPr>
            <p:ph idx="1" type="subTitle"/>
          </p:nvPr>
        </p:nvSpPr>
        <p:spPr>
          <a:xfrm>
            <a:off x="6583363" y="18653125"/>
            <a:ext cx="30724474" cy="8413750"/>
          </a:xfrm>
          <a:prstGeom prst="rect">
            <a:avLst/>
          </a:prstGeom>
          <a:noFill/>
          <a:ln>
            <a:noFill/>
          </a:ln>
        </p:spPr>
        <p:txBody>
          <a:bodyPr anchorCtr="0" anchor="t" bIns="91425" lIns="91425" spcFirstLastPara="1" rIns="91425" wrap="square" tIns="91425"/>
          <a:lstStyle>
            <a:lvl1pPr lvl="0" marR="0" rtl="0" algn="ctr">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ctr">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ctr">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26" name="Shape 26"/>
        <p:cNvGrpSpPr/>
        <p:nvPr/>
      </p:nvGrpSpPr>
      <p:grpSpPr>
        <a:xfrm>
          <a:off x="0" y="0"/>
          <a:ext cx="0" cy="0"/>
          <a:chOff x="0" y="0"/>
          <a:chExt cx="0" cy="0"/>
        </a:xfrm>
      </p:grpSpPr>
      <p:sp>
        <p:nvSpPr>
          <p:cNvPr id="27" name="Google Shape;27;p4"/>
          <p:cNvSpPr txBox="1"/>
          <p:nvPr>
            <p:ph type="title"/>
          </p:nvPr>
        </p:nvSpPr>
        <p:spPr>
          <a:xfrm>
            <a:off x="960437" y="1273175"/>
            <a:ext cx="41924286" cy="2201862"/>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1pPr>
            <a:lvl2pPr lvl="1"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2pPr>
            <a:lvl3pPr lvl="2"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3pPr>
            <a:lvl4pPr lvl="3"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4pPr>
            <a:lvl5pPr lvl="4"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5pPr>
            <a:lvl6pPr lvl="5"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6pPr>
            <a:lvl7pPr lvl="6"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7pPr>
            <a:lvl8pPr lvl="7"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8pPr>
            <a:lvl9pPr lvl="8"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9pPr>
          </a:lstStyle>
          <a:p/>
        </p:txBody>
      </p:sp>
      <p:sp>
        <p:nvSpPr>
          <p:cNvPr id="28" name="Google Shape;28;p4"/>
          <p:cNvSpPr txBox="1"/>
          <p:nvPr>
            <p:ph idx="1" type="body"/>
          </p:nvPr>
        </p:nvSpPr>
        <p:spPr>
          <a:xfrm rot="5400000">
            <a:off x="-7677150" y="14009688"/>
            <a:ext cx="26563637" cy="9821862"/>
          </a:xfrm>
          <a:prstGeom prst="rect">
            <a:avLst/>
          </a:prstGeom>
          <a:noFill/>
          <a:ln>
            <a:noFill/>
          </a:ln>
        </p:spPr>
        <p:txBody>
          <a:bodyPr anchorCtr="0" anchor="t" bIns="91425" lIns="91425" spcFirstLastPara="1" rIns="91425" wrap="square" tIns="91425"/>
          <a:lstStyle>
            <a:lvl1pPr indent="-412750" lvl="0" marL="457200" marR="0" rtl="0" algn="l">
              <a:spcBef>
                <a:spcPts val="580"/>
              </a:spcBef>
              <a:spcAft>
                <a:spcPts val="0"/>
              </a:spcAft>
              <a:buClr>
                <a:schemeClr val="dk1"/>
              </a:buClr>
              <a:buSzPts val="2900"/>
              <a:buFont typeface="Arial"/>
              <a:buChar char="•"/>
              <a:defRPr b="0" i="0" sz="2900" u="none" cap="none" strike="noStrike">
                <a:solidFill>
                  <a:schemeClr val="dk1"/>
                </a:solidFill>
                <a:latin typeface="Arial"/>
                <a:ea typeface="Arial"/>
                <a:cs typeface="Arial"/>
                <a:sym typeface="Arial"/>
              </a:defRPr>
            </a:lvl1pPr>
            <a:lvl2pPr indent="-412750" lvl="1" marL="914400" marR="0" rtl="0" algn="l">
              <a:spcBef>
                <a:spcPts val="580"/>
              </a:spcBef>
              <a:spcAft>
                <a:spcPts val="0"/>
              </a:spcAft>
              <a:buClr>
                <a:schemeClr val="dk1"/>
              </a:buClr>
              <a:buSzPts val="2900"/>
              <a:buFont typeface="Arial"/>
              <a:buChar char="–"/>
              <a:defRPr b="0" i="0" sz="29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49250" lvl="3" marL="1828800" marR="0" rtl="0" algn="l">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29" name="Shape 29"/>
        <p:cNvGrpSpPr/>
        <p:nvPr/>
      </p:nvGrpSpPr>
      <p:grpSpPr>
        <a:xfrm>
          <a:off x="0" y="0"/>
          <a:ext cx="0" cy="0"/>
          <a:chOff x="0" y="0"/>
          <a:chExt cx="0" cy="0"/>
        </a:xfrm>
      </p:grpSpPr>
      <p:sp>
        <p:nvSpPr>
          <p:cNvPr id="30" name="Google Shape;30;p5"/>
          <p:cNvSpPr txBox="1"/>
          <p:nvPr>
            <p:ph type="title"/>
          </p:nvPr>
        </p:nvSpPr>
        <p:spPr>
          <a:xfrm>
            <a:off x="8602663" y="23042563"/>
            <a:ext cx="26335038" cy="2720975"/>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rgbClr val="FFFFFF"/>
                </a:solidFill>
                <a:latin typeface="Arial Black"/>
                <a:ea typeface="Arial Black"/>
                <a:cs typeface="Arial Black"/>
                <a:sym typeface="Arial Black"/>
              </a:defRPr>
            </a:lvl1pPr>
            <a:lvl2pPr lvl="1"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2pPr>
            <a:lvl3pPr lvl="2"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3pPr>
            <a:lvl4pPr lvl="3"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4pPr>
            <a:lvl5pPr lvl="4"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5pPr>
            <a:lvl6pPr lvl="5"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6pPr>
            <a:lvl7pPr lvl="6"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7pPr>
            <a:lvl8pPr lvl="7"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8pPr>
            <a:lvl9pPr lvl="8"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9pPr>
          </a:lstStyle>
          <a:p/>
        </p:txBody>
      </p:sp>
      <p:sp>
        <p:nvSpPr>
          <p:cNvPr id="31" name="Google Shape;31;p5"/>
          <p:cNvSpPr/>
          <p:nvPr>
            <p:ph idx="2" type="pic"/>
          </p:nvPr>
        </p:nvSpPr>
        <p:spPr>
          <a:xfrm>
            <a:off x="8602663" y="2941638"/>
            <a:ext cx="26335038" cy="19750086"/>
          </a:xfrm>
          <a:prstGeom prst="rect">
            <a:avLst/>
          </a:prstGeom>
          <a:noFill/>
          <a:ln>
            <a:noFill/>
          </a:ln>
        </p:spPr>
        <p:txBody>
          <a:bodyPr anchorCtr="0" anchor="t" bIns="91425" lIns="91425" spcFirstLastPara="1" rIns="91425" wrap="square" tIns="91425"/>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32" name="Google Shape;32;p5"/>
          <p:cNvSpPr txBox="1"/>
          <p:nvPr>
            <p:ph idx="1" type="body"/>
          </p:nvPr>
        </p:nvSpPr>
        <p:spPr>
          <a:xfrm>
            <a:off x="8602663" y="25763538"/>
            <a:ext cx="26335038" cy="3862387"/>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33" name="Shape 33"/>
        <p:cNvGrpSpPr/>
        <p:nvPr/>
      </p:nvGrpSpPr>
      <p:grpSpPr>
        <a:xfrm>
          <a:off x="0" y="0"/>
          <a:ext cx="0" cy="0"/>
          <a:chOff x="0" y="0"/>
          <a:chExt cx="0" cy="0"/>
        </a:xfrm>
      </p:grpSpPr>
      <p:sp>
        <p:nvSpPr>
          <p:cNvPr id="34" name="Google Shape;34;p6"/>
          <p:cNvSpPr txBox="1"/>
          <p:nvPr>
            <p:ph type="title"/>
          </p:nvPr>
        </p:nvSpPr>
        <p:spPr>
          <a:xfrm>
            <a:off x="2193925" y="1311275"/>
            <a:ext cx="14439900" cy="5576888"/>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rgbClr val="FFFFFF"/>
                </a:solidFill>
                <a:latin typeface="Arial Black"/>
                <a:ea typeface="Arial Black"/>
                <a:cs typeface="Arial Black"/>
                <a:sym typeface="Arial Black"/>
              </a:defRPr>
            </a:lvl1pPr>
            <a:lvl2pPr lvl="1"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2pPr>
            <a:lvl3pPr lvl="2"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3pPr>
            <a:lvl4pPr lvl="3"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4pPr>
            <a:lvl5pPr lvl="4"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5pPr>
            <a:lvl6pPr lvl="5"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6pPr>
            <a:lvl7pPr lvl="6"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7pPr>
            <a:lvl8pPr lvl="7"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8pPr>
            <a:lvl9pPr lvl="8"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9pPr>
          </a:lstStyle>
          <a:p/>
        </p:txBody>
      </p:sp>
      <p:sp>
        <p:nvSpPr>
          <p:cNvPr id="35" name="Google Shape;35;p6"/>
          <p:cNvSpPr txBox="1"/>
          <p:nvPr>
            <p:ph idx="1" type="body"/>
          </p:nvPr>
        </p:nvSpPr>
        <p:spPr>
          <a:xfrm>
            <a:off x="17160875" y="1311275"/>
            <a:ext cx="24536399" cy="28093989"/>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6" name="Google Shape;36;p6"/>
          <p:cNvSpPr txBox="1"/>
          <p:nvPr>
            <p:ph idx="2" type="body"/>
          </p:nvPr>
        </p:nvSpPr>
        <p:spPr>
          <a:xfrm>
            <a:off x="2193925" y="6888163"/>
            <a:ext cx="14439900" cy="22517100"/>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7" name="Shape 3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8" name="Shape 38"/>
        <p:cNvGrpSpPr/>
        <p:nvPr/>
      </p:nvGrpSpPr>
      <p:grpSpPr>
        <a:xfrm>
          <a:off x="0" y="0"/>
          <a:ext cx="0" cy="0"/>
          <a:chOff x="0" y="0"/>
          <a:chExt cx="0" cy="0"/>
        </a:xfrm>
      </p:grpSpPr>
      <p:sp>
        <p:nvSpPr>
          <p:cNvPr id="39" name="Google Shape;39;p8"/>
          <p:cNvSpPr txBox="1"/>
          <p:nvPr>
            <p:ph type="title"/>
          </p:nvPr>
        </p:nvSpPr>
        <p:spPr>
          <a:xfrm>
            <a:off x="960437" y="1273175"/>
            <a:ext cx="41924286" cy="2201862"/>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1pPr>
            <a:lvl2pPr lvl="1"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2pPr>
            <a:lvl3pPr lvl="2"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3pPr>
            <a:lvl4pPr lvl="3"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4pPr>
            <a:lvl5pPr lvl="4"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5pPr>
            <a:lvl6pPr lvl="5"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6pPr>
            <a:lvl7pPr lvl="6"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7pPr>
            <a:lvl8pPr lvl="7"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8pPr>
            <a:lvl9pPr lvl="8"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0" name="Shape 40"/>
        <p:cNvGrpSpPr/>
        <p:nvPr/>
      </p:nvGrpSpPr>
      <p:grpSpPr>
        <a:xfrm>
          <a:off x="0" y="0"/>
          <a:ext cx="0" cy="0"/>
          <a:chOff x="0" y="0"/>
          <a:chExt cx="0" cy="0"/>
        </a:xfrm>
      </p:grpSpPr>
      <p:sp>
        <p:nvSpPr>
          <p:cNvPr id="41" name="Google Shape;41;p9"/>
          <p:cNvSpPr txBox="1"/>
          <p:nvPr>
            <p:ph type="title"/>
          </p:nvPr>
        </p:nvSpPr>
        <p:spPr>
          <a:xfrm>
            <a:off x="2193925" y="1317625"/>
            <a:ext cx="39503351" cy="54864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1pPr>
            <a:lvl2pPr lvl="1"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2pPr>
            <a:lvl3pPr lvl="2"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3pPr>
            <a:lvl4pPr lvl="3"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4pPr>
            <a:lvl5pPr lvl="4"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5pPr>
            <a:lvl6pPr lvl="5"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6pPr>
            <a:lvl7pPr lvl="6"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7pPr>
            <a:lvl8pPr lvl="7"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8pPr>
            <a:lvl9pPr lvl="8"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9pPr>
          </a:lstStyle>
          <a:p/>
        </p:txBody>
      </p:sp>
      <p:sp>
        <p:nvSpPr>
          <p:cNvPr id="42" name="Google Shape;42;p9"/>
          <p:cNvSpPr txBox="1"/>
          <p:nvPr>
            <p:ph idx="1" type="body"/>
          </p:nvPr>
        </p:nvSpPr>
        <p:spPr>
          <a:xfrm>
            <a:off x="2193925" y="7369175"/>
            <a:ext cx="19392900" cy="3070225"/>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43" name="Google Shape;43;p9"/>
          <p:cNvSpPr txBox="1"/>
          <p:nvPr>
            <p:ph idx="2" type="body"/>
          </p:nvPr>
        </p:nvSpPr>
        <p:spPr>
          <a:xfrm>
            <a:off x="2193925" y="10439400"/>
            <a:ext cx="19392900" cy="18965863"/>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44" name="Google Shape;44;p9"/>
          <p:cNvSpPr txBox="1"/>
          <p:nvPr>
            <p:ph idx="3" type="body"/>
          </p:nvPr>
        </p:nvSpPr>
        <p:spPr>
          <a:xfrm>
            <a:off x="22296438" y="7369175"/>
            <a:ext cx="19400837" cy="3070225"/>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45" name="Google Shape;45;p9"/>
          <p:cNvSpPr txBox="1"/>
          <p:nvPr>
            <p:ph idx="4" type="body"/>
          </p:nvPr>
        </p:nvSpPr>
        <p:spPr>
          <a:xfrm>
            <a:off x="22296438" y="10439400"/>
            <a:ext cx="19400837" cy="18965863"/>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46" name="Shape 46"/>
        <p:cNvGrpSpPr/>
        <p:nvPr/>
      </p:nvGrpSpPr>
      <p:grpSpPr>
        <a:xfrm>
          <a:off x="0" y="0"/>
          <a:ext cx="0" cy="0"/>
          <a:chOff x="0" y="0"/>
          <a:chExt cx="0" cy="0"/>
        </a:xfrm>
      </p:grpSpPr>
      <p:sp>
        <p:nvSpPr>
          <p:cNvPr id="47" name="Google Shape;47;p10"/>
          <p:cNvSpPr txBox="1"/>
          <p:nvPr>
            <p:ph type="title"/>
          </p:nvPr>
        </p:nvSpPr>
        <p:spPr>
          <a:xfrm>
            <a:off x="960437" y="1273175"/>
            <a:ext cx="41924286" cy="2201862"/>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1pPr>
            <a:lvl2pPr lvl="1"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2pPr>
            <a:lvl3pPr lvl="2"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3pPr>
            <a:lvl4pPr lvl="3"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4pPr>
            <a:lvl5pPr lvl="4"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5pPr>
            <a:lvl6pPr lvl="5"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6pPr>
            <a:lvl7pPr lvl="6"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7pPr>
            <a:lvl8pPr lvl="7"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8pPr>
            <a:lvl9pPr lvl="8"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9pPr>
          </a:lstStyle>
          <a:p/>
        </p:txBody>
      </p:sp>
      <p:sp>
        <p:nvSpPr>
          <p:cNvPr id="48" name="Google Shape;48;p10"/>
          <p:cNvSpPr txBox="1"/>
          <p:nvPr>
            <p:ph idx="1" type="body"/>
          </p:nvPr>
        </p:nvSpPr>
        <p:spPr>
          <a:xfrm>
            <a:off x="693738" y="5638800"/>
            <a:ext cx="4833937" cy="26563637"/>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9" name="Google Shape;49;p10"/>
          <p:cNvSpPr txBox="1"/>
          <p:nvPr>
            <p:ph idx="2" type="body"/>
          </p:nvPr>
        </p:nvSpPr>
        <p:spPr>
          <a:xfrm>
            <a:off x="5680075" y="5638800"/>
            <a:ext cx="4835525" cy="26563637"/>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ABAC9"/>
        </a:solidFill>
      </p:bgPr>
    </p:bg>
    <p:spTree>
      <p:nvGrpSpPr>
        <p:cNvPr id="9" name="Shape 9"/>
        <p:cNvGrpSpPr/>
        <p:nvPr/>
      </p:nvGrpSpPr>
      <p:grpSpPr>
        <a:xfrm>
          <a:off x="0" y="0"/>
          <a:ext cx="0" cy="0"/>
          <a:chOff x="0" y="0"/>
          <a:chExt cx="0" cy="0"/>
        </a:xfrm>
      </p:grpSpPr>
      <p:sp>
        <p:nvSpPr>
          <p:cNvPr id="10" name="Google Shape;10;p1"/>
          <p:cNvSpPr txBox="1"/>
          <p:nvPr/>
        </p:nvSpPr>
        <p:spPr>
          <a:xfrm>
            <a:off x="0" y="0"/>
            <a:ext cx="43891199" cy="4800600"/>
          </a:xfrm>
          <a:prstGeom prst="rect">
            <a:avLst/>
          </a:prstGeom>
          <a:solidFill>
            <a:schemeClr val="accent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900" u="none">
              <a:solidFill>
                <a:schemeClr val="dk1"/>
              </a:solidFill>
              <a:latin typeface="Arial Narrow"/>
              <a:ea typeface="Arial Narrow"/>
              <a:cs typeface="Arial Narrow"/>
              <a:sym typeface="Arial Narrow"/>
            </a:endParaRPr>
          </a:p>
        </p:txBody>
      </p:sp>
      <p:sp>
        <p:nvSpPr>
          <p:cNvPr id="11" name="Google Shape;11;p1"/>
          <p:cNvSpPr txBox="1"/>
          <p:nvPr/>
        </p:nvSpPr>
        <p:spPr>
          <a:xfrm>
            <a:off x="693737" y="5638800"/>
            <a:ext cx="9864725" cy="26563637"/>
          </a:xfrm>
          <a:prstGeom prst="rect">
            <a:avLst/>
          </a:prstGeom>
          <a:solidFill>
            <a:srgbClr val="FFFFFF"/>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900" u="none">
              <a:solidFill>
                <a:schemeClr val="dk1"/>
              </a:solidFill>
              <a:latin typeface="Arial Narrow"/>
              <a:ea typeface="Arial Narrow"/>
              <a:cs typeface="Arial Narrow"/>
              <a:sym typeface="Arial Narrow"/>
            </a:endParaRPr>
          </a:p>
        </p:txBody>
      </p:sp>
      <p:sp>
        <p:nvSpPr>
          <p:cNvPr id="12" name="Google Shape;12;p1"/>
          <p:cNvSpPr txBox="1"/>
          <p:nvPr/>
        </p:nvSpPr>
        <p:spPr>
          <a:xfrm>
            <a:off x="609600" y="32445325"/>
            <a:ext cx="2514600" cy="315912"/>
          </a:xfrm>
          <a:prstGeom prst="rect">
            <a:avLst/>
          </a:prstGeom>
          <a:noFill/>
          <a:ln>
            <a:noFill/>
          </a:ln>
        </p:spPr>
        <p:txBody>
          <a:bodyPr anchorCtr="0" anchor="t" bIns="45600" lIns="91250" spcFirstLastPara="1" rIns="91250" wrap="square" tIns="45600">
            <a:noAutofit/>
          </a:bodyPr>
          <a:lstStyle/>
          <a:p>
            <a:pPr indent="0" lvl="0" marL="0" marR="0" rtl="0" algn="l">
              <a:lnSpc>
                <a:spcPct val="65000"/>
              </a:lnSpc>
              <a:spcBef>
                <a:spcPts val="0"/>
              </a:spcBef>
              <a:spcAft>
                <a:spcPts val="0"/>
              </a:spcAft>
              <a:buClr>
                <a:schemeClr val="lt2"/>
              </a:buClr>
              <a:buSzPts val="500"/>
              <a:buFont typeface="Arial"/>
              <a:buNone/>
            </a:pPr>
            <a:r>
              <a:rPr b="1" i="0" lang="en-US" sz="500" u="none">
                <a:solidFill>
                  <a:schemeClr val="lt2"/>
                </a:solidFill>
                <a:latin typeface="Arial"/>
                <a:ea typeface="Arial"/>
                <a:cs typeface="Arial"/>
                <a:sym typeface="Arial"/>
              </a:rPr>
              <a:t>TEMPLATE DESIGN © 2008</a:t>
            </a:r>
            <a:endParaRPr/>
          </a:p>
          <a:p>
            <a:pPr indent="0" lvl="0" marL="0" marR="0" rtl="0" algn="l">
              <a:lnSpc>
                <a:spcPct val="65000"/>
              </a:lnSpc>
              <a:spcBef>
                <a:spcPts val="500"/>
              </a:spcBef>
              <a:spcAft>
                <a:spcPts val="0"/>
              </a:spcAft>
              <a:buClr>
                <a:schemeClr val="lt2"/>
              </a:buClr>
              <a:buSzPts val="1000"/>
              <a:buFont typeface="Arial"/>
              <a:buNone/>
            </a:pPr>
            <a:r>
              <a:rPr b="1" i="0" lang="en-US" sz="1000" u="none">
                <a:solidFill>
                  <a:schemeClr val="lt2"/>
                </a:solidFill>
                <a:latin typeface="Arial"/>
                <a:ea typeface="Arial"/>
                <a:cs typeface="Arial"/>
                <a:sym typeface="Arial"/>
              </a:rPr>
              <a:t>www.PosterPresentations.com</a:t>
            </a:r>
            <a:endParaRPr/>
          </a:p>
        </p:txBody>
      </p:sp>
      <p:sp>
        <p:nvSpPr>
          <p:cNvPr id="13" name="Google Shape;13;p1"/>
          <p:cNvSpPr txBox="1"/>
          <p:nvPr>
            <p:ph type="title"/>
          </p:nvPr>
        </p:nvSpPr>
        <p:spPr>
          <a:xfrm>
            <a:off x="960437" y="1273175"/>
            <a:ext cx="41924286" cy="2201862"/>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1pPr>
            <a:lvl2pPr lvl="1"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2pPr>
            <a:lvl3pPr lvl="2"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3pPr>
            <a:lvl4pPr lvl="3"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4pPr>
            <a:lvl5pPr lvl="4"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5pPr>
            <a:lvl6pPr lvl="5"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6pPr>
            <a:lvl7pPr lvl="6"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7pPr>
            <a:lvl8pPr lvl="7"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8pPr>
            <a:lvl9pPr lvl="8" marR="0" rtl="0" algn="ctr">
              <a:spcBef>
                <a:spcPts val="0"/>
              </a:spcBef>
              <a:spcAft>
                <a:spcPts val="0"/>
              </a:spcAft>
              <a:buSzPts val="1400"/>
              <a:buNone/>
              <a:defRPr b="0" i="0" sz="8600" u="none" cap="none" strike="noStrike">
                <a:solidFill>
                  <a:srgbClr val="FFFFFF"/>
                </a:solidFill>
                <a:latin typeface="Arial Black"/>
                <a:ea typeface="Arial Black"/>
                <a:cs typeface="Arial Black"/>
                <a:sym typeface="Arial Black"/>
              </a:defRPr>
            </a:lvl9pPr>
          </a:lstStyle>
          <a:p/>
        </p:txBody>
      </p:sp>
      <p:sp>
        <p:nvSpPr>
          <p:cNvPr id="14" name="Google Shape;14;p1"/>
          <p:cNvSpPr txBox="1"/>
          <p:nvPr>
            <p:ph idx="1" type="body"/>
          </p:nvPr>
        </p:nvSpPr>
        <p:spPr>
          <a:xfrm>
            <a:off x="693737" y="5638800"/>
            <a:ext cx="9821862" cy="26563637"/>
          </a:xfrm>
          <a:prstGeom prst="rect">
            <a:avLst/>
          </a:prstGeom>
          <a:noFill/>
          <a:ln>
            <a:noFill/>
          </a:ln>
        </p:spPr>
        <p:txBody>
          <a:bodyPr anchorCtr="0" anchor="t" bIns="91425" lIns="91425" spcFirstLastPara="1" rIns="91425" wrap="square" tIns="91425"/>
          <a:lstStyle>
            <a:lvl1pPr indent="-412750" lvl="0" marL="457200" marR="0" rtl="0" algn="l">
              <a:spcBef>
                <a:spcPts val="580"/>
              </a:spcBef>
              <a:spcAft>
                <a:spcPts val="0"/>
              </a:spcAft>
              <a:buClr>
                <a:schemeClr val="dk1"/>
              </a:buClr>
              <a:buSzPts val="2900"/>
              <a:buFont typeface="Arial"/>
              <a:buChar char="•"/>
              <a:defRPr b="0" i="0" sz="2900" u="none" cap="none" strike="noStrike">
                <a:solidFill>
                  <a:schemeClr val="dk1"/>
                </a:solidFill>
                <a:latin typeface="Arial"/>
                <a:ea typeface="Arial"/>
                <a:cs typeface="Arial"/>
                <a:sym typeface="Arial"/>
              </a:defRPr>
            </a:lvl1pPr>
            <a:lvl2pPr indent="-412750" lvl="1" marL="914400" marR="0" rtl="0" algn="l">
              <a:spcBef>
                <a:spcPts val="580"/>
              </a:spcBef>
              <a:spcAft>
                <a:spcPts val="0"/>
              </a:spcAft>
              <a:buClr>
                <a:schemeClr val="dk1"/>
              </a:buClr>
              <a:buSzPts val="2900"/>
              <a:buFont typeface="Arial"/>
              <a:buChar char="–"/>
              <a:defRPr b="0" i="0" sz="29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49250" lvl="3" marL="1828800" marR="0" rtl="0" algn="l">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15" name="Google Shape;15;p1"/>
          <p:cNvSpPr txBox="1"/>
          <p:nvPr/>
        </p:nvSpPr>
        <p:spPr>
          <a:xfrm>
            <a:off x="0" y="0"/>
            <a:ext cx="43891199" cy="32918401"/>
          </a:xfrm>
          <a:prstGeom prst="rect">
            <a:avLst/>
          </a:prstGeom>
          <a:noFill/>
          <a:ln cap="flat" cmpd="sng" w="9525">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900" u="none">
              <a:solidFill>
                <a:schemeClr val="dk1"/>
              </a:solidFill>
              <a:latin typeface="Arial Narrow"/>
              <a:ea typeface="Arial Narrow"/>
              <a:cs typeface="Arial Narrow"/>
              <a:sym typeface="Arial Narrow"/>
            </a:endParaRPr>
          </a:p>
        </p:txBody>
      </p:sp>
      <p:sp>
        <p:nvSpPr>
          <p:cNvPr id="16" name="Google Shape;16;p1"/>
          <p:cNvSpPr txBox="1"/>
          <p:nvPr/>
        </p:nvSpPr>
        <p:spPr>
          <a:xfrm>
            <a:off x="11382375" y="5638800"/>
            <a:ext cx="10148887" cy="26563637"/>
          </a:xfrm>
          <a:prstGeom prst="rect">
            <a:avLst/>
          </a:prstGeom>
          <a:solidFill>
            <a:srgbClr val="FFFFFF"/>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900" u="none">
              <a:solidFill>
                <a:schemeClr val="dk1"/>
              </a:solidFill>
              <a:latin typeface="Arial Narrow"/>
              <a:ea typeface="Arial Narrow"/>
              <a:cs typeface="Arial Narrow"/>
              <a:sym typeface="Arial Narrow"/>
            </a:endParaRPr>
          </a:p>
        </p:txBody>
      </p:sp>
      <p:sp>
        <p:nvSpPr>
          <p:cNvPr id="17" name="Google Shape;17;p1"/>
          <p:cNvSpPr txBox="1"/>
          <p:nvPr/>
        </p:nvSpPr>
        <p:spPr>
          <a:xfrm>
            <a:off x="22355175" y="5638800"/>
            <a:ext cx="10150475" cy="26563637"/>
          </a:xfrm>
          <a:prstGeom prst="rect">
            <a:avLst/>
          </a:prstGeom>
          <a:solidFill>
            <a:srgbClr val="FFFFFF"/>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900" u="none">
              <a:solidFill>
                <a:schemeClr val="dk1"/>
              </a:solidFill>
              <a:latin typeface="Arial Narrow"/>
              <a:ea typeface="Arial Narrow"/>
              <a:cs typeface="Arial Narrow"/>
              <a:sym typeface="Arial Narrow"/>
            </a:endParaRPr>
          </a:p>
        </p:txBody>
      </p:sp>
      <p:sp>
        <p:nvSpPr>
          <p:cNvPr id="18" name="Google Shape;18;p1"/>
          <p:cNvSpPr txBox="1"/>
          <p:nvPr/>
        </p:nvSpPr>
        <p:spPr>
          <a:xfrm>
            <a:off x="33329563" y="5638800"/>
            <a:ext cx="9867900" cy="26563637"/>
          </a:xfrm>
          <a:prstGeom prst="rect">
            <a:avLst/>
          </a:prstGeom>
          <a:solidFill>
            <a:srgbClr val="FFFFFF"/>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900" u="none">
              <a:solidFill>
                <a:schemeClr val="dk1"/>
              </a:solidFill>
              <a:latin typeface="Arial Narrow"/>
              <a:ea typeface="Arial Narrow"/>
              <a:cs typeface="Arial Narrow"/>
              <a:sym typeface="Arial Narrow"/>
            </a:endParaRPr>
          </a:p>
        </p:txBody>
      </p:sp>
      <p:cxnSp>
        <p:nvCxnSpPr>
          <p:cNvPr id="19" name="Google Shape;19;p1"/>
          <p:cNvCxnSpPr/>
          <p:nvPr/>
        </p:nvCxnSpPr>
        <p:spPr>
          <a:xfrm>
            <a:off x="0" y="4833937"/>
            <a:ext cx="43891199" cy="0"/>
          </a:xfrm>
          <a:prstGeom prst="straightConnector1">
            <a:avLst/>
          </a:prstGeom>
          <a:noFill/>
          <a:ln cap="flat" cmpd="sng" w="190500">
            <a:solidFill>
              <a:srgbClr val="FF9900"/>
            </a:solidFill>
            <a:prstDash val="solid"/>
            <a:miter lim="800000"/>
            <a:headEnd len="med" w="med" type="none"/>
            <a:tailEnd len="med" w="med" type="none"/>
          </a:ln>
        </p:spPr>
      </p:cxn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ABAC9"/>
        </a:solidFill>
      </p:bgPr>
    </p:bg>
    <p:spTree>
      <p:nvGrpSpPr>
        <p:cNvPr id="56" name="Shape 56"/>
        <p:cNvGrpSpPr/>
        <p:nvPr/>
      </p:nvGrpSpPr>
      <p:grpSpPr>
        <a:xfrm>
          <a:off x="0" y="0"/>
          <a:ext cx="0" cy="0"/>
          <a:chOff x="0" y="0"/>
          <a:chExt cx="0" cy="0"/>
        </a:xfrm>
      </p:grpSpPr>
      <p:sp>
        <p:nvSpPr>
          <p:cNvPr id="57" name="Google Shape;57;p13"/>
          <p:cNvSpPr txBox="1"/>
          <p:nvPr/>
        </p:nvSpPr>
        <p:spPr>
          <a:xfrm>
            <a:off x="11377612" y="5638800"/>
            <a:ext cx="21128036" cy="26563637"/>
          </a:xfrm>
          <a:prstGeom prst="rect">
            <a:avLst/>
          </a:prstGeom>
          <a:solidFill>
            <a:srgbClr val="D7D7D7"/>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900" u="none">
              <a:solidFill>
                <a:schemeClr val="dk1"/>
              </a:solidFill>
              <a:latin typeface="Arial Narrow"/>
              <a:ea typeface="Arial Narrow"/>
              <a:cs typeface="Arial Narrow"/>
              <a:sym typeface="Arial Narrow"/>
            </a:endParaRPr>
          </a:p>
        </p:txBody>
      </p:sp>
      <p:sp>
        <p:nvSpPr>
          <p:cNvPr id="58" name="Google Shape;58;p13"/>
          <p:cNvSpPr txBox="1"/>
          <p:nvPr/>
        </p:nvSpPr>
        <p:spPr>
          <a:xfrm>
            <a:off x="0" y="0"/>
            <a:ext cx="43891199" cy="4800600"/>
          </a:xfrm>
          <a:prstGeom prst="rect">
            <a:avLst/>
          </a:prstGeom>
          <a:solidFill>
            <a:srgbClr val="D7D7D7"/>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900" u="none">
              <a:solidFill>
                <a:schemeClr val="dk1"/>
              </a:solidFill>
              <a:latin typeface="Arial Narrow"/>
              <a:ea typeface="Arial Narrow"/>
              <a:cs typeface="Arial Narrow"/>
              <a:sym typeface="Arial Narrow"/>
            </a:endParaRPr>
          </a:p>
        </p:txBody>
      </p:sp>
      <p:sp>
        <p:nvSpPr>
          <p:cNvPr id="59" name="Google Shape;59;p13"/>
          <p:cNvSpPr txBox="1"/>
          <p:nvPr/>
        </p:nvSpPr>
        <p:spPr>
          <a:xfrm>
            <a:off x="693737" y="5638800"/>
            <a:ext cx="9864725" cy="26563637"/>
          </a:xfrm>
          <a:prstGeom prst="rect">
            <a:avLst/>
          </a:prstGeom>
          <a:solidFill>
            <a:srgbClr val="D7D7D7"/>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900" u="none">
              <a:solidFill>
                <a:schemeClr val="dk1"/>
              </a:solidFill>
              <a:latin typeface="Arial Narrow"/>
              <a:ea typeface="Arial Narrow"/>
              <a:cs typeface="Arial Narrow"/>
              <a:sym typeface="Arial Narrow"/>
            </a:endParaRPr>
          </a:p>
        </p:txBody>
      </p:sp>
      <p:sp>
        <p:nvSpPr>
          <p:cNvPr id="60" name="Google Shape;60;p13"/>
          <p:cNvSpPr txBox="1"/>
          <p:nvPr/>
        </p:nvSpPr>
        <p:spPr>
          <a:xfrm>
            <a:off x="0" y="4800600"/>
            <a:ext cx="43891199" cy="130175"/>
          </a:xfrm>
          <a:prstGeom prst="rect">
            <a:avLst/>
          </a:prstGeom>
          <a:solidFill>
            <a:srgbClr val="66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900" u="none">
              <a:solidFill>
                <a:schemeClr val="dk1"/>
              </a:solidFill>
              <a:latin typeface="Arial Narrow"/>
              <a:ea typeface="Arial Narrow"/>
              <a:cs typeface="Arial Narrow"/>
              <a:sym typeface="Arial Narrow"/>
            </a:endParaRPr>
          </a:p>
        </p:txBody>
      </p:sp>
      <p:sp>
        <p:nvSpPr>
          <p:cNvPr id="61" name="Google Shape;61;p13"/>
          <p:cNvSpPr txBox="1"/>
          <p:nvPr/>
        </p:nvSpPr>
        <p:spPr>
          <a:xfrm>
            <a:off x="609600" y="32445325"/>
            <a:ext cx="2514600" cy="315912"/>
          </a:xfrm>
          <a:prstGeom prst="rect">
            <a:avLst/>
          </a:prstGeom>
          <a:noFill/>
          <a:ln>
            <a:noFill/>
          </a:ln>
        </p:spPr>
        <p:txBody>
          <a:bodyPr anchorCtr="0" anchor="t" bIns="45600" lIns="91250" spcFirstLastPara="1" rIns="91250" wrap="square" tIns="45600">
            <a:noAutofit/>
          </a:bodyPr>
          <a:lstStyle/>
          <a:p>
            <a:pPr indent="0" lvl="0" marL="0" marR="0" rtl="0" algn="l">
              <a:lnSpc>
                <a:spcPct val="65000"/>
              </a:lnSpc>
              <a:spcBef>
                <a:spcPts val="0"/>
              </a:spcBef>
              <a:spcAft>
                <a:spcPts val="0"/>
              </a:spcAft>
              <a:buClr>
                <a:schemeClr val="lt2"/>
              </a:buClr>
              <a:buSzPts val="500"/>
              <a:buFont typeface="Arial"/>
              <a:buNone/>
            </a:pPr>
            <a:r>
              <a:rPr b="1" i="0" lang="en-US" sz="500" u="none">
                <a:solidFill>
                  <a:schemeClr val="lt2"/>
                </a:solidFill>
                <a:latin typeface="Arial"/>
                <a:ea typeface="Arial"/>
                <a:cs typeface="Arial"/>
                <a:sym typeface="Arial"/>
              </a:rPr>
              <a:t>TEMPLATE DESIGN © 2007</a:t>
            </a:r>
            <a:endParaRPr/>
          </a:p>
          <a:p>
            <a:pPr indent="0" lvl="0" marL="0" marR="0" rtl="0" algn="l">
              <a:lnSpc>
                <a:spcPct val="65000"/>
              </a:lnSpc>
              <a:spcBef>
                <a:spcPts val="500"/>
              </a:spcBef>
              <a:spcAft>
                <a:spcPts val="0"/>
              </a:spcAft>
              <a:buClr>
                <a:schemeClr val="lt2"/>
              </a:buClr>
              <a:buSzPts val="1000"/>
              <a:buFont typeface="Arial"/>
              <a:buNone/>
            </a:pPr>
            <a:r>
              <a:rPr b="1" i="0" lang="en-US" sz="1000" u="none">
                <a:solidFill>
                  <a:schemeClr val="lt2"/>
                </a:solidFill>
                <a:latin typeface="Arial"/>
                <a:ea typeface="Arial"/>
                <a:cs typeface="Arial"/>
                <a:sym typeface="Arial"/>
              </a:rPr>
              <a:t>www.PosterPresentations.com</a:t>
            </a:r>
            <a:endParaRPr/>
          </a:p>
        </p:txBody>
      </p:sp>
      <p:sp>
        <p:nvSpPr>
          <p:cNvPr id="62" name="Google Shape;62;p13"/>
          <p:cNvSpPr txBox="1"/>
          <p:nvPr>
            <p:ph type="title"/>
          </p:nvPr>
        </p:nvSpPr>
        <p:spPr>
          <a:xfrm>
            <a:off x="960437" y="1273175"/>
            <a:ext cx="41924286" cy="2201862"/>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1" i="0" sz="8800" u="none" cap="none" strike="noStrike">
                <a:solidFill>
                  <a:schemeClr val="dk2"/>
                </a:solidFill>
                <a:latin typeface="Arial"/>
                <a:ea typeface="Arial"/>
                <a:cs typeface="Arial"/>
                <a:sym typeface="Arial"/>
              </a:defRPr>
            </a:lvl9pPr>
          </a:lstStyle>
          <a:p/>
        </p:txBody>
      </p:sp>
      <p:sp>
        <p:nvSpPr>
          <p:cNvPr id="63" name="Google Shape;63;p13"/>
          <p:cNvSpPr txBox="1"/>
          <p:nvPr>
            <p:ph idx="1" type="body"/>
          </p:nvPr>
        </p:nvSpPr>
        <p:spPr>
          <a:xfrm>
            <a:off x="693737" y="5638800"/>
            <a:ext cx="9682162" cy="26563637"/>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4" name="Google Shape;64;p13"/>
          <p:cNvSpPr txBox="1"/>
          <p:nvPr/>
        </p:nvSpPr>
        <p:spPr>
          <a:xfrm>
            <a:off x="0" y="0"/>
            <a:ext cx="43891199" cy="32918401"/>
          </a:xfrm>
          <a:prstGeom prst="rect">
            <a:avLst/>
          </a:prstGeom>
          <a:noFill/>
          <a:ln cap="flat" cmpd="sng" w="9525">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900" u="none">
              <a:solidFill>
                <a:schemeClr val="dk1"/>
              </a:solidFill>
              <a:latin typeface="Arial Narrow"/>
              <a:ea typeface="Arial Narrow"/>
              <a:cs typeface="Arial Narrow"/>
              <a:sym typeface="Arial Narrow"/>
            </a:endParaRPr>
          </a:p>
        </p:txBody>
      </p:sp>
      <p:sp>
        <p:nvSpPr>
          <p:cNvPr id="65" name="Google Shape;65;p13"/>
          <p:cNvSpPr txBox="1"/>
          <p:nvPr/>
        </p:nvSpPr>
        <p:spPr>
          <a:xfrm>
            <a:off x="33329563" y="5638800"/>
            <a:ext cx="9867900" cy="26563637"/>
          </a:xfrm>
          <a:prstGeom prst="rect">
            <a:avLst/>
          </a:prstGeom>
          <a:solidFill>
            <a:srgbClr val="D7D7D7"/>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900" u="none">
              <a:solidFill>
                <a:schemeClr val="dk1"/>
              </a:solidFill>
              <a:latin typeface="Arial Narrow"/>
              <a:ea typeface="Arial Narrow"/>
              <a:cs typeface="Arial Narrow"/>
              <a:sym typeface="Arial Narrow"/>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17.jpg"/><Relationship Id="rId11" Type="http://schemas.openxmlformats.org/officeDocument/2006/relationships/image" Target="../media/image4.jpg"/><Relationship Id="rId22" Type="http://schemas.openxmlformats.org/officeDocument/2006/relationships/image" Target="../media/image18.jpg"/><Relationship Id="rId10" Type="http://schemas.openxmlformats.org/officeDocument/2006/relationships/image" Target="../media/image8.png"/><Relationship Id="rId21" Type="http://schemas.openxmlformats.org/officeDocument/2006/relationships/image" Target="../media/image15.jpg"/><Relationship Id="rId13" Type="http://schemas.openxmlformats.org/officeDocument/2006/relationships/image" Target="../media/image11.jpg"/><Relationship Id="rId12" Type="http://schemas.openxmlformats.org/officeDocument/2006/relationships/image" Target="../media/image9.jpg"/><Relationship Id="rId23" Type="http://schemas.openxmlformats.org/officeDocument/2006/relationships/image" Target="../media/image19.jp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 Id="rId4" Type="http://schemas.openxmlformats.org/officeDocument/2006/relationships/image" Target="../media/image6.jpg"/><Relationship Id="rId9" Type="http://schemas.openxmlformats.org/officeDocument/2006/relationships/image" Target="../media/image7.png"/><Relationship Id="rId15" Type="http://schemas.openxmlformats.org/officeDocument/2006/relationships/image" Target="../media/image14.jpg"/><Relationship Id="rId14" Type="http://schemas.openxmlformats.org/officeDocument/2006/relationships/image" Target="../media/image12.jpg"/><Relationship Id="rId17" Type="http://schemas.openxmlformats.org/officeDocument/2006/relationships/image" Target="../media/image20.jpg"/><Relationship Id="rId16" Type="http://schemas.openxmlformats.org/officeDocument/2006/relationships/image" Target="../media/image21.jpg"/><Relationship Id="rId5" Type="http://schemas.openxmlformats.org/officeDocument/2006/relationships/image" Target="../media/image5.png"/><Relationship Id="rId19" Type="http://schemas.openxmlformats.org/officeDocument/2006/relationships/image" Target="../media/image13.jpg"/><Relationship Id="rId6" Type="http://schemas.openxmlformats.org/officeDocument/2006/relationships/image" Target="../media/image1.jpg"/><Relationship Id="rId18" Type="http://schemas.openxmlformats.org/officeDocument/2006/relationships/image" Target="../media/image16.jpg"/><Relationship Id="rId7" Type="http://schemas.openxmlformats.org/officeDocument/2006/relationships/image" Target="../media/image2.jpg"/><Relationship Id="rId8"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sp>
        <p:nvSpPr>
          <p:cNvPr id="107" name="Google Shape;107;p25"/>
          <p:cNvSpPr txBox="1"/>
          <p:nvPr/>
        </p:nvSpPr>
        <p:spPr>
          <a:xfrm>
            <a:off x="10969625" y="838200"/>
            <a:ext cx="21947187" cy="3416300"/>
          </a:xfrm>
          <a:prstGeom prst="rect">
            <a:avLst/>
          </a:prstGeom>
          <a:noFill/>
          <a:ln>
            <a:noFill/>
          </a:ln>
        </p:spPr>
        <p:txBody>
          <a:bodyPr anchorCtr="0" anchor="t" bIns="45600" lIns="91225" spcFirstLastPara="1" rIns="91225" wrap="square" tIns="45600">
            <a:noAutofit/>
          </a:bodyPr>
          <a:lstStyle/>
          <a:p>
            <a:pPr indent="0" lvl="0" marL="0" marR="0" rtl="0" algn="ctr">
              <a:lnSpc>
                <a:spcPct val="100000"/>
              </a:lnSpc>
              <a:spcBef>
                <a:spcPts val="0"/>
              </a:spcBef>
              <a:spcAft>
                <a:spcPts val="0"/>
              </a:spcAft>
              <a:buClr>
                <a:srgbClr val="FFFFFF"/>
              </a:buClr>
              <a:buSzPts val="6600"/>
              <a:buFont typeface="Arial Black"/>
              <a:buNone/>
            </a:pPr>
            <a:r>
              <a:rPr b="0" i="0" lang="en-US" sz="6600" u="none">
                <a:solidFill>
                  <a:srgbClr val="FFFFFF"/>
                </a:solidFill>
                <a:latin typeface="Arial Black"/>
                <a:ea typeface="Arial Black"/>
                <a:cs typeface="Arial Black"/>
                <a:sym typeface="Arial Black"/>
              </a:rPr>
              <a:t>Hawkins High School TOXIC Water Research Project</a:t>
            </a:r>
            <a:br>
              <a:rPr b="0" i="0" lang="en-US" sz="6600" u="none">
                <a:solidFill>
                  <a:srgbClr val="FFFFFF"/>
                </a:solidFill>
                <a:latin typeface="Arial Black"/>
                <a:ea typeface="Arial Black"/>
                <a:cs typeface="Arial Black"/>
                <a:sym typeface="Arial Black"/>
              </a:rPr>
            </a:br>
            <a:r>
              <a:rPr b="1" lang="en-US" sz="4800">
                <a:solidFill>
                  <a:srgbClr val="FFFFFF"/>
                </a:solidFill>
              </a:rPr>
              <a:t>Morgan Jaco </a:t>
            </a:r>
            <a:r>
              <a:rPr b="1" lang="en-US" sz="4800">
                <a:solidFill>
                  <a:srgbClr val="FFFFFF"/>
                </a:solidFill>
              </a:rPr>
              <a:t>and London Jaco</a:t>
            </a:r>
            <a:br>
              <a:rPr b="1" i="0" lang="en-US" sz="4000" u="none">
                <a:solidFill>
                  <a:srgbClr val="FFFFFF"/>
                </a:solidFill>
                <a:latin typeface="Arial"/>
                <a:ea typeface="Arial"/>
                <a:cs typeface="Arial"/>
                <a:sym typeface="Arial"/>
              </a:rPr>
            </a:br>
            <a:r>
              <a:rPr b="1" i="0" lang="en-US" sz="3600" u="none">
                <a:solidFill>
                  <a:srgbClr val="FFFFFF"/>
                </a:solidFill>
                <a:latin typeface="Arial"/>
                <a:ea typeface="Arial"/>
                <a:cs typeface="Arial"/>
                <a:sym typeface="Arial"/>
              </a:rPr>
              <a:t>Hawkins Independent School District Hawkins, Texas</a:t>
            </a:r>
            <a:endParaRPr/>
          </a:p>
        </p:txBody>
      </p:sp>
      <p:sp>
        <p:nvSpPr>
          <p:cNvPr id="108" name="Google Shape;108;p25"/>
          <p:cNvSpPr txBox="1"/>
          <p:nvPr/>
        </p:nvSpPr>
        <p:spPr>
          <a:xfrm>
            <a:off x="693737" y="5638800"/>
            <a:ext cx="9861550" cy="584200"/>
          </a:xfrm>
          <a:prstGeom prst="rect">
            <a:avLst/>
          </a:prstGeom>
          <a:solidFill>
            <a:srgbClr val="003466"/>
          </a:solidFill>
          <a:ln>
            <a:noFill/>
          </a:ln>
        </p:spPr>
        <p:txBody>
          <a:bodyPr anchorCtr="0" anchor="t" bIns="45600" lIns="91250" spcFirstLastPara="1" rIns="91250" wrap="square" tIns="45600">
            <a:noAutofit/>
          </a:bodyPr>
          <a:lstStyle/>
          <a:p>
            <a:pPr indent="0" lvl="0" marL="0" marR="0" rtl="0" algn="ctr">
              <a:lnSpc>
                <a:spcPct val="100000"/>
              </a:lnSpc>
              <a:spcBef>
                <a:spcPts val="0"/>
              </a:spcBef>
              <a:spcAft>
                <a:spcPts val="0"/>
              </a:spcAft>
              <a:buClr>
                <a:srgbClr val="F8F8F8"/>
              </a:buClr>
              <a:buSzPts val="3200"/>
              <a:buFont typeface="Arial Narrow"/>
              <a:buNone/>
            </a:pPr>
            <a:r>
              <a:rPr b="1" i="0" lang="en-US" sz="3200" u="none">
                <a:solidFill>
                  <a:srgbClr val="F8F8F8"/>
                </a:solidFill>
                <a:latin typeface="Arial Narrow"/>
                <a:ea typeface="Arial Narrow"/>
                <a:cs typeface="Arial Narrow"/>
                <a:sym typeface="Arial Narrow"/>
              </a:rPr>
              <a:t>Abstract.</a:t>
            </a:r>
            <a:endParaRPr/>
          </a:p>
        </p:txBody>
      </p:sp>
      <p:sp>
        <p:nvSpPr>
          <p:cNvPr id="109" name="Google Shape;109;p25"/>
          <p:cNvSpPr txBox="1"/>
          <p:nvPr/>
        </p:nvSpPr>
        <p:spPr>
          <a:xfrm>
            <a:off x="685800" y="19173825"/>
            <a:ext cx="9869487" cy="579437"/>
          </a:xfrm>
          <a:prstGeom prst="rect">
            <a:avLst/>
          </a:prstGeom>
          <a:solidFill>
            <a:srgbClr val="003466"/>
          </a:solidFill>
          <a:ln>
            <a:noFill/>
          </a:ln>
        </p:spPr>
        <p:txBody>
          <a:bodyPr anchorCtr="0" anchor="t" bIns="45600" lIns="91250" spcFirstLastPara="1" rIns="91250" wrap="square" tIns="45600">
            <a:noAutofit/>
          </a:bodyPr>
          <a:lstStyle/>
          <a:p>
            <a:pPr indent="0" lvl="0" marL="0" marR="0" rtl="0" algn="ctr">
              <a:lnSpc>
                <a:spcPct val="100000"/>
              </a:lnSpc>
              <a:spcBef>
                <a:spcPts val="0"/>
              </a:spcBef>
              <a:spcAft>
                <a:spcPts val="0"/>
              </a:spcAft>
              <a:buClr>
                <a:srgbClr val="F8F8F8"/>
              </a:buClr>
              <a:buSzPts val="3200"/>
              <a:buFont typeface="Arial Narrow"/>
              <a:buNone/>
            </a:pPr>
            <a:r>
              <a:rPr b="1" i="0" lang="en-US" sz="3200" u="none">
                <a:solidFill>
                  <a:srgbClr val="F8F8F8"/>
                </a:solidFill>
                <a:latin typeface="Arial Narrow"/>
                <a:ea typeface="Arial Narrow"/>
                <a:cs typeface="Arial Narrow"/>
                <a:sym typeface="Arial Narrow"/>
              </a:rPr>
              <a:t>Research Questions.</a:t>
            </a:r>
            <a:endParaRPr/>
          </a:p>
        </p:txBody>
      </p:sp>
      <p:sp>
        <p:nvSpPr>
          <p:cNvPr id="110" name="Google Shape;110;p25"/>
          <p:cNvSpPr txBox="1"/>
          <p:nvPr/>
        </p:nvSpPr>
        <p:spPr>
          <a:xfrm>
            <a:off x="685800" y="25147588"/>
            <a:ext cx="9891712" cy="579437"/>
          </a:xfrm>
          <a:prstGeom prst="rect">
            <a:avLst/>
          </a:prstGeom>
          <a:solidFill>
            <a:srgbClr val="003466"/>
          </a:solidFill>
          <a:ln>
            <a:noFill/>
          </a:ln>
        </p:spPr>
        <p:txBody>
          <a:bodyPr anchorCtr="0" anchor="t" bIns="45600" lIns="91250" spcFirstLastPara="1" rIns="91250" wrap="square" tIns="45600">
            <a:noAutofit/>
          </a:bodyPr>
          <a:lstStyle/>
          <a:p>
            <a:pPr indent="0" lvl="0" marL="0" marR="0" rtl="0" algn="ctr">
              <a:lnSpc>
                <a:spcPct val="100000"/>
              </a:lnSpc>
              <a:spcBef>
                <a:spcPts val="0"/>
              </a:spcBef>
              <a:spcAft>
                <a:spcPts val="0"/>
              </a:spcAft>
              <a:buClr>
                <a:srgbClr val="F8F8F8"/>
              </a:buClr>
              <a:buSzPts val="3200"/>
              <a:buFont typeface="Arial Narrow"/>
              <a:buNone/>
            </a:pPr>
            <a:r>
              <a:rPr b="1" i="0" lang="en-US" sz="3200" u="none">
                <a:solidFill>
                  <a:srgbClr val="F8F8F8"/>
                </a:solidFill>
                <a:latin typeface="Arial Narrow"/>
                <a:ea typeface="Arial Narrow"/>
                <a:cs typeface="Arial Narrow"/>
                <a:sym typeface="Arial Narrow"/>
              </a:rPr>
              <a:t>Hypothesis.</a:t>
            </a:r>
            <a:endParaRPr/>
          </a:p>
        </p:txBody>
      </p:sp>
      <p:sp>
        <p:nvSpPr>
          <p:cNvPr id="111" name="Google Shape;111;p25"/>
          <p:cNvSpPr txBox="1"/>
          <p:nvPr/>
        </p:nvSpPr>
        <p:spPr>
          <a:xfrm>
            <a:off x="11366500" y="5627687"/>
            <a:ext cx="10179050" cy="579437"/>
          </a:xfrm>
          <a:prstGeom prst="rect">
            <a:avLst/>
          </a:prstGeom>
          <a:solidFill>
            <a:srgbClr val="003466"/>
          </a:solidFill>
          <a:ln>
            <a:noFill/>
          </a:ln>
        </p:spPr>
        <p:txBody>
          <a:bodyPr anchorCtr="0" anchor="t" bIns="45600" lIns="91250" spcFirstLastPara="1" rIns="91250" wrap="square" tIns="45600">
            <a:noAutofit/>
          </a:bodyPr>
          <a:lstStyle/>
          <a:p>
            <a:pPr indent="0" lvl="0" marL="0" marR="0" rtl="0" algn="ctr">
              <a:lnSpc>
                <a:spcPct val="100000"/>
              </a:lnSpc>
              <a:spcBef>
                <a:spcPts val="0"/>
              </a:spcBef>
              <a:spcAft>
                <a:spcPts val="0"/>
              </a:spcAft>
              <a:buClr>
                <a:srgbClr val="F8F8F8"/>
              </a:buClr>
              <a:buSzPts val="3200"/>
              <a:buFont typeface="Arial Narrow"/>
              <a:buNone/>
            </a:pPr>
            <a:r>
              <a:rPr b="1" i="0" lang="en-US" sz="3200" u="none">
                <a:solidFill>
                  <a:srgbClr val="F8F8F8"/>
                </a:solidFill>
                <a:latin typeface="Arial Narrow"/>
                <a:ea typeface="Arial Narrow"/>
                <a:cs typeface="Arial Narrow"/>
                <a:sym typeface="Arial Narrow"/>
              </a:rPr>
              <a:t>Investigation Plan.</a:t>
            </a:r>
            <a:endParaRPr/>
          </a:p>
        </p:txBody>
      </p:sp>
      <p:sp>
        <p:nvSpPr>
          <p:cNvPr id="112" name="Google Shape;112;p25"/>
          <p:cNvSpPr txBox="1"/>
          <p:nvPr/>
        </p:nvSpPr>
        <p:spPr>
          <a:xfrm>
            <a:off x="11385550" y="23339425"/>
            <a:ext cx="10153650" cy="579437"/>
          </a:xfrm>
          <a:prstGeom prst="rect">
            <a:avLst/>
          </a:prstGeom>
          <a:solidFill>
            <a:srgbClr val="003466"/>
          </a:solidFill>
          <a:ln>
            <a:noFill/>
          </a:ln>
        </p:spPr>
        <p:txBody>
          <a:bodyPr anchorCtr="0" anchor="t" bIns="45600" lIns="91250" spcFirstLastPara="1" rIns="91250" wrap="square" tIns="45600">
            <a:noAutofit/>
          </a:bodyPr>
          <a:lstStyle/>
          <a:p>
            <a:pPr indent="0" lvl="0" marL="0" marR="0" rtl="0" algn="ctr">
              <a:lnSpc>
                <a:spcPct val="100000"/>
              </a:lnSpc>
              <a:spcBef>
                <a:spcPts val="0"/>
              </a:spcBef>
              <a:spcAft>
                <a:spcPts val="0"/>
              </a:spcAft>
              <a:buClr>
                <a:srgbClr val="F8F8F8"/>
              </a:buClr>
              <a:buSzPts val="3200"/>
              <a:buFont typeface="Arial Narrow"/>
              <a:buNone/>
            </a:pPr>
            <a:r>
              <a:rPr b="1" i="0" lang="en-US" sz="3200" u="none">
                <a:solidFill>
                  <a:srgbClr val="F8F8F8"/>
                </a:solidFill>
                <a:latin typeface="Arial Narrow"/>
                <a:ea typeface="Arial Narrow"/>
                <a:cs typeface="Arial Narrow"/>
                <a:sym typeface="Arial Narrow"/>
              </a:rPr>
              <a:t>Research Method.</a:t>
            </a:r>
            <a:endParaRPr/>
          </a:p>
        </p:txBody>
      </p:sp>
      <p:sp>
        <p:nvSpPr>
          <p:cNvPr id="113" name="Google Shape;113;p25"/>
          <p:cNvSpPr txBox="1"/>
          <p:nvPr/>
        </p:nvSpPr>
        <p:spPr>
          <a:xfrm>
            <a:off x="22358350" y="5626100"/>
            <a:ext cx="10144125" cy="579437"/>
          </a:xfrm>
          <a:prstGeom prst="rect">
            <a:avLst/>
          </a:prstGeom>
          <a:solidFill>
            <a:srgbClr val="003466"/>
          </a:solidFill>
          <a:ln>
            <a:noFill/>
          </a:ln>
        </p:spPr>
        <p:txBody>
          <a:bodyPr anchorCtr="0" anchor="t" bIns="45600" lIns="91250" spcFirstLastPara="1" rIns="91250" wrap="square" tIns="45600">
            <a:noAutofit/>
          </a:bodyPr>
          <a:lstStyle/>
          <a:p>
            <a:pPr indent="0" lvl="0" marL="0" marR="0" rtl="0" algn="ctr">
              <a:lnSpc>
                <a:spcPct val="100000"/>
              </a:lnSpc>
              <a:spcBef>
                <a:spcPts val="0"/>
              </a:spcBef>
              <a:spcAft>
                <a:spcPts val="0"/>
              </a:spcAft>
              <a:buClr>
                <a:srgbClr val="F8F8F8"/>
              </a:buClr>
              <a:buSzPts val="3200"/>
              <a:buFont typeface="Arial Narrow"/>
              <a:buNone/>
            </a:pPr>
            <a:r>
              <a:rPr b="1" i="0" lang="en-US" sz="3200" u="none">
                <a:solidFill>
                  <a:srgbClr val="F8F8F8"/>
                </a:solidFill>
                <a:latin typeface="Arial Narrow"/>
                <a:ea typeface="Arial Narrow"/>
                <a:cs typeface="Arial Narrow"/>
                <a:sym typeface="Arial Narrow"/>
              </a:rPr>
              <a:t>Data.</a:t>
            </a:r>
            <a:endParaRPr/>
          </a:p>
        </p:txBody>
      </p:sp>
      <p:sp>
        <p:nvSpPr>
          <p:cNvPr id="114" name="Google Shape;114;p25"/>
          <p:cNvSpPr txBox="1"/>
          <p:nvPr/>
        </p:nvSpPr>
        <p:spPr>
          <a:xfrm>
            <a:off x="22358350" y="23239413"/>
            <a:ext cx="10144125" cy="579437"/>
          </a:xfrm>
          <a:prstGeom prst="rect">
            <a:avLst/>
          </a:prstGeom>
          <a:solidFill>
            <a:srgbClr val="003466"/>
          </a:solidFill>
          <a:ln>
            <a:noFill/>
          </a:ln>
        </p:spPr>
        <p:txBody>
          <a:bodyPr anchorCtr="0" anchor="t" bIns="45600" lIns="91250" spcFirstLastPara="1" rIns="91250" wrap="square" tIns="45600">
            <a:noAutofit/>
          </a:bodyPr>
          <a:lstStyle/>
          <a:p>
            <a:pPr indent="0" lvl="0" marL="0" marR="0" rtl="0" algn="ctr">
              <a:lnSpc>
                <a:spcPct val="100000"/>
              </a:lnSpc>
              <a:spcBef>
                <a:spcPts val="0"/>
              </a:spcBef>
              <a:spcAft>
                <a:spcPts val="0"/>
              </a:spcAft>
              <a:buClr>
                <a:srgbClr val="F8F8F8"/>
              </a:buClr>
              <a:buSzPts val="3200"/>
              <a:buFont typeface="Arial Narrow"/>
              <a:buNone/>
            </a:pPr>
            <a:r>
              <a:rPr b="1" i="0" lang="en-US" sz="3200" u="none">
                <a:solidFill>
                  <a:srgbClr val="F8F8F8"/>
                </a:solidFill>
                <a:latin typeface="Arial Narrow"/>
                <a:ea typeface="Arial Narrow"/>
                <a:cs typeface="Arial Narrow"/>
                <a:sym typeface="Arial Narrow"/>
              </a:rPr>
              <a:t>Discussion of Measurement Limitations.</a:t>
            </a:r>
            <a:endParaRPr/>
          </a:p>
        </p:txBody>
      </p:sp>
      <p:sp>
        <p:nvSpPr>
          <p:cNvPr id="115" name="Google Shape;115;p25"/>
          <p:cNvSpPr txBox="1"/>
          <p:nvPr/>
        </p:nvSpPr>
        <p:spPr>
          <a:xfrm>
            <a:off x="33318450" y="5616575"/>
            <a:ext cx="9885362" cy="579437"/>
          </a:xfrm>
          <a:prstGeom prst="rect">
            <a:avLst/>
          </a:prstGeom>
          <a:solidFill>
            <a:srgbClr val="003466"/>
          </a:solidFill>
          <a:ln>
            <a:noFill/>
          </a:ln>
        </p:spPr>
        <p:txBody>
          <a:bodyPr anchorCtr="0" anchor="t" bIns="45600" lIns="91250" spcFirstLastPara="1" rIns="91250" wrap="square" tIns="45600">
            <a:noAutofit/>
          </a:bodyPr>
          <a:lstStyle/>
          <a:p>
            <a:pPr indent="0" lvl="0" marL="0" marR="0" rtl="0" algn="ctr">
              <a:lnSpc>
                <a:spcPct val="100000"/>
              </a:lnSpc>
              <a:spcBef>
                <a:spcPts val="0"/>
              </a:spcBef>
              <a:spcAft>
                <a:spcPts val="0"/>
              </a:spcAft>
              <a:buClr>
                <a:srgbClr val="F8F8F8"/>
              </a:buClr>
              <a:buSzPts val="3200"/>
              <a:buFont typeface="Arial Narrow"/>
              <a:buNone/>
            </a:pPr>
            <a:r>
              <a:rPr b="1" i="0" lang="en-US" sz="3200" u="none">
                <a:solidFill>
                  <a:srgbClr val="F8F8F8"/>
                </a:solidFill>
                <a:latin typeface="Arial Narrow"/>
                <a:ea typeface="Arial Narrow"/>
                <a:cs typeface="Arial Narrow"/>
                <a:sym typeface="Arial Narrow"/>
              </a:rPr>
              <a:t>Conclusion.</a:t>
            </a:r>
            <a:endParaRPr/>
          </a:p>
        </p:txBody>
      </p:sp>
      <p:sp>
        <p:nvSpPr>
          <p:cNvPr id="116" name="Google Shape;116;p25"/>
          <p:cNvSpPr txBox="1"/>
          <p:nvPr/>
        </p:nvSpPr>
        <p:spPr>
          <a:xfrm>
            <a:off x="33327975" y="27033538"/>
            <a:ext cx="9880600" cy="579437"/>
          </a:xfrm>
          <a:prstGeom prst="rect">
            <a:avLst/>
          </a:prstGeom>
          <a:solidFill>
            <a:srgbClr val="003466"/>
          </a:solidFill>
          <a:ln>
            <a:noFill/>
          </a:ln>
        </p:spPr>
        <p:txBody>
          <a:bodyPr anchorCtr="0" anchor="t" bIns="45600" lIns="91250" spcFirstLastPara="1" rIns="91250" wrap="square" tIns="45600">
            <a:noAutofit/>
          </a:bodyPr>
          <a:lstStyle/>
          <a:p>
            <a:pPr indent="0" lvl="0" marL="0" marR="0" rtl="0" algn="ctr">
              <a:lnSpc>
                <a:spcPct val="100000"/>
              </a:lnSpc>
              <a:spcBef>
                <a:spcPts val="0"/>
              </a:spcBef>
              <a:spcAft>
                <a:spcPts val="0"/>
              </a:spcAft>
              <a:buClr>
                <a:srgbClr val="F8F8F8"/>
              </a:buClr>
              <a:buSzPts val="3200"/>
              <a:buFont typeface="Arial Narrow"/>
              <a:buNone/>
            </a:pPr>
            <a:r>
              <a:rPr b="1" i="0" lang="en-US" sz="3200" u="none">
                <a:solidFill>
                  <a:srgbClr val="F8F8F8"/>
                </a:solidFill>
                <a:latin typeface="Arial Narrow"/>
                <a:ea typeface="Arial Narrow"/>
                <a:cs typeface="Arial Narrow"/>
                <a:sym typeface="Arial Narrow"/>
              </a:rPr>
              <a:t>Citations.</a:t>
            </a:r>
            <a:endParaRPr/>
          </a:p>
        </p:txBody>
      </p:sp>
      <p:sp>
        <p:nvSpPr>
          <p:cNvPr id="117" name="Google Shape;117;p25"/>
          <p:cNvSpPr/>
          <p:nvPr/>
        </p:nvSpPr>
        <p:spPr>
          <a:xfrm>
            <a:off x="36455350" y="1212850"/>
            <a:ext cx="3489325" cy="2713037"/>
          </a:xfrm>
          <a:prstGeom prst="roundRect">
            <a:avLst>
              <a:gd fmla="val 16667" name="adj"/>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900" u="none">
              <a:solidFill>
                <a:schemeClr val="dk1"/>
              </a:solidFill>
              <a:latin typeface="Arial Narrow"/>
              <a:ea typeface="Arial Narrow"/>
              <a:cs typeface="Arial Narrow"/>
              <a:sym typeface="Arial Narrow"/>
            </a:endParaRPr>
          </a:p>
        </p:txBody>
      </p:sp>
      <p:grpSp>
        <p:nvGrpSpPr>
          <p:cNvPr id="118" name="Google Shape;118;p25"/>
          <p:cNvGrpSpPr/>
          <p:nvPr/>
        </p:nvGrpSpPr>
        <p:grpSpPr>
          <a:xfrm>
            <a:off x="0" y="-777875"/>
            <a:ext cx="43891199" cy="777875"/>
            <a:chOff x="0" y="-777875"/>
            <a:chExt cx="43891199" cy="777875"/>
          </a:xfrm>
        </p:grpSpPr>
        <p:sp>
          <p:nvSpPr>
            <p:cNvPr id="119" name="Google Shape;119;p25"/>
            <p:cNvSpPr txBox="1"/>
            <p:nvPr/>
          </p:nvSpPr>
          <p:spPr>
            <a:xfrm>
              <a:off x="0" y="-777875"/>
              <a:ext cx="43891199" cy="777875"/>
            </a:xfrm>
            <a:prstGeom prst="rect">
              <a:avLst/>
            </a:prstGeom>
            <a:solidFill>
              <a:srgbClr val="F8F8F8"/>
            </a:solidFill>
            <a:ln>
              <a:noFill/>
            </a:ln>
          </p:spPr>
          <p:txBody>
            <a:bodyPr anchorCtr="0" anchor="ctr" bIns="457200" lIns="457200" spcFirstLastPara="1" rIns="457200" wrap="square" tIns="457200">
              <a:noAutofit/>
            </a:bodyPr>
            <a:lstStyle/>
            <a:p>
              <a:pPr indent="0" lvl="0" marL="0" marR="0" rtl="0" algn="l">
                <a:lnSpc>
                  <a:spcPct val="100000"/>
                </a:lnSpc>
                <a:spcBef>
                  <a:spcPts val="0"/>
                </a:spcBef>
                <a:spcAft>
                  <a:spcPts val="0"/>
                </a:spcAft>
                <a:buNone/>
              </a:pPr>
              <a:r>
                <a:t/>
              </a:r>
              <a:endParaRPr b="0" i="0" sz="2900" u="none">
                <a:solidFill>
                  <a:schemeClr val="dk1"/>
                </a:solidFill>
                <a:latin typeface="Arial Narrow"/>
                <a:ea typeface="Arial Narrow"/>
                <a:cs typeface="Arial Narrow"/>
                <a:sym typeface="Arial Narrow"/>
              </a:endParaRPr>
            </a:p>
          </p:txBody>
        </p:sp>
        <p:sp>
          <p:nvSpPr>
            <p:cNvPr id="120" name="Google Shape;120;p25"/>
            <p:cNvSpPr txBox="1"/>
            <p:nvPr/>
          </p:nvSpPr>
          <p:spPr>
            <a:xfrm>
              <a:off x="4298950" y="-647700"/>
              <a:ext cx="5851525" cy="441325"/>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dk1"/>
                </a:buClr>
                <a:buSzPts val="2900"/>
                <a:buFont typeface="Arial Narrow"/>
                <a:buNone/>
              </a:pPr>
              <a:r>
                <a:rPr b="0" i="0" lang="en-US" sz="2900" u="none">
                  <a:solidFill>
                    <a:schemeClr val="dk1"/>
                  </a:solidFill>
                  <a:latin typeface="Arial Narrow"/>
                  <a:ea typeface="Arial Narrow"/>
                  <a:cs typeface="Arial Narrow"/>
                  <a:sym typeface="Arial Narrow"/>
                </a:rPr>
                <a:t>There will be a fold here</a:t>
              </a:r>
              <a:endParaRPr/>
            </a:p>
          </p:txBody>
        </p:sp>
        <p:sp>
          <p:nvSpPr>
            <p:cNvPr id="121" name="Google Shape;121;p25"/>
            <p:cNvSpPr txBox="1"/>
            <p:nvPr/>
          </p:nvSpPr>
          <p:spPr>
            <a:xfrm>
              <a:off x="33699450" y="-628650"/>
              <a:ext cx="5851525" cy="44132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2900"/>
                <a:buFont typeface="Arial Narrow"/>
                <a:buNone/>
              </a:pPr>
              <a:r>
                <a:rPr b="0" i="0" lang="en-US" sz="2900" u="none">
                  <a:solidFill>
                    <a:schemeClr val="dk1"/>
                  </a:solidFill>
                  <a:latin typeface="Arial Narrow"/>
                  <a:ea typeface="Arial Narrow"/>
                  <a:cs typeface="Arial Narrow"/>
                  <a:sym typeface="Arial Narrow"/>
                </a:rPr>
                <a:t>There will be a fold here</a:t>
              </a:r>
              <a:endParaRPr/>
            </a:p>
          </p:txBody>
        </p:sp>
        <p:grpSp>
          <p:nvGrpSpPr>
            <p:cNvPr id="122" name="Google Shape;122;p25"/>
            <p:cNvGrpSpPr/>
            <p:nvPr/>
          </p:nvGrpSpPr>
          <p:grpSpPr>
            <a:xfrm>
              <a:off x="10399712" y="-590550"/>
              <a:ext cx="23090188" cy="409575"/>
              <a:chOff x="10399712" y="-590550"/>
              <a:chExt cx="23090188" cy="409575"/>
            </a:xfrm>
          </p:grpSpPr>
          <p:grpSp>
            <p:nvGrpSpPr>
              <p:cNvPr id="123" name="Google Shape;123;p25"/>
              <p:cNvGrpSpPr/>
              <p:nvPr/>
            </p:nvGrpSpPr>
            <p:grpSpPr>
              <a:xfrm>
                <a:off x="10399712" y="-590550"/>
                <a:ext cx="1143000" cy="409575"/>
                <a:chOff x="10399712" y="-590550"/>
                <a:chExt cx="1143000" cy="409575"/>
              </a:xfrm>
            </p:grpSpPr>
            <p:sp>
              <p:nvSpPr>
                <p:cNvPr id="124" name="Google Shape;124;p25"/>
                <p:cNvSpPr/>
                <p:nvPr/>
              </p:nvSpPr>
              <p:spPr>
                <a:xfrm>
                  <a:off x="10399712" y="-590550"/>
                  <a:ext cx="571500" cy="409575"/>
                </a:xfrm>
                <a:prstGeom prst="rightArrow">
                  <a:avLst>
                    <a:gd fmla="val 50000" name="adj1"/>
                    <a:gd fmla="val 50000" name="adj2"/>
                  </a:avLst>
                </a:prstGeom>
                <a:solidFill>
                  <a:srgbClr val="FF9900"/>
                </a:solidFill>
                <a:ln cap="flat" cmpd="sng" w="9525">
                  <a:solidFill>
                    <a:schemeClr val="dk1"/>
                  </a:solidFill>
                  <a:prstDash val="solid"/>
                  <a:miter lim="800000"/>
                  <a:headEnd len="sm" w="sm" type="none"/>
                  <a:tailEnd len="sm" w="sm" type="none"/>
                </a:ln>
              </p:spPr>
              <p:txBody>
                <a:bodyPr anchorCtr="0" anchor="ctr" bIns="457200" lIns="457200" spcFirstLastPara="1" rIns="457200" wrap="square" tIns="457200">
                  <a:noAutofit/>
                </a:bodyPr>
                <a:lstStyle/>
                <a:p>
                  <a:pPr indent="0" lvl="0" marL="0" marR="0" rtl="0" algn="l">
                    <a:lnSpc>
                      <a:spcPct val="100000"/>
                    </a:lnSpc>
                    <a:spcBef>
                      <a:spcPts val="0"/>
                    </a:spcBef>
                    <a:spcAft>
                      <a:spcPts val="0"/>
                    </a:spcAft>
                    <a:buNone/>
                  </a:pPr>
                  <a:r>
                    <a:t/>
                  </a:r>
                  <a:endParaRPr b="0" i="0" sz="2900" u="none">
                    <a:solidFill>
                      <a:schemeClr val="dk1"/>
                    </a:solidFill>
                    <a:latin typeface="Arial Narrow"/>
                    <a:ea typeface="Arial Narrow"/>
                    <a:cs typeface="Arial Narrow"/>
                    <a:sym typeface="Arial Narrow"/>
                  </a:endParaRPr>
                </a:p>
              </p:txBody>
            </p:sp>
            <p:sp>
              <p:nvSpPr>
                <p:cNvPr id="125" name="Google Shape;125;p25"/>
                <p:cNvSpPr/>
                <p:nvPr/>
              </p:nvSpPr>
              <p:spPr>
                <a:xfrm rot="10800000">
                  <a:off x="10971212" y="-590550"/>
                  <a:ext cx="571500" cy="409575"/>
                </a:xfrm>
                <a:prstGeom prst="rightArrow">
                  <a:avLst>
                    <a:gd fmla="val 50000" name="adj1"/>
                    <a:gd fmla="val 50000" name="adj2"/>
                  </a:avLst>
                </a:prstGeom>
                <a:solidFill>
                  <a:srgbClr val="FF9900"/>
                </a:solidFill>
                <a:ln cap="flat" cmpd="sng" w="9525">
                  <a:solidFill>
                    <a:schemeClr val="dk1"/>
                  </a:solidFill>
                  <a:prstDash val="solid"/>
                  <a:miter lim="800000"/>
                  <a:headEnd len="sm" w="sm" type="none"/>
                  <a:tailEnd len="sm" w="sm" type="none"/>
                </a:ln>
              </p:spPr>
              <p:txBody>
                <a:bodyPr anchorCtr="0" anchor="ctr" bIns="457200" lIns="457200" spcFirstLastPara="1" rIns="457200" wrap="square" tIns="457200">
                  <a:noAutofit/>
                </a:bodyPr>
                <a:lstStyle/>
                <a:p>
                  <a:pPr indent="0" lvl="0" marL="0" marR="0" rtl="0" algn="l">
                    <a:lnSpc>
                      <a:spcPct val="100000"/>
                    </a:lnSpc>
                    <a:spcBef>
                      <a:spcPts val="0"/>
                    </a:spcBef>
                    <a:spcAft>
                      <a:spcPts val="0"/>
                    </a:spcAft>
                    <a:buNone/>
                  </a:pPr>
                  <a:r>
                    <a:t/>
                  </a:r>
                  <a:endParaRPr b="0" i="0" sz="2900" u="none">
                    <a:solidFill>
                      <a:schemeClr val="dk1"/>
                    </a:solidFill>
                    <a:latin typeface="Arial Narrow"/>
                    <a:ea typeface="Arial Narrow"/>
                    <a:cs typeface="Arial Narrow"/>
                    <a:sym typeface="Arial Narrow"/>
                  </a:endParaRPr>
                </a:p>
              </p:txBody>
            </p:sp>
          </p:grpSp>
          <p:grpSp>
            <p:nvGrpSpPr>
              <p:cNvPr id="126" name="Google Shape;126;p25"/>
              <p:cNvGrpSpPr/>
              <p:nvPr/>
            </p:nvGrpSpPr>
            <p:grpSpPr>
              <a:xfrm>
                <a:off x="32346899" y="-590550"/>
                <a:ext cx="1143000" cy="409575"/>
                <a:chOff x="10399712" y="-590550"/>
                <a:chExt cx="1143000" cy="409575"/>
              </a:xfrm>
            </p:grpSpPr>
            <p:sp>
              <p:nvSpPr>
                <p:cNvPr id="127" name="Google Shape;127;p25"/>
                <p:cNvSpPr/>
                <p:nvPr/>
              </p:nvSpPr>
              <p:spPr>
                <a:xfrm>
                  <a:off x="10399712" y="-590550"/>
                  <a:ext cx="571500" cy="409575"/>
                </a:xfrm>
                <a:prstGeom prst="rightArrow">
                  <a:avLst>
                    <a:gd fmla="val 50000" name="adj1"/>
                    <a:gd fmla="val 50000" name="adj2"/>
                  </a:avLst>
                </a:prstGeom>
                <a:solidFill>
                  <a:srgbClr val="FF9900"/>
                </a:solidFill>
                <a:ln cap="flat" cmpd="sng" w="9525">
                  <a:solidFill>
                    <a:schemeClr val="dk1"/>
                  </a:solidFill>
                  <a:prstDash val="solid"/>
                  <a:miter lim="800000"/>
                  <a:headEnd len="sm" w="sm" type="none"/>
                  <a:tailEnd len="sm" w="sm" type="none"/>
                </a:ln>
              </p:spPr>
              <p:txBody>
                <a:bodyPr anchorCtr="0" anchor="ctr" bIns="457200" lIns="457200" spcFirstLastPara="1" rIns="457200" wrap="square" tIns="457200">
                  <a:noAutofit/>
                </a:bodyPr>
                <a:lstStyle/>
                <a:p>
                  <a:pPr indent="0" lvl="0" marL="0" marR="0" rtl="0" algn="l">
                    <a:lnSpc>
                      <a:spcPct val="100000"/>
                    </a:lnSpc>
                    <a:spcBef>
                      <a:spcPts val="0"/>
                    </a:spcBef>
                    <a:spcAft>
                      <a:spcPts val="0"/>
                    </a:spcAft>
                    <a:buNone/>
                  </a:pPr>
                  <a:r>
                    <a:t/>
                  </a:r>
                  <a:endParaRPr b="0" i="0" sz="2900" u="none">
                    <a:solidFill>
                      <a:schemeClr val="dk1"/>
                    </a:solidFill>
                    <a:latin typeface="Arial Narrow"/>
                    <a:ea typeface="Arial Narrow"/>
                    <a:cs typeface="Arial Narrow"/>
                    <a:sym typeface="Arial Narrow"/>
                  </a:endParaRPr>
                </a:p>
              </p:txBody>
            </p:sp>
            <p:sp>
              <p:nvSpPr>
                <p:cNvPr id="128" name="Google Shape;128;p25"/>
                <p:cNvSpPr/>
                <p:nvPr/>
              </p:nvSpPr>
              <p:spPr>
                <a:xfrm rot="10800000">
                  <a:off x="10971212" y="-590550"/>
                  <a:ext cx="571500" cy="409575"/>
                </a:xfrm>
                <a:prstGeom prst="rightArrow">
                  <a:avLst>
                    <a:gd fmla="val 50000" name="adj1"/>
                    <a:gd fmla="val 50000" name="adj2"/>
                  </a:avLst>
                </a:prstGeom>
                <a:solidFill>
                  <a:srgbClr val="FF9900"/>
                </a:solidFill>
                <a:ln cap="flat" cmpd="sng" w="9525">
                  <a:solidFill>
                    <a:schemeClr val="dk1"/>
                  </a:solidFill>
                  <a:prstDash val="solid"/>
                  <a:miter lim="800000"/>
                  <a:headEnd len="sm" w="sm" type="none"/>
                  <a:tailEnd len="sm" w="sm" type="none"/>
                </a:ln>
              </p:spPr>
              <p:txBody>
                <a:bodyPr anchorCtr="0" anchor="ctr" bIns="457200" lIns="457200" spcFirstLastPara="1" rIns="457200" wrap="square" tIns="457200">
                  <a:noAutofit/>
                </a:bodyPr>
                <a:lstStyle/>
                <a:p>
                  <a:pPr indent="0" lvl="0" marL="0" marR="0" rtl="0" algn="l">
                    <a:lnSpc>
                      <a:spcPct val="100000"/>
                    </a:lnSpc>
                    <a:spcBef>
                      <a:spcPts val="0"/>
                    </a:spcBef>
                    <a:spcAft>
                      <a:spcPts val="0"/>
                    </a:spcAft>
                    <a:buNone/>
                  </a:pPr>
                  <a:r>
                    <a:t/>
                  </a:r>
                  <a:endParaRPr b="0" i="0" sz="2900" u="none">
                    <a:solidFill>
                      <a:schemeClr val="dk1"/>
                    </a:solidFill>
                    <a:latin typeface="Arial Narrow"/>
                    <a:ea typeface="Arial Narrow"/>
                    <a:cs typeface="Arial Narrow"/>
                    <a:sym typeface="Arial Narrow"/>
                  </a:endParaRPr>
                </a:p>
              </p:txBody>
            </p:sp>
          </p:grpSp>
        </p:grpSp>
      </p:grpSp>
      <p:grpSp>
        <p:nvGrpSpPr>
          <p:cNvPr id="129" name="Google Shape;129;p25"/>
          <p:cNvGrpSpPr/>
          <p:nvPr/>
        </p:nvGrpSpPr>
        <p:grpSpPr>
          <a:xfrm>
            <a:off x="-1587" y="32964438"/>
            <a:ext cx="43891199" cy="777875"/>
            <a:chOff x="0" y="-777875"/>
            <a:chExt cx="43891199" cy="777875"/>
          </a:xfrm>
        </p:grpSpPr>
        <p:sp>
          <p:nvSpPr>
            <p:cNvPr id="130" name="Google Shape;130;p25"/>
            <p:cNvSpPr txBox="1"/>
            <p:nvPr/>
          </p:nvSpPr>
          <p:spPr>
            <a:xfrm>
              <a:off x="0" y="-777875"/>
              <a:ext cx="43891199" cy="777875"/>
            </a:xfrm>
            <a:prstGeom prst="rect">
              <a:avLst/>
            </a:prstGeom>
            <a:solidFill>
              <a:srgbClr val="F8F8F8"/>
            </a:solidFill>
            <a:ln>
              <a:noFill/>
            </a:ln>
          </p:spPr>
          <p:txBody>
            <a:bodyPr anchorCtr="0" anchor="ctr" bIns="457200" lIns="457200" spcFirstLastPara="1" rIns="457200" wrap="square" tIns="457200">
              <a:noAutofit/>
            </a:bodyPr>
            <a:lstStyle/>
            <a:p>
              <a:pPr indent="0" lvl="0" marL="0" marR="0" rtl="0" algn="l">
                <a:lnSpc>
                  <a:spcPct val="100000"/>
                </a:lnSpc>
                <a:spcBef>
                  <a:spcPts val="0"/>
                </a:spcBef>
                <a:spcAft>
                  <a:spcPts val="0"/>
                </a:spcAft>
                <a:buNone/>
              </a:pPr>
              <a:r>
                <a:t/>
              </a:r>
              <a:endParaRPr b="0" i="0" sz="2900" u="none">
                <a:solidFill>
                  <a:schemeClr val="dk1"/>
                </a:solidFill>
                <a:latin typeface="Arial Narrow"/>
                <a:ea typeface="Arial Narrow"/>
                <a:cs typeface="Arial Narrow"/>
                <a:sym typeface="Arial Narrow"/>
              </a:endParaRPr>
            </a:p>
          </p:txBody>
        </p:sp>
        <p:sp>
          <p:nvSpPr>
            <p:cNvPr id="131" name="Google Shape;131;p25"/>
            <p:cNvSpPr txBox="1"/>
            <p:nvPr/>
          </p:nvSpPr>
          <p:spPr>
            <a:xfrm>
              <a:off x="4298950" y="-647700"/>
              <a:ext cx="5851525" cy="441325"/>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dk1"/>
                </a:buClr>
                <a:buSzPts val="2900"/>
                <a:buFont typeface="Arial Narrow"/>
                <a:buNone/>
              </a:pPr>
              <a:r>
                <a:rPr b="0" i="0" lang="en-US" sz="2900" u="none">
                  <a:solidFill>
                    <a:schemeClr val="dk1"/>
                  </a:solidFill>
                  <a:latin typeface="Arial Narrow"/>
                  <a:ea typeface="Arial Narrow"/>
                  <a:cs typeface="Arial Narrow"/>
                  <a:sym typeface="Arial Narrow"/>
                </a:rPr>
                <a:t>There will be a fold here</a:t>
              </a:r>
              <a:endParaRPr/>
            </a:p>
          </p:txBody>
        </p:sp>
        <p:sp>
          <p:nvSpPr>
            <p:cNvPr id="132" name="Google Shape;132;p25"/>
            <p:cNvSpPr txBox="1"/>
            <p:nvPr/>
          </p:nvSpPr>
          <p:spPr>
            <a:xfrm>
              <a:off x="33699450" y="-628650"/>
              <a:ext cx="5851525" cy="44132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2900"/>
                <a:buFont typeface="Arial Narrow"/>
                <a:buNone/>
              </a:pPr>
              <a:r>
                <a:rPr b="0" i="0" lang="en-US" sz="2900" u="none">
                  <a:solidFill>
                    <a:schemeClr val="dk1"/>
                  </a:solidFill>
                  <a:latin typeface="Arial Narrow"/>
                  <a:ea typeface="Arial Narrow"/>
                  <a:cs typeface="Arial Narrow"/>
                  <a:sym typeface="Arial Narrow"/>
                </a:rPr>
                <a:t>There will be a fold here</a:t>
              </a:r>
              <a:endParaRPr/>
            </a:p>
          </p:txBody>
        </p:sp>
        <p:grpSp>
          <p:nvGrpSpPr>
            <p:cNvPr id="133" name="Google Shape;133;p25"/>
            <p:cNvGrpSpPr/>
            <p:nvPr/>
          </p:nvGrpSpPr>
          <p:grpSpPr>
            <a:xfrm>
              <a:off x="10399712" y="-590550"/>
              <a:ext cx="23090188" cy="409575"/>
              <a:chOff x="10399712" y="-590550"/>
              <a:chExt cx="23090188" cy="409575"/>
            </a:xfrm>
          </p:grpSpPr>
          <p:grpSp>
            <p:nvGrpSpPr>
              <p:cNvPr id="134" name="Google Shape;134;p25"/>
              <p:cNvGrpSpPr/>
              <p:nvPr/>
            </p:nvGrpSpPr>
            <p:grpSpPr>
              <a:xfrm>
                <a:off x="10399712" y="-590550"/>
                <a:ext cx="1143000" cy="409575"/>
                <a:chOff x="10399712" y="-590550"/>
                <a:chExt cx="1143000" cy="409575"/>
              </a:xfrm>
            </p:grpSpPr>
            <p:sp>
              <p:nvSpPr>
                <p:cNvPr id="135" name="Google Shape;135;p25"/>
                <p:cNvSpPr/>
                <p:nvPr/>
              </p:nvSpPr>
              <p:spPr>
                <a:xfrm>
                  <a:off x="10399712" y="-590550"/>
                  <a:ext cx="571500" cy="409575"/>
                </a:xfrm>
                <a:prstGeom prst="rightArrow">
                  <a:avLst>
                    <a:gd fmla="val 50000" name="adj1"/>
                    <a:gd fmla="val 50000" name="adj2"/>
                  </a:avLst>
                </a:prstGeom>
                <a:solidFill>
                  <a:srgbClr val="FF9900"/>
                </a:solidFill>
                <a:ln cap="flat" cmpd="sng" w="9525">
                  <a:solidFill>
                    <a:schemeClr val="dk1"/>
                  </a:solidFill>
                  <a:prstDash val="solid"/>
                  <a:miter lim="800000"/>
                  <a:headEnd len="sm" w="sm" type="none"/>
                  <a:tailEnd len="sm" w="sm" type="none"/>
                </a:ln>
              </p:spPr>
              <p:txBody>
                <a:bodyPr anchorCtr="0" anchor="ctr" bIns="457200" lIns="457200" spcFirstLastPara="1" rIns="457200" wrap="square" tIns="457200">
                  <a:noAutofit/>
                </a:bodyPr>
                <a:lstStyle/>
                <a:p>
                  <a:pPr indent="0" lvl="0" marL="0" marR="0" rtl="0" algn="l">
                    <a:lnSpc>
                      <a:spcPct val="100000"/>
                    </a:lnSpc>
                    <a:spcBef>
                      <a:spcPts val="0"/>
                    </a:spcBef>
                    <a:spcAft>
                      <a:spcPts val="0"/>
                    </a:spcAft>
                    <a:buNone/>
                  </a:pPr>
                  <a:r>
                    <a:t/>
                  </a:r>
                  <a:endParaRPr b="0" i="0" sz="2900" u="none">
                    <a:solidFill>
                      <a:schemeClr val="dk1"/>
                    </a:solidFill>
                    <a:latin typeface="Arial Narrow"/>
                    <a:ea typeface="Arial Narrow"/>
                    <a:cs typeface="Arial Narrow"/>
                    <a:sym typeface="Arial Narrow"/>
                  </a:endParaRPr>
                </a:p>
              </p:txBody>
            </p:sp>
            <p:sp>
              <p:nvSpPr>
                <p:cNvPr id="136" name="Google Shape;136;p25"/>
                <p:cNvSpPr/>
                <p:nvPr/>
              </p:nvSpPr>
              <p:spPr>
                <a:xfrm rot="10800000">
                  <a:off x="10971212" y="-590550"/>
                  <a:ext cx="571500" cy="409575"/>
                </a:xfrm>
                <a:prstGeom prst="rightArrow">
                  <a:avLst>
                    <a:gd fmla="val 50000" name="adj1"/>
                    <a:gd fmla="val 50000" name="adj2"/>
                  </a:avLst>
                </a:prstGeom>
                <a:solidFill>
                  <a:srgbClr val="FF9900"/>
                </a:solidFill>
                <a:ln cap="flat" cmpd="sng" w="9525">
                  <a:solidFill>
                    <a:schemeClr val="dk1"/>
                  </a:solidFill>
                  <a:prstDash val="solid"/>
                  <a:miter lim="800000"/>
                  <a:headEnd len="sm" w="sm" type="none"/>
                  <a:tailEnd len="sm" w="sm" type="none"/>
                </a:ln>
              </p:spPr>
              <p:txBody>
                <a:bodyPr anchorCtr="0" anchor="ctr" bIns="457200" lIns="457200" spcFirstLastPara="1" rIns="457200" wrap="square" tIns="457200">
                  <a:noAutofit/>
                </a:bodyPr>
                <a:lstStyle/>
                <a:p>
                  <a:pPr indent="0" lvl="0" marL="0" marR="0" rtl="0" algn="l">
                    <a:lnSpc>
                      <a:spcPct val="100000"/>
                    </a:lnSpc>
                    <a:spcBef>
                      <a:spcPts val="0"/>
                    </a:spcBef>
                    <a:spcAft>
                      <a:spcPts val="0"/>
                    </a:spcAft>
                    <a:buNone/>
                  </a:pPr>
                  <a:r>
                    <a:t/>
                  </a:r>
                  <a:endParaRPr b="0" i="0" sz="2900" u="none">
                    <a:solidFill>
                      <a:schemeClr val="dk1"/>
                    </a:solidFill>
                    <a:latin typeface="Arial Narrow"/>
                    <a:ea typeface="Arial Narrow"/>
                    <a:cs typeface="Arial Narrow"/>
                    <a:sym typeface="Arial Narrow"/>
                  </a:endParaRPr>
                </a:p>
              </p:txBody>
            </p:sp>
          </p:grpSp>
          <p:grpSp>
            <p:nvGrpSpPr>
              <p:cNvPr id="137" name="Google Shape;137;p25"/>
              <p:cNvGrpSpPr/>
              <p:nvPr/>
            </p:nvGrpSpPr>
            <p:grpSpPr>
              <a:xfrm>
                <a:off x="32346899" y="-590550"/>
                <a:ext cx="1143000" cy="409575"/>
                <a:chOff x="10399712" y="-590550"/>
                <a:chExt cx="1143000" cy="409575"/>
              </a:xfrm>
            </p:grpSpPr>
            <p:sp>
              <p:nvSpPr>
                <p:cNvPr id="138" name="Google Shape;138;p25"/>
                <p:cNvSpPr/>
                <p:nvPr/>
              </p:nvSpPr>
              <p:spPr>
                <a:xfrm>
                  <a:off x="10399712" y="-590550"/>
                  <a:ext cx="571500" cy="409575"/>
                </a:xfrm>
                <a:prstGeom prst="rightArrow">
                  <a:avLst>
                    <a:gd fmla="val 50000" name="adj1"/>
                    <a:gd fmla="val 50000" name="adj2"/>
                  </a:avLst>
                </a:prstGeom>
                <a:solidFill>
                  <a:srgbClr val="FF9900"/>
                </a:solidFill>
                <a:ln cap="flat" cmpd="sng" w="9525">
                  <a:solidFill>
                    <a:schemeClr val="dk1"/>
                  </a:solidFill>
                  <a:prstDash val="solid"/>
                  <a:miter lim="800000"/>
                  <a:headEnd len="sm" w="sm" type="none"/>
                  <a:tailEnd len="sm" w="sm" type="none"/>
                </a:ln>
              </p:spPr>
              <p:txBody>
                <a:bodyPr anchorCtr="0" anchor="ctr" bIns="457200" lIns="457200" spcFirstLastPara="1" rIns="457200" wrap="square" tIns="457200">
                  <a:noAutofit/>
                </a:bodyPr>
                <a:lstStyle/>
                <a:p>
                  <a:pPr indent="0" lvl="0" marL="0" marR="0" rtl="0" algn="l">
                    <a:lnSpc>
                      <a:spcPct val="100000"/>
                    </a:lnSpc>
                    <a:spcBef>
                      <a:spcPts val="0"/>
                    </a:spcBef>
                    <a:spcAft>
                      <a:spcPts val="0"/>
                    </a:spcAft>
                    <a:buNone/>
                  </a:pPr>
                  <a:r>
                    <a:t/>
                  </a:r>
                  <a:endParaRPr b="0" i="0" sz="2900" u="none">
                    <a:solidFill>
                      <a:schemeClr val="dk1"/>
                    </a:solidFill>
                    <a:latin typeface="Arial Narrow"/>
                    <a:ea typeface="Arial Narrow"/>
                    <a:cs typeface="Arial Narrow"/>
                    <a:sym typeface="Arial Narrow"/>
                  </a:endParaRPr>
                </a:p>
              </p:txBody>
            </p:sp>
            <p:sp>
              <p:nvSpPr>
                <p:cNvPr id="139" name="Google Shape;139;p25"/>
                <p:cNvSpPr/>
                <p:nvPr/>
              </p:nvSpPr>
              <p:spPr>
                <a:xfrm rot="10800000">
                  <a:off x="10971212" y="-590550"/>
                  <a:ext cx="571500" cy="409575"/>
                </a:xfrm>
                <a:prstGeom prst="rightArrow">
                  <a:avLst>
                    <a:gd fmla="val 50000" name="adj1"/>
                    <a:gd fmla="val 50000" name="adj2"/>
                  </a:avLst>
                </a:prstGeom>
                <a:solidFill>
                  <a:srgbClr val="FF9900"/>
                </a:solidFill>
                <a:ln cap="flat" cmpd="sng" w="9525">
                  <a:solidFill>
                    <a:schemeClr val="dk1"/>
                  </a:solidFill>
                  <a:prstDash val="solid"/>
                  <a:miter lim="800000"/>
                  <a:headEnd len="sm" w="sm" type="none"/>
                  <a:tailEnd len="sm" w="sm" type="none"/>
                </a:ln>
              </p:spPr>
              <p:txBody>
                <a:bodyPr anchorCtr="0" anchor="ctr" bIns="457200" lIns="457200" spcFirstLastPara="1" rIns="457200" wrap="square" tIns="457200">
                  <a:noAutofit/>
                </a:bodyPr>
                <a:lstStyle/>
                <a:p>
                  <a:pPr indent="0" lvl="0" marL="0" marR="0" rtl="0" algn="l">
                    <a:lnSpc>
                      <a:spcPct val="100000"/>
                    </a:lnSpc>
                    <a:spcBef>
                      <a:spcPts val="0"/>
                    </a:spcBef>
                    <a:spcAft>
                      <a:spcPts val="0"/>
                    </a:spcAft>
                    <a:buNone/>
                  </a:pPr>
                  <a:r>
                    <a:t/>
                  </a:r>
                  <a:endParaRPr b="0" i="0" sz="2900" u="none">
                    <a:solidFill>
                      <a:schemeClr val="dk1"/>
                    </a:solidFill>
                    <a:latin typeface="Arial Narrow"/>
                    <a:ea typeface="Arial Narrow"/>
                    <a:cs typeface="Arial Narrow"/>
                    <a:sym typeface="Arial Narrow"/>
                  </a:endParaRPr>
                </a:p>
              </p:txBody>
            </p:sp>
          </p:grpSp>
        </p:grpSp>
      </p:grpSp>
      <p:sp>
        <p:nvSpPr>
          <p:cNvPr id="140" name="Google Shape;140;p25"/>
          <p:cNvSpPr txBox="1"/>
          <p:nvPr/>
        </p:nvSpPr>
        <p:spPr>
          <a:xfrm>
            <a:off x="881062" y="6246812"/>
            <a:ext cx="9482137" cy="50006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900"/>
              <a:buFont typeface="Arial Narrow"/>
              <a:buNone/>
            </a:pPr>
            <a:r>
              <a:rPr b="0" i="0" lang="en-US" sz="2900" u="none">
                <a:solidFill>
                  <a:schemeClr val="dk1"/>
                </a:solidFill>
                <a:latin typeface="Arial Narrow"/>
                <a:ea typeface="Arial Narrow"/>
                <a:cs typeface="Arial Narrow"/>
                <a:sym typeface="Arial Narrow"/>
              </a:rPr>
              <a:t>     Hawkins High School has gathered a number of GLOBE measurements from 2010 to the present. We began working on a project involving soil contaminants that quickly evolved into a much larger endeavor. Because water will reveal more about pollution in our natural environment, we shifted our topic of investigation over to the health of local water bodies. By 2013, we were communicating with India and Croatia over their concerns of water quality. We began testing four nearby water sources-- Lake Hawkins, the Sabine River,  and 2 sites at Lone Star Lake --and obtained information to be shared across the globe. </a:t>
            </a:r>
            <a:endParaRPr/>
          </a:p>
          <a:p>
            <a:pPr indent="0" lvl="0" marL="0" marR="0" rtl="0" algn="l">
              <a:lnSpc>
                <a:spcPct val="100000"/>
              </a:lnSpc>
              <a:spcBef>
                <a:spcPts val="0"/>
              </a:spcBef>
              <a:spcAft>
                <a:spcPts val="0"/>
              </a:spcAft>
              <a:buNone/>
            </a:pPr>
            <a:r>
              <a:t/>
            </a:r>
            <a:endParaRPr b="0" i="0" sz="2900" u="none">
              <a:solidFill>
                <a:schemeClr val="dk1"/>
              </a:solidFill>
              <a:latin typeface="Arial Narrow"/>
              <a:ea typeface="Arial Narrow"/>
              <a:cs typeface="Arial Narrow"/>
              <a:sym typeface="Arial Narrow"/>
            </a:endParaRPr>
          </a:p>
        </p:txBody>
      </p:sp>
      <p:pic>
        <p:nvPicPr>
          <p:cNvPr descr="Macintosh HD:Users:jacom:Downloads:detailed_physical_map_of_the_world.jpg" id="141" name="Google Shape;141;p25"/>
          <p:cNvPicPr preferRelativeResize="0"/>
          <p:nvPr/>
        </p:nvPicPr>
        <p:blipFill rotWithShape="1">
          <a:blip r:embed="rId3">
            <a:alphaModFix/>
          </a:blip>
          <a:srcRect b="0" l="0" r="0" t="0"/>
          <a:stretch/>
        </p:blipFill>
        <p:spPr>
          <a:xfrm>
            <a:off x="2343150" y="10879137"/>
            <a:ext cx="6683375" cy="4700587"/>
          </a:xfrm>
          <a:prstGeom prst="rect">
            <a:avLst/>
          </a:prstGeom>
          <a:noFill/>
          <a:ln>
            <a:noFill/>
          </a:ln>
        </p:spPr>
      </p:pic>
      <p:sp>
        <p:nvSpPr>
          <p:cNvPr id="142" name="Google Shape;142;p25"/>
          <p:cNvSpPr txBox="1"/>
          <p:nvPr/>
        </p:nvSpPr>
        <p:spPr>
          <a:xfrm>
            <a:off x="704850" y="19742150"/>
            <a:ext cx="9752012" cy="5448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900"/>
              <a:buFont typeface="Arial Narrow"/>
              <a:buNone/>
            </a:pPr>
            <a:r>
              <a:rPr b="0" i="0" lang="en-US" sz="2900" u="none">
                <a:solidFill>
                  <a:schemeClr val="dk1"/>
                </a:solidFill>
                <a:latin typeface="Arial Narrow"/>
                <a:ea typeface="Arial Narrow"/>
                <a:cs typeface="Arial Narrow"/>
                <a:sym typeface="Arial Narrow"/>
              </a:rPr>
              <a:t>     Through our research, we would like to investigate macroinvertebrates and the water quality of multiple water sampling sites. From our studies, we understand that some macroinvertebrates are more pollution sensitive than others. Therefore, if pollution-sensitive organisms inhabit a watershed area, a pollution problem is not likely.      </a:t>
            </a:r>
            <a:endParaRPr/>
          </a:p>
          <a:p>
            <a:pPr indent="0" lvl="0" marL="0" marR="0" rtl="0" algn="l">
              <a:lnSpc>
                <a:spcPct val="100000"/>
              </a:lnSpc>
              <a:spcBef>
                <a:spcPts val="0"/>
              </a:spcBef>
              <a:spcAft>
                <a:spcPts val="0"/>
              </a:spcAft>
              <a:buClr>
                <a:schemeClr val="dk1"/>
              </a:buClr>
              <a:buSzPts val="2900"/>
              <a:buFont typeface="Arial Narrow"/>
              <a:buNone/>
            </a:pPr>
            <a:r>
              <a:rPr b="0" i="0" lang="en-US" sz="2900" u="none">
                <a:solidFill>
                  <a:schemeClr val="dk1"/>
                </a:solidFill>
                <a:latin typeface="Arial Narrow"/>
                <a:ea typeface="Arial Narrow"/>
                <a:cs typeface="Arial Narrow"/>
                <a:sym typeface="Arial Narrow"/>
              </a:rPr>
              <a:t>     What conditions are best for sensitive macroinvertebrates? Have environmental regulations enforced at Lone Star Lake improved water quality? How do our nearby aquatic environments compare to those of Lone Star Lake?</a:t>
            </a:r>
            <a:endParaRPr/>
          </a:p>
          <a:p>
            <a:pPr indent="0" lvl="0" marL="0" marR="0" rtl="0" algn="l">
              <a:lnSpc>
                <a:spcPct val="100000"/>
              </a:lnSpc>
              <a:spcBef>
                <a:spcPts val="0"/>
              </a:spcBef>
              <a:spcAft>
                <a:spcPts val="0"/>
              </a:spcAft>
              <a:buClr>
                <a:schemeClr val="dk1"/>
              </a:buClr>
              <a:buSzPts val="2900"/>
              <a:buFont typeface="Arial Narrow"/>
              <a:buNone/>
            </a:pPr>
            <a:r>
              <a:rPr b="0" i="0" lang="en-US" sz="2900" u="none">
                <a:solidFill>
                  <a:schemeClr val="dk1"/>
                </a:solidFill>
                <a:latin typeface="Arial Narrow"/>
                <a:ea typeface="Arial Narrow"/>
                <a:cs typeface="Arial Narrow"/>
                <a:sym typeface="Arial Narrow"/>
              </a:rPr>
              <a:t>     By observing and testing three surrounding aquatic sites, we can learn about our impact, either through agricultural, chemical, or industrial expansion, on our environment.</a:t>
            </a:r>
            <a:endParaRPr/>
          </a:p>
        </p:txBody>
      </p:sp>
      <p:sp>
        <p:nvSpPr>
          <p:cNvPr id="143" name="Google Shape;143;p25"/>
          <p:cNvSpPr txBox="1"/>
          <p:nvPr/>
        </p:nvSpPr>
        <p:spPr>
          <a:xfrm>
            <a:off x="4724400" y="25763538"/>
            <a:ext cx="5722937" cy="36623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900"/>
              <a:buFont typeface="Arial Narrow"/>
              <a:buNone/>
            </a:pPr>
            <a:r>
              <a:rPr b="0" i="0" lang="en-US" sz="2900" u="none">
                <a:solidFill>
                  <a:schemeClr val="dk1"/>
                </a:solidFill>
                <a:latin typeface="Arial Narrow"/>
                <a:ea typeface="Arial Narrow"/>
                <a:cs typeface="Arial Narrow"/>
                <a:sym typeface="Arial Narrow"/>
              </a:rPr>
              <a:t>     Our hypothesis states that if a watershed area is lacking pollution-sensitive macroinvertebrates, a pollution problem is likely. We believe our surrounding watershed areas are fairly unpolluted but would like to test our ideas, as upon investigation, we found evidence of pollutants. </a:t>
            </a:r>
            <a:endParaRPr/>
          </a:p>
        </p:txBody>
      </p:sp>
      <p:sp>
        <p:nvSpPr>
          <p:cNvPr id="144" name="Google Shape;144;p25"/>
          <p:cNvSpPr txBox="1"/>
          <p:nvPr/>
        </p:nvSpPr>
        <p:spPr>
          <a:xfrm>
            <a:off x="11480800" y="6200775"/>
            <a:ext cx="9888537" cy="99107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900"/>
              <a:buFont typeface="Arial Narrow"/>
              <a:buNone/>
            </a:pPr>
            <a:r>
              <a:rPr b="0" i="0" lang="en-US" sz="2900" u="none">
                <a:solidFill>
                  <a:schemeClr val="dk1"/>
                </a:solidFill>
                <a:latin typeface="Arial Narrow"/>
                <a:ea typeface="Arial Narrow"/>
                <a:cs typeface="Arial Narrow"/>
                <a:sym typeface="Arial Narrow"/>
              </a:rPr>
              <a:t>     We began by researching watershed areas, water pollution, and specific vocabulary involved in hydrology. By correctly following GLOBE hydrology protocols for dissolved oxygen, nitrates, pH, turbidity, water temperature, and macroinvertebrates, we gathered information needed to identify our watershed sites as “polluted” or “unpolluted.”</a:t>
            </a:r>
            <a:endParaRPr/>
          </a:p>
          <a:p>
            <a:pPr indent="0" lvl="0" marL="0" marR="0" rtl="0" algn="l">
              <a:lnSpc>
                <a:spcPct val="100000"/>
              </a:lnSpc>
              <a:spcBef>
                <a:spcPts val="0"/>
              </a:spcBef>
              <a:spcAft>
                <a:spcPts val="0"/>
              </a:spcAft>
              <a:buClr>
                <a:schemeClr val="dk1"/>
              </a:buClr>
              <a:buSzPts val="2900"/>
              <a:buFont typeface="Arial Narrow"/>
              <a:buNone/>
            </a:pPr>
            <a:r>
              <a:t/>
            </a:r>
            <a:endParaRPr b="0" i="0" sz="2900" u="non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chemeClr val="dk1"/>
              </a:buClr>
              <a:buSzPts val="2900"/>
              <a:buFont typeface="Arial Narrow"/>
              <a:buNone/>
            </a:pPr>
            <a:r>
              <a:t/>
            </a:r>
            <a:endParaRPr b="0" i="0" sz="2900" u="non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chemeClr val="dk1"/>
              </a:buClr>
              <a:buSzPts val="2900"/>
              <a:buFont typeface="Arial Narrow"/>
              <a:buNone/>
            </a:pPr>
            <a:r>
              <a:t/>
            </a:r>
            <a:endParaRPr b="0" i="0" sz="2900" u="non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chemeClr val="dk1"/>
              </a:buClr>
              <a:buSzPts val="2900"/>
              <a:buFont typeface="Arial Narrow"/>
              <a:buNone/>
            </a:pPr>
            <a:r>
              <a:t/>
            </a:r>
            <a:endParaRPr b="0" i="0" sz="2900" u="non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chemeClr val="dk1"/>
              </a:buClr>
              <a:buSzPts val="2900"/>
              <a:buFont typeface="Arial Narrow"/>
              <a:buNone/>
            </a:pPr>
            <a:r>
              <a:t/>
            </a:r>
            <a:endParaRPr b="0" i="0" sz="2900" u="non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chemeClr val="dk1"/>
              </a:buClr>
              <a:buSzPts val="2900"/>
              <a:buFont typeface="Arial Narrow"/>
              <a:buNone/>
            </a:pPr>
            <a:r>
              <a:t/>
            </a:r>
            <a:endParaRPr b="0" i="0" sz="2900" u="non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chemeClr val="dk1"/>
              </a:buClr>
              <a:buSzPts val="2900"/>
              <a:buFont typeface="Arial Narrow"/>
              <a:buNone/>
            </a:pPr>
            <a:r>
              <a:t/>
            </a:r>
            <a:endParaRPr b="0" i="0" sz="2900" u="non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chemeClr val="dk1"/>
              </a:buClr>
              <a:buSzPts val="2900"/>
              <a:buFont typeface="Arial Narrow"/>
              <a:buNone/>
            </a:pPr>
            <a:r>
              <a:t/>
            </a:r>
            <a:endParaRPr b="0" i="0" sz="2900" u="non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chemeClr val="dk1"/>
              </a:buClr>
              <a:buSzPts val="2900"/>
              <a:buFont typeface="Arial Narrow"/>
              <a:buNone/>
            </a:pPr>
            <a:r>
              <a:t/>
            </a:r>
            <a:endParaRPr b="0" i="0" sz="2900" u="non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chemeClr val="dk1"/>
              </a:buClr>
              <a:buSzPts val="2900"/>
              <a:buFont typeface="Arial Narrow"/>
              <a:buNone/>
            </a:pPr>
            <a:r>
              <a:t/>
            </a:r>
            <a:endParaRPr b="0" i="0" sz="2900" u="non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chemeClr val="dk1"/>
              </a:buClr>
              <a:buSzPts val="2900"/>
              <a:buFont typeface="Arial Narrow"/>
              <a:buNone/>
            </a:pPr>
            <a:r>
              <a:t/>
            </a:r>
            <a:endParaRPr b="0" i="0" sz="2900" u="non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chemeClr val="dk1"/>
              </a:buClr>
              <a:buSzPts val="2900"/>
              <a:buFont typeface="Arial Narrow"/>
              <a:buNone/>
            </a:pPr>
            <a:r>
              <a:t/>
            </a:r>
            <a:endParaRPr b="0" i="0" sz="2900" u="non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chemeClr val="dk1"/>
              </a:buClr>
              <a:buSzPts val="2900"/>
              <a:buFont typeface="Arial Narrow"/>
              <a:buNone/>
            </a:pPr>
            <a:r>
              <a:rPr b="0" i="0" lang="en-US" sz="2900" u="none">
                <a:solidFill>
                  <a:schemeClr val="dk1"/>
                </a:solidFill>
                <a:latin typeface="Arial Narrow"/>
                <a:ea typeface="Arial Narrow"/>
                <a:cs typeface="Arial Narrow"/>
                <a:sym typeface="Arial Narrow"/>
              </a:rPr>
              <a:t>Upon further investigation we found that there are fish consumption bans at Lone Star Lake, as largemouth bass from this site indicated the presence of mercury “at levels that may pose a threat to human health if consumed.” Mercury was also found in the tissue of various other fish.</a:t>
            </a:r>
            <a:endParaRPr/>
          </a:p>
          <a:p>
            <a:pPr indent="0" lvl="0" marL="0" marR="0" rtl="0" algn="l">
              <a:lnSpc>
                <a:spcPct val="100000"/>
              </a:lnSpc>
              <a:spcBef>
                <a:spcPts val="0"/>
              </a:spcBef>
              <a:spcAft>
                <a:spcPts val="0"/>
              </a:spcAft>
              <a:buClr>
                <a:schemeClr val="dk1"/>
              </a:buClr>
              <a:buSzPts val="2900"/>
              <a:buFont typeface="Arial Narrow"/>
              <a:buNone/>
            </a:pPr>
            <a:r>
              <a:rPr b="0" i="0" lang="en-US" sz="2900" u="none">
                <a:solidFill>
                  <a:schemeClr val="dk1"/>
                </a:solidFill>
                <a:latin typeface="Arial Narrow"/>
                <a:ea typeface="Arial Narrow"/>
                <a:cs typeface="Arial Narrow"/>
                <a:sym typeface="Arial Narrow"/>
              </a:rPr>
              <a:t>     </a:t>
            </a:r>
            <a:endParaRPr/>
          </a:p>
        </p:txBody>
      </p:sp>
      <p:sp>
        <p:nvSpPr>
          <p:cNvPr id="145" name="Google Shape;145;p25"/>
          <p:cNvSpPr txBox="1"/>
          <p:nvPr/>
        </p:nvSpPr>
        <p:spPr>
          <a:xfrm>
            <a:off x="11397424" y="24276813"/>
            <a:ext cx="10007700" cy="7232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900"/>
              <a:buFont typeface="Arial Narrow"/>
              <a:buNone/>
            </a:pPr>
            <a:r>
              <a:rPr b="0" i="0" lang="en-US" sz="2900" u="none">
                <a:solidFill>
                  <a:schemeClr val="dk1"/>
                </a:solidFill>
                <a:latin typeface="Arial Narrow"/>
                <a:ea typeface="Arial Narrow"/>
                <a:cs typeface="Arial Narrow"/>
                <a:sym typeface="Arial Narrow"/>
              </a:rPr>
              <a:t>     The first question asked what conditions are best for pollution-sensitive organisms. This question could be easily answered through a short research of macroinvertebrates. Audra Edwards, GLOBE environmental teacher, taught us more about macroinvertebrates, what types would be expected in our watershed areas, and what this could mean about the water quality.</a:t>
            </a:r>
            <a:endParaRPr/>
          </a:p>
          <a:p>
            <a:pPr indent="0" lvl="0" marL="0" marR="0" rtl="0" algn="l">
              <a:lnSpc>
                <a:spcPct val="100000"/>
              </a:lnSpc>
              <a:spcBef>
                <a:spcPts val="0"/>
              </a:spcBef>
              <a:spcAft>
                <a:spcPts val="0"/>
              </a:spcAft>
              <a:buClr>
                <a:schemeClr val="dk1"/>
              </a:buClr>
              <a:buSzPts val="2900"/>
              <a:buFont typeface="Arial Narrow"/>
              <a:buNone/>
            </a:pPr>
            <a:r>
              <a:rPr b="0" i="0" lang="en-US" sz="2900" u="none">
                <a:solidFill>
                  <a:schemeClr val="dk1"/>
                </a:solidFill>
                <a:latin typeface="Arial Narrow"/>
                <a:ea typeface="Arial Narrow"/>
                <a:cs typeface="Arial Narrow"/>
                <a:sym typeface="Arial Narrow"/>
              </a:rPr>
              <a:t>     The second question became more specific in asking what types of macroinvertebrates are located in the selected sampling sites. We used the “Define Your Site,” dissolved oxygen, nitrate, pH, turbidity, water temperature, and macroinvertebrate protocols to examine what types of macroinvertebrates could possibly inhabit the four test sites. </a:t>
            </a:r>
            <a:endParaRPr/>
          </a:p>
          <a:p>
            <a:pPr indent="0" lvl="0" marL="0" marR="0" rtl="0" algn="l">
              <a:lnSpc>
                <a:spcPct val="100000"/>
              </a:lnSpc>
              <a:spcBef>
                <a:spcPts val="0"/>
              </a:spcBef>
              <a:spcAft>
                <a:spcPts val="0"/>
              </a:spcAft>
              <a:buClr>
                <a:schemeClr val="dk1"/>
              </a:buClr>
              <a:buSzPts val="2900"/>
              <a:buFont typeface="Arial Narrow"/>
              <a:buNone/>
            </a:pPr>
            <a:r>
              <a:rPr b="0" i="0" lang="en-US" sz="2900" u="none">
                <a:solidFill>
                  <a:schemeClr val="dk1"/>
                </a:solidFill>
                <a:latin typeface="Arial Narrow"/>
                <a:ea typeface="Arial Narrow"/>
                <a:cs typeface="Arial Narrow"/>
                <a:sym typeface="Arial Narrow"/>
              </a:rPr>
              <a:t>     Our final question required us to reach out to other schools in order to compare data. Students from a school in Croatia and another in India had begun to build up hydrology projects in water sources of concern by collecting and testing water samples. We communicated with both schools and compared our results.</a:t>
            </a:r>
            <a:endParaRPr/>
          </a:p>
        </p:txBody>
      </p:sp>
      <p:sp>
        <p:nvSpPr>
          <p:cNvPr id="146" name="Google Shape;146;p25"/>
          <p:cNvSpPr txBox="1"/>
          <p:nvPr/>
        </p:nvSpPr>
        <p:spPr>
          <a:xfrm>
            <a:off x="22391688" y="6216650"/>
            <a:ext cx="10090150" cy="18780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900"/>
              <a:buFont typeface="Arial Narrow"/>
              <a:buNone/>
            </a:pPr>
            <a:r>
              <a:rPr b="0" i="0" lang="en-US" sz="2900" u="none">
                <a:solidFill>
                  <a:schemeClr val="dk1"/>
                </a:solidFill>
                <a:latin typeface="Arial Narrow"/>
                <a:ea typeface="Arial Narrow"/>
                <a:cs typeface="Arial Narrow"/>
                <a:sym typeface="Arial Narrow"/>
              </a:rPr>
              <a:t>      Students from Hawkins High School collected data from Lake Hawkins, Lone Star Lake, the Sabine river, and a stagnant tributary to Lone Star Lake, all of which were fresh water. This data was collected over multiple days at varying times throughout each day.</a:t>
            </a:r>
            <a:endParaRPr/>
          </a:p>
        </p:txBody>
      </p:sp>
      <p:sp>
        <p:nvSpPr>
          <p:cNvPr id="147" name="Google Shape;147;p25"/>
          <p:cNvSpPr txBox="1"/>
          <p:nvPr/>
        </p:nvSpPr>
        <p:spPr>
          <a:xfrm>
            <a:off x="22474238" y="19927888"/>
            <a:ext cx="9939337" cy="27701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900"/>
              <a:buFont typeface="Arial Narrow"/>
              <a:buNone/>
            </a:pPr>
            <a:r>
              <a:rPr b="0" i="0" lang="en-US" sz="2900" u="none">
                <a:solidFill>
                  <a:schemeClr val="dk1"/>
                </a:solidFill>
                <a:latin typeface="Arial Narrow"/>
                <a:ea typeface="Arial Narrow"/>
                <a:cs typeface="Arial Narrow"/>
                <a:sym typeface="Arial Narrow"/>
              </a:rPr>
              <a:t>     Many experiments show major differences in the water sites, but this can be attributed to the fact that we investigated freshwater habitats and Croatia inspected brackish water channels. Overall, both of the tested watershed sites do not greatly deviate from the standard for healthy bodies of water. The water tested in India and the Lone Star Lake sites, however, seemed to be experiencing some disruption.</a:t>
            </a:r>
            <a:endParaRPr/>
          </a:p>
        </p:txBody>
      </p:sp>
      <p:sp>
        <p:nvSpPr>
          <p:cNvPr id="148" name="Google Shape;148;p25"/>
          <p:cNvSpPr txBox="1"/>
          <p:nvPr/>
        </p:nvSpPr>
        <p:spPr>
          <a:xfrm>
            <a:off x="33347025" y="6253162"/>
            <a:ext cx="9855200" cy="63404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900"/>
              <a:buFont typeface="Arial Narrow"/>
              <a:buNone/>
            </a:pPr>
            <a:r>
              <a:rPr b="0" i="0" lang="en-US" sz="2900" u="none">
                <a:solidFill>
                  <a:schemeClr val="dk1"/>
                </a:solidFill>
                <a:latin typeface="Arial Narrow"/>
                <a:ea typeface="Arial Narrow"/>
                <a:cs typeface="Arial Narrow"/>
                <a:sym typeface="Arial Narrow"/>
              </a:rPr>
              <a:t>     Through our research, we learned sensitive macroinvertebrates we would find in our local watershed areas enjoy shallow water with a fair amount of dissolved oxygen and neutral pH. Since oxygen is more easily dissolved in cooler water, a temperature of about 15 degrees Celsius is a healthy temperature.</a:t>
            </a:r>
            <a:endParaRPr/>
          </a:p>
          <a:p>
            <a:pPr indent="0" lvl="0" marL="0" marR="0" rtl="0" algn="l">
              <a:lnSpc>
                <a:spcPct val="100000"/>
              </a:lnSpc>
              <a:spcBef>
                <a:spcPts val="0"/>
              </a:spcBef>
              <a:spcAft>
                <a:spcPts val="0"/>
              </a:spcAft>
              <a:buClr>
                <a:schemeClr val="dk1"/>
              </a:buClr>
              <a:buSzPts val="2900"/>
              <a:buFont typeface="Arial Narrow"/>
              <a:buNone/>
            </a:pPr>
            <a:r>
              <a:rPr b="0" i="0" lang="en-US" sz="2900" u="none">
                <a:solidFill>
                  <a:schemeClr val="dk1"/>
                </a:solidFill>
                <a:latin typeface="Arial Narrow"/>
                <a:ea typeface="Arial Narrow"/>
                <a:cs typeface="Arial Narrow"/>
                <a:sym typeface="Arial Narrow"/>
              </a:rPr>
              <a:t>     In our testing sites, the most abundant amount of macroinvertebrates were found in the riffle portion of our pond, where there was plenty of dissolved oxygen and a temperature of approximately 17.5 degrees Celsius. We discovered 27 </a:t>
            </a:r>
            <a:r>
              <a:rPr lang="en-US" sz="2900">
                <a:solidFill>
                  <a:schemeClr val="dk1"/>
                </a:solidFill>
                <a:latin typeface="Arial Narrow"/>
                <a:ea typeface="Arial Narrow"/>
                <a:cs typeface="Arial Narrow"/>
                <a:sym typeface="Arial Narrow"/>
              </a:rPr>
              <a:t>caddisflies</a:t>
            </a:r>
            <a:r>
              <a:rPr b="0" i="0" lang="en-US" sz="2900" u="none">
                <a:solidFill>
                  <a:schemeClr val="dk1"/>
                </a:solidFill>
                <a:latin typeface="Arial Narrow"/>
                <a:ea typeface="Arial Narrow"/>
                <a:cs typeface="Arial Narrow"/>
                <a:sym typeface="Arial Narrow"/>
              </a:rPr>
              <a:t> in our small testing area. </a:t>
            </a:r>
            <a:r>
              <a:rPr lang="en-US" sz="2900">
                <a:solidFill>
                  <a:schemeClr val="dk1"/>
                </a:solidFill>
                <a:latin typeface="Arial Narrow"/>
                <a:ea typeface="Arial Narrow"/>
                <a:cs typeface="Arial Narrow"/>
                <a:sym typeface="Arial Narrow"/>
              </a:rPr>
              <a:t>Caddisflies</a:t>
            </a:r>
            <a:r>
              <a:rPr b="0" i="0" lang="en-US" sz="2900" u="none">
                <a:solidFill>
                  <a:schemeClr val="dk1"/>
                </a:solidFill>
                <a:latin typeface="Arial Narrow"/>
                <a:ea typeface="Arial Narrow"/>
                <a:cs typeface="Arial Narrow"/>
                <a:sym typeface="Arial Narrow"/>
              </a:rPr>
              <a:t> are fairly sensitive macroinvertebrates. This reveals the health of our streambed, contrary to prior belief that our water was receiving pollution from anthropogenic activities. At Lone Star Lake no macroinvertebrates were present.</a:t>
            </a:r>
            <a:endParaRPr/>
          </a:p>
          <a:p>
            <a:pPr indent="0" lvl="0" marL="0" marR="0" rtl="0" algn="l">
              <a:lnSpc>
                <a:spcPct val="100000"/>
              </a:lnSpc>
              <a:spcBef>
                <a:spcPts val="0"/>
              </a:spcBef>
              <a:spcAft>
                <a:spcPts val="0"/>
              </a:spcAft>
              <a:buClr>
                <a:schemeClr val="dk1"/>
              </a:buClr>
              <a:buSzPts val="2900"/>
              <a:buFont typeface="Arial Narrow"/>
              <a:buNone/>
            </a:pPr>
            <a:r>
              <a:rPr b="0" i="0" lang="en-US" sz="2900" u="none">
                <a:solidFill>
                  <a:schemeClr val="dk1"/>
                </a:solidFill>
                <a:latin typeface="Arial Narrow"/>
                <a:ea typeface="Arial Narrow"/>
                <a:cs typeface="Arial Narrow"/>
                <a:sym typeface="Arial Narrow"/>
              </a:rPr>
              <a:t>     </a:t>
            </a:r>
            <a:endParaRPr/>
          </a:p>
        </p:txBody>
      </p:sp>
      <p:sp>
        <p:nvSpPr>
          <p:cNvPr id="149" name="Google Shape;149;p25"/>
          <p:cNvSpPr txBox="1"/>
          <p:nvPr/>
        </p:nvSpPr>
        <p:spPr>
          <a:xfrm>
            <a:off x="22452013" y="23845838"/>
            <a:ext cx="9940925" cy="4108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900"/>
              <a:buFont typeface="Arial Narrow"/>
              <a:buNone/>
            </a:pPr>
            <a:r>
              <a:rPr b="0" i="0" lang="en-US" sz="2900" u="none">
                <a:solidFill>
                  <a:schemeClr val="dk1"/>
                </a:solidFill>
                <a:latin typeface="Arial Narrow"/>
                <a:ea typeface="Arial Narrow"/>
                <a:cs typeface="Arial Narrow"/>
                <a:sym typeface="Arial Narrow"/>
              </a:rPr>
              <a:t>     Like all experiments and investigations, there is room for error in both precision and accuracy. In this aquatic investigation, the same student or student group did not gather all data collected from the sampling sites, and the experiments conducted on said water may not have been uniform. Therefore, data submitted may have some miscalculations. Also, the kits and instruments used have different producers and will have small deviations in veracity. The collection of data includes, as always, human error and limits the meticulousness of the investigation as a whole.</a:t>
            </a:r>
            <a:endParaRPr/>
          </a:p>
        </p:txBody>
      </p:sp>
      <p:sp>
        <p:nvSpPr>
          <p:cNvPr id="150" name="Google Shape;150;p25"/>
          <p:cNvSpPr txBox="1"/>
          <p:nvPr/>
        </p:nvSpPr>
        <p:spPr>
          <a:xfrm>
            <a:off x="33315275" y="27787600"/>
            <a:ext cx="9877425" cy="4108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900"/>
              <a:buFont typeface="Arial Narrow"/>
              <a:buNone/>
            </a:pPr>
            <a:r>
              <a:rPr b="0" i="0" lang="en-US" sz="2900" u="none">
                <a:solidFill>
                  <a:schemeClr val="dk1"/>
                </a:solidFill>
                <a:latin typeface="Arial Narrow"/>
                <a:ea typeface="Arial Narrow"/>
                <a:cs typeface="Arial Narrow"/>
                <a:sym typeface="Arial Narrow"/>
              </a:rPr>
              <a:t>Murdoch, T., Cheo, M., &amp; O’Laughlin, K. </a:t>
            </a:r>
            <a:r>
              <a:rPr b="0" i="1" lang="en-US" sz="2900" u="none">
                <a:solidFill>
                  <a:schemeClr val="dk1"/>
                </a:solidFill>
                <a:latin typeface="Arial Narrow"/>
                <a:ea typeface="Arial Narrow"/>
                <a:cs typeface="Arial Narrow"/>
                <a:sym typeface="Arial Narrow"/>
              </a:rPr>
              <a:t>Streamkeeper’s Field Guide: Watershed Inventory and Stream Monitoring Methods. </a:t>
            </a:r>
            <a:r>
              <a:rPr b="0" i="0" lang="en-US" sz="2900" u="none">
                <a:solidFill>
                  <a:schemeClr val="dk1"/>
                </a:solidFill>
                <a:latin typeface="Arial Narrow"/>
                <a:ea typeface="Arial Narrow"/>
                <a:cs typeface="Arial Narrow"/>
                <a:sym typeface="Arial Narrow"/>
              </a:rPr>
              <a:t>Everett, WA: Adopt-A-Stream Foundation, 1996.</a:t>
            </a:r>
            <a:endParaRPr/>
          </a:p>
          <a:p>
            <a:pPr indent="0" lvl="0" marL="0" marR="0" rtl="0" algn="l">
              <a:lnSpc>
                <a:spcPct val="100000"/>
              </a:lnSpc>
              <a:spcBef>
                <a:spcPts val="0"/>
              </a:spcBef>
              <a:spcAft>
                <a:spcPts val="0"/>
              </a:spcAft>
              <a:buClr>
                <a:schemeClr val="dk1"/>
              </a:buClr>
              <a:buSzPts val="2900"/>
              <a:buFont typeface="Arial Narrow"/>
              <a:buNone/>
            </a:pPr>
            <a:r>
              <a:rPr b="0" i="0" lang="en-US" sz="2900" u="none">
                <a:solidFill>
                  <a:schemeClr val="dk1"/>
                </a:solidFill>
                <a:latin typeface="Arial Narrow"/>
                <a:ea typeface="Arial Narrow"/>
                <a:cs typeface="Arial Narrow"/>
                <a:sym typeface="Arial Narrow"/>
              </a:rPr>
              <a:t>Dr. Wojnowski, David, Lead Professor of Teacher Education and Project WET/Stream Watch Coordinator, “Macroinvertebrates.” Personal interview. 23 Jan. 2014.</a:t>
            </a:r>
            <a:endParaRPr/>
          </a:p>
          <a:p>
            <a:pPr indent="0" lvl="0" marL="0" marR="0" rtl="0" algn="l">
              <a:lnSpc>
                <a:spcPct val="100000"/>
              </a:lnSpc>
              <a:spcBef>
                <a:spcPts val="0"/>
              </a:spcBef>
              <a:spcAft>
                <a:spcPts val="0"/>
              </a:spcAft>
              <a:buClr>
                <a:schemeClr val="dk1"/>
              </a:buClr>
              <a:buSzPts val="2900"/>
              <a:buFont typeface="Arial Narrow"/>
              <a:buNone/>
            </a:pPr>
            <a:r>
              <a:rPr b="0" i="0" lang="en-US" sz="2900" u="none">
                <a:solidFill>
                  <a:schemeClr val="dk1"/>
                </a:solidFill>
                <a:latin typeface="Arial Narrow"/>
                <a:ea typeface="Arial Narrow"/>
                <a:cs typeface="Arial Narrow"/>
                <a:sym typeface="Arial Narrow"/>
              </a:rPr>
              <a:t>Chakraborty, Vaibhav, and Mrs. Mamta Agrawal. East Point School, New Delhi, India. Online interview. 3 Mar. 2014.</a:t>
            </a:r>
            <a:endParaRPr/>
          </a:p>
          <a:p>
            <a:pPr indent="0" lvl="0" marL="0" marR="0" rtl="0" algn="l">
              <a:lnSpc>
                <a:spcPct val="100000"/>
              </a:lnSpc>
              <a:spcBef>
                <a:spcPts val="0"/>
              </a:spcBef>
              <a:spcAft>
                <a:spcPts val="0"/>
              </a:spcAft>
              <a:buClr>
                <a:schemeClr val="dk1"/>
              </a:buClr>
              <a:buSzPts val="2900"/>
              <a:buFont typeface="Arial Narrow"/>
              <a:buNone/>
            </a:pPr>
            <a:r>
              <a:rPr b="0" i="0" lang="en-US" sz="2900" u="none">
                <a:solidFill>
                  <a:schemeClr val="dk1"/>
                </a:solidFill>
                <a:latin typeface="Arial Narrow"/>
                <a:ea typeface="Arial Narrow"/>
                <a:cs typeface="Arial Narrow"/>
                <a:sym typeface="Arial Narrow"/>
              </a:rPr>
              <a:t>Medicinska Škola u Rijeci, Croatia. Online interview. 12 Jan. 2014.</a:t>
            </a:r>
            <a:endParaRPr/>
          </a:p>
        </p:txBody>
      </p:sp>
      <p:pic>
        <p:nvPicPr>
          <p:cNvPr id="151" name="Google Shape;151;p25"/>
          <p:cNvPicPr preferRelativeResize="0"/>
          <p:nvPr/>
        </p:nvPicPr>
        <p:blipFill rotWithShape="1">
          <a:blip r:embed="rId4">
            <a:alphaModFix/>
          </a:blip>
          <a:srcRect b="0" l="0" r="0" t="0"/>
          <a:stretch/>
        </p:blipFill>
        <p:spPr>
          <a:xfrm>
            <a:off x="3579675" y="677800"/>
            <a:ext cx="3851400" cy="3737100"/>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pic>
        <p:nvPicPr>
          <p:cNvPr id="152" name="Google Shape;152;p25"/>
          <p:cNvPicPr preferRelativeResize="0"/>
          <p:nvPr/>
        </p:nvPicPr>
        <p:blipFill rotWithShape="1">
          <a:blip r:embed="rId5">
            <a:alphaModFix/>
          </a:blip>
          <a:srcRect b="0" l="0" r="0" t="0"/>
          <a:stretch/>
        </p:blipFill>
        <p:spPr>
          <a:xfrm>
            <a:off x="36566475" y="1225550"/>
            <a:ext cx="3325812" cy="2657475"/>
          </a:xfrm>
          <a:prstGeom prst="rect">
            <a:avLst/>
          </a:prstGeom>
          <a:noFill/>
          <a:ln>
            <a:noFill/>
          </a:ln>
        </p:spPr>
      </p:pic>
      <p:pic>
        <p:nvPicPr>
          <p:cNvPr id="153" name="Google Shape;153;p25"/>
          <p:cNvPicPr preferRelativeResize="0"/>
          <p:nvPr/>
        </p:nvPicPr>
        <p:blipFill rotWithShape="1">
          <a:blip r:embed="rId6">
            <a:alphaModFix/>
          </a:blip>
          <a:srcRect b="0" l="0" r="0" t="0"/>
          <a:stretch/>
        </p:blipFill>
        <p:spPr>
          <a:xfrm>
            <a:off x="11964987" y="8640762"/>
            <a:ext cx="3771900" cy="5029200"/>
          </a:xfrm>
          <a:prstGeom prst="rect">
            <a:avLst/>
          </a:prstGeom>
          <a:noFill/>
          <a:ln>
            <a:noFill/>
          </a:ln>
        </p:spPr>
      </p:pic>
      <p:pic>
        <p:nvPicPr>
          <p:cNvPr descr="G:\photos\Photo2374.jpg" id="154" name="Google Shape;154;p25"/>
          <p:cNvPicPr preferRelativeResize="0"/>
          <p:nvPr/>
        </p:nvPicPr>
        <p:blipFill rotWithShape="1">
          <a:blip r:embed="rId7">
            <a:alphaModFix/>
          </a:blip>
          <a:srcRect b="0" l="0" r="0" t="0"/>
          <a:stretch/>
        </p:blipFill>
        <p:spPr>
          <a:xfrm>
            <a:off x="16038513" y="9821862"/>
            <a:ext cx="5060950" cy="3521075"/>
          </a:xfrm>
          <a:prstGeom prst="rect">
            <a:avLst/>
          </a:prstGeom>
          <a:noFill/>
          <a:ln>
            <a:noFill/>
          </a:ln>
        </p:spPr>
      </p:pic>
      <p:sp>
        <p:nvSpPr>
          <p:cNvPr id="155" name="Google Shape;155;p25"/>
          <p:cNvSpPr txBox="1"/>
          <p:nvPr/>
        </p:nvSpPr>
        <p:spPr>
          <a:xfrm>
            <a:off x="42964100" y="21536025"/>
            <a:ext cx="184150" cy="5381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900"/>
              <a:buFont typeface="Arial Narrow"/>
              <a:buNone/>
            </a:pPr>
            <a:r>
              <a:rPr b="0" i="0" lang="en-US" sz="2900" u="none">
                <a:solidFill>
                  <a:schemeClr val="dk1"/>
                </a:solidFill>
                <a:latin typeface="Arial Narrow"/>
                <a:ea typeface="Arial Narrow"/>
                <a:cs typeface="Arial Narrow"/>
                <a:sym typeface="Arial Narrow"/>
              </a:rPr>
              <a:t> </a:t>
            </a:r>
            <a:endParaRPr/>
          </a:p>
        </p:txBody>
      </p:sp>
      <p:sp>
        <p:nvSpPr>
          <p:cNvPr id="156" name="Google Shape;156;p25"/>
          <p:cNvSpPr txBox="1"/>
          <p:nvPr/>
        </p:nvSpPr>
        <p:spPr>
          <a:xfrm>
            <a:off x="800100" y="29886275"/>
            <a:ext cx="9550400" cy="232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900"/>
              <a:buFont typeface="Arial Narrow"/>
              <a:buNone/>
            </a:pPr>
            <a:r>
              <a:rPr b="0" i="0" lang="en-US" sz="2900" u="none">
                <a:solidFill>
                  <a:schemeClr val="dk1"/>
                </a:solidFill>
                <a:latin typeface="Arial Narrow"/>
                <a:ea typeface="Arial Narrow"/>
                <a:cs typeface="Arial Narrow"/>
                <a:sym typeface="Arial Narrow"/>
              </a:rPr>
              <a:t>We would like to compare our results with results from Lone Star Lake, as it is located next to a large steel mill that had been shipped products that were found to be toxic in the 1980s. We would also like to see how/if this water has improved since its contamination 30 years ago.</a:t>
            </a:r>
            <a:endParaRPr/>
          </a:p>
        </p:txBody>
      </p:sp>
      <p:pic>
        <p:nvPicPr>
          <p:cNvPr descr="Screen Shot 2014-06-13 at 3.18.45 PM.png" id="157" name="Google Shape;157;p25"/>
          <p:cNvPicPr preferRelativeResize="0"/>
          <p:nvPr/>
        </p:nvPicPr>
        <p:blipFill rotWithShape="1">
          <a:blip r:embed="rId8">
            <a:alphaModFix/>
          </a:blip>
          <a:srcRect b="0" l="0" r="0" t="0"/>
          <a:stretch/>
        </p:blipFill>
        <p:spPr>
          <a:xfrm>
            <a:off x="17195800" y="16805250"/>
            <a:ext cx="3700451" cy="3684600"/>
          </a:xfrm>
          <a:prstGeom prst="rect">
            <a:avLst/>
          </a:prstGeom>
          <a:noFill/>
          <a:ln>
            <a:noFill/>
          </a:ln>
        </p:spPr>
      </p:pic>
      <p:sp>
        <p:nvSpPr>
          <p:cNvPr id="158" name="Google Shape;158;p25"/>
          <p:cNvSpPr txBox="1"/>
          <p:nvPr/>
        </p:nvSpPr>
        <p:spPr>
          <a:xfrm>
            <a:off x="11447462" y="20600988"/>
            <a:ext cx="10023475" cy="27701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900"/>
              <a:buFont typeface="Arial Narrow"/>
              <a:buNone/>
            </a:pPr>
            <a:r>
              <a:rPr b="0" i="0" lang="en-US" sz="2900" u="none">
                <a:solidFill>
                  <a:schemeClr val="dk1"/>
                </a:solidFill>
                <a:latin typeface="Arial Narrow"/>
                <a:ea typeface="Arial Narrow"/>
                <a:cs typeface="Arial Narrow"/>
                <a:sym typeface="Arial Narrow"/>
              </a:rPr>
              <a:t>     In this specific research project, we collected data from nearby recreational water sources and from Lone Star Lake and compared them with one another as well as with data shared with us from India and Croatia. Each of our schools had their own questions or concerns about the local watershed environment, but also wished to compare data with other countries with similar inquiries.</a:t>
            </a:r>
            <a:endParaRPr/>
          </a:p>
        </p:txBody>
      </p:sp>
      <p:pic>
        <p:nvPicPr>
          <p:cNvPr descr="Screen Shot 2014-06-13 at 11.19.44 AM.png" id="159" name="Google Shape;159;p25"/>
          <p:cNvPicPr preferRelativeResize="0"/>
          <p:nvPr/>
        </p:nvPicPr>
        <p:blipFill rotWithShape="1">
          <a:blip r:embed="rId9">
            <a:alphaModFix/>
          </a:blip>
          <a:srcRect b="0" l="0" r="0" t="0"/>
          <a:stretch/>
        </p:blipFill>
        <p:spPr>
          <a:xfrm>
            <a:off x="11869737" y="16459200"/>
            <a:ext cx="4691062" cy="3589337"/>
          </a:xfrm>
          <a:prstGeom prst="rect">
            <a:avLst/>
          </a:prstGeom>
          <a:noFill/>
          <a:ln>
            <a:noFill/>
          </a:ln>
        </p:spPr>
      </p:pic>
      <p:sp>
        <p:nvSpPr>
          <p:cNvPr id="160" name="Google Shape;160;p25"/>
          <p:cNvSpPr txBox="1"/>
          <p:nvPr/>
        </p:nvSpPr>
        <p:spPr>
          <a:xfrm>
            <a:off x="846137" y="15849600"/>
            <a:ext cx="9567862" cy="32162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900"/>
              <a:buFont typeface="Arial Narrow"/>
              <a:buNone/>
            </a:pPr>
            <a:r>
              <a:rPr b="0" i="0" lang="en-US" sz="2900" u="none">
                <a:solidFill>
                  <a:schemeClr val="dk1"/>
                </a:solidFill>
                <a:latin typeface="Arial Narrow"/>
                <a:ea typeface="Arial Narrow"/>
                <a:cs typeface="Arial Narrow"/>
                <a:sym typeface="Arial Narrow"/>
              </a:rPr>
              <a:t>     Using GLOBE hydrology protocols on conductivity, dissolved oxygen, nitrates, pH, turbidity, water temperature, and macroinvertebrates, our GLOBE Club investigated local water quality and submitted data to the GLOBE database. All results from the Hawkins sample sites showed very low pollution levels; however, Lone Star Lake tested positive for coliform and had low levels of dissolved oxygen.</a:t>
            </a:r>
            <a:endParaRPr/>
          </a:p>
        </p:txBody>
      </p:sp>
      <p:sp>
        <p:nvSpPr>
          <p:cNvPr id="161" name="Google Shape;161;p25"/>
          <p:cNvSpPr txBox="1"/>
          <p:nvPr/>
        </p:nvSpPr>
        <p:spPr>
          <a:xfrm>
            <a:off x="33443863" y="17333913"/>
            <a:ext cx="9634537" cy="58943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900"/>
              <a:buFont typeface="Arial Narrow"/>
              <a:buNone/>
            </a:pPr>
            <a:r>
              <a:rPr b="0" i="0" lang="en-US" sz="2900" u="none">
                <a:solidFill>
                  <a:schemeClr val="dk1"/>
                </a:solidFill>
                <a:latin typeface="Arial Narrow"/>
                <a:ea typeface="Arial Narrow"/>
                <a:cs typeface="Arial Narrow"/>
                <a:sym typeface="Arial Narrow"/>
              </a:rPr>
              <a:t>     Our four sample sites reveal that these surrounding areas are fairly unpolluted. Croatia, though brackish water, is still comparable to our own fresh water and also shows that their previous pollution problem is diminishing and the health of their water channels is rising. Lake Sanjay in India, unfortunately, is experiencing many pollution problems and although people are working to save the lake, there are deviations in the standard measurement for quality water and their collected data. Lone Star Lake, despite the interest in improving its water quality, still faces pollution issues.</a:t>
            </a:r>
            <a:endParaRPr/>
          </a:p>
          <a:p>
            <a:pPr indent="0" lvl="0" marL="0" marR="0" rtl="0" algn="l">
              <a:lnSpc>
                <a:spcPct val="100000"/>
              </a:lnSpc>
              <a:spcBef>
                <a:spcPts val="0"/>
              </a:spcBef>
              <a:spcAft>
                <a:spcPts val="0"/>
              </a:spcAft>
              <a:buClr>
                <a:schemeClr val="dk1"/>
              </a:buClr>
              <a:buSzPts val="2900"/>
              <a:buFont typeface="Arial Narrow"/>
              <a:buNone/>
            </a:pPr>
            <a:r>
              <a:rPr b="0" i="0" lang="en-US" sz="2900" u="none">
                <a:solidFill>
                  <a:schemeClr val="dk1"/>
                </a:solidFill>
                <a:latin typeface="Arial Narrow"/>
                <a:ea typeface="Arial Narrow"/>
                <a:cs typeface="Arial Narrow"/>
                <a:sym typeface="Arial Narrow"/>
              </a:rPr>
              <a:t>     Our collaborative research project was started in an effort to not only learn more about our water quality, but also improve where needed. Though this project seems to just be beginning, it is one that will continue on in collaborative investigation.</a:t>
            </a:r>
            <a:endParaRPr/>
          </a:p>
        </p:txBody>
      </p:sp>
      <p:pic>
        <p:nvPicPr>
          <p:cNvPr descr="Screen Shot 2014-06-12 at 3.10.56 PM.png" id="162" name="Google Shape;162;p25"/>
          <p:cNvPicPr preferRelativeResize="0"/>
          <p:nvPr/>
        </p:nvPicPr>
        <p:blipFill rotWithShape="1">
          <a:blip r:embed="rId10">
            <a:alphaModFix/>
          </a:blip>
          <a:srcRect b="0" l="0" r="0" t="0"/>
          <a:stretch/>
        </p:blipFill>
        <p:spPr>
          <a:xfrm>
            <a:off x="33708975" y="23347363"/>
            <a:ext cx="4559300" cy="3022600"/>
          </a:xfrm>
          <a:prstGeom prst="rect">
            <a:avLst/>
          </a:prstGeom>
          <a:noFill/>
          <a:ln>
            <a:noFill/>
          </a:ln>
        </p:spPr>
      </p:pic>
      <p:pic>
        <p:nvPicPr>
          <p:cNvPr id="163" name="Google Shape;163;p25"/>
          <p:cNvPicPr preferRelativeResize="0"/>
          <p:nvPr/>
        </p:nvPicPr>
        <p:blipFill rotWithShape="1">
          <a:blip r:embed="rId11">
            <a:alphaModFix/>
          </a:blip>
          <a:srcRect b="0" l="0" r="0" t="0"/>
          <a:stretch/>
        </p:blipFill>
        <p:spPr>
          <a:xfrm>
            <a:off x="38735000" y="23296563"/>
            <a:ext cx="4073525" cy="3055937"/>
          </a:xfrm>
          <a:prstGeom prst="rect">
            <a:avLst/>
          </a:prstGeom>
          <a:noFill/>
          <a:ln>
            <a:noFill/>
          </a:ln>
        </p:spPr>
      </p:pic>
      <p:pic>
        <p:nvPicPr>
          <p:cNvPr descr="IMG_7132.JPG" id="164" name="Google Shape;164;p25"/>
          <p:cNvPicPr preferRelativeResize="0"/>
          <p:nvPr/>
        </p:nvPicPr>
        <p:blipFill rotWithShape="1">
          <a:blip r:embed="rId12">
            <a:alphaModFix/>
          </a:blip>
          <a:srcRect b="0" l="0" r="0" t="0"/>
          <a:stretch/>
        </p:blipFill>
        <p:spPr>
          <a:xfrm rot="5400000">
            <a:off x="17203724" y="16168685"/>
            <a:ext cx="3684602" cy="3833825"/>
          </a:xfrm>
          <a:prstGeom prst="rect">
            <a:avLst/>
          </a:prstGeom>
          <a:noFill/>
          <a:ln>
            <a:noFill/>
          </a:ln>
        </p:spPr>
      </p:pic>
      <p:pic>
        <p:nvPicPr>
          <p:cNvPr descr="IMG_5623.JPG" id="165" name="Google Shape;165;p25"/>
          <p:cNvPicPr preferRelativeResize="0"/>
          <p:nvPr/>
        </p:nvPicPr>
        <p:blipFill rotWithShape="1">
          <a:blip r:embed="rId13">
            <a:alphaModFix/>
          </a:blip>
          <a:srcRect b="0" l="20674" r="5802" t="22015"/>
          <a:stretch/>
        </p:blipFill>
        <p:spPr>
          <a:xfrm>
            <a:off x="24268113" y="27712988"/>
            <a:ext cx="6440487" cy="4354512"/>
          </a:xfrm>
          <a:prstGeom prst="rect">
            <a:avLst/>
          </a:prstGeom>
          <a:noFill/>
          <a:ln>
            <a:noFill/>
          </a:ln>
        </p:spPr>
      </p:pic>
      <p:pic>
        <p:nvPicPr>
          <p:cNvPr descr="IMG_2383.JPG" id="166" name="Google Shape;166;p25"/>
          <p:cNvPicPr preferRelativeResize="0"/>
          <p:nvPr/>
        </p:nvPicPr>
        <p:blipFill rotWithShape="1">
          <a:blip r:embed="rId14">
            <a:alphaModFix/>
          </a:blip>
          <a:srcRect b="0" l="0" r="0" t="0"/>
          <a:stretch/>
        </p:blipFill>
        <p:spPr>
          <a:xfrm rot="5400000">
            <a:off x="631031" y="26178668"/>
            <a:ext cx="4135437" cy="3429000"/>
          </a:xfrm>
          <a:prstGeom prst="rect">
            <a:avLst/>
          </a:prstGeom>
          <a:noFill/>
          <a:ln>
            <a:noFill/>
          </a:ln>
        </p:spPr>
      </p:pic>
      <p:pic>
        <p:nvPicPr>
          <p:cNvPr id="167" name="Google Shape;167;p25"/>
          <p:cNvPicPr preferRelativeResize="0"/>
          <p:nvPr/>
        </p:nvPicPr>
        <p:blipFill>
          <a:blip r:embed="rId15">
            <a:alphaModFix/>
          </a:blip>
          <a:stretch>
            <a:fillRect/>
          </a:stretch>
        </p:blipFill>
        <p:spPr>
          <a:xfrm>
            <a:off x="24268126" y="27570500"/>
            <a:ext cx="6440475" cy="4542653"/>
          </a:xfrm>
          <a:prstGeom prst="rect">
            <a:avLst/>
          </a:prstGeom>
          <a:noFill/>
          <a:ln>
            <a:noFill/>
          </a:ln>
        </p:spPr>
      </p:pic>
      <p:pic>
        <p:nvPicPr>
          <p:cNvPr id="168" name="Google Shape;168;p25"/>
          <p:cNvPicPr preferRelativeResize="0"/>
          <p:nvPr/>
        </p:nvPicPr>
        <p:blipFill>
          <a:blip r:embed="rId16">
            <a:alphaModFix/>
          </a:blip>
          <a:stretch>
            <a:fillRect/>
          </a:stretch>
        </p:blipFill>
        <p:spPr>
          <a:xfrm>
            <a:off x="17067225" y="15672212"/>
            <a:ext cx="4073525" cy="4826778"/>
          </a:xfrm>
          <a:prstGeom prst="rect">
            <a:avLst/>
          </a:prstGeom>
          <a:noFill/>
          <a:ln>
            <a:noFill/>
          </a:ln>
        </p:spPr>
      </p:pic>
      <p:pic>
        <p:nvPicPr>
          <p:cNvPr id="169" name="Google Shape;169;p25"/>
          <p:cNvPicPr preferRelativeResize="0"/>
          <p:nvPr/>
        </p:nvPicPr>
        <p:blipFill>
          <a:blip r:embed="rId17">
            <a:alphaModFix/>
          </a:blip>
          <a:stretch>
            <a:fillRect/>
          </a:stretch>
        </p:blipFill>
        <p:spPr>
          <a:xfrm>
            <a:off x="24146300" y="27493125"/>
            <a:ext cx="6440476" cy="4697400"/>
          </a:xfrm>
          <a:prstGeom prst="rect">
            <a:avLst/>
          </a:prstGeom>
          <a:noFill/>
          <a:ln>
            <a:noFill/>
          </a:ln>
        </p:spPr>
      </p:pic>
      <p:pic>
        <p:nvPicPr>
          <p:cNvPr id="170" name="Google Shape;170;p25"/>
          <p:cNvPicPr preferRelativeResize="0"/>
          <p:nvPr/>
        </p:nvPicPr>
        <p:blipFill>
          <a:blip r:embed="rId18">
            <a:alphaModFix/>
          </a:blip>
          <a:stretch>
            <a:fillRect/>
          </a:stretch>
        </p:blipFill>
        <p:spPr>
          <a:xfrm>
            <a:off x="35228213" y="12517425"/>
            <a:ext cx="5943600" cy="4457700"/>
          </a:xfrm>
          <a:prstGeom prst="rect">
            <a:avLst/>
          </a:prstGeom>
          <a:noFill/>
          <a:ln>
            <a:noFill/>
          </a:ln>
        </p:spPr>
      </p:pic>
      <p:pic>
        <p:nvPicPr>
          <p:cNvPr id="171" name="Google Shape;171;p25"/>
          <p:cNvPicPr preferRelativeResize="0"/>
          <p:nvPr/>
        </p:nvPicPr>
        <p:blipFill>
          <a:blip r:embed="rId19">
            <a:alphaModFix/>
          </a:blip>
          <a:stretch>
            <a:fillRect/>
          </a:stretch>
        </p:blipFill>
        <p:spPr>
          <a:xfrm>
            <a:off x="17067225" y="15605125"/>
            <a:ext cx="4073525" cy="4826800"/>
          </a:xfrm>
          <a:prstGeom prst="rect">
            <a:avLst/>
          </a:prstGeom>
          <a:noFill/>
          <a:ln>
            <a:noFill/>
          </a:ln>
        </p:spPr>
      </p:pic>
      <p:pic>
        <p:nvPicPr>
          <p:cNvPr id="172" name="Google Shape;172;p25"/>
          <p:cNvPicPr preferRelativeResize="0"/>
          <p:nvPr/>
        </p:nvPicPr>
        <p:blipFill>
          <a:blip r:embed="rId20">
            <a:alphaModFix/>
          </a:blip>
          <a:stretch>
            <a:fillRect/>
          </a:stretch>
        </p:blipFill>
        <p:spPr>
          <a:xfrm>
            <a:off x="33482508" y="23269600"/>
            <a:ext cx="4785766" cy="3589325"/>
          </a:xfrm>
          <a:prstGeom prst="rect">
            <a:avLst/>
          </a:prstGeom>
          <a:noFill/>
          <a:ln>
            <a:noFill/>
          </a:ln>
        </p:spPr>
      </p:pic>
      <p:pic>
        <p:nvPicPr>
          <p:cNvPr id="173" name="Google Shape;173;p25"/>
          <p:cNvPicPr preferRelativeResize="0"/>
          <p:nvPr/>
        </p:nvPicPr>
        <p:blipFill>
          <a:blip r:embed="rId21">
            <a:alphaModFix/>
          </a:blip>
          <a:stretch>
            <a:fillRect/>
          </a:stretch>
        </p:blipFill>
        <p:spPr>
          <a:xfrm>
            <a:off x="22965575" y="13797496"/>
            <a:ext cx="4073525" cy="5431367"/>
          </a:xfrm>
          <a:prstGeom prst="rect">
            <a:avLst/>
          </a:prstGeom>
          <a:noFill/>
          <a:ln>
            <a:noFill/>
          </a:ln>
        </p:spPr>
      </p:pic>
      <p:pic>
        <p:nvPicPr>
          <p:cNvPr id="174" name="Google Shape;174;p25"/>
          <p:cNvPicPr preferRelativeResize="0"/>
          <p:nvPr/>
        </p:nvPicPr>
        <p:blipFill>
          <a:blip r:embed="rId22">
            <a:alphaModFix/>
          </a:blip>
          <a:stretch>
            <a:fillRect/>
          </a:stretch>
        </p:blipFill>
        <p:spPr>
          <a:xfrm>
            <a:off x="27678075" y="13766538"/>
            <a:ext cx="4073525" cy="5431367"/>
          </a:xfrm>
          <a:prstGeom prst="rect">
            <a:avLst/>
          </a:prstGeom>
          <a:noFill/>
          <a:ln>
            <a:noFill/>
          </a:ln>
        </p:spPr>
      </p:pic>
      <p:pic>
        <p:nvPicPr>
          <p:cNvPr id="175" name="Google Shape;175;p25"/>
          <p:cNvPicPr preferRelativeResize="0"/>
          <p:nvPr/>
        </p:nvPicPr>
        <p:blipFill>
          <a:blip r:embed="rId23">
            <a:alphaModFix/>
          </a:blip>
          <a:stretch>
            <a:fillRect/>
          </a:stretch>
        </p:blipFill>
        <p:spPr>
          <a:xfrm>
            <a:off x="24016488" y="8439813"/>
            <a:ext cx="6683373" cy="501252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2000"/>
                                        <p:tgtEl>
                                          <p:spTgt spid="1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Custom Design">
  <a:themeElements>
    <a:clrScheme name="Custom Design 1">
      <a:dk1>
        <a:srgbClr val="000000"/>
      </a:dk1>
      <a:lt1>
        <a:srgbClr val="AABAC9"/>
      </a:lt1>
      <a:dk2>
        <a:srgbClr val="000000"/>
      </a:dk2>
      <a:lt2>
        <a:srgbClr val="808080"/>
      </a:lt2>
      <a:accent1>
        <a:srgbClr val="D7D7D7"/>
      </a:accent1>
      <a:accent2>
        <a:srgbClr val="003466"/>
      </a:accent2>
      <a:accent3>
        <a:srgbClr val="D2D9E1"/>
      </a:accent3>
      <a:accent4>
        <a:srgbClr val="000000"/>
      </a:accent4>
      <a:accent5>
        <a:srgbClr val="E8E8E8"/>
      </a:accent5>
      <a:accent6>
        <a:srgbClr val="002E5C"/>
      </a:accent6>
      <a:hlink>
        <a:srgbClr val="008000"/>
      </a:hlink>
      <a:folHlink>
        <a:srgbClr val="8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