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42808525" cy="30279975"/>
  <p:notesSz cx="6715125" cy="9239250"/>
  <p:embeddedFontLst>
    <p:embeddedFont>
      <p:font typeface="Garamond" pitchFamily="18" charset="0"/>
      <p:regular r:id="rId4"/>
      <p:bold r:id="rId5"/>
      <p:italic r:id="rId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10" roundtripDataSignature="AMtx7mhQlazQWF82iXOb9/AVwanQvrZaI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153" autoAdjust="0"/>
  </p:normalViewPr>
  <p:slideViewPr>
    <p:cSldViewPr>
      <p:cViewPr>
        <p:scale>
          <a:sx n="30" d="100"/>
          <a:sy n="30" d="100"/>
        </p:scale>
        <p:origin x="-72" y="2670"/>
      </p:cViewPr>
      <p:guideLst>
        <p:guide orient="horz" pos="9537"/>
        <p:guide pos="1348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theme" Target="theme/theme1.xml"/><Relationship Id="rId3" Type="http://schemas.openxmlformats.org/officeDocument/2006/relationships/notesMaster" Target="notesMasters/notesMaster1.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presProps" Target="presProps.xml"/><Relationship Id="rId5" Type="http://schemas.openxmlformats.org/officeDocument/2006/relationships/font" Target="fonts/font2.fntdata"/><Relationship Id="rId10" Type="http://customschemas.google.com/relationships/presentationmetadata" Target="metadata"/><Relationship Id="rId4" Type="http://schemas.openxmlformats.org/officeDocument/2006/relationships/font" Target="fonts/font1.fntdata"/><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46150" y="812800"/>
            <a:ext cx="5667375" cy="40084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756000" y="5078520"/>
            <a:ext cx="6047640" cy="481104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5" name="Google Shape;5;n"/>
          <p:cNvSpPr txBox="1">
            <a:spLocks noGrp="1"/>
          </p:cNvSpPr>
          <p:nvPr>
            <p:ph type="hdr" idx="3"/>
          </p:nvPr>
        </p:nvSpPr>
        <p:spPr>
          <a:xfrm>
            <a:off x="0" y="0"/>
            <a:ext cx="3280680" cy="53424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6" name="Google Shape;6;n"/>
          <p:cNvSpPr txBox="1">
            <a:spLocks noGrp="1"/>
          </p:cNvSpPr>
          <p:nvPr>
            <p:ph type="dt" idx="10"/>
          </p:nvPr>
        </p:nvSpPr>
        <p:spPr>
          <a:xfrm>
            <a:off x="4278960" y="0"/>
            <a:ext cx="3280680" cy="53424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10157400"/>
            <a:ext cx="3280680" cy="534240"/>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8" name="Google Shape;8;n"/>
          <p:cNvSpPr txBox="1">
            <a:spLocks noGrp="1"/>
          </p:cNvSpPr>
          <p:nvPr>
            <p:ph type="sldNum" idx="12"/>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es-ES" sz="1400" b="0" i="0" u="none" strike="noStrike" cap="none">
                <a:latin typeface="Times New Roman"/>
                <a:ea typeface="Times New Roman"/>
                <a:cs typeface="Times New Roman"/>
                <a:sym typeface="Times New Roman"/>
              </a:rPr>
              <a:t>‹Nº›</a:t>
            </a:fld>
            <a:endParaRPr sz="1400" b="0" i="0" u="none" strike="noStrike" cap="none">
              <a:latin typeface="Times New Roman"/>
              <a:ea typeface="Times New Roman"/>
              <a:cs typeface="Times New Roman"/>
              <a:sym typeface="Times New Roman"/>
            </a:endParaRPr>
          </a:p>
        </p:txBody>
      </p:sp>
    </p:spTree>
    <p:extLst>
      <p:ext uri="{BB962C8B-B14F-4D97-AF65-F5344CB8AC3E}">
        <p14:creationId xmlns:p14="http://schemas.microsoft.com/office/powerpoint/2010/main" val="167412571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notes"/>
          <p:cNvSpPr/>
          <p:nvPr/>
        </p:nvSpPr>
        <p:spPr>
          <a:xfrm>
            <a:off x="3803760" y="8775720"/>
            <a:ext cx="2909160" cy="461160"/>
          </a:xfrm>
          <a:prstGeom prst="rect">
            <a:avLst/>
          </a:prstGeom>
          <a:noFill/>
          <a:ln>
            <a:noFill/>
          </a:ln>
        </p:spPr>
        <p:txBody>
          <a:bodyPr spcFirstLastPara="1" wrap="square" lIns="90000" tIns="45000" rIns="90000" bIns="45000" anchor="b" anchorCtr="0">
            <a:noAutofit/>
          </a:bodyPr>
          <a:lstStyle/>
          <a:p>
            <a:pPr marL="0" marR="0" lvl="0" indent="0" algn="r" rtl="0">
              <a:lnSpc>
                <a:spcPct val="100000"/>
              </a:lnSpc>
              <a:spcBef>
                <a:spcPts val="0"/>
              </a:spcBef>
              <a:spcAft>
                <a:spcPts val="0"/>
              </a:spcAft>
              <a:buNone/>
            </a:pPr>
            <a:fld id="{00000000-1234-1234-1234-123412341234}" type="slidenum">
              <a:rPr lang="es-ES" sz="1200" b="0" strike="noStrike">
                <a:solidFill>
                  <a:srgbClr val="000000"/>
                </a:solidFill>
                <a:latin typeface="Arial"/>
                <a:ea typeface="Arial"/>
                <a:cs typeface="Arial"/>
                <a:sym typeface="Arial"/>
              </a:rPr>
              <a:t>1</a:t>
            </a:fld>
            <a:endParaRPr sz="1200" b="0" strike="noStrike">
              <a:latin typeface="Arial"/>
              <a:ea typeface="Arial"/>
              <a:cs typeface="Arial"/>
              <a:sym typeface="Arial"/>
            </a:endParaRPr>
          </a:p>
        </p:txBody>
      </p:sp>
      <p:sp>
        <p:nvSpPr>
          <p:cNvPr id="62" name="Google Shape;62;p1:notes"/>
          <p:cNvSpPr>
            <a:spLocks noGrp="1" noRot="1" noChangeAspect="1"/>
          </p:cNvSpPr>
          <p:nvPr>
            <p:ph type="sldImg" idx="2"/>
          </p:nvPr>
        </p:nvSpPr>
        <p:spPr>
          <a:xfrm>
            <a:off x="908050" y="692150"/>
            <a:ext cx="4900613" cy="34655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3" name="Google Shape;63;p1:notes"/>
          <p:cNvSpPr txBox="1">
            <a:spLocks noGrp="1"/>
          </p:cNvSpPr>
          <p:nvPr>
            <p:ph type="body" idx="1"/>
          </p:nvPr>
        </p:nvSpPr>
        <p:spPr>
          <a:xfrm>
            <a:off x="671400" y="4389480"/>
            <a:ext cx="5371560" cy="415692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dirty="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3210544" y="12512718"/>
            <a:ext cx="36387056" cy="276999"/>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3"/>
          <p:cNvSpPr txBox="1">
            <a:spLocks noGrp="1"/>
          </p:cNvSpPr>
          <p:nvPr>
            <p:ph type="body" idx="1"/>
          </p:nvPr>
        </p:nvSpPr>
        <p:spPr>
          <a:xfrm>
            <a:off x="2140361" y="7085265"/>
            <a:ext cx="38527110" cy="17561910"/>
          </a:xfrm>
          <a:prstGeom prst="rect">
            <a:avLst/>
          </a:prstGeom>
          <a:noFill/>
          <a:ln>
            <a:noFill/>
          </a:ln>
        </p:spPr>
        <p:txBody>
          <a:bodyPr spcFirstLastPara="1" wrap="square" lIns="0" tIns="0" rIns="0" bIns="0" anchor="t" anchorCtr="0">
            <a:normAutofit/>
          </a:bodyPr>
          <a:lstStyle>
            <a:lvl1pPr marL="386601" lvl="0" indent="-193301" algn="l">
              <a:spcBef>
                <a:spcPts val="0"/>
              </a:spcBef>
              <a:spcAft>
                <a:spcPts val="0"/>
              </a:spcAft>
              <a:buSzPts val="1400"/>
              <a:buNone/>
              <a:defRPr/>
            </a:lvl1pPr>
            <a:lvl2pPr marL="773204" lvl="1" indent="-193301" algn="l">
              <a:spcBef>
                <a:spcPts val="0"/>
              </a:spcBef>
              <a:spcAft>
                <a:spcPts val="0"/>
              </a:spcAft>
              <a:buSzPts val="1400"/>
              <a:buNone/>
              <a:defRPr/>
            </a:lvl2pPr>
            <a:lvl3pPr marL="1159809" lvl="2" indent="-193301" algn="l">
              <a:spcBef>
                <a:spcPts val="0"/>
              </a:spcBef>
              <a:spcAft>
                <a:spcPts val="0"/>
              </a:spcAft>
              <a:buSzPts val="1400"/>
              <a:buNone/>
              <a:defRPr/>
            </a:lvl3pPr>
            <a:lvl4pPr marL="1546410" lvl="3" indent="-193301" algn="l">
              <a:spcBef>
                <a:spcPts val="0"/>
              </a:spcBef>
              <a:spcAft>
                <a:spcPts val="0"/>
              </a:spcAft>
              <a:buSzPts val="1400"/>
              <a:buNone/>
              <a:defRPr/>
            </a:lvl4pPr>
            <a:lvl5pPr marL="1933013" lvl="4" indent="-193301" algn="l">
              <a:spcBef>
                <a:spcPts val="0"/>
              </a:spcBef>
              <a:spcAft>
                <a:spcPts val="0"/>
              </a:spcAft>
              <a:buSzPts val="1400"/>
              <a:buNone/>
              <a:defRPr/>
            </a:lvl5pPr>
            <a:lvl6pPr marL="2319614" lvl="5" indent="-193301" algn="l">
              <a:spcBef>
                <a:spcPts val="0"/>
              </a:spcBef>
              <a:spcAft>
                <a:spcPts val="0"/>
              </a:spcAft>
              <a:buSzPts val="1400"/>
              <a:buNone/>
              <a:defRPr/>
            </a:lvl6pPr>
            <a:lvl7pPr marL="2706218" lvl="6" indent="-193301" algn="l">
              <a:spcBef>
                <a:spcPts val="0"/>
              </a:spcBef>
              <a:spcAft>
                <a:spcPts val="0"/>
              </a:spcAft>
              <a:buSzPts val="1400"/>
              <a:buNone/>
              <a:defRPr/>
            </a:lvl7pPr>
            <a:lvl8pPr marL="3092819" lvl="7" indent="-193301" algn="l">
              <a:spcBef>
                <a:spcPts val="0"/>
              </a:spcBef>
              <a:spcAft>
                <a:spcPts val="0"/>
              </a:spcAft>
              <a:buSzPts val="1400"/>
              <a:buNone/>
              <a:defRPr/>
            </a:lvl8pPr>
            <a:lvl9pPr marL="3479422" lvl="8" indent="-193301"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2"/>
        <p:cNvGrpSpPr/>
        <p:nvPr/>
      </p:nvGrpSpPr>
      <p:grpSpPr>
        <a:xfrm>
          <a:off x="0" y="0"/>
          <a:ext cx="0" cy="0"/>
          <a:chOff x="0" y="0"/>
          <a:chExt cx="0" cy="0"/>
        </a:xfrm>
      </p:grpSpPr>
      <p:sp>
        <p:nvSpPr>
          <p:cNvPr id="43" name="Google Shape;43;p12"/>
          <p:cNvSpPr txBox="1">
            <a:spLocks noGrp="1"/>
          </p:cNvSpPr>
          <p:nvPr>
            <p:ph type="title"/>
          </p:nvPr>
        </p:nvSpPr>
        <p:spPr>
          <a:xfrm>
            <a:off x="3210544" y="12512718"/>
            <a:ext cx="36387056" cy="276999"/>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2"/>
          <p:cNvSpPr txBox="1">
            <a:spLocks noGrp="1"/>
          </p:cNvSpPr>
          <p:nvPr>
            <p:ph type="body" idx="1"/>
          </p:nvPr>
        </p:nvSpPr>
        <p:spPr>
          <a:xfrm>
            <a:off x="2140361" y="7085264"/>
            <a:ext cx="38527110" cy="8377014"/>
          </a:xfrm>
          <a:prstGeom prst="rect">
            <a:avLst/>
          </a:prstGeom>
          <a:noFill/>
          <a:ln>
            <a:noFill/>
          </a:ln>
        </p:spPr>
        <p:txBody>
          <a:bodyPr spcFirstLastPara="1" wrap="square" lIns="0" tIns="0" rIns="0" bIns="0" anchor="t" anchorCtr="0">
            <a:normAutofit/>
          </a:bodyPr>
          <a:lstStyle>
            <a:lvl1pPr marL="386601" lvl="0" indent="-193301" algn="l">
              <a:spcBef>
                <a:spcPts val="0"/>
              </a:spcBef>
              <a:spcAft>
                <a:spcPts val="0"/>
              </a:spcAft>
              <a:buSzPts val="1400"/>
              <a:buNone/>
              <a:defRPr/>
            </a:lvl1pPr>
            <a:lvl2pPr marL="773204" lvl="1" indent="-193301" algn="l">
              <a:spcBef>
                <a:spcPts val="0"/>
              </a:spcBef>
              <a:spcAft>
                <a:spcPts val="0"/>
              </a:spcAft>
              <a:buSzPts val="1400"/>
              <a:buNone/>
              <a:defRPr/>
            </a:lvl2pPr>
            <a:lvl3pPr marL="1159809" lvl="2" indent="-193301" algn="l">
              <a:spcBef>
                <a:spcPts val="0"/>
              </a:spcBef>
              <a:spcAft>
                <a:spcPts val="0"/>
              </a:spcAft>
              <a:buSzPts val="1400"/>
              <a:buNone/>
              <a:defRPr/>
            </a:lvl3pPr>
            <a:lvl4pPr marL="1546410" lvl="3" indent="-193301" algn="l">
              <a:spcBef>
                <a:spcPts val="0"/>
              </a:spcBef>
              <a:spcAft>
                <a:spcPts val="0"/>
              </a:spcAft>
              <a:buSzPts val="1400"/>
              <a:buNone/>
              <a:defRPr/>
            </a:lvl4pPr>
            <a:lvl5pPr marL="1933013" lvl="4" indent="-193301" algn="l">
              <a:spcBef>
                <a:spcPts val="0"/>
              </a:spcBef>
              <a:spcAft>
                <a:spcPts val="0"/>
              </a:spcAft>
              <a:buSzPts val="1400"/>
              <a:buNone/>
              <a:defRPr/>
            </a:lvl5pPr>
            <a:lvl6pPr marL="2319614" lvl="5" indent="-193301" algn="l">
              <a:spcBef>
                <a:spcPts val="0"/>
              </a:spcBef>
              <a:spcAft>
                <a:spcPts val="0"/>
              </a:spcAft>
              <a:buSzPts val="1400"/>
              <a:buNone/>
              <a:defRPr/>
            </a:lvl6pPr>
            <a:lvl7pPr marL="2706218" lvl="6" indent="-193301" algn="l">
              <a:spcBef>
                <a:spcPts val="0"/>
              </a:spcBef>
              <a:spcAft>
                <a:spcPts val="0"/>
              </a:spcAft>
              <a:buSzPts val="1400"/>
              <a:buNone/>
              <a:defRPr/>
            </a:lvl7pPr>
            <a:lvl8pPr marL="3092819" lvl="7" indent="-193301" algn="l">
              <a:spcBef>
                <a:spcPts val="0"/>
              </a:spcBef>
              <a:spcAft>
                <a:spcPts val="0"/>
              </a:spcAft>
              <a:buSzPts val="1400"/>
              <a:buNone/>
              <a:defRPr/>
            </a:lvl8pPr>
            <a:lvl9pPr marL="3479422" lvl="8" indent="-193301" algn="l">
              <a:spcBef>
                <a:spcPts val="0"/>
              </a:spcBef>
              <a:spcAft>
                <a:spcPts val="0"/>
              </a:spcAft>
              <a:buSzPts val="1400"/>
              <a:buNone/>
              <a:defRPr/>
            </a:lvl9pPr>
          </a:lstStyle>
          <a:p>
            <a:endParaRPr/>
          </a:p>
        </p:txBody>
      </p:sp>
      <p:sp>
        <p:nvSpPr>
          <p:cNvPr id="45" name="Google Shape;45;p12"/>
          <p:cNvSpPr txBox="1">
            <a:spLocks noGrp="1"/>
          </p:cNvSpPr>
          <p:nvPr>
            <p:ph type="body" idx="2"/>
          </p:nvPr>
        </p:nvSpPr>
        <p:spPr>
          <a:xfrm>
            <a:off x="2140361" y="16258348"/>
            <a:ext cx="38527110" cy="8377014"/>
          </a:xfrm>
          <a:prstGeom prst="rect">
            <a:avLst/>
          </a:prstGeom>
          <a:noFill/>
          <a:ln>
            <a:noFill/>
          </a:ln>
        </p:spPr>
        <p:txBody>
          <a:bodyPr spcFirstLastPara="1" wrap="square" lIns="0" tIns="0" rIns="0" bIns="0" anchor="t" anchorCtr="0">
            <a:normAutofit/>
          </a:bodyPr>
          <a:lstStyle>
            <a:lvl1pPr marL="386601" lvl="0" indent="-193301" algn="l">
              <a:spcBef>
                <a:spcPts val="0"/>
              </a:spcBef>
              <a:spcAft>
                <a:spcPts val="0"/>
              </a:spcAft>
              <a:buSzPts val="1400"/>
              <a:buNone/>
              <a:defRPr/>
            </a:lvl1pPr>
            <a:lvl2pPr marL="773204" lvl="1" indent="-193301" algn="l">
              <a:spcBef>
                <a:spcPts val="0"/>
              </a:spcBef>
              <a:spcAft>
                <a:spcPts val="0"/>
              </a:spcAft>
              <a:buSzPts val="1400"/>
              <a:buNone/>
              <a:defRPr/>
            </a:lvl2pPr>
            <a:lvl3pPr marL="1159809" lvl="2" indent="-193301" algn="l">
              <a:spcBef>
                <a:spcPts val="0"/>
              </a:spcBef>
              <a:spcAft>
                <a:spcPts val="0"/>
              </a:spcAft>
              <a:buSzPts val="1400"/>
              <a:buNone/>
              <a:defRPr/>
            </a:lvl3pPr>
            <a:lvl4pPr marL="1546410" lvl="3" indent="-193301" algn="l">
              <a:spcBef>
                <a:spcPts val="0"/>
              </a:spcBef>
              <a:spcAft>
                <a:spcPts val="0"/>
              </a:spcAft>
              <a:buSzPts val="1400"/>
              <a:buNone/>
              <a:defRPr/>
            </a:lvl4pPr>
            <a:lvl5pPr marL="1933013" lvl="4" indent="-193301" algn="l">
              <a:spcBef>
                <a:spcPts val="0"/>
              </a:spcBef>
              <a:spcAft>
                <a:spcPts val="0"/>
              </a:spcAft>
              <a:buSzPts val="1400"/>
              <a:buNone/>
              <a:defRPr/>
            </a:lvl5pPr>
            <a:lvl6pPr marL="2319614" lvl="5" indent="-193301" algn="l">
              <a:spcBef>
                <a:spcPts val="0"/>
              </a:spcBef>
              <a:spcAft>
                <a:spcPts val="0"/>
              </a:spcAft>
              <a:buSzPts val="1400"/>
              <a:buNone/>
              <a:defRPr/>
            </a:lvl6pPr>
            <a:lvl7pPr marL="2706218" lvl="6" indent="-193301" algn="l">
              <a:spcBef>
                <a:spcPts val="0"/>
              </a:spcBef>
              <a:spcAft>
                <a:spcPts val="0"/>
              </a:spcAft>
              <a:buSzPts val="1400"/>
              <a:buNone/>
              <a:defRPr/>
            </a:lvl7pPr>
            <a:lvl8pPr marL="3092819" lvl="7" indent="-193301" algn="l">
              <a:spcBef>
                <a:spcPts val="0"/>
              </a:spcBef>
              <a:spcAft>
                <a:spcPts val="0"/>
              </a:spcAft>
              <a:buSzPts val="1400"/>
              <a:buNone/>
              <a:defRPr/>
            </a:lvl8pPr>
            <a:lvl9pPr marL="3479422" lvl="8" indent="-193301"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46"/>
        <p:cNvGrpSpPr/>
        <p:nvPr/>
      </p:nvGrpSpPr>
      <p:grpSpPr>
        <a:xfrm>
          <a:off x="0" y="0"/>
          <a:ext cx="0" cy="0"/>
          <a:chOff x="0" y="0"/>
          <a:chExt cx="0" cy="0"/>
        </a:xfrm>
      </p:grpSpPr>
      <p:sp>
        <p:nvSpPr>
          <p:cNvPr id="47" name="Google Shape;47;p13"/>
          <p:cNvSpPr txBox="1">
            <a:spLocks noGrp="1"/>
          </p:cNvSpPr>
          <p:nvPr>
            <p:ph type="title"/>
          </p:nvPr>
        </p:nvSpPr>
        <p:spPr>
          <a:xfrm>
            <a:off x="3210544" y="12512718"/>
            <a:ext cx="36387056" cy="276999"/>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3"/>
          <p:cNvSpPr txBox="1">
            <a:spLocks noGrp="1"/>
          </p:cNvSpPr>
          <p:nvPr>
            <p:ph type="body" idx="1"/>
          </p:nvPr>
        </p:nvSpPr>
        <p:spPr>
          <a:xfrm>
            <a:off x="2140364" y="7085264"/>
            <a:ext cx="18800931" cy="8377014"/>
          </a:xfrm>
          <a:prstGeom prst="rect">
            <a:avLst/>
          </a:prstGeom>
          <a:noFill/>
          <a:ln>
            <a:noFill/>
          </a:ln>
        </p:spPr>
        <p:txBody>
          <a:bodyPr spcFirstLastPara="1" wrap="square" lIns="0" tIns="0" rIns="0" bIns="0" anchor="t" anchorCtr="0">
            <a:normAutofit/>
          </a:bodyPr>
          <a:lstStyle>
            <a:lvl1pPr marL="386601" lvl="0" indent="-193301" algn="l">
              <a:spcBef>
                <a:spcPts val="0"/>
              </a:spcBef>
              <a:spcAft>
                <a:spcPts val="0"/>
              </a:spcAft>
              <a:buSzPts val="1400"/>
              <a:buNone/>
              <a:defRPr/>
            </a:lvl1pPr>
            <a:lvl2pPr marL="773204" lvl="1" indent="-193301" algn="l">
              <a:spcBef>
                <a:spcPts val="0"/>
              </a:spcBef>
              <a:spcAft>
                <a:spcPts val="0"/>
              </a:spcAft>
              <a:buSzPts val="1400"/>
              <a:buNone/>
              <a:defRPr/>
            </a:lvl2pPr>
            <a:lvl3pPr marL="1159809" lvl="2" indent="-193301" algn="l">
              <a:spcBef>
                <a:spcPts val="0"/>
              </a:spcBef>
              <a:spcAft>
                <a:spcPts val="0"/>
              </a:spcAft>
              <a:buSzPts val="1400"/>
              <a:buNone/>
              <a:defRPr/>
            </a:lvl3pPr>
            <a:lvl4pPr marL="1546410" lvl="3" indent="-193301" algn="l">
              <a:spcBef>
                <a:spcPts val="0"/>
              </a:spcBef>
              <a:spcAft>
                <a:spcPts val="0"/>
              </a:spcAft>
              <a:buSzPts val="1400"/>
              <a:buNone/>
              <a:defRPr/>
            </a:lvl4pPr>
            <a:lvl5pPr marL="1933013" lvl="4" indent="-193301" algn="l">
              <a:spcBef>
                <a:spcPts val="0"/>
              </a:spcBef>
              <a:spcAft>
                <a:spcPts val="0"/>
              </a:spcAft>
              <a:buSzPts val="1400"/>
              <a:buNone/>
              <a:defRPr/>
            </a:lvl5pPr>
            <a:lvl6pPr marL="2319614" lvl="5" indent="-193301" algn="l">
              <a:spcBef>
                <a:spcPts val="0"/>
              </a:spcBef>
              <a:spcAft>
                <a:spcPts val="0"/>
              </a:spcAft>
              <a:buSzPts val="1400"/>
              <a:buNone/>
              <a:defRPr/>
            </a:lvl6pPr>
            <a:lvl7pPr marL="2706218" lvl="6" indent="-193301" algn="l">
              <a:spcBef>
                <a:spcPts val="0"/>
              </a:spcBef>
              <a:spcAft>
                <a:spcPts val="0"/>
              </a:spcAft>
              <a:buSzPts val="1400"/>
              <a:buNone/>
              <a:defRPr/>
            </a:lvl7pPr>
            <a:lvl8pPr marL="3092819" lvl="7" indent="-193301" algn="l">
              <a:spcBef>
                <a:spcPts val="0"/>
              </a:spcBef>
              <a:spcAft>
                <a:spcPts val="0"/>
              </a:spcAft>
              <a:buSzPts val="1400"/>
              <a:buNone/>
              <a:defRPr/>
            </a:lvl8pPr>
            <a:lvl9pPr marL="3479422" lvl="8" indent="-193301" algn="l">
              <a:spcBef>
                <a:spcPts val="0"/>
              </a:spcBef>
              <a:spcAft>
                <a:spcPts val="0"/>
              </a:spcAft>
              <a:buSzPts val="1400"/>
              <a:buNone/>
              <a:defRPr/>
            </a:lvl9pPr>
          </a:lstStyle>
          <a:p>
            <a:endParaRPr/>
          </a:p>
        </p:txBody>
      </p:sp>
      <p:sp>
        <p:nvSpPr>
          <p:cNvPr id="49" name="Google Shape;49;p13"/>
          <p:cNvSpPr txBox="1">
            <a:spLocks noGrp="1"/>
          </p:cNvSpPr>
          <p:nvPr>
            <p:ph type="body" idx="2"/>
          </p:nvPr>
        </p:nvSpPr>
        <p:spPr>
          <a:xfrm>
            <a:off x="21881522" y="7085264"/>
            <a:ext cx="18800931" cy="8377014"/>
          </a:xfrm>
          <a:prstGeom prst="rect">
            <a:avLst/>
          </a:prstGeom>
          <a:noFill/>
          <a:ln>
            <a:noFill/>
          </a:ln>
        </p:spPr>
        <p:txBody>
          <a:bodyPr spcFirstLastPara="1" wrap="square" lIns="0" tIns="0" rIns="0" bIns="0" anchor="t" anchorCtr="0">
            <a:normAutofit/>
          </a:bodyPr>
          <a:lstStyle>
            <a:lvl1pPr marL="386601" lvl="0" indent="-193301" algn="l">
              <a:spcBef>
                <a:spcPts val="0"/>
              </a:spcBef>
              <a:spcAft>
                <a:spcPts val="0"/>
              </a:spcAft>
              <a:buSzPts val="1400"/>
              <a:buNone/>
              <a:defRPr/>
            </a:lvl1pPr>
            <a:lvl2pPr marL="773204" lvl="1" indent="-193301" algn="l">
              <a:spcBef>
                <a:spcPts val="0"/>
              </a:spcBef>
              <a:spcAft>
                <a:spcPts val="0"/>
              </a:spcAft>
              <a:buSzPts val="1400"/>
              <a:buNone/>
              <a:defRPr/>
            </a:lvl2pPr>
            <a:lvl3pPr marL="1159809" lvl="2" indent="-193301" algn="l">
              <a:spcBef>
                <a:spcPts val="0"/>
              </a:spcBef>
              <a:spcAft>
                <a:spcPts val="0"/>
              </a:spcAft>
              <a:buSzPts val="1400"/>
              <a:buNone/>
              <a:defRPr/>
            </a:lvl3pPr>
            <a:lvl4pPr marL="1546410" lvl="3" indent="-193301" algn="l">
              <a:spcBef>
                <a:spcPts val="0"/>
              </a:spcBef>
              <a:spcAft>
                <a:spcPts val="0"/>
              </a:spcAft>
              <a:buSzPts val="1400"/>
              <a:buNone/>
              <a:defRPr/>
            </a:lvl4pPr>
            <a:lvl5pPr marL="1933013" lvl="4" indent="-193301" algn="l">
              <a:spcBef>
                <a:spcPts val="0"/>
              </a:spcBef>
              <a:spcAft>
                <a:spcPts val="0"/>
              </a:spcAft>
              <a:buSzPts val="1400"/>
              <a:buNone/>
              <a:defRPr/>
            </a:lvl5pPr>
            <a:lvl6pPr marL="2319614" lvl="5" indent="-193301" algn="l">
              <a:spcBef>
                <a:spcPts val="0"/>
              </a:spcBef>
              <a:spcAft>
                <a:spcPts val="0"/>
              </a:spcAft>
              <a:buSzPts val="1400"/>
              <a:buNone/>
              <a:defRPr/>
            </a:lvl6pPr>
            <a:lvl7pPr marL="2706218" lvl="6" indent="-193301" algn="l">
              <a:spcBef>
                <a:spcPts val="0"/>
              </a:spcBef>
              <a:spcAft>
                <a:spcPts val="0"/>
              </a:spcAft>
              <a:buSzPts val="1400"/>
              <a:buNone/>
              <a:defRPr/>
            </a:lvl7pPr>
            <a:lvl8pPr marL="3092819" lvl="7" indent="-193301" algn="l">
              <a:spcBef>
                <a:spcPts val="0"/>
              </a:spcBef>
              <a:spcAft>
                <a:spcPts val="0"/>
              </a:spcAft>
              <a:buSzPts val="1400"/>
              <a:buNone/>
              <a:defRPr/>
            </a:lvl8pPr>
            <a:lvl9pPr marL="3479422" lvl="8" indent="-193301" algn="l">
              <a:spcBef>
                <a:spcPts val="0"/>
              </a:spcBef>
              <a:spcAft>
                <a:spcPts val="0"/>
              </a:spcAft>
              <a:buSzPts val="1400"/>
              <a:buNone/>
              <a:defRPr/>
            </a:lvl9pPr>
          </a:lstStyle>
          <a:p>
            <a:endParaRPr/>
          </a:p>
        </p:txBody>
      </p:sp>
      <p:sp>
        <p:nvSpPr>
          <p:cNvPr id="50" name="Google Shape;50;p13"/>
          <p:cNvSpPr txBox="1">
            <a:spLocks noGrp="1"/>
          </p:cNvSpPr>
          <p:nvPr>
            <p:ph type="body" idx="3"/>
          </p:nvPr>
        </p:nvSpPr>
        <p:spPr>
          <a:xfrm>
            <a:off x="2140364" y="16258348"/>
            <a:ext cx="18800931" cy="8377014"/>
          </a:xfrm>
          <a:prstGeom prst="rect">
            <a:avLst/>
          </a:prstGeom>
          <a:noFill/>
          <a:ln>
            <a:noFill/>
          </a:ln>
        </p:spPr>
        <p:txBody>
          <a:bodyPr spcFirstLastPara="1" wrap="square" lIns="0" tIns="0" rIns="0" bIns="0" anchor="t" anchorCtr="0">
            <a:normAutofit/>
          </a:bodyPr>
          <a:lstStyle>
            <a:lvl1pPr marL="386601" lvl="0" indent="-193301" algn="l">
              <a:spcBef>
                <a:spcPts val="0"/>
              </a:spcBef>
              <a:spcAft>
                <a:spcPts val="0"/>
              </a:spcAft>
              <a:buSzPts val="1400"/>
              <a:buNone/>
              <a:defRPr/>
            </a:lvl1pPr>
            <a:lvl2pPr marL="773204" lvl="1" indent="-193301" algn="l">
              <a:spcBef>
                <a:spcPts val="0"/>
              </a:spcBef>
              <a:spcAft>
                <a:spcPts val="0"/>
              </a:spcAft>
              <a:buSzPts val="1400"/>
              <a:buNone/>
              <a:defRPr/>
            </a:lvl2pPr>
            <a:lvl3pPr marL="1159809" lvl="2" indent="-193301" algn="l">
              <a:spcBef>
                <a:spcPts val="0"/>
              </a:spcBef>
              <a:spcAft>
                <a:spcPts val="0"/>
              </a:spcAft>
              <a:buSzPts val="1400"/>
              <a:buNone/>
              <a:defRPr/>
            </a:lvl3pPr>
            <a:lvl4pPr marL="1546410" lvl="3" indent="-193301" algn="l">
              <a:spcBef>
                <a:spcPts val="0"/>
              </a:spcBef>
              <a:spcAft>
                <a:spcPts val="0"/>
              </a:spcAft>
              <a:buSzPts val="1400"/>
              <a:buNone/>
              <a:defRPr/>
            </a:lvl4pPr>
            <a:lvl5pPr marL="1933013" lvl="4" indent="-193301" algn="l">
              <a:spcBef>
                <a:spcPts val="0"/>
              </a:spcBef>
              <a:spcAft>
                <a:spcPts val="0"/>
              </a:spcAft>
              <a:buSzPts val="1400"/>
              <a:buNone/>
              <a:defRPr/>
            </a:lvl5pPr>
            <a:lvl6pPr marL="2319614" lvl="5" indent="-193301" algn="l">
              <a:spcBef>
                <a:spcPts val="0"/>
              </a:spcBef>
              <a:spcAft>
                <a:spcPts val="0"/>
              </a:spcAft>
              <a:buSzPts val="1400"/>
              <a:buNone/>
              <a:defRPr/>
            </a:lvl6pPr>
            <a:lvl7pPr marL="2706218" lvl="6" indent="-193301" algn="l">
              <a:spcBef>
                <a:spcPts val="0"/>
              </a:spcBef>
              <a:spcAft>
                <a:spcPts val="0"/>
              </a:spcAft>
              <a:buSzPts val="1400"/>
              <a:buNone/>
              <a:defRPr/>
            </a:lvl7pPr>
            <a:lvl8pPr marL="3092819" lvl="7" indent="-193301" algn="l">
              <a:spcBef>
                <a:spcPts val="0"/>
              </a:spcBef>
              <a:spcAft>
                <a:spcPts val="0"/>
              </a:spcAft>
              <a:buSzPts val="1400"/>
              <a:buNone/>
              <a:defRPr/>
            </a:lvl8pPr>
            <a:lvl9pPr marL="3479422" lvl="8" indent="-193301" algn="l">
              <a:spcBef>
                <a:spcPts val="0"/>
              </a:spcBef>
              <a:spcAft>
                <a:spcPts val="0"/>
              </a:spcAft>
              <a:buSzPts val="1400"/>
              <a:buNone/>
              <a:defRPr/>
            </a:lvl9pPr>
          </a:lstStyle>
          <a:p>
            <a:endParaRPr/>
          </a:p>
        </p:txBody>
      </p:sp>
      <p:sp>
        <p:nvSpPr>
          <p:cNvPr id="51" name="Google Shape;51;p13"/>
          <p:cNvSpPr txBox="1">
            <a:spLocks noGrp="1"/>
          </p:cNvSpPr>
          <p:nvPr>
            <p:ph type="body" idx="4"/>
          </p:nvPr>
        </p:nvSpPr>
        <p:spPr>
          <a:xfrm>
            <a:off x="21881522" y="16258348"/>
            <a:ext cx="18800931" cy="8377014"/>
          </a:xfrm>
          <a:prstGeom prst="rect">
            <a:avLst/>
          </a:prstGeom>
          <a:noFill/>
          <a:ln>
            <a:noFill/>
          </a:ln>
        </p:spPr>
        <p:txBody>
          <a:bodyPr spcFirstLastPara="1" wrap="square" lIns="0" tIns="0" rIns="0" bIns="0" anchor="t" anchorCtr="0">
            <a:normAutofit/>
          </a:bodyPr>
          <a:lstStyle>
            <a:lvl1pPr marL="386601" lvl="0" indent="-193301" algn="l">
              <a:spcBef>
                <a:spcPts val="0"/>
              </a:spcBef>
              <a:spcAft>
                <a:spcPts val="0"/>
              </a:spcAft>
              <a:buSzPts val="1400"/>
              <a:buNone/>
              <a:defRPr/>
            </a:lvl1pPr>
            <a:lvl2pPr marL="773204" lvl="1" indent="-193301" algn="l">
              <a:spcBef>
                <a:spcPts val="0"/>
              </a:spcBef>
              <a:spcAft>
                <a:spcPts val="0"/>
              </a:spcAft>
              <a:buSzPts val="1400"/>
              <a:buNone/>
              <a:defRPr/>
            </a:lvl2pPr>
            <a:lvl3pPr marL="1159809" lvl="2" indent="-193301" algn="l">
              <a:spcBef>
                <a:spcPts val="0"/>
              </a:spcBef>
              <a:spcAft>
                <a:spcPts val="0"/>
              </a:spcAft>
              <a:buSzPts val="1400"/>
              <a:buNone/>
              <a:defRPr/>
            </a:lvl3pPr>
            <a:lvl4pPr marL="1546410" lvl="3" indent="-193301" algn="l">
              <a:spcBef>
                <a:spcPts val="0"/>
              </a:spcBef>
              <a:spcAft>
                <a:spcPts val="0"/>
              </a:spcAft>
              <a:buSzPts val="1400"/>
              <a:buNone/>
              <a:defRPr/>
            </a:lvl4pPr>
            <a:lvl5pPr marL="1933013" lvl="4" indent="-193301" algn="l">
              <a:spcBef>
                <a:spcPts val="0"/>
              </a:spcBef>
              <a:spcAft>
                <a:spcPts val="0"/>
              </a:spcAft>
              <a:buSzPts val="1400"/>
              <a:buNone/>
              <a:defRPr/>
            </a:lvl5pPr>
            <a:lvl6pPr marL="2319614" lvl="5" indent="-193301" algn="l">
              <a:spcBef>
                <a:spcPts val="0"/>
              </a:spcBef>
              <a:spcAft>
                <a:spcPts val="0"/>
              </a:spcAft>
              <a:buSzPts val="1400"/>
              <a:buNone/>
              <a:defRPr/>
            </a:lvl6pPr>
            <a:lvl7pPr marL="2706218" lvl="6" indent="-193301" algn="l">
              <a:spcBef>
                <a:spcPts val="0"/>
              </a:spcBef>
              <a:spcAft>
                <a:spcPts val="0"/>
              </a:spcAft>
              <a:buSzPts val="1400"/>
              <a:buNone/>
              <a:defRPr/>
            </a:lvl7pPr>
            <a:lvl8pPr marL="3092819" lvl="7" indent="-193301" algn="l">
              <a:spcBef>
                <a:spcPts val="0"/>
              </a:spcBef>
              <a:spcAft>
                <a:spcPts val="0"/>
              </a:spcAft>
              <a:buSzPts val="1400"/>
              <a:buNone/>
              <a:defRPr/>
            </a:lvl8pPr>
            <a:lvl9pPr marL="3479422" lvl="8" indent="-193301"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2"/>
        <p:cNvGrpSpPr/>
        <p:nvPr/>
      </p:nvGrpSpPr>
      <p:grpSpPr>
        <a:xfrm>
          <a:off x="0" y="0"/>
          <a:ext cx="0" cy="0"/>
          <a:chOff x="0" y="0"/>
          <a:chExt cx="0" cy="0"/>
        </a:xfrm>
      </p:grpSpPr>
      <p:sp>
        <p:nvSpPr>
          <p:cNvPr id="53" name="Google Shape;53;p14"/>
          <p:cNvSpPr txBox="1">
            <a:spLocks noGrp="1"/>
          </p:cNvSpPr>
          <p:nvPr>
            <p:ph type="title"/>
          </p:nvPr>
        </p:nvSpPr>
        <p:spPr>
          <a:xfrm>
            <a:off x="3210544" y="12512718"/>
            <a:ext cx="36387056" cy="276999"/>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4"/>
          <p:cNvSpPr txBox="1">
            <a:spLocks noGrp="1"/>
          </p:cNvSpPr>
          <p:nvPr>
            <p:ph type="body" idx="1"/>
          </p:nvPr>
        </p:nvSpPr>
        <p:spPr>
          <a:xfrm>
            <a:off x="2140363" y="7085264"/>
            <a:ext cx="12405531" cy="8377014"/>
          </a:xfrm>
          <a:prstGeom prst="rect">
            <a:avLst/>
          </a:prstGeom>
          <a:noFill/>
          <a:ln>
            <a:noFill/>
          </a:ln>
        </p:spPr>
        <p:txBody>
          <a:bodyPr spcFirstLastPara="1" wrap="square" lIns="0" tIns="0" rIns="0" bIns="0" anchor="t" anchorCtr="0">
            <a:normAutofit/>
          </a:bodyPr>
          <a:lstStyle>
            <a:lvl1pPr marL="386601" lvl="0" indent="-193301" algn="l">
              <a:spcBef>
                <a:spcPts val="0"/>
              </a:spcBef>
              <a:spcAft>
                <a:spcPts val="0"/>
              </a:spcAft>
              <a:buSzPts val="1400"/>
              <a:buNone/>
              <a:defRPr/>
            </a:lvl1pPr>
            <a:lvl2pPr marL="773204" lvl="1" indent="-193301" algn="l">
              <a:spcBef>
                <a:spcPts val="0"/>
              </a:spcBef>
              <a:spcAft>
                <a:spcPts val="0"/>
              </a:spcAft>
              <a:buSzPts val="1400"/>
              <a:buNone/>
              <a:defRPr/>
            </a:lvl2pPr>
            <a:lvl3pPr marL="1159809" lvl="2" indent="-193301" algn="l">
              <a:spcBef>
                <a:spcPts val="0"/>
              </a:spcBef>
              <a:spcAft>
                <a:spcPts val="0"/>
              </a:spcAft>
              <a:buSzPts val="1400"/>
              <a:buNone/>
              <a:defRPr/>
            </a:lvl3pPr>
            <a:lvl4pPr marL="1546410" lvl="3" indent="-193301" algn="l">
              <a:spcBef>
                <a:spcPts val="0"/>
              </a:spcBef>
              <a:spcAft>
                <a:spcPts val="0"/>
              </a:spcAft>
              <a:buSzPts val="1400"/>
              <a:buNone/>
              <a:defRPr/>
            </a:lvl4pPr>
            <a:lvl5pPr marL="1933013" lvl="4" indent="-193301" algn="l">
              <a:spcBef>
                <a:spcPts val="0"/>
              </a:spcBef>
              <a:spcAft>
                <a:spcPts val="0"/>
              </a:spcAft>
              <a:buSzPts val="1400"/>
              <a:buNone/>
              <a:defRPr/>
            </a:lvl5pPr>
            <a:lvl6pPr marL="2319614" lvl="5" indent="-193301" algn="l">
              <a:spcBef>
                <a:spcPts val="0"/>
              </a:spcBef>
              <a:spcAft>
                <a:spcPts val="0"/>
              </a:spcAft>
              <a:buSzPts val="1400"/>
              <a:buNone/>
              <a:defRPr/>
            </a:lvl6pPr>
            <a:lvl7pPr marL="2706218" lvl="6" indent="-193301" algn="l">
              <a:spcBef>
                <a:spcPts val="0"/>
              </a:spcBef>
              <a:spcAft>
                <a:spcPts val="0"/>
              </a:spcAft>
              <a:buSzPts val="1400"/>
              <a:buNone/>
              <a:defRPr/>
            </a:lvl7pPr>
            <a:lvl8pPr marL="3092819" lvl="7" indent="-193301" algn="l">
              <a:spcBef>
                <a:spcPts val="0"/>
              </a:spcBef>
              <a:spcAft>
                <a:spcPts val="0"/>
              </a:spcAft>
              <a:buSzPts val="1400"/>
              <a:buNone/>
              <a:defRPr/>
            </a:lvl8pPr>
            <a:lvl9pPr marL="3479422" lvl="8" indent="-193301" algn="l">
              <a:spcBef>
                <a:spcPts val="0"/>
              </a:spcBef>
              <a:spcAft>
                <a:spcPts val="0"/>
              </a:spcAft>
              <a:buSzPts val="1400"/>
              <a:buNone/>
              <a:defRPr/>
            </a:lvl9pPr>
          </a:lstStyle>
          <a:p>
            <a:endParaRPr/>
          </a:p>
        </p:txBody>
      </p:sp>
      <p:sp>
        <p:nvSpPr>
          <p:cNvPr id="55" name="Google Shape;55;p14"/>
          <p:cNvSpPr txBox="1">
            <a:spLocks noGrp="1"/>
          </p:cNvSpPr>
          <p:nvPr>
            <p:ph type="body" idx="2"/>
          </p:nvPr>
        </p:nvSpPr>
        <p:spPr>
          <a:xfrm>
            <a:off x="15166601" y="7085264"/>
            <a:ext cx="12405531" cy="8377014"/>
          </a:xfrm>
          <a:prstGeom prst="rect">
            <a:avLst/>
          </a:prstGeom>
          <a:noFill/>
          <a:ln>
            <a:noFill/>
          </a:ln>
        </p:spPr>
        <p:txBody>
          <a:bodyPr spcFirstLastPara="1" wrap="square" lIns="0" tIns="0" rIns="0" bIns="0" anchor="t" anchorCtr="0">
            <a:normAutofit/>
          </a:bodyPr>
          <a:lstStyle>
            <a:lvl1pPr marL="386601" lvl="0" indent="-193301" algn="l">
              <a:spcBef>
                <a:spcPts val="0"/>
              </a:spcBef>
              <a:spcAft>
                <a:spcPts val="0"/>
              </a:spcAft>
              <a:buSzPts val="1400"/>
              <a:buNone/>
              <a:defRPr/>
            </a:lvl1pPr>
            <a:lvl2pPr marL="773204" lvl="1" indent="-193301" algn="l">
              <a:spcBef>
                <a:spcPts val="0"/>
              </a:spcBef>
              <a:spcAft>
                <a:spcPts val="0"/>
              </a:spcAft>
              <a:buSzPts val="1400"/>
              <a:buNone/>
              <a:defRPr/>
            </a:lvl2pPr>
            <a:lvl3pPr marL="1159809" lvl="2" indent="-193301" algn="l">
              <a:spcBef>
                <a:spcPts val="0"/>
              </a:spcBef>
              <a:spcAft>
                <a:spcPts val="0"/>
              </a:spcAft>
              <a:buSzPts val="1400"/>
              <a:buNone/>
              <a:defRPr/>
            </a:lvl3pPr>
            <a:lvl4pPr marL="1546410" lvl="3" indent="-193301" algn="l">
              <a:spcBef>
                <a:spcPts val="0"/>
              </a:spcBef>
              <a:spcAft>
                <a:spcPts val="0"/>
              </a:spcAft>
              <a:buSzPts val="1400"/>
              <a:buNone/>
              <a:defRPr/>
            </a:lvl4pPr>
            <a:lvl5pPr marL="1933013" lvl="4" indent="-193301" algn="l">
              <a:spcBef>
                <a:spcPts val="0"/>
              </a:spcBef>
              <a:spcAft>
                <a:spcPts val="0"/>
              </a:spcAft>
              <a:buSzPts val="1400"/>
              <a:buNone/>
              <a:defRPr/>
            </a:lvl5pPr>
            <a:lvl6pPr marL="2319614" lvl="5" indent="-193301" algn="l">
              <a:spcBef>
                <a:spcPts val="0"/>
              </a:spcBef>
              <a:spcAft>
                <a:spcPts val="0"/>
              </a:spcAft>
              <a:buSzPts val="1400"/>
              <a:buNone/>
              <a:defRPr/>
            </a:lvl6pPr>
            <a:lvl7pPr marL="2706218" lvl="6" indent="-193301" algn="l">
              <a:spcBef>
                <a:spcPts val="0"/>
              </a:spcBef>
              <a:spcAft>
                <a:spcPts val="0"/>
              </a:spcAft>
              <a:buSzPts val="1400"/>
              <a:buNone/>
              <a:defRPr/>
            </a:lvl7pPr>
            <a:lvl8pPr marL="3092819" lvl="7" indent="-193301" algn="l">
              <a:spcBef>
                <a:spcPts val="0"/>
              </a:spcBef>
              <a:spcAft>
                <a:spcPts val="0"/>
              </a:spcAft>
              <a:buSzPts val="1400"/>
              <a:buNone/>
              <a:defRPr/>
            </a:lvl8pPr>
            <a:lvl9pPr marL="3479422" lvl="8" indent="-193301" algn="l">
              <a:spcBef>
                <a:spcPts val="0"/>
              </a:spcBef>
              <a:spcAft>
                <a:spcPts val="0"/>
              </a:spcAft>
              <a:buSzPts val="1400"/>
              <a:buNone/>
              <a:defRPr/>
            </a:lvl9pPr>
          </a:lstStyle>
          <a:p>
            <a:endParaRPr/>
          </a:p>
        </p:txBody>
      </p:sp>
      <p:sp>
        <p:nvSpPr>
          <p:cNvPr id="56" name="Google Shape;56;p14"/>
          <p:cNvSpPr txBox="1">
            <a:spLocks noGrp="1"/>
          </p:cNvSpPr>
          <p:nvPr>
            <p:ph type="body" idx="3"/>
          </p:nvPr>
        </p:nvSpPr>
        <p:spPr>
          <a:xfrm>
            <a:off x="28192532" y="7085264"/>
            <a:ext cx="12405531" cy="8377014"/>
          </a:xfrm>
          <a:prstGeom prst="rect">
            <a:avLst/>
          </a:prstGeom>
          <a:noFill/>
          <a:ln>
            <a:noFill/>
          </a:ln>
        </p:spPr>
        <p:txBody>
          <a:bodyPr spcFirstLastPara="1" wrap="square" lIns="0" tIns="0" rIns="0" bIns="0" anchor="t" anchorCtr="0">
            <a:normAutofit/>
          </a:bodyPr>
          <a:lstStyle>
            <a:lvl1pPr marL="386601" lvl="0" indent="-193301" algn="l">
              <a:spcBef>
                <a:spcPts val="0"/>
              </a:spcBef>
              <a:spcAft>
                <a:spcPts val="0"/>
              </a:spcAft>
              <a:buSzPts val="1400"/>
              <a:buNone/>
              <a:defRPr/>
            </a:lvl1pPr>
            <a:lvl2pPr marL="773204" lvl="1" indent="-193301" algn="l">
              <a:spcBef>
                <a:spcPts val="0"/>
              </a:spcBef>
              <a:spcAft>
                <a:spcPts val="0"/>
              </a:spcAft>
              <a:buSzPts val="1400"/>
              <a:buNone/>
              <a:defRPr/>
            </a:lvl2pPr>
            <a:lvl3pPr marL="1159809" lvl="2" indent="-193301" algn="l">
              <a:spcBef>
                <a:spcPts val="0"/>
              </a:spcBef>
              <a:spcAft>
                <a:spcPts val="0"/>
              </a:spcAft>
              <a:buSzPts val="1400"/>
              <a:buNone/>
              <a:defRPr/>
            </a:lvl3pPr>
            <a:lvl4pPr marL="1546410" lvl="3" indent="-193301" algn="l">
              <a:spcBef>
                <a:spcPts val="0"/>
              </a:spcBef>
              <a:spcAft>
                <a:spcPts val="0"/>
              </a:spcAft>
              <a:buSzPts val="1400"/>
              <a:buNone/>
              <a:defRPr/>
            </a:lvl4pPr>
            <a:lvl5pPr marL="1933013" lvl="4" indent="-193301" algn="l">
              <a:spcBef>
                <a:spcPts val="0"/>
              </a:spcBef>
              <a:spcAft>
                <a:spcPts val="0"/>
              </a:spcAft>
              <a:buSzPts val="1400"/>
              <a:buNone/>
              <a:defRPr/>
            </a:lvl5pPr>
            <a:lvl6pPr marL="2319614" lvl="5" indent="-193301" algn="l">
              <a:spcBef>
                <a:spcPts val="0"/>
              </a:spcBef>
              <a:spcAft>
                <a:spcPts val="0"/>
              </a:spcAft>
              <a:buSzPts val="1400"/>
              <a:buNone/>
              <a:defRPr/>
            </a:lvl6pPr>
            <a:lvl7pPr marL="2706218" lvl="6" indent="-193301" algn="l">
              <a:spcBef>
                <a:spcPts val="0"/>
              </a:spcBef>
              <a:spcAft>
                <a:spcPts val="0"/>
              </a:spcAft>
              <a:buSzPts val="1400"/>
              <a:buNone/>
              <a:defRPr/>
            </a:lvl7pPr>
            <a:lvl8pPr marL="3092819" lvl="7" indent="-193301" algn="l">
              <a:spcBef>
                <a:spcPts val="0"/>
              </a:spcBef>
              <a:spcAft>
                <a:spcPts val="0"/>
              </a:spcAft>
              <a:buSzPts val="1400"/>
              <a:buNone/>
              <a:defRPr/>
            </a:lvl8pPr>
            <a:lvl9pPr marL="3479422" lvl="8" indent="-193301" algn="l">
              <a:spcBef>
                <a:spcPts val="0"/>
              </a:spcBef>
              <a:spcAft>
                <a:spcPts val="0"/>
              </a:spcAft>
              <a:buSzPts val="1400"/>
              <a:buNone/>
              <a:defRPr/>
            </a:lvl9pPr>
          </a:lstStyle>
          <a:p>
            <a:endParaRPr/>
          </a:p>
        </p:txBody>
      </p:sp>
      <p:sp>
        <p:nvSpPr>
          <p:cNvPr id="57" name="Google Shape;57;p14"/>
          <p:cNvSpPr txBox="1">
            <a:spLocks noGrp="1"/>
          </p:cNvSpPr>
          <p:nvPr>
            <p:ph type="body" idx="4"/>
          </p:nvPr>
        </p:nvSpPr>
        <p:spPr>
          <a:xfrm>
            <a:off x="2140363" y="16258348"/>
            <a:ext cx="12405531" cy="8377014"/>
          </a:xfrm>
          <a:prstGeom prst="rect">
            <a:avLst/>
          </a:prstGeom>
          <a:noFill/>
          <a:ln>
            <a:noFill/>
          </a:ln>
        </p:spPr>
        <p:txBody>
          <a:bodyPr spcFirstLastPara="1" wrap="square" lIns="0" tIns="0" rIns="0" bIns="0" anchor="t" anchorCtr="0">
            <a:normAutofit/>
          </a:bodyPr>
          <a:lstStyle>
            <a:lvl1pPr marL="386601" lvl="0" indent="-193301" algn="l">
              <a:spcBef>
                <a:spcPts val="0"/>
              </a:spcBef>
              <a:spcAft>
                <a:spcPts val="0"/>
              </a:spcAft>
              <a:buSzPts val="1400"/>
              <a:buNone/>
              <a:defRPr/>
            </a:lvl1pPr>
            <a:lvl2pPr marL="773204" lvl="1" indent="-193301" algn="l">
              <a:spcBef>
                <a:spcPts val="0"/>
              </a:spcBef>
              <a:spcAft>
                <a:spcPts val="0"/>
              </a:spcAft>
              <a:buSzPts val="1400"/>
              <a:buNone/>
              <a:defRPr/>
            </a:lvl2pPr>
            <a:lvl3pPr marL="1159809" lvl="2" indent="-193301" algn="l">
              <a:spcBef>
                <a:spcPts val="0"/>
              </a:spcBef>
              <a:spcAft>
                <a:spcPts val="0"/>
              </a:spcAft>
              <a:buSzPts val="1400"/>
              <a:buNone/>
              <a:defRPr/>
            </a:lvl3pPr>
            <a:lvl4pPr marL="1546410" lvl="3" indent="-193301" algn="l">
              <a:spcBef>
                <a:spcPts val="0"/>
              </a:spcBef>
              <a:spcAft>
                <a:spcPts val="0"/>
              </a:spcAft>
              <a:buSzPts val="1400"/>
              <a:buNone/>
              <a:defRPr/>
            </a:lvl4pPr>
            <a:lvl5pPr marL="1933013" lvl="4" indent="-193301" algn="l">
              <a:spcBef>
                <a:spcPts val="0"/>
              </a:spcBef>
              <a:spcAft>
                <a:spcPts val="0"/>
              </a:spcAft>
              <a:buSzPts val="1400"/>
              <a:buNone/>
              <a:defRPr/>
            </a:lvl5pPr>
            <a:lvl6pPr marL="2319614" lvl="5" indent="-193301" algn="l">
              <a:spcBef>
                <a:spcPts val="0"/>
              </a:spcBef>
              <a:spcAft>
                <a:spcPts val="0"/>
              </a:spcAft>
              <a:buSzPts val="1400"/>
              <a:buNone/>
              <a:defRPr/>
            </a:lvl6pPr>
            <a:lvl7pPr marL="2706218" lvl="6" indent="-193301" algn="l">
              <a:spcBef>
                <a:spcPts val="0"/>
              </a:spcBef>
              <a:spcAft>
                <a:spcPts val="0"/>
              </a:spcAft>
              <a:buSzPts val="1400"/>
              <a:buNone/>
              <a:defRPr/>
            </a:lvl7pPr>
            <a:lvl8pPr marL="3092819" lvl="7" indent="-193301" algn="l">
              <a:spcBef>
                <a:spcPts val="0"/>
              </a:spcBef>
              <a:spcAft>
                <a:spcPts val="0"/>
              </a:spcAft>
              <a:buSzPts val="1400"/>
              <a:buNone/>
              <a:defRPr/>
            </a:lvl8pPr>
            <a:lvl9pPr marL="3479422" lvl="8" indent="-193301" algn="l">
              <a:spcBef>
                <a:spcPts val="0"/>
              </a:spcBef>
              <a:spcAft>
                <a:spcPts val="0"/>
              </a:spcAft>
              <a:buSzPts val="1400"/>
              <a:buNone/>
              <a:defRPr/>
            </a:lvl9pPr>
          </a:lstStyle>
          <a:p>
            <a:endParaRPr/>
          </a:p>
        </p:txBody>
      </p:sp>
      <p:sp>
        <p:nvSpPr>
          <p:cNvPr id="58" name="Google Shape;58;p14"/>
          <p:cNvSpPr txBox="1">
            <a:spLocks noGrp="1"/>
          </p:cNvSpPr>
          <p:nvPr>
            <p:ph type="body" idx="5"/>
          </p:nvPr>
        </p:nvSpPr>
        <p:spPr>
          <a:xfrm>
            <a:off x="15166601" y="16258348"/>
            <a:ext cx="12405531" cy="8377014"/>
          </a:xfrm>
          <a:prstGeom prst="rect">
            <a:avLst/>
          </a:prstGeom>
          <a:noFill/>
          <a:ln>
            <a:noFill/>
          </a:ln>
        </p:spPr>
        <p:txBody>
          <a:bodyPr spcFirstLastPara="1" wrap="square" lIns="0" tIns="0" rIns="0" bIns="0" anchor="t" anchorCtr="0">
            <a:normAutofit/>
          </a:bodyPr>
          <a:lstStyle>
            <a:lvl1pPr marL="386601" lvl="0" indent="-193301" algn="l">
              <a:spcBef>
                <a:spcPts val="0"/>
              </a:spcBef>
              <a:spcAft>
                <a:spcPts val="0"/>
              </a:spcAft>
              <a:buSzPts val="1400"/>
              <a:buNone/>
              <a:defRPr/>
            </a:lvl1pPr>
            <a:lvl2pPr marL="773204" lvl="1" indent="-193301" algn="l">
              <a:spcBef>
                <a:spcPts val="0"/>
              </a:spcBef>
              <a:spcAft>
                <a:spcPts val="0"/>
              </a:spcAft>
              <a:buSzPts val="1400"/>
              <a:buNone/>
              <a:defRPr/>
            </a:lvl2pPr>
            <a:lvl3pPr marL="1159809" lvl="2" indent="-193301" algn="l">
              <a:spcBef>
                <a:spcPts val="0"/>
              </a:spcBef>
              <a:spcAft>
                <a:spcPts val="0"/>
              </a:spcAft>
              <a:buSzPts val="1400"/>
              <a:buNone/>
              <a:defRPr/>
            </a:lvl3pPr>
            <a:lvl4pPr marL="1546410" lvl="3" indent="-193301" algn="l">
              <a:spcBef>
                <a:spcPts val="0"/>
              </a:spcBef>
              <a:spcAft>
                <a:spcPts val="0"/>
              </a:spcAft>
              <a:buSzPts val="1400"/>
              <a:buNone/>
              <a:defRPr/>
            </a:lvl4pPr>
            <a:lvl5pPr marL="1933013" lvl="4" indent="-193301" algn="l">
              <a:spcBef>
                <a:spcPts val="0"/>
              </a:spcBef>
              <a:spcAft>
                <a:spcPts val="0"/>
              </a:spcAft>
              <a:buSzPts val="1400"/>
              <a:buNone/>
              <a:defRPr/>
            </a:lvl5pPr>
            <a:lvl6pPr marL="2319614" lvl="5" indent="-193301" algn="l">
              <a:spcBef>
                <a:spcPts val="0"/>
              </a:spcBef>
              <a:spcAft>
                <a:spcPts val="0"/>
              </a:spcAft>
              <a:buSzPts val="1400"/>
              <a:buNone/>
              <a:defRPr/>
            </a:lvl6pPr>
            <a:lvl7pPr marL="2706218" lvl="6" indent="-193301" algn="l">
              <a:spcBef>
                <a:spcPts val="0"/>
              </a:spcBef>
              <a:spcAft>
                <a:spcPts val="0"/>
              </a:spcAft>
              <a:buSzPts val="1400"/>
              <a:buNone/>
              <a:defRPr/>
            </a:lvl7pPr>
            <a:lvl8pPr marL="3092819" lvl="7" indent="-193301" algn="l">
              <a:spcBef>
                <a:spcPts val="0"/>
              </a:spcBef>
              <a:spcAft>
                <a:spcPts val="0"/>
              </a:spcAft>
              <a:buSzPts val="1400"/>
              <a:buNone/>
              <a:defRPr/>
            </a:lvl8pPr>
            <a:lvl9pPr marL="3479422" lvl="8" indent="-193301" algn="l">
              <a:spcBef>
                <a:spcPts val="0"/>
              </a:spcBef>
              <a:spcAft>
                <a:spcPts val="0"/>
              </a:spcAft>
              <a:buSzPts val="1400"/>
              <a:buNone/>
              <a:defRPr/>
            </a:lvl9pPr>
          </a:lstStyle>
          <a:p>
            <a:endParaRPr/>
          </a:p>
        </p:txBody>
      </p:sp>
      <p:sp>
        <p:nvSpPr>
          <p:cNvPr id="59" name="Google Shape;59;p14"/>
          <p:cNvSpPr txBox="1">
            <a:spLocks noGrp="1"/>
          </p:cNvSpPr>
          <p:nvPr>
            <p:ph type="body" idx="6"/>
          </p:nvPr>
        </p:nvSpPr>
        <p:spPr>
          <a:xfrm>
            <a:off x="28192532" y="16258348"/>
            <a:ext cx="12405531" cy="8377014"/>
          </a:xfrm>
          <a:prstGeom prst="rect">
            <a:avLst/>
          </a:prstGeom>
          <a:noFill/>
          <a:ln>
            <a:noFill/>
          </a:ln>
        </p:spPr>
        <p:txBody>
          <a:bodyPr spcFirstLastPara="1" wrap="square" lIns="0" tIns="0" rIns="0" bIns="0" anchor="t" anchorCtr="0">
            <a:normAutofit/>
          </a:bodyPr>
          <a:lstStyle>
            <a:lvl1pPr marL="386601" lvl="0" indent="-193301" algn="l">
              <a:spcBef>
                <a:spcPts val="0"/>
              </a:spcBef>
              <a:spcAft>
                <a:spcPts val="0"/>
              </a:spcAft>
              <a:buSzPts val="1400"/>
              <a:buNone/>
              <a:defRPr/>
            </a:lvl1pPr>
            <a:lvl2pPr marL="773204" lvl="1" indent="-193301" algn="l">
              <a:spcBef>
                <a:spcPts val="0"/>
              </a:spcBef>
              <a:spcAft>
                <a:spcPts val="0"/>
              </a:spcAft>
              <a:buSzPts val="1400"/>
              <a:buNone/>
              <a:defRPr/>
            </a:lvl2pPr>
            <a:lvl3pPr marL="1159809" lvl="2" indent="-193301" algn="l">
              <a:spcBef>
                <a:spcPts val="0"/>
              </a:spcBef>
              <a:spcAft>
                <a:spcPts val="0"/>
              </a:spcAft>
              <a:buSzPts val="1400"/>
              <a:buNone/>
              <a:defRPr/>
            </a:lvl3pPr>
            <a:lvl4pPr marL="1546410" lvl="3" indent="-193301" algn="l">
              <a:spcBef>
                <a:spcPts val="0"/>
              </a:spcBef>
              <a:spcAft>
                <a:spcPts val="0"/>
              </a:spcAft>
              <a:buSzPts val="1400"/>
              <a:buNone/>
              <a:defRPr/>
            </a:lvl4pPr>
            <a:lvl5pPr marL="1933013" lvl="4" indent="-193301" algn="l">
              <a:spcBef>
                <a:spcPts val="0"/>
              </a:spcBef>
              <a:spcAft>
                <a:spcPts val="0"/>
              </a:spcAft>
              <a:buSzPts val="1400"/>
              <a:buNone/>
              <a:defRPr/>
            </a:lvl5pPr>
            <a:lvl6pPr marL="2319614" lvl="5" indent="-193301" algn="l">
              <a:spcBef>
                <a:spcPts val="0"/>
              </a:spcBef>
              <a:spcAft>
                <a:spcPts val="0"/>
              </a:spcAft>
              <a:buSzPts val="1400"/>
              <a:buNone/>
              <a:defRPr/>
            </a:lvl6pPr>
            <a:lvl7pPr marL="2706218" lvl="6" indent="-193301" algn="l">
              <a:spcBef>
                <a:spcPts val="0"/>
              </a:spcBef>
              <a:spcAft>
                <a:spcPts val="0"/>
              </a:spcAft>
              <a:buSzPts val="1400"/>
              <a:buNone/>
              <a:defRPr/>
            </a:lvl7pPr>
            <a:lvl8pPr marL="3092819" lvl="7" indent="-193301" algn="l">
              <a:spcBef>
                <a:spcPts val="0"/>
              </a:spcBef>
              <a:spcAft>
                <a:spcPts val="0"/>
              </a:spcAft>
              <a:buSzPts val="1400"/>
              <a:buNone/>
              <a:defRPr/>
            </a:lvl8pPr>
            <a:lvl9pPr marL="3479422" lvl="8" indent="-193301"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6"/>
        <p:cNvGrpSpPr/>
        <p:nvPr/>
      </p:nvGrpSpPr>
      <p:grpSpPr>
        <a:xfrm>
          <a:off x="0" y="0"/>
          <a:ext cx="0" cy="0"/>
          <a:chOff x="0" y="0"/>
          <a:chExt cx="0" cy="0"/>
        </a:xfrm>
      </p:grpSpPr>
      <p:sp>
        <p:nvSpPr>
          <p:cNvPr id="17" name="Google Shape;17;p5"/>
          <p:cNvSpPr txBox="1">
            <a:spLocks noGrp="1"/>
          </p:cNvSpPr>
          <p:nvPr>
            <p:ph type="title"/>
          </p:nvPr>
        </p:nvSpPr>
        <p:spPr>
          <a:xfrm>
            <a:off x="3210544" y="12512718"/>
            <a:ext cx="36387056" cy="276999"/>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5"/>
          <p:cNvSpPr txBox="1">
            <a:spLocks noGrp="1"/>
          </p:cNvSpPr>
          <p:nvPr>
            <p:ph type="subTitle" idx="1"/>
          </p:nvPr>
        </p:nvSpPr>
        <p:spPr>
          <a:xfrm>
            <a:off x="2140361" y="15727718"/>
            <a:ext cx="38527110" cy="276999"/>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9"/>
        <p:cNvGrpSpPr/>
        <p:nvPr/>
      </p:nvGrpSpPr>
      <p:grpSpPr>
        <a:xfrm>
          <a:off x="0" y="0"/>
          <a:ext cx="0" cy="0"/>
          <a:chOff x="0" y="0"/>
          <a:chExt cx="0" cy="0"/>
        </a:xfrm>
      </p:grpSpPr>
      <p:sp>
        <p:nvSpPr>
          <p:cNvPr id="20" name="Google Shape;20;p6"/>
          <p:cNvSpPr txBox="1">
            <a:spLocks noGrp="1"/>
          </p:cNvSpPr>
          <p:nvPr>
            <p:ph type="title"/>
          </p:nvPr>
        </p:nvSpPr>
        <p:spPr>
          <a:xfrm>
            <a:off x="3210544" y="12512718"/>
            <a:ext cx="36387056" cy="276999"/>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6"/>
          <p:cNvSpPr txBox="1">
            <a:spLocks noGrp="1"/>
          </p:cNvSpPr>
          <p:nvPr>
            <p:ph type="body" idx="1"/>
          </p:nvPr>
        </p:nvSpPr>
        <p:spPr>
          <a:xfrm>
            <a:off x="2140364" y="7085265"/>
            <a:ext cx="18800931" cy="17561910"/>
          </a:xfrm>
          <a:prstGeom prst="rect">
            <a:avLst/>
          </a:prstGeom>
          <a:noFill/>
          <a:ln>
            <a:noFill/>
          </a:ln>
        </p:spPr>
        <p:txBody>
          <a:bodyPr spcFirstLastPara="1" wrap="square" lIns="0" tIns="0" rIns="0" bIns="0" anchor="t" anchorCtr="0">
            <a:normAutofit/>
          </a:bodyPr>
          <a:lstStyle>
            <a:lvl1pPr marL="386601" lvl="0" indent="-193301" algn="l">
              <a:spcBef>
                <a:spcPts val="0"/>
              </a:spcBef>
              <a:spcAft>
                <a:spcPts val="0"/>
              </a:spcAft>
              <a:buSzPts val="1400"/>
              <a:buNone/>
              <a:defRPr/>
            </a:lvl1pPr>
            <a:lvl2pPr marL="773204" lvl="1" indent="-193301" algn="l">
              <a:spcBef>
                <a:spcPts val="0"/>
              </a:spcBef>
              <a:spcAft>
                <a:spcPts val="0"/>
              </a:spcAft>
              <a:buSzPts val="1400"/>
              <a:buNone/>
              <a:defRPr/>
            </a:lvl2pPr>
            <a:lvl3pPr marL="1159809" lvl="2" indent="-193301" algn="l">
              <a:spcBef>
                <a:spcPts val="0"/>
              </a:spcBef>
              <a:spcAft>
                <a:spcPts val="0"/>
              </a:spcAft>
              <a:buSzPts val="1400"/>
              <a:buNone/>
              <a:defRPr/>
            </a:lvl3pPr>
            <a:lvl4pPr marL="1546410" lvl="3" indent="-193301" algn="l">
              <a:spcBef>
                <a:spcPts val="0"/>
              </a:spcBef>
              <a:spcAft>
                <a:spcPts val="0"/>
              </a:spcAft>
              <a:buSzPts val="1400"/>
              <a:buNone/>
              <a:defRPr/>
            </a:lvl4pPr>
            <a:lvl5pPr marL="1933013" lvl="4" indent="-193301" algn="l">
              <a:spcBef>
                <a:spcPts val="0"/>
              </a:spcBef>
              <a:spcAft>
                <a:spcPts val="0"/>
              </a:spcAft>
              <a:buSzPts val="1400"/>
              <a:buNone/>
              <a:defRPr/>
            </a:lvl5pPr>
            <a:lvl6pPr marL="2319614" lvl="5" indent="-193301" algn="l">
              <a:spcBef>
                <a:spcPts val="0"/>
              </a:spcBef>
              <a:spcAft>
                <a:spcPts val="0"/>
              </a:spcAft>
              <a:buSzPts val="1400"/>
              <a:buNone/>
              <a:defRPr/>
            </a:lvl6pPr>
            <a:lvl7pPr marL="2706218" lvl="6" indent="-193301" algn="l">
              <a:spcBef>
                <a:spcPts val="0"/>
              </a:spcBef>
              <a:spcAft>
                <a:spcPts val="0"/>
              </a:spcAft>
              <a:buSzPts val="1400"/>
              <a:buNone/>
              <a:defRPr/>
            </a:lvl7pPr>
            <a:lvl8pPr marL="3092819" lvl="7" indent="-193301" algn="l">
              <a:spcBef>
                <a:spcPts val="0"/>
              </a:spcBef>
              <a:spcAft>
                <a:spcPts val="0"/>
              </a:spcAft>
              <a:buSzPts val="1400"/>
              <a:buNone/>
              <a:defRPr/>
            </a:lvl8pPr>
            <a:lvl9pPr marL="3479422" lvl="8" indent="-193301" algn="l">
              <a:spcBef>
                <a:spcPts val="0"/>
              </a:spcBef>
              <a:spcAft>
                <a:spcPts val="0"/>
              </a:spcAft>
              <a:buSzPts val="1400"/>
              <a:buNone/>
              <a:defRPr/>
            </a:lvl9pPr>
          </a:lstStyle>
          <a:p>
            <a:endParaRPr/>
          </a:p>
        </p:txBody>
      </p:sp>
      <p:sp>
        <p:nvSpPr>
          <p:cNvPr id="22" name="Google Shape;22;p6"/>
          <p:cNvSpPr txBox="1">
            <a:spLocks noGrp="1"/>
          </p:cNvSpPr>
          <p:nvPr>
            <p:ph type="body" idx="2"/>
          </p:nvPr>
        </p:nvSpPr>
        <p:spPr>
          <a:xfrm>
            <a:off x="21881522" y="7085265"/>
            <a:ext cx="18800931" cy="17561910"/>
          </a:xfrm>
          <a:prstGeom prst="rect">
            <a:avLst/>
          </a:prstGeom>
          <a:noFill/>
          <a:ln>
            <a:noFill/>
          </a:ln>
        </p:spPr>
        <p:txBody>
          <a:bodyPr spcFirstLastPara="1" wrap="square" lIns="0" tIns="0" rIns="0" bIns="0" anchor="t" anchorCtr="0">
            <a:normAutofit/>
          </a:bodyPr>
          <a:lstStyle>
            <a:lvl1pPr marL="386601" lvl="0" indent="-193301" algn="l">
              <a:spcBef>
                <a:spcPts val="0"/>
              </a:spcBef>
              <a:spcAft>
                <a:spcPts val="0"/>
              </a:spcAft>
              <a:buSzPts val="1400"/>
              <a:buNone/>
              <a:defRPr/>
            </a:lvl1pPr>
            <a:lvl2pPr marL="773204" lvl="1" indent="-193301" algn="l">
              <a:spcBef>
                <a:spcPts val="0"/>
              </a:spcBef>
              <a:spcAft>
                <a:spcPts val="0"/>
              </a:spcAft>
              <a:buSzPts val="1400"/>
              <a:buNone/>
              <a:defRPr/>
            </a:lvl2pPr>
            <a:lvl3pPr marL="1159809" lvl="2" indent="-193301" algn="l">
              <a:spcBef>
                <a:spcPts val="0"/>
              </a:spcBef>
              <a:spcAft>
                <a:spcPts val="0"/>
              </a:spcAft>
              <a:buSzPts val="1400"/>
              <a:buNone/>
              <a:defRPr/>
            </a:lvl3pPr>
            <a:lvl4pPr marL="1546410" lvl="3" indent="-193301" algn="l">
              <a:spcBef>
                <a:spcPts val="0"/>
              </a:spcBef>
              <a:spcAft>
                <a:spcPts val="0"/>
              </a:spcAft>
              <a:buSzPts val="1400"/>
              <a:buNone/>
              <a:defRPr/>
            </a:lvl4pPr>
            <a:lvl5pPr marL="1933013" lvl="4" indent="-193301" algn="l">
              <a:spcBef>
                <a:spcPts val="0"/>
              </a:spcBef>
              <a:spcAft>
                <a:spcPts val="0"/>
              </a:spcAft>
              <a:buSzPts val="1400"/>
              <a:buNone/>
              <a:defRPr/>
            </a:lvl5pPr>
            <a:lvl6pPr marL="2319614" lvl="5" indent="-193301" algn="l">
              <a:spcBef>
                <a:spcPts val="0"/>
              </a:spcBef>
              <a:spcAft>
                <a:spcPts val="0"/>
              </a:spcAft>
              <a:buSzPts val="1400"/>
              <a:buNone/>
              <a:defRPr/>
            </a:lvl6pPr>
            <a:lvl7pPr marL="2706218" lvl="6" indent="-193301" algn="l">
              <a:spcBef>
                <a:spcPts val="0"/>
              </a:spcBef>
              <a:spcAft>
                <a:spcPts val="0"/>
              </a:spcAft>
              <a:buSzPts val="1400"/>
              <a:buNone/>
              <a:defRPr/>
            </a:lvl7pPr>
            <a:lvl8pPr marL="3092819" lvl="7" indent="-193301" algn="l">
              <a:spcBef>
                <a:spcPts val="0"/>
              </a:spcBef>
              <a:spcAft>
                <a:spcPts val="0"/>
              </a:spcAft>
              <a:buSzPts val="1400"/>
              <a:buNone/>
              <a:defRPr/>
            </a:lvl8pPr>
            <a:lvl9pPr marL="3479422" lvl="8" indent="-193301"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
        <p:cNvGrpSpPr/>
        <p:nvPr/>
      </p:nvGrpSpPr>
      <p:grpSpPr>
        <a:xfrm>
          <a:off x="0" y="0"/>
          <a:ext cx="0" cy="0"/>
          <a:chOff x="0" y="0"/>
          <a:chExt cx="0" cy="0"/>
        </a:xfrm>
      </p:grpSpPr>
      <p:sp>
        <p:nvSpPr>
          <p:cNvPr id="24" name="Google Shape;24;p7"/>
          <p:cNvSpPr txBox="1">
            <a:spLocks noGrp="1"/>
          </p:cNvSpPr>
          <p:nvPr>
            <p:ph type="title"/>
          </p:nvPr>
        </p:nvSpPr>
        <p:spPr>
          <a:xfrm>
            <a:off x="3210544" y="12512718"/>
            <a:ext cx="36387056" cy="276999"/>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5"/>
        <p:cNvGrpSpPr/>
        <p:nvPr/>
      </p:nvGrpSpPr>
      <p:grpSpPr>
        <a:xfrm>
          <a:off x="0" y="0"/>
          <a:ext cx="0" cy="0"/>
          <a:chOff x="0" y="0"/>
          <a:chExt cx="0" cy="0"/>
        </a:xfrm>
      </p:grpSpPr>
      <p:sp>
        <p:nvSpPr>
          <p:cNvPr id="26" name="Google Shape;26;p8"/>
          <p:cNvSpPr txBox="1">
            <a:spLocks noGrp="1"/>
          </p:cNvSpPr>
          <p:nvPr>
            <p:ph type="subTitle" idx="1"/>
          </p:nvPr>
        </p:nvSpPr>
        <p:spPr>
          <a:xfrm>
            <a:off x="3210544" y="21704426"/>
            <a:ext cx="36387056" cy="276999"/>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7"/>
        <p:cNvGrpSpPr/>
        <p:nvPr/>
      </p:nvGrpSpPr>
      <p:grpSpPr>
        <a:xfrm>
          <a:off x="0" y="0"/>
          <a:ext cx="0" cy="0"/>
          <a:chOff x="0" y="0"/>
          <a:chExt cx="0" cy="0"/>
        </a:xfrm>
      </p:grpSpPr>
      <p:sp>
        <p:nvSpPr>
          <p:cNvPr id="28" name="Google Shape;28;p9"/>
          <p:cNvSpPr txBox="1">
            <a:spLocks noGrp="1"/>
          </p:cNvSpPr>
          <p:nvPr>
            <p:ph type="title"/>
          </p:nvPr>
        </p:nvSpPr>
        <p:spPr>
          <a:xfrm>
            <a:off x="3210544" y="12512718"/>
            <a:ext cx="36387056" cy="276999"/>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9"/>
          <p:cNvSpPr txBox="1">
            <a:spLocks noGrp="1"/>
          </p:cNvSpPr>
          <p:nvPr>
            <p:ph type="body" idx="1"/>
          </p:nvPr>
        </p:nvSpPr>
        <p:spPr>
          <a:xfrm>
            <a:off x="2140364" y="7085264"/>
            <a:ext cx="18800931" cy="8377014"/>
          </a:xfrm>
          <a:prstGeom prst="rect">
            <a:avLst/>
          </a:prstGeom>
          <a:noFill/>
          <a:ln>
            <a:noFill/>
          </a:ln>
        </p:spPr>
        <p:txBody>
          <a:bodyPr spcFirstLastPara="1" wrap="square" lIns="0" tIns="0" rIns="0" bIns="0" anchor="t" anchorCtr="0">
            <a:normAutofit/>
          </a:bodyPr>
          <a:lstStyle>
            <a:lvl1pPr marL="386601" lvl="0" indent="-193301" algn="l">
              <a:spcBef>
                <a:spcPts val="0"/>
              </a:spcBef>
              <a:spcAft>
                <a:spcPts val="0"/>
              </a:spcAft>
              <a:buSzPts val="1400"/>
              <a:buNone/>
              <a:defRPr/>
            </a:lvl1pPr>
            <a:lvl2pPr marL="773204" lvl="1" indent="-193301" algn="l">
              <a:spcBef>
                <a:spcPts val="0"/>
              </a:spcBef>
              <a:spcAft>
                <a:spcPts val="0"/>
              </a:spcAft>
              <a:buSzPts val="1400"/>
              <a:buNone/>
              <a:defRPr/>
            </a:lvl2pPr>
            <a:lvl3pPr marL="1159809" lvl="2" indent="-193301" algn="l">
              <a:spcBef>
                <a:spcPts val="0"/>
              </a:spcBef>
              <a:spcAft>
                <a:spcPts val="0"/>
              </a:spcAft>
              <a:buSzPts val="1400"/>
              <a:buNone/>
              <a:defRPr/>
            </a:lvl3pPr>
            <a:lvl4pPr marL="1546410" lvl="3" indent="-193301" algn="l">
              <a:spcBef>
                <a:spcPts val="0"/>
              </a:spcBef>
              <a:spcAft>
                <a:spcPts val="0"/>
              </a:spcAft>
              <a:buSzPts val="1400"/>
              <a:buNone/>
              <a:defRPr/>
            </a:lvl4pPr>
            <a:lvl5pPr marL="1933013" lvl="4" indent="-193301" algn="l">
              <a:spcBef>
                <a:spcPts val="0"/>
              </a:spcBef>
              <a:spcAft>
                <a:spcPts val="0"/>
              </a:spcAft>
              <a:buSzPts val="1400"/>
              <a:buNone/>
              <a:defRPr/>
            </a:lvl5pPr>
            <a:lvl6pPr marL="2319614" lvl="5" indent="-193301" algn="l">
              <a:spcBef>
                <a:spcPts val="0"/>
              </a:spcBef>
              <a:spcAft>
                <a:spcPts val="0"/>
              </a:spcAft>
              <a:buSzPts val="1400"/>
              <a:buNone/>
              <a:defRPr/>
            </a:lvl6pPr>
            <a:lvl7pPr marL="2706218" lvl="6" indent="-193301" algn="l">
              <a:spcBef>
                <a:spcPts val="0"/>
              </a:spcBef>
              <a:spcAft>
                <a:spcPts val="0"/>
              </a:spcAft>
              <a:buSzPts val="1400"/>
              <a:buNone/>
              <a:defRPr/>
            </a:lvl7pPr>
            <a:lvl8pPr marL="3092819" lvl="7" indent="-193301" algn="l">
              <a:spcBef>
                <a:spcPts val="0"/>
              </a:spcBef>
              <a:spcAft>
                <a:spcPts val="0"/>
              </a:spcAft>
              <a:buSzPts val="1400"/>
              <a:buNone/>
              <a:defRPr/>
            </a:lvl8pPr>
            <a:lvl9pPr marL="3479422" lvl="8" indent="-193301" algn="l">
              <a:spcBef>
                <a:spcPts val="0"/>
              </a:spcBef>
              <a:spcAft>
                <a:spcPts val="0"/>
              </a:spcAft>
              <a:buSzPts val="1400"/>
              <a:buNone/>
              <a:defRPr/>
            </a:lvl9pPr>
          </a:lstStyle>
          <a:p>
            <a:endParaRPr/>
          </a:p>
        </p:txBody>
      </p:sp>
      <p:sp>
        <p:nvSpPr>
          <p:cNvPr id="30" name="Google Shape;30;p9"/>
          <p:cNvSpPr txBox="1">
            <a:spLocks noGrp="1"/>
          </p:cNvSpPr>
          <p:nvPr>
            <p:ph type="body" idx="2"/>
          </p:nvPr>
        </p:nvSpPr>
        <p:spPr>
          <a:xfrm>
            <a:off x="21881522" y="7085265"/>
            <a:ext cx="18800931" cy="17561910"/>
          </a:xfrm>
          <a:prstGeom prst="rect">
            <a:avLst/>
          </a:prstGeom>
          <a:noFill/>
          <a:ln>
            <a:noFill/>
          </a:ln>
        </p:spPr>
        <p:txBody>
          <a:bodyPr spcFirstLastPara="1" wrap="square" lIns="0" tIns="0" rIns="0" bIns="0" anchor="t" anchorCtr="0">
            <a:normAutofit/>
          </a:bodyPr>
          <a:lstStyle>
            <a:lvl1pPr marL="386601" lvl="0" indent="-193301" algn="l">
              <a:spcBef>
                <a:spcPts val="0"/>
              </a:spcBef>
              <a:spcAft>
                <a:spcPts val="0"/>
              </a:spcAft>
              <a:buSzPts val="1400"/>
              <a:buNone/>
              <a:defRPr/>
            </a:lvl1pPr>
            <a:lvl2pPr marL="773204" lvl="1" indent="-193301" algn="l">
              <a:spcBef>
                <a:spcPts val="0"/>
              </a:spcBef>
              <a:spcAft>
                <a:spcPts val="0"/>
              </a:spcAft>
              <a:buSzPts val="1400"/>
              <a:buNone/>
              <a:defRPr/>
            </a:lvl2pPr>
            <a:lvl3pPr marL="1159809" lvl="2" indent="-193301" algn="l">
              <a:spcBef>
                <a:spcPts val="0"/>
              </a:spcBef>
              <a:spcAft>
                <a:spcPts val="0"/>
              </a:spcAft>
              <a:buSzPts val="1400"/>
              <a:buNone/>
              <a:defRPr/>
            </a:lvl3pPr>
            <a:lvl4pPr marL="1546410" lvl="3" indent="-193301" algn="l">
              <a:spcBef>
                <a:spcPts val="0"/>
              </a:spcBef>
              <a:spcAft>
                <a:spcPts val="0"/>
              </a:spcAft>
              <a:buSzPts val="1400"/>
              <a:buNone/>
              <a:defRPr/>
            </a:lvl4pPr>
            <a:lvl5pPr marL="1933013" lvl="4" indent="-193301" algn="l">
              <a:spcBef>
                <a:spcPts val="0"/>
              </a:spcBef>
              <a:spcAft>
                <a:spcPts val="0"/>
              </a:spcAft>
              <a:buSzPts val="1400"/>
              <a:buNone/>
              <a:defRPr/>
            </a:lvl5pPr>
            <a:lvl6pPr marL="2319614" lvl="5" indent="-193301" algn="l">
              <a:spcBef>
                <a:spcPts val="0"/>
              </a:spcBef>
              <a:spcAft>
                <a:spcPts val="0"/>
              </a:spcAft>
              <a:buSzPts val="1400"/>
              <a:buNone/>
              <a:defRPr/>
            </a:lvl6pPr>
            <a:lvl7pPr marL="2706218" lvl="6" indent="-193301" algn="l">
              <a:spcBef>
                <a:spcPts val="0"/>
              </a:spcBef>
              <a:spcAft>
                <a:spcPts val="0"/>
              </a:spcAft>
              <a:buSzPts val="1400"/>
              <a:buNone/>
              <a:defRPr/>
            </a:lvl7pPr>
            <a:lvl8pPr marL="3092819" lvl="7" indent="-193301" algn="l">
              <a:spcBef>
                <a:spcPts val="0"/>
              </a:spcBef>
              <a:spcAft>
                <a:spcPts val="0"/>
              </a:spcAft>
              <a:buSzPts val="1400"/>
              <a:buNone/>
              <a:defRPr/>
            </a:lvl8pPr>
            <a:lvl9pPr marL="3479422" lvl="8" indent="-193301" algn="l">
              <a:spcBef>
                <a:spcPts val="0"/>
              </a:spcBef>
              <a:spcAft>
                <a:spcPts val="0"/>
              </a:spcAft>
              <a:buSzPts val="1400"/>
              <a:buNone/>
              <a:defRPr/>
            </a:lvl9pPr>
          </a:lstStyle>
          <a:p>
            <a:endParaRPr/>
          </a:p>
        </p:txBody>
      </p:sp>
      <p:sp>
        <p:nvSpPr>
          <p:cNvPr id="31" name="Google Shape;31;p9"/>
          <p:cNvSpPr txBox="1">
            <a:spLocks noGrp="1"/>
          </p:cNvSpPr>
          <p:nvPr>
            <p:ph type="body" idx="3"/>
          </p:nvPr>
        </p:nvSpPr>
        <p:spPr>
          <a:xfrm>
            <a:off x="2140364" y="16258348"/>
            <a:ext cx="18800931" cy="8377014"/>
          </a:xfrm>
          <a:prstGeom prst="rect">
            <a:avLst/>
          </a:prstGeom>
          <a:noFill/>
          <a:ln>
            <a:noFill/>
          </a:ln>
        </p:spPr>
        <p:txBody>
          <a:bodyPr spcFirstLastPara="1" wrap="square" lIns="0" tIns="0" rIns="0" bIns="0" anchor="t" anchorCtr="0">
            <a:normAutofit/>
          </a:bodyPr>
          <a:lstStyle>
            <a:lvl1pPr marL="386601" lvl="0" indent="-193301" algn="l">
              <a:spcBef>
                <a:spcPts val="0"/>
              </a:spcBef>
              <a:spcAft>
                <a:spcPts val="0"/>
              </a:spcAft>
              <a:buSzPts val="1400"/>
              <a:buNone/>
              <a:defRPr/>
            </a:lvl1pPr>
            <a:lvl2pPr marL="773204" lvl="1" indent="-193301" algn="l">
              <a:spcBef>
                <a:spcPts val="0"/>
              </a:spcBef>
              <a:spcAft>
                <a:spcPts val="0"/>
              </a:spcAft>
              <a:buSzPts val="1400"/>
              <a:buNone/>
              <a:defRPr/>
            </a:lvl2pPr>
            <a:lvl3pPr marL="1159809" lvl="2" indent="-193301" algn="l">
              <a:spcBef>
                <a:spcPts val="0"/>
              </a:spcBef>
              <a:spcAft>
                <a:spcPts val="0"/>
              </a:spcAft>
              <a:buSzPts val="1400"/>
              <a:buNone/>
              <a:defRPr/>
            </a:lvl3pPr>
            <a:lvl4pPr marL="1546410" lvl="3" indent="-193301" algn="l">
              <a:spcBef>
                <a:spcPts val="0"/>
              </a:spcBef>
              <a:spcAft>
                <a:spcPts val="0"/>
              </a:spcAft>
              <a:buSzPts val="1400"/>
              <a:buNone/>
              <a:defRPr/>
            </a:lvl4pPr>
            <a:lvl5pPr marL="1933013" lvl="4" indent="-193301" algn="l">
              <a:spcBef>
                <a:spcPts val="0"/>
              </a:spcBef>
              <a:spcAft>
                <a:spcPts val="0"/>
              </a:spcAft>
              <a:buSzPts val="1400"/>
              <a:buNone/>
              <a:defRPr/>
            </a:lvl5pPr>
            <a:lvl6pPr marL="2319614" lvl="5" indent="-193301" algn="l">
              <a:spcBef>
                <a:spcPts val="0"/>
              </a:spcBef>
              <a:spcAft>
                <a:spcPts val="0"/>
              </a:spcAft>
              <a:buSzPts val="1400"/>
              <a:buNone/>
              <a:defRPr/>
            </a:lvl6pPr>
            <a:lvl7pPr marL="2706218" lvl="6" indent="-193301" algn="l">
              <a:spcBef>
                <a:spcPts val="0"/>
              </a:spcBef>
              <a:spcAft>
                <a:spcPts val="0"/>
              </a:spcAft>
              <a:buSzPts val="1400"/>
              <a:buNone/>
              <a:defRPr/>
            </a:lvl7pPr>
            <a:lvl8pPr marL="3092819" lvl="7" indent="-193301" algn="l">
              <a:spcBef>
                <a:spcPts val="0"/>
              </a:spcBef>
              <a:spcAft>
                <a:spcPts val="0"/>
              </a:spcAft>
              <a:buSzPts val="1400"/>
              <a:buNone/>
              <a:defRPr/>
            </a:lvl8pPr>
            <a:lvl9pPr marL="3479422" lvl="8" indent="-193301"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2"/>
        <p:cNvGrpSpPr/>
        <p:nvPr/>
      </p:nvGrpSpPr>
      <p:grpSpPr>
        <a:xfrm>
          <a:off x="0" y="0"/>
          <a:ext cx="0" cy="0"/>
          <a:chOff x="0" y="0"/>
          <a:chExt cx="0" cy="0"/>
        </a:xfrm>
      </p:grpSpPr>
      <p:sp>
        <p:nvSpPr>
          <p:cNvPr id="33" name="Google Shape;33;p10"/>
          <p:cNvSpPr txBox="1">
            <a:spLocks noGrp="1"/>
          </p:cNvSpPr>
          <p:nvPr>
            <p:ph type="title"/>
          </p:nvPr>
        </p:nvSpPr>
        <p:spPr>
          <a:xfrm>
            <a:off x="3210544" y="12512718"/>
            <a:ext cx="36387056" cy="276999"/>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0"/>
          <p:cNvSpPr txBox="1">
            <a:spLocks noGrp="1"/>
          </p:cNvSpPr>
          <p:nvPr>
            <p:ph type="body" idx="1"/>
          </p:nvPr>
        </p:nvSpPr>
        <p:spPr>
          <a:xfrm>
            <a:off x="2140364" y="7085265"/>
            <a:ext cx="18800931" cy="17561910"/>
          </a:xfrm>
          <a:prstGeom prst="rect">
            <a:avLst/>
          </a:prstGeom>
          <a:noFill/>
          <a:ln>
            <a:noFill/>
          </a:ln>
        </p:spPr>
        <p:txBody>
          <a:bodyPr spcFirstLastPara="1" wrap="square" lIns="0" tIns="0" rIns="0" bIns="0" anchor="t" anchorCtr="0">
            <a:normAutofit/>
          </a:bodyPr>
          <a:lstStyle>
            <a:lvl1pPr marL="386601" lvl="0" indent="-193301" algn="l">
              <a:spcBef>
                <a:spcPts val="0"/>
              </a:spcBef>
              <a:spcAft>
                <a:spcPts val="0"/>
              </a:spcAft>
              <a:buSzPts val="1400"/>
              <a:buNone/>
              <a:defRPr/>
            </a:lvl1pPr>
            <a:lvl2pPr marL="773204" lvl="1" indent="-193301" algn="l">
              <a:spcBef>
                <a:spcPts val="0"/>
              </a:spcBef>
              <a:spcAft>
                <a:spcPts val="0"/>
              </a:spcAft>
              <a:buSzPts val="1400"/>
              <a:buNone/>
              <a:defRPr/>
            </a:lvl2pPr>
            <a:lvl3pPr marL="1159809" lvl="2" indent="-193301" algn="l">
              <a:spcBef>
                <a:spcPts val="0"/>
              </a:spcBef>
              <a:spcAft>
                <a:spcPts val="0"/>
              </a:spcAft>
              <a:buSzPts val="1400"/>
              <a:buNone/>
              <a:defRPr/>
            </a:lvl3pPr>
            <a:lvl4pPr marL="1546410" lvl="3" indent="-193301" algn="l">
              <a:spcBef>
                <a:spcPts val="0"/>
              </a:spcBef>
              <a:spcAft>
                <a:spcPts val="0"/>
              </a:spcAft>
              <a:buSzPts val="1400"/>
              <a:buNone/>
              <a:defRPr/>
            </a:lvl4pPr>
            <a:lvl5pPr marL="1933013" lvl="4" indent="-193301" algn="l">
              <a:spcBef>
                <a:spcPts val="0"/>
              </a:spcBef>
              <a:spcAft>
                <a:spcPts val="0"/>
              </a:spcAft>
              <a:buSzPts val="1400"/>
              <a:buNone/>
              <a:defRPr/>
            </a:lvl5pPr>
            <a:lvl6pPr marL="2319614" lvl="5" indent="-193301" algn="l">
              <a:spcBef>
                <a:spcPts val="0"/>
              </a:spcBef>
              <a:spcAft>
                <a:spcPts val="0"/>
              </a:spcAft>
              <a:buSzPts val="1400"/>
              <a:buNone/>
              <a:defRPr/>
            </a:lvl6pPr>
            <a:lvl7pPr marL="2706218" lvl="6" indent="-193301" algn="l">
              <a:spcBef>
                <a:spcPts val="0"/>
              </a:spcBef>
              <a:spcAft>
                <a:spcPts val="0"/>
              </a:spcAft>
              <a:buSzPts val="1400"/>
              <a:buNone/>
              <a:defRPr/>
            </a:lvl7pPr>
            <a:lvl8pPr marL="3092819" lvl="7" indent="-193301" algn="l">
              <a:spcBef>
                <a:spcPts val="0"/>
              </a:spcBef>
              <a:spcAft>
                <a:spcPts val="0"/>
              </a:spcAft>
              <a:buSzPts val="1400"/>
              <a:buNone/>
              <a:defRPr/>
            </a:lvl8pPr>
            <a:lvl9pPr marL="3479422" lvl="8" indent="-193301" algn="l">
              <a:spcBef>
                <a:spcPts val="0"/>
              </a:spcBef>
              <a:spcAft>
                <a:spcPts val="0"/>
              </a:spcAft>
              <a:buSzPts val="1400"/>
              <a:buNone/>
              <a:defRPr/>
            </a:lvl9pPr>
          </a:lstStyle>
          <a:p>
            <a:endParaRPr/>
          </a:p>
        </p:txBody>
      </p:sp>
      <p:sp>
        <p:nvSpPr>
          <p:cNvPr id="35" name="Google Shape;35;p10"/>
          <p:cNvSpPr txBox="1">
            <a:spLocks noGrp="1"/>
          </p:cNvSpPr>
          <p:nvPr>
            <p:ph type="body" idx="2"/>
          </p:nvPr>
        </p:nvSpPr>
        <p:spPr>
          <a:xfrm>
            <a:off x="21881522" y="7085264"/>
            <a:ext cx="18800931" cy="8377014"/>
          </a:xfrm>
          <a:prstGeom prst="rect">
            <a:avLst/>
          </a:prstGeom>
          <a:noFill/>
          <a:ln>
            <a:noFill/>
          </a:ln>
        </p:spPr>
        <p:txBody>
          <a:bodyPr spcFirstLastPara="1" wrap="square" lIns="0" tIns="0" rIns="0" bIns="0" anchor="t" anchorCtr="0">
            <a:normAutofit/>
          </a:bodyPr>
          <a:lstStyle>
            <a:lvl1pPr marL="386601" lvl="0" indent="-193301" algn="l">
              <a:spcBef>
                <a:spcPts val="0"/>
              </a:spcBef>
              <a:spcAft>
                <a:spcPts val="0"/>
              </a:spcAft>
              <a:buSzPts val="1400"/>
              <a:buNone/>
              <a:defRPr/>
            </a:lvl1pPr>
            <a:lvl2pPr marL="773204" lvl="1" indent="-193301" algn="l">
              <a:spcBef>
                <a:spcPts val="0"/>
              </a:spcBef>
              <a:spcAft>
                <a:spcPts val="0"/>
              </a:spcAft>
              <a:buSzPts val="1400"/>
              <a:buNone/>
              <a:defRPr/>
            </a:lvl2pPr>
            <a:lvl3pPr marL="1159809" lvl="2" indent="-193301" algn="l">
              <a:spcBef>
                <a:spcPts val="0"/>
              </a:spcBef>
              <a:spcAft>
                <a:spcPts val="0"/>
              </a:spcAft>
              <a:buSzPts val="1400"/>
              <a:buNone/>
              <a:defRPr/>
            </a:lvl3pPr>
            <a:lvl4pPr marL="1546410" lvl="3" indent="-193301" algn="l">
              <a:spcBef>
                <a:spcPts val="0"/>
              </a:spcBef>
              <a:spcAft>
                <a:spcPts val="0"/>
              </a:spcAft>
              <a:buSzPts val="1400"/>
              <a:buNone/>
              <a:defRPr/>
            </a:lvl4pPr>
            <a:lvl5pPr marL="1933013" lvl="4" indent="-193301" algn="l">
              <a:spcBef>
                <a:spcPts val="0"/>
              </a:spcBef>
              <a:spcAft>
                <a:spcPts val="0"/>
              </a:spcAft>
              <a:buSzPts val="1400"/>
              <a:buNone/>
              <a:defRPr/>
            </a:lvl5pPr>
            <a:lvl6pPr marL="2319614" lvl="5" indent="-193301" algn="l">
              <a:spcBef>
                <a:spcPts val="0"/>
              </a:spcBef>
              <a:spcAft>
                <a:spcPts val="0"/>
              </a:spcAft>
              <a:buSzPts val="1400"/>
              <a:buNone/>
              <a:defRPr/>
            </a:lvl6pPr>
            <a:lvl7pPr marL="2706218" lvl="6" indent="-193301" algn="l">
              <a:spcBef>
                <a:spcPts val="0"/>
              </a:spcBef>
              <a:spcAft>
                <a:spcPts val="0"/>
              </a:spcAft>
              <a:buSzPts val="1400"/>
              <a:buNone/>
              <a:defRPr/>
            </a:lvl7pPr>
            <a:lvl8pPr marL="3092819" lvl="7" indent="-193301" algn="l">
              <a:spcBef>
                <a:spcPts val="0"/>
              </a:spcBef>
              <a:spcAft>
                <a:spcPts val="0"/>
              </a:spcAft>
              <a:buSzPts val="1400"/>
              <a:buNone/>
              <a:defRPr/>
            </a:lvl8pPr>
            <a:lvl9pPr marL="3479422" lvl="8" indent="-193301" algn="l">
              <a:spcBef>
                <a:spcPts val="0"/>
              </a:spcBef>
              <a:spcAft>
                <a:spcPts val="0"/>
              </a:spcAft>
              <a:buSzPts val="1400"/>
              <a:buNone/>
              <a:defRPr/>
            </a:lvl9pPr>
          </a:lstStyle>
          <a:p>
            <a:endParaRPr/>
          </a:p>
        </p:txBody>
      </p:sp>
      <p:sp>
        <p:nvSpPr>
          <p:cNvPr id="36" name="Google Shape;36;p10"/>
          <p:cNvSpPr txBox="1">
            <a:spLocks noGrp="1"/>
          </p:cNvSpPr>
          <p:nvPr>
            <p:ph type="body" idx="3"/>
          </p:nvPr>
        </p:nvSpPr>
        <p:spPr>
          <a:xfrm>
            <a:off x="21881522" y="16258348"/>
            <a:ext cx="18800931" cy="8377014"/>
          </a:xfrm>
          <a:prstGeom prst="rect">
            <a:avLst/>
          </a:prstGeom>
          <a:noFill/>
          <a:ln>
            <a:noFill/>
          </a:ln>
        </p:spPr>
        <p:txBody>
          <a:bodyPr spcFirstLastPara="1" wrap="square" lIns="0" tIns="0" rIns="0" bIns="0" anchor="t" anchorCtr="0">
            <a:normAutofit/>
          </a:bodyPr>
          <a:lstStyle>
            <a:lvl1pPr marL="386601" lvl="0" indent="-193301" algn="l">
              <a:spcBef>
                <a:spcPts val="0"/>
              </a:spcBef>
              <a:spcAft>
                <a:spcPts val="0"/>
              </a:spcAft>
              <a:buSzPts val="1400"/>
              <a:buNone/>
              <a:defRPr/>
            </a:lvl1pPr>
            <a:lvl2pPr marL="773204" lvl="1" indent="-193301" algn="l">
              <a:spcBef>
                <a:spcPts val="0"/>
              </a:spcBef>
              <a:spcAft>
                <a:spcPts val="0"/>
              </a:spcAft>
              <a:buSzPts val="1400"/>
              <a:buNone/>
              <a:defRPr/>
            </a:lvl2pPr>
            <a:lvl3pPr marL="1159809" lvl="2" indent="-193301" algn="l">
              <a:spcBef>
                <a:spcPts val="0"/>
              </a:spcBef>
              <a:spcAft>
                <a:spcPts val="0"/>
              </a:spcAft>
              <a:buSzPts val="1400"/>
              <a:buNone/>
              <a:defRPr/>
            </a:lvl3pPr>
            <a:lvl4pPr marL="1546410" lvl="3" indent="-193301" algn="l">
              <a:spcBef>
                <a:spcPts val="0"/>
              </a:spcBef>
              <a:spcAft>
                <a:spcPts val="0"/>
              </a:spcAft>
              <a:buSzPts val="1400"/>
              <a:buNone/>
              <a:defRPr/>
            </a:lvl4pPr>
            <a:lvl5pPr marL="1933013" lvl="4" indent="-193301" algn="l">
              <a:spcBef>
                <a:spcPts val="0"/>
              </a:spcBef>
              <a:spcAft>
                <a:spcPts val="0"/>
              </a:spcAft>
              <a:buSzPts val="1400"/>
              <a:buNone/>
              <a:defRPr/>
            </a:lvl5pPr>
            <a:lvl6pPr marL="2319614" lvl="5" indent="-193301" algn="l">
              <a:spcBef>
                <a:spcPts val="0"/>
              </a:spcBef>
              <a:spcAft>
                <a:spcPts val="0"/>
              </a:spcAft>
              <a:buSzPts val="1400"/>
              <a:buNone/>
              <a:defRPr/>
            </a:lvl6pPr>
            <a:lvl7pPr marL="2706218" lvl="6" indent="-193301" algn="l">
              <a:spcBef>
                <a:spcPts val="0"/>
              </a:spcBef>
              <a:spcAft>
                <a:spcPts val="0"/>
              </a:spcAft>
              <a:buSzPts val="1400"/>
              <a:buNone/>
              <a:defRPr/>
            </a:lvl7pPr>
            <a:lvl8pPr marL="3092819" lvl="7" indent="-193301" algn="l">
              <a:spcBef>
                <a:spcPts val="0"/>
              </a:spcBef>
              <a:spcAft>
                <a:spcPts val="0"/>
              </a:spcAft>
              <a:buSzPts val="1400"/>
              <a:buNone/>
              <a:defRPr/>
            </a:lvl8pPr>
            <a:lvl9pPr marL="3479422" lvl="8" indent="-193301"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37"/>
        <p:cNvGrpSpPr/>
        <p:nvPr/>
      </p:nvGrpSpPr>
      <p:grpSpPr>
        <a:xfrm>
          <a:off x="0" y="0"/>
          <a:ext cx="0" cy="0"/>
          <a:chOff x="0" y="0"/>
          <a:chExt cx="0" cy="0"/>
        </a:xfrm>
      </p:grpSpPr>
      <p:sp>
        <p:nvSpPr>
          <p:cNvPr id="38" name="Google Shape;38;p11"/>
          <p:cNvSpPr txBox="1">
            <a:spLocks noGrp="1"/>
          </p:cNvSpPr>
          <p:nvPr>
            <p:ph type="title"/>
          </p:nvPr>
        </p:nvSpPr>
        <p:spPr>
          <a:xfrm>
            <a:off x="3210544" y="12512718"/>
            <a:ext cx="36387056" cy="276999"/>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1"/>
          <p:cNvSpPr txBox="1">
            <a:spLocks noGrp="1"/>
          </p:cNvSpPr>
          <p:nvPr>
            <p:ph type="body" idx="1"/>
          </p:nvPr>
        </p:nvSpPr>
        <p:spPr>
          <a:xfrm>
            <a:off x="2140364" y="7085264"/>
            <a:ext cx="18800931" cy="8377014"/>
          </a:xfrm>
          <a:prstGeom prst="rect">
            <a:avLst/>
          </a:prstGeom>
          <a:noFill/>
          <a:ln>
            <a:noFill/>
          </a:ln>
        </p:spPr>
        <p:txBody>
          <a:bodyPr spcFirstLastPara="1" wrap="square" lIns="0" tIns="0" rIns="0" bIns="0" anchor="t" anchorCtr="0">
            <a:normAutofit/>
          </a:bodyPr>
          <a:lstStyle>
            <a:lvl1pPr marL="386601" lvl="0" indent="-193301" algn="l">
              <a:spcBef>
                <a:spcPts val="0"/>
              </a:spcBef>
              <a:spcAft>
                <a:spcPts val="0"/>
              </a:spcAft>
              <a:buSzPts val="1400"/>
              <a:buNone/>
              <a:defRPr/>
            </a:lvl1pPr>
            <a:lvl2pPr marL="773204" lvl="1" indent="-193301" algn="l">
              <a:spcBef>
                <a:spcPts val="0"/>
              </a:spcBef>
              <a:spcAft>
                <a:spcPts val="0"/>
              </a:spcAft>
              <a:buSzPts val="1400"/>
              <a:buNone/>
              <a:defRPr/>
            </a:lvl2pPr>
            <a:lvl3pPr marL="1159809" lvl="2" indent="-193301" algn="l">
              <a:spcBef>
                <a:spcPts val="0"/>
              </a:spcBef>
              <a:spcAft>
                <a:spcPts val="0"/>
              </a:spcAft>
              <a:buSzPts val="1400"/>
              <a:buNone/>
              <a:defRPr/>
            </a:lvl3pPr>
            <a:lvl4pPr marL="1546410" lvl="3" indent="-193301" algn="l">
              <a:spcBef>
                <a:spcPts val="0"/>
              </a:spcBef>
              <a:spcAft>
                <a:spcPts val="0"/>
              </a:spcAft>
              <a:buSzPts val="1400"/>
              <a:buNone/>
              <a:defRPr/>
            </a:lvl4pPr>
            <a:lvl5pPr marL="1933013" lvl="4" indent="-193301" algn="l">
              <a:spcBef>
                <a:spcPts val="0"/>
              </a:spcBef>
              <a:spcAft>
                <a:spcPts val="0"/>
              </a:spcAft>
              <a:buSzPts val="1400"/>
              <a:buNone/>
              <a:defRPr/>
            </a:lvl5pPr>
            <a:lvl6pPr marL="2319614" lvl="5" indent="-193301" algn="l">
              <a:spcBef>
                <a:spcPts val="0"/>
              </a:spcBef>
              <a:spcAft>
                <a:spcPts val="0"/>
              </a:spcAft>
              <a:buSzPts val="1400"/>
              <a:buNone/>
              <a:defRPr/>
            </a:lvl6pPr>
            <a:lvl7pPr marL="2706218" lvl="6" indent="-193301" algn="l">
              <a:spcBef>
                <a:spcPts val="0"/>
              </a:spcBef>
              <a:spcAft>
                <a:spcPts val="0"/>
              </a:spcAft>
              <a:buSzPts val="1400"/>
              <a:buNone/>
              <a:defRPr/>
            </a:lvl7pPr>
            <a:lvl8pPr marL="3092819" lvl="7" indent="-193301" algn="l">
              <a:spcBef>
                <a:spcPts val="0"/>
              </a:spcBef>
              <a:spcAft>
                <a:spcPts val="0"/>
              </a:spcAft>
              <a:buSzPts val="1400"/>
              <a:buNone/>
              <a:defRPr/>
            </a:lvl8pPr>
            <a:lvl9pPr marL="3479422" lvl="8" indent="-193301" algn="l">
              <a:spcBef>
                <a:spcPts val="0"/>
              </a:spcBef>
              <a:spcAft>
                <a:spcPts val="0"/>
              </a:spcAft>
              <a:buSzPts val="1400"/>
              <a:buNone/>
              <a:defRPr/>
            </a:lvl9pPr>
          </a:lstStyle>
          <a:p>
            <a:endParaRPr/>
          </a:p>
        </p:txBody>
      </p:sp>
      <p:sp>
        <p:nvSpPr>
          <p:cNvPr id="40" name="Google Shape;40;p11"/>
          <p:cNvSpPr txBox="1">
            <a:spLocks noGrp="1"/>
          </p:cNvSpPr>
          <p:nvPr>
            <p:ph type="body" idx="2"/>
          </p:nvPr>
        </p:nvSpPr>
        <p:spPr>
          <a:xfrm>
            <a:off x="21881522" y="7085264"/>
            <a:ext cx="18800931" cy="8377014"/>
          </a:xfrm>
          <a:prstGeom prst="rect">
            <a:avLst/>
          </a:prstGeom>
          <a:noFill/>
          <a:ln>
            <a:noFill/>
          </a:ln>
        </p:spPr>
        <p:txBody>
          <a:bodyPr spcFirstLastPara="1" wrap="square" lIns="0" tIns="0" rIns="0" bIns="0" anchor="t" anchorCtr="0">
            <a:normAutofit/>
          </a:bodyPr>
          <a:lstStyle>
            <a:lvl1pPr marL="386601" lvl="0" indent="-193301" algn="l">
              <a:spcBef>
                <a:spcPts val="0"/>
              </a:spcBef>
              <a:spcAft>
                <a:spcPts val="0"/>
              </a:spcAft>
              <a:buSzPts val="1400"/>
              <a:buNone/>
              <a:defRPr/>
            </a:lvl1pPr>
            <a:lvl2pPr marL="773204" lvl="1" indent="-193301" algn="l">
              <a:spcBef>
                <a:spcPts val="0"/>
              </a:spcBef>
              <a:spcAft>
                <a:spcPts val="0"/>
              </a:spcAft>
              <a:buSzPts val="1400"/>
              <a:buNone/>
              <a:defRPr/>
            </a:lvl2pPr>
            <a:lvl3pPr marL="1159809" lvl="2" indent="-193301" algn="l">
              <a:spcBef>
                <a:spcPts val="0"/>
              </a:spcBef>
              <a:spcAft>
                <a:spcPts val="0"/>
              </a:spcAft>
              <a:buSzPts val="1400"/>
              <a:buNone/>
              <a:defRPr/>
            </a:lvl3pPr>
            <a:lvl4pPr marL="1546410" lvl="3" indent="-193301" algn="l">
              <a:spcBef>
                <a:spcPts val="0"/>
              </a:spcBef>
              <a:spcAft>
                <a:spcPts val="0"/>
              </a:spcAft>
              <a:buSzPts val="1400"/>
              <a:buNone/>
              <a:defRPr/>
            </a:lvl4pPr>
            <a:lvl5pPr marL="1933013" lvl="4" indent="-193301" algn="l">
              <a:spcBef>
                <a:spcPts val="0"/>
              </a:spcBef>
              <a:spcAft>
                <a:spcPts val="0"/>
              </a:spcAft>
              <a:buSzPts val="1400"/>
              <a:buNone/>
              <a:defRPr/>
            </a:lvl5pPr>
            <a:lvl6pPr marL="2319614" lvl="5" indent="-193301" algn="l">
              <a:spcBef>
                <a:spcPts val="0"/>
              </a:spcBef>
              <a:spcAft>
                <a:spcPts val="0"/>
              </a:spcAft>
              <a:buSzPts val="1400"/>
              <a:buNone/>
              <a:defRPr/>
            </a:lvl6pPr>
            <a:lvl7pPr marL="2706218" lvl="6" indent="-193301" algn="l">
              <a:spcBef>
                <a:spcPts val="0"/>
              </a:spcBef>
              <a:spcAft>
                <a:spcPts val="0"/>
              </a:spcAft>
              <a:buSzPts val="1400"/>
              <a:buNone/>
              <a:defRPr/>
            </a:lvl7pPr>
            <a:lvl8pPr marL="3092819" lvl="7" indent="-193301" algn="l">
              <a:spcBef>
                <a:spcPts val="0"/>
              </a:spcBef>
              <a:spcAft>
                <a:spcPts val="0"/>
              </a:spcAft>
              <a:buSzPts val="1400"/>
              <a:buNone/>
              <a:defRPr/>
            </a:lvl8pPr>
            <a:lvl9pPr marL="3479422" lvl="8" indent="-193301" algn="l">
              <a:spcBef>
                <a:spcPts val="0"/>
              </a:spcBef>
              <a:spcAft>
                <a:spcPts val="0"/>
              </a:spcAft>
              <a:buSzPts val="1400"/>
              <a:buNone/>
              <a:defRPr/>
            </a:lvl9pPr>
          </a:lstStyle>
          <a:p>
            <a:endParaRPr/>
          </a:p>
        </p:txBody>
      </p:sp>
      <p:sp>
        <p:nvSpPr>
          <p:cNvPr id="41" name="Google Shape;41;p11"/>
          <p:cNvSpPr txBox="1">
            <a:spLocks noGrp="1"/>
          </p:cNvSpPr>
          <p:nvPr>
            <p:ph type="body" idx="3"/>
          </p:nvPr>
        </p:nvSpPr>
        <p:spPr>
          <a:xfrm>
            <a:off x="2140361" y="16258348"/>
            <a:ext cx="38527110" cy="8377014"/>
          </a:xfrm>
          <a:prstGeom prst="rect">
            <a:avLst/>
          </a:prstGeom>
          <a:noFill/>
          <a:ln>
            <a:noFill/>
          </a:ln>
        </p:spPr>
        <p:txBody>
          <a:bodyPr spcFirstLastPara="1" wrap="square" lIns="0" tIns="0" rIns="0" bIns="0" anchor="t" anchorCtr="0">
            <a:normAutofit/>
          </a:bodyPr>
          <a:lstStyle>
            <a:lvl1pPr marL="386601" lvl="0" indent="-193301" algn="l">
              <a:spcBef>
                <a:spcPts val="0"/>
              </a:spcBef>
              <a:spcAft>
                <a:spcPts val="0"/>
              </a:spcAft>
              <a:buSzPts val="1400"/>
              <a:buNone/>
              <a:defRPr/>
            </a:lvl1pPr>
            <a:lvl2pPr marL="773204" lvl="1" indent="-193301" algn="l">
              <a:spcBef>
                <a:spcPts val="0"/>
              </a:spcBef>
              <a:spcAft>
                <a:spcPts val="0"/>
              </a:spcAft>
              <a:buSzPts val="1400"/>
              <a:buNone/>
              <a:defRPr/>
            </a:lvl2pPr>
            <a:lvl3pPr marL="1159809" lvl="2" indent="-193301" algn="l">
              <a:spcBef>
                <a:spcPts val="0"/>
              </a:spcBef>
              <a:spcAft>
                <a:spcPts val="0"/>
              </a:spcAft>
              <a:buSzPts val="1400"/>
              <a:buNone/>
              <a:defRPr/>
            </a:lvl3pPr>
            <a:lvl4pPr marL="1546410" lvl="3" indent="-193301" algn="l">
              <a:spcBef>
                <a:spcPts val="0"/>
              </a:spcBef>
              <a:spcAft>
                <a:spcPts val="0"/>
              </a:spcAft>
              <a:buSzPts val="1400"/>
              <a:buNone/>
              <a:defRPr/>
            </a:lvl4pPr>
            <a:lvl5pPr marL="1933013" lvl="4" indent="-193301" algn="l">
              <a:spcBef>
                <a:spcPts val="0"/>
              </a:spcBef>
              <a:spcAft>
                <a:spcPts val="0"/>
              </a:spcAft>
              <a:buSzPts val="1400"/>
              <a:buNone/>
              <a:defRPr/>
            </a:lvl5pPr>
            <a:lvl6pPr marL="2319614" lvl="5" indent="-193301" algn="l">
              <a:spcBef>
                <a:spcPts val="0"/>
              </a:spcBef>
              <a:spcAft>
                <a:spcPts val="0"/>
              </a:spcAft>
              <a:buSzPts val="1400"/>
              <a:buNone/>
              <a:defRPr/>
            </a:lvl6pPr>
            <a:lvl7pPr marL="2706218" lvl="6" indent="-193301" algn="l">
              <a:spcBef>
                <a:spcPts val="0"/>
              </a:spcBef>
              <a:spcAft>
                <a:spcPts val="0"/>
              </a:spcAft>
              <a:buSzPts val="1400"/>
              <a:buNone/>
              <a:defRPr/>
            </a:lvl7pPr>
            <a:lvl8pPr marL="3092819" lvl="7" indent="-193301" algn="l">
              <a:spcBef>
                <a:spcPts val="0"/>
              </a:spcBef>
              <a:spcAft>
                <a:spcPts val="0"/>
              </a:spcAft>
              <a:buSzPts val="1400"/>
              <a:buNone/>
              <a:defRPr/>
            </a:lvl8pPr>
            <a:lvl9pPr marL="3479422" lvl="8" indent="-193301"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08080"/>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3210544" y="12512718"/>
            <a:ext cx="36387056" cy="276999"/>
          </a:xfrm>
          <a:prstGeom prst="rect">
            <a:avLst/>
          </a:prstGeom>
          <a:noFill/>
          <a:ln>
            <a:noFill/>
          </a:ln>
        </p:spPr>
        <p:txBody>
          <a:bodyPr spcFirstLastPara="1" wrap="square" lIns="0" tIns="0" rIns="0" bIns="0" anchor="ctr" anchorCtr="0">
            <a:sp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1" name="Google Shape;11;p2"/>
          <p:cNvSpPr txBox="1">
            <a:spLocks noGrp="1"/>
          </p:cNvSpPr>
          <p:nvPr>
            <p:ph type="body" idx="1"/>
          </p:nvPr>
        </p:nvSpPr>
        <p:spPr>
          <a:xfrm>
            <a:off x="2140361" y="7085265"/>
            <a:ext cx="38527110" cy="1756191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jpeg"/><Relationship Id="rId3" Type="http://schemas.openxmlformats.org/officeDocument/2006/relationships/hyperlink" Target="https://dictionary.cambridge.org/es/diccionario/ingles-espanol/in" TargetMode="Externa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jpg"/><Relationship Id="rId4" Type="http://schemas.openxmlformats.org/officeDocument/2006/relationships/image" Target="../media/image1.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64"/>
        <p:cNvGrpSpPr/>
        <p:nvPr/>
      </p:nvGrpSpPr>
      <p:grpSpPr>
        <a:xfrm>
          <a:off x="0" y="0"/>
          <a:ext cx="0" cy="0"/>
          <a:chOff x="0" y="0"/>
          <a:chExt cx="0" cy="0"/>
        </a:xfrm>
      </p:grpSpPr>
      <p:sp>
        <p:nvSpPr>
          <p:cNvPr id="65" name="Google Shape;65;p1"/>
          <p:cNvSpPr/>
          <p:nvPr/>
        </p:nvSpPr>
        <p:spPr>
          <a:xfrm>
            <a:off x="31815722" y="21882703"/>
            <a:ext cx="10260589" cy="7624951"/>
          </a:xfrm>
          <a:prstGeom prst="roundRect">
            <a:avLst>
              <a:gd name="adj" fmla="val 7000"/>
            </a:avLst>
          </a:prstGeom>
          <a:solidFill>
            <a:schemeClr val="lt1"/>
          </a:solidFill>
          <a:ln w="9525" cap="flat" cmpd="sng">
            <a:solidFill>
              <a:schemeClr val="dk1"/>
            </a:solidFill>
            <a:prstDash val="solid"/>
            <a:round/>
            <a:headEnd type="none" w="sm" len="sm"/>
            <a:tailEnd type="none" w="sm" len="sm"/>
          </a:ln>
        </p:spPr>
        <p:txBody>
          <a:bodyPr spcFirstLastPara="1" wrap="square" lIns="77307" tIns="77307" rIns="77307" bIns="77307" anchor="ctr" anchorCtr="0">
            <a:noAutofit/>
          </a:bodyPr>
          <a:lstStyle/>
          <a:p>
            <a:endParaRPr/>
          </a:p>
        </p:txBody>
      </p:sp>
      <p:sp>
        <p:nvSpPr>
          <p:cNvPr id="66" name="Google Shape;66;p1"/>
          <p:cNvSpPr/>
          <p:nvPr/>
        </p:nvSpPr>
        <p:spPr>
          <a:xfrm>
            <a:off x="11114782" y="5874358"/>
            <a:ext cx="10106581" cy="23792160"/>
          </a:xfrm>
          <a:prstGeom prst="roundRect">
            <a:avLst>
              <a:gd name="adj" fmla="val 7000"/>
            </a:avLst>
          </a:prstGeom>
          <a:solidFill>
            <a:schemeClr val="lt1"/>
          </a:solidFill>
          <a:ln w="9525" cap="flat" cmpd="sng">
            <a:solidFill>
              <a:schemeClr val="dk1"/>
            </a:solidFill>
            <a:prstDash val="solid"/>
            <a:round/>
            <a:headEnd type="none" w="sm" len="sm"/>
            <a:tailEnd type="none" w="sm" len="sm"/>
          </a:ln>
        </p:spPr>
        <p:txBody>
          <a:bodyPr spcFirstLastPara="1" wrap="square" lIns="77307" tIns="77307" rIns="77307" bIns="77307" anchor="ctr" anchorCtr="0">
            <a:noAutofit/>
          </a:bodyPr>
          <a:lstStyle/>
          <a:p>
            <a:endParaRPr/>
          </a:p>
        </p:txBody>
      </p:sp>
      <p:sp>
        <p:nvSpPr>
          <p:cNvPr id="67" name="Google Shape;67;p1"/>
          <p:cNvSpPr/>
          <p:nvPr/>
        </p:nvSpPr>
        <p:spPr>
          <a:xfrm>
            <a:off x="21357973" y="5932404"/>
            <a:ext cx="10106581" cy="23734111"/>
          </a:xfrm>
          <a:prstGeom prst="roundRect">
            <a:avLst>
              <a:gd name="adj" fmla="val 7000"/>
            </a:avLst>
          </a:prstGeom>
          <a:solidFill>
            <a:schemeClr val="lt1"/>
          </a:solidFill>
          <a:ln w="9525" cap="flat" cmpd="sng">
            <a:solidFill>
              <a:schemeClr val="dk1"/>
            </a:solidFill>
            <a:prstDash val="solid"/>
            <a:round/>
            <a:headEnd type="none" w="sm" len="sm"/>
            <a:tailEnd type="none" w="sm" len="sm"/>
          </a:ln>
        </p:spPr>
        <p:txBody>
          <a:bodyPr spcFirstLastPara="1" wrap="square" lIns="77307" tIns="77307" rIns="77307" bIns="77307" anchor="ctr" anchorCtr="0">
            <a:noAutofit/>
          </a:bodyPr>
          <a:lstStyle/>
          <a:p>
            <a:endParaRPr/>
          </a:p>
        </p:txBody>
      </p:sp>
      <p:sp>
        <p:nvSpPr>
          <p:cNvPr id="68" name="Google Shape;68;p1"/>
          <p:cNvSpPr/>
          <p:nvPr/>
        </p:nvSpPr>
        <p:spPr>
          <a:xfrm>
            <a:off x="11296522" y="6027275"/>
            <a:ext cx="9587594" cy="2183216"/>
          </a:xfrm>
          <a:prstGeom prst="rect">
            <a:avLst/>
          </a:prstGeom>
          <a:noFill/>
          <a:ln>
            <a:noFill/>
          </a:ln>
        </p:spPr>
        <p:txBody>
          <a:bodyPr spcFirstLastPara="1" wrap="square" lIns="87055" tIns="43525" rIns="87055" bIns="43525" anchor="t" anchorCtr="0">
            <a:spAutoFit/>
          </a:bodyPr>
          <a:lstStyle/>
          <a:p>
            <a:pPr algn="ctr"/>
            <a:r>
              <a:rPr lang="es-ES" sz="6800" b="1" dirty="0" err="1"/>
              <a:t>Research</a:t>
            </a:r>
            <a:r>
              <a:rPr lang="es-ES" sz="6800" b="1" dirty="0"/>
              <a:t> </a:t>
            </a:r>
            <a:r>
              <a:rPr lang="es-ES" sz="6800" b="1" dirty="0" err="1"/>
              <a:t>Methods</a:t>
            </a:r>
            <a:r>
              <a:rPr lang="es-ES" sz="1600" dirty="0"/>
              <a:t/>
            </a:r>
            <a:br>
              <a:rPr lang="es-ES" sz="1600" dirty="0"/>
            </a:br>
            <a:endParaRPr sz="6800" dirty="0"/>
          </a:p>
        </p:txBody>
      </p:sp>
      <p:sp>
        <p:nvSpPr>
          <p:cNvPr id="69" name="Google Shape;69;p1"/>
          <p:cNvSpPr/>
          <p:nvPr/>
        </p:nvSpPr>
        <p:spPr>
          <a:xfrm>
            <a:off x="541513" y="484484"/>
            <a:ext cx="41653873" cy="5170041"/>
          </a:xfrm>
          <a:prstGeom prst="roundRect">
            <a:avLst>
              <a:gd name="adj" fmla="val 10870"/>
            </a:avLst>
          </a:prstGeom>
          <a:gradFill>
            <a:gsLst>
              <a:gs pos="0">
                <a:srgbClr val="FFFFFF"/>
              </a:gs>
              <a:gs pos="100000">
                <a:srgbClr val="A8CFD4"/>
              </a:gs>
            </a:gsLst>
            <a:lin ang="5400012" scaled="0"/>
          </a:gradFill>
          <a:ln w="9525" cap="flat" cmpd="sng">
            <a:solidFill>
              <a:schemeClr val="dk1"/>
            </a:solidFill>
            <a:prstDash val="solid"/>
            <a:round/>
            <a:headEnd type="none" w="sm" len="sm"/>
            <a:tailEnd type="none" w="sm" len="sm"/>
          </a:ln>
        </p:spPr>
        <p:txBody>
          <a:bodyPr spcFirstLastPara="1" wrap="square" lIns="77307" tIns="77307" rIns="77307" bIns="77307" anchor="ctr" anchorCtr="0">
            <a:noAutofit/>
          </a:bodyPr>
          <a:lstStyle/>
          <a:p>
            <a:endParaRPr/>
          </a:p>
        </p:txBody>
      </p:sp>
      <p:sp>
        <p:nvSpPr>
          <p:cNvPr id="70" name="Google Shape;70;p1"/>
          <p:cNvSpPr/>
          <p:nvPr/>
        </p:nvSpPr>
        <p:spPr>
          <a:xfrm>
            <a:off x="4852219" y="399699"/>
            <a:ext cx="36056164" cy="5202909"/>
          </a:xfrm>
          <a:prstGeom prst="rect">
            <a:avLst/>
          </a:prstGeom>
          <a:noFill/>
          <a:ln>
            <a:noFill/>
          </a:ln>
        </p:spPr>
        <p:txBody>
          <a:bodyPr spcFirstLastPara="1" wrap="square" lIns="87055" tIns="43525" rIns="87055" bIns="43525" anchor="t" anchorCtr="0">
            <a:spAutoFit/>
          </a:bodyPr>
          <a:lstStyle/>
          <a:p>
            <a:pPr algn="ctr"/>
            <a:r>
              <a:rPr lang="es-ES" sz="7400" b="1" dirty="0"/>
              <a:t>ANALYTICAL STUDY OF VARIABLES AFFECTING CLIMATE CHANGE IN RURAL AREAS </a:t>
            </a:r>
            <a:endParaRPr sz="7400" dirty="0"/>
          </a:p>
          <a:p>
            <a:pPr algn="ctr"/>
            <a:r>
              <a:rPr lang="es-ES" sz="4600" b="1" dirty="0"/>
              <a:t>Cárdenas Martín, Beatriz, García-Rojo González, Carlota</a:t>
            </a:r>
            <a:endParaRPr sz="4600" dirty="0"/>
          </a:p>
          <a:p>
            <a:pPr algn="ctr"/>
            <a:r>
              <a:rPr lang="es-ES" sz="4600" b="1" dirty="0"/>
              <a:t>Martín Sánchez, Alba</a:t>
            </a:r>
            <a:endParaRPr sz="4600" b="1" dirty="0"/>
          </a:p>
          <a:p>
            <a:pPr algn="ctr"/>
            <a:r>
              <a:rPr lang="en-US" sz="4600" b="1" dirty="0"/>
              <a:t>Earth</a:t>
            </a:r>
            <a:r>
              <a:rPr lang="es-ES" sz="4600" b="1" dirty="0"/>
              <a:t> </a:t>
            </a:r>
            <a:r>
              <a:rPr lang="es-ES" sz="4600" b="1"/>
              <a:t>and </a:t>
            </a:r>
            <a:r>
              <a:rPr lang="en-US" sz="4600" b="1"/>
              <a:t>environmental science</a:t>
            </a:r>
            <a:endParaRPr lang="en-US" sz="4600"/>
          </a:p>
          <a:p>
            <a:pPr algn="ctr"/>
            <a:r>
              <a:rPr lang="es-ES" sz="4600" b="1" i="1"/>
              <a:t>I.E.S </a:t>
            </a:r>
            <a:r>
              <a:rPr lang="es-ES" sz="4600" b="1" i="1" dirty="0"/>
              <a:t>Gredos Piedrahita</a:t>
            </a:r>
            <a:endParaRPr sz="4600" dirty="0"/>
          </a:p>
        </p:txBody>
      </p:sp>
      <p:sp>
        <p:nvSpPr>
          <p:cNvPr id="71" name="Google Shape;71;p1"/>
          <p:cNvSpPr/>
          <p:nvPr/>
        </p:nvSpPr>
        <p:spPr>
          <a:xfrm>
            <a:off x="32490400" y="22171068"/>
            <a:ext cx="9269801" cy="1043127"/>
          </a:xfrm>
          <a:prstGeom prst="rect">
            <a:avLst/>
          </a:prstGeom>
          <a:noFill/>
          <a:ln>
            <a:noFill/>
          </a:ln>
        </p:spPr>
        <p:txBody>
          <a:bodyPr spcFirstLastPara="1" wrap="square" lIns="87055" tIns="43525" rIns="87055" bIns="43525" anchor="t" anchorCtr="0">
            <a:spAutoFit/>
          </a:bodyPr>
          <a:lstStyle/>
          <a:p>
            <a:pPr algn="ctr"/>
            <a:r>
              <a:rPr lang="es-ES" sz="6200" b="1" dirty="0" err="1"/>
              <a:t>Bibliography</a:t>
            </a:r>
            <a:endParaRPr sz="6200" dirty="0"/>
          </a:p>
        </p:txBody>
      </p:sp>
      <p:sp>
        <p:nvSpPr>
          <p:cNvPr id="72" name="Google Shape;72;p1"/>
          <p:cNvSpPr/>
          <p:nvPr/>
        </p:nvSpPr>
        <p:spPr>
          <a:xfrm>
            <a:off x="11557509" y="7416672"/>
            <a:ext cx="9326605" cy="8471012"/>
          </a:xfrm>
          <a:prstGeom prst="rect">
            <a:avLst/>
          </a:prstGeom>
          <a:noFill/>
          <a:ln>
            <a:noFill/>
          </a:ln>
        </p:spPr>
        <p:txBody>
          <a:bodyPr spcFirstLastPara="1" wrap="square" lIns="58133" tIns="29214" rIns="58133" bIns="29214" anchor="t" anchorCtr="0">
            <a:spAutoFit/>
          </a:bodyPr>
          <a:lstStyle/>
          <a:p>
            <a:pPr marL="628304" indent="-241093" algn="ctr"/>
            <a:r>
              <a:rPr lang="es-ES" sz="2600" b="1" dirty="0" err="1">
                <a:latin typeface="Garamond"/>
                <a:ea typeface="Garamond"/>
                <a:cs typeface="Garamond"/>
                <a:sym typeface="Garamond"/>
              </a:rPr>
              <a:t>Planning</a:t>
            </a:r>
            <a:r>
              <a:rPr lang="es-ES" sz="2600" b="1" dirty="0">
                <a:latin typeface="Garamond"/>
                <a:ea typeface="Garamond"/>
                <a:cs typeface="Garamond"/>
                <a:sym typeface="Garamond"/>
              </a:rPr>
              <a:t> </a:t>
            </a:r>
            <a:r>
              <a:rPr lang="es-ES" sz="2600" b="1" dirty="0" err="1">
                <a:latin typeface="Garamond"/>
                <a:ea typeface="Garamond"/>
                <a:cs typeface="Garamond"/>
                <a:sym typeface="Garamond"/>
              </a:rPr>
              <a:t>Investigations</a:t>
            </a:r>
            <a:endParaRPr sz="2600" dirty="0"/>
          </a:p>
          <a:p>
            <a:endParaRPr sz="2000" dirty="0"/>
          </a:p>
          <a:p>
            <a:pPr algn="just">
              <a:lnSpc>
                <a:spcPct val="115000"/>
              </a:lnSpc>
            </a:pPr>
            <a:r>
              <a:rPr lang="en-US" sz="2000" dirty="0">
                <a:solidFill>
                  <a:schemeClr val="dk1"/>
                </a:solidFill>
              </a:rPr>
              <a:t>Based on NASA's built-in atmosphere protocol:</a:t>
            </a:r>
          </a:p>
          <a:p>
            <a:pPr algn="just">
              <a:lnSpc>
                <a:spcPct val="115000"/>
              </a:lnSpc>
            </a:pPr>
            <a:r>
              <a:rPr lang="en-US" sz="2000" dirty="0">
                <a:solidFill>
                  <a:schemeClr val="dk1"/>
                </a:solidFill>
              </a:rPr>
              <a:t>The place from which we take the data is the Weather Booth SITE_ID:4226. Latitude 40.4557, longitude -5.3215, elevation 1,103 meters.</a:t>
            </a:r>
          </a:p>
          <a:p>
            <a:pPr algn="just">
              <a:lnSpc>
                <a:spcPct val="115000"/>
              </a:lnSpc>
            </a:pPr>
            <a:r>
              <a:rPr lang="en-US" sz="2000" dirty="0">
                <a:solidFill>
                  <a:schemeClr val="dk1"/>
                </a:solidFill>
              </a:rPr>
              <a:t>Our educational center is located near the port of </a:t>
            </a:r>
            <a:r>
              <a:rPr lang="en-US" sz="2000" dirty="0" err="1">
                <a:solidFill>
                  <a:schemeClr val="dk1"/>
                </a:solidFill>
              </a:rPr>
              <a:t>Peñanegra</a:t>
            </a:r>
            <a:r>
              <a:rPr lang="en-US" sz="2000" dirty="0">
                <a:solidFill>
                  <a:schemeClr val="dk1"/>
                </a:solidFill>
              </a:rPr>
              <a:t> (1,909 m) and is a transition zone between two ecosystems, Mediterranean mountain, formed by oaks and holm oaks and high mountain with herbaceous and shrubs, highlighting the </a:t>
            </a:r>
            <a:r>
              <a:rPr lang="en-US" sz="2000" dirty="0" err="1">
                <a:solidFill>
                  <a:schemeClr val="dk1"/>
                </a:solidFill>
              </a:rPr>
              <a:t>piorno</a:t>
            </a:r>
            <a:r>
              <a:rPr lang="en-US" sz="2000" dirty="0">
                <a:solidFill>
                  <a:schemeClr val="dk1"/>
                </a:solidFill>
              </a:rPr>
              <a:t> (</a:t>
            </a:r>
            <a:r>
              <a:rPr lang="en-US" sz="2000" i="1" dirty="0" err="1">
                <a:solidFill>
                  <a:schemeClr val="dk1"/>
                </a:solidFill>
              </a:rPr>
              <a:t>Cytisus</a:t>
            </a:r>
            <a:r>
              <a:rPr lang="en-US" sz="2000" i="1" dirty="0">
                <a:solidFill>
                  <a:schemeClr val="dk1"/>
                </a:solidFill>
              </a:rPr>
              <a:t> </a:t>
            </a:r>
            <a:r>
              <a:rPr lang="en-US" sz="2000" i="1" dirty="0" err="1">
                <a:solidFill>
                  <a:schemeClr val="dk1"/>
                </a:solidFill>
              </a:rPr>
              <a:t>purgans</a:t>
            </a:r>
            <a:r>
              <a:rPr lang="en-US" sz="2000" dirty="0">
                <a:solidFill>
                  <a:schemeClr val="dk1"/>
                </a:solidFill>
              </a:rPr>
              <a:t>).</a:t>
            </a:r>
          </a:p>
          <a:p>
            <a:pPr algn="just">
              <a:lnSpc>
                <a:spcPct val="115000"/>
              </a:lnSpc>
            </a:pPr>
            <a:endParaRPr sz="2000" dirty="0">
              <a:solidFill>
                <a:schemeClr val="dk1"/>
              </a:solidFill>
            </a:endParaRPr>
          </a:p>
          <a:p>
            <a:pPr marL="621468" indent="-331449" algn="just">
              <a:lnSpc>
                <a:spcPct val="115000"/>
              </a:lnSpc>
              <a:buClr>
                <a:schemeClr val="dk1"/>
              </a:buClr>
              <a:buSzPct val="100000"/>
              <a:buFont typeface="Arial" panose="020B0604020202020204" pitchFamily="34" charset="0"/>
              <a:buChar char="•"/>
            </a:pPr>
            <a:r>
              <a:rPr lang="en-US" sz="2000" dirty="0">
                <a:solidFill>
                  <a:schemeClr val="dk1"/>
                </a:solidFill>
              </a:rPr>
              <a:t>Daily data collection of: air temperature (maximum, minimum and current), atmospheric pressure (pressure station), relative humidity of Sling </a:t>
            </a:r>
            <a:r>
              <a:rPr lang="en-US" sz="2000" dirty="0" err="1">
                <a:solidFill>
                  <a:schemeClr val="dk1"/>
                </a:solidFill>
              </a:rPr>
              <a:t>Psychrometer</a:t>
            </a:r>
            <a:r>
              <a:rPr lang="en-US" sz="2000" dirty="0">
                <a:solidFill>
                  <a:schemeClr val="dk1"/>
                </a:solidFill>
              </a:rPr>
              <a:t> (dry bulb and wet bulb), precipitation (accumulation days and type of precipitation, in addition to its amount sky state, cloud type, and percentage of visibility. To do this we use the instruments of the weather shed, which are a digital thermometer of maximums and minimums (°C), an altimeter (</a:t>
            </a:r>
            <a:r>
              <a:rPr lang="en-US" sz="2000" dirty="0" err="1">
                <a:solidFill>
                  <a:schemeClr val="dk1"/>
                </a:solidFill>
              </a:rPr>
              <a:t>mb</a:t>
            </a:r>
            <a:r>
              <a:rPr lang="en-US" sz="2000" dirty="0">
                <a:solidFill>
                  <a:schemeClr val="dk1"/>
                </a:solidFill>
              </a:rPr>
              <a:t>), hygrometer (% of humidity) and </a:t>
            </a:r>
            <a:r>
              <a:rPr lang="en-US" sz="2000" dirty="0" err="1">
                <a:solidFill>
                  <a:schemeClr val="dk1"/>
                </a:solidFill>
              </a:rPr>
              <a:t>rainmeter</a:t>
            </a:r>
            <a:r>
              <a:rPr lang="en-US" sz="2000" dirty="0">
                <a:solidFill>
                  <a:schemeClr val="dk1"/>
                </a:solidFill>
              </a:rPr>
              <a:t> (mm).</a:t>
            </a:r>
          </a:p>
          <a:p>
            <a:pPr marL="621468" indent="-331449" algn="just">
              <a:lnSpc>
                <a:spcPct val="115000"/>
              </a:lnSpc>
              <a:buClr>
                <a:schemeClr val="dk1"/>
              </a:buClr>
              <a:buSzPct val="100000"/>
              <a:buFont typeface="Arial" panose="020B0604020202020204" pitchFamily="34" charset="0"/>
              <a:buChar char="•"/>
            </a:pPr>
            <a:r>
              <a:rPr lang="en-US" sz="2000" dirty="0">
                <a:solidFill>
                  <a:schemeClr val="dk1"/>
                </a:solidFill>
              </a:rPr>
              <a:t>Share the data with the GLOBE program.</a:t>
            </a:r>
          </a:p>
          <a:p>
            <a:pPr marL="621468" indent="-331449" algn="just">
              <a:lnSpc>
                <a:spcPct val="115000"/>
              </a:lnSpc>
              <a:buClr>
                <a:schemeClr val="dk1"/>
              </a:buClr>
              <a:buSzPct val="100000"/>
              <a:buFont typeface="Arial" panose="020B0604020202020204" pitchFamily="34" charset="0"/>
              <a:buChar char="•"/>
            </a:pPr>
            <a:r>
              <a:rPr lang="en-US" sz="2000" dirty="0">
                <a:solidFill>
                  <a:schemeClr val="dk1"/>
                </a:solidFill>
              </a:rPr>
              <a:t>Obtaining Rain Depth and Temperature (Solar Noon Temperatures Dailies) graphs, with the application of GLOBE.</a:t>
            </a:r>
          </a:p>
          <a:p>
            <a:pPr marL="621468" indent="-331449" algn="just">
              <a:lnSpc>
                <a:spcPct val="115000"/>
              </a:lnSpc>
              <a:buClr>
                <a:schemeClr val="dk1"/>
              </a:buClr>
              <a:buSzPct val="100000"/>
              <a:buFont typeface="Arial" panose="020B0604020202020204" pitchFamily="34" charset="0"/>
              <a:buChar char="•"/>
            </a:pPr>
            <a:r>
              <a:rPr lang="en-US" sz="2000" dirty="0">
                <a:solidFill>
                  <a:schemeClr val="dk1"/>
                </a:solidFill>
              </a:rPr>
              <a:t>Analysis of the graphs obtained.</a:t>
            </a:r>
          </a:p>
          <a:p>
            <a:pPr marL="64433" algn="just">
              <a:lnSpc>
                <a:spcPct val="115000"/>
              </a:lnSpc>
              <a:buClr>
                <a:schemeClr val="dk1"/>
              </a:buClr>
              <a:buSzPts val="2400"/>
            </a:pPr>
            <a:endParaRPr sz="2000" dirty="0">
              <a:solidFill>
                <a:schemeClr val="dk1"/>
              </a:solidFill>
            </a:endParaRPr>
          </a:p>
          <a:p>
            <a:pPr marL="773204" lvl="1" indent="-343038">
              <a:buSzPts val="2400"/>
              <a:buFont typeface="Garamond"/>
              <a:buChar char="•"/>
            </a:pPr>
            <a:endParaRPr sz="2000" b="1" dirty="0">
              <a:latin typeface="Garamond"/>
              <a:ea typeface="Garamond"/>
              <a:cs typeface="Garamond"/>
              <a:sym typeface="Garamond"/>
            </a:endParaRPr>
          </a:p>
          <a:p>
            <a:endParaRPr sz="2000" dirty="0"/>
          </a:p>
        </p:txBody>
      </p:sp>
      <p:sp>
        <p:nvSpPr>
          <p:cNvPr id="73" name="Google Shape;73;p1"/>
          <p:cNvSpPr/>
          <p:nvPr/>
        </p:nvSpPr>
        <p:spPr>
          <a:xfrm>
            <a:off x="31983557" y="23265058"/>
            <a:ext cx="9564976" cy="6183752"/>
          </a:xfrm>
          <a:prstGeom prst="rect">
            <a:avLst/>
          </a:prstGeom>
          <a:noFill/>
          <a:ln>
            <a:noFill/>
          </a:ln>
        </p:spPr>
        <p:txBody>
          <a:bodyPr spcFirstLastPara="1" wrap="square" lIns="58133" tIns="29214" rIns="58133" bIns="29214" anchor="t" anchorCtr="0">
            <a:spAutoFit/>
          </a:bodyPr>
          <a:lstStyle/>
          <a:p>
            <a:pPr marL="291322" algn="ctr"/>
            <a:endParaRPr sz="2600" dirty="0"/>
          </a:p>
          <a:p>
            <a:pPr marL="748957" indent="-457634" algn="just">
              <a:buFont typeface="+mj-lt"/>
              <a:buAutoNum type="arabicPeriod"/>
            </a:pPr>
            <a:r>
              <a:rPr lang="es-ES" sz="1600" dirty="0"/>
              <a:t>Antonio Ceballos </a:t>
            </a:r>
            <a:r>
              <a:rPr lang="es-ES" sz="1600" dirty="0" err="1"/>
              <a:t>Barbancho</a:t>
            </a:r>
            <a:r>
              <a:rPr lang="es-ES" sz="1600" dirty="0"/>
              <a:t> - Enrique Morán Tejeda - Manuel Quirós Hernández. Departamento de Geografía - Universidad de salamanca. evolución de las temperaturas y precipitaciones en las capitales de CASTILLA Y LEÓN en el período 1961-2006. Polígonos. Revista de Geografía 2007, nº 17, pp. 59-81.</a:t>
            </a:r>
            <a:endParaRPr sz="1600" dirty="0"/>
          </a:p>
          <a:p>
            <a:pPr marL="748957" indent="-457634" algn="just">
              <a:buFont typeface="+mj-lt"/>
              <a:buAutoNum type="arabicPeriod"/>
            </a:pPr>
            <a:endParaRPr sz="1600" dirty="0"/>
          </a:p>
          <a:p>
            <a:pPr marL="748957" indent="-457634" algn="just">
              <a:buFont typeface="+mj-lt"/>
              <a:buAutoNum type="arabicPeriod"/>
            </a:pPr>
            <a:r>
              <a:rPr lang="es-ES" sz="1600" dirty="0"/>
              <a:t>Francisco Heras, María </a:t>
            </a:r>
            <a:r>
              <a:rPr lang="es-ES" sz="1600" dirty="0" err="1"/>
              <a:t>Sintes</a:t>
            </a:r>
            <a:r>
              <a:rPr lang="es-ES" sz="1600" dirty="0"/>
              <a:t>, Araceli </a:t>
            </a:r>
            <a:r>
              <a:rPr lang="es-ES" sz="1600" dirty="0" err="1"/>
              <a:t>Serantes</a:t>
            </a:r>
            <a:r>
              <a:rPr lang="es-ES" sz="1600" dirty="0"/>
              <a:t>, Carlos Vales. Educación ambiental y cambio climático Respuestas desde la comunicación, educación y participación ambiental. Edita </a:t>
            </a:r>
            <a:r>
              <a:rPr lang="es-ES" sz="1600" dirty="0" err="1"/>
              <a:t>CeIda</a:t>
            </a:r>
            <a:r>
              <a:rPr lang="es-ES" sz="1600" dirty="0"/>
              <a:t>, Centro de extensión Universitaria e divulgación ambiental de Galicia 2010.</a:t>
            </a:r>
            <a:endParaRPr sz="1600" dirty="0"/>
          </a:p>
          <a:p>
            <a:pPr marL="748957" indent="-457634" algn="just">
              <a:buFont typeface="+mj-lt"/>
              <a:buAutoNum type="arabicPeriod"/>
            </a:pPr>
            <a:endParaRPr sz="1600" dirty="0"/>
          </a:p>
          <a:p>
            <a:pPr marL="748957" indent="-457634" algn="just">
              <a:buFont typeface="+mj-lt"/>
              <a:buAutoNum type="arabicPeriod"/>
            </a:pPr>
            <a:r>
              <a:rPr lang="es-ES" sz="1600" dirty="0"/>
              <a:t>Javier Eduardo Mendoza Sabogal, Jorge Enrique, Gutiérrez Valderrama, Marcela Rodríguez Salguero, Ana </a:t>
            </a:r>
            <a:r>
              <a:rPr lang="es-ES" sz="1600" dirty="0" err="1"/>
              <a:t>Derly</a:t>
            </a:r>
            <a:r>
              <a:rPr lang="es-ES" sz="1600" dirty="0"/>
              <a:t> Pulido, Clemencia Gómez González. Tercera comunicación nacional de cambio climático. IDEAM, PNUD, MADS, DNP, CANCILLERÍA, “Conocer: El primer paso para adaptarse. Guía básica de conceptos sobre el cambio climático” 2016.</a:t>
            </a:r>
            <a:endParaRPr sz="1600" dirty="0"/>
          </a:p>
          <a:p>
            <a:pPr marL="748957" indent="-457634" algn="just">
              <a:buFont typeface="+mj-lt"/>
              <a:buAutoNum type="arabicPeriod"/>
            </a:pPr>
            <a:endParaRPr sz="1600" dirty="0"/>
          </a:p>
          <a:p>
            <a:pPr marL="748957" indent="-457634" algn="just">
              <a:buFont typeface="+mj-lt"/>
              <a:buAutoNum type="arabicPeriod"/>
            </a:pPr>
            <a:r>
              <a:rPr lang="es-ES" sz="1600" dirty="0"/>
              <a:t>Ove </a:t>
            </a:r>
            <a:r>
              <a:rPr lang="es-ES" sz="1600" dirty="0" err="1"/>
              <a:t>Hoegh-Guldberg</a:t>
            </a:r>
            <a:r>
              <a:rPr lang="es-ES" sz="1600" dirty="0"/>
              <a:t> (Australia), Daniela Jacob (</a:t>
            </a:r>
            <a:r>
              <a:rPr lang="es-ES" sz="1600" dirty="0" err="1"/>
              <a:t>Germany</a:t>
            </a:r>
            <a:r>
              <a:rPr lang="es-ES" sz="1600" dirty="0"/>
              <a:t>), Michael Taylor (Jamaica). </a:t>
            </a:r>
            <a:r>
              <a:rPr lang="es-ES" sz="1600" dirty="0" err="1"/>
              <a:t>Special</a:t>
            </a:r>
            <a:r>
              <a:rPr lang="es-ES" sz="1600" dirty="0"/>
              <a:t> </a:t>
            </a:r>
            <a:r>
              <a:rPr lang="es-ES" sz="1600" dirty="0" err="1"/>
              <a:t>report</a:t>
            </a:r>
            <a:r>
              <a:rPr lang="es-ES" sz="1600" dirty="0"/>
              <a:t>: Global </a:t>
            </a:r>
            <a:r>
              <a:rPr lang="es-ES" sz="1600" dirty="0" err="1"/>
              <a:t>warming</a:t>
            </a:r>
            <a:r>
              <a:rPr lang="es-ES" sz="1600" dirty="0"/>
              <a:t> OF 1.5 </a:t>
            </a:r>
            <a:r>
              <a:rPr lang="es-ES" sz="1600" dirty="0" err="1"/>
              <a:t>ºC.Chapter</a:t>
            </a:r>
            <a:r>
              <a:rPr lang="es-ES" sz="1600" dirty="0"/>
              <a:t> 03 </a:t>
            </a:r>
            <a:r>
              <a:rPr lang="es-ES" sz="1600" dirty="0" err="1"/>
              <a:t>Impacts</a:t>
            </a:r>
            <a:r>
              <a:rPr lang="es-ES" sz="1600" dirty="0"/>
              <a:t> of 1.5ºC global </a:t>
            </a:r>
            <a:r>
              <a:rPr lang="es-ES" sz="1600" dirty="0" err="1"/>
              <a:t>warming</a:t>
            </a:r>
            <a:r>
              <a:rPr lang="es-ES" sz="1600" dirty="0"/>
              <a:t> </a:t>
            </a:r>
            <a:r>
              <a:rPr lang="es-ES" sz="1600" dirty="0" err="1"/>
              <a:t>on</a:t>
            </a:r>
            <a:r>
              <a:rPr lang="es-ES" sz="1600" dirty="0"/>
              <a:t> natural and human </a:t>
            </a:r>
            <a:r>
              <a:rPr lang="es-ES" sz="1600" dirty="0" err="1"/>
              <a:t>systems</a:t>
            </a:r>
            <a:r>
              <a:rPr lang="es-ES" sz="1600" dirty="0"/>
              <a:t>.</a:t>
            </a:r>
            <a:endParaRPr sz="1600" dirty="0"/>
          </a:p>
          <a:p>
            <a:pPr marL="748957" indent="-457634" algn="just">
              <a:buFont typeface="+mj-lt"/>
              <a:buAutoNum type="arabicPeriod"/>
            </a:pPr>
            <a:endParaRPr sz="1600" dirty="0"/>
          </a:p>
          <a:p>
            <a:pPr marL="748957" indent="-457634" algn="just">
              <a:buFont typeface="+mj-lt"/>
              <a:buAutoNum type="arabicPeriod"/>
            </a:pPr>
            <a:r>
              <a:rPr lang="es-ES" sz="1600" dirty="0"/>
              <a:t>Sara del Río González. El cambio climático y su influencia en la vegetación de Castilla y León (España). </a:t>
            </a:r>
            <a:r>
              <a:rPr lang="es-ES" sz="1600" dirty="0" err="1"/>
              <a:t>Itinera</a:t>
            </a:r>
            <a:r>
              <a:rPr lang="es-ES" sz="1600" dirty="0"/>
              <a:t> geobotánica, Nº. 16, 2005, págs. 5-534</a:t>
            </a:r>
          </a:p>
          <a:p>
            <a:pPr marL="291322" algn="just"/>
            <a:endParaRPr lang="es-ES" sz="1600" dirty="0"/>
          </a:p>
          <a:p>
            <a:pPr marL="291322" algn="just"/>
            <a:endParaRPr sz="1600" dirty="0">
              <a:latin typeface="Garamond"/>
              <a:ea typeface="Garamond"/>
              <a:cs typeface="Garamond"/>
              <a:sym typeface="Garamond"/>
            </a:endParaRPr>
          </a:p>
          <a:p>
            <a:pPr marL="291322"/>
            <a:endParaRPr sz="2000" dirty="0">
              <a:latin typeface="Garamond"/>
              <a:ea typeface="Garamond"/>
              <a:cs typeface="Garamond"/>
              <a:sym typeface="Garamond"/>
            </a:endParaRPr>
          </a:p>
        </p:txBody>
      </p:sp>
      <p:sp>
        <p:nvSpPr>
          <p:cNvPr id="75" name="Google Shape;75;p1"/>
          <p:cNvSpPr/>
          <p:nvPr/>
        </p:nvSpPr>
        <p:spPr>
          <a:xfrm>
            <a:off x="21775731" y="5909612"/>
            <a:ext cx="9587544" cy="1043127"/>
          </a:xfrm>
          <a:prstGeom prst="rect">
            <a:avLst/>
          </a:prstGeom>
          <a:noFill/>
          <a:ln>
            <a:noFill/>
          </a:ln>
        </p:spPr>
        <p:txBody>
          <a:bodyPr spcFirstLastPara="1" wrap="square" lIns="87055" tIns="43525" rIns="87055" bIns="43525" anchor="t" anchorCtr="0">
            <a:spAutoFit/>
          </a:bodyPr>
          <a:lstStyle/>
          <a:p>
            <a:pPr algn="ctr"/>
            <a:r>
              <a:rPr lang="es-ES" sz="6200" b="1" dirty="0" err="1"/>
              <a:t>Results</a:t>
            </a:r>
            <a:endParaRPr sz="6200" dirty="0"/>
          </a:p>
        </p:txBody>
      </p:sp>
      <p:sp>
        <p:nvSpPr>
          <p:cNvPr id="76" name="Google Shape;76;p1"/>
          <p:cNvSpPr/>
          <p:nvPr/>
        </p:nvSpPr>
        <p:spPr>
          <a:xfrm>
            <a:off x="580341" y="5874362"/>
            <a:ext cx="10278574" cy="7280872"/>
          </a:xfrm>
          <a:prstGeom prst="roundRect">
            <a:avLst>
              <a:gd name="adj" fmla="val 7000"/>
            </a:avLst>
          </a:prstGeom>
          <a:solidFill>
            <a:schemeClr val="lt1"/>
          </a:solidFill>
          <a:ln w="9525" cap="flat" cmpd="sng">
            <a:solidFill>
              <a:schemeClr val="dk1"/>
            </a:solidFill>
            <a:prstDash val="solid"/>
            <a:round/>
            <a:headEnd type="none" w="sm" len="sm"/>
            <a:tailEnd type="none" w="sm" len="sm"/>
          </a:ln>
        </p:spPr>
        <p:txBody>
          <a:bodyPr spcFirstLastPara="1" wrap="square" lIns="77307" tIns="77307" rIns="77307" bIns="77307" anchor="ctr" anchorCtr="0">
            <a:noAutofit/>
          </a:bodyPr>
          <a:lstStyle/>
          <a:p>
            <a:endParaRPr/>
          </a:p>
        </p:txBody>
      </p:sp>
      <p:sp>
        <p:nvSpPr>
          <p:cNvPr id="77" name="Google Shape;77;p1"/>
          <p:cNvSpPr/>
          <p:nvPr/>
        </p:nvSpPr>
        <p:spPr>
          <a:xfrm>
            <a:off x="1006884" y="6127200"/>
            <a:ext cx="9492500" cy="1124511"/>
          </a:xfrm>
          <a:prstGeom prst="rect">
            <a:avLst/>
          </a:prstGeom>
          <a:noFill/>
          <a:ln>
            <a:noFill/>
          </a:ln>
        </p:spPr>
        <p:txBody>
          <a:bodyPr spcFirstLastPara="1" wrap="square" lIns="76102" tIns="38052" rIns="76102" bIns="38052" anchor="t" anchorCtr="0">
            <a:spAutoFit/>
          </a:bodyPr>
          <a:lstStyle/>
          <a:p>
            <a:pPr algn="ctr"/>
            <a:r>
              <a:rPr lang="es-ES" sz="6800" b="1"/>
              <a:t>Abstract</a:t>
            </a:r>
            <a:endParaRPr sz="6800"/>
          </a:p>
        </p:txBody>
      </p:sp>
      <p:sp>
        <p:nvSpPr>
          <p:cNvPr id="78" name="Google Shape;78;p1"/>
          <p:cNvSpPr/>
          <p:nvPr/>
        </p:nvSpPr>
        <p:spPr>
          <a:xfrm>
            <a:off x="566517" y="13397505"/>
            <a:ext cx="10211561" cy="5013110"/>
          </a:xfrm>
          <a:prstGeom prst="roundRect">
            <a:avLst>
              <a:gd name="adj" fmla="val 7000"/>
            </a:avLst>
          </a:prstGeom>
          <a:solidFill>
            <a:schemeClr val="lt1"/>
          </a:solidFill>
          <a:ln w="9525" cap="flat" cmpd="sng">
            <a:solidFill>
              <a:schemeClr val="dk1"/>
            </a:solidFill>
            <a:prstDash val="solid"/>
            <a:round/>
            <a:headEnd type="none" w="sm" len="sm"/>
            <a:tailEnd type="none" w="sm" len="sm"/>
          </a:ln>
        </p:spPr>
        <p:txBody>
          <a:bodyPr spcFirstLastPara="1" wrap="square" lIns="77307" tIns="77307" rIns="77307" bIns="77307" anchor="ctr" anchorCtr="0">
            <a:noAutofit/>
          </a:bodyPr>
          <a:lstStyle/>
          <a:p>
            <a:endParaRPr/>
          </a:p>
        </p:txBody>
      </p:sp>
      <p:sp>
        <p:nvSpPr>
          <p:cNvPr id="79" name="Google Shape;79;p1"/>
          <p:cNvSpPr/>
          <p:nvPr/>
        </p:nvSpPr>
        <p:spPr>
          <a:xfrm>
            <a:off x="887634" y="13479590"/>
            <a:ext cx="9899424" cy="1124511"/>
          </a:xfrm>
          <a:prstGeom prst="rect">
            <a:avLst/>
          </a:prstGeom>
          <a:noFill/>
          <a:ln>
            <a:noFill/>
          </a:ln>
        </p:spPr>
        <p:txBody>
          <a:bodyPr spcFirstLastPara="1" wrap="square" lIns="76102" tIns="38052" rIns="76102" bIns="38052" anchor="t" anchorCtr="0">
            <a:spAutoFit/>
          </a:bodyPr>
          <a:lstStyle/>
          <a:p>
            <a:pPr algn="ctr"/>
            <a:r>
              <a:rPr lang="es-ES" sz="6800" b="1"/>
              <a:t>Research Question</a:t>
            </a:r>
            <a:endParaRPr sz="6800"/>
          </a:p>
        </p:txBody>
      </p:sp>
      <p:sp>
        <p:nvSpPr>
          <p:cNvPr id="80" name="Google Shape;80;p1"/>
          <p:cNvSpPr/>
          <p:nvPr/>
        </p:nvSpPr>
        <p:spPr>
          <a:xfrm>
            <a:off x="524316" y="18696287"/>
            <a:ext cx="10278574" cy="10926314"/>
          </a:xfrm>
          <a:prstGeom prst="roundRect">
            <a:avLst>
              <a:gd name="adj" fmla="val 7000"/>
            </a:avLst>
          </a:prstGeom>
          <a:solidFill>
            <a:schemeClr val="lt1"/>
          </a:solidFill>
          <a:ln w="9525" cap="flat" cmpd="sng">
            <a:solidFill>
              <a:schemeClr val="dk1"/>
            </a:solidFill>
            <a:prstDash val="solid"/>
            <a:round/>
            <a:headEnd type="none" w="sm" len="sm"/>
            <a:tailEnd type="none" w="sm" len="sm"/>
          </a:ln>
        </p:spPr>
        <p:txBody>
          <a:bodyPr spcFirstLastPara="1" wrap="square" lIns="77307" tIns="77307" rIns="77307" bIns="77307" anchor="ctr" anchorCtr="0">
            <a:noAutofit/>
          </a:bodyPr>
          <a:lstStyle/>
          <a:p>
            <a:endParaRPr/>
          </a:p>
        </p:txBody>
      </p:sp>
      <p:sp>
        <p:nvSpPr>
          <p:cNvPr id="81" name="Google Shape;81;p1"/>
          <p:cNvSpPr/>
          <p:nvPr/>
        </p:nvSpPr>
        <p:spPr>
          <a:xfrm>
            <a:off x="1077614" y="18760113"/>
            <a:ext cx="9587544" cy="1135568"/>
          </a:xfrm>
          <a:prstGeom prst="rect">
            <a:avLst/>
          </a:prstGeom>
          <a:noFill/>
          <a:ln>
            <a:noFill/>
          </a:ln>
        </p:spPr>
        <p:txBody>
          <a:bodyPr spcFirstLastPara="1" wrap="square" lIns="87055" tIns="43525" rIns="87055" bIns="43525" anchor="t" anchorCtr="0">
            <a:spAutoFit/>
          </a:bodyPr>
          <a:lstStyle/>
          <a:p>
            <a:pPr algn="ctr"/>
            <a:r>
              <a:rPr lang="es-ES" sz="6800" b="1" dirty="0" err="1"/>
              <a:t>Introduction</a:t>
            </a:r>
            <a:endParaRPr sz="6800" dirty="0"/>
          </a:p>
        </p:txBody>
      </p:sp>
      <p:sp>
        <p:nvSpPr>
          <p:cNvPr id="82" name="Google Shape;82;p1"/>
          <p:cNvSpPr/>
          <p:nvPr/>
        </p:nvSpPr>
        <p:spPr>
          <a:xfrm>
            <a:off x="31842434" y="5909611"/>
            <a:ext cx="10278574" cy="6142086"/>
          </a:xfrm>
          <a:prstGeom prst="roundRect">
            <a:avLst>
              <a:gd name="adj" fmla="val 7000"/>
            </a:avLst>
          </a:prstGeom>
          <a:solidFill>
            <a:schemeClr val="lt1"/>
          </a:solidFill>
          <a:ln w="9525" cap="flat" cmpd="sng">
            <a:solidFill>
              <a:schemeClr val="dk1"/>
            </a:solidFill>
            <a:prstDash val="solid"/>
            <a:round/>
            <a:headEnd type="none" w="sm" len="sm"/>
            <a:tailEnd type="none" w="sm" len="sm"/>
          </a:ln>
        </p:spPr>
        <p:txBody>
          <a:bodyPr spcFirstLastPara="1" wrap="square" lIns="77307" tIns="77307" rIns="77307" bIns="77307" anchor="ctr" anchorCtr="0">
            <a:noAutofit/>
          </a:bodyPr>
          <a:lstStyle/>
          <a:p>
            <a:endParaRPr/>
          </a:p>
        </p:txBody>
      </p:sp>
      <p:sp>
        <p:nvSpPr>
          <p:cNvPr id="83" name="Google Shape;83;p1"/>
          <p:cNvSpPr/>
          <p:nvPr/>
        </p:nvSpPr>
        <p:spPr>
          <a:xfrm>
            <a:off x="32190773" y="5925628"/>
            <a:ext cx="9492500" cy="1032072"/>
          </a:xfrm>
          <a:prstGeom prst="rect">
            <a:avLst/>
          </a:prstGeom>
          <a:noFill/>
          <a:ln>
            <a:noFill/>
          </a:ln>
        </p:spPr>
        <p:txBody>
          <a:bodyPr spcFirstLastPara="1" wrap="square" lIns="76102" tIns="38052" rIns="76102" bIns="38052" anchor="t" anchorCtr="0">
            <a:spAutoFit/>
          </a:bodyPr>
          <a:lstStyle/>
          <a:p>
            <a:pPr algn="ctr"/>
            <a:r>
              <a:rPr lang="es-ES" sz="6200" b="1" dirty="0" err="1"/>
              <a:t>Discussion</a:t>
            </a:r>
            <a:endParaRPr sz="6200" dirty="0"/>
          </a:p>
        </p:txBody>
      </p:sp>
      <p:sp>
        <p:nvSpPr>
          <p:cNvPr id="84" name="Google Shape;84;p1"/>
          <p:cNvSpPr/>
          <p:nvPr/>
        </p:nvSpPr>
        <p:spPr>
          <a:xfrm>
            <a:off x="31797736" y="12206788"/>
            <a:ext cx="10323270" cy="9421401"/>
          </a:xfrm>
          <a:prstGeom prst="roundRect">
            <a:avLst>
              <a:gd name="adj" fmla="val 7000"/>
            </a:avLst>
          </a:prstGeom>
          <a:solidFill>
            <a:schemeClr val="lt1"/>
          </a:solidFill>
          <a:ln w="9525" cap="flat" cmpd="sng">
            <a:solidFill>
              <a:schemeClr val="dk1"/>
            </a:solidFill>
            <a:prstDash val="solid"/>
            <a:round/>
            <a:headEnd type="none" w="sm" len="sm"/>
            <a:tailEnd type="none" w="sm" len="sm"/>
          </a:ln>
        </p:spPr>
        <p:txBody>
          <a:bodyPr spcFirstLastPara="1" wrap="square" lIns="77307" tIns="77307" rIns="77307" bIns="77307" anchor="ctr" anchorCtr="0">
            <a:noAutofit/>
          </a:bodyPr>
          <a:lstStyle/>
          <a:p>
            <a:endParaRPr/>
          </a:p>
        </p:txBody>
      </p:sp>
      <p:sp>
        <p:nvSpPr>
          <p:cNvPr id="85" name="Google Shape;85;p1"/>
          <p:cNvSpPr/>
          <p:nvPr/>
        </p:nvSpPr>
        <p:spPr>
          <a:xfrm>
            <a:off x="32190776" y="12378111"/>
            <a:ext cx="9957774" cy="1043127"/>
          </a:xfrm>
          <a:prstGeom prst="rect">
            <a:avLst/>
          </a:prstGeom>
          <a:noFill/>
          <a:ln>
            <a:noFill/>
          </a:ln>
        </p:spPr>
        <p:txBody>
          <a:bodyPr spcFirstLastPara="1" wrap="square" lIns="87055" tIns="43525" rIns="87055" bIns="43525" anchor="t" anchorCtr="0">
            <a:spAutoFit/>
          </a:bodyPr>
          <a:lstStyle/>
          <a:p>
            <a:pPr algn="ctr"/>
            <a:r>
              <a:rPr lang="es-ES" sz="6200" b="1" dirty="0" err="1"/>
              <a:t>Conclusions</a:t>
            </a:r>
            <a:endParaRPr sz="6200" dirty="0"/>
          </a:p>
        </p:txBody>
      </p:sp>
      <p:sp>
        <p:nvSpPr>
          <p:cNvPr id="87" name="Google Shape;87;p1"/>
          <p:cNvSpPr/>
          <p:nvPr/>
        </p:nvSpPr>
        <p:spPr>
          <a:xfrm>
            <a:off x="32190774" y="6849129"/>
            <a:ext cx="9569425" cy="4458500"/>
          </a:xfrm>
          <a:prstGeom prst="rect">
            <a:avLst/>
          </a:prstGeom>
          <a:noFill/>
          <a:ln>
            <a:noFill/>
          </a:ln>
        </p:spPr>
        <p:txBody>
          <a:bodyPr spcFirstLastPara="1" wrap="square" lIns="76102" tIns="38052" rIns="76102" bIns="38052" anchor="t" anchorCtr="0">
            <a:spAutoFit/>
          </a:bodyPr>
          <a:lstStyle/>
          <a:p>
            <a:pPr algn="just">
              <a:lnSpc>
                <a:spcPct val="115000"/>
              </a:lnSpc>
              <a:buClr>
                <a:schemeClr val="dk1"/>
              </a:buClr>
              <a:buSzPts val="1100"/>
            </a:pPr>
            <a:r>
              <a:rPr lang="en-US" sz="2000" dirty="0">
                <a:solidFill>
                  <a:schemeClr val="tx1"/>
                </a:solidFill>
                <a:uFill>
                  <a:noFill/>
                </a:uFill>
              </a:rPr>
              <a:t>Despite</a:t>
            </a:r>
            <a:r>
              <a:rPr lang="en-US" sz="2000" dirty="0">
                <a:solidFill>
                  <a:schemeClr val="tx1"/>
                </a:solidFill>
              </a:rPr>
              <a:t> </a:t>
            </a:r>
            <a:r>
              <a:rPr lang="en-US" sz="2000" dirty="0">
                <a:solidFill>
                  <a:schemeClr val="tx1"/>
                </a:solidFill>
                <a:uFill>
                  <a:noFill/>
                </a:uFill>
              </a:rPr>
              <a:t>the</a:t>
            </a:r>
            <a:r>
              <a:rPr lang="en-US" sz="2000" dirty="0">
                <a:solidFill>
                  <a:schemeClr val="tx1"/>
                </a:solidFill>
              </a:rPr>
              <a:t> </a:t>
            </a:r>
            <a:r>
              <a:rPr lang="en-US" sz="2000" dirty="0">
                <a:solidFill>
                  <a:schemeClr val="tx1"/>
                </a:solidFill>
                <a:uFill>
                  <a:noFill/>
                </a:uFill>
              </a:rPr>
              <a:t>short</a:t>
            </a:r>
            <a:r>
              <a:rPr lang="en-US" sz="2000" dirty="0">
                <a:solidFill>
                  <a:schemeClr val="tx1"/>
                </a:solidFill>
              </a:rPr>
              <a:t> </a:t>
            </a:r>
            <a:r>
              <a:rPr lang="en-US" sz="2000" dirty="0">
                <a:solidFill>
                  <a:schemeClr val="tx1"/>
                </a:solidFill>
                <a:uFill>
                  <a:noFill/>
                </a:uFill>
              </a:rPr>
              <a:t>period</a:t>
            </a:r>
            <a:r>
              <a:rPr lang="en-US" sz="2000" dirty="0">
                <a:solidFill>
                  <a:schemeClr val="tx1"/>
                </a:solidFill>
              </a:rPr>
              <a:t> </a:t>
            </a:r>
            <a:r>
              <a:rPr lang="en-US" sz="2000" dirty="0">
                <a:solidFill>
                  <a:schemeClr val="tx1"/>
                </a:solidFill>
                <a:uFill>
                  <a:noFill/>
                </a:uFill>
              </a:rPr>
              <a:t>of</a:t>
            </a:r>
            <a:r>
              <a:rPr lang="en-US" sz="2000" dirty="0">
                <a:solidFill>
                  <a:schemeClr val="tx1"/>
                </a:solidFill>
              </a:rPr>
              <a:t> </a:t>
            </a:r>
            <a:r>
              <a:rPr lang="en-US" sz="2000" dirty="0">
                <a:solidFill>
                  <a:schemeClr val="tx1"/>
                </a:solidFill>
                <a:uFill>
                  <a:noFill/>
                </a:uFill>
              </a:rPr>
              <a:t>time</a:t>
            </a:r>
            <a:r>
              <a:rPr lang="en-US" sz="2000" dirty="0">
                <a:solidFill>
                  <a:schemeClr val="tx1"/>
                </a:solidFill>
              </a:rPr>
              <a:t> </a:t>
            </a:r>
            <a:r>
              <a:rPr lang="en-US" sz="2000" dirty="0">
                <a:solidFill>
                  <a:schemeClr val="tx1"/>
                </a:solidFill>
                <a:uFill>
                  <a:noFill/>
                </a:uFill>
              </a:rPr>
              <a:t>that</a:t>
            </a:r>
            <a:r>
              <a:rPr lang="en-US" sz="2000" dirty="0">
                <a:solidFill>
                  <a:schemeClr val="tx1"/>
                </a:solidFill>
              </a:rPr>
              <a:t> covers </a:t>
            </a:r>
            <a:r>
              <a:rPr lang="en-US" sz="2000" dirty="0">
                <a:solidFill>
                  <a:schemeClr val="tx1"/>
                </a:solidFill>
                <a:uFill>
                  <a:noFill/>
                </a:uFill>
              </a:rPr>
              <a:t>our</a:t>
            </a:r>
            <a:r>
              <a:rPr lang="en-US" sz="2000" dirty="0">
                <a:solidFill>
                  <a:schemeClr val="tx1"/>
                </a:solidFill>
              </a:rPr>
              <a:t> </a:t>
            </a:r>
            <a:r>
              <a:rPr lang="en-US" sz="2000" dirty="0">
                <a:solidFill>
                  <a:schemeClr val="tx1"/>
                </a:solidFill>
                <a:uFill>
                  <a:noFill/>
                </a:uFill>
              </a:rPr>
              <a:t>analysis</a:t>
            </a:r>
            <a:r>
              <a:rPr lang="en-US" sz="2000" dirty="0">
                <a:solidFill>
                  <a:schemeClr val="tx1"/>
                </a:solidFill>
              </a:rPr>
              <a:t> (16 years) </a:t>
            </a:r>
            <a:r>
              <a:rPr lang="en-US" sz="2000" dirty="0">
                <a:solidFill>
                  <a:schemeClr val="tx1"/>
                </a:solidFill>
                <a:uFill>
                  <a:noFill/>
                </a:uFill>
              </a:rPr>
              <a:t>and</a:t>
            </a:r>
            <a:r>
              <a:rPr lang="en-US" sz="2000" dirty="0">
                <a:solidFill>
                  <a:schemeClr val="tx1"/>
                </a:solidFill>
              </a:rPr>
              <a:t> </a:t>
            </a:r>
            <a:r>
              <a:rPr lang="en-US" sz="2000" dirty="0">
                <a:solidFill>
                  <a:schemeClr val="tx1"/>
                </a:solidFill>
                <a:uFill>
                  <a:noFill/>
                </a:uFill>
              </a:rPr>
              <a:t>not</a:t>
            </a:r>
            <a:r>
              <a:rPr lang="en-US" sz="2000" dirty="0">
                <a:solidFill>
                  <a:schemeClr val="tx1"/>
                </a:solidFill>
              </a:rPr>
              <a:t> having recorded </a:t>
            </a:r>
            <a:r>
              <a:rPr lang="en-US" sz="2000" dirty="0">
                <a:solidFill>
                  <a:schemeClr val="tx1"/>
                </a:solidFill>
                <a:uFill>
                  <a:noFill/>
                </a:uFill>
              </a:rPr>
              <a:t>the</a:t>
            </a:r>
            <a:r>
              <a:rPr lang="en-US" sz="2000" dirty="0">
                <a:solidFill>
                  <a:schemeClr val="tx1"/>
                </a:solidFill>
              </a:rPr>
              <a:t> </a:t>
            </a:r>
            <a:r>
              <a:rPr lang="en-US" sz="2000" dirty="0">
                <a:solidFill>
                  <a:schemeClr val="tx1"/>
                </a:solidFill>
                <a:uFill>
                  <a:noFill/>
                </a:uFill>
              </a:rPr>
              <a:t>data</a:t>
            </a:r>
            <a:r>
              <a:rPr lang="en-US" sz="2000" dirty="0">
                <a:solidFill>
                  <a:schemeClr val="tx1"/>
                </a:solidFill>
              </a:rPr>
              <a:t> </a:t>
            </a:r>
            <a:r>
              <a:rPr lang="en-US" sz="2000" dirty="0">
                <a:solidFill>
                  <a:schemeClr val="tx1"/>
                </a:solidFill>
                <a:uFill>
                  <a:noFill/>
                </a:uFill>
              </a:rPr>
              <a:t>in</a:t>
            </a:r>
            <a:r>
              <a:rPr lang="en-US" sz="2000" dirty="0">
                <a:solidFill>
                  <a:schemeClr val="tx1"/>
                </a:solidFill>
              </a:rPr>
              <a:t> </a:t>
            </a:r>
            <a:r>
              <a:rPr lang="en-US" sz="2000" dirty="0">
                <a:solidFill>
                  <a:schemeClr val="tx1"/>
                </a:solidFill>
                <a:uFill>
                  <a:noFill/>
                </a:uFill>
              </a:rPr>
              <a:t>the</a:t>
            </a:r>
            <a:r>
              <a:rPr lang="en-US" sz="2000" dirty="0">
                <a:solidFill>
                  <a:schemeClr val="tx1"/>
                </a:solidFill>
              </a:rPr>
              <a:t> </a:t>
            </a:r>
            <a:r>
              <a:rPr lang="en-US" sz="2000" dirty="0">
                <a:solidFill>
                  <a:schemeClr val="tx1"/>
                </a:solidFill>
                <a:uFill>
                  <a:noFill/>
                </a:uFill>
              </a:rPr>
              <a:t>summer</a:t>
            </a:r>
            <a:r>
              <a:rPr lang="en-US" sz="2000" dirty="0">
                <a:solidFill>
                  <a:schemeClr val="tx1"/>
                </a:solidFill>
              </a:rPr>
              <a:t> </a:t>
            </a:r>
            <a:r>
              <a:rPr lang="en-US" sz="2000" dirty="0">
                <a:solidFill>
                  <a:schemeClr val="tx1"/>
                </a:solidFill>
                <a:uFill>
                  <a:noFill/>
                </a:uFill>
              </a:rPr>
              <a:t>period</a:t>
            </a:r>
            <a:r>
              <a:rPr lang="en-US" sz="2000" dirty="0">
                <a:solidFill>
                  <a:schemeClr val="tx1"/>
                </a:solidFill>
              </a:rPr>
              <a:t>, </a:t>
            </a:r>
            <a:r>
              <a:rPr lang="en-US" sz="2000" dirty="0">
                <a:solidFill>
                  <a:schemeClr val="tx1"/>
                </a:solidFill>
                <a:uFill>
                  <a:noFill/>
                </a:uFill>
              </a:rPr>
              <a:t>we</a:t>
            </a:r>
            <a:r>
              <a:rPr lang="en-US" sz="2000" dirty="0">
                <a:solidFill>
                  <a:schemeClr val="tx1"/>
                </a:solidFill>
              </a:rPr>
              <a:t> </a:t>
            </a:r>
            <a:r>
              <a:rPr lang="en-US" sz="2000" dirty="0">
                <a:solidFill>
                  <a:schemeClr val="tx1"/>
                </a:solidFill>
                <a:uFill>
                  <a:noFill/>
                </a:uFill>
              </a:rPr>
              <a:t>can</a:t>
            </a:r>
            <a:r>
              <a:rPr lang="en-US" sz="2000" dirty="0">
                <a:solidFill>
                  <a:schemeClr val="tx1"/>
                </a:solidFill>
              </a:rPr>
              <a:t> </a:t>
            </a:r>
            <a:r>
              <a:rPr lang="en-US" sz="2000" dirty="0">
                <a:solidFill>
                  <a:schemeClr val="tx1"/>
                </a:solidFill>
                <a:uFill>
                  <a:noFill/>
                </a:uFill>
              </a:rPr>
              <a:t>see</a:t>
            </a:r>
            <a:r>
              <a:rPr lang="en-US" sz="2000" dirty="0">
                <a:solidFill>
                  <a:schemeClr val="tx1"/>
                </a:solidFill>
              </a:rPr>
              <a:t> </a:t>
            </a:r>
            <a:r>
              <a:rPr lang="en-US" sz="2000" dirty="0">
                <a:solidFill>
                  <a:schemeClr val="tx1"/>
                </a:solidFill>
                <a:uFill>
                  <a:noFill/>
                </a:uFill>
              </a:rPr>
              <a:t>that</a:t>
            </a:r>
            <a:r>
              <a:rPr lang="en-US" sz="2000" dirty="0">
                <a:solidFill>
                  <a:schemeClr val="tx1"/>
                </a:solidFill>
              </a:rPr>
              <a:t> </a:t>
            </a:r>
            <a:r>
              <a:rPr lang="en-US" sz="2000" dirty="0">
                <a:solidFill>
                  <a:schemeClr val="tx1"/>
                </a:solidFill>
                <a:uFill>
                  <a:noFill/>
                </a:uFill>
              </a:rPr>
              <a:t>the</a:t>
            </a:r>
            <a:r>
              <a:rPr lang="en-US" sz="2000" dirty="0">
                <a:solidFill>
                  <a:schemeClr val="tx1"/>
                </a:solidFill>
              </a:rPr>
              <a:t> </a:t>
            </a:r>
            <a:r>
              <a:rPr lang="en-US" sz="2000" dirty="0">
                <a:solidFill>
                  <a:schemeClr val="tx1"/>
                </a:solidFill>
                <a:uFill>
                  <a:noFill/>
                </a:uFill>
              </a:rPr>
              <a:t>data</a:t>
            </a:r>
            <a:r>
              <a:rPr lang="en-US" sz="2000" dirty="0">
                <a:solidFill>
                  <a:schemeClr val="tx1"/>
                </a:solidFill>
              </a:rPr>
              <a:t> </a:t>
            </a:r>
            <a:r>
              <a:rPr lang="en-US" sz="2000" dirty="0">
                <a:solidFill>
                  <a:schemeClr val="tx1"/>
                </a:solidFill>
                <a:uFill>
                  <a:noFill/>
                </a:uFill>
              </a:rPr>
              <a:t>are</a:t>
            </a:r>
            <a:r>
              <a:rPr lang="en-US" sz="2000" dirty="0">
                <a:solidFill>
                  <a:schemeClr val="tx1"/>
                </a:solidFill>
              </a:rPr>
              <a:t> </a:t>
            </a:r>
            <a:r>
              <a:rPr lang="en-US" sz="2000" dirty="0">
                <a:solidFill>
                  <a:schemeClr val="tx1"/>
                </a:solidFill>
                <a:uFill>
                  <a:noFill/>
                </a:uFill>
              </a:rPr>
              <a:t>consistent</a:t>
            </a:r>
            <a:r>
              <a:rPr lang="en-US" sz="2000" dirty="0">
                <a:solidFill>
                  <a:schemeClr val="tx1"/>
                </a:solidFill>
              </a:rPr>
              <a:t> </a:t>
            </a:r>
            <a:r>
              <a:rPr lang="en-US" sz="2000" dirty="0">
                <a:solidFill>
                  <a:schemeClr val="tx1"/>
                </a:solidFill>
                <a:uFill>
                  <a:noFill/>
                </a:uFill>
              </a:rPr>
              <a:t>with</a:t>
            </a:r>
            <a:r>
              <a:rPr lang="en-US" sz="2000" dirty="0">
                <a:solidFill>
                  <a:schemeClr val="tx1"/>
                </a:solidFill>
              </a:rPr>
              <a:t> </a:t>
            </a:r>
            <a:r>
              <a:rPr lang="en-US" sz="2000" dirty="0">
                <a:solidFill>
                  <a:schemeClr val="tx1"/>
                </a:solidFill>
                <a:uFill>
                  <a:noFill/>
                </a:uFill>
              </a:rPr>
              <a:t>those</a:t>
            </a:r>
            <a:r>
              <a:rPr lang="en-US" sz="2000" dirty="0">
                <a:solidFill>
                  <a:schemeClr val="tx1"/>
                </a:solidFill>
              </a:rPr>
              <a:t> </a:t>
            </a:r>
            <a:r>
              <a:rPr lang="en-US" sz="2000" dirty="0">
                <a:solidFill>
                  <a:schemeClr val="tx1"/>
                </a:solidFill>
                <a:uFill>
                  <a:noFill/>
                </a:uFill>
              </a:rPr>
              <a:t>provided</a:t>
            </a:r>
            <a:r>
              <a:rPr lang="en-US" sz="2000" dirty="0">
                <a:solidFill>
                  <a:schemeClr val="tx1"/>
                </a:solidFill>
              </a:rPr>
              <a:t> </a:t>
            </a:r>
            <a:r>
              <a:rPr lang="en-US" sz="2000" dirty="0">
                <a:solidFill>
                  <a:schemeClr val="tx1"/>
                </a:solidFill>
                <a:uFill>
                  <a:noFill/>
                </a:uFill>
              </a:rPr>
              <a:t>by</a:t>
            </a:r>
            <a:r>
              <a:rPr lang="en-US" sz="2000" dirty="0">
                <a:solidFill>
                  <a:schemeClr val="tx1"/>
                </a:solidFill>
              </a:rPr>
              <a:t> </a:t>
            </a:r>
            <a:r>
              <a:rPr lang="en-US" sz="2000" dirty="0">
                <a:solidFill>
                  <a:schemeClr val="tx1"/>
                </a:solidFill>
                <a:uFill>
                  <a:noFill/>
                </a:uFill>
              </a:rPr>
              <a:t>the</a:t>
            </a:r>
            <a:r>
              <a:rPr lang="en-US" sz="2000" dirty="0">
                <a:solidFill>
                  <a:schemeClr val="tx1"/>
                </a:solidFill>
              </a:rPr>
              <a:t> IPPC (Intergovernmental </a:t>
            </a:r>
            <a:r>
              <a:rPr lang="en-US" sz="2000" dirty="0">
                <a:solidFill>
                  <a:schemeClr val="tx1"/>
                </a:solidFill>
                <a:uFill>
                  <a:noFill/>
                </a:uFill>
              </a:rPr>
              <a:t>Panel</a:t>
            </a:r>
            <a:r>
              <a:rPr lang="en-US" sz="2000" dirty="0">
                <a:solidFill>
                  <a:schemeClr val="tx1"/>
                </a:solidFill>
              </a:rPr>
              <a:t> </a:t>
            </a:r>
            <a:r>
              <a:rPr lang="en-US" sz="2000" dirty="0">
                <a:solidFill>
                  <a:schemeClr val="tx1"/>
                </a:solidFill>
                <a:uFill>
                  <a:noFill/>
                </a:uFill>
              </a:rPr>
              <a:t>on</a:t>
            </a:r>
            <a:r>
              <a:rPr lang="en-US" sz="2000" dirty="0">
                <a:solidFill>
                  <a:schemeClr val="tx1"/>
                </a:solidFill>
              </a:rPr>
              <a:t> </a:t>
            </a:r>
            <a:r>
              <a:rPr lang="en-US" sz="2000" dirty="0">
                <a:solidFill>
                  <a:schemeClr val="tx1"/>
                </a:solidFill>
                <a:uFill>
                  <a:noFill/>
                </a:uFill>
              </a:rPr>
              <a:t>Climate</a:t>
            </a:r>
            <a:r>
              <a:rPr lang="en-US" sz="2000" dirty="0">
                <a:solidFill>
                  <a:schemeClr val="tx1"/>
                </a:solidFill>
              </a:rPr>
              <a:t> </a:t>
            </a:r>
            <a:r>
              <a:rPr lang="en-US" sz="2000" dirty="0">
                <a:solidFill>
                  <a:schemeClr val="tx1"/>
                </a:solidFill>
                <a:uFill>
                  <a:noFill/>
                </a:uFill>
              </a:rPr>
              <a:t>Change</a:t>
            </a:r>
            <a:r>
              <a:rPr lang="en-US" sz="2000" dirty="0">
                <a:solidFill>
                  <a:schemeClr val="tx1"/>
                </a:solidFill>
              </a:rPr>
              <a:t>) </a:t>
            </a:r>
            <a:r>
              <a:rPr lang="en-US" sz="2000" dirty="0">
                <a:solidFill>
                  <a:schemeClr val="tx1"/>
                </a:solidFill>
                <a:uFill>
                  <a:noFill/>
                </a:uFill>
              </a:rPr>
              <a:t>of</a:t>
            </a:r>
            <a:r>
              <a:rPr lang="en-US" sz="2000" dirty="0">
                <a:solidFill>
                  <a:schemeClr val="tx1"/>
                </a:solidFill>
              </a:rPr>
              <a:t> 2007. </a:t>
            </a:r>
            <a:r>
              <a:rPr lang="en-US" sz="2000" dirty="0">
                <a:solidFill>
                  <a:schemeClr val="tx1"/>
                </a:solidFill>
                <a:uFill>
                  <a:noFill/>
                </a:uFill>
              </a:rPr>
              <a:t>We</a:t>
            </a:r>
            <a:r>
              <a:rPr lang="en-US" sz="2000" dirty="0">
                <a:solidFill>
                  <a:schemeClr val="tx1"/>
                </a:solidFill>
              </a:rPr>
              <a:t> </a:t>
            </a:r>
            <a:r>
              <a:rPr lang="en-US" sz="2000" dirty="0">
                <a:solidFill>
                  <a:schemeClr val="tx1"/>
                </a:solidFill>
                <a:uFill>
                  <a:noFill/>
                </a:uFill>
              </a:rPr>
              <a:t>have</a:t>
            </a:r>
            <a:r>
              <a:rPr lang="en-US" sz="2000" dirty="0">
                <a:solidFill>
                  <a:schemeClr val="tx1"/>
                </a:solidFill>
              </a:rPr>
              <a:t> </a:t>
            </a:r>
            <a:r>
              <a:rPr lang="en-US" sz="2000" dirty="0">
                <a:solidFill>
                  <a:schemeClr val="tx1"/>
                </a:solidFill>
                <a:uFill>
                  <a:noFill/>
                </a:uFill>
              </a:rPr>
              <a:t>chosen</a:t>
            </a:r>
            <a:r>
              <a:rPr lang="en-US" sz="2000" dirty="0">
                <a:solidFill>
                  <a:schemeClr val="tx1"/>
                </a:solidFill>
              </a:rPr>
              <a:t> </a:t>
            </a:r>
            <a:r>
              <a:rPr lang="en-US" sz="2000" dirty="0">
                <a:solidFill>
                  <a:schemeClr val="tx1"/>
                </a:solidFill>
                <a:uFill>
                  <a:noFill/>
                </a:uFill>
              </a:rPr>
              <a:t>two</a:t>
            </a:r>
            <a:r>
              <a:rPr lang="en-US" sz="2000" dirty="0">
                <a:solidFill>
                  <a:schemeClr val="tx1"/>
                </a:solidFill>
              </a:rPr>
              <a:t> schools </a:t>
            </a:r>
            <a:r>
              <a:rPr lang="en-US" sz="2000" dirty="0">
                <a:solidFill>
                  <a:schemeClr val="tx1"/>
                </a:solidFill>
                <a:uFill>
                  <a:noFill/>
                </a:uFill>
              </a:rPr>
              <a:t>to</a:t>
            </a:r>
            <a:r>
              <a:rPr lang="en-US" sz="2000" dirty="0">
                <a:solidFill>
                  <a:schemeClr val="tx1"/>
                </a:solidFill>
              </a:rPr>
              <a:t> </a:t>
            </a:r>
            <a:r>
              <a:rPr lang="en-US" sz="2000" dirty="0">
                <a:solidFill>
                  <a:schemeClr val="tx1"/>
                </a:solidFill>
                <a:uFill>
                  <a:noFill/>
                </a:uFill>
              </a:rPr>
              <a:t>compare</a:t>
            </a:r>
            <a:r>
              <a:rPr lang="en-US" sz="2000" dirty="0">
                <a:solidFill>
                  <a:schemeClr val="tx1"/>
                </a:solidFill>
              </a:rPr>
              <a:t> </a:t>
            </a:r>
            <a:r>
              <a:rPr lang="en-US" sz="2000" dirty="0">
                <a:solidFill>
                  <a:schemeClr val="tx1"/>
                </a:solidFill>
                <a:uFill>
                  <a:noFill/>
                </a:uFill>
              </a:rPr>
              <a:t>the</a:t>
            </a:r>
            <a:r>
              <a:rPr lang="en-US" sz="2000" dirty="0">
                <a:solidFill>
                  <a:schemeClr val="tx1"/>
                </a:solidFill>
              </a:rPr>
              <a:t> </a:t>
            </a:r>
            <a:r>
              <a:rPr lang="en-US" sz="2000" dirty="0">
                <a:solidFill>
                  <a:schemeClr val="tx1"/>
                </a:solidFill>
                <a:uFill>
                  <a:noFill/>
                </a:uFill>
              </a:rPr>
              <a:t>data</a:t>
            </a:r>
            <a:r>
              <a:rPr lang="en-US" sz="2000" dirty="0">
                <a:solidFill>
                  <a:schemeClr val="tx1"/>
                </a:solidFill>
              </a:rPr>
              <a:t>; </a:t>
            </a:r>
            <a:r>
              <a:rPr lang="en-US" sz="2000" dirty="0">
                <a:solidFill>
                  <a:schemeClr val="tx1"/>
                </a:solidFill>
                <a:uFill>
                  <a:noFill/>
                </a:uFill>
              </a:rPr>
              <a:t>one</a:t>
            </a:r>
            <a:r>
              <a:rPr lang="en-US" sz="2000" dirty="0">
                <a:solidFill>
                  <a:schemeClr val="tx1"/>
                </a:solidFill>
              </a:rPr>
              <a:t> </a:t>
            </a:r>
            <a:r>
              <a:rPr lang="en-US" sz="2000" dirty="0">
                <a:solidFill>
                  <a:schemeClr val="tx1"/>
                </a:solidFill>
                <a:uFill>
                  <a:noFill/>
                </a:uFill>
              </a:rPr>
              <a:t>from</a:t>
            </a:r>
            <a:r>
              <a:rPr lang="en-US" sz="2000" dirty="0">
                <a:solidFill>
                  <a:schemeClr val="tx1"/>
                </a:solidFill>
              </a:rPr>
              <a:t> a </a:t>
            </a:r>
            <a:r>
              <a:rPr lang="en-US" sz="2000" dirty="0">
                <a:solidFill>
                  <a:schemeClr val="tx1"/>
                </a:solidFill>
                <a:uFill>
                  <a:noFill/>
                </a:uFill>
              </a:rPr>
              <a:t>rural</a:t>
            </a:r>
            <a:r>
              <a:rPr lang="en-US" sz="2000" dirty="0">
                <a:solidFill>
                  <a:schemeClr val="tx1"/>
                </a:solidFill>
              </a:rPr>
              <a:t> area (IES Juana </a:t>
            </a:r>
            <a:r>
              <a:rPr lang="en-US" sz="2000" dirty="0">
                <a:solidFill>
                  <a:schemeClr val="tx1"/>
                </a:solidFill>
                <a:uFill>
                  <a:noFill/>
                </a:uFill>
              </a:rPr>
              <a:t>de</a:t>
            </a:r>
            <a:r>
              <a:rPr lang="en-US" sz="2000" dirty="0">
                <a:solidFill>
                  <a:schemeClr val="tx1"/>
                </a:solidFill>
              </a:rPr>
              <a:t> Pimentel, Arenas </a:t>
            </a:r>
            <a:r>
              <a:rPr lang="en-US" sz="2000" dirty="0">
                <a:solidFill>
                  <a:schemeClr val="tx1"/>
                </a:solidFill>
                <a:uFill>
                  <a:noFill/>
                </a:uFill>
              </a:rPr>
              <a:t>de</a:t>
            </a:r>
            <a:r>
              <a:rPr lang="en-US" sz="2000" dirty="0">
                <a:solidFill>
                  <a:schemeClr val="tx1"/>
                </a:solidFill>
              </a:rPr>
              <a:t> San Pedro) </a:t>
            </a:r>
            <a:r>
              <a:rPr lang="en-US" sz="2000" dirty="0">
                <a:solidFill>
                  <a:schemeClr val="tx1"/>
                </a:solidFill>
                <a:uFill>
                  <a:noFill/>
                </a:uFill>
              </a:rPr>
              <a:t>and</a:t>
            </a:r>
            <a:r>
              <a:rPr lang="en-US" sz="2000" dirty="0">
                <a:solidFill>
                  <a:schemeClr val="tx1"/>
                </a:solidFill>
              </a:rPr>
              <a:t> </a:t>
            </a:r>
            <a:r>
              <a:rPr lang="en-US" sz="2000" dirty="0">
                <a:solidFill>
                  <a:schemeClr val="tx1"/>
                </a:solidFill>
                <a:uFill>
                  <a:noFill/>
                </a:uFill>
              </a:rPr>
              <a:t>another</a:t>
            </a:r>
            <a:r>
              <a:rPr lang="en-US" sz="2000" dirty="0">
                <a:solidFill>
                  <a:schemeClr val="tx1"/>
                </a:solidFill>
              </a:rPr>
              <a:t> </a:t>
            </a:r>
            <a:r>
              <a:rPr lang="en-US" sz="2000" dirty="0">
                <a:solidFill>
                  <a:schemeClr val="tx1"/>
                </a:solidFill>
                <a:uFill>
                  <a:noFill/>
                </a:uFill>
              </a:rPr>
              <a:t>from</a:t>
            </a:r>
            <a:r>
              <a:rPr lang="en-US" sz="2000" dirty="0">
                <a:solidFill>
                  <a:schemeClr val="tx1"/>
                </a:solidFill>
              </a:rPr>
              <a:t> an </a:t>
            </a:r>
            <a:r>
              <a:rPr lang="en-US" sz="2000" dirty="0">
                <a:solidFill>
                  <a:schemeClr val="tx1"/>
                </a:solidFill>
                <a:uFill>
                  <a:noFill/>
                </a:uFill>
              </a:rPr>
              <a:t>urban</a:t>
            </a:r>
            <a:r>
              <a:rPr lang="en-US" sz="2000" dirty="0">
                <a:solidFill>
                  <a:schemeClr val="tx1"/>
                </a:solidFill>
              </a:rPr>
              <a:t> area (IES Los Enlaces, Zaragoza). </a:t>
            </a:r>
            <a:r>
              <a:rPr lang="en-US" sz="2000" dirty="0">
                <a:solidFill>
                  <a:schemeClr val="tx1"/>
                </a:solidFill>
                <a:uFill>
                  <a:noFill/>
                </a:uFill>
                <a:hlinkClick r:id="rId3"/>
              </a:rPr>
              <a:t>In</a:t>
            </a:r>
            <a:r>
              <a:rPr lang="en-US" sz="2000" dirty="0">
                <a:solidFill>
                  <a:schemeClr val="tx1"/>
                </a:solidFill>
              </a:rPr>
              <a:t> </a:t>
            </a:r>
            <a:r>
              <a:rPr lang="en-US" sz="2000" dirty="0">
                <a:solidFill>
                  <a:schemeClr val="tx1"/>
                </a:solidFill>
                <a:uFill>
                  <a:noFill/>
                </a:uFill>
              </a:rPr>
              <a:t>both</a:t>
            </a:r>
            <a:r>
              <a:rPr lang="en-US" sz="2000" dirty="0">
                <a:solidFill>
                  <a:schemeClr val="tx1"/>
                </a:solidFill>
              </a:rPr>
              <a:t> </a:t>
            </a:r>
            <a:r>
              <a:rPr lang="en-US" sz="2000" dirty="0">
                <a:solidFill>
                  <a:schemeClr val="tx1"/>
                </a:solidFill>
                <a:uFill>
                  <a:noFill/>
                </a:uFill>
              </a:rPr>
              <a:t>we</a:t>
            </a:r>
            <a:r>
              <a:rPr lang="en-US" sz="2000" dirty="0">
                <a:solidFill>
                  <a:schemeClr val="tx1"/>
                </a:solidFill>
              </a:rPr>
              <a:t> </a:t>
            </a:r>
            <a:r>
              <a:rPr lang="en-US" sz="2000" dirty="0">
                <a:solidFill>
                  <a:schemeClr val="tx1"/>
                </a:solidFill>
                <a:uFill>
                  <a:noFill/>
                </a:uFill>
              </a:rPr>
              <a:t>observe</a:t>
            </a:r>
            <a:r>
              <a:rPr lang="en-US" sz="2000" dirty="0">
                <a:solidFill>
                  <a:schemeClr val="tx1"/>
                </a:solidFill>
              </a:rPr>
              <a:t> </a:t>
            </a:r>
            <a:r>
              <a:rPr lang="en-US" sz="2000" dirty="0">
                <a:solidFill>
                  <a:schemeClr val="tx1"/>
                </a:solidFill>
                <a:uFill>
                  <a:noFill/>
                </a:uFill>
              </a:rPr>
              <a:t>a</a:t>
            </a:r>
            <a:r>
              <a:rPr lang="en-US" sz="2000" dirty="0">
                <a:solidFill>
                  <a:schemeClr val="tx1"/>
                </a:solidFill>
              </a:rPr>
              <a:t> </a:t>
            </a:r>
            <a:r>
              <a:rPr lang="en-US" sz="2000" dirty="0">
                <a:solidFill>
                  <a:schemeClr val="tx1"/>
                </a:solidFill>
                <a:uFill>
                  <a:noFill/>
                </a:uFill>
              </a:rPr>
              <a:t>similar</a:t>
            </a:r>
            <a:r>
              <a:rPr lang="en-US" sz="2000" dirty="0">
                <a:solidFill>
                  <a:schemeClr val="tx1"/>
                </a:solidFill>
              </a:rPr>
              <a:t> </a:t>
            </a:r>
            <a:r>
              <a:rPr lang="en-US" sz="2000" dirty="0">
                <a:solidFill>
                  <a:schemeClr val="tx1"/>
                </a:solidFill>
                <a:uFill>
                  <a:noFill/>
                </a:uFill>
              </a:rPr>
              <a:t>pattern</a:t>
            </a:r>
            <a:r>
              <a:rPr lang="en-US" sz="2000" dirty="0">
                <a:solidFill>
                  <a:schemeClr val="tx1"/>
                </a:solidFill>
              </a:rPr>
              <a:t> </a:t>
            </a:r>
            <a:r>
              <a:rPr lang="en-US" sz="2000" dirty="0">
                <a:solidFill>
                  <a:schemeClr val="tx1"/>
                </a:solidFill>
                <a:uFill>
                  <a:noFill/>
                </a:uFill>
              </a:rPr>
              <a:t>of</a:t>
            </a:r>
            <a:r>
              <a:rPr lang="en-US" sz="2000" dirty="0">
                <a:solidFill>
                  <a:schemeClr val="tx1"/>
                </a:solidFill>
              </a:rPr>
              <a:t> </a:t>
            </a:r>
            <a:r>
              <a:rPr lang="en-US" sz="2000" dirty="0">
                <a:solidFill>
                  <a:schemeClr val="tx1"/>
                </a:solidFill>
                <a:uFill>
                  <a:noFill/>
                </a:uFill>
              </a:rPr>
              <a:t>temperature</a:t>
            </a:r>
            <a:r>
              <a:rPr lang="en-US" sz="2000" dirty="0">
                <a:solidFill>
                  <a:schemeClr val="tx1"/>
                </a:solidFill>
              </a:rPr>
              <a:t> </a:t>
            </a:r>
            <a:r>
              <a:rPr lang="en-US" sz="2000" dirty="0">
                <a:solidFill>
                  <a:schemeClr val="tx1"/>
                </a:solidFill>
                <a:uFill>
                  <a:noFill/>
                </a:uFill>
              </a:rPr>
              <a:t>increase</a:t>
            </a:r>
            <a:r>
              <a:rPr lang="en-US" sz="2000" dirty="0">
                <a:solidFill>
                  <a:schemeClr val="tx1"/>
                </a:solidFill>
              </a:rPr>
              <a:t> </a:t>
            </a:r>
            <a:r>
              <a:rPr lang="en-US" sz="2000" dirty="0">
                <a:solidFill>
                  <a:schemeClr val="tx1"/>
                </a:solidFill>
                <a:uFill>
                  <a:noFill/>
                </a:uFill>
              </a:rPr>
              <a:t>as</a:t>
            </a:r>
            <a:r>
              <a:rPr lang="en-US" sz="2000" dirty="0">
                <a:solidFill>
                  <a:schemeClr val="tx1"/>
                </a:solidFill>
              </a:rPr>
              <a:t> reflected </a:t>
            </a:r>
            <a:r>
              <a:rPr lang="en-US" sz="2000" dirty="0">
                <a:solidFill>
                  <a:schemeClr val="tx1"/>
                </a:solidFill>
                <a:uFill>
                  <a:noFill/>
                </a:uFill>
              </a:rPr>
              <a:t>in</a:t>
            </a:r>
            <a:r>
              <a:rPr lang="en-US" sz="2000" dirty="0">
                <a:solidFill>
                  <a:schemeClr val="tx1"/>
                </a:solidFill>
              </a:rPr>
              <a:t> </a:t>
            </a:r>
            <a:r>
              <a:rPr lang="en-US" sz="2000" dirty="0">
                <a:solidFill>
                  <a:schemeClr val="tx1"/>
                </a:solidFill>
                <a:uFill>
                  <a:noFill/>
                </a:uFill>
              </a:rPr>
              <a:t>our</a:t>
            </a:r>
            <a:r>
              <a:rPr lang="en-US" sz="2000" dirty="0">
                <a:solidFill>
                  <a:schemeClr val="tx1"/>
                </a:solidFill>
              </a:rPr>
              <a:t> graphs. H</a:t>
            </a:r>
            <a:r>
              <a:rPr lang="en-US" sz="2000" dirty="0">
                <a:solidFill>
                  <a:schemeClr val="tx1"/>
                </a:solidFill>
                <a:uFill>
                  <a:noFill/>
                </a:uFill>
              </a:rPr>
              <a:t>owever</a:t>
            </a:r>
            <a:r>
              <a:rPr lang="en-US" sz="2000" dirty="0">
                <a:solidFill>
                  <a:schemeClr val="tx1"/>
                </a:solidFill>
              </a:rPr>
              <a:t>, regarding  </a:t>
            </a:r>
            <a:r>
              <a:rPr lang="en-US" sz="2000" dirty="0">
                <a:solidFill>
                  <a:schemeClr val="tx1"/>
                </a:solidFill>
                <a:uFill>
                  <a:noFill/>
                </a:uFill>
              </a:rPr>
              <a:t>precipitation</a:t>
            </a:r>
            <a:r>
              <a:rPr lang="en-US" sz="2000" dirty="0">
                <a:solidFill>
                  <a:schemeClr val="tx1"/>
                </a:solidFill>
              </a:rPr>
              <a:t> </a:t>
            </a:r>
            <a:r>
              <a:rPr lang="en-US" sz="2000" dirty="0">
                <a:solidFill>
                  <a:schemeClr val="tx1"/>
                </a:solidFill>
                <a:uFill>
                  <a:noFill/>
                </a:uFill>
              </a:rPr>
              <a:t>data</a:t>
            </a:r>
            <a:r>
              <a:rPr lang="en-US" sz="2000" dirty="0">
                <a:solidFill>
                  <a:schemeClr val="tx1"/>
                </a:solidFill>
              </a:rPr>
              <a:t>, </a:t>
            </a:r>
            <a:r>
              <a:rPr lang="en-US" sz="2000" dirty="0">
                <a:solidFill>
                  <a:schemeClr val="tx1"/>
                </a:solidFill>
                <a:uFill>
                  <a:noFill/>
                </a:uFill>
              </a:rPr>
              <a:t>they</a:t>
            </a:r>
            <a:r>
              <a:rPr lang="en-US" sz="2000" dirty="0">
                <a:solidFill>
                  <a:schemeClr val="tx1"/>
                </a:solidFill>
              </a:rPr>
              <a:t> </a:t>
            </a:r>
            <a:r>
              <a:rPr lang="en-US" sz="2000" dirty="0">
                <a:solidFill>
                  <a:schemeClr val="tx1"/>
                </a:solidFill>
                <a:uFill>
                  <a:noFill/>
                </a:uFill>
              </a:rPr>
              <a:t>do</a:t>
            </a:r>
            <a:r>
              <a:rPr lang="en-US" sz="2000" dirty="0">
                <a:solidFill>
                  <a:schemeClr val="tx1"/>
                </a:solidFill>
              </a:rPr>
              <a:t> </a:t>
            </a:r>
            <a:r>
              <a:rPr lang="en-US" sz="2000" dirty="0">
                <a:solidFill>
                  <a:schemeClr val="tx1"/>
                </a:solidFill>
                <a:uFill>
                  <a:noFill/>
                </a:uFill>
              </a:rPr>
              <a:t>not</a:t>
            </a:r>
            <a:r>
              <a:rPr lang="en-US" sz="2000" dirty="0">
                <a:solidFill>
                  <a:schemeClr val="tx1"/>
                </a:solidFill>
              </a:rPr>
              <a:t> </a:t>
            </a:r>
            <a:r>
              <a:rPr lang="en-US" sz="2000" dirty="0">
                <a:solidFill>
                  <a:schemeClr val="tx1"/>
                </a:solidFill>
                <a:uFill>
                  <a:noFill/>
                </a:uFill>
              </a:rPr>
              <a:t>agree</a:t>
            </a:r>
            <a:r>
              <a:rPr lang="en-US" sz="2000" dirty="0">
                <a:solidFill>
                  <a:schemeClr val="tx1"/>
                </a:solidFill>
              </a:rPr>
              <a:t> </a:t>
            </a:r>
            <a:r>
              <a:rPr lang="en-US" sz="2000" dirty="0">
                <a:solidFill>
                  <a:schemeClr val="tx1"/>
                </a:solidFill>
                <a:uFill>
                  <a:noFill/>
                </a:uFill>
              </a:rPr>
              <a:t>to</a:t>
            </a:r>
            <a:r>
              <a:rPr lang="en-US" sz="2000" dirty="0">
                <a:solidFill>
                  <a:schemeClr val="tx1"/>
                </a:solidFill>
              </a:rPr>
              <a:t> </a:t>
            </a:r>
            <a:r>
              <a:rPr lang="en-US" sz="2000" dirty="0">
                <a:solidFill>
                  <a:schemeClr val="tx1"/>
                </a:solidFill>
                <a:uFill>
                  <a:noFill/>
                </a:uFill>
              </a:rPr>
              <a:t>belong</a:t>
            </a:r>
            <a:r>
              <a:rPr lang="en-US" sz="2000" dirty="0">
                <a:solidFill>
                  <a:schemeClr val="tx1"/>
                </a:solidFill>
              </a:rPr>
              <a:t> </a:t>
            </a:r>
            <a:r>
              <a:rPr lang="en-US" sz="2000" dirty="0">
                <a:solidFill>
                  <a:schemeClr val="tx1"/>
                </a:solidFill>
                <a:uFill>
                  <a:noFill/>
                </a:uFill>
              </a:rPr>
              <a:t>to</a:t>
            </a:r>
            <a:r>
              <a:rPr lang="en-US" sz="2000" dirty="0">
                <a:solidFill>
                  <a:schemeClr val="tx1"/>
                </a:solidFill>
              </a:rPr>
              <a:t> localities </a:t>
            </a:r>
            <a:r>
              <a:rPr lang="en-US" sz="2000" dirty="0">
                <a:solidFill>
                  <a:schemeClr val="tx1"/>
                </a:solidFill>
                <a:uFill>
                  <a:noFill/>
                </a:uFill>
              </a:rPr>
              <a:t>with</a:t>
            </a:r>
            <a:r>
              <a:rPr lang="en-US" sz="2000" dirty="0">
                <a:solidFill>
                  <a:schemeClr val="tx1"/>
                </a:solidFill>
              </a:rPr>
              <a:t> </a:t>
            </a:r>
            <a:r>
              <a:rPr lang="en-US" sz="2000" dirty="0">
                <a:solidFill>
                  <a:schemeClr val="tx1"/>
                </a:solidFill>
                <a:uFill>
                  <a:noFill/>
                </a:uFill>
              </a:rPr>
              <a:t>different</a:t>
            </a:r>
            <a:r>
              <a:rPr lang="en-US" sz="2000" dirty="0">
                <a:solidFill>
                  <a:schemeClr val="tx1"/>
                </a:solidFill>
              </a:rPr>
              <a:t> </a:t>
            </a:r>
            <a:r>
              <a:rPr lang="en-US" sz="2000" dirty="0">
                <a:solidFill>
                  <a:schemeClr val="tx1"/>
                </a:solidFill>
                <a:uFill>
                  <a:noFill/>
                </a:uFill>
              </a:rPr>
              <a:t>rainfall</a:t>
            </a:r>
            <a:r>
              <a:rPr lang="en-US" sz="2000" dirty="0">
                <a:solidFill>
                  <a:schemeClr val="tx1"/>
                </a:solidFill>
              </a:rPr>
              <a:t> regimes. </a:t>
            </a:r>
          </a:p>
          <a:p>
            <a:pPr algn="just">
              <a:lnSpc>
                <a:spcPct val="115000"/>
              </a:lnSpc>
              <a:buClr>
                <a:schemeClr val="dk1"/>
              </a:buClr>
              <a:buSzPts val="1100"/>
            </a:pPr>
            <a:endParaRPr lang="en-US" sz="2000" dirty="0">
              <a:solidFill>
                <a:schemeClr val="tx1"/>
              </a:solidFill>
            </a:endParaRPr>
          </a:p>
          <a:p>
            <a:pPr algn="just">
              <a:lnSpc>
                <a:spcPct val="128571"/>
              </a:lnSpc>
              <a:buClr>
                <a:schemeClr val="dk1"/>
              </a:buClr>
              <a:buSzPts val="1100"/>
            </a:pPr>
            <a:r>
              <a:rPr lang="en-US" sz="2000" dirty="0">
                <a:solidFill>
                  <a:schemeClr val="tx1"/>
                </a:solidFill>
                <a:highlight>
                  <a:srgbClr val="F8F9FA"/>
                </a:highlight>
              </a:rPr>
              <a:t>After the qualitative analysis of the graphs, we have been able to respond in the affirmative to the initial hypothesis since we observe a pattern of temperature increases that corresponds to the characteristics that describe climate change.</a:t>
            </a:r>
          </a:p>
        </p:txBody>
      </p:sp>
      <p:sp>
        <p:nvSpPr>
          <p:cNvPr id="88" name="Google Shape;88;p1"/>
          <p:cNvSpPr/>
          <p:nvPr/>
        </p:nvSpPr>
        <p:spPr>
          <a:xfrm>
            <a:off x="875725" y="14360635"/>
            <a:ext cx="9269801" cy="1093699"/>
          </a:xfrm>
          <a:prstGeom prst="rect">
            <a:avLst/>
          </a:prstGeom>
          <a:noFill/>
          <a:ln>
            <a:noFill/>
          </a:ln>
        </p:spPr>
        <p:txBody>
          <a:bodyPr spcFirstLastPara="1" wrap="square" lIns="76102" tIns="38052" rIns="76102" bIns="38052" anchor="t" anchorCtr="0">
            <a:spAutoFit/>
          </a:bodyPr>
          <a:lstStyle/>
          <a:p>
            <a:pPr marL="386601" algn="ctr"/>
            <a:r>
              <a:rPr lang="es-ES" sz="4000" b="1">
                <a:latin typeface="Garamond"/>
                <a:ea typeface="Garamond"/>
                <a:cs typeface="Garamond"/>
                <a:sym typeface="Garamond"/>
              </a:rPr>
              <a:t>Asking Questions</a:t>
            </a:r>
            <a:r>
              <a:rPr lang="es-ES" sz="2600">
                <a:latin typeface="Garamond"/>
                <a:ea typeface="Garamond"/>
                <a:cs typeface="Garamond"/>
                <a:sym typeface="Garamond"/>
              </a:rPr>
              <a:t> </a:t>
            </a:r>
            <a:endParaRPr sz="2600"/>
          </a:p>
          <a:p>
            <a:endParaRPr sz="2600"/>
          </a:p>
        </p:txBody>
      </p:sp>
      <p:sp>
        <p:nvSpPr>
          <p:cNvPr id="89" name="Google Shape;89;p1"/>
          <p:cNvSpPr/>
          <p:nvPr/>
        </p:nvSpPr>
        <p:spPr>
          <a:xfrm>
            <a:off x="603688" y="19706031"/>
            <a:ext cx="10119830" cy="693127"/>
          </a:xfrm>
          <a:prstGeom prst="rect">
            <a:avLst/>
          </a:prstGeom>
          <a:noFill/>
          <a:ln>
            <a:noFill/>
          </a:ln>
        </p:spPr>
        <p:txBody>
          <a:bodyPr spcFirstLastPara="1" wrap="square" lIns="76102" tIns="38052" rIns="76102" bIns="38052" anchor="t" anchorCtr="0">
            <a:spAutoFit/>
          </a:bodyPr>
          <a:lstStyle/>
          <a:p>
            <a:pPr marL="386601" algn="ctr"/>
            <a:r>
              <a:rPr lang="es-ES" sz="4000" b="1" dirty="0">
                <a:latin typeface="Garamond"/>
                <a:ea typeface="Garamond"/>
                <a:cs typeface="Garamond"/>
                <a:sym typeface="Garamond"/>
              </a:rPr>
              <a:t>Content </a:t>
            </a:r>
            <a:r>
              <a:rPr lang="es-ES" sz="4000" b="1" dirty="0" err="1">
                <a:latin typeface="Garamond"/>
                <a:ea typeface="Garamond"/>
                <a:cs typeface="Garamond"/>
                <a:sym typeface="Garamond"/>
              </a:rPr>
              <a:t>Knowledge</a:t>
            </a:r>
            <a:endParaRPr sz="2600" dirty="0"/>
          </a:p>
        </p:txBody>
      </p:sp>
      <p:pic>
        <p:nvPicPr>
          <p:cNvPr id="90" name="Google Shape;90;p1"/>
          <p:cNvPicPr preferRelativeResize="0"/>
          <p:nvPr/>
        </p:nvPicPr>
        <p:blipFill rotWithShape="1">
          <a:blip r:embed="rId4">
            <a:alphaModFix/>
          </a:blip>
          <a:srcRect/>
          <a:stretch/>
        </p:blipFill>
        <p:spPr>
          <a:xfrm>
            <a:off x="33916775" y="2798496"/>
            <a:ext cx="7635890" cy="2007576"/>
          </a:xfrm>
          <a:prstGeom prst="rect">
            <a:avLst/>
          </a:prstGeom>
          <a:noFill/>
          <a:ln w="9525" cap="flat" cmpd="sng">
            <a:solidFill>
              <a:srgbClr val="0046D2"/>
            </a:solidFill>
            <a:prstDash val="solid"/>
            <a:round/>
            <a:headEnd type="none" w="sm" len="sm"/>
            <a:tailEnd type="none" w="sm" len="sm"/>
          </a:ln>
        </p:spPr>
      </p:pic>
      <p:pic>
        <p:nvPicPr>
          <p:cNvPr id="91" name="Google Shape;91;p1"/>
          <p:cNvPicPr preferRelativeResize="0"/>
          <p:nvPr/>
        </p:nvPicPr>
        <p:blipFill rotWithShape="1">
          <a:blip r:embed="rId5">
            <a:alphaModFix/>
          </a:blip>
          <a:srcRect/>
          <a:stretch/>
        </p:blipFill>
        <p:spPr>
          <a:xfrm>
            <a:off x="1410666" y="384258"/>
            <a:ext cx="4369699" cy="5145213"/>
          </a:xfrm>
          <a:prstGeom prst="rect">
            <a:avLst/>
          </a:prstGeom>
          <a:noFill/>
          <a:ln>
            <a:noFill/>
          </a:ln>
        </p:spPr>
      </p:pic>
      <p:sp>
        <p:nvSpPr>
          <p:cNvPr id="92" name="Google Shape;92;p1"/>
          <p:cNvSpPr txBox="1"/>
          <p:nvPr/>
        </p:nvSpPr>
        <p:spPr>
          <a:xfrm>
            <a:off x="22079225" y="6988443"/>
            <a:ext cx="8990739" cy="4082579"/>
          </a:xfrm>
          <a:prstGeom prst="rect">
            <a:avLst/>
          </a:prstGeom>
          <a:noFill/>
          <a:ln>
            <a:noFill/>
          </a:ln>
        </p:spPr>
        <p:txBody>
          <a:bodyPr spcFirstLastPara="1" wrap="square" lIns="76102" tIns="38052" rIns="76102" bIns="38052" anchor="t" anchorCtr="0">
            <a:spAutoFit/>
          </a:bodyPr>
          <a:lstStyle/>
          <a:p>
            <a:pPr algn="just"/>
            <a:r>
              <a:rPr lang="en-US" sz="2000" dirty="0"/>
              <a:t>Below are the charts showing the data recorded from 2003 to 2019. We've divided them into two groups, the first three show the temperature data and the last two precipitation data. Finally, we have taken into account that the data between 2017 and 2018 were not registered on regular basis, in order to perform an adequate analysis.</a:t>
            </a:r>
          </a:p>
          <a:p>
            <a:pPr algn="just"/>
            <a:endParaRPr lang="en-US" sz="2000" dirty="0"/>
          </a:p>
          <a:p>
            <a:pPr algn="just"/>
            <a:r>
              <a:rPr lang="en-US" sz="2400" b="1" dirty="0"/>
              <a:t>Temperature</a:t>
            </a:r>
          </a:p>
          <a:p>
            <a:pPr algn="just"/>
            <a:endParaRPr lang="en-US" sz="1600" b="1" u="sng" dirty="0"/>
          </a:p>
          <a:p>
            <a:pPr algn="just"/>
            <a:r>
              <a:rPr lang="en-US" sz="2000" dirty="0"/>
              <a:t>Attached charts (1, 2, and 3) show daily average temperature data recorded during school years (September-June) grouped in five years. Absences of data are due to summer holidays. The "v" pattern of each school year is typical of Mediterranean climate, characterized by mild autumns, cold winters and warmer springs</a:t>
            </a:r>
          </a:p>
        </p:txBody>
      </p:sp>
      <p:sp>
        <p:nvSpPr>
          <p:cNvPr id="93" name="Google Shape;93;p1"/>
          <p:cNvSpPr txBox="1"/>
          <p:nvPr/>
        </p:nvSpPr>
        <p:spPr>
          <a:xfrm>
            <a:off x="25938485" y="11255903"/>
            <a:ext cx="5073673" cy="1309390"/>
          </a:xfrm>
          <a:prstGeom prst="rect">
            <a:avLst/>
          </a:prstGeom>
          <a:noFill/>
          <a:ln>
            <a:noFill/>
          </a:ln>
        </p:spPr>
        <p:txBody>
          <a:bodyPr spcFirstLastPara="1" wrap="square" lIns="76102" tIns="38052" rIns="76102" bIns="38052" anchor="t" anchorCtr="0">
            <a:spAutoFit/>
          </a:bodyPr>
          <a:lstStyle/>
          <a:p>
            <a:pPr algn="just"/>
            <a:r>
              <a:rPr lang="en-US" sz="2000" dirty="0"/>
              <a:t>1. This </a:t>
            </a:r>
            <a:r>
              <a:rPr lang="en-US" sz="2000" dirty="0"/>
              <a:t>graph shows the temperature data recorded between 2003 and 2008. From this data, we observed a more marked temperature increase from 2006.</a:t>
            </a:r>
          </a:p>
        </p:txBody>
      </p:sp>
      <p:sp>
        <p:nvSpPr>
          <p:cNvPr id="94" name="Google Shape;94;p1"/>
          <p:cNvSpPr txBox="1"/>
          <p:nvPr/>
        </p:nvSpPr>
        <p:spPr>
          <a:xfrm>
            <a:off x="26153761" y="13313909"/>
            <a:ext cx="4703189" cy="1617524"/>
          </a:xfrm>
          <a:prstGeom prst="rect">
            <a:avLst/>
          </a:prstGeom>
          <a:noFill/>
          <a:ln>
            <a:noFill/>
          </a:ln>
        </p:spPr>
        <p:txBody>
          <a:bodyPr spcFirstLastPara="1" wrap="square" lIns="76102" tIns="38052" rIns="76102" bIns="38052" anchor="t" anchorCtr="0">
            <a:spAutoFit/>
          </a:bodyPr>
          <a:lstStyle/>
          <a:p>
            <a:pPr algn="just"/>
            <a:r>
              <a:rPr lang="en-US" sz="2000" dirty="0"/>
              <a:t>2. This </a:t>
            </a:r>
            <a:r>
              <a:rPr lang="en-US" sz="2000" dirty="0"/>
              <a:t>chart represents the temperatures recorded between 2008 and 2012. Although measurements were scarce during this period, we can see higher temperatures from 2012 .</a:t>
            </a:r>
          </a:p>
        </p:txBody>
      </p:sp>
      <p:pic>
        <p:nvPicPr>
          <p:cNvPr id="95" name="Google Shape;95;p1"/>
          <p:cNvPicPr preferRelativeResize="0"/>
          <p:nvPr/>
        </p:nvPicPr>
        <p:blipFill>
          <a:blip r:embed="rId6">
            <a:alphaModFix/>
          </a:blip>
          <a:stretch>
            <a:fillRect/>
          </a:stretch>
        </p:blipFill>
        <p:spPr>
          <a:xfrm>
            <a:off x="22029611" y="11255903"/>
            <a:ext cx="3698660" cy="1826655"/>
          </a:xfrm>
          <a:prstGeom prst="rect">
            <a:avLst/>
          </a:prstGeom>
          <a:noFill/>
          <a:ln>
            <a:noFill/>
          </a:ln>
        </p:spPr>
      </p:pic>
      <p:pic>
        <p:nvPicPr>
          <p:cNvPr id="96" name="Google Shape;96;p1"/>
          <p:cNvPicPr preferRelativeResize="0"/>
          <p:nvPr/>
        </p:nvPicPr>
        <p:blipFill>
          <a:blip r:embed="rId7">
            <a:alphaModFix/>
          </a:blip>
          <a:stretch>
            <a:fillRect/>
          </a:stretch>
        </p:blipFill>
        <p:spPr>
          <a:xfrm>
            <a:off x="22050314" y="13277035"/>
            <a:ext cx="3737733" cy="1850753"/>
          </a:xfrm>
          <a:prstGeom prst="rect">
            <a:avLst/>
          </a:prstGeom>
          <a:noFill/>
          <a:ln>
            <a:noFill/>
          </a:ln>
        </p:spPr>
      </p:pic>
      <p:pic>
        <p:nvPicPr>
          <p:cNvPr id="97" name="Google Shape;97;p1"/>
          <p:cNvPicPr preferRelativeResize="0"/>
          <p:nvPr/>
        </p:nvPicPr>
        <p:blipFill>
          <a:blip r:embed="rId8">
            <a:alphaModFix/>
          </a:blip>
          <a:stretch>
            <a:fillRect/>
          </a:stretch>
        </p:blipFill>
        <p:spPr>
          <a:xfrm>
            <a:off x="22106870" y="15583357"/>
            <a:ext cx="3737733" cy="1869526"/>
          </a:xfrm>
          <a:prstGeom prst="rect">
            <a:avLst/>
          </a:prstGeom>
          <a:noFill/>
          <a:ln>
            <a:noFill/>
          </a:ln>
        </p:spPr>
      </p:pic>
      <p:sp>
        <p:nvSpPr>
          <p:cNvPr id="98" name="Google Shape;98;p1"/>
          <p:cNvSpPr txBox="1"/>
          <p:nvPr/>
        </p:nvSpPr>
        <p:spPr>
          <a:xfrm>
            <a:off x="963379" y="20407525"/>
            <a:ext cx="9384038" cy="6588133"/>
          </a:xfrm>
          <a:prstGeom prst="rect">
            <a:avLst/>
          </a:prstGeom>
          <a:noFill/>
          <a:ln>
            <a:noFill/>
          </a:ln>
        </p:spPr>
        <p:txBody>
          <a:bodyPr spcFirstLastPara="1" wrap="square" lIns="77307" tIns="77307" rIns="77307" bIns="77307" anchor="t" anchorCtr="0">
            <a:noAutofit/>
          </a:bodyPr>
          <a:lstStyle/>
          <a:p>
            <a:pPr lvl="0" algn="just">
              <a:lnSpc>
                <a:spcPct val="115000"/>
              </a:lnSpc>
              <a:buClr>
                <a:schemeClr val="dk1"/>
              </a:buClr>
              <a:buSzPts val="1100"/>
            </a:pPr>
            <a:r>
              <a:rPr lang="en-US" sz="2000" dirty="0"/>
              <a:t>Climate change is the biggest obstacle with which society currently encounters. Their results are being globally visible</a:t>
            </a:r>
            <a:r>
              <a:rPr lang="en-US" sz="2000" baseline="30000" dirty="0"/>
              <a:t>3</a:t>
            </a:r>
            <a:r>
              <a:rPr lang="en-US" sz="2000" dirty="0"/>
              <a:t>, affecting all sectors. We must be aware of this and act accordingly.</a:t>
            </a:r>
          </a:p>
          <a:p>
            <a:pPr lvl="0" algn="just">
              <a:lnSpc>
                <a:spcPct val="115000"/>
              </a:lnSpc>
              <a:buClr>
                <a:schemeClr val="dk1"/>
              </a:buClr>
              <a:buSzPts val="1100"/>
            </a:pPr>
            <a:endParaRPr lang="en-US" sz="2000" dirty="0"/>
          </a:p>
          <a:p>
            <a:pPr lvl="0" algn="just">
              <a:lnSpc>
                <a:spcPct val="115000"/>
              </a:lnSpc>
              <a:buClr>
                <a:schemeClr val="dk1"/>
              </a:buClr>
              <a:buSzPts val="1100"/>
            </a:pPr>
            <a:r>
              <a:rPr lang="en-US" sz="2000" dirty="0"/>
              <a:t>The IPCC (Intergovernmental Panel on Climate Change) last report</a:t>
            </a:r>
            <a:r>
              <a:rPr lang="en-US" sz="2000" baseline="30000" dirty="0"/>
              <a:t>4</a:t>
            </a:r>
            <a:r>
              <a:rPr lang="en-US" sz="2000" dirty="0"/>
              <a:t> has proposed a new scientific evidence of changes in the climate system and the associated impacts on natural and human systems, with a specific focus on the magnitude and pattern of risks linked for global warming of 1.5°C above temperatures in the pre-industrial period. </a:t>
            </a:r>
          </a:p>
          <a:p>
            <a:pPr lvl="0" algn="just">
              <a:lnSpc>
                <a:spcPct val="115000"/>
              </a:lnSpc>
              <a:buClr>
                <a:schemeClr val="dk1"/>
              </a:buClr>
              <a:buSzPts val="1100"/>
            </a:pPr>
            <a:endParaRPr lang="en-US" sz="2000" dirty="0"/>
          </a:p>
          <a:p>
            <a:pPr lvl="0" algn="just">
              <a:lnSpc>
                <a:spcPct val="115000"/>
              </a:lnSpc>
              <a:buClr>
                <a:schemeClr val="dk1"/>
              </a:buClr>
              <a:buSzPts val="1100"/>
            </a:pPr>
            <a:r>
              <a:rPr lang="en-US" sz="2000" dirty="0"/>
              <a:t>There is also (high confidence) global warming has resulted in an increase in the frequency and duration of marine heatwaves</a:t>
            </a:r>
            <a:r>
              <a:rPr lang="en-US" sz="2000" baseline="30000" dirty="0"/>
              <a:t>4</a:t>
            </a:r>
            <a:r>
              <a:rPr lang="en-US" sz="2000" dirty="0"/>
              <a:t>. Further, there is substantial evidence that human-induced global warming has led to an increase in the frequency, intensity and/or amount of heavy precipitation events at the global scale (medium confidence), as well as an increased risk of drought in the Mediterranean region (our school).</a:t>
            </a:r>
          </a:p>
          <a:p>
            <a:pPr lvl="0" algn="just">
              <a:lnSpc>
                <a:spcPct val="115000"/>
              </a:lnSpc>
              <a:buClr>
                <a:schemeClr val="dk1"/>
              </a:buClr>
              <a:buSzPts val="1100"/>
            </a:pPr>
            <a:r>
              <a:rPr lang="en-US" sz="2000" dirty="0"/>
              <a:t>This problem is of such magnitude that we have developed this study to raise public awareness of how the effects of climate change can also be felt in poorly industrialized rural areas. </a:t>
            </a:r>
          </a:p>
          <a:p>
            <a:pPr lvl="0" algn="just">
              <a:lnSpc>
                <a:spcPct val="115000"/>
              </a:lnSpc>
              <a:buClr>
                <a:schemeClr val="dk1"/>
              </a:buClr>
              <a:buSzPts val="1100"/>
            </a:pPr>
            <a:r>
              <a:rPr lang="en-US" sz="2000" dirty="0"/>
              <a:t>Therefore, we believe that we need to provide the population with all the information necessary to be able to raise awareness of the change and to be able to implement measures to slow it down or adapt to its impact. Especially true for the child and adolescent population, which will be the future population facing the severe changes that are coming.</a:t>
            </a:r>
          </a:p>
        </p:txBody>
      </p:sp>
      <p:sp>
        <p:nvSpPr>
          <p:cNvPr id="99" name="Google Shape;99;p1"/>
          <p:cNvSpPr txBox="1"/>
          <p:nvPr/>
        </p:nvSpPr>
        <p:spPr>
          <a:xfrm>
            <a:off x="834591" y="15221246"/>
            <a:ext cx="9492500" cy="2594761"/>
          </a:xfrm>
          <a:prstGeom prst="rect">
            <a:avLst/>
          </a:prstGeom>
          <a:noFill/>
          <a:ln>
            <a:noFill/>
          </a:ln>
        </p:spPr>
        <p:txBody>
          <a:bodyPr spcFirstLastPara="1" wrap="square" lIns="77307" tIns="77307" rIns="77307" bIns="77307" anchor="t" anchorCtr="0">
            <a:noAutofit/>
          </a:bodyPr>
          <a:lstStyle/>
          <a:p>
            <a:pPr algn="just">
              <a:lnSpc>
                <a:spcPct val="115000"/>
              </a:lnSpc>
              <a:buClr>
                <a:schemeClr val="dk1"/>
              </a:buClr>
              <a:buSzPts val="1100"/>
            </a:pPr>
            <a:r>
              <a:rPr lang="en-US" sz="2000" dirty="0">
                <a:solidFill>
                  <a:schemeClr val="dk1"/>
                </a:solidFill>
              </a:rPr>
              <a:t>Since climate change is a topical issue, we believe it is important to analyze the climate-determining variables in rural areas as they can contribute with more information to this global problem</a:t>
            </a:r>
            <a:r>
              <a:rPr lang="en-US" sz="2000" dirty="0">
                <a:solidFill>
                  <a:schemeClr val="dk1"/>
                </a:solidFill>
                <a:highlight>
                  <a:srgbClr val="EEEEEE"/>
                </a:highlight>
              </a:rPr>
              <a:t>. </a:t>
            </a:r>
            <a:endParaRPr lang="en-US" sz="2000" dirty="0">
              <a:solidFill>
                <a:schemeClr val="dk1"/>
              </a:solidFill>
            </a:endParaRPr>
          </a:p>
          <a:p>
            <a:pPr algn="just">
              <a:lnSpc>
                <a:spcPct val="115000"/>
              </a:lnSpc>
              <a:buClr>
                <a:schemeClr val="dk1"/>
              </a:buClr>
              <a:buSzPts val="1100"/>
            </a:pPr>
            <a:r>
              <a:rPr lang="en-US" sz="2000" dirty="0">
                <a:solidFill>
                  <a:schemeClr val="dk1"/>
                </a:solidFill>
              </a:rPr>
              <a:t>The motivation of this study was based on the observation of warmer and longer summers and less cold and dry winters. In this way, we raise the following </a:t>
            </a:r>
            <a:r>
              <a:rPr lang="en-US" sz="2000" b="1" dirty="0">
                <a:solidFill>
                  <a:schemeClr val="dk1"/>
                </a:solidFill>
              </a:rPr>
              <a:t>hypothesis</a:t>
            </a:r>
            <a:r>
              <a:rPr lang="en-US" sz="2000" dirty="0">
                <a:solidFill>
                  <a:schemeClr val="dk1"/>
                </a:solidFill>
              </a:rPr>
              <a:t>: Significant changes in climate variables can also be seen in rural areas.</a:t>
            </a:r>
            <a:endParaRPr lang="en-US" sz="2000" dirty="0"/>
          </a:p>
        </p:txBody>
      </p:sp>
      <p:sp>
        <p:nvSpPr>
          <p:cNvPr id="100" name="Google Shape;100;p1"/>
          <p:cNvSpPr txBox="1"/>
          <p:nvPr/>
        </p:nvSpPr>
        <p:spPr>
          <a:xfrm>
            <a:off x="1077616" y="7150062"/>
            <a:ext cx="9269801" cy="3584669"/>
          </a:xfrm>
          <a:prstGeom prst="rect">
            <a:avLst/>
          </a:prstGeom>
          <a:noFill/>
          <a:ln>
            <a:noFill/>
          </a:ln>
        </p:spPr>
        <p:txBody>
          <a:bodyPr spcFirstLastPara="1" wrap="square" lIns="77307" tIns="77307" rIns="77307" bIns="77307" anchor="t" anchorCtr="0">
            <a:noAutofit/>
          </a:bodyPr>
          <a:lstStyle/>
          <a:p>
            <a:pPr lvl="0" algn="just">
              <a:lnSpc>
                <a:spcPct val="115000"/>
              </a:lnSpc>
              <a:buClr>
                <a:schemeClr val="dk1"/>
              </a:buClr>
              <a:buSzPts val="1100"/>
            </a:pPr>
            <a:r>
              <a:rPr lang="en-US" sz="2000" dirty="0"/>
              <a:t>The students of 2</a:t>
            </a:r>
            <a:r>
              <a:rPr lang="en-US" sz="2000" baseline="30000" dirty="0"/>
              <a:t>nd</a:t>
            </a:r>
            <a:r>
              <a:rPr lang="en-US" sz="2000" dirty="0"/>
              <a:t> of </a:t>
            </a:r>
            <a:r>
              <a:rPr lang="en-US" sz="2000" dirty="0" err="1"/>
              <a:t>bachillerato</a:t>
            </a:r>
            <a:r>
              <a:rPr lang="en-US" sz="2000" dirty="0"/>
              <a:t> of the IES </a:t>
            </a:r>
            <a:r>
              <a:rPr lang="en-US" sz="2000" dirty="0" err="1"/>
              <a:t>Gredos</a:t>
            </a:r>
            <a:r>
              <a:rPr lang="en-US" sz="2000" dirty="0"/>
              <a:t> ( </a:t>
            </a:r>
            <a:r>
              <a:rPr lang="en-US" sz="2000" dirty="0" err="1"/>
              <a:t>Piedrahíta</a:t>
            </a:r>
            <a:r>
              <a:rPr lang="en-US" sz="2000" dirty="0"/>
              <a:t>, Avila, Spain) have developed the analytical study of temperature and precipitation, to see whether; Could the effects of climate change also be visible in rural areas? For this purpose, through the integrated one-day atmosphere protocol of the GLOBE project, we have compared several graphs obtained from temperature and precipitation data with a five-year periodicity. After analyzing the graphs, with the data collected over the last 16 years, we have managed to observe a temperature increase pattern that coincided with the data observed in other urban and rural areas of our country. Regarding precipitation we have observed a decrease in our area, but we have not observed a pattern similar to the other comparison zones. Therefore, we can conclude by stating that rural areas will also be able to suffer the effects of climate change. Finally, we propose an increase in information based on simple actions that the entire population can take to mitigate the effects of climate change</a:t>
            </a:r>
            <a:r>
              <a:rPr lang="en-US" sz="2000" dirty="0"/>
              <a:t>.</a:t>
            </a:r>
          </a:p>
          <a:p>
            <a:pPr lvl="0" algn="just">
              <a:lnSpc>
                <a:spcPct val="115000"/>
              </a:lnSpc>
              <a:buClr>
                <a:schemeClr val="dk1"/>
              </a:buClr>
              <a:buSzPts val="1100"/>
            </a:pPr>
            <a:endParaRPr lang="en-US" sz="2000" dirty="0"/>
          </a:p>
          <a:p>
            <a:pPr lvl="0" algn="just">
              <a:lnSpc>
                <a:spcPct val="115000"/>
              </a:lnSpc>
              <a:buClr>
                <a:schemeClr val="dk1"/>
              </a:buClr>
              <a:buSzPts val="1100"/>
            </a:pPr>
            <a:r>
              <a:rPr lang="en-US" sz="2400" b="1" dirty="0"/>
              <a:t>Keywords</a:t>
            </a:r>
            <a:r>
              <a:rPr lang="en-US" sz="2000" dirty="0"/>
              <a:t>: temperature, precipitation, rural area, climate change</a:t>
            </a:r>
          </a:p>
        </p:txBody>
      </p:sp>
      <p:sp>
        <p:nvSpPr>
          <p:cNvPr id="101" name="Google Shape;101;p1"/>
          <p:cNvSpPr txBox="1"/>
          <p:nvPr/>
        </p:nvSpPr>
        <p:spPr>
          <a:xfrm>
            <a:off x="26289601" y="15514835"/>
            <a:ext cx="4779978" cy="2007576"/>
          </a:xfrm>
          <a:prstGeom prst="rect">
            <a:avLst/>
          </a:prstGeom>
          <a:noFill/>
          <a:ln>
            <a:noFill/>
          </a:ln>
        </p:spPr>
        <p:txBody>
          <a:bodyPr spcFirstLastPara="1" wrap="square" lIns="77307" tIns="77307" rIns="77307" bIns="77307" anchor="t" anchorCtr="0">
            <a:noAutofit/>
          </a:bodyPr>
          <a:lstStyle/>
          <a:p>
            <a:pPr algn="just"/>
            <a:r>
              <a:rPr lang="en-US" sz="2000" dirty="0"/>
              <a:t>3. This </a:t>
            </a:r>
            <a:r>
              <a:rPr lang="en-US" sz="2000" dirty="0"/>
              <a:t>graph shows the temperature dates from 2013 to 2019. There is a clear rise in temperatures mainly from 2009 on, highlighting a very hot year in 2017 with an average temperature of 34ºC recorded in June.</a:t>
            </a:r>
          </a:p>
          <a:p>
            <a:endParaRPr lang="en-US" dirty="0"/>
          </a:p>
        </p:txBody>
      </p:sp>
      <p:pic>
        <p:nvPicPr>
          <p:cNvPr id="102" name="Google Shape;102;p1"/>
          <p:cNvPicPr preferRelativeResize="0">
            <a:picLocks noChangeAspect="1"/>
          </p:cNvPicPr>
          <p:nvPr/>
        </p:nvPicPr>
        <p:blipFill rotWithShape="1">
          <a:blip r:embed="rId9">
            <a:alphaModFix/>
          </a:blip>
          <a:srcRect l="5960"/>
          <a:stretch/>
        </p:blipFill>
        <p:spPr>
          <a:xfrm>
            <a:off x="12718638" y="15221246"/>
            <a:ext cx="6298997" cy="4231181"/>
          </a:xfrm>
          <a:prstGeom prst="rect">
            <a:avLst/>
          </a:prstGeom>
          <a:noFill/>
          <a:ln>
            <a:noFill/>
          </a:ln>
        </p:spPr>
      </p:pic>
      <p:pic>
        <p:nvPicPr>
          <p:cNvPr id="104" name="Google Shape;104;p1"/>
          <p:cNvPicPr preferRelativeResize="0">
            <a:picLocks noChangeAspect="1"/>
          </p:cNvPicPr>
          <p:nvPr/>
        </p:nvPicPr>
        <p:blipFill>
          <a:blip r:embed="rId10">
            <a:alphaModFix/>
          </a:blip>
          <a:stretch>
            <a:fillRect/>
          </a:stretch>
        </p:blipFill>
        <p:spPr>
          <a:xfrm>
            <a:off x="12706196" y="24511837"/>
            <a:ext cx="6321802" cy="4367118"/>
          </a:xfrm>
          <a:prstGeom prst="rect">
            <a:avLst/>
          </a:prstGeom>
          <a:noFill/>
          <a:ln>
            <a:noFill/>
          </a:ln>
        </p:spPr>
      </p:pic>
      <p:sp>
        <p:nvSpPr>
          <p:cNvPr id="105" name="Google Shape;105;p1"/>
          <p:cNvSpPr txBox="1"/>
          <p:nvPr/>
        </p:nvSpPr>
        <p:spPr>
          <a:xfrm>
            <a:off x="22001939" y="17816007"/>
            <a:ext cx="9137217" cy="1707045"/>
          </a:xfrm>
          <a:prstGeom prst="rect">
            <a:avLst/>
          </a:prstGeom>
          <a:noFill/>
          <a:ln>
            <a:noFill/>
          </a:ln>
        </p:spPr>
        <p:txBody>
          <a:bodyPr spcFirstLastPara="1" wrap="square" lIns="77307" tIns="77307" rIns="77307" bIns="77307" anchor="t" anchorCtr="0">
            <a:noAutofit/>
          </a:bodyPr>
          <a:lstStyle/>
          <a:p>
            <a:pPr algn="just">
              <a:lnSpc>
                <a:spcPct val="115000"/>
              </a:lnSpc>
              <a:spcBef>
                <a:spcPts val="1353"/>
              </a:spcBef>
            </a:pPr>
            <a:r>
              <a:rPr lang="es-ES" sz="2400" b="1" dirty="0" err="1">
                <a:solidFill>
                  <a:schemeClr val="bg2"/>
                </a:solidFill>
              </a:rPr>
              <a:t>Precipitation</a:t>
            </a:r>
            <a:endParaRPr lang="es-ES" sz="2400" b="1" dirty="0">
              <a:solidFill>
                <a:schemeClr val="bg2"/>
              </a:solidFill>
            </a:endParaRPr>
          </a:p>
          <a:p>
            <a:pPr algn="just">
              <a:lnSpc>
                <a:spcPct val="115000"/>
              </a:lnSpc>
              <a:spcBef>
                <a:spcPts val="1353"/>
              </a:spcBef>
            </a:pPr>
            <a:r>
              <a:rPr lang="en-US" sz="2000" dirty="0">
                <a:solidFill>
                  <a:schemeClr val="bg2"/>
                </a:solidFill>
              </a:rPr>
              <a:t>Precipitation, despite having been studied for the same period of time as the previous variable, has been the only data that has provided us with relevant information are those recorded between 2003 and 2013 due to the shortage of rainfall from 2013.</a:t>
            </a:r>
            <a:endParaRPr sz="2000" dirty="0">
              <a:solidFill>
                <a:schemeClr val="bg2"/>
              </a:solidFill>
            </a:endParaRPr>
          </a:p>
          <a:p>
            <a:endParaRPr dirty="0"/>
          </a:p>
        </p:txBody>
      </p:sp>
      <p:sp>
        <p:nvSpPr>
          <p:cNvPr id="106" name="Google Shape;106;p1"/>
          <p:cNvSpPr txBox="1"/>
          <p:nvPr/>
        </p:nvSpPr>
        <p:spPr>
          <a:xfrm>
            <a:off x="26342013" y="20324424"/>
            <a:ext cx="4797142" cy="1832205"/>
          </a:xfrm>
          <a:prstGeom prst="rect">
            <a:avLst/>
          </a:prstGeom>
          <a:noFill/>
          <a:ln>
            <a:noFill/>
          </a:ln>
        </p:spPr>
        <p:txBody>
          <a:bodyPr spcFirstLastPara="1" wrap="square" lIns="77307" tIns="77307" rIns="77307" bIns="77307" anchor="t" anchorCtr="0">
            <a:noAutofit/>
          </a:bodyPr>
          <a:lstStyle/>
          <a:p>
            <a:pPr lvl="0" algn="just">
              <a:lnSpc>
                <a:spcPct val="115000"/>
              </a:lnSpc>
            </a:pPr>
            <a:r>
              <a:rPr lang="en-US" sz="2000" dirty="0">
                <a:solidFill>
                  <a:schemeClr val="dk1"/>
                </a:solidFill>
              </a:rPr>
              <a:t>This </a:t>
            </a:r>
            <a:r>
              <a:rPr lang="en-US" sz="2000" dirty="0">
                <a:solidFill>
                  <a:schemeClr val="dk1"/>
                </a:solidFill>
              </a:rPr>
              <a:t>graph shows the rainfall recorded between 2003 and 2008. Although we note that rainfall is scarce  in October 2006, 115 mm of precipitation is reached.</a:t>
            </a:r>
            <a:endParaRPr sz="2000" dirty="0">
              <a:solidFill>
                <a:schemeClr val="dk1"/>
              </a:solidFill>
            </a:endParaRPr>
          </a:p>
        </p:txBody>
      </p:sp>
      <p:pic>
        <p:nvPicPr>
          <p:cNvPr id="107" name="Google Shape;107;p1"/>
          <p:cNvPicPr preferRelativeResize="0"/>
          <p:nvPr/>
        </p:nvPicPr>
        <p:blipFill>
          <a:blip r:embed="rId11">
            <a:alphaModFix/>
          </a:blip>
          <a:stretch>
            <a:fillRect/>
          </a:stretch>
        </p:blipFill>
        <p:spPr>
          <a:xfrm>
            <a:off x="22001938" y="20316391"/>
            <a:ext cx="4051698" cy="1832205"/>
          </a:xfrm>
          <a:prstGeom prst="rect">
            <a:avLst/>
          </a:prstGeom>
          <a:noFill/>
          <a:ln>
            <a:noFill/>
          </a:ln>
        </p:spPr>
      </p:pic>
      <p:pic>
        <p:nvPicPr>
          <p:cNvPr id="108" name="Google Shape;108;p1"/>
          <p:cNvPicPr preferRelativeResize="0"/>
          <p:nvPr/>
        </p:nvPicPr>
        <p:blipFill>
          <a:blip r:embed="rId12">
            <a:alphaModFix/>
          </a:blip>
          <a:stretch>
            <a:fillRect/>
          </a:stretch>
        </p:blipFill>
        <p:spPr>
          <a:xfrm>
            <a:off x="22074802" y="23106821"/>
            <a:ext cx="4051696" cy="1826707"/>
          </a:xfrm>
          <a:prstGeom prst="rect">
            <a:avLst/>
          </a:prstGeom>
          <a:noFill/>
          <a:ln>
            <a:noFill/>
          </a:ln>
        </p:spPr>
      </p:pic>
      <p:sp>
        <p:nvSpPr>
          <p:cNvPr id="109" name="Google Shape;109;p1"/>
          <p:cNvSpPr txBox="1"/>
          <p:nvPr/>
        </p:nvSpPr>
        <p:spPr>
          <a:xfrm>
            <a:off x="26319602" y="23020013"/>
            <a:ext cx="4750364" cy="1826655"/>
          </a:xfrm>
          <a:prstGeom prst="rect">
            <a:avLst/>
          </a:prstGeom>
          <a:noFill/>
          <a:ln>
            <a:noFill/>
          </a:ln>
        </p:spPr>
        <p:txBody>
          <a:bodyPr spcFirstLastPara="1" wrap="square" lIns="77307" tIns="77307" rIns="77307" bIns="77307" anchor="t" anchorCtr="0">
            <a:noAutofit/>
          </a:bodyPr>
          <a:lstStyle/>
          <a:p>
            <a:pPr lvl="0" algn="just">
              <a:lnSpc>
                <a:spcPct val="115000"/>
              </a:lnSpc>
            </a:pPr>
            <a:r>
              <a:rPr lang="en-US" sz="2000" dirty="0"/>
              <a:t>This graph shows the rainfall recorded between 2008 and 2013. As in the temperature chart for this period, measurements are scarce. However, the highest recorded precipitation data are for October 2009 and February 2011, although they do not reach 70 mm of precipitation.</a:t>
            </a:r>
            <a:endParaRPr sz="2000" dirty="0"/>
          </a:p>
        </p:txBody>
      </p:sp>
      <p:sp>
        <p:nvSpPr>
          <p:cNvPr id="110" name="Google Shape;110;p1"/>
          <p:cNvSpPr txBox="1"/>
          <p:nvPr/>
        </p:nvSpPr>
        <p:spPr>
          <a:xfrm>
            <a:off x="22164669" y="26284338"/>
            <a:ext cx="8990791" cy="1695880"/>
          </a:xfrm>
          <a:prstGeom prst="rect">
            <a:avLst/>
          </a:prstGeom>
          <a:noFill/>
          <a:ln>
            <a:noFill/>
          </a:ln>
        </p:spPr>
        <p:txBody>
          <a:bodyPr spcFirstLastPara="1" wrap="square" lIns="77307" tIns="77307" rIns="77307" bIns="77307" anchor="t" anchorCtr="0">
            <a:noAutofit/>
          </a:bodyPr>
          <a:lstStyle/>
          <a:p>
            <a:pPr lvl="0" algn="just">
              <a:lnSpc>
                <a:spcPct val="115000"/>
              </a:lnSpc>
              <a:buClr>
                <a:schemeClr val="dk1"/>
              </a:buClr>
              <a:buSzPts val="1100"/>
            </a:pPr>
            <a:r>
              <a:rPr lang="en-US" sz="2000" dirty="0">
                <a:solidFill>
                  <a:schemeClr val="dk1"/>
                </a:solidFill>
              </a:rPr>
              <a:t>The graphs note that the change in precipitation is not as noticeable as that observed in temperatures. However, by analyzing the data in detail, periods of prolonged drought are detailed considering that in this area precipitation is not abundant</a:t>
            </a:r>
            <a:r>
              <a:rPr lang="en-US" sz="1600" dirty="0">
                <a:solidFill>
                  <a:schemeClr val="dk1"/>
                </a:solidFill>
              </a:rPr>
              <a:t>.</a:t>
            </a:r>
            <a:endParaRPr sz="1600" dirty="0"/>
          </a:p>
        </p:txBody>
      </p:sp>
      <p:sp>
        <p:nvSpPr>
          <p:cNvPr id="2" name="1 CuadroTexto"/>
          <p:cNvSpPr txBox="1"/>
          <p:nvPr/>
        </p:nvSpPr>
        <p:spPr>
          <a:xfrm>
            <a:off x="32351897" y="13409799"/>
            <a:ext cx="9196637" cy="7938925"/>
          </a:xfrm>
          <a:prstGeom prst="rect">
            <a:avLst/>
          </a:prstGeom>
          <a:noFill/>
        </p:spPr>
        <p:txBody>
          <a:bodyPr wrap="square" lIns="77319" tIns="38661" rIns="77319" bIns="38661" rtlCol="0">
            <a:spAutoFit/>
          </a:bodyPr>
          <a:lstStyle/>
          <a:p>
            <a:pPr algn="just">
              <a:lnSpc>
                <a:spcPct val="114000"/>
              </a:lnSpc>
              <a:spcBef>
                <a:spcPts val="1958"/>
              </a:spcBef>
            </a:pPr>
            <a:r>
              <a:rPr lang="en-US" sz="2000" dirty="0"/>
              <a:t>This project has not only served as a means of verifying that our initial hypothesis was correct, but has shown us the alarming situation where we are. </a:t>
            </a:r>
          </a:p>
          <a:p>
            <a:pPr algn="just">
              <a:lnSpc>
                <a:spcPct val="114000"/>
              </a:lnSpc>
              <a:spcBef>
                <a:spcPts val="1958"/>
              </a:spcBef>
            </a:pPr>
            <a:r>
              <a:rPr lang="en-US" sz="2000" dirty="0"/>
              <a:t>Precipitation data was recorded by previous colleagues for the last 16 years and by us for the last 6 years since arriving at this school. Then we started analyzing the annual charts without obtaining relevant information. Then we compared the annual temperature and precipitation with similar results. Finally, thanks to the ideas provided by our teacher, we started to group the data into charts from 2 years on. Through this, we could observe a pattern in the behavior of temperatures, which formed a concave structure, beginning with the September data and ending with the June ones. This logical pattern, with average temperatures in autumn, winter and mid-high lows at the end of spring, showed an upward evolution mainly in the last 10 years with a clear hottest year in 2017. </a:t>
            </a:r>
          </a:p>
          <a:p>
            <a:pPr algn="just">
              <a:lnSpc>
                <a:spcPct val="114000"/>
              </a:lnSpc>
              <a:spcBef>
                <a:spcPts val="1958"/>
              </a:spcBef>
            </a:pPr>
            <a:r>
              <a:rPr lang="en-US" sz="2000" dirty="0"/>
              <a:t>This methodological study has allowed us to analyze the variables that affect global warming and especially climate change. Firstly, we have seen in all centers an increase in temperature and so we can conclude that this increase not only affects to urban industrialized areas</a:t>
            </a:r>
            <a:r>
              <a:rPr lang="en-US" sz="2000" baseline="30000" dirty="0"/>
              <a:t>1</a:t>
            </a:r>
            <a:r>
              <a:rPr lang="en-US" sz="2000" dirty="0"/>
              <a:t>, but also to rural areas. On the other hand, we would like to emphasize that none of the studied centers showed a clear pattern of precipitation. Therefore, we can say that this increase complicates the prediction of rainfall. As a result, major disasters are caused not only by the meteorological phenomenon but also by the lack of forecast. It alerts the population to reduce human and material damage.</a:t>
            </a:r>
          </a:p>
        </p:txBody>
      </p:sp>
      <p:pic>
        <p:nvPicPr>
          <p:cNvPr id="47" name="46 Imagen" descr="https://lh5.googleusercontent.com/1fFcqKZFK5hYXgJ66tUz6OotFLUGeVHjVihgGSFhlZjW5jQqQOgkiFlNE6RkVrfwBRD0R9eG_xpQiMFfgy3nBN2Ee8H0ehh2vC13X1FQjjCrmjqa9iCoT4vTZdIQIyHm-DzZWs62"/>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2718638" y="19604483"/>
            <a:ext cx="6309360" cy="4722876"/>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064"/>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064"/>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TotalTime>
  <Words>1863</Words>
  <Application>Microsoft Office PowerPoint</Application>
  <PresentationFormat>Personalizado</PresentationFormat>
  <Paragraphs>69</Paragraphs>
  <Slides>1</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vt:i4>
      </vt:variant>
    </vt:vector>
  </HeadingPairs>
  <TitlesOfParts>
    <vt:vector size="5" baseType="lpstr">
      <vt:lpstr>Arial</vt:lpstr>
      <vt:lpstr>Garamond</vt:lpstr>
      <vt:lpstr>Times New Roman</vt:lpstr>
      <vt:lpstr>Office Theme</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Ethan Shulda;www.postersession.com</dc:creator>
  <cp:lastModifiedBy>manuela salvado</cp:lastModifiedBy>
  <cp:revision>13</cp:revision>
  <dcterms:created xsi:type="dcterms:W3CDTF">2008-12-04T00:20:37Z</dcterms:created>
  <dcterms:modified xsi:type="dcterms:W3CDTF">2020-03-05T20:35:50Z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Company">
    <vt:lpwstr>MegaPrint Inc.</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1</vt:i4>
  </property>
  <property fmtid="{D5CDD505-2E9C-101B-9397-08002B2CF9AE}" pid="9" name="PresentationFormat">
    <vt:lpwstr>Custom</vt:lpwstr>
  </property>
  <property fmtid="{D5CDD505-2E9C-101B-9397-08002B2CF9AE}" pid="10" name="ScaleCrop">
    <vt:bool>false</vt:bool>
  </property>
  <property fmtid="{D5CDD505-2E9C-101B-9397-08002B2CF9AE}" pid="11" name="ShareDoc">
    <vt:bool>false</vt:bool>
  </property>
  <property fmtid="{D5CDD505-2E9C-101B-9397-08002B2CF9AE}" pid="12" name="Slides">
    <vt:i4>1</vt:i4>
  </property>
</Properties>
</file>