
<file path=[Content_Types].xml><?xml version="1.0" encoding="utf-8"?>
<Types xmlns="http://schemas.openxmlformats.org/package/2006/content-types">
  <Default Extension="xml" ContentType="application/xml"/>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50401538" cy="35999738"/>
  <p:notesSz cx="6715125" cy="923925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 d="100"/>
          <a:sy n="10" d="100"/>
        </p:scale>
        <p:origin x="-3024" y="-856"/>
      </p:cViewPr>
      <p:guideLst>
        <p:guide orient="horz" pos="11338"/>
        <p:guide pos="1587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6" name="PlaceHolder 1"/>
          <p:cNvSpPr>
            <a:spLocks noGrp="1"/>
          </p:cNvSpPr>
          <p:nvPr>
            <p:ph type="body"/>
          </p:nvPr>
        </p:nvSpPr>
        <p:spPr>
          <a:xfrm>
            <a:off x="756000" y="5078520"/>
            <a:ext cx="6047640" cy="4811040"/>
          </a:xfrm>
          <a:prstGeom prst="rect">
            <a:avLst/>
          </a:prstGeom>
        </p:spPr>
        <p:txBody>
          <a:bodyPr lIns="0" tIns="0" rIns="0" bIns="0"/>
          <a:lstStyle/>
          <a:p>
            <a:r>
              <a:rPr lang="fr-FR" sz="2000" b="0" strike="noStrike" spc="-1">
                <a:solidFill>
                  <a:srgbClr val="000000"/>
                </a:solidFill>
                <a:uFill>
                  <a:solidFill>
                    <a:srgbClr val="FFFFFF"/>
                  </a:solidFill>
                </a:uFill>
                <a:latin typeface="Arial"/>
              </a:rPr>
              <a:t>Cliquez pour modifier le format des notes</a:t>
            </a:r>
          </a:p>
        </p:txBody>
      </p:sp>
      <p:sp>
        <p:nvSpPr>
          <p:cNvPr id="37" name="PlaceHolder 2"/>
          <p:cNvSpPr>
            <a:spLocks noGrp="1"/>
          </p:cNvSpPr>
          <p:nvPr>
            <p:ph type="hdr"/>
          </p:nvPr>
        </p:nvSpPr>
        <p:spPr>
          <a:xfrm>
            <a:off x="0" y="0"/>
            <a:ext cx="3280680" cy="534240"/>
          </a:xfrm>
          <a:prstGeom prst="rect">
            <a:avLst/>
          </a:prstGeom>
        </p:spPr>
        <p:txBody>
          <a:bodyPr lIns="0" tIns="0" rIns="0" bIns="0"/>
          <a:lstStyle/>
          <a:p>
            <a:r>
              <a:rPr lang="fr-FR" sz="1400" b="0" strike="noStrike" spc="-1">
                <a:solidFill>
                  <a:srgbClr val="000000"/>
                </a:solidFill>
                <a:uFill>
                  <a:solidFill>
                    <a:srgbClr val="FFFFFF"/>
                  </a:solidFill>
                </a:uFill>
                <a:latin typeface="Times New Roman"/>
              </a:rPr>
              <a:t>&lt;en-tête&gt;</a:t>
            </a:r>
          </a:p>
        </p:txBody>
      </p:sp>
      <p:sp>
        <p:nvSpPr>
          <p:cNvPr id="38" name="PlaceHolder 3"/>
          <p:cNvSpPr>
            <a:spLocks noGrp="1"/>
          </p:cNvSpPr>
          <p:nvPr>
            <p:ph type="dt"/>
          </p:nvPr>
        </p:nvSpPr>
        <p:spPr>
          <a:xfrm>
            <a:off x="4278960" y="0"/>
            <a:ext cx="3280680" cy="534240"/>
          </a:xfrm>
          <a:prstGeom prst="rect">
            <a:avLst/>
          </a:prstGeom>
        </p:spPr>
        <p:txBody>
          <a:bodyPr lIns="0" tIns="0" rIns="0" bIns="0"/>
          <a:lstStyle/>
          <a:p>
            <a:pPr algn="r"/>
            <a:r>
              <a:rPr lang="fr-FR" sz="1400" b="0" strike="noStrike" spc="-1">
                <a:solidFill>
                  <a:srgbClr val="000000"/>
                </a:solidFill>
                <a:uFill>
                  <a:solidFill>
                    <a:srgbClr val="FFFFFF"/>
                  </a:solidFill>
                </a:uFill>
                <a:latin typeface="Times New Roman"/>
              </a:rPr>
              <a:t>&lt;date/heure&gt;</a:t>
            </a:r>
          </a:p>
        </p:txBody>
      </p:sp>
      <p:sp>
        <p:nvSpPr>
          <p:cNvPr id="39" name="PlaceHolder 4"/>
          <p:cNvSpPr>
            <a:spLocks noGrp="1"/>
          </p:cNvSpPr>
          <p:nvPr>
            <p:ph type="ftr"/>
          </p:nvPr>
        </p:nvSpPr>
        <p:spPr>
          <a:xfrm>
            <a:off x="0" y="10157400"/>
            <a:ext cx="3280680" cy="534240"/>
          </a:xfrm>
          <a:prstGeom prst="rect">
            <a:avLst/>
          </a:prstGeom>
        </p:spPr>
        <p:txBody>
          <a:bodyPr lIns="0" tIns="0" rIns="0" bIns="0" anchor="b"/>
          <a:lstStyle/>
          <a:p>
            <a:r>
              <a:rPr lang="fr-FR" sz="1400" b="0" strike="noStrike" spc="-1">
                <a:solidFill>
                  <a:srgbClr val="000000"/>
                </a:solidFill>
                <a:uFill>
                  <a:solidFill>
                    <a:srgbClr val="FFFFFF"/>
                  </a:solidFill>
                </a:uFill>
                <a:latin typeface="Times New Roman"/>
              </a:rPr>
              <a:t>&lt;pied de page&gt;</a:t>
            </a:r>
          </a:p>
        </p:txBody>
      </p:sp>
      <p:sp>
        <p:nvSpPr>
          <p:cNvPr id="40" name="PlaceHolder 5"/>
          <p:cNvSpPr>
            <a:spLocks noGrp="1"/>
          </p:cNvSpPr>
          <p:nvPr>
            <p:ph type="sldNum"/>
          </p:nvPr>
        </p:nvSpPr>
        <p:spPr>
          <a:xfrm>
            <a:off x="4278960" y="10157400"/>
            <a:ext cx="3280680" cy="534240"/>
          </a:xfrm>
          <a:prstGeom prst="rect">
            <a:avLst/>
          </a:prstGeom>
        </p:spPr>
        <p:txBody>
          <a:bodyPr lIns="0" tIns="0" rIns="0" bIns="0" anchor="b"/>
          <a:lstStyle/>
          <a:p>
            <a:pPr algn="r"/>
            <a:fld id="{F7EA0DD1-B4F4-443D-AD3F-BBFD40AF968B}" type="slidenum">
              <a:rPr lang="fr-FR" sz="1400" b="0" strike="noStrike" spc="-1">
                <a:solidFill>
                  <a:srgbClr val="000000"/>
                </a:solidFill>
                <a:uFill>
                  <a:solidFill>
                    <a:srgbClr val="FFFFFF"/>
                  </a:solidFill>
                </a:uFill>
                <a:latin typeface="Times New Roman"/>
              </a:rPr>
              <a:t>‹#›</a:t>
            </a:fld>
            <a:endParaRPr lang="fr-FR"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1434800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CustomShape 1"/>
          <p:cNvSpPr/>
          <p:nvPr/>
        </p:nvSpPr>
        <p:spPr>
          <a:xfrm>
            <a:off x="3803760" y="8775720"/>
            <a:ext cx="2908440" cy="460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864714EB-5C0C-4891-BDAD-747DE0BB2EAD}" type="slidenum">
              <a:rPr lang="fr-FR" sz="1200" b="0" strike="noStrike" spc="-1">
                <a:solidFill>
                  <a:srgbClr val="000000"/>
                </a:solidFill>
                <a:uFill>
                  <a:solidFill>
                    <a:srgbClr val="FFFFFF"/>
                  </a:solidFill>
                </a:uFill>
                <a:latin typeface="Arial"/>
              </a:rPr>
              <a:t>1</a:t>
            </a:fld>
            <a:endParaRPr lang="fr-FR" sz="1800" b="0" strike="noStrike" spc="-1">
              <a:solidFill>
                <a:srgbClr val="000000"/>
              </a:solidFill>
              <a:uFill>
                <a:solidFill>
                  <a:srgbClr val="FFFFFF"/>
                </a:solidFill>
              </a:uFill>
              <a:latin typeface="Arial"/>
            </a:endParaRPr>
          </a:p>
        </p:txBody>
      </p:sp>
      <p:sp>
        <p:nvSpPr>
          <p:cNvPr id="81" name="PlaceHolder 2"/>
          <p:cNvSpPr>
            <a:spLocks noGrp="1"/>
          </p:cNvSpPr>
          <p:nvPr>
            <p:ph type="body"/>
          </p:nvPr>
        </p:nvSpPr>
        <p:spPr>
          <a:xfrm>
            <a:off x="671400" y="4389480"/>
            <a:ext cx="5370840" cy="4156200"/>
          </a:xfrm>
          <a:prstGeom prst="rect">
            <a:avLst/>
          </a:prstGeom>
        </p:spPr>
        <p:txBody>
          <a:bodyPr lIns="0" tIns="0" rIns="0" bIns="0"/>
          <a:lstStyle/>
          <a:p>
            <a:endParaRPr lang="fr-FR" sz="2000" b="0" strike="noStrike" spc="-1">
              <a:solidFill>
                <a:srgbClr val="000000"/>
              </a:solidFill>
              <a:uFill>
                <a:solidFill>
                  <a:srgbClr val="FFFFFF"/>
                </a:solidFill>
              </a:uFill>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2520000" y="1436040"/>
            <a:ext cx="45360720" cy="6011280"/>
          </a:xfrm>
          <a:prstGeom prst="rect">
            <a:avLst/>
          </a:prstGeom>
        </p:spPr>
        <p:txBody>
          <a:bodyPr lIns="0" tIns="0" rIns="0" bIns="0" anchor="ctr"/>
          <a:lstStyle/>
          <a:p>
            <a:pPr algn="ctr"/>
            <a:endParaRPr lang="fr-FR" sz="4400" b="0" strike="noStrike" spc="-1">
              <a:solidFill>
                <a:srgbClr val="000000"/>
              </a:solidFill>
              <a:uFill>
                <a:solidFill>
                  <a:srgbClr val="FFFFFF"/>
                </a:solidFill>
              </a:uFill>
              <a:latin typeface="Arial"/>
            </a:endParaRPr>
          </a:p>
        </p:txBody>
      </p:sp>
      <p:sp>
        <p:nvSpPr>
          <p:cNvPr id="22" name="PlaceHolder 2"/>
          <p:cNvSpPr>
            <a:spLocks noGrp="1"/>
          </p:cNvSpPr>
          <p:nvPr>
            <p:ph type="body"/>
          </p:nvPr>
        </p:nvSpPr>
        <p:spPr>
          <a:xfrm>
            <a:off x="2520000" y="8423640"/>
            <a:ext cx="45360720" cy="9959400"/>
          </a:xfrm>
          <a:prstGeom prst="rect">
            <a:avLst/>
          </a:prstGeom>
        </p:spPr>
        <p:txBody>
          <a:bodyPr lIns="0" tIns="0" rIns="0" bIns="0"/>
          <a:lstStyle/>
          <a:p>
            <a:endParaRPr lang="fr-FR" sz="3200" b="0" strike="noStrike" spc="-1">
              <a:solidFill>
                <a:srgbClr val="000000"/>
              </a:solidFill>
              <a:uFill>
                <a:solidFill>
                  <a:srgbClr val="FFFFFF"/>
                </a:solidFill>
              </a:uFill>
              <a:latin typeface="Arial"/>
            </a:endParaRPr>
          </a:p>
        </p:txBody>
      </p:sp>
      <p:sp>
        <p:nvSpPr>
          <p:cNvPr id="23" name="PlaceHolder 3"/>
          <p:cNvSpPr>
            <a:spLocks noGrp="1"/>
          </p:cNvSpPr>
          <p:nvPr>
            <p:ph type="body"/>
          </p:nvPr>
        </p:nvSpPr>
        <p:spPr>
          <a:xfrm>
            <a:off x="2520000" y="19329480"/>
            <a:ext cx="45360720" cy="9959400"/>
          </a:xfrm>
          <a:prstGeom prst="rect">
            <a:avLst/>
          </a:prstGeom>
        </p:spPr>
        <p:txBody>
          <a:bodyPr lIns="0" tIns="0" rIns="0" bIns="0"/>
          <a:lstStyle/>
          <a:p>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2520000" y="1436040"/>
            <a:ext cx="45360720" cy="6011280"/>
          </a:xfrm>
          <a:prstGeom prst="rect">
            <a:avLst/>
          </a:prstGeom>
        </p:spPr>
        <p:txBody>
          <a:bodyPr lIns="0" tIns="0" rIns="0" bIns="0" anchor="ctr"/>
          <a:lstStyle/>
          <a:p>
            <a:pPr algn="ctr"/>
            <a:endParaRPr lang="fr-FR" sz="4400" b="0" strike="noStrike" spc="-1">
              <a:solidFill>
                <a:srgbClr val="000000"/>
              </a:solidFill>
              <a:uFill>
                <a:solidFill>
                  <a:srgbClr val="FFFFFF"/>
                </a:solidFill>
              </a:uFill>
              <a:latin typeface="Arial"/>
            </a:endParaRPr>
          </a:p>
        </p:txBody>
      </p:sp>
      <p:sp>
        <p:nvSpPr>
          <p:cNvPr id="25" name="PlaceHolder 2"/>
          <p:cNvSpPr>
            <a:spLocks noGrp="1"/>
          </p:cNvSpPr>
          <p:nvPr>
            <p:ph type="body"/>
          </p:nvPr>
        </p:nvSpPr>
        <p:spPr>
          <a:xfrm>
            <a:off x="2520000" y="8423640"/>
            <a:ext cx="22135680" cy="9959400"/>
          </a:xfrm>
          <a:prstGeom prst="rect">
            <a:avLst/>
          </a:prstGeom>
        </p:spPr>
        <p:txBody>
          <a:bodyPr lIns="0" tIns="0" rIns="0" bIns="0"/>
          <a:lstStyle/>
          <a:p>
            <a:endParaRPr lang="fr-FR" sz="3200" b="0" strike="noStrike" spc="-1">
              <a:solidFill>
                <a:srgbClr val="000000"/>
              </a:solidFill>
              <a:uFill>
                <a:solidFill>
                  <a:srgbClr val="FFFFFF"/>
                </a:solidFill>
              </a:uFill>
              <a:latin typeface="Arial"/>
            </a:endParaRPr>
          </a:p>
        </p:txBody>
      </p:sp>
      <p:sp>
        <p:nvSpPr>
          <p:cNvPr id="26" name="PlaceHolder 3"/>
          <p:cNvSpPr>
            <a:spLocks noGrp="1"/>
          </p:cNvSpPr>
          <p:nvPr>
            <p:ph type="body"/>
          </p:nvPr>
        </p:nvSpPr>
        <p:spPr>
          <a:xfrm>
            <a:off x="25762680" y="8423640"/>
            <a:ext cx="22135680" cy="9959400"/>
          </a:xfrm>
          <a:prstGeom prst="rect">
            <a:avLst/>
          </a:prstGeom>
        </p:spPr>
        <p:txBody>
          <a:bodyPr lIns="0" tIns="0" rIns="0" bIns="0"/>
          <a:lstStyle/>
          <a:p>
            <a:endParaRPr lang="fr-FR" sz="3200" b="0" strike="noStrike" spc="-1">
              <a:solidFill>
                <a:srgbClr val="000000"/>
              </a:solidFill>
              <a:uFill>
                <a:solidFill>
                  <a:srgbClr val="FFFFFF"/>
                </a:solidFill>
              </a:uFill>
              <a:latin typeface="Arial"/>
            </a:endParaRPr>
          </a:p>
        </p:txBody>
      </p:sp>
      <p:sp>
        <p:nvSpPr>
          <p:cNvPr id="27" name="PlaceHolder 4"/>
          <p:cNvSpPr>
            <a:spLocks noGrp="1"/>
          </p:cNvSpPr>
          <p:nvPr>
            <p:ph type="body"/>
          </p:nvPr>
        </p:nvSpPr>
        <p:spPr>
          <a:xfrm>
            <a:off x="25762680" y="19329480"/>
            <a:ext cx="22135680" cy="9959400"/>
          </a:xfrm>
          <a:prstGeom prst="rect">
            <a:avLst/>
          </a:prstGeom>
        </p:spPr>
        <p:txBody>
          <a:bodyPr lIns="0" tIns="0" rIns="0" bIns="0"/>
          <a:lstStyle/>
          <a:p>
            <a:endParaRPr lang="fr-FR" sz="3200" b="0" strike="noStrike" spc="-1">
              <a:solidFill>
                <a:srgbClr val="000000"/>
              </a:solidFill>
              <a:uFill>
                <a:solidFill>
                  <a:srgbClr val="FFFFFF"/>
                </a:solidFill>
              </a:uFill>
              <a:latin typeface="Arial"/>
            </a:endParaRPr>
          </a:p>
        </p:txBody>
      </p:sp>
      <p:sp>
        <p:nvSpPr>
          <p:cNvPr id="28" name="PlaceHolder 5"/>
          <p:cNvSpPr>
            <a:spLocks noGrp="1"/>
          </p:cNvSpPr>
          <p:nvPr>
            <p:ph type="body"/>
          </p:nvPr>
        </p:nvSpPr>
        <p:spPr>
          <a:xfrm>
            <a:off x="2520000" y="19329480"/>
            <a:ext cx="22135680" cy="9959400"/>
          </a:xfrm>
          <a:prstGeom prst="rect">
            <a:avLst/>
          </a:prstGeom>
        </p:spPr>
        <p:txBody>
          <a:bodyPr lIns="0" tIns="0" rIns="0" bIns="0"/>
          <a:lstStyle/>
          <a:p>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2520000" y="1436040"/>
            <a:ext cx="45360720" cy="6011280"/>
          </a:xfrm>
          <a:prstGeom prst="rect">
            <a:avLst/>
          </a:prstGeom>
        </p:spPr>
        <p:txBody>
          <a:bodyPr lIns="0" tIns="0" rIns="0" bIns="0" anchor="ctr"/>
          <a:lstStyle/>
          <a:p>
            <a:pPr algn="ctr"/>
            <a:endParaRPr lang="fr-FR" sz="4400" b="0" strike="noStrike" spc="-1">
              <a:solidFill>
                <a:srgbClr val="000000"/>
              </a:solidFill>
              <a:uFill>
                <a:solidFill>
                  <a:srgbClr val="FFFFFF"/>
                </a:solidFill>
              </a:uFill>
              <a:latin typeface="Arial"/>
            </a:endParaRPr>
          </a:p>
        </p:txBody>
      </p:sp>
      <p:sp>
        <p:nvSpPr>
          <p:cNvPr id="30" name="PlaceHolder 2"/>
          <p:cNvSpPr>
            <a:spLocks noGrp="1"/>
          </p:cNvSpPr>
          <p:nvPr>
            <p:ph type="body"/>
          </p:nvPr>
        </p:nvSpPr>
        <p:spPr>
          <a:xfrm>
            <a:off x="2520000" y="8423640"/>
            <a:ext cx="14605920" cy="9959400"/>
          </a:xfrm>
          <a:prstGeom prst="rect">
            <a:avLst/>
          </a:prstGeom>
        </p:spPr>
        <p:txBody>
          <a:bodyPr lIns="0" tIns="0" rIns="0" bIns="0"/>
          <a:lstStyle/>
          <a:p>
            <a:endParaRPr lang="fr-FR" sz="3200" b="0" strike="noStrike" spc="-1">
              <a:solidFill>
                <a:srgbClr val="000000"/>
              </a:solidFill>
              <a:uFill>
                <a:solidFill>
                  <a:srgbClr val="FFFFFF"/>
                </a:solidFill>
              </a:uFill>
              <a:latin typeface="Arial"/>
            </a:endParaRPr>
          </a:p>
        </p:txBody>
      </p:sp>
      <p:sp>
        <p:nvSpPr>
          <p:cNvPr id="31" name="PlaceHolder 3"/>
          <p:cNvSpPr>
            <a:spLocks noGrp="1"/>
          </p:cNvSpPr>
          <p:nvPr>
            <p:ph type="body"/>
          </p:nvPr>
        </p:nvSpPr>
        <p:spPr>
          <a:xfrm>
            <a:off x="17856720" y="8423640"/>
            <a:ext cx="14605920" cy="9959400"/>
          </a:xfrm>
          <a:prstGeom prst="rect">
            <a:avLst/>
          </a:prstGeom>
        </p:spPr>
        <p:txBody>
          <a:bodyPr lIns="0" tIns="0" rIns="0" bIns="0"/>
          <a:lstStyle/>
          <a:p>
            <a:endParaRPr lang="fr-FR" sz="3200" b="0" strike="noStrike" spc="-1">
              <a:solidFill>
                <a:srgbClr val="000000"/>
              </a:solidFill>
              <a:uFill>
                <a:solidFill>
                  <a:srgbClr val="FFFFFF"/>
                </a:solidFill>
              </a:uFill>
              <a:latin typeface="Arial"/>
            </a:endParaRPr>
          </a:p>
        </p:txBody>
      </p:sp>
      <p:sp>
        <p:nvSpPr>
          <p:cNvPr id="32" name="PlaceHolder 4"/>
          <p:cNvSpPr>
            <a:spLocks noGrp="1"/>
          </p:cNvSpPr>
          <p:nvPr>
            <p:ph type="body"/>
          </p:nvPr>
        </p:nvSpPr>
        <p:spPr>
          <a:xfrm>
            <a:off x="33193080" y="8423640"/>
            <a:ext cx="14605920" cy="9959400"/>
          </a:xfrm>
          <a:prstGeom prst="rect">
            <a:avLst/>
          </a:prstGeom>
        </p:spPr>
        <p:txBody>
          <a:bodyPr lIns="0" tIns="0" rIns="0" bIns="0"/>
          <a:lstStyle/>
          <a:p>
            <a:endParaRPr lang="fr-FR" sz="3200" b="0" strike="noStrike" spc="-1">
              <a:solidFill>
                <a:srgbClr val="000000"/>
              </a:solidFill>
              <a:uFill>
                <a:solidFill>
                  <a:srgbClr val="FFFFFF"/>
                </a:solidFill>
              </a:uFill>
              <a:latin typeface="Arial"/>
            </a:endParaRPr>
          </a:p>
        </p:txBody>
      </p:sp>
      <p:sp>
        <p:nvSpPr>
          <p:cNvPr id="33" name="PlaceHolder 5"/>
          <p:cNvSpPr>
            <a:spLocks noGrp="1"/>
          </p:cNvSpPr>
          <p:nvPr>
            <p:ph type="body"/>
          </p:nvPr>
        </p:nvSpPr>
        <p:spPr>
          <a:xfrm>
            <a:off x="33193080" y="19329480"/>
            <a:ext cx="14605920" cy="9959400"/>
          </a:xfrm>
          <a:prstGeom prst="rect">
            <a:avLst/>
          </a:prstGeom>
        </p:spPr>
        <p:txBody>
          <a:bodyPr lIns="0" tIns="0" rIns="0" bIns="0"/>
          <a:lstStyle/>
          <a:p>
            <a:endParaRPr lang="fr-FR" sz="3200" b="0" strike="noStrike" spc="-1">
              <a:solidFill>
                <a:srgbClr val="000000"/>
              </a:solidFill>
              <a:uFill>
                <a:solidFill>
                  <a:srgbClr val="FFFFFF"/>
                </a:solidFill>
              </a:uFill>
              <a:latin typeface="Arial"/>
            </a:endParaRPr>
          </a:p>
        </p:txBody>
      </p:sp>
      <p:sp>
        <p:nvSpPr>
          <p:cNvPr id="34" name="PlaceHolder 6"/>
          <p:cNvSpPr>
            <a:spLocks noGrp="1"/>
          </p:cNvSpPr>
          <p:nvPr>
            <p:ph type="body"/>
          </p:nvPr>
        </p:nvSpPr>
        <p:spPr>
          <a:xfrm>
            <a:off x="17856720" y="19329480"/>
            <a:ext cx="14605920" cy="9959400"/>
          </a:xfrm>
          <a:prstGeom prst="rect">
            <a:avLst/>
          </a:prstGeom>
        </p:spPr>
        <p:txBody>
          <a:bodyPr lIns="0" tIns="0" rIns="0" bIns="0"/>
          <a:lstStyle/>
          <a:p>
            <a:endParaRPr lang="fr-FR" sz="3200" b="0" strike="noStrike" spc="-1">
              <a:solidFill>
                <a:srgbClr val="000000"/>
              </a:solidFill>
              <a:uFill>
                <a:solidFill>
                  <a:srgbClr val="FFFFFF"/>
                </a:solidFill>
              </a:uFill>
              <a:latin typeface="Arial"/>
            </a:endParaRPr>
          </a:p>
        </p:txBody>
      </p:sp>
      <p:sp>
        <p:nvSpPr>
          <p:cNvPr id="35" name="PlaceHolder 7"/>
          <p:cNvSpPr>
            <a:spLocks noGrp="1"/>
          </p:cNvSpPr>
          <p:nvPr>
            <p:ph type="body"/>
          </p:nvPr>
        </p:nvSpPr>
        <p:spPr>
          <a:xfrm>
            <a:off x="2520000" y="19329480"/>
            <a:ext cx="14605920" cy="9959400"/>
          </a:xfrm>
          <a:prstGeom prst="rect">
            <a:avLst/>
          </a:prstGeom>
        </p:spPr>
        <p:txBody>
          <a:bodyPr lIns="0" tIns="0" rIns="0" bIns="0"/>
          <a:lstStyle/>
          <a:p>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2520000" y="1436040"/>
            <a:ext cx="45360720" cy="6011280"/>
          </a:xfrm>
          <a:prstGeom prst="rect">
            <a:avLst/>
          </a:prstGeom>
        </p:spPr>
        <p:txBody>
          <a:bodyPr lIns="0" tIns="0" rIns="0" bIns="0" anchor="ctr"/>
          <a:lstStyle/>
          <a:p>
            <a:pPr algn="ctr"/>
            <a:endParaRPr lang="fr-FR" sz="4400" b="0" strike="noStrike" spc="-1">
              <a:solidFill>
                <a:srgbClr val="000000"/>
              </a:solidFill>
              <a:uFill>
                <a:solidFill>
                  <a:srgbClr val="FFFFFF"/>
                </a:solidFill>
              </a:uFill>
              <a:latin typeface="Arial"/>
            </a:endParaRPr>
          </a:p>
        </p:txBody>
      </p:sp>
      <p:sp>
        <p:nvSpPr>
          <p:cNvPr id="3" name="PlaceHolder 2"/>
          <p:cNvSpPr>
            <a:spLocks noGrp="1"/>
          </p:cNvSpPr>
          <p:nvPr>
            <p:ph type="subTitle"/>
          </p:nvPr>
        </p:nvSpPr>
        <p:spPr>
          <a:xfrm>
            <a:off x="2520000" y="8423640"/>
            <a:ext cx="45360720" cy="20879280"/>
          </a:xfrm>
          <a:prstGeom prst="rect">
            <a:avLst/>
          </a:prstGeom>
        </p:spPr>
        <p:txBody>
          <a:bodyPr lIns="0" tIns="0" rIns="0" bIns="0" anchor="ctr"/>
          <a:lstStyle/>
          <a:p>
            <a:pPr algn="ctr"/>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 name="PlaceHolder 1"/>
          <p:cNvSpPr>
            <a:spLocks noGrp="1"/>
          </p:cNvSpPr>
          <p:nvPr>
            <p:ph type="title"/>
          </p:nvPr>
        </p:nvSpPr>
        <p:spPr>
          <a:xfrm>
            <a:off x="2520000" y="1436040"/>
            <a:ext cx="45360720" cy="6011280"/>
          </a:xfrm>
          <a:prstGeom prst="rect">
            <a:avLst/>
          </a:prstGeom>
        </p:spPr>
        <p:txBody>
          <a:bodyPr lIns="0" tIns="0" rIns="0" bIns="0" anchor="ctr"/>
          <a:lstStyle/>
          <a:p>
            <a:pPr algn="ctr"/>
            <a:endParaRPr lang="fr-FR" sz="4400" b="0" strike="noStrike" spc="-1">
              <a:solidFill>
                <a:srgbClr val="000000"/>
              </a:solidFill>
              <a:uFill>
                <a:solidFill>
                  <a:srgbClr val="FFFFFF"/>
                </a:solidFill>
              </a:uFill>
              <a:latin typeface="Arial"/>
            </a:endParaRPr>
          </a:p>
        </p:txBody>
      </p:sp>
      <p:sp>
        <p:nvSpPr>
          <p:cNvPr id="3" name="PlaceHolder 2"/>
          <p:cNvSpPr>
            <a:spLocks noGrp="1"/>
          </p:cNvSpPr>
          <p:nvPr>
            <p:ph type="body"/>
          </p:nvPr>
        </p:nvSpPr>
        <p:spPr>
          <a:xfrm>
            <a:off x="2520000" y="8423640"/>
            <a:ext cx="45360720" cy="20879280"/>
          </a:xfrm>
          <a:prstGeom prst="rect">
            <a:avLst/>
          </a:prstGeom>
        </p:spPr>
        <p:txBody>
          <a:bodyPr lIns="0" tIns="0" rIns="0" bIns="0"/>
          <a:lstStyle/>
          <a:p>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2520000" y="1436040"/>
            <a:ext cx="45360720" cy="6011280"/>
          </a:xfrm>
          <a:prstGeom prst="rect">
            <a:avLst/>
          </a:prstGeom>
        </p:spPr>
        <p:txBody>
          <a:bodyPr lIns="0" tIns="0" rIns="0" bIns="0" anchor="ctr"/>
          <a:lstStyle/>
          <a:p>
            <a:pPr algn="ctr"/>
            <a:endParaRPr lang="fr-FR" sz="4400" b="0" strike="noStrike" spc="-1">
              <a:solidFill>
                <a:srgbClr val="000000"/>
              </a:solidFill>
              <a:uFill>
                <a:solidFill>
                  <a:srgbClr val="FFFFFF"/>
                </a:solidFill>
              </a:uFill>
              <a:latin typeface="Arial"/>
            </a:endParaRPr>
          </a:p>
        </p:txBody>
      </p:sp>
      <p:sp>
        <p:nvSpPr>
          <p:cNvPr id="5" name="PlaceHolder 2"/>
          <p:cNvSpPr>
            <a:spLocks noGrp="1"/>
          </p:cNvSpPr>
          <p:nvPr>
            <p:ph type="body"/>
          </p:nvPr>
        </p:nvSpPr>
        <p:spPr>
          <a:xfrm>
            <a:off x="2520000" y="8423640"/>
            <a:ext cx="22135680" cy="20879280"/>
          </a:xfrm>
          <a:prstGeom prst="rect">
            <a:avLst/>
          </a:prstGeom>
        </p:spPr>
        <p:txBody>
          <a:bodyPr lIns="0" tIns="0" rIns="0" bIns="0"/>
          <a:lstStyle/>
          <a:p>
            <a:endParaRPr lang="fr-FR" sz="3200" b="0" strike="noStrike" spc="-1">
              <a:solidFill>
                <a:srgbClr val="000000"/>
              </a:solidFill>
              <a:uFill>
                <a:solidFill>
                  <a:srgbClr val="FFFFFF"/>
                </a:solidFill>
              </a:uFill>
              <a:latin typeface="Arial"/>
            </a:endParaRPr>
          </a:p>
        </p:txBody>
      </p:sp>
      <p:sp>
        <p:nvSpPr>
          <p:cNvPr id="6" name="PlaceHolder 3"/>
          <p:cNvSpPr>
            <a:spLocks noGrp="1"/>
          </p:cNvSpPr>
          <p:nvPr>
            <p:ph type="body"/>
          </p:nvPr>
        </p:nvSpPr>
        <p:spPr>
          <a:xfrm>
            <a:off x="25762680" y="8423640"/>
            <a:ext cx="22135680" cy="20879280"/>
          </a:xfrm>
          <a:prstGeom prst="rect">
            <a:avLst/>
          </a:prstGeom>
        </p:spPr>
        <p:txBody>
          <a:bodyPr lIns="0" tIns="0" rIns="0" bIns="0"/>
          <a:lstStyle/>
          <a:p>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PlaceHolder 1"/>
          <p:cNvSpPr>
            <a:spLocks noGrp="1"/>
          </p:cNvSpPr>
          <p:nvPr>
            <p:ph type="title"/>
          </p:nvPr>
        </p:nvSpPr>
        <p:spPr>
          <a:xfrm>
            <a:off x="2520000" y="1436040"/>
            <a:ext cx="45360720" cy="6011280"/>
          </a:xfrm>
          <a:prstGeom prst="rect">
            <a:avLst/>
          </a:prstGeom>
        </p:spPr>
        <p:txBody>
          <a:bodyPr lIns="0" tIns="0" rIns="0" bIns="0" anchor="ctr"/>
          <a:lstStyle/>
          <a:p>
            <a:pPr algn="ctr"/>
            <a:endParaRPr lang="fr-FR"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 name="PlaceHolder 1"/>
          <p:cNvSpPr>
            <a:spLocks noGrp="1"/>
          </p:cNvSpPr>
          <p:nvPr>
            <p:ph type="subTitle"/>
          </p:nvPr>
        </p:nvSpPr>
        <p:spPr>
          <a:xfrm>
            <a:off x="2520000" y="1436040"/>
            <a:ext cx="45360720" cy="27866160"/>
          </a:xfrm>
          <a:prstGeom prst="rect">
            <a:avLst/>
          </a:prstGeom>
        </p:spPr>
        <p:txBody>
          <a:bodyPr lIns="0" tIns="0" rIns="0" bIns="0" anchor="ctr"/>
          <a:lstStyle/>
          <a:p>
            <a:pPr algn="ctr"/>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2520000" y="1436040"/>
            <a:ext cx="45360720" cy="6011280"/>
          </a:xfrm>
          <a:prstGeom prst="rect">
            <a:avLst/>
          </a:prstGeom>
        </p:spPr>
        <p:txBody>
          <a:bodyPr lIns="0" tIns="0" rIns="0" bIns="0" anchor="ctr"/>
          <a:lstStyle/>
          <a:p>
            <a:pPr algn="ctr"/>
            <a:endParaRPr lang="fr-FR" sz="4400" b="0" strike="noStrike" spc="-1">
              <a:solidFill>
                <a:srgbClr val="000000"/>
              </a:solidFill>
              <a:uFill>
                <a:solidFill>
                  <a:srgbClr val="FFFFFF"/>
                </a:solidFill>
              </a:uFill>
              <a:latin typeface="Arial"/>
            </a:endParaRPr>
          </a:p>
        </p:txBody>
      </p:sp>
      <p:sp>
        <p:nvSpPr>
          <p:cNvPr id="10" name="PlaceHolder 2"/>
          <p:cNvSpPr>
            <a:spLocks noGrp="1"/>
          </p:cNvSpPr>
          <p:nvPr>
            <p:ph type="body"/>
          </p:nvPr>
        </p:nvSpPr>
        <p:spPr>
          <a:xfrm>
            <a:off x="2520000" y="8423640"/>
            <a:ext cx="22135680" cy="9959400"/>
          </a:xfrm>
          <a:prstGeom prst="rect">
            <a:avLst/>
          </a:prstGeom>
        </p:spPr>
        <p:txBody>
          <a:bodyPr lIns="0" tIns="0" rIns="0" bIns="0"/>
          <a:lstStyle/>
          <a:p>
            <a:endParaRPr lang="fr-FR" sz="3200" b="0" strike="noStrike" spc="-1">
              <a:solidFill>
                <a:srgbClr val="000000"/>
              </a:solidFill>
              <a:uFill>
                <a:solidFill>
                  <a:srgbClr val="FFFFFF"/>
                </a:solidFill>
              </a:uFill>
              <a:latin typeface="Arial"/>
            </a:endParaRPr>
          </a:p>
        </p:txBody>
      </p:sp>
      <p:sp>
        <p:nvSpPr>
          <p:cNvPr id="11" name="PlaceHolder 3"/>
          <p:cNvSpPr>
            <a:spLocks noGrp="1"/>
          </p:cNvSpPr>
          <p:nvPr>
            <p:ph type="body"/>
          </p:nvPr>
        </p:nvSpPr>
        <p:spPr>
          <a:xfrm>
            <a:off x="2520000" y="19329480"/>
            <a:ext cx="22135680" cy="9959400"/>
          </a:xfrm>
          <a:prstGeom prst="rect">
            <a:avLst/>
          </a:prstGeom>
        </p:spPr>
        <p:txBody>
          <a:bodyPr lIns="0" tIns="0" rIns="0" bIns="0"/>
          <a:lstStyle/>
          <a:p>
            <a:endParaRPr lang="fr-FR" sz="3200" b="0" strike="noStrike" spc="-1">
              <a:solidFill>
                <a:srgbClr val="000000"/>
              </a:solidFill>
              <a:uFill>
                <a:solidFill>
                  <a:srgbClr val="FFFFFF"/>
                </a:solidFill>
              </a:uFill>
              <a:latin typeface="Arial"/>
            </a:endParaRPr>
          </a:p>
        </p:txBody>
      </p:sp>
      <p:sp>
        <p:nvSpPr>
          <p:cNvPr id="12" name="PlaceHolder 4"/>
          <p:cNvSpPr>
            <a:spLocks noGrp="1"/>
          </p:cNvSpPr>
          <p:nvPr>
            <p:ph type="body"/>
          </p:nvPr>
        </p:nvSpPr>
        <p:spPr>
          <a:xfrm>
            <a:off x="25762680" y="8423640"/>
            <a:ext cx="22135680" cy="20879280"/>
          </a:xfrm>
          <a:prstGeom prst="rect">
            <a:avLst/>
          </a:prstGeom>
        </p:spPr>
        <p:txBody>
          <a:bodyPr lIns="0" tIns="0" rIns="0" bIns="0"/>
          <a:lstStyle/>
          <a:p>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2520000" y="1436040"/>
            <a:ext cx="45360720" cy="6011280"/>
          </a:xfrm>
          <a:prstGeom prst="rect">
            <a:avLst/>
          </a:prstGeom>
        </p:spPr>
        <p:txBody>
          <a:bodyPr lIns="0" tIns="0" rIns="0" bIns="0" anchor="ctr"/>
          <a:lstStyle/>
          <a:p>
            <a:pPr algn="ctr"/>
            <a:endParaRPr lang="fr-FR" sz="4400" b="0" strike="noStrike" spc="-1">
              <a:solidFill>
                <a:srgbClr val="000000"/>
              </a:solidFill>
              <a:uFill>
                <a:solidFill>
                  <a:srgbClr val="FFFFFF"/>
                </a:solidFill>
              </a:uFill>
              <a:latin typeface="Arial"/>
            </a:endParaRPr>
          </a:p>
        </p:txBody>
      </p:sp>
      <p:sp>
        <p:nvSpPr>
          <p:cNvPr id="14" name="PlaceHolder 2"/>
          <p:cNvSpPr>
            <a:spLocks noGrp="1"/>
          </p:cNvSpPr>
          <p:nvPr>
            <p:ph type="body"/>
          </p:nvPr>
        </p:nvSpPr>
        <p:spPr>
          <a:xfrm>
            <a:off x="2520000" y="8423640"/>
            <a:ext cx="22135680" cy="20879280"/>
          </a:xfrm>
          <a:prstGeom prst="rect">
            <a:avLst/>
          </a:prstGeom>
        </p:spPr>
        <p:txBody>
          <a:bodyPr lIns="0" tIns="0" rIns="0" bIns="0"/>
          <a:lstStyle/>
          <a:p>
            <a:endParaRPr lang="fr-FR" sz="3200" b="0" strike="noStrike" spc="-1">
              <a:solidFill>
                <a:srgbClr val="000000"/>
              </a:solidFill>
              <a:uFill>
                <a:solidFill>
                  <a:srgbClr val="FFFFFF"/>
                </a:solidFill>
              </a:uFill>
              <a:latin typeface="Arial"/>
            </a:endParaRPr>
          </a:p>
        </p:txBody>
      </p:sp>
      <p:sp>
        <p:nvSpPr>
          <p:cNvPr id="15" name="PlaceHolder 3"/>
          <p:cNvSpPr>
            <a:spLocks noGrp="1"/>
          </p:cNvSpPr>
          <p:nvPr>
            <p:ph type="body"/>
          </p:nvPr>
        </p:nvSpPr>
        <p:spPr>
          <a:xfrm>
            <a:off x="25762680" y="8423640"/>
            <a:ext cx="22135680" cy="9959400"/>
          </a:xfrm>
          <a:prstGeom prst="rect">
            <a:avLst/>
          </a:prstGeom>
        </p:spPr>
        <p:txBody>
          <a:bodyPr lIns="0" tIns="0" rIns="0" bIns="0"/>
          <a:lstStyle/>
          <a:p>
            <a:endParaRPr lang="fr-FR" sz="3200" b="0" strike="noStrike" spc="-1">
              <a:solidFill>
                <a:srgbClr val="000000"/>
              </a:solidFill>
              <a:uFill>
                <a:solidFill>
                  <a:srgbClr val="FFFFFF"/>
                </a:solidFill>
              </a:uFill>
              <a:latin typeface="Arial"/>
            </a:endParaRPr>
          </a:p>
        </p:txBody>
      </p:sp>
      <p:sp>
        <p:nvSpPr>
          <p:cNvPr id="16" name="PlaceHolder 4"/>
          <p:cNvSpPr>
            <a:spLocks noGrp="1"/>
          </p:cNvSpPr>
          <p:nvPr>
            <p:ph type="body"/>
          </p:nvPr>
        </p:nvSpPr>
        <p:spPr>
          <a:xfrm>
            <a:off x="25762680" y="19329480"/>
            <a:ext cx="22135680" cy="9959400"/>
          </a:xfrm>
          <a:prstGeom prst="rect">
            <a:avLst/>
          </a:prstGeom>
        </p:spPr>
        <p:txBody>
          <a:bodyPr lIns="0" tIns="0" rIns="0" bIns="0"/>
          <a:lstStyle/>
          <a:p>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2520000" y="1436040"/>
            <a:ext cx="45360720" cy="6011280"/>
          </a:xfrm>
          <a:prstGeom prst="rect">
            <a:avLst/>
          </a:prstGeom>
        </p:spPr>
        <p:txBody>
          <a:bodyPr lIns="0" tIns="0" rIns="0" bIns="0" anchor="ctr"/>
          <a:lstStyle/>
          <a:p>
            <a:pPr algn="ctr"/>
            <a:endParaRPr lang="fr-FR" sz="4400" b="0" strike="noStrike" spc="-1">
              <a:solidFill>
                <a:srgbClr val="000000"/>
              </a:solidFill>
              <a:uFill>
                <a:solidFill>
                  <a:srgbClr val="FFFFFF"/>
                </a:solidFill>
              </a:uFill>
              <a:latin typeface="Arial"/>
            </a:endParaRPr>
          </a:p>
        </p:txBody>
      </p:sp>
      <p:sp>
        <p:nvSpPr>
          <p:cNvPr id="18" name="PlaceHolder 2"/>
          <p:cNvSpPr>
            <a:spLocks noGrp="1"/>
          </p:cNvSpPr>
          <p:nvPr>
            <p:ph type="body"/>
          </p:nvPr>
        </p:nvSpPr>
        <p:spPr>
          <a:xfrm>
            <a:off x="2520000" y="8423640"/>
            <a:ext cx="22135680" cy="9959400"/>
          </a:xfrm>
          <a:prstGeom prst="rect">
            <a:avLst/>
          </a:prstGeom>
        </p:spPr>
        <p:txBody>
          <a:bodyPr lIns="0" tIns="0" rIns="0" bIns="0"/>
          <a:lstStyle/>
          <a:p>
            <a:endParaRPr lang="fr-FR" sz="3200" b="0" strike="noStrike" spc="-1">
              <a:solidFill>
                <a:srgbClr val="000000"/>
              </a:solidFill>
              <a:uFill>
                <a:solidFill>
                  <a:srgbClr val="FFFFFF"/>
                </a:solidFill>
              </a:uFill>
              <a:latin typeface="Arial"/>
            </a:endParaRPr>
          </a:p>
        </p:txBody>
      </p:sp>
      <p:sp>
        <p:nvSpPr>
          <p:cNvPr id="19" name="PlaceHolder 3"/>
          <p:cNvSpPr>
            <a:spLocks noGrp="1"/>
          </p:cNvSpPr>
          <p:nvPr>
            <p:ph type="body"/>
          </p:nvPr>
        </p:nvSpPr>
        <p:spPr>
          <a:xfrm>
            <a:off x="25762680" y="8423640"/>
            <a:ext cx="22135680" cy="9959400"/>
          </a:xfrm>
          <a:prstGeom prst="rect">
            <a:avLst/>
          </a:prstGeom>
        </p:spPr>
        <p:txBody>
          <a:bodyPr lIns="0" tIns="0" rIns="0" bIns="0"/>
          <a:lstStyle/>
          <a:p>
            <a:endParaRPr lang="fr-FR" sz="3200" b="0" strike="noStrike" spc="-1">
              <a:solidFill>
                <a:srgbClr val="000000"/>
              </a:solidFill>
              <a:uFill>
                <a:solidFill>
                  <a:srgbClr val="FFFFFF"/>
                </a:solidFill>
              </a:uFill>
              <a:latin typeface="Arial"/>
            </a:endParaRPr>
          </a:p>
        </p:txBody>
      </p:sp>
      <p:sp>
        <p:nvSpPr>
          <p:cNvPr id="20" name="PlaceHolder 4"/>
          <p:cNvSpPr>
            <a:spLocks noGrp="1"/>
          </p:cNvSpPr>
          <p:nvPr>
            <p:ph type="body"/>
          </p:nvPr>
        </p:nvSpPr>
        <p:spPr>
          <a:xfrm>
            <a:off x="2520000" y="19329480"/>
            <a:ext cx="45360720" cy="9959400"/>
          </a:xfrm>
          <a:prstGeom prst="rect">
            <a:avLst/>
          </a:prstGeom>
        </p:spPr>
        <p:txBody>
          <a:bodyPr lIns="0" tIns="0" rIns="0" bIns="0"/>
          <a:lstStyle/>
          <a:p>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08080"/>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5.png"/><Relationship Id="rId12" Type="http://schemas.openxmlformats.org/officeDocument/2006/relationships/image" Target="../media/image6.png"/><Relationship Id="rId13" Type="http://schemas.openxmlformats.org/officeDocument/2006/relationships/image" Target="../media/image7.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package" Target="../embeddings/Document_Microsoft_Word1.docx"/><Relationship Id="rId17" Type="http://schemas.openxmlformats.org/officeDocument/2006/relationships/image" Target="../media/image1.emf"/><Relationship Id="rId1" Type="http://schemas.openxmlformats.org/officeDocument/2006/relationships/vmlDrawing" Target="../drawings/vmlDrawing1.vml"/><Relationship Id="rId2" Type="http://schemas.openxmlformats.org/officeDocument/2006/relationships/slideLayout" Target="../slideLayouts/slideLayout1.xml"/><Relationship Id="rId3" Type="http://schemas.openxmlformats.org/officeDocument/2006/relationships/notesSlide" Target="../notesSlides/notesSlide1.xml"/><Relationship Id="rId4" Type="http://schemas.openxmlformats.org/officeDocument/2006/relationships/hyperlink" Target="http://www.agr.gc.ca/fra/science-et-innovation/pratiques-agricoles/sol-et-terre/le-sol-et-l-eau/texture-du-sol-et-qualite-de-l-eau/?id=1197483793077" TargetMode="External"/><Relationship Id="rId5" Type="http://schemas.openxmlformats.org/officeDocument/2006/relationships/hyperlink" Target="https://chaireunesco-vinetculture.u-bourgogne.fr/colloques/actes_clima/Actes/Article_Pdf/Jones.pdf" TargetMode="External"/><Relationship Id="rId6" Type="http://schemas.openxmlformats.org/officeDocument/2006/relationships/hyperlink" Target="https://fr.climate-data.org/location/8368/" TargetMode="External"/><Relationship Id="rId7" Type="http://schemas.openxmlformats.org/officeDocument/2006/relationships/hyperlink" Target="https://www.globe.gov/" TargetMode="External"/><Relationship Id="rId8" Type="http://schemas.openxmlformats.org/officeDocument/2006/relationships/image" Target="../media/image2.png"/><Relationship Id="rId9" Type="http://schemas.openxmlformats.org/officeDocument/2006/relationships/image" Target="../media/image3.png"/><Relationship Id="rId10"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ustomShape 1"/>
          <p:cNvSpPr/>
          <p:nvPr/>
        </p:nvSpPr>
        <p:spPr>
          <a:xfrm>
            <a:off x="37679400" y="31176360"/>
            <a:ext cx="11933280" cy="4284360"/>
          </a:xfrm>
          <a:prstGeom prst="roundRect">
            <a:avLst>
              <a:gd name="adj" fmla="val 12312"/>
            </a:avLst>
          </a:prstGeom>
          <a:solidFill>
            <a:schemeClr val="bg1"/>
          </a:solidFill>
          <a:ln w="9360">
            <a:solidFill>
              <a:schemeClr val="tx1"/>
            </a:solidFill>
            <a:round/>
          </a:ln>
        </p:spPr>
        <p:style>
          <a:lnRef idx="0">
            <a:scrgbClr r="0" g="0" b="0"/>
          </a:lnRef>
          <a:fillRef idx="0">
            <a:scrgbClr r="0" g="0" b="0"/>
          </a:fillRef>
          <a:effectRef idx="0">
            <a:scrgbClr r="0" g="0" b="0"/>
          </a:effectRef>
          <a:fontRef idx="minor"/>
        </p:style>
        <p:txBody>
          <a:bodyPr lIns="90000" tIns="45000" rIns="90000" bIns="45000"/>
          <a:lstStyle/>
          <a:p>
            <a:pPr algn="just"/>
            <a:endParaRPr lang="fr-FR" sz="1200" b="0" strike="noStrike" spc="-1">
              <a:solidFill>
                <a:srgbClr val="000000"/>
              </a:solidFill>
              <a:uFill>
                <a:solidFill>
                  <a:srgbClr val="FFFFFF"/>
                </a:solidFill>
              </a:uFill>
              <a:latin typeface="Arial"/>
            </a:endParaRPr>
          </a:p>
          <a:p>
            <a:pPr algn="just"/>
            <a:endParaRPr lang="fr-FR" sz="1200" b="0" strike="noStrike" spc="-1">
              <a:solidFill>
                <a:srgbClr val="000000"/>
              </a:solidFill>
              <a:uFill>
                <a:solidFill>
                  <a:srgbClr val="FFFFFF"/>
                </a:solidFill>
              </a:uFill>
              <a:latin typeface="Arial"/>
            </a:endParaRPr>
          </a:p>
          <a:p>
            <a:pPr algn="just"/>
            <a:endParaRPr lang="fr-FR" sz="1200" b="0" strike="noStrike" spc="-1">
              <a:solidFill>
                <a:srgbClr val="000000"/>
              </a:solidFill>
              <a:uFill>
                <a:solidFill>
                  <a:srgbClr val="FFFFFF"/>
                </a:solidFill>
              </a:uFill>
              <a:latin typeface="Arial"/>
            </a:endParaRPr>
          </a:p>
          <a:p>
            <a:pPr algn="just"/>
            <a:endParaRPr lang="fr-FR" sz="1200" b="0" strike="noStrike" spc="-1">
              <a:solidFill>
                <a:srgbClr val="000000"/>
              </a:solidFill>
              <a:uFill>
                <a:solidFill>
                  <a:srgbClr val="FFFFFF"/>
                </a:solidFill>
              </a:uFill>
              <a:latin typeface="Arial"/>
            </a:endParaRPr>
          </a:p>
          <a:p>
            <a:pPr algn="just"/>
            <a:endParaRPr lang="fr-FR" sz="1200" b="0" strike="noStrike" spc="-1">
              <a:solidFill>
                <a:srgbClr val="000000"/>
              </a:solidFill>
              <a:uFill>
                <a:solidFill>
                  <a:srgbClr val="FFFFFF"/>
                </a:solidFill>
              </a:uFill>
              <a:latin typeface="Arial"/>
            </a:endParaRPr>
          </a:p>
          <a:p>
            <a:pPr algn="just"/>
            <a:endParaRPr lang="fr-FR" sz="1200" b="0" strike="noStrike" spc="-1">
              <a:solidFill>
                <a:srgbClr val="000000"/>
              </a:solidFill>
              <a:uFill>
                <a:solidFill>
                  <a:srgbClr val="FFFFFF"/>
                </a:solidFill>
              </a:uFill>
              <a:latin typeface="Arial"/>
            </a:endParaRPr>
          </a:p>
          <a:p>
            <a:pPr algn="just"/>
            <a:r>
              <a:rPr lang="fr-FR" sz="1200" b="0" strike="noStrike" spc="-1">
                <a:solidFill>
                  <a:srgbClr val="000000"/>
                </a:solidFill>
                <a:uFill>
                  <a:solidFill>
                    <a:srgbClr val="FFFFFF"/>
                  </a:solidFill>
                </a:uFill>
                <a:latin typeface="Arial"/>
                <a:hlinkClick r:id="rId4"/>
              </a:rPr>
              <a:t>http://www.agr.gc.ca/fra/science-et-innovation/pratiques-agricoles/sol-et-terre/le-sol-et-l-eau/texture-du-sol-et-qualite-de-l-eau/?id=1197483793077</a:t>
            </a:r>
            <a:endParaRPr lang="fr-FR" sz="1200" b="0" strike="noStrike" spc="-1">
              <a:solidFill>
                <a:srgbClr val="000000"/>
              </a:solidFill>
              <a:uFill>
                <a:solidFill>
                  <a:srgbClr val="FFFFFF"/>
                </a:solidFill>
              </a:uFill>
              <a:latin typeface="Arial"/>
            </a:endParaRPr>
          </a:p>
          <a:p>
            <a:pPr algn="just"/>
            <a:r>
              <a:rPr lang="fr-FR" sz="1200" b="0" strike="noStrike" spc="-1">
                <a:solidFill>
                  <a:srgbClr val="000000"/>
                </a:solidFill>
                <a:uFill>
                  <a:solidFill>
                    <a:srgbClr val="FFFFFF"/>
                  </a:solidFill>
                </a:uFill>
                <a:latin typeface="Arial"/>
                <a:ea typeface="Microsoft YaHei"/>
                <a:hlinkClick r:id="rId5"/>
              </a:rPr>
              <a:t>https://chaireunesco-vinetculture.u-bourgogne.fr/colloques/actes_clima/Actes/Article_Pdf/Jones.pdf</a:t>
            </a:r>
            <a:endParaRPr lang="fr-FR" sz="1200" b="0" strike="noStrike" spc="-1">
              <a:solidFill>
                <a:srgbClr val="000000"/>
              </a:solidFill>
              <a:uFill>
                <a:solidFill>
                  <a:srgbClr val="FFFFFF"/>
                </a:solidFill>
              </a:uFill>
              <a:latin typeface="Arial"/>
            </a:endParaRPr>
          </a:p>
          <a:p>
            <a:pPr algn="just"/>
            <a:r>
              <a:rPr lang="fr-FR" sz="1200" b="0" strike="noStrike" spc="-1">
                <a:solidFill>
                  <a:srgbClr val="000000"/>
                </a:solidFill>
                <a:uFill>
                  <a:solidFill>
                    <a:srgbClr val="FFFFFF"/>
                  </a:solidFill>
                </a:uFill>
                <a:latin typeface="Arial"/>
                <a:ea typeface="Microsoft YaHei"/>
              </a:rPr>
              <a:t>          </a:t>
            </a:r>
            <a:r>
              <a:rPr lang="fr-FR" sz="1200" b="0" strike="noStrike" spc="-1">
                <a:solidFill>
                  <a:srgbClr val="000000"/>
                </a:solidFill>
                <a:uFill>
                  <a:solidFill>
                    <a:srgbClr val="FFFFFF"/>
                  </a:solidFill>
                </a:uFill>
                <a:latin typeface="Arial"/>
                <a:ea typeface="Microsoft YaHei"/>
                <a:hlinkClick r:id="rId6"/>
              </a:rPr>
              <a:t>https://fr.climate-data.org/location/8368/</a:t>
            </a:r>
            <a:endParaRPr lang="fr-FR" sz="1200" b="0" strike="noStrike" spc="-1">
              <a:solidFill>
                <a:srgbClr val="000000"/>
              </a:solidFill>
              <a:uFill>
                <a:solidFill>
                  <a:srgbClr val="FFFFFF"/>
                </a:solidFill>
              </a:uFill>
              <a:latin typeface="Arial"/>
            </a:endParaRPr>
          </a:p>
          <a:p>
            <a:pPr algn="just"/>
            <a:r>
              <a:rPr lang="fr-FR" sz="1200" b="0" strike="noStrike" spc="-1">
                <a:solidFill>
                  <a:srgbClr val="000000"/>
                </a:solidFill>
                <a:uFill>
                  <a:solidFill>
                    <a:srgbClr val="FFFFFF"/>
                  </a:solidFill>
                </a:uFill>
                <a:latin typeface="Arial"/>
                <a:ea typeface="Microsoft YaHei"/>
              </a:rPr>
              <a:t>          /</a:t>
            </a:r>
            <a:r>
              <a:rPr lang="fr-FR" sz="1200" b="0" strike="noStrike" spc="-1">
                <a:solidFill>
                  <a:srgbClr val="000000"/>
                </a:solidFill>
                <a:uFill>
                  <a:solidFill>
                    <a:srgbClr val="FFFFFF"/>
                  </a:solidFill>
                </a:uFill>
                <a:latin typeface="Arial"/>
                <a:ea typeface="Microsoft YaHei"/>
                <a:hlinkClick r:id="rId7"/>
              </a:rPr>
              <a:t>https://www.globe.gov/</a:t>
            </a:r>
            <a:endParaRPr lang="fr-FR" sz="1200" b="0" strike="noStrike" spc="-1">
              <a:solidFill>
                <a:srgbClr val="000000"/>
              </a:solidFill>
              <a:uFill>
                <a:solidFill>
                  <a:srgbClr val="FFFFFF"/>
                </a:solidFill>
              </a:uFill>
              <a:latin typeface="Arial"/>
            </a:endParaRPr>
          </a:p>
        </p:txBody>
      </p:sp>
      <p:sp>
        <p:nvSpPr>
          <p:cNvPr id="42" name="CustomShape 2"/>
          <p:cNvSpPr/>
          <p:nvPr/>
        </p:nvSpPr>
        <p:spPr>
          <a:xfrm>
            <a:off x="12860280" y="7178760"/>
            <a:ext cx="11898360" cy="28245960"/>
          </a:xfrm>
          <a:prstGeom prst="roundRect">
            <a:avLst>
              <a:gd name="adj" fmla="val 12312"/>
            </a:avLst>
          </a:prstGeom>
          <a:solidFill>
            <a:schemeClr val="bg1"/>
          </a:solidFill>
          <a:ln w="9360">
            <a:solidFill>
              <a:schemeClr val="tx1"/>
            </a:solidFill>
            <a:round/>
          </a:ln>
        </p:spPr>
        <p:style>
          <a:lnRef idx="0">
            <a:scrgbClr r="0" g="0" b="0"/>
          </a:lnRef>
          <a:fillRef idx="0">
            <a:scrgbClr r="0" g="0" b="0"/>
          </a:fillRef>
          <a:effectRef idx="0">
            <a:scrgbClr r="0" g="0" b="0"/>
          </a:effectRef>
          <a:fontRef idx="minor"/>
        </p:style>
        <p:txBody>
          <a:bodyPr lIns="90000" tIns="45000" rIns="90000" bIns="45000"/>
          <a:lstStyle/>
          <a:p>
            <a:r>
              <a:rPr lang="fr-FR" sz="1800" b="0" strike="noStrike" spc="-1" dirty="0">
                <a:solidFill>
                  <a:srgbClr val="000000"/>
                </a:solidFill>
                <a:uFill>
                  <a:solidFill>
                    <a:srgbClr val="FFFFFF"/>
                  </a:solidFill>
                </a:uFill>
                <a:latin typeface="Baskerville"/>
                <a:ea typeface="DejaVu Sans"/>
              </a:rPr>
              <a:t> </a:t>
            </a:r>
            <a:endParaRPr lang="fr-FR" sz="1800" b="0" strike="noStrike" spc="-1" dirty="0">
              <a:solidFill>
                <a:srgbClr val="000000"/>
              </a:solidFill>
              <a:uFill>
                <a:solidFill>
                  <a:srgbClr val="FFFFFF"/>
                </a:solidFill>
              </a:uFill>
              <a:latin typeface="Arial"/>
            </a:endParaRPr>
          </a:p>
          <a:p>
            <a:endParaRPr lang="fr-FR" sz="1800" b="0" strike="noStrike" spc="-1" dirty="0">
              <a:solidFill>
                <a:srgbClr val="000000"/>
              </a:solidFill>
              <a:uFill>
                <a:solidFill>
                  <a:srgbClr val="FFFFFF"/>
                </a:solidFill>
              </a:uFill>
              <a:latin typeface="Arial"/>
            </a:endParaRPr>
          </a:p>
          <a:p>
            <a:endParaRPr lang="fr-FR" sz="1800" b="0" strike="noStrike" spc="-1" dirty="0">
              <a:solidFill>
                <a:srgbClr val="000000"/>
              </a:solidFill>
              <a:uFill>
                <a:solidFill>
                  <a:srgbClr val="FFFFFF"/>
                </a:solidFill>
              </a:uFill>
              <a:latin typeface="Arial"/>
            </a:endParaRPr>
          </a:p>
          <a:p>
            <a:pPr>
              <a:lnSpc>
                <a:spcPct val="100000"/>
              </a:lnSpc>
            </a:pPr>
            <a:endParaRPr lang="fr-FR" sz="1800" b="0" strike="noStrike" spc="-1" dirty="0">
              <a:solidFill>
                <a:srgbClr val="000000"/>
              </a:solidFill>
              <a:uFill>
                <a:solidFill>
                  <a:srgbClr val="FFFFFF"/>
                </a:solidFill>
              </a:uFill>
              <a:latin typeface="Arial"/>
            </a:endParaRPr>
          </a:p>
          <a:p>
            <a:pPr>
              <a:lnSpc>
                <a:spcPct val="100000"/>
              </a:lnSpc>
            </a:pPr>
            <a:endParaRPr lang="fr-FR" sz="1800" b="0" strike="noStrike" spc="-1" dirty="0">
              <a:solidFill>
                <a:srgbClr val="000000"/>
              </a:solidFill>
              <a:uFill>
                <a:solidFill>
                  <a:srgbClr val="FFFFFF"/>
                </a:solidFill>
              </a:uFill>
              <a:latin typeface="Arial"/>
            </a:endParaRPr>
          </a:p>
          <a:p>
            <a:pPr>
              <a:lnSpc>
                <a:spcPct val="100000"/>
              </a:lnSpc>
            </a:pPr>
            <a:endParaRPr lang="fr-FR" sz="1800" b="0" strike="noStrike" spc="-1" dirty="0">
              <a:solidFill>
                <a:srgbClr val="000000"/>
              </a:solidFill>
              <a:uFill>
                <a:solidFill>
                  <a:srgbClr val="FFFFFF"/>
                </a:solidFill>
              </a:uFill>
              <a:latin typeface="Arial"/>
            </a:endParaRPr>
          </a:p>
          <a:p>
            <a:pPr>
              <a:lnSpc>
                <a:spcPct val="100000"/>
              </a:lnSpc>
            </a:pPr>
            <a:endParaRPr lang="fr-FR" sz="1800" b="0" strike="noStrike" spc="-1" dirty="0">
              <a:solidFill>
                <a:srgbClr val="000000"/>
              </a:solidFill>
              <a:uFill>
                <a:solidFill>
                  <a:srgbClr val="FFFFFF"/>
                </a:solidFill>
              </a:uFill>
              <a:latin typeface="Arial"/>
            </a:endParaRPr>
          </a:p>
          <a:p>
            <a:pPr>
              <a:lnSpc>
                <a:spcPct val="100000"/>
              </a:lnSpc>
            </a:pPr>
            <a:r>
              <a:rPr lang="fr-FR" sz="2800" b="0" strike="noStrike" spc="-1" dirty="0">
                <a:solidFill>
                  <a:srgbClr val="000000"/>
                </a:solidFill>
                <a:uFill>
                  <a:solidFill>
                    <a:srgbClr val="FFFFFF"/>
                  </a:solidFill>
                </a:uFill>
                <a:latin typeface="Garamond"/>
                <a:ea typeface="DejaVu Sans"/>
              </a:rPr>
              <a:t>For datas collection </a:t>
            </a:r>
            <a:r>
              <a:rPr lang="fr-FR" sz="2800" b="0" strike="noStrike" spc="-1" dirty="0" err="1">
                <a:solidFill>
                  <a:srgbClr val="000000"/>
                </a:solidFill>
                <a:uFill>
                  <a:solidFill>
                    <a:srgbClr val="FFFFFF"/>
                  </a:solidFill>
                </a:uFill>
                <a:latin typeface="Garamond"/>
                <a:ea typeface="DejaVu Sans"/>
              </a:rPr>
              <a:t>at</a:t>
            </a:r>
            <a:r>
              <a:rPr lang="fr-FR" sz="2800" b="0" strike="noStrike" spc="-1" dirty="0">
                <a:solidFill>
                  <a:srgbClr val="000000"/>
                </a:solidFill>
                <a:uFill>
                  <a:solidFill>
                    <a:srgbClr val="FFFFFF"/>
                  </a:solidFill>
                </a:uFill>
                <a:latin typeface="Garamond"/>
                <a:ea typeface="DejaVu Sans"/>
              </a:rPr>
              <a:t> the </a:t>
            </a:r>
            <a:r>
              <a:rPr lang="fr-FR" sz="2800" b="0" strike="noStrike" spc="-1" dirty="0" err="1">
                <a:solidFill>
                  <a:srgbClr val="000000"/>
                </a:solidFill>
                <a:uFill>
                  <a:solidFill>
                    <a:srgbClr val="FFFFFF"/>
                  </a:solidFill>
                </a:uFill>
                <a:latin typeface="Garamond"/>
                <a:ea typeface="DejaVu Sans"/>
              </a:rPr>
              <a:t>Chateaux</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we</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used</a:t>
            </a:r>
            <a:r>
              <a:rPr lang="fr-FR" sz="2800" b="0" strike="noStrike" spc="-1" dirty="0">
                <a:solidFill>
                  <a:srgbClr val="000000"/>
                </a:solidFill>
                <a:uFill>
                  <a:solidFill>
                    <a:srgbClr val="FFFFFF"/>
                  </a:solidFill>
                </a:uFill>
                <a:latin typeface="Garamond"/>
                <a:ea typeface="DejaVu Sans"/>
              </a:rPr>
              <a:t> the </a:t>
            </a:r>
            <a:r>
              <a:rPr lang="fr-FR" sz="2800" b="0" strike="noStrike" spc="-1" dirty="0" err="1">
                <a:solidFill>
                  <a:srgbClr val="000000"/>
                </a:solidFill>
                <a:uFill>
                  <a:solidFill>
                    <a:srgbClr val="FFFFFF"/>
                  </a:solidFill>
                </a:uFill>
                <a:latin typeface="Garamond"/>
                <a:ea typeface="DejaVu Sans"/>
              </a:rPr>
              <a:t>ground</a:t>
            </a:r>
            <a:r>
              <a:rPr lang="fr-FR" sz="2800" b="0" strike="noStrike" spc="-1" dirty="0">
                <a:solidFill>
                  <a:srgbClr val="000000"/>
                </a:solidFill>
                <a:uFill>
                  <a:solidFill>
                    <a:srgbClr val="FFFFFF"/>
                  </a:solidFill>
                </a:uFill>
                <a:latin typeface="Garamond"/>
                <a:ea typeface="DejaVu Sans"/>
              </a:rPr>
              <a:t> globe </a:t>
            </a:r>
            <a:r>
              <a:rPr lang="fr-FR" sz="2800" b="0" strike="noStrike" spc="-1" dirty="0" err="1">
                <a:solidFill>
                  <a:srgbClr val="000000"/>
                </a:solidFill>
                <a:uFill>
                  <a:solidFill>
                    <a:srgbClr val="FFFFFF"/>
                  </a:solidFill>
                </a:uFill>
                <a:latin typeface="Garamond"/>
                <a:ea typeface="DejaVu Sans"/>
              </a:rPr>
              <a:t>protocols</a:t>
            </a:r>
            <a:r>
              <a:rPr lang="fr-FR" sz="2800" b="0" strike="noStrike" spc="-1" dirty="0">
                <a:solidFill>
                  <a:srgbClr val="000000"/>
                </a:solidFill>
                <a:uFill>
                  <a:solidFill>
                    <a:srgbClr val="FFFFFF"/>
                  </a:solidFill>
                </a:uFill>
                <a:latin typeface="Garamond"/>
                <a:ea typeface="DejaVu Sans"/>
              </a:rPr>
              <a:t> and for datas collection </a:t>
            </a:r>
            <a:r>
              <a:rPr lang="fr-FR" sz="2800" b="0" strike="noStrike" spc="-1" dirty="0" err="1">
                <a:solidFill>
                  <a:srgbClr val="000000"/>
                </a:solidFill>
                <a:uFill>
                  <a:solidFill>
                    <a:srgbClr val="FFFFFF"/>
                  </a:solidFill>
                </a:uFill>
                <a:latin typeface="Garamond"/>
                <a:ea typeface="DejaVu Sans"/>
              </a:rPr>
              <a:t>at</a:t>
            </a:r>
            <a:r>
              <a:rPr lang="fr-FR" sz="2800" b="0" strike="noStrike" spc="-1" dirty="0">
                <a:solidFill>
                  <a:srgbClr val="000000"/>
                </a:solidFill>
                <a:uFill>
                  <a:solidFill>
                    <a:srgbClr val="FFFFFF"/>
                  </a:solidFill>
                </a:uFill>
                <a:latin typeface="Garamond"/>
                <a:ea typeface="DejaVu Sans"/>
              </a:rPr>
              <a:t> the </a:t>
            </a:r>
            <a:r>
              <a:rPr lang="fr-FR" sz="2800" b="0" strike="noStrike" spc="-1" dirty="0" err="1">
                <a:solidFill>
                  <a:srgbClr val="000000"/>
                </a:solidFill>
                <a:uFill>
                  <a:solidFill>
                    <a:srgbClr val="FFFFFF"/>
                  </a:solidFill>
                </a:uFill>
                <a:latin typeface="Garamond"/>
                <a:ea typeface="DejaVu Sans"/>
              </a:rPr>
              <a:t>college</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we</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used</a:t>
            </a:r>
            <a:r>
              <a:rPr lang="fr-FR" sz="2800" b="0" strike="noStrike" spc="-1" dirty="0">
                <a:solidFill>
                  <a:srgbClr val="000000"/>
                </a:solidFill>
                <a:uFill>
                  <a:solidFill>
                    <a:srgbClr val="FFFFFF"/>
                  </a:solidFill>
                </a:uFill>
                <a:latin typeface="Garamond"/>
                <a:ea typeface="DejaVu Sans"/>
              </a:rPr>
              <a:t> the </a:t>
            </a:r>
            <a:r>
              <a:rPr lang="fr-FR" sz="2800" b="0" strike="noStrike" spc="-1" dirty="0" err="1">
                <a:solidFill>
                  <a:srgbClr val="000000"/>
                </a:solidFill>
                <a:uFill>
                  <a:solidFill>
                    <a:srgbClr val="FFFFFF"/>
                  </a:solidFill>
                </a:uFill>
                <a:latin typeface="Garamond"/>
                <a:ea typeface="DejaVu Sans"/>
              </a:rPr>
              <a:t>atmosphere</a:t>
            </a:r>
            <a:r>
              <a:rPr lang="fr-FR" sz="2800" b="0" strike="noStrike" spc="-1" dirty="0">
                <a:solidFill>
                  <a:srgbClr val="000000"/>
                </a:solidFill>
                <a:uFill>
                  <a:solidFill>
                    <a:srgbClr val="FFFFFF"/>
                  </a:solidFill>
                </a:uFill>
                <a:latin typeface="Garamond"/>
                <a:ea typeface="DejaVu Sans"/>
              </a:rPr>
              <a:t> globe </a:t>
            </a:r>
            <a:r>
              <a:rPr lang="fr-FR" sz="2800" b="0" strike="noStrike" spc="-1" dirty="0" err="1">
                <a:solidFill>
                  <a:srgbClr val="000000"/>
                </a:solidFill>
                <a:uFill>
                  <a:solidFill>
                    <a:srgbClr val="FFFFFF"/>
                  </a:solidFill>
                </a:uFill>
                <a:latin typeface="Garamond"/>
                <a:ea typeface="DejaVu Sans"/>
              </a:rPr>
              <a:t>protocols</a:t>
            </a:r>
            <a:r>
              <a:rPr lang="fr-FR" sz="2800" b="0" strike="noStrike" spc="-1" dirty="0">
                <a:solidFill>
                  <a:srgbClr val="000000"/>
                </a:solidFill>
                <a:uFill>
                  <a:solidFill>
                    <a:srgbClr val="FFFFFF"/>
                  </a:solidFill>
                </a:uFill>
                <a:latin typeface="Garamond"/>
                <a:ea typeface="DejaVu Sans"/>
              </a:rPr>
              <a:t> </a:t>
            </a:r>
            <a:endParaRPr lang="fr-FR" sz="1800" b="0" strike="noStrike" spc="-1" dirty="0">
              <a:solidFill>
                <a:srgbClr val="000000"/>
              </a:solidFill>
              <a:uFill>
                <a:solidFill>
                  <a:srgbClr val="FFFFFF"/>
                </a:solidFill>
              </a:uFill>
              <a:latin typeface="Arial"/>
            </a:endParaRPr>
          </a:p>
          <a:p>
            <a:pPr>
              <a:lnSpc>
                <a:spcPct val="100000"/>
              </a:lnSpc>
            </a:pPr>
            <a:r>
              <a:rPr lang="fr-FR" sz="2800" b="0" strike="noStrike" spc="-1" dirty="0">
                <a:solidFill>
                  <a:srgbClr val="000000"/>
                </a:solidFill>
                <a:uFill>
                  <a:solidFill>
                    <a:srgbClr val="FFFFFF"/>
                  </a:solidFill>
                </a:uFill>
                <a:latin typeface="Garamond"/>
                <a:ea typeface="DejaVu Sans"/>
              </a:rPr>
              <a:t>The </a:t>
            </a:r>
            <a:r>
              <a:rPr lang="fr-FR" sz="2800" b="0" strike="noStrike" spc="-1" dirty="0" err="1">
                <a:solidFill>
                  <a:srgbClr val="000000"/>
                </a:solidFill>
                <a:uFill>
                  <a:solidFill>
                    <a:srgbClr val="FFFFFF"/>
                  </a:solidFill>
                </a:uFill>
                <a:latin typeface="Garamond"/>
                <a:ea typeface="DejaVu Sans"/>
              </a:rPr>
              <a:t>organization</a:t>
            </a:r>
            <a:r>
              <a:rPr lang="fr-FR" sz="2800" b="0" strike="noStrike" spc="-1" dirty="0">
                <a:solidFill>
                  <a:srgbClr val="000000"/>
                </a:solidFill>
                <a:uFill>
                  <a:solidFill>
                    <a:srgbClr val="FFFFFF"/>
                  </a:solidFill>
                </a:uFill>
                <a:latin typeface="Garamond"/>
                <a:ea typeface="DejaVu Sans"/>
              </a:rPr>
              <a:t> of data collection </a:t>
            </a:r>
            <a:r>
              <a:rPr lang="fr-FR" sz="2800" b="0" strike="noStrike" spc="-1" dirty="0" err="1">
                <a:solidFill>
                  <a:srgbClr val="000000"/>
                </a:solidFill>
                <a:uFill>
                  <a:solidFill>
                    <a:srgbClr val="FFFFFF"/>
                  </a:solidFill>
                </a:uFill>
                <a:latin typeface="Garamond"/>
                <a:ea typeface="DejaVu Sans"/>
              </a:rPr>
              <a:t>is</a:t>
            </a:r>
            <a:r>
              <a:rPr lang="fr-FR" sz="2800" b="0" strike="noStrike" spc="-1" dirty="0">
                <a:solidFill>
                  <a:srgbClr val="000000"/>
                </a:solidFill>
                <a:uFill>
                  <a:solidFill>
                    <a:srgbClr val="FFFFFF"/>
                  </a:solidFill>
                </a:uFill>
                <a:latin typeface="Garamond"/>
                <a:ea typeface="DejaVu Sans"/>
              </a:rPr>
              <a:t> as </a:t>
            </a:r>
            <a:r>
              <a:rPr lang="fr-FR" sz="2800" b="0" strike="noStrike" spc="-1" dirty="0" err="1">
                <a:solidFill>
                  <a:srgbClr val="000000"/>
                </a:solidFill>
                <a:uFill>
                  <a:solidFill>
                    <a:srgbClr val="FFFFFF"/>
                  </a:solidFill>
                </a:uFill>
                <a:latin typeface="Garamond"/>
                <a:ea typeface="DejaVu Sans"/>
              </a:rPr>
              <a:t>follows</a:t>
            </a:r>
            <a:r>
              <a:rPr lang="fr-FR" sz="2800" b="0" strike="noStrike" spc="-1" dirty="0">
                <a:solidFill>
                  <a:srgbClr val="000000"/>
                </a:solidFill>
                <a:uFill>
                  <a:solidFill>
                    <a:srgbClr val="FFFFFF"/>
                  </a:solidFill>
                </a:uFill>
                <a:latin typeface="Garamond"/>
                <a:ea typeface="DejaVu Sans"/>
              </a:rPr>
              <a:t>: record local time, UTC time, </a:t>
            </a:r>
            <a:r>
              <a:rPr lang="fr-FR" sz="2800" b="0" strike="noStrike" spc="-1" dirty="0" err="1">
                <a:solidFill>
                  <a:srgbClr val="000000"/>
                </a:solidFill>
                <a:uFill>
                  <a:solidFill>
                    <a:srgbClr val="FFFFFF"/>
                  </a:solidFill>
                </a:uFill>
                <a:latin typeface="Garamond"/>
                <a:ea typeface="DejaVu Sans"/>
              </a:rPr>
              <a:t>outside</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temperature</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sky</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darkness</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clouds</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present</a:t>
            </a:r>
            <a:r>
              <a:rPr lang="fr-FR" sz="2800" b="0" strike="noStrike" spc="-1" dirty="0">
                <a:solidFill>
                  <a:srgbClr val="000000"/>
                </a:solidFill>
                <a:uFill>
                  <a:solidFill>
                    <a:srgbClr val="FFFFFF"/>
                  </a:solidFill>
                </a:uFill>
                <a:latin typeface="Garamond"/>
                <a:ea typeface="DejaVu Sans"/>
              </a:rPr>
              <a:t>, CALITOO datas and if </a:t>
            </a:r>
            <a:r>
              <a:rPr lang="fr-FR" sz="2800" b="0" strike="noStrike" spc="-1" dirty="0" err="1">
                <a:solidFill>
                  <a:srgbClr val="000000"/>
                </a:solidFill>
                <a:uFill>
                  <a:solidFill>
                    <a:srgbClr val="FFFFFF"/>
                  </a:solidFill>
                </a:uFill>
                <a:latin typeface="Garamond"/>
                <a:ea typeface="DejaVu Sans"/>
              </a:rPr>
              <a:t>it's</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raining</a:t>
            </a:r>
            <a:r>
              <a:rPr lang="fr-FR" sz="2800" b="0" strike="noStrike" spc="-1" dirty="0">
                <a:solidFill>
                  <a:srgbClr val="000000"/>
                </a:solidFill>
                <a:uFill>
                  <a:solidFill>
                    <a:srgbClr val="FFFFFF"/>
                  </a:solidFill>
                </a:uFill>
                <a:latin typeface="Garamond"/>
                <a:ea typeface="DejaVu Sans"/>
              </a:rPr>
              <a:t> or if </a:t>
            </a:r>
            <a:r>
              <a:rPr lang="fr-FR" sz="2800" b="0" strike="noStrike" spc="-1" dirty="0" err="1">
                <a:solidFill>
                  <a:srgbClr val="000000"/>
                </a:solidFill>
                <a:uFill>
                  <a:solidFill>
                    <a:srgbClr val="FFFFFF"/>
                  </a:solidFill>
                </a:uFill>
                <a:latin typeface="Garamond"/>
                <a:ea typeface="DejaVu Sans"/>
              </a:rPr>
              <a:t>it</a:t>
            </a:r>
            <a:r>
              <a:rPr lang="fr-FR" sz="2800" b="0" strike="noStrike" spc="-1" dirty="0">
                <a:solidFill>
                  <a:srgbClr val="000000"/>
                </a:solidFill>
                <a:uFill>
                  <a:solidFill>
                    <a:srgbClr val="FFFFFF"/>
                  </a:solidFill>
                </a:uFill>
                <a:latin typeface="Garamond"/>
                <a:ea typeface="DejaVu Sans"/>
              </a:rPr>
              <a:t> has </a:t>
            </a:r>
            <a:r>
              <a:rPr lang="fr-FR" sz="2800" b="0" strike="noStrike" spc="-1" dirty="0" err="1">
                <a:solidFill>
                  <a:srgbClr val="000000"/>
                </a:solidFill>
                <a:uFill>
                  <a:solidFill>
                    <a:srgbClr val="FFFFFF"/>
                  </a:solidFill>
                </a:uFill>
                <a:latin typeface="Garamond"/>
                <a:ea typeface="DejaVu Sans"/>
              </a:rPr>
              <a:t>rained</a:t>
            </a:r>
            <a:r>
              <a:rPr lang="fr-FR" sz="2800" b="0" strike="noStrike" spc="-1" dirty="0">
                <a:solidFill>
                  <a:srgbClr val="000000"/>
                </a:solidFill>
                <a:uFill>
                  <a:solidFill>
                    <a:srgbClr val="FFFFFF"/>
                  </a:solidFill>
                </a:uFill>
                <a:latin typeface="Garamond"/>
                <a:ea typeface="DejaVu Sans"/>
              </a:rPr>
              <a:t>, the PH of the water. To do </a:t>
            </a:r>
            <a:r>
              <a:rPr lang="fr-FR" sz="2800" b="0" strike="noStrike" spc="-1" dirty="0" err="1">
                <a:solidFill>
                  <a:srgbClr val="000000"/>
                </a:solidFill>
                <a:uFill>
                  <a:solidFill>
                    <a:srgbClr val="FFFFFF"/>
                  </a:solidFill>
                </a:uFill>
                <a:latin typeface="Garamond"/>
                <a:ea typeface="DejaVu Sans"/>
              </a:rPr>
              <a:t>this</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you</a:t>
            </a:r>
            <a:r>
              <a:rPr lang="fr-FR" sz="2800" b="0" strike="noStrike" spc="-1" dirty="0">
                <a:solidFill>
                  <a:srgbClr val="000000"/>
                </a:solidFill>
                <a:uFill>
                  <a:solidFill>
                    <a:srgbClr val="FFFFFF"/>
                  </a:solidFill>
                </a:uFill>
                <a:latin typeface="Garamond"/>
                <a:ea typeface="DejaVu Sans"/>
              </a:rPr>
              <a:t> must </a:t>
            </a:r>
            <a:r>
              <a:rPr lang="fr-FR" sz="2800" b="0" strike="noStrike" spc="-1" dirty="0" err="1">
                <a:solidFill>
                  <a:srgbClr val="000000"/>
                </a:solidFill>
                <a:uFill>
                  <a:solidFill>
                    <a:srgbClr val="FFFFFF"/>
                  </a:solidFill>
                </a:uFill>
                <a:latin typeface="Garamond"/>
                <a:ea typeface="DejaVu Sans"/>
              </a:rPr>
              <a:t>bring</a:t>
            </a:r>
            <a:r>
              <a:rPr lang="fr-FR" sz="2800" b="0" strike="noStrike" spc="-1" dirty="0">
                <a:solidFill>
                  <a:srgbClr val="000000"/>
                </a:solidFill>
                <a:uFill>
                  <a:solidFill>
                    <a:srgbClr val="FFFFFF"/>
                  </a:solidFill>
                </a:uFill>
                <a:latin typeface="Garamond"/>
                <a:ea typeface="DejaVu Sans"/>
              </a:rPr>
              <a:t> the </a:t>
            </a:r>
            <a:r>
              <a:rPr lang="fr-FR" sz="2800" b="0" strike="noStrike" spc="-1" dirty="0" err="1">
                <a:solidFill>
                  <a:srgbClr val="000000"/>
                </a:solidFill>
                <a:uFill>
                  <a:solidFill>
                    <a:srgbClr val="FFFFFF"/>
                  </a:solidFill>
                </a:uFill>
                <a:latin typeface="Garamond"/>
                <a:ea typeface="DejaVu Sans"/>
              </a:rPr>
              <a:t>weather</a:t>
            </a:r>
            <a:r>
              <a:rPr lang="fr-FR" sz="2800" b="0" strike="noStrike" spc="-1" dirty="0">
                <a:solidFill>
                  <a:srgbClr val="000000"/>
                </a:solidFill>
                <a:uFill>
                  <a:solidFill>
                    <a:srgbClr val="FFFFFF"/>
                  </a:solidFill>
                </a:uFill>
                <a:latin typeface="Garamond"/>
                <a:ea typeface="DejaVu Sans"/>
              </a:rPr>
              <a:t> station, a CALITOO and PH </a:t>
            </a:r>
            <a:r>
              <a:rPr lang="fr-FR" sz="2800" b="0" strike="noStrike" spc="-1" dirty="0" err="1">
                <a:solidFill>
                  <a:srgbClr val="000000"/>
                </a:solidFill>
                <a:uFill>
                  <a:solidFill>
                    <a:srgbClr val="FFFFFF"/>
                  </a:solidFill>
                </a:uFill>
                <a:latin typeface="Garamond"/>
                <a:ea typeface="DejaVu Sans"/>
              </a:rPr>
              <a:t>paper</a:t>
            </a:r>
            <a:r>
              <a:rPr lang="fr-FR" sz="2800" b="0" strike="noStrike" spc="-1" dirty="0">
                <a:solidFill>
                  <a:srgbClr val="000000"/>
                </a:solidFill>
                <a:uFill>
                  <a:solidFill>
                    <a:srgbClr val="FFFFFF"/>
                  </a:solidFill>
                </a:uFill>
                <a:latin typeface="Garamond"/>
                <a:ea typeface="DejaVu Sans"/>
              </a:rPr>
              <a:t> if </a:t>
            </a:r>
            <a:r>
              <a:rPr lang="fr-FR" sz="2800" b="0" strike="noStrike" spc="-1" dirty="0" err="1">
                <a:solidFill>
                  <a:srgbClr val="000000"/>
                </a:solidFill>
                <a:uFill>
                  <a:solidFill>
                    <a:srgbClr val="FFFFFF"/>
                  </a:solidFill>
                </a:uFill>
                <a:latin typeface="Garamond"/>
                <a:ea typeface="DejaVu Sans"/>
              </a:rPr>
              <a:t>it</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rains</a:t>
            </a:r>
            <a:r>
              <a:rPr lang="fr-FR" sz="2800" b="0" strike="noStrike" spc="-1" dirty="0">
                <a:solidFill>
                  <a:srgbClr val="000000"/>
                </a:solidFill>
                <a:uFill>
                  <a:solidFill>
                    <a:srgbClr val="FFFFFF"/>
                  </a:solidFill>
                </a:uFill>
                <a:latin typeface="Garamond"/>
                <a:ea typeface="DejaVu Sans"/>
              </a:rPr>
              <a:t>. </a:t>
            </a:r>
            <a:endParaRPr lang="fr-FR" sz="1800" b="0" strike="noStrike" spc="-1" dirty="0">
              <a:solidFill>
                <a:srgbClr val="000000"/>
              </a:solidFill>
              <a:uFill>
                <a:solidFill>
                  <a:srgbClr val="FFFFFF"/>
                </a:solidFill>
              </a:uFill>
              <a:latin typeface="Arial"/>
            </a:endParaRPr>
          </a:p>
          <a:p>
            <a:pPr>
              <a:lnSpc>
                <a:spcPct val="100000"/>
              </a:lnSpc>
            </a:pPr>
            <a:r>
              <a:rPr lang="fr-FR" sz="2800" b="0" strike="noStrike" spc="-1" dirty="0" err="1">
                <a:solidFill>
                  <a:srgbClr val="000000"/>
                </a:solidFill>
                <a:uFill>
                  <a:solidFill>
                    <a:srgbClr val="FFFFFF"/>
                  </a:solidFill>
                </a:uFill>
                <a:latin typeface="Garamond"/>
                <a:ea typeface="DejaVu Sans"/>
              </a:rPr>
              <a:t>Every</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day</a:t>
            </a:r>
            <a:r>
              <a:rPr lang="fr-FR" sz="2800" b="0" strike="noStrike" spc="-1" dirty="0">
                <a:solidFill>
                  <a:srgbClr val="000000"/>
                </a:solidFill>
                <a:uFill>
                  <a:solidFill>
                    <a:srgbClr val="FFFFFF"/>
                  </a:solidFill>
                </a:uFill>
                <a:latin typeface="Garamond"/>
                <a:ea typeface="DejaVu Sans"/>
              </a:rPr>
              <a:t> of the </a:t>
            </a:r>
            <a:r>
              <a:rPr lang="fr-FR" sz="2800" b="0" strike="noStrike" spc="-1" dirty="0" err="1">
                <a:solidFill>
                  <a:srgbClr val="000000"/>
                </a:solidFill>
                <a:uFill>
                  <a:solidFill>
                    <a:srgbClr val="FFFFFF"/>
                  </a:solidFill>
                </a:uFill>
                <a:latin typeface="Garamond"/>
                <a:ea typeface="DejaVu Sans"/>
              </a:rPr>
              <a:t>week</a:t>
            </a:r>
            <a:r>
              <a:rPr lang="fr-FR" sz="2800" b="0" strike="noStrike" spc="-1" dirty="0">
                <a:solidFill>
                  <a:srgbClr val="000000"/>
                </a:solidFill>
                <a:uFill>
                  <a:solidFill>
                    <a:srgbClr val="FFFFFF"/>
                  </a:solidFill>
                </a:uFill>
                <a:latin typeface="Garamond"/>
                <a:ea typeface="DejaVu Sans"/>
              </a:rPr>
              <a:t>, a group of </a:t>
            </a:r>
            <a:r>
              <a:rPr lang="fr-FR" sz="2800" b="0" strike="noStrike" spc="-1" dirty="0" err="1">
                <a:solidFill>
                  <a:srgbClr val="000000"/>
                </a:solidFill>
                <a:uFill>
                  <a:solidFill>
                    <a:srgbClr val="FFFFFF"/>
                  </a:solidFill>
                </a:uFill>
                <a:latin typeface="Garamond"/>
                <a:ea typeface="DejaVu Sans"/>
              </a:rPr>
              <a:t>students</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take</a:t>
            </a:r>
            <a:r>
              <a:rPr lang="fr-FR" sz="2800" b="0" strike="noStrike" spc="-1" dirty="0">
                <a:solidFill>
                  <a:srgbClr val="000000"/>
                </a:solidFill>
                <a:uFill>
                  <a:solidFill>
                    <a:srgbClr val="FFFFFF"/>
                  </a:solidFill>
                </a:uFill>
                <a:latin typeface="Garamond"/>
                <a:ea typeface="DejaVu Sans"/>
              </a:rPr>
              <a:t> datas </a:t>
            </a:r>
            <a:r>
              <a:rPr lang="fr-FR" sz="2800" b="0" strike="noStrike" spc="-1" dirty="0" err="1">
                <a:solidFill>
                  <a:srgbClr val="000000"/>
                </a:solidFill>
                <a:uFill>
                  <a:solidFill>
                    <a:srgbClr val="FFFFFF"/>
                  </a:solidFill>
                </a:uFill>
                <a:latin typeface="Garamond"/>
                <a:ea typeface="DejaVu Sans"/>
              </a:rPr>
              <a:t>from</a:t>
            </a:r>
            <a:r>
              <a:rPr lang="fr-FR" sz="2800" b="0" strike="noStrike" spc="-1" dirty="0">
                <a:solidFill>
                  <a:srgbClr val="000000"/>
                </a:solidFill>
                <a:uFill>
                  <a:solidFill>
                    <a:srgbClr val="FFFFFF"/>
                  </a:solidFill>
                </a:uFill>
                <a:latin typeface="Garamond"/>
                <a:ea typeface="DejaVu Sans"/>
              </a:rPr>
              <a:t> a </a:t>
            </a:r>
            <a:r>
              <a:rPr lang="fr-FR" sz="2800" b="0" strike="noStrike" spc="-1" dirty="0" err="1">
                <a:solidFill>
                  <a:srgbClr val="000000"/>
                </a:solidFill>
                <a:uFill>
                  <a:solidFill>
                    <a:srgbClr val="FFFFFF"/>
                  </a:solidFill>
                </a:uFill>
                <a:latin typeface="Garamond"/>
                <a:ea typeface="DejaVu Sans"/>
              </a:rPr>
              <a:t>weather</a:t>
            </a:r>
            <a:r>
              <a:rPr lang="fr-FR" sz="2800" b="0" strike="noStrike" spc="-1" dirty="0">
                <a:solidFill>
                  <a:srgbClr val="000000"/>
                </a:solidFill>
                <a:uFill>
                  <a:solidFill>
                    <a:srgbClr val="FFFFFF"/>
                  </a:solidFill>
                </a:uFill>
                <a:latin typeface="Garamond"/>
                <a:ea typeface="DejaVu Sans"/>
              </a:rPr>
              <a:t> station </a:t>
            </a:r>
            <a:r>
              <a:rPr lang="fr-FR" sz="2800" b="0" strike="noStrike" spc="-1" dirty="0" err="1">
                <a:solidFill>
                  <a:srgbClr val="000000"/>
                </a:solidFill>
                <a:uFill>
                  <a:solidFill>
                    <a:srgbClr val="FFFFFF"/>
                  </a:solidFill>
                </a:uFill>
                <a:latin typeface="Garamond"/>
                <a:ea typeface="DejaVu Sans"/>
              </a:rPr>
              <a:t>at</a:t>
            </a:r>
            <a:r>
              <a:rPr lang="fr-FR" sz="2800" b="0" strike="noStrike" spc="-1" dirty="0">
                <a:solidFill>
                  <a:srgbClr val="000000"/>
                </a:solidFill>
                <a:uFill>
                  <a:solidFill>
                    <a:srgbClr val="FFFFFF"/>
                  </a:solidFill>
                </a:uFill>
                <a:latin typeface="Garamond"/>
                <a:ea typeface="DejaVu Sans"/>
              </a:rPr>
              <a:t> the </a:t>
            </a:r>
            <a:r>
              <a:rPr lang="fr-FR" sz="2800" b="0" strike="noStrike" spc="-1" dirty="0" err="1">
                <a:solidFill>
                  <a:srgbClr val="000000"/>
                </a:solidFill>
                <a:uFill>
                  <a:solidFill>
                    <a:srgbClr val="FFFFFF"/>
                  </a:solidFill>
                </a:uFill>
                <a:latin typeface="Garamond"/>
                <a:ea typeface="DejaVu Sans"/>
              </a:rPr>
              <a:t>college</a:t>
            </a:r>
            <a:r>
              <a:rPr lang="fr-FR" sz="2800" b="0" strike="noStrike" spc="-1" dirty="0">
                <a:solidFill>
                  <a:srgbClr val="000000"/>
                </a:solidFill>
                <a:uFill>
                  <a:solidFill>
                    <a:srgbClr val="FFFFFF"/>
                  </a:solidFill>
                </a:uFill>
                <a:latin typeface="Garamond"/>
                <a:ea typeface="DejaVu Sans"/>
              </a:rPr>
              <a:t> in Langon and record </a:t>
            </a:r>
            <a:r>
              <a:rPr lang="fr-FR" sz="2800" b="0" strike="noStrike" spc="-1" dirty="0" err="1">
                <a:solidFill>
                  <a:srgbClr val="000000"/>
                </a:solidFill>
                <a:uFill>
                  <a:solidFill>
                    <a:srgbClr val="FFFFFF"/>
                  </a:solidFill>
                </a:uFill>
                <a:latin typeface="Garamond"/>
                <a:ea typeface="DejaVu Sans"/>
              </a:rPr>
              <a:t>them</a:t>
            </a:r>
            <a:r>
              <a:rPr lang="fr-FR" sz="2800" b="0" strike="noStrike" spc="-1" dirty="0">
                <a:solidFill>
                  <a:srgbClr val="000000"/>
                </a:solidFill>
                <a:uFill>
                  <a:solidFill>
                    <a:srgbClr val="FFFFFF"/>
                  </a:solidFill>
                </a:uFill>
                <a:latin typeface="Garamond"/>
                <a:ea typeface="DejaVu Sans"/>
              </a:rPr>
              <a:t> on a </a:t>
            </a:r>
            <a:r>
              <a:rPr lang="fr-FR" sz="2800" b="0" strike="noStrike" spc="-1" dirty="0" err="1">
                <a:solidFill>
                  <a:srgbClr val="000000"/>
                </a:solidFill>
                <a:uFill>
                  <a:solidFill>
                    <a:srgbClr val="FFFFFF"/>
                  </a:solidFill>
                </a:uFill>
                <a:latin typeface="Garamond"/>
                <a:ea typeface="DejaVu Sans"/>
              </a:rPr>
              <a:t>sheet</a:t>
            </a:r>
            <a:r>
              <a:rPr lang="fr-FR" sz="2800" b="0" strike="noStrike" spc="-1" dirty="0">
                <a:solidFill>
                  <a:srgbClr val="000000"/>
                </a:solidFill>
                <a:uFill>
                  <a:solidFill>
                    <a:srgbClr val="FFFFFF"/>
                  </a:solidFill>
                </a:uFill>
                <a:latin typeface="Garamond"/>
                <a:ea typeface="DejaVu Sans"/>
              </a:rPr>
              <a:t> of </a:t>
            </a:r>
            <a:r>
              <a:rPr lang="fr-FR" sz="2800" b="0" strike="noStrike" spc="-1" dirty="0" err="1">
                <a:solidFill>
                  <a:srgbClr val="000000"/>
                </a:solidFill>
                <a:uFill>
                  <a:solidFill>
                    <a:srgbClr val="FFFFFF"/>
                  </a:solidFill>
                </a:uFill>
                <a:latin typeface="Garamond"/>
                <a:ea typeface="DejaVu Sans"/>
              </a:rPr>
              <a:t>paper</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These</a:t>
            </a:r>
            <a:r>
              <a:rPr lang="fr-FR" sz="2800" b="0" strike="noStrike" spc="-1" dirty="0">
                <a:solidFill>
                  <a:srgbClr val="000000"/>
                </a:solidFill>
                <a:uFill>
                  <a:solidFill>
                    <a:srgbClr val="FFFFFF"/>
                  </a:solidFill>
                </a:uFill>
                <a:latin typeface="Garamond"/>
                <a:ea typeface="DejaVu Sans"/>
              </a:rPr>
              <a:t> data </a:t>
            </a:r>
            <a:r>
              <a:rPr lang="fr-FR" sz="2800" b="0" strike="noStrike" spc="-1" dirty="0" err="1">
                <a:solidFill>
                  <a:srgbClr val="000000"/>
                </a:solidFill>
                <a:uFill>
                  <a:solidFill>
                    <a:srgbClr val="FFFFFF"/>
                  </a:solidFill>
                </a:uFill>
                <a:latin typeface="Garamond"/>
                <a:ea typeface="DejaVu Sans"/>
              </a:rPr>
              <a:t>will</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then</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be</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recorded</a:t>
            </a:r>
            <a:r>
              <a:rPr lang="fr-FR" sz="2800" b="0" strike="noStrike" spc="-1" dirty="0">
                <a:solidFill>
                  <a:srgbClr val="000000"/>
                </a:solidFill>
                <a:uFill>
                  <a:solidFill>
                    <a:srgbClr val="FFFFFF"/>
                  </a:solidFill>
                </a:uFill>
                <a:latin typeface="Garamond"/>
                <a:ea typeface="DejaVu Sans"/>
              </a:rPr>
              <a:t> on </a:t>
            </a:r>
            <a:r>
              <a:rPr lang="fr-FR" sz="2800" b="0" strike="noStrike" spc="-1" dirty="0" err="1">
                <a:solidFill>
                  <a:srgbClr val="000000"/>
                </a:solidFill>
                <a:uFill>
                  <a:solidFill>
                    <a:srgbClr val="FFFFFF"/>
                  </a:solidFill>
                </a:uFill>
                <a:latin typeface="Garamond"/>
                <a:ea typeface="DejaVu Sans"/>
              </a:rPr>
              <a:t>globe.gov</a:t>
            </a:r>
            <a:r>
              <a:rPr lang="fr-FR" sz="2800" b="0" strike="noStrike" spc="-1" dirty="0">
                <a:solidFill>
                  <a:srgbClr val="000000"/>
                </a:solidFill>
                <a:uFill>
                  <a:solidFill>
                    <a:srgbClr val="FFFFFF"/>
                  </a:solidFill>
                </a:uFill>
                <a:latin typeface="Garamond"/>
                <a:ea typeface="DejaVu Sans"/>
              </a:rPr>
              <a:t>.</a:t>
            </a:r>
            <a:endParaRPr lang="fr-FR" sz="1800" b="0" strike="noStrike" spc="-1" dirty="0">
              <a:solidFill>
                <a:srgbClr val="000000"/>
              </a:solidFill>
              <a:uFill>
                <a:solidFill>
                  <a:srgbClr val="FFFFFF"/>
                </a:solidFill>
              </a:uFill>
              <a:latin typeface="Arial"/>
            </a:endParaRPr>
          </a:p>
          <a:p>
            <a:pPr>
              <a:lnSpc>
                <a:spcPct val="100000"/>
              </a:lnSpc>
            </a:pPr>
            <a:endParaRPr lang="fr-FR" sz="1800" b="0" strike="noStrike" spc="-1" dirty="0">
              <a:solidFill>
                <a:srgbClr val="000000"/>
              </a:solidFill>
              <a:uFill>
                <a:solidFill>
                  <a:srgbClr val="FFFFFF"/>
                </a:solidFill>
              </a:uFill>
              <a:latin typeface="Arial"/>
            </a:endParaRPr>
          </a:p>
          <a:p>
            <a:pPr>
              <a:lnSpc>
                <a:spcPct val="100000"/>
              </a:lnSpc>
            </a:pPr>
            <a:endParaRPr lang="fr-FR" sz="1800" b="0" strike="noStrike" spc="-1" dirty="0">
              <a:solidFill>
                <a:srgbClr val="000000"/>
              </a:solidFill>
              <a:uFill>
                <a:solidFill>
                  <a:srgbClr val="FFFFFF"/>
                </a:solidFill>
              </a:uFill>
              <a:latin typeface="Arial"/>
            </a:endParaRPr>
          </a:p>
          <a:p>
            <a:pPr>
              <a:lnSpc>
                <a:spcPct val="100000"/>
              </a:lnSpc>
            </a:pPr>
            <a:endParaRPr lang="fr-FR" sz="1800" b="0" strike="noStrike" spc="-1" dirty="0">
              <a:solidFill>
                <a:srgbClr val="000000"/>
              </a:solidFill>
              <a:uFill>
                <a:solidFill>
                  <a:srgbClr val="FFFFFF"/>
                </a:solidFill>
              </a:uFill>
              <a:latin typeface="Arial"/>
            </a:endParaRPr>
          </a:p>
          <a:p>
            <a:pPr>
              <a:lnSpc>
                <a:spcPct val="100000"/>
              </a:lnSpc>
            </a:pPr>
            <a:endParaRPr lang="fr-FR" sz="1800" b="0" strike="noStrike" spc="-1" dirty="0">
              <a:solidFill>
                <a:srgbClr val="000000"/>
              </a:solidFill>
              <a:uFill>
                <a:solidFill>
                  <a:srgbClr val="FFFFFF"/>
                </a:solidFill>
              </a:uFill>
              <a:latin typeface="Arial"/>
            </a:endParaRPr>
          </a:p>
          <a:p>
            <a:endParaRPr lang="fr-FR" sz="1800" b="0" strike="noStrike" spc="-1" dirty="0" smtClean="0">
              <a:solidFill>
                <a:srgbClr val="000000"/>
              </a:solidFill>
              <a:uFill>
                <a:solidFill>
                  <a:srgbClr val="FFFFFF"/>
                </a:solidFill>
              </a:uFill>
              <a:latin typeface="Baskerville"/>
              <a:ea typeface="DejaVu Sans"/>
            </a:endParaRPr>
          </a:p>
          <a:p>
            <a:endParaRPr lang="fr-FR" spc="-1" dirty="0">
              <a:solidFill>
                <a:srgbClr val="000000"/>
              </a:solidFill>
              <a:uFill>
                <a:solidFill>
                  <a:srgbClr val="FFFFFF"/>
                </a:solidFill>
              </a:uFill>
              <a:latin typeface="Baskerville"/>
              <a:ea typeface="DejaVu Sans"/>
            </a:endParaRPr>
          </a:p>
          <a:p>
            <a:r>
              <a:rPr lang="fr-FR" sz="1800" b="0" strike="noStrike" spc="-1" dirty="0" smtClean="0">
                <a:solidFill>
                  <a:srgbClr val="000000"/>
                </a:solidFill>
                <a:uFill>
                  <a:solidFill>
                    <a:srgbClr val="FFFFFF"/>
                  </a:solidFill>
                </a:uFill>
                <a:latin typeface="Baskerville"/>
                <a:ea typeface="DejaVu Sans"/>
              </a:rPr>
              <a:t>The </a:t>
            </a:r>
            <a:r>
              <a:rPr lang="fr-FR" sz="1800" b="0" strike="noStrike" spc="-1" dirty="0" err="1">
                <a:solidFill>
                  <a:srgbClr val="000000"/>
                </a:solidFill>
                <a:uFill>
                  <a:solidFill>
                    <a:srgbClr val="FFFFFF"/>
                  </a:solidFill>
                </a:uFill>
                <a:latin typeface="Baskerville"/>
                <a:ea typeface="DejaVu Sans"/>
              </a:rPr>
              <a:t>vineyard</a:t>
            </a:r>
            <a:r>
              <a:rPr lang="fr-FR" sz="1800" b="0" strike="noStrike" spc="-1" dirty="0">
                <a:solidFill>
                  <a:srgbClr val="000000"/>
                </a:solidFill>
                <a:uFill>
                  <a:solidFill>
                    <a:srgbClr val="FFFFFF"/>
                  </a:solidFill>
                </a:uFill>
                <a:latin typeface="Baskerville"/>
                <a:ea typeface="DejaVu Sans"/>
              </a:rPr>
              <a:t> </a:t>
            </a:r>
            <a:r>
              <a:rPr lang="fr-FR" sz="1800" b="0" strike="noStrike" spc="-1" dirty="0" err="1">
                <a:solidFill>
                  <a:srgbClr val="000000"/>
                </a:solidFill>
                <a:uFill>
                  <a:solidFill>
                    <a:srgbClr val="FFFFFF"/>
                  </a:solidFill>
                </a:uFill>
                <a:latin typeface="Baskerville"/>
                <a:ea typeface="DejaVu Sans"/>
              </a:rPr>
              <a:t>rests</a:t>
            </a:r>
            <a:r>
              <a:rPr lang="fr-FR" sz="1800" b="0" strike="noStrike" spc="-1" dirty="0">
                <a:solidFill>
                  <a:srgbClr val="000000"/>
                </a:solidFill>
                <a:uFill>
                  <a:solidFill>
                    <a:srgbClr val="FFFFFF"/>
                  </a:solidFill>
                </a:uFill>
                <a:latin typeface="Baskerville"/>
                <a:ea typeface="DejaVu Sans"/>
              </a:rPr>
              <a:t> on a </a:t>
            </a:r>
            <a:r>
              <a:rPr lang="fr-FR" sz="1800" b="0" strike="noStrike" spc="-1" dirty="0" err="1">
                <a:solidFill>
                  <a:srgbClr val="000000"/>
                </a:solidFill>
                <a:uFill>
                  <a:solidFill>
                    <a:srgbClr val="FFFFFF"/>
                  </a:solidFill>
                </a:uFill>
                <a:latin typeface="Baskerville"/>
                <a:ea typeface="DejaVu Sans"/>
              </a:rPr>
              <a:t>clayey-limestone</a:t>
            </a:r>
            <a:r>
              <a:rPr lang="fr-FR" sz="1800" b="0" strike="noStrike" spc="-1" dirty="0">
                <a:solidFill>
                  <a:srgbClr val="000000"/>
                </a:solidFill>
                <a:uFill>
                  <a:solidFill>
                    <a:srgbClr val="FFFFFF"/>
                  </a:solidFill>
                </a:uFill>
                <a:latin typeface="Baskerville"/>
                <a:ea typeface="DejaVu Sans"/>
              </a:rPr>
              <a:t> or </a:t>
            </a:r>
            <a:r>
              <a:rPr lang="fr-FR" sz="1800" b="0" strike="noStrike" spc="-1" dirty="0" err="1">
                <a:solidFill>
                  <a:srgbClr val="000000"/>
                </a:solidFill>
                <a:uFill>
                  <a:solidFill>
                    <a:srgbClr val="FFFFFF"/>
                  </a:solidFill>
                </a:uFill>
                <a:latin typeface="Baskerville"/>
                <a:ea typeface="DejaVu Sans"/>
              </a:rPr>
              <a:t>calcareous</a:t>
            </a:r>
            <a:r>
              <a:rPr lang="fr-FR" sz="1800" b="0" strike="noStrike" spc="-1" dirty="0">
                <a:solidFill>
                  <a:srgbClr val="000000"/>
                </a:solidFill>
                <a:uFill>
                  <a:solidFill>
                    <a:srgbClr val="FFFFFF"/>
                  </a:solidFill>
                </a:uFill>
                <a:latin typeface="Baskerville"/>
                <a:ea typeface="DejaVu Sans"/>
              </a:rPr>
              <a:t> </a:t>
            </a:r>
            <a:r>
              <a:rPr lang="fr-FR" sz="1800" b="0" strike="noStrike" spc="-1" dirty="0" err="1">
                <a:solidFill>
                  <a:srgbClr val="000000"/>
                </a:solidFill>
                <a:uFill>
                  <a:solidFill>
                    <a:srgbClr val="FFFFFF"/>
                  </a:solidFill>
                </a:uFill>
                <a:latin typeface="Baskerville"/>
                <a:ea typeface="DejaVu Sans"/>
              </a:rPr>
              <a:t>subsoil</a:t>
            </a:r>
            <a:r>
              <a:rPr lang="fr-FR" sz="1800" b="0" strike="noStrike" spc="-1" dirty="0">
                <a:solidFill>
                  <a:srgbClr val="000000"/>
                </a:solidFill>
                <a:uFill>
                  <a:solidFill>
                    <a:srgbClr val="FFFFFF"/>
                  </a:solidFill>
                </a:uFill>
                <a:latin typeface="Baskerville"/>
                <a:ea typeface="DejaVu Sans"/>
              </a:rPr>
              <a:t>, on </a:t>
            </a:r>
            <a:r>
              <a:rPr lang="fr-FR" sz="1800" b="0" strike="noStrike" spc="-1" dirty="0" err="1">
                <a:solidFill>
                  <a:srgbClr val="000000"/>
                </a:solidFill>
                <a:uFill>
                  <a:solidFill>
                    <a:srgbClr val="FFFFFF"/>
                  </a:solidFill>
                </a:uFill>
                <a:latin typeface="Baskerville"/>
                <a:ea typeface="DejaVu Sans"/>
              </a:rPr>
              <a:t>which</a:t>
            </a:r>
            <a:r>
              <a:rPr lang="fr-FR" sz="1800" b="0" strike="noStrike" spc="-1" dirty="0">
                <a:solidFill>
                  <a:srgbClr val="000000"/>
                </a:solidFill>
                <a:uFill>
                  <a:solidFill>
                    <a:srgbClr val="FFFFFF"/>
                  </a:solidFill>
                </a:uFill>
                <a:latin typeface="Baskerville"/>
                <a:ea typeface="DejaVu Sans"/>
              </a:rPr>
              <a:t> a more or </a:t>
            </a:r>
            <a:r>
              <a:rPr lang="fr-FR" sz="1800" b="0" strike="noStrike" spc="-1" dirty="0" err="1">
                <a:solidFill>
                  <a:srgbClr val="000000"/>
                </a:solidFill>
                <a:uFill>
                  <a:solidFill>
                    <a:srgbClr val="FFFFFF"/>
                  </a:solidFill>
                </a:uFill>
                <a:latin typeface="Baskerville"/>
                <a:ea typeface="DejaVu Sans"/>
              </a:rPr>
              <a:t>less</a:t>
            </a:r>
            <a:r>
              <a:rPr lang="fr-FR" sz="1800" b="0" strike="noStrike" spc="-1" dirty="0">
                <a:solidFill>
                  <a:srgbClr val="000000"/>
                </a:solidFill>
                <a:uFill>
                  <a:solidFill>
                    <a:srgbClr val="FFFFFF"/>
                  </a:solidFill>
                </a:uFill>
                <a:latin typeface="Baskerville"/>
                <a:ea typeface="DejaVu Sans"/>
              </a:rPr>
              <a:t> </a:t>
            </a:r>
            <a:r>
              <a:rPr lang="fr-FR" sz="1800" b="0" strike="noStrike" spc="-1" dirty="0" err="1">
                <a:solidFill>
                  <a:srgbClr val="000000"/>
                </a:solidFill>
                <a:uFill>
                  <a:solidFill>
                    <a:srgbClr val="FFFFFF"/>
                  </a:solidFill>
                </a:uFill>
                <a:latin typeface="Baskerville"/>
                <a:ea typeface="DejaVu Sans"/>
              </a:rPr>
              <a:t>thick</a:t>
            </a:r>
            <a:r>
              <a:rPr lang="fr-FR" sz="1800" b="0" strike="noStrike" spc="-1" dirty="0">
                <a:solidFill>
                  <a:srgbClr val="000000"/>
                </a:solidFill>
                <a:uFill>
                  <a:solidFill>
                    <a:srgbClr val="FFFFFF"/>
                  </a:solidFill>
                </a:uFill>
                <a:latin typeface="Baskerville"/>
                <a:ea typeface="DejaVu Sans"/>
              </a:rPr>
              <a:t> layer of </a:t>
            </a:r>
            <a:r>
              <a:rPr lang="fr-FR" sz="1800" b="0" strike="noStrike" spc="-1" dirty="0" err="1">
                <a:solidFill>
                  <a:srgbClr val="000000"/>
                </a:solidFill>
                <a:uFill>
                  <a:solidFill>
                    <a:srgbClr val="FFFFFF"/>
                  </a:solidFill>
                </a:uFill>
                <a:latin typeface="Baskerville"/>
                <a:ea typeface="DejaVu Sans"/>
              </a:rPr>
              <a:t>gravel</a:t>
            </a:r>
            <a:r>
              <a:rPr lang="fr-FR" sz="1800" b="0" strike="noStrike" spc="-1" dirty="0">
                <a:solidFill>
                  <a:srgbClr val="000000"/>
                </a:solidFill>
                <a:uFill>
                  <a:solidFill>
                    <a:srgbClr val="FFFFFF"/>
                  </a:solidFill>
                </a:uFill>
                <a:latin typeface="Baskerville"/>
                <a:ea typeface="DejaVu Sans"/>
              </a:rPr>
              <a:t> has been </a:t>
            </a:r>
            <a:r>
              <a:rPr lang="fr-FR" sz="1800" b="0" strike="noStrike" spc="-1" dirty="0" err="1">
                <a:solidFill>
                  <a:srgbClr val="000000"/>
                </a:solidFill>
                <a:uFill>
                  <a:solidFill>
                    <a:srgbClr val="FFFFFF"/>
                  </a:solidFill>
                </a:uFill>
                <a:latin typeface="Baskerville"/>
                <a:ea typeface="DejaVu Sans"/>
              </a:rPr>
              <a:t>deposited</a:t>
            </a:r>
            <a:r>
              <a:rPr lang="fr-FR" sz="1800" b="0" strike="noStrike" spc="-1" dirty="0">
                <a:solidFill>
                  <a:srgbClr val="000000"/>
                </a:solidFill>
                <a:uFill>
                  <a:solidFill>
                    <a:srgbClr val="FFFFFF"/>
                  </a:solidFill>
                </a:uFill>
                <a:latin typeface="Baskerville"/>
                <a:ea typeface="DejaVu Sans"/>
              </a:rPr>
              <a:t>. The </a:t>
            </a:r>
            <a:r>
              <a:rPr lang="fr-FR" sz="1800" b="0" strike="noStrike" spc="-1" dirty="0" err="1">
                <a:solidFill>
                  <a:srgbClr val="000000"/>
                </a:solidFill>
                <a:uFill>
                  <a:solidFill>
                    <a:srgbClr val="FFFFFF"/>
                  </a:solidFill>
                </a:uFill>
                <a:latin typeface="Baskerville"/>
                <a:ea typeface="DejaVu Sans"/>
              </a:rPr>
              <a:t>most</a:t>
            </a:r>
            <a:r>
              <a:rPr lang="fr-FR" sz="1800" b="0" strike="noStrike" spc="-1" dirty="0">
                <a:solidFill>
                  <a:srgbClr val="000000"/>
                </a:solidFill>
                <a:uFill>
                  <a:solidFill>
                    <a:srgbClr val="FFFFFF"/>
                  </a:solidFill>
                </a:uFill>
                <a:latin typeface="Baskerville"/>
                <a:ea typeface="DejaVu Sans"/>
              </a:rPr>
              <a:t> </a:t>
            </a:r>
            <a:r>
              <a:rPr lang="fr-FR" sz="1800" b="0" strike="noStrike" spc="-1" dirty="0" err="1">
                <a:solidFill>
                  <a:srgbClr val="000000"/>
                </a:solidFill>
                <a:uFill>
                  <a:solidFill>
                    <a:srgbClr val="FFFFFF"/>
                  </a:solidFill>
                </a:uFill>
                <a:latin typeface="Baskerville"/>
                <a:ea typeface="DejaVu Sans"/>
              </a:rPr>
              <a:t>prestigious</a:t>
            </a:r>
            <a:r>
              <a:rPr lang="fr-FR" sz="1800" b="0" strike="noStrike" spc="-1" dirty="0">
                <a:solidFill>
                  <a:srgbClr val="000000"/>
                </a:solidFill>
                <a:uFill>
                  <a:solidFill>
                    <a:srgbClr val="FFFFFF"/>
                  </a:solidFill>
                </a:uFill>
                <a:latin typeface="Baskerville"/>
                <a:ea typeface="DejaVu Sans"/>
              </a:rPr>
              <a:t> vintages </a:t>
            </a:r>
            <a:r>
              <a:rPr lang="fr-FR" sz="1800" b="0" strike="noStrike" spc="-1" dirty="0" err="1">
                <a:solidFill>
                  <a:srgbClr val="000000"/>
                </a:solidFill>
                <a:uFill>
                  <a:solidFill>
                    <a:srgbClr val="FFFFFF"/>
                  </a:solidFill>
                </a:uFill>
                <a:latin typeface="Baskerville"/>
                <a:ea typeface="DejaVu Sans"/>
              </a:rPr>
              <a:t>such</a:t>
            </a:r>
            <a:r>
              <a:rPr lang="fr-FR" sz="1800" b="0" strike="noStrike" spc="-1" dirty="0">
                <a:solidFill>
                  <a:srgbClr val="000000"/>
                </a:solidFill>
                <a:uFill>
                  <a:solidFill>
                    <a:srgbClr val="FFFFFF"/>
                  </a:solidFill>
                </a:uFill>
                <a:latin typeface="Baskerville"/>
                <a:ea typeface="DejaVu Sans"/>
              </a:rPr>
              <a:t> as Château </a:t>
            </a:r>
            <a:r>
              <a:rPr lang="fr-FR" sz="1800" b="0" strike="noStrike" spc="-1" dirty="0" err="1">
                <a:solidFill>
                  <a:srgbClr val="000000"/>
                </a:solidFill>
                <a:uFill>
                  <a:solidFill>
                    <a:srgbClr val="FFFFFF"/>
                  </a:solidFill>
                </a:uFill>
                <a:latin typeface="Baskerville"/>
                <a:ea typeface="DejaVu Sans"/>
              </a:rPr>
              <a:t>Pouyanne</a:t>
            </a:r>
            <a:r>
              <a:rPr lang="fr-FR" sz="1800" b="0" strike="noStrike" spc="-1" dirty="0">
                <a:solidFill>
                  <a:srgbClr val="000000"/>
                </a:solidFill>
                <a:uFill>
                  <a:solidFill>
                    <a:srgbClr val="FFFFFF"/>
                  </a:solidFill>
                </a:uFill>
                <a:latin typeface="Baskerville"/>
                <a:ea typeface="DejaVu Sans"/>
              </a:rPr>
              <a:t> are </a:t>
            </a:r>
            <a:r>
              <a:rPr lang="fr-FR" sz="1800" b="0" strike="noStrike" spc="-1" dirty="0" err="1">
                <a:solidFill>
                  <a:srgbClr val="000000"/>
                </a:solidFill>
                <a:uFill>
                  <a:solidFill>
                    <a:srgbClr val="FFFFFF"/>
                  </a:solidFill>
                </a:uFill>
                <a:latin typeface="Baskerville"/>
                <a:ea typeface="DejaVu Sans"/>
              </a:rPr>
              <a:t>planted</a:t>
            </a:r>
            <a:r>
              <a:rPr lang="fr-FR" sz="1800" b="0" strike="noStrike" spc="-1" dirty="0">
                <a:solidFill>
                  <a:srgbClr val="000000"/>
                </a:solidFill>
                <a:uFill>
                  <a:solidFill>
                    <a:srgbClr val="FFFFFF"/>
                  </a:solidFill>
                </a:uFill>
                <a:latin typeface="Baskerville"/>
                <a:ea typeface="DejaVu Sans"/>
              </a:rPr>
              <a:t> on </a:t>
            </a:r>
            <a:r>
              <a:rPr lang="fr-FR" sz="1800" b="0" strike="noStrike" spc="-1" dirty="0" err="1">
                <a:solidFill>
                  <a:srgbClr val="000000"/>
                </a:solidFill>
                <a:uFill>
                  <a:solidFill>
                    <a:srgbClr val="FFFFFF"/>
                  </a:solidFill>
                </a:uFill>
                <a:latin typeface="Baskerville"/>
                <a:ea typeface="DejaVu Sans"/>
              </a:rPr>
              <a:t>gravelly</a:t>
            </a:r>
            <a:r>
              <a:rPr lang="fr-FR" sz="1800" b="0" strike="noStrike" spc="-1" dirty="0">
                <a:solidFill>
                  <a:srgbClr val="000000"/>
                </a:solidFill>
                <a:uFill>
                  <a:solidFill>
                    <a:srgbClr val="FFFFFF"/>
                  </a:solidFill>
                </a:uFill>
                <a:latin typeface="Baskerville"/>
                <a:ea typeface="DejaVu Sans"/>
              </a:rPr>
              <a:t> </a:t>
            </a:r>
            <a:r>
              <a:rPr lang="fr-FR" sz="1800" b="0" strike="noStrike" spc="-1" dirty="0" err="1">
                <a:solidFill>
                  <a:srgbClr val="000000"/>
                </a:solidFill>
                <a:uFill>
                  <a:solidFill>
                    <a:srgbClr val="FFFFFF"/>
                  </a:solidFill>
                </a:uFill>
                <a:latin typeface="Baskerville"/>
                <a:ea typeface="DejaVu Sans"/>
              </a:rPr>
              <a:t>cups</a:t>
            </a:r>
            <a:r>
              <a:rPr lang="fr-FR" sz="1800" b="0" strike="noStrike" spc="-1" dirty="0">
                <a:solidFill>
                  <a:srgbClr val="000000"/>
                </a:solidFill>
                <a:uFill>
                  <a:solidFill>
                    <a:srgbClr val="FFFFFF"/>
                  </a:solidFill>
                </a:uFill>
                <a:latin typeface="Baskerville"/>
                <a:ea typeface="DejaVu Sans"/>
              </a:rPr>
              <a:t>. The </a:t>
            </a:r>
            <a:r>
              <a:rPr lang="fr-FR" sz="1800" b="0" strike="noStrike" spc="-1" dirty="0" err="1">
                <a:solidFill>
                  <a:srgbClr val="000000"/>
                </a:solidFill>
                <a:uFill>
                  <a:solidFill>
                    <a:srgbClr val="FFFFFF"/>
                  </a:solidFill>
                </a:uFill>
                <a:latin typeface="Baskerville"/>
                <a:ea typeface="DejaVu Sans"/>
              </a:rPr>
              <a:t>layout</a:t>
            </a:r>
            <a:r>
              <a:rPr lang="fr-FR" sz="1800" b="0" strike="noStrike" spc="-1" dirty="0">
                <a:solidFill>
                  <a:srgbClr val="000000"/>
                </a:solidFill>
                <a:uFill>
                  <a:solidFill>
                    <a:srgbClr val="FFFFFF"/>
                  </a:solidFill>
                </a:uFill>
                <a:latin typeface="Baskerville"/>
                <a:ea typeface="DejaVu Sans"/>
              </a:rPr>
              <a:t> of the site </a:t>
            </a:r>
            <a:r>
              <a:rPr lang="fr-FR" sz="1800" b="0" strike="noStrike" spc="-1" dirty="0" err="1">
                <a:solidFill>
                  <a:srgbClr val="000000"/>
                </a:solidFill>
                <a:uFill>
                  <a:solidFill>
                    <a:srgbClr val="FFFFFF"/>
                  </a:solidFill>
                </a:uFill>
                <a:latin typeface="Baskerville"/>
                <a:ea typeface="DejaVu Sans"/>
              </a:rPr>
              <a:t>gives</a:t>
            </a:r>
            <a:r>
              <a:rPr lang="fr-FR" sz="1800" b="0" strike="noStrike" spc="-1" dirty="0">
                <a:solidFill>
                  <a:srgbClr val="000000"/>
                </a:solidFill>
                <a:uFill>
                  <a:solidFill>
                    <a:srgbClr val="FFFFFF"/>
                  </a:solidFill>
                </a:uFill>
                <a:latin typeface="Baskerville"/>
                <a:ea typeface="DejaVu Sans"/>
              </a:rPr>
              <a:t> a </a:t>
            </a:r>
            <a:r>
              <a:rPr lang="fr-FR" sz="1800" b="0" strike="noStrike" spc="-1" dirty="0" err="1">
                <a:solidFill>
                  <a:srgbClr val="000000"/>
                </a:solidFill>
                <a:uFill>
                  <a:solidFill>
                    <a:srgbClr val="FFFFFF"/>
                  </a:solidFill>
                </a:uFill>
                <a:latin typeface="Baskerville"/>
                <a:ea typeface="DejaVu Sans"/>
              </a:rPr>
              <a:t>slightly</a:t>
            </a:r>
            <a:r>
              <a:rPr lang="fr-FR" sz="1800" b="0" strike="noStrike" spc="-1" dirty="0">
                <a:solidFill>
                  <a:srgbClr val="000000"/>
                </a:solidFill>
                <a:uFill>
                  <a:solidFill>
                    <a:srgbClr val="FFFFFF"/>
                  </a:solidFill>
                </a:uFill>
                <a:latin typeface="Baskerville"/>
                <a:ea typeface="DejaVu Sans"/>
              </a:rPr>
              <a:t> </a:t>
            </a:r>
            <a:r>
              <a:rPr lang="fr-FR" sz="1800" b="0" strike="noStrike" spc="-1" dirty="0" err="1">
                <a:solidFill>
                  <a:srgbClr val="000000"/>
                </a:solidFill>
                <a:uFill>
                  <a:solidFill>
                    <a:srgbClr val="FFFFFF"/>
                  </a:solidFill>
                </a:uFill>
                <a:latin typeface="Baskerville"/>
                <a:ea typeface="DejaVu Sans"/>
              </a:rPr>
              <a:t>hilly</a:t>
            </a:r>
            <a:r>
              <a:rPr lang="fr-FR" sz="1800" b="0" strike="noStrike" spc="-1" dirty="0">
                <a:solidFill>
                  <a:srgbClr val="000000"/>
                </a:solidFill>
                <a:uFill>
                  <a:solidFill>
                    <a:srgbClr val="FFFFFF"/>
                  </a:solidFill>
                </a:uFill>
                <a:latin typeface="Baskerville"/>
                <a:ea typeface="DejaVu Sans"/>
              </a:rPr>
              <a:t> </a:t>
            </a:r>
            <a:r>
              <a:rPr lang="fr-FR" sz="1800" b="0" strike="noStrike" spc="-1" dirty="0" err="1">
                <a:solidFill>
                  <a:srgbClr val="000000"/>
                </a:solidFill>
                <a:uFill>
                  <a:solidFill>
                    <a:srgbClr val="FFFFFF"/>
                  </a:solidFill>
                </a:uFill>
                <a:latin typeface="Baskerville"/>
                <a:ea typeface="DejaVu Sans"/>
              </a:rPr>
              <a:t>landscape</a:t>
            </a:r>
            <a:r>
              <a:rPr lang="fr-FR" sz="1800" b="0" strike="noStrike" spc="-1" dirty="0">
                <a:solidFill>
                  <a:srgbClr val="000000"/>
                </a:solidFill>
                <a:uFill>
                  <a:solidFill>
                    <a:srgbClr val="FFFFFF"/>
                  </a:solidFill>
                </a:uFill>
                <a:latin typeface="Baskerville"/>
                <a:ea typeface="DejaVu Sans"/>
              </a:rPr>
              <a:t>, the </a:t>
            </a:r>
            <a:r>
              <a:rPr lang="fr-FR" sz="1800" b="0" strike="noStrike" spc="-1" dirty="0" err="1">
                <a:solidFill>
                  <a:srgbClr val="000000"/>
                </a:solidFill>
                <a:uFill>
                  <a:solidFill>
                    <a:srgbClr val="FFFFFF"/>
                  </a:solidFill>
                </a:uFill>
                <a:latin typeface="Baskerville"/>
                <a:ea typeface="DejaVu Sans"/>
              </a:rPr>
              <a:t>meagre</a:t>
            </a:r>
            <a:r>
              <a:rPr lang="fr-FR" sz="1800" b="0" strike="noStrike" spc="-1" dirty="0">
                <a:solidFill>
                  <a:srgbClr val="000000"/>
                </a:solidFill>
                <a:uFill>
                  <a:solidFill>
                    <a:srgbClr val="FFFFFF"/>
                  </a:solidFill>
                </a:uFill>
                <a:latin typeface="Baskerville"/>
                <a:ea typeface="DejaVu Sans"/>
              </a:rPr>
              <a:t> relief </a:t>
            </a:r>
            <a:r>
              <a:rPr lang="fr-FR" sz="1800" b="0" strike="noStrike" spc="-1" dirty="0" err="1">
                <a:solidFill>
                  <a:srgbClr val="000000"/>
                </a:solidFill>
                <a:uFill>
                  <a:solidFill>
                    <a:srgbClr val="FFFFFF"/>
                  </a:solidFill>
                </a:uFill>
                <a:latin typeface="Baskerville"/>
                <a:ea typeface="DejaVu Sans"/>
              </a:rPr>
              <a:t>being</a:t>
            </a:r>
            <a:r>
              <a:rPr lang="fr-FR" sz="1800" b="0" strike="noStrike" spc="-1" dirty="0">
                <a:solidFill>
                  <a:srgbClr val="000000"/>
                </a:solidFill>
                <a:uFill>
                  <a:solidFill>
                    <a:srgbClr val="FFFFFF"/>
                  </a:solidFill>
                </a:uFill>
                <a:latin typeface="Baskerville"/>
                <a:ea typeface="DejaVu Sans"/>
              </a:rPr>
              <a:t> made up of </a:t>
            </a:r>
            <a:r>
              <a:rPr lang="fr-FR" sz="1800" b="0" strike="noStrike" spc="-1" dirty="0" err="1">
                <a:solidFill>
                  <a:srgbClr val="000000"/>
                </a:solidFill>
                <a:uFill>
                  <a:solidFill>
                    <a:srgbClr val="FFFFFF"/>
                  </a:solidFill>
                </a:uFill>
                <a:latin typeface="Baskerville"/>
                <a:ea typeface="DejaVu Sans"/>
              </a:rPr>
              <a:t>gravel</a:t>
            </a:r>
            <a:r>
              <a:rPr lang="fr-FR" sz="1800" b="0" strike="noStrike" spc="-1" dirty="0">
                <a:solidFill>
                  <a:srgbClr val="000000"/>
                </a:solidFill>
                <a:uFill>
                  <a:solidFill>
                    <a:srgbClr val="FFFFFF"/>
                  </a:solidFill>
                </a:uFill>
                <a:latin typeface="Baskerville"/>
                <a:ea typeface="DejaVu Sans"/>
              </a:rPr>
              <a:t> </a:t>
            </a:r>
            <a:r>
              <a:rPr lang="fr-FR" sz="1800" b="0" strike="noStrike" spc="-1" dirty="0" err="1">
                <a:solidFill>
                  <a:srgbClr val="000000"/>
                </a:solidFill>
                <a:uFill>
                  <a:solidFill>
                    <a:srgbClr val="FFFFFF"/>
                  </a:solidFill>
                </a:uFill>
                <a:latin typeface="Baskerville"/>
                <a:ea typeface="DejaVu Sans"/>
              </a:rPr>
              <a:t>hillocks</a:t>
            </a:r>
            <a:r>
              <a:rPr lang="fr-FR" sz="1800" b="0" strike="noStrike" spc="-1" dirty="0">
                <a:solidFill>
                  <a:srgbClr val="000000"/>
                </a:solidFill>
                <a:uFill>
                  <a:solidFill>
                    <a:srgbClr val="FFFFFF"/>
                  </a:solidFill>
                </a:uFill>
                <a:latin typeface="Baskerville"/>
                <a:ea typeface="DejaVu Sans"/>
              </a:rPr>
              <a:t> of a few </a:t>
            </a:r>
            <a:r>
              <a:rPr lang="fr-FR" sz="1800" b="0" strike="noStrike" spc="-1" dirty="0" err="1">
                <a:solidFill>
                  <a:srgbClr val="000000"/>
                </a:solidFill>
                <a:uFill>
                  <a:solidFill>
                    <a:srgbClr val="FFFFFF"/>
                  </a:solidFill>
                </a:uFill>
                <a:latin typeface="Baskerville"/>
                <a:ea typeface="DejaVu Sans"/>
              </a:rPr>
              <a:t>tens</a:t>
            </a:r>
            <a:r>
              <a:rPr lang="fr-FR" sz="1800" b="0" strike="noStrike" spc="-1" dirty="0">
                <a:solidFill>
                  <a:srgbClr val="000000"/>
                </a:solidFill>
                <a:uFill>
                  <a:solidFill>
                    <a:srgbClr val="FFFFFF"/>
                  </a:solidFill>
                </a:uFill>
                <a:latin typeface="Baskerville"/>
                <a:ea typeface="DejaVu Sans"/>
              </a:rPr>
              <a:t> of </a:t>
            </a:r>
            <a:r>
              <a:rPr lang="fr-FR" sz="1800" b="0" strike="noStrike" spc="-1" dirty="0" err="1">
                <a:solidFill>
                  <a:srgbClr val="000000"/>
                </a:solidFill>
                <a:uFill>
                  <a:solidFill>
                    <a:srgbClr val="FFFFFF"/>
                  </a:solidFill>
                </a:uFill>
                <a:latin typeface="Baskerville"/>
                <a:ea typeface="DejaVu Sans"/>
              </a:rPr>
              <a:t>metres</a:t>
            </a:r>
            <a:r>
              <a:rPr lang="fr-FR" sz="1800" b="0" strike="noStrike" spc="-1" dirty="0">
                <a:solidFill>
                  <a:srgbClr val="000000"/>
                </a:solidFill>
                <a:uFill>
                  <a:solidFill>
                    <a:srgbClr val="FFFFFF"/>
                  </a:solidFill>
                </a:uFill>
                <a:latin typeface="Baskerville"/>
                <a:ea typeface="DejaVu Sans"/>
              </a:rPr>
              <a:t> ,The local </a:t>
            </a:r>
            <a:r>
              <a:rPr lang="fr-FR" sz="1800" b="0" strike="noStrike" spc="-1" dirty="0" err="1">
                <a:solidFill>
                  <a:srgbClr val="000000"/>
                </a:solidFill>
                <a:uFill>
                  <a:solidFill>
                    <a:srgbClr val="FFFFFF"/>
                  </a:solidFill>
                </a:uFill>
                <a:latin typeface="Baskerville"/>
                <a:ea typeface="DejaVu Sans"/>
              </a:rPr>
              <a:t>climate</a:t>
            </a:r>
            <a:r>
              <a:rPr lang="fr-FR" sz="1800" b="0" strike="noStrike" spc="-1" dirty="0">
                <a:solidFill>
                  <a:srgbClr val="000000"/>
                </a:solidFill>
                <a:uFill>
                  <a:solidFill>
                    <a:srgbClr val="FFFFFF"/>
                  </a:solidFill>
                </a:uFill>
                <a:latin typeface="Baskerville"/>
                <a:ea typeface="DejaVu Sans"/>
              </a:rPr>
              <a:t> </a:t>
            </a:r>
            <a:r>
              <a:rPr lang="fr-FR" sz="1800" b="0" strike="noStrike" spc="-1" dirty="0" err="1">
                <a:solidFill>
                  <a:srgbClr val="000000"/>
                </a:solidFill>
                <a:uFill>
                  <a:solidFill>
                    <a:srgbClr val="FFFFFF"/>
                  </a:solidFill>
                </a:uFill>
                <a:latin typeface="Baskerville"/>
                <a:ea typeface="DejaVu Sans"/>
              </a:rPr>
              <a:t>is</a:t>
            </a:r>
            <a:r>
              <a:rPr lang="fr-FR" sz="1800" b="0" strike="noStrike" spc="-1" dirty="0">
                <a:solidFill>
                  <a:srgbClr val="000000"/>
                </a:solidFill>
                <a:uFill>
                  <a:solidFill>
                    <a:srgbClr val="FFFFFF"/>
                  </a:solidFill>
                </a:uFill>
                <a:latin typeface="Baskerville"/>
                <a:ea typeface="DejaVu Sans"/>
              </a:rPr>
              <a:t> </a:t>
            </a:r>
            <a:r>
              <a:rPr lang="fr-FR" sz="1800" b="0" strike="noStrike" spc="-1" dirty="0" err="1">
                <a:solidFill>
                  <a:srgbClr val="000000"/>
                </a:solidFill>
                <a:uFill>
                  <a:solidFill>
                    <a:srgbClr val="FFFFFF"/>
                  </a:solidFill>
                </a:uFill>
                <a:latin typeface="Baskerville"/>
                <a:ea typeface="DejaVu Sans"/>
              </a:rPr>
              <a:t>particular</a:t>
            </a:r>
            <a:r>
              <a:rPr lang="fr-FR" sz="1800" b="0" strike="noStrike" spc="-1" dirty="0">
                <a:solidFill>
                  <a:srgbClr val="000000"/>
                </a:solidFill>
                <a:uFill>
                  <a:solidFill>
                    <a:srgbClr val="FFFFFF"/>
                  </a:solidFill>
                </a:uFill>
                <a:latin typeface="Baskerville"/>
                <a:ea typeface="DejaVu Sans"/>
              </a:rPr>
              <a:t>. The Ciron River </a:t>
            </a:r>
            <a:r>
              <a:rPr lang="fr-FR" sz="1800" b="0" strike="noStrike" spc="-1" dirty="0" err="1">
                <a:solidFill>
                  <a:srgbClr val="000000"/>
                </a:solidFill>
                <a:uFill>
                  <a:solidFill>
                    <a:srgbClr val="FFFFFF"/>
                  </a:solidFill>
                </a:uFill>
                <a:latin typeface="Baskerville"/>
                <a:ea typeface="DejaVu Sans"/>
              </a:rPr>
              <a:t>flows</a:t>
            </a:r>
            <a:r>
              <a:rPr lang="fr-FR" sz="1800" b="0" strike="noStrike" spc="-1" dirty="0">
                <a:solidFill>
                  <a:srgbClr val="000000"/>
                </a:solidFill>
                <a:uFill>
                  <a:solidFill>
                    <a:srgbClr val="FFFFFF"/>
                  </a:solidFill>
                </a:uFill>
                <a:latin typeface="Baskerville"/>
                <a:ea typeface="DejaVu Sans"/>
              </a:rPr>
              <a:t> </a:t>
            </a:r>
            <a:r>
              <a:rPr lang="fr-FR" sz="1800" b="0" strike="noStrike" spc="-1" dirty="0" err="1">
                <a:solidFill>
                  <a:srgbClr val="000000"/>
                </a:solidFill>
                <a:uFill>
                  <a:solidFill>
                    <a:srgbClr val="FFFFFF"/>
                  </a:solidFill>
                </a:uFill>
                <a:latin typeface="Baskerville"/>
                <a:ea typeface="DejaVu Sans"/>
              </a:rPr>
              <a:t>under</a:t>
            </a:r>
            <a:r>
              <a:rPr lang="fr-FR" sz="1800" b="0" strike="noStrike" spc="-1" dirty="0">
                <a:solidFill>
                  <a:srgbClr val="000000"/>
                </a:solidFill>
                <a:uFill>
                  <a:solidFill>
                    <a:srgbClr val="FFFFFF"/>
                  </a:solidFill>
                </a:uFill>
                <a:latin typeface="Baskerville"/>
                <a:ea typeface="DejaVu Sans"/>
              </a:rPr>
              <a:t> the </a:t>
            </a:r>
            <a:r>
              <a:rPr lang="fr-FR" sz="1800" b="0" strike="noStrike" spc="-1" dirty="0" err="1">
                <a:solidFill>
                  <a:srgbClr val="000000"/>
                </a:solidFill>
                <a:uFill>
                  <a:solidFill>
                    <a:srgbClr val="FFFFFF"/>
                  </a:solidFill>
                </a:uFill>
                <a:latin typeface="Baskerville"/>
                <a:ea typeface="DejaVu Sans"/>
              </a:rPr>
              <a:t>vegetal</a:t>
            </a:r>
            <a:r>
              <a:rPr lang="fr-FR" sz="1800" b="0" strike="noStrike" spc="-1" dirty="0">
                <a:solidFill>
                  <a:srgbClr val="000000"/>
                </a:solidFill>
                <a:uFill>
                  <a:solidFill>
                    <a:srgbClr val="FFFFFF"/>
                  </a:solidFill>
                </a:uFill>
                <a:latin typeface="Baskerville"/>
                <a:ea typeface="DejaVu Sans"/>
              </a:rPr>
              <a:t> </a:t>
            </a:r>
            <a:r>
              <a:rPr lang="fr-FR" sz="1800" b="0" strike="noStrike" spc="-1" dirty="0" err="1">
                <a:solidFill>
                  <a:srgbClr val="000000"/>
                </a:solidFill>
                <a:uFill>
                  <a:solidFill>
                    <a:srgbClr val="FFFFFF"/>
                  </a:solidFill>
                </a:uFill>
                <a:latin typeface="Baskerville"/>
                <a:ea typeface="DejaVu Sans"/>
              </a:rPr>
              <a:t>cover</a:t>
            </a:r>
            <a:r>
              <a:rPr lang="fr-FR" sz="1800" b="0" strike="noStrike" spc="-1" dirty="0">
                <a:solidFill>
                  <a:srgbClr val="000000"/>
                </a:solidFill>
                <a:uFill>
                  <a:solidFill>
                    <a:srgbClr val="FFFFFF"/>
                  </a:solidFill>
                </a:uFill>
                <a:latin typeface="Baskerville"/>
                <a:ea typeface="DejaVu Sans"/>
              </a:rPr>
              <a:t> of the Landes </a:t>
            </a:r>
            <a:r>
              <a:rPr lang="fr-FR" sz="1800" b="0" strike="noStrike" spc="-1" dirty="0" err="1">
                <a:solidFill>
                  <a:srgbClr val="000000"/>
                </a:solidFill>
                <a:uFill>
                  <a:solidFill>
                    <a:srgbClr val="FFFFFF"/>
                  </a:solidFill>
                </a:uFill>
                <a:latin typeface="Baskerville"/>
                <a:ea typeface="DejaVu Sans"/>
              </a:rPr>
              <a:t>forest</a:t>
            </a:r>
            <a:r>
              <a:rPr lang="fr-FR" sz="1800" b="0" strike="noStrike" spc="-1" dirty="0">
                <a:solidFill>
                  <a:srgbClr val="000000"/>
                </a:solidFill>
                <a:uFill>
                  <a:solidFill>
                    <a:srgbClr val="FFFFFF"/>
                  </a:solidFill>
                </a:uFill>
                <a:latin typeface="Baskerville"/>
                <a:ea typeface="DejaVu Sans"/>
              </a:rPr>
              <a:t>. </a:t>
            </a:r>
            <a:r>
              <a:rPr lang="fr-FR" sz="1800" b="0" strike="noStrike" spc="-1" dirty="0" err="1">
                <a:solidFill>
                  <a:srgbClr val="000000"/>
                </a:solidFill>
                <a:uFill>
                  <a:solidFill>
                    <a:srgbClr val="FFFFFF"/>
                  </a:solidFill>
                </a:uFill>
                <a:latin typeface="Baskerville"/>
                <a:ea typeface="DejaVu Sans"/>
              </a:rPr>
              <a:t>Its</a:t>
            </a:r>
            <a:r>
              <a:rPr lang="fr-FR" sz="1800" b="0" strike="noStrike" spc="-1" dirty="0">
                <a:solidFill>
                  <a:srgbClr val="000000"/>
                </a:solidFill>
                <a:uFill>
                  <a:solidFill>
                    <a:srgbClr val="FFFFFF"/>
                  </a:solidFill>
                </a:uFill>
                <a:latin typeface="Baskerville"/>
                <a:ea typeface="DejaVu Sans"/>
              </a:rPr>
              <a:t> cold water </a:t>
            </a:r>
            <a:r>
              <a:rPr lang="fr-FR" sz="1800" b="0" strike="noStrike" spc="-1" dirty="0" err="1">
                <a:solidFill>
                  <a:srgbClr val="000000"/>
                </a:solidFill>
                <a:uFill>
                  <a:solidFill>
                    <a:srgbClr val="FFFFFF"/>
                  </a:solidFill>
                </a:uFill>
                <a:latin typeface="Baskerville"/>
                <a:ea typeface="DejaVu Sans"/>
              </a:rPr>
              <a:t>brings</a:t>
            </a:r>
            <a:r>
              <a:rPr lang="fr-FR" sz="1800" b="0" strike="noStrike" spc="-1" dirty="0">
                <a:solidFill>
                  <a:srgbClr val="000000"/>
                </a:solidFill>
                <a:uFill>
                  <a:solidFill>
                    <a:srgbClr val="FFFFFF"/>
                  </a:solidFill>
                </a:uFill>
                <a:latin typeface="Baskerville"/>
                <a:ea typeface="DejaVu Sans"/>
              </a:rPr>
              <a:t> </a:t>
            </a:r>
            <a:r>
              <a:rPr lang="fr-FR" sz="1800" b="0" strike="noStrike" spc="-1" dirty="0" err="1">
                <a:solidFill>
                  <a:srgbClr val="000000"/>
                </a:solidFill>
                <a:uFill>
                  <a:solidFill>
                    <a:srgbClr val="FFFFFF"/>
                  </a:solidFill>
                </a:uFill>
                <a:latin typeface="Baskerville"/>
                <a:ea typeface="DejaVu Sans"/>
              </a:rPr>
              <a:t>moisture</a:t>
            </a:r>
            <a:r>
              <a:rPr lang="fr-FR" sz="1800" b="0" strike="noStrike" spc="-1" dirty="0">
                <a:solidFill>
                  <a:srgbClr val="000000"/>
                </a:solidFill>
                <a:uFill>
                  <a:solidFill>
                    <a:srgbClr val="FFFFFF"/>
                  </a:solidFill>
                </a:uFill>
                <a:latin typeface="Baskerville"/>
                <a:ea typeface="DejaVu Sans"/>
              </a:rPr>
              <a:t>. In the </a:t>
            </a:r>
            <a:r>
              <a:rPr lang="fr-FR" sz="1800" b="0" strike="noStrike" spc="-1" dirty="0" err="1">
                <a:solidFill>
                  <a:srgbClr val="000000"/>
                </a:solidFill>
                <a:uFill>
                  <a:solidFill>
                    <a:srgbClr val="FFFFFF"/>
                  </a:solidFill>
                </a:uFill>
                <a:latin typeface="Baskerville"/>
                <a:ea typeface="DejaVu Sans"/>
              </a:rPr>
              <a:t>fall</a:t>
            </a:r>
            <a:r>
              <a:rPr lang="fr-FR" sz="1800" b="0" strike="noStrike" spc="-1" dirty="0">
                <a:solidFill>
                  <a:srgbClr val="000000"/>
                </a:solidFill>
                <a:uFill>
                  <a:solidFill>
                    <a:srgbClr val="FFFFFF"/>
                  </a:solidFill>
                </a:uFill>
                <a:latin typeface="Baskerville"/>
                <a:ea typeface="DejaVu Sans"/>
              </a:rPr>
              <a:t>, </a:t>
            </a:r>
            <a:r>
              <a:rPr lang="fr-FR" sz="1800" b="0" strike="noStrike" spc="-1" dirty="0" err="1">
                <a:solidFill>
                  <a:srgbClr val="000000"/>
                </a:solidFill>
                <a:uFill>
                  <a:solidFill>
                    <a:srgbClr val="FFFFFF"/>
                  </a:solidFill>
                </a:uFill>
                <a:latin typeface="Baskerville"/>
                <a:ea typeface="DejaVu Sans"/>
              </a:rPr>
              <a:t>this</a:t>
            </a:r>
            <a:r>
              <a:rPr lang="fr-FR" sz="1800" b="0" strike="noStrike" spc="-1" dirty="0">
                <a:solidFill>
                  <a:srgbClr val="000000"/>
                </a:solidFill>
                <a:uFill>
                  <a:solidFill>
                    <a:srgbClr val="FFFFFF"/>
                  </a:solidFill>
                </a:uFill>
                <a:latin typeface="Baskerville"/>
                <a:ea typeface="DejaVu Sans"/>
              </a:rPr>
              <a:t> </a:t>
            </a:r>
            <a:r>
              <a:rPr lang="fr-FR" sz="1800" b="0" strike="noStrike" spc="-1" dirty="0" err="1">
                <a:solidFill>
                  <a:srgbClr val="000000"/>
                </a:solidFill>
                <a:uFill>
                  <a:solidFill>
                    <a:srgbClr val="FFFFFF"/>
                  </a:solidFill>
                </a:uFill>
                <a:latin typeface="Baskerville"/>
                <a:ea typeface="DejaVu Sans"/>
              </a:rPr>
              <a:t>phenomenon</a:t>
            </a:r>
            <a:r>
              <a:rPr lang="fr-FR" sz="1800" b="0" strike="noStrike" spc="-1" dirty="0">
                <a:solidFill>
                  <a:srgbClr val="000000"/>
                </a:solidFill>
                <a:uFill>
                  <a:solidFill>
                    <a:srgbClr val="FFFFFF"/>
                  </a:solidFill>
                </a:uFill>
                <a:latin typeface="Baskerville"/>
                <a:ea typeface="DejaVu Sans"/>
              </a:rPr>
              <a:t> </a:t>
            </a:r>
            <a:r>
              <a:rPr lang="fr-FR" sz="1800" b="0" strike="noStrike" spc="-1" dirty="0" err="1">
                <a:solidFill>
                  <a:srgbClr val="000000"/>
                </a:solidFill>
                <a:uFill>
                  <a:solidFill>
                    <a:srgbClr val="FFFFFF"/>
                  </a:solidFill>
                </a:uFill>
                <a:latin typeface="Baskerville"/>
                <a:ea typeface="DejaVu Sans"/>
              </a:rPr>
              <a:t>creates</a:t>
            </a:r>
            <a:r>
              <a:rPr lang="fr-FR" sz="1800" b="0" strike="noStrike" spc="-1" dirty="0">
                <a:solidFill>
                  <a:srgbClr val="000000"/>
                </a:solidFill>
                <a:uFill>
                  <a:solidFill>
                    <a:srgbClr val="FFFFFF"/>
                  </a:solidFill>
                </a:uFill>
                <a:latin typeface="Baskerville"/>
                <a:ea typeface="DejaVu Sans"/>
              </a:rPr>
              <a:t> </a:t>
            </a:r>
            <a:r>
              <a:rPr lang="fr-FR" sz="1800" b="0" strike="noStrike" spc="-1" dirty="0" err="1">
                <a:solidFill>
                  <a:srgbClr val="000000"/>
                </a:solidFill>
                <a:uFill>
                  <a:solidFill>
                    <a:srgbClr val="FFFFFF"/>
                  </a:solidFill>
                </a:uFill>
                <a:latin typeface="Baskerville"/>
                <a:ea typeface="DejaVu Sans"/>
              </a:rPr>
              <a:t>morning</a:t>
            </a:r>
            <a:r>
              <a:rPr lang="fr-FR" sz="1800" b="0" strike="noStrike" spc="-1" dirty="0">
                <a:solidFill>
                  <a:srgbClr val="000000"/>
                </a:solidFill>
                <a:uFill>
                  <a:solidFill>
                    <a:srgbClr val="FFFFFF"/>
                  </a:solidFill>
                </a:uFill>
                <a:latin typeface="Baskerville"/>
                <a:ea typeface="DejaVu Sans"/>
              </a:rPr>
              <a:t> </a:t>
            </a:r>
            <a:r>
              <a:rPr lang="fr-FR" sz="1800" b="0" strike="noStrike" spc="-1" dirty="0" err="1">
                <a:solidFill>
                  <a:srgbClr val="000000"/>
                </a:solidFill>
                <a:uFill>
                  <a:solidFill>
                    <a:srgbClr val="FFFFFF"/>
                  </a:solidFill>
                </a:uFill>
                <a:latin typeface="Baskerville"/>
                <a:ea typeface="DejaVu Sans"/>
              </a:rPr>
              <a:t>fog</a:t>
            </a:r>
            <a:r>
              <a:rPr lang="fr-FR" sz="1800" b="0" strike="noStrike" spc="-1" dirty="0">
                <a:solidFill>
                  <a:srgbClr val="000000"/>
                </a:solidFill>
                <a:uFill>
                  <a:solidFill>
                    <a:srgbClr val="FFFFFF"/>
                  </a:solidFill>
                </a:uFill>
                <a:latin typeface="Baskerville"/>
                <a:ea typeface="DejaVu Sans"/>
              </a:rPr>
              <a:t> </a:t>
            </a:r>
            <a:r>
              <a:rPr lang="fr-FR" sz="1800" b="0" strike="noStrike" spc="-1" dirty="0" err="1">
                <a:solidFill>
                  <a:srgbClr val="000000"/>
                </a:solidFill>
                <a:uFill>
                  <a:solidFill>
                    <a:srgbClr val="FFFFFF"/>
                  </a:solidFill>
                </a:uFill>
                <a:latin typeface="Baskerville"/>
                <a:ea typeface="DejaVu Sans"/>
              </a:rPr>
              <a:t>that</a:t>
            </a:r>
            <a:r>
              <a:rPr lang="fr-FR" sz="1800" b="0" strike="noStrike" spc="-1" dirty="0">
                <a:solidFill>
                  <a:srgbClr val="000000"/>
                </a:solidFill>
                <a:uFill>
                  <a:solidFill>
                    <a:srgbClr val="FFFFFF"/>
                  </a:solidFill>
                </a:uFill>
                <a:latin typeface="Baskerville"/>
                <a:ea typeface="DejaVu Sans"/>
              </a:rPr>
              <a:t> fades </a:t>
            </a:r>
            <a:r>
              <a:rPr lang="fr-FR" sz="1800" b="0" strike="noStrike" spc="-1" dirty="0" err="1">
                <a:solidFill>
                  <a:srgbClr val="000000"/>
                </a:solidFill>
                <a:uFill>
                  <a:solidFill>
                    <a:srgbClr val="FFFFFF"/>
                  </a:solidFill>
                </a:uFill>
                <a:latin typeface="Baskerville"/>
                <a:ea typeface="DejaVu Sans"/>
              </a:rPr>
              <a:t>during</a:t>
            </a:r>
            <a:r>
              <a:rPr lang="fr-FR" sz="1800" b="0" strike="noStrike" spc="-1" dirty="0">
                <a:solidFill>
                  <a:srgbClr val="000000"/>
                </a:solidFill>
                <a:uFill>
                  <a:solidFill>
                    <a:srgbClr val="FFFFFF"/>
                  </a:solidFill>
                </a:uFill>
                <a:latin typeface="Baskerville"/>
                <a:ea typeface="DejaVu Sans"/>
              </a:rPr>
              <a:t> the </a:t>
            </a:r>
            <a:r>
              <a:rPr lang="fr-FR" sz="1800" b="0" strike="noStrike" spc="-1" dirty="0" err="1">
                <a:solidFill>
                  <a:srgbClr val="000000"/>
                </a:solidFill>
                <a:uFill>
                  <a:solidFill>
                    <a:srgbClr val="FFFFFF"/>
                  </a:solidFill>
                </a:uFill>
                <a:latin typeface="Baskerville"/>
                <a:ea typeface="DejaVu Sans"/>
              </a:rPr>
              <a:t>morning</a:t>
            </a:r>
            <a:r>
              <a:rPr lang="fr-FR" sz="1800" b="0" strike="noStrike" spc="-1" dirty="0">
                <a:solidFill>
                  <a:srgbClr val="000000"/>
                </a:solidFill>
                <a:uFill>
                  <a:solidFill>
                    <a:srgbClr val="FFFFFF"/>
                  </a:solidFill>
                </a:uFill>
                <a:latin typeface="Baskerville"/>
                <a:ea typeface="DejaVu Sans"/>
              </a:rPr>
              <a:t>. </a:t>
            </a:r>
            <a:r>
              <a:rPr lang="fr-FR" sz="1800" b="0" strike="noStrike" spc="-1" dirty="0" err="1">
                <a:solidFill>
                  <a:srgbClr val="000000"/>
                </a:solidFill>
                <a:uFill>
                  <a:solidFill>
                    <a:srgbClr val="FFFFFF"/>
                  </a:solidFill>
                </a:uFill>
                <a:latin typeface="Baskerville"/>
                <a:ea typeface="DejaVu Sans"/>
              </a:rPr>
              <a:t>These</a:t>
            </a:r>
            <a:r>
              <a:rPr lang="fr-FR" sz="1800" b="0" strike="noStrike" spc="-1" dirty="0">
                <a:solidFill>
                  <a:srgbClr val="000000"/>
                </a:solidFill>
                <a:uFill>
                  <a:solidFill>
                    <a:srgbClr val="FFFFFF"/>
                  </a:solidFill>
                </a:uFill>
                <a:latin typeface="Baskerville"/>
                <a:ea typeface="DejaVu Sans"/>
              </a:rPr>
              <a:t> </a:t>
            </a:r>
            <a:r>
              <a:rPr lang="fr-FR" sz="1800" b="0" strike="noStrike" spc="-1" dirty="0" err="1">
                <a:solidFill>
                  <a:srgbClr val="000000"/>
                </a:solidFill>
                <a:uFill>
                  <a:solidFill>
                    <a:srgbClr val="FFFFFF"/>
                  </a:solidFill>
                </a:uFill>
                <a:latin typeface="Baskerville"/>
                <a:ea typeface="DejaVu Sans"/>
              </a:rPr>
              <a:t>mists</a:t>
            </a:r>
            <a:r>
              <a:rPr lang="fr-FR" sz="1800" b="0" strike="noStrike" spc="-1" dirty="0">
                <a:solidFill>
                  <a:srgbClr val="000000"/>
                </a:solidFill>
                <a:uFill>
                  <a:solidFill>
                    <a:srgbClr val="FFFFFF"/>
                  </a:solidFill>
                </a:uFill>
                <a:latin typeface="Baskerville"/>
                <a:ea typeface="DejaVu Sans"/>
              </a:rPr>
              <a:t> </a:t>
            </a:r>
            <a:r>
              <a:rPr lang="fr-FR" sz="1800" b="0" strike="noStrike" spc="-1" dirty="0" err="1">
                <a:solidFill>
                  <a:srgbClr val="000000"/>
                </a:solidFill>
                <a:uFill>
                  <a:solidFill>
                    <a:srgbClr val="FFFFFF"/>
                  </a:solidFill>
                </a:uFill>
                <a:latin typeface="Baskerville"/>
                <a:ea typeface="DejaVu Sans"/>
              </a:rPr>
              <a:t>favour</a:t>
            </a:r>
            <a:r>
              <a:rPr lang="fr-FR" sz="1800" b="0" strike="noStrike" spc="-1" dirty="0">
                <a:solidFill>
                  <a:srgbClr val="000000"/>
                </a:solidFill>
                <a:uFill>
                  <a:solidFill>
                    <a:srgbClr val="FFFFFF"/>
                  </a:solidFill>
                </a:uFill>
                <a:latin typeface="Baskerville"/>
                <a:ea typeface="DejaVu Sans"/>
              </a:rPr>
              <a:t> the </a:t>
            </a:r>
            <a:r>
              <a:rPr lang="fr-FR" sz="1800" b="0" strike="noStrike" spc="-1" dirty="0" err="1">
                <a:solidFill>
                  <a:srgbClr val="000000"/>
                </a:solidFill>
                <a:uFill>
                  <a:solidFill>
                    <a:srgbClr val="FFFFFF"/>
                  </a:solidFill>
                </a:uFill>
                <a:latin typeface="Baskerville"/>
                <a:ea typeface="DejaVu Sans"/>
              </a:rPr>
              <a:t>development</a:t>
            </a:r>
            <a:r>
              <a:rPr lang="fr-FR" sz="1800" b="0" strike="noStrike" spc="-1" dirty="0">
                <a:solidFill>
                  <a:srgbClr val="000000"/>
                </a:solidFill>
                <a:uFill>
                  <a:solidFill>
                    <a:srgbClr val="FFFFFF"/>
                  </a:solidFill>
                </a:uFill>
                <a:latin typeface="Baskerville"/>
                <a:ea typeface="DejaVu Sans"/>
              </a:rPr>
              <a:t> of Botrytis </a:t>
            </a:r>
            <a:r>
              <a:rPr lang="fr-FR" sz="1800" b="0" strike="noStrike" spc="-1" dirty="0" err="1">
                <a:solidFill>
                  <a:srgbClr val="000000"/>
                </a:solidFill>
                <a:uFill>
                  <a:solidFill>
                    <a:srgbClr val="FFFFFF"/>
                  </a:solidFill>
                </a:uFill>
                <a:latin typeface="Baskerville"/>
                <a:ea typeface="DejaVu Sans"/>
              </a:rPr>
              <a:t>cinerea</a:t>
            </a:r>
            <a:r>
              <a:rPr lang="fr-FR" sz="1800" b="0" strike="noStrike" spc="-1" dirty="0">
                <a:solidFill>
                  <a:srgbClr val="000000"/>
                </a:solidFill>
                <a:uFill>
                  <a:solidFill>
                    <a:srgbClr val="FFFFFF"/>
                  </a:solidFill>
                </a:uFill>
                <a:latin typeface="Baskerville"/>
                <a:ea typeface="DejaVu Sans"/>
              </a:rPr>
              <a:t> and Le grain se confit, </a:t>
            </a:r>
            <a:r>
              <a:rPr lang="fr-FR" sz="1800" b="0" strike="noStrike" spc="-1" dirty="0" err="1">
                <a:solidFill>
                  <a:srgbClr val="000000"/>
                </a:solidFill>
                <a:uFill>
                  <a:solidFill>
                    <a:srgbClr val="FFFFFF"/>
                  </a:solidFill>
                </a:uFill>
                <a:latin typeface="Baskerville"/>
                <a:ea typeface="DejaVu Sans"/>
              </a:rPr>
              <a:t>its</a:t>
            </a:r>
            <a:r>
              <a:rPr lang="fr-FR" sz="1800" b="0" strike="noStrike" spc="-1" dirty="0">
                <a:solidFill>
                  <a:srgbClr val="000000"/>
                </a:solidFill>
                <a:uFill>
                  <a:solidFill>
                    <a:srgbClr val="FFFFFF"/>
                  </a:solidFill>
                </a:uFill>
                <a:latin typeface="Baskerville"/>
                <a:ea typeface="DejaVu Sans"/>
              </a:rPr>
              <a:t> </a:t>
            </a:r>
            <a:r>
              <a:rPr lang="fr-FR" sz="1800" b="0" strike="noStrike" spc="-1" dirty="0" err="1">
                <a:solidFill>
                  <a:srgbClr val="000000"/>
                </a:solidFill>
                <a:uFill>
                  <a:solidFill>
                    <a:srgbClr val="FFFFFF"/>
                  </a:solidFill>
                </a:uFill>
                <a:latin typeface="Baskerville"/>
                <a:ea typeface="DejaVu Sans"/>
              </a:rPr>
              <a:t>pulp</a:t>
            </a:r>
            <a:r>
              <a:rPr lang="fr-FR" sz="1800" b="0" strike="noStrike" spc="-1" dirty="0">
                <a:solidFill>
                  <a:srgbClr val="000000"/>
                </a:solidFill>
                <a:uFill>
                  <a:solidFill>
                    <a:srgbClr val="FFFFFF"/>
                  </a:solidFill>
                </a:uFill>
                <a:latin typeface="Baskerville"/>
                <a:ea typeface="DejaVu Sans"/>
              </a:rPr>
              <a:t> </a:t>
            </a:r>
            <a:r>
              <a:rPr lang="fr-FR" sz="1800" b="0" strike="noStrike" spc="-1" dirty="0" err="1">
                <a:solidFill>
                  <a:srgbClr val="000000"/>
                </a:solidFill>
                <a:uFill>
                  <a:solidFill>
                    <a:srgbClr val="FFFFFF"/>
                  </a:solidFill>
                </a:uFill>
                <a:latin typeface="Baskerville"/>
                <a:ea typeface="DejaVu Sans"/>
              </a:rPr>
              <a:t>is</a:t>
            </a:r>
            <a:r>
              <a:rPr lang="fr-FR" sz="1800" b="0" strike="noStrike" spc="-1" dirty="0">
                <a:solidFill>
                  <a:srgbClr val="000000"/>
                </a:solidFill>
                <a:uFill>
                  <a:solidFill>
                    <a:srgbClr val="FFFFFF"/>
                  </a:solidFill>
                </a:uFill>
                <a:latin typeface="Baskerville"/>
                <a:ea typeface="DejaVu Sans"/>
              </a:rPr>
              <a:t> </a:t>
            </a:r>
            <a:r>
              <a:rPr lang="fr-FR" sz="1800" b="0" strike="noStrike" spc="-1" dirty="0" err="1">
                <a:solidFill>
                  <a:srgbClr val="000000"/>
                </a:solidFill>
                <a:uFill>
                  <a:solidFill>
                    <a:srgbClr val="FFFFFF"/>
                  </a:solidFill>
                </a:uFill>
                <a:latin typeface="Baskerville"/>
                <a:ea typeface="DejaVu Sans"/>
              </a:rPr>
              <a:t>concentrated</a:t>
            </a:r>
            <a:r>
              <a:rPr lang="fr-FR" sz="1800" b="0" strike="noStrike" spc="-1" dirty="0">
                <a:solidFill>
                  <a:srgbClr val="000000"/>
                </a:solidFill>
                <a:uFill>
                  <a:solidFill>
                    <a:srgbClr val="FFFFFF"/>
                  </a:solidFill>
                </a:uFill>
                <a:latin typeface="Baskerville"/>
                <a:ea typeface="DejaVu Sans"/>
              </a:rPr>
              <a:t> in </a:t>
            </a:r>
            <a:r>
              <a:rPr lang="fr-FR" sz="1800" b="0" strike="noStrike" spc="-1" dirty="0" err="1">
                <a:solidFill>
                  <a:srgbClr val="000000"/>
                </a:solidFill>
                <a:uFill>
                  <a:solidFill>
                    <a:srgbClr val="FFFFFF"/>
                  </a:solidFill>
                </a:uFill>
                <a:latin typeface="Baskerville"/>
                <a:ea typeface="DejaVu Sans"/>
              </a:rPr>
              <a:t>sugars</a:t>
            </a:r>
            <a:r>
              <a:rPr lang="fr-FR" sz="1800" b="0" strike="noStrike" spc="-1" dirty="0">
                <a:solidFill>
                  <a:srgbClr val="000000"/>
                </a:solidFill>
                <a:uFill>
                  <a:solidFill>
                    <a:srgbClr val="FFFFFF"/>
                  </a:solidFill>
                </a:uFill>
                <a:latin typeface="Baskerville"/>
                <a:ea typeface="DejaVu Sans"/>
              </a:rPr>
              <a:t> and the Botrytis </a:t>
            </a:r>
            <a:r>
              <a:rPr lang="fr-FR" sz="1800" b="0" strike="noStrike" spc="-1" dirty="0" err="1">
                <a:solidFill>
                  <a:srgbClr val="000000"/>
                </a:solidFill>
                <a:uFill>
                  <a:solidFill>
                    <a:srgbClr val="FFFFFF"/>
                  </a:solidFill>
                </a:uFill>
                <a:latin typeface="Baskerville"/>
                <a:ea typeface="DejaVu Sans"/>
              </a:rPr>
              <a:t>cinerea</a:t>
            </a:r>
            <a:r>
              <a:rPr lang="fr-FR" sz="1800" b="0" strike="noStrike" spc="-1" dirty="0">
                <a:solidFill>
                  <a:srgbClr val="000000"/>
                </a:solidFill>
                <a:uFill>
                  <a:solidFill>
                    <a:srgbClr val="FFFFFF"/>
                  </a:solidFill>
                </a:uFill>
                <a:latin typeface="Baskerville"/>
                <a:ea typeface="DejaVu Sans"/>
              </a:rPr>
              <a:t> action </a:t>
            </a:r>
            <a:r>
              <a:rPr lang="fr-FR" sz="1800" b="0" strike="noStrike" spc="-1" dirty="0" err="1">
                <a:solidFill>
                  <a:srgbClr val="000000"/>
                </a:solidFill>
                <a:uFill>
                  <a:solidFill>
                    <a:srgbClr val="FFFFFF"/>
                  </a:solidFill>
                </a:uFill>
                <a:latin typeface="Baskerville"/>
                <a:ea typeface="DejaVu Sans"/>
              </a:rPr>
              <a:t>gives</a:t>
            </a:r>
            <a:r>
              <a:rPr lang="fr-FR" sz="1800" b="0" strike="noStrike" spc="-1" dirty="0">
                <a:solidFill>
                  <a:srgbClr val="000000"/>
                </a:solidFill>
                <a:uFill>
                  <a:solidFill>
                    <a:srgbClr val="FFFFFF"/>
                  </a:solidFill>
                </a:uFill>
                <a:latin typeface="Baskerville"/>
                <a:ea typeface="DejaVu Sans"/>
              </a:rPr>
              <a:t> </a:t>
            </a:r>
            <a:r>
              <a:rPr lang="fr-FR" sz="1800" b="0" strike="noStrike" spc="-1" dirty="0" err="1">
                <a:solidFill>
                  <a:srgbClr val="000000"/>
                </a:solidFill>
                <a:uFill>
                  <a:solidFill>
                    <a:srgbClr val="FFFFFF"/>
                  </a:solidFill>
                </a:uFill>
                <a:latin typeface="Baskerville"/>
                <a:ea typeface="DejaVu Sans"/>
              </a:rPr>
              <a:t>characteristic</a:t>
            </a:r>
            <a:r>
              <a:rPr lang="fr-FR" sz="1800" b="0" strike="noStrike" spc="-1" dirty="0">
                <a:solidFill>
                  <a:srgbClr val="000000"/>
                </a:solidFill>
                <a:uFill>
                  <a:solidFill>
                    <a:srgbClr val="FFFFFF"/>
                  </a:solidFill>
                </a:uFill>
                <a:latin typeface="Baskerville"/>
                <a:ea typeface="DejaVu Sans"/>
              </a:rPr>
              <a:t> </a:t>
            </a:r>
            <a:r>
              <a:rPr lang="fr-FR" sz="1800" b="0" strike="noStrike" spc="-1" dirty="0" err="1">
                <a:solidFill>
                  <a:srgbClr val="000000"/>
                </a:solidFill>
                <a:uFill>
                  <a:solidFill>
                    <a:srgbClr val="FFFFFF"/>
                  </a:solidFill>
                </a:uFill>
                <a:latin typeface="Baskerville"/>
                <a:ea typeface="DejaVu Sans"/>
              </a:rPr>
              <a:t>candied</a:t>
            </a:r>
            <a:r>
              <a:rPr lang="fr-FR" sz="1800" b="0" strike="noStrike" spc="-1" dirty="0">
                <a:solidFill>
                  <a:srgbClr val="000000"/>
                </a:solidFill>
                <a:uFill>
                  <a:solidFill>
                    <a:srgbClr val="FFFFFF"/>
                  </a:solidFill>
                </a:uFill>
                <a:latin typeface="Baskerville"/>
                <a:ea typeface="DejaVu Sans"/>
              </a:rPr>
              <a:t> fruit </a:t>
            </a:r>
            <a:r>
              <a:rPr lang="fr-FR" sz="1800" b="0" strike="noStrike" spc="-1" dirty="0" err="1">
                <a:solidFill>
                  <a:srgbClr val="000000"/>
                </a:solidFill>
                <a:uFill>
                  <a:solidFill>
                    <a:srgbClr val="FFFFFF"/>
                  </a:solidFill>
                </a:uFill>
                <a:latin typeface="Baskerville"/>
                <a:ea typeface="DejaVu Sans"/>
              </a:rPr>
              <a:t>aromas</a:t>
            </a:r>
            <a:r>
              <a:rPr lang="fr-FR" sz="1800" b="0" strike="noStrike" spc="-1" dirty="0">
                <a:solidFill>
                  <a:srgbClr val="000000"/>
                </a:solidFill>
                <a:uFill>
                  <a:solidFill>
                    <a:srgbClr val="FFFFFF"/>
                  </a:solidFill>
                </a:uFill>
                <a:latin typeface="Baskerville"/>
                <a:ea typeface="DejaVu Sans"/>
              </a:rPr>
              <a:t>.  </a:t>
            </a:r>
            <a:r>
              <a:rPr lang="fr-FR" sz="1800" b="0" strike="noStrike" spc="-1" dirty="0" err="1">
                <a:solidFill>
                  <a:srgbClr val="000000"/>
                </a:solidFill>
                <a:uFill>
                  <a:solidFill>
                    <a:srgbClr val="FFFFFF"/>
                  </a:solidFill>
                </a:uFill>
                <a:latin typeface="Baskerville"/>
                <a:ea typeface="DejaVu Sans"/>
              </a:rPr>
              <a:t>We</a:t>
            </a:r>
            <a:r>
              <a:rPr lang="fr-FR" sz="1800" b="0" strike="noStrike" spc="-1" dirty="0">
                <a:solidFill>
                  <a:srgbClr val="000000"/>
                </a:solidFill>
                <a:uFill>
                  <a:solidFill>
                    <a:srgbClr val="FFFFFF"/>
                  </a:solidFill>
                </a:uFill>
                <a:latin typeface="Baskerville"/>
                <a:ea typeface="DejaVu Sans"/>
              </a:rPr>
              <a:t> has </a:t>
            </a:r>
            <a:r>
              <a:rPr lang="fr-FR" sz="1800" b="0" strike="noStrike" spc="-1" dirty="0" err="1">
                <a:solidFill>
                  <a:srgbClr val="000000"/>
                </a:solidFill>
                <a:uFill>
                  <a:solidFill>
                    <a:srgbClr val="FFFFFF"/>
                  </a:solidFill>
                </a:uFill>
                <a:latin typeface="Baskerville"/>
                <a:ea typeface="DejaVu Sans"/>
              </a:rPr>
              <a:t>used</a:t>
            </a:r>
            <a:r>
              <a:rPr lang="fr-FR" sz="1800" b="0" strike="noStrike" spc="-1" dirty="0">
                <a:solidFill>
                  <a:srgbClr val="000000"/>
                </a:solidFill>
                <a:uFill>
                  <a:solidFill>
                    <a:srgbClr val="FFFFFF"/>
                  </a:solidFill>
                </a:uFill>
                <a:latin typeface="Baskerville"/>
                <a:ea typeface="DejaVu Sans"/>
              </a:rPr>
              <a:t> The </a:t>
            </a:r>
            <a:r>
              <a:rPr lang="fr-FR" sz="1800" b="0" strike="noStrike" spc="-1" dirty="0" err="1">
                <a:solidFill>
                  <a:srgbClr val="000000"/>
                </a:solidFill>
                <a:uFill>
                  <a:solidFill>
                    <a:srgbClr val="FFFFFF"/>
                  </a:solidFill>
                </a:uFill>
                <a:latin typeface="Baskerville"/>
                <a:ea typeface="DejaVu Sans"/>
              </a:rPr>
              <a:t>Soil</a:t>
            </a:r>
            <a:r>
              <a:rPr lang="fr-FR" sz="1800" b="0" strike="noStrike" spc="-1" dirty="0">
                <a:solidFill>
                  <a:srgbClr val="000000"/>
                </a:solidFill>
                <a:uFill>
                  <a:solidFill>
                    <a:srgbClr val="FFFFFF"/>
                  </a:solidFill>
                </a:uFill>
                <a:latin typeface="Baskerville"/>
                <a:ea typeface="DejaVu Sans"/>
              </a:rPr>
              <a:t> </a:t>
            </a:r>
            <a:r>
              <a:rPr lang="fr-FR" sz="1800" b="0" strike="noStrike" spc="-1" dirty="0" err="1">
                <a:solidFill>
                  <a:srgbClr val="000000"/>
                </a:solidFill>
                <a:uFill>
                  <a:solidFill>
                    <a:srgbClr val="FFFFFF"/>
                  </a:solidFill>
                </a:uFill>
                <a:latin typeface="Baskerville"/>
                <a:ea typeface="DejaVu Sans"/>
              </a:rPr>
              <a:t>Characterization</a:t>
            </a:r>
            <a:r>
              <a:rPr lang="fr-FR" sz="1800" b="0" strike="noStrike" spc="-1" dirty="0">
                <a:solidFill>
                  <a:srgbClr val="000000"/>
                </a:solidFill>
                <a:uFill>
                  <a:solidFill>
                    <a:srgbClr val="FFFFFF"/>
                  </a:solidFill>
                </a:uFill>
                <a:latin typeface="Baskerville"/>
                <a:ea typeface="DejaVu Sans"/>
              </a:rPr>
              <a:t> Protocol </a:t>
            </a:r>
            <a:r>
              <a:rPr lang="fr-FR" sz="1800" b="0" strike="noStrike" spc="-1" dirty="0" err="1">
                <a:solidFill>
                  <a:srgbClr val="000000"/>
                </a:solidFill>
                <a:uFill>
                  <a:solidFill>
                    <a:srgbClr val="FFFFFF"/>
                  </a:solidFill>
                </a:uFill>
                <a:latin typeface="Baskerville"/>
                <a:ea typeface="DejaVu Sans"/>
              </a:rPr>
              <a:t>field</a:t>
            </a:r>
            <a:r>
              <a:rPr lang="fr-FR" sz="1800" b="0" strike="noStrike" spc="-1" dirty="0">
                <a:solidFill>
                  <a:srgbClr val="000000"/>
                </a:solidFill>
                <a:uFill>
                  <a:solidFill>
                    <a:srgbClr val="FFFFFF"/>
                  </a:solidFill>
                </a:uFill>
                <a:latin typeface="Baskerville"/>
                <a:ea typeface="DejaVu Sans"/>
              </a:rPr>
              <a:t> guide </a:t>
            </a:r>
            <a:r>
              <a:rPr lang="fr-FR" sz="1800" b="0" strike="noStrike" spc="-1" dirty="0" err="1">
                <a:solidFill>
                  <a:srgbClr val="000000"/>
                </a:solidFill>
                <a:uFill>
                  <a:solidFill>
                    <a:srgbClr val="FFFFFF"/>
                  </a:solidFill>
                </a:uFill>
                <a:latin typeface="Baskerville"/>
                <a:ea typeface="DejaVu Sans"/>
              </a:rPr>
              <a:t>which</a:t>
            </a:r>
            <a:r>
              <a:rPr lang="fr-FR" sz="1800" b="0" strike="noStrike" spc="-1" dirty="0">
                <a:solidFill>
                  <a:srgbClr val="000000"/>
                </a:solidFill>
                <a:uFill>
                  <a:solidFill>
                    <a:srgbClr val="FFFFFF"/>
                  </a:solidFill>
                </a:uFill>
                <a:latin typeface="Baskerville"/>
                <a:ea typeface="DejaVu Sans"/>
              </a:rPr>
              <a:t> </a:t>
            </a:r>
            <a:r>
              <a:rPr lang="fr-FR" sz="1800" b="0" strike="noStrike" spc="-1" dirty="0" err="1">
                <a:solidFill>
                  <a:srgbClr val="000000"/>
                </a:solidFill>
                <a:uFill>
                  <a:solidFill>
                    <a:srgbClr val="FFFFFF"/>
                  </a:solidFill>
                </a:uFill>
                <a:latin typeface="Baskerville"/>
                <a:ea typeface="DejaVu Sans"/>
              </a:rPr>
              <a:t>enable</a:t>
            </a:r>
            <a:r>
              <a:rPr lang="fr-FR" sz="1800" b="0" strike="noStrike" spc="-1" dirty="0">
                <a:solidFill>
                  <a:srgbClr val="000000"/>
                </a:solidFill>
                <a:uFill>
                  <a:solidFill>
                    <a:srgbClr val="FFFFFF"/>
                  </a:solidFill>
                </a:uFill>
                <a:latin typeface="Baskerville"/>
                <a:ea typeface="DejaVu Sans"/>
              </a:rPr>
              <a:t>  identifies the </a:t>
            </a:r>
            <a:r>
              <a:rPr lang="fr-FR" sz="1800" b="0" strike="noStrike" spc="-1" dirty="0" err="1">
                <a:solidFill>
                  <a:srgbClr val="000000"/>
                </a:solidFill>
                <a:uFill>
                  <a:solidFill>
                    <a:srgbClr val="FFFFFF"/>
                  </a:solidFill>
                </a:uFill>
                <a:latin typeface="Baskerville"/>
                <a:ea typeface="DejaVu Sans"/>
              </a:rPr>
              <a:t>soil</a:t>
            </a:r>
            <a:r>
              <a:rPr lang="fr-FR" sz="1800" b="0" strike="noStrike" spc="-1" dirty="0">
                <a:solidFill>
                  <a:srgbClr val="000000"/>
                </a:solidFill>
                <a:uFill>
                  <a:solidFill>
                    <a:srgbClr val="FFFFFF"/>
                  </a:solidFill>
                </a:uFill>
                <a:latin typeface="Baskerville"/>
                <a:ea typeface="DejaVu Sans"/>
              </a:rPr>
              <a:t> </a:t>
            </a:r>
            <a:r>
              <a:rPr lang="fr-FR" sz="1800" b="0" strike="noStrike" spc="-1" dirty="0" err="1">
                <a:solidFill>
                  <a:srgbClr val="000000"/>
                </a:solidFill>
                <a:uFill>
                  <a:solidFill>
                    <a:srgbClr val="FFFFFF"/>
                  </a:solidFill>
                </a:uFill>
                <a:latin typeface="Baskerville"/>
                <a:ea typeface="DejaVu Sans"/>
              </a:rPr>
              <a:t>structure.then</a:t>
            </a:r>
            <a:r>
              <a:rPr lang="fr-FR" sz="1800" b="0" strike="noStrike" spc="-1" dirty="0">
                <a:solidFill>
                  <a:srgbClr val="000000"/>
                </a:solidFill>
                <a:uFill>
                  <a:solidFill>
                    <a:srgbClr val="FFFFFF"/>
                  </a:solidFill>
                </a:uFill>
                <a:latin typeface="Baskerville"/>
                <a:ea typeface="DejaVu Sans"/>
              </a:rPr>
              <a:t> </a:t>
            </a:r>
            <a:r>
              <a:rPr lang="fr-FR" sz="1800" b="0" strike="noStrike" spc="-1" dirty="0" err="1">
                <a:solidFill>
                  <a:srgbClr val="000000"/>
                </a:solidFill>
                <a:uFill>
                  <a:solidFill>
                    <a:srgbClr val="FFFFFF"/>
                  </a:solidFill>
                </a:uFill>
                <a:latin typeface="Baskerville"/>
                <a:ea typeface="DejaVu Sans"/>
              </a:rPr>
              <a:t>after</a:t>
            </a:r>
            <a:r>
              <a:rPr lang="fr-FR" sz="1800" b="0" strike="noStrike" spc="-1" dirty="0">
                <a:solidFill>
                  <a:srgbClr val="000000"/>
                </a:solidFill>
                <a:uFill>
                  <a:solidFill>
                    <a:srgbClr val="FFFFFF"/>
                  </a:solidFill>
                </a:uFill>
                <a:latin typeface="Baskerville"/>
                <a:ea typeface="DejaVu Sans"/>
              </a:rPr>
              <a:t> the texture </a:t>
            </a:r>
            <a:r>
              <a:rPr lang="fr-FR" sz="1800" b="0" strike="noStrike" spc="-1" dirty="0" err="1">
                <a:solidFill>
                  <a:srgbClr val="000000"/>
                </a:solidFill>
                <a:uFill>
                  <a:solidFill>
                    <a:srgbClr val="FFFFFF"/>
                  </a:solidFill>
                </a:uFill>
                <a:latin typeface="Baskerville"/>
                <a:ea typeface="DejaVu Sans"/>
              </a:rPr>
              <a:t>protocol</a:t>
            </a:r>
            <a:r>
              <a:rPr lang="fr-FR" sz="1800" b="0" strike="noStrike" spc="-1" dirty="0">
                <a:solidFill>
                  <a:srgbClr val="000000"/>
                </a:solidFill>
                <a:uFill>
                  <a:solidFill>
                    <a:srgbClr val="FFFFFF"/>
                  </a:solidFill>
                </a:uFill>
                <a:latin typeface="Baskerville"/>
                <a:ea typeface="DejaVu Sans"/>
              </a:rPr>
              <a:t> </a:t>
            </a:r>
            <a:r>
              <a:rPr lang="fr-FR" sz="1800" b="0" strike="noStrike" spc="-1" dirty="0" err="1">
                <a:solidFill>
                  <a:srgbClr val="000000"/>
                </a:solidFill>
                <a:uFill>
                  <a:solidFill>
                    <a:srgbClr val="FFFFFF"/>
                  </a:solidFill>
                </a:uFill>
                <a:latin typeface="Baskerville"/>
                <a:ea typeface="DejaVu Sans"/>
              </a:rPr>
              <a:t>measures</a:t>
            </a:r>
            <a:r>
              <a:rPr lang="fr-FR" sz="1800" b="0" strike="noStrike" spc="-1" dirty="0">
                <a:solidFill>
                  <a:srgbClr val="000000"/>
                </a:solidFill>
                <a:uFill>
                  <a:solidFill>
                    <a:srgbClr val="FFFFFF"/>
                  </a:solidFill>
                </a:uFill>
                <a:latin typeface="Baskerville"/>
                <a:ea typeface="DejaVu Sans"/>
              </a:rPr>
              <a:t> the </a:t>
            </a:r>
            <a:r>
              <a:rPr lang="fr-FR" sz="1800" b="0" strike="noStrike" spc="-1" dirty="0" err="1">
                <a:solidFill>
                  <a:srgbClr val="000000"/>
                </a:solidFill>
                <a:uFill>
                  <a:solidFill>
                    <a:srgbClr val="FFFFFF"/>
                  </a:solidFill>
                </a:uFill>
                <a:latin typeface="Baskerville"/>
                <a:ea typeface="DejaVu Sans"/>
              </a:rPr>
              <a:t>amount</a:t>
            </a:r>
            <a:r>
              <a:rPr lang="fr-FR" sz="1800" b="0" strike="noStrike" spc="-1" dirty="0">
                <a:solidFill>
                  <a:srgbClr val="000000"/>
                </a:solidFill>
                <a:uFill>
                  <a:solidFill>
                    <a:srgbClr val="FFFFFF"/>
                  </a:solidFill>
                </a:uFill>
                <a:latin typeface="Baskerville"/>
                <a:ea typeface="DejaVu Sans"/>
              </a:rPr>
              <a:t> of </a:t>
            </a:r>
            <a:r>
              <a:rPr lang="fr-FR" sz="1800" b="0" strike="noStrike" spc="-1" dirty="0" err="1">
                <a:solidFill>
                  <a:srgbClr val="000000"/>
                </a:solidFill>
                <a:uFill>
                  <a:solidFill>
                    <a:srgbClr val="FFFFFF"/>
                  </a:solidFill>
                </a:uFill>
                <a:latin typeface="Baskerville"/>
                <a:ea typeface="DejaVu Sans"/>
              </a:rPr>
              <a:t>roots</a:t>
            </a:r>
            <a:r>
              <a:rPr lang="fr-FR" sz="1800" b="0" strike="noStrike" spc="-1" dirty="0">
                <a:solidFill>
                  <a:srgbClr val="000000"/>
                </a:solidFill>
                <a:uFill>
                  <a:solidFill>
                    <a:srgbClr val="FFFFFF"/>
                  </a:solidFill>
                </a:uFill>
                <a:latin typeface="Baskerville"/>
                <a:ea typeface="DejaVu Sans"/>
              </a:rPr>
              <a:t>, rocks and carbonates and </a:t>
            </a:r>
            <a:r>
              <a:rPr lang="fr-FR" sz="1800" b="0" strike="noStrike" spc="-1" dirty="0" err="1">
                <a:solidFill>
                  <a:srgbClr val="000000"/>
                </a:solidFill>
                <a:uFill>
                  <a:solidFill>
                    <a:srgbClr val="FFFFFF"/>
                  </a:solidFill>
                </a:uFill>
                <a:latin typeface="Baskerville"/>
                <a:ea typeface="DejaVu Sans"/>
              </a:rPr>
              <a:t>explains</a:t>
            </a:r>
            <a:r>
              <a:rPr lang="fr-FR" sz="1800" b="0" strike="noStrike" spc="-1" dirty="0">
                <a:solidFill>
                  <a:srgbClr val="000000"/>
                </a:solidFill>
                <a:uFill>
                  <a:solidFill>
                    <a:srgbClr val="FFFFFF"/>
                  </a:solidFill>
                </a:uFill>
                <a:latin typeface="Baskerville"/>
                <a:ea typeface="DejaVu Sans"/>
              </a:rPr>
              <a:t> how to </a:t>
            </a:r>
            <a:r>
              <a:rPr lang="fr-FR" sz="1800" b="0" strike="noStrike" spc="-1" dirty="0" err="1">
                <a:solidFill>
                  <a:srgbClr val="000000"/>
                </a:solidFill>
                <a:uFill>
                  <a:solidFill>
                    <a:srgbClr val="FFFFFF"/>
                  </a:solidFill>
                </a:uFill>
                <a:latin typeface="Baskerville"/>
                <a:ea typeface="DejaVu Sans"/>
              </a:rPr>
              <a:t>take</a:t>
            </a:r>
            <a:r>
              <a:rPr lang="fr-FR" sz="1800" b="0" strike="noStrike" spc="-1" dirty="0">
                <a:solidFill>
                  <a:srgbClr val="000000"/>
                </a:solidFill>
                <a:uFill>
                  <a:solidFill>
                    <a:srgbClr val="FFFFFF"/>
                  </a:solidFill>
                </a:uFill>
                <a:latin typeface="Baskerville"/>
                <a:ea typeface="DejaVu Sans"/>
              </a:rPr>
              <a:t> a </a:t>
            </a:r>
            <a:r>
              <a:rPr lang="fr-FR" sz="1800" b="0" strike="noStrike" spc="-1" dirty="0" err="1">
                <a:solidFill>
                  <a:srgbClr val="000000"/>
                </a:solidFill>
                <a:uFill>
                  <a:solidFill>
                    <a:srgbClr val="FFFFFF"/>
                  </a:solidFill>
                </a:uFill>
                <a:latin typeface="Baskerville"/>
                <a:ea typeface="DejaVu Sans"/>
              </a:rPr>
              <a:t>picture</a:t>
            </a:r>
            <a:r>
              <a:rPr lang="fr-FR" sz="1800" b="0" strike="noStrike" spc="-1" dirty="0">
                <a:solidFill>
                  <a:srgbClr val="000000"/>
                </a:solidFill>
                <a:uFill>
                  <a:solidFill>
                    <a:srgbClr val="FFFFFF"/>
                  </a:solidFill>
                </a:uFill>
                <a:latin typeface="Baskerville"/>
                <a:ea typeface="DejaVu Sans"/>
              </a:rPr>
              <a:t> of the </a:t>
            </a:r>
            <a:r>
              <a:rPr lang="fr-FR" sz="1800" b="0" strike="noStrike" spc="-1" dirty="0" err="1">
                <a:solidFill>
                  <a:srgbClr val="000000"/>
                </a:solidFill>
                <a:uFill>
                  <a:solidFill>
                    <a:srgbClr val="FFFFFF"/>
                  </a:solidFill>
                </a:uFill>
                <a:latin typeface="Baskerville"/>
                <a:ea typeface="DejaVu Sans"/>
              </a:rPr>
              <a:t>hole</a:t>
            </a:r>
            <a:r>
              <a:rPr lang="fr-FR" sz="1800" b="0" strike="noStrike" spc="-1" dirty="0">
                <a:solidFill>
                  <a:srgbClr val="000000"/>
                </a:solidFill>
                <a:uFill>
                  <a:solidFill>
                    <a:srgbClr val="FFFFFF"/>
                  </a:solidFill>
                </a:uFill>
                <a:latin typeface="Baskerville"/>
                <a:ea typeface="DejaVu Sans"/>
              </a:rPr>
              <a:t>. </a:t>
            </a:r>
            <a:r>
              <a:rPr lang="fr-FR" sz="1800" b="0" strike="noStrike" spc="-1" dirty="0" err="1">
                <a:solidFill>
                  <a:srgbClr val="000000"/>
                </a:solidFill>
                <a:uFill>
                  <a:solidFill>
                    <a:srgbClr val="FFFFFF"/>
                  </a:solidFill>
                </a:uFill>
                <a:latin typeface="Baskerville"/>
                <a:ea typeface="DejaVu Sans"/>
              </a:rPr>
              <a:t>Also</a:t>
            </a:r>
            <a:r>
              <a:rPr lang="fr-FR" sz="1800" b="0" strike="noStrike" spc="-1" dirty="0">
                <a:solidFill>
                  <a:srgbClr val="000000"/>
                </a:solidFill>
                <a:uFill>
                  <a:solidFill>
                    <a:srgbClr val="FFFFFF"/>
                  </a:solidFill>
                </a:uFill>
                <a:latin typeface="Baskerville"/>
                <a:ea typeface="DejaVu Sans"/>
              </a:rPr>
              <a:t> </a:t>
            </a:r>
            <a:r>
              <a:rPr lang="fr-FR" sz="1800" b="0" strike="noStrike" spc="-1" dirty="0" err="1">
                <a:solidFill>
                  <a:srgbClr val="000000"/>
                </a:solidFill>
                <a:uFill>
                  <a:solidFill>
                    <a:srgbClr val="FFFFFF"/>
                  </a:solidFill>
                </a:uFill>
                <a:latin typeface="Baskerville"/>
                <a:ea typeface="DejaVu Sans"/>
              </a:rPr>
              <a:t>we</a:t>
            </a:r>
            <a:r>
              <a:rPr lang="fr-FR" sz="1800" b="0" strike="noStrike" spc="-1" dirty="0">
                <a:solidFill>
                  <a:srgbClr val="000000"/>
                </a:solidFill>
                <a:uFill>
                  <a:solidFill>
                    <a:srgbClr val="FFFFFF"/>
                  </a:solidFill>
                </a:uFill>
                <a:latin typeface="Baskerville"/>
                <a:ea typeface="DejaVu Sans"/>
              </a:rPr>
              <a:t> are </a:t>
            </a:r>
            <a:r>
              <a:rPr lang="fr-FR" sz="1800" b="0" strike="noStrike" spc="-1" dirty="0" err="1">
                <a:solidFill>
                  <a:srgbClr val="000000"/>
                </a:solidFill>
                <a:uFill>
                  <a:solidFill>
                    <a:srgbClr val="FFFFFF"/>
                  </a:solidFill>
                </a:uFill>
                <a:latin typeface="Baskerville"/>
                <a:ea typeface="DejaVu Sans"/>
              </a:rPr>
              <a:t>used</a:t>
            </a:r>
            <a:r>
              <a:rPr lang="fr-FR" sz="1800" b="0" strike="noStrike" spc="-1" dirty="0">
                <a:solidFill>
                  <a:srgbClr val="000000"/>
                </a:solidFill>
                <a:uFill>
                  <a:solidFill>
                    <a:srgbClr val="FFFFFF"/>
                  </a:solidFill>
                </a:uFill>
                <a:latin typeface="Baskerville"/>
                <a:ea typeface="DejaVu Sans"/>
              </a:rPr>
              <a:t> The </a:t>
            </a:r>
            <a:r>
              <a:rPr lang="fr-FR" sz="1800" b="0" strike="noStrike" spc="-1" dirty="0" err="1">
                <a:solidFill>
                  <a:srgbClr val="000000"/>
                </a:solidFill>
                <a:uFill>
                  <a:solidFill>
                    <a:srgbClr val="FFFFFF"/>
                  </a:solidFill>
                </a:uFill>
                <a:latin typeface="Baskerville"/>
                <a:ea typeface="DejaVu Sans"/>
              </a:rPr>
              <a:t>Soil</a:t>
            </a:r>
            <a:r>
              <a:rPr lang="fr-FR" sz="1800" b="0" strike="noStrike" spc="-1" dirty="0">
                <a:solidFill>
                  <a:srgbClr val="000000"/>
                </a:solidFill>
                <a:uFill>
                  <a:solidFill>
                    <a:srgbClr val="FFFFFF"/>
                  </a:solidFill>
                </a:uFill>
                <a:latin typeface="Baskerville"/>
                <a:ea typeface="DejaVu Sans"/>
              </a:rPr>
              <a:t> pH Protocol and </a:t>
            </a:r>
            <a:r>
              <a:rPr lang="fr-FR" sz="1800" b="0" strike="noStrike" spc="-1" dirty="0" err="1">
                <a:solidFill>
                  <a:srgbClr val="000000"/>
                </a:solidFill>
                <a:uFill>
                  <a:solidFill>
                    <a:srgbClr val="FFFFFF"/>
                  </a:solidFill>
                </a:uFill>
                <a:latin typeface="Baskerville"/>
                <a:ea typeface="DejaVu Sans"/>
              </a:rPr>
              <a:t>this</a:t>
            </a:r>
            <a:r>
              <a:rPr lang="fr-FR" sz="1800" b="0" strike="noStrike" spc="-1" dirty="0">
                <a:solidFill>
                  <a:srgbClr val="000000"/>
                </a:solidFill>
                <a:uFill>
                  <a:solidFill>
                    <a:srgbClr val="FFFFFF"/>
                  </a:solidFill>
                </a:uFill>
                <a:latin typeface="Baskerville"/>
                <a:ea typeface="DejaVu Sans"/>
              </a:rPr>
              <a:t> </a:t>
            </a:r>
            <a:r>
              <a:rPr lang="fr-FR" sz="1800" b="0" strike="noStrike" spc="-1" dirty="0" err="1">
                <a:solidFill>
                  <a:srgbClr val="000000"/>
                </a:solidFill>
                <a:uFill>
                  <a:solidFill>
                    <a:srgbClr val="FFFFFF"/>
                  </a:solidFill>
                </a:uFill>
                <a:latin typeface="Baskerville"/>
                <a:ea typeface="DejaVu Sans"/>
              </a:rPr>
              <a:t>which</a:t>
            </a:r>
            <a:r>
              <a:rPr lang="fr-FR" sz="1800" b="0" strike="noStrike" spc="-1" dirty="0">
                <a:solidFill>
                  <a:srgbClr val="000000"/>
                </a:solidFill>
                <a:uFill>
                  <a:solidFill>
                    <a:srgbClr val="FFFFFF"/>
                  </a:solidFill>
                </a:uFill>
                <a:latin typeface="Baskerville"/>
                <a:ea typeface="DejaVu Sans"/>
              </a:rPr>
              <a:t> </a:t>
            </a:r>
            <a:r>
              <a:rPr lang="fr-FR" sz="1800" b="0" strike="noStrike" spc="-1" dirty="0" err="1">
                <a:solidFill>
                  <a:srgbClr val="000000"/>
                </a:solidFill>
                <a:uFill>
                  <a:solidFill>
                    <a:srgbClr val="FFFFFF"/>
                  </a:solidFill>
                </a:uFill>
                <a:latin typeface="Baskerville"/>
                <a:ea typeface="DejaVu Sans"/>
              </a:rPr>
              <a:t>enable</a:t>
            </a:r>
            <a:r>
              <a:rPr lang="fr-FR" sz="1800" b="0" strike="noStrike" spc="-1" dirty="0">
                <a:solidFill>
                  <a:srgbClr val="000000"/>
                </a:solidFill>
                <a:uFill>
                  <a:solidFill>
                    <a:srgbClr val="FFFFFF"/>
                  </a:solidFill>
                </a:uFill>
                <a:latin typeface="Baskerville"/>
                <a:ea typeface="DejaVu Sans"/>
              </a:rPr>
              <a:t> </a:t>
            </a:r>
            <a:r>
              <a:rPr lang="fr-FR" sz="1800" b="0" strike="noStrike" spc="-1" dirty="0" err="1">
                <a:solidFill>
                  <a:srgbClr val="000000"/>
                </a:solidFill>
                <a:uFill>
                  <a:solidFill>
                    <a:srgbClr val="FFFFFF"/>
                  </a:solidFill>
                </a:uFill>
                <a:latin typeface="Baskerville"/>
                <a:ea typeface="DejaVu Sans"/>
              </a:rPr>
              <a:t>mesured</a:t>
            </a:r>
            <a:r>
              <a:rPr lang="fr-FR" sz="1800" b="0" strike="noStrike" spc="-1" dirty="0">
                <a:solidFill>
                  <a:srgbClr val="000000"/>
                </a:solidFill>
                <a:uFill>
                  <a:solidFill>
                    <a:srgbClr val="FFFFFF"/>
                  </a:solidFill>
                </a:uFill>
                <a:latin typeface="Baskerville"/>
                <a:ea typeface="DejaVu Sans"/>
              </a:rPr>
              <a:t> a </a:t>
            </a:r>
            <a:r>
              <a:rPr lang="fr-FR" sz="1800" b="0" strike="noStrike" spc="-1" dirty="0" err="1">
                <a:solidFill>
                  <a:srgbClr val="000000"/>
                </a:solidFill>
                <a:uFill>
                  <a:solidFill>
                    <a:srgbClr val="FFFFFF"/>
                  </a:solidFill>
                </a:uFill>
                <a:latin typeface="Baskerville"/>
                <a:ea typeface="DejaVu Sans"/>
              </a:rPr>
              <a:t>acidity</a:t>
            </a:r>
            <a:r>
              <a:rPr lang="fr-FR" sz="1800" b="0" strike="noStrike" spc="-1" dirty="0">
                <a:solidFill>
                  <a:srgbClr val="000000"/>
                </a:solidFill>
                <a:uFill>
                  <a:solidFill>
                    <a:srgbClr val="FFFFFF"/>
                  </a:solidFill>
                </a:uFill>
                <a:latin typeface="Baskerville"/>
                <a:ea typeface="DejaVu Sans"/>
              </a:rPr>
              <a:t> of </a:t>
            </a:r>
            <a:r>
              <a:rPr lang="fr-FR" sz="1800" b="0" strike="noStrike" spc="-1" dirty="0" err="1">
                <a:solidFill>
                  <a:srgbClr val="000000"/>
                </a:solidFill>
                <a:uFill>
                  <a:solidFill>
                    <a:srgbClr val="FFFFFF"/>
                  </a:solidFill>
                </a:uFill>
                <a:latin typeface="Baskerville"/>
                <a:ea typeface="DejaVu Sans"/>
              </a:rPr>
              <a:t>soil</a:t>
            </a:r>
            <a:r>
              <a:rPr lang="fr-FR" sz="1800" b="0" strike="noStrike" spc="-1" dirty="0">
                <a:solidFill>
                  <a:srgbClr val="000000"/>
                </a:solidFill>
                <a:uFill>
                  <a:solidFill>
                    <a:srgbClr val="FFFFFF"/>
                  </a:solidFill>
                </a:uFill>
                <a:latin typeface="Baskerville"/>
                <a:ea typeface="DejaVu Sans"/>
              </a:rPr>
              <a:t> ans </a:t>
            </a:r>
            <a:r>
              <a:rPr lang="fr-FR" sz="1800" b="0" strike="noStrike" spc="-1" dirty="0" err="1">
                <a:solidFill>
                  <a:srgbClr val="000000"/>
                </a:solidFill>
                <a:uFill>
                  <a:solidFill>
                    <a:srgbClr val="FFFFFF"/>
                  </a:solidFill>
                </a:uFill>
                <a:latin typeface="Baskerville"/>
                <a:ea typeface="DejaVu Sans"/>
              </a:rPr>
              <a:t>finally</a:t>
            </a:r>
            <a:r>
              <a:rPr lang="fr-FR" sz="1800" b="0" strike="noStrike" spc="-1" dirty="0">
                <a:solidFill>
                  <a:srgbClr val="000000"/>
                </a:solidFill>
                <a:uFill>
                  <a:solidFill>
                    <a:srgbClr val="FFFFFF"/>
                  </a:solidFill>
                </a:uFill>
                <a:latin typeface="Baskerville"/>
                <a:ea typeface="DejaVu Sans"/>
              </a:rPr>
              <a:t> </a:t>
            </a:r>
            <a:r>
              <a:rPr lang="fr-FR" sz="1800" b="0" strike="noStrike" spc="-1" dirty="0" err="1">
                <a:solidFill>
                  <a:srgbClr val="000000"/>
                </a:solidFill>
                <a:uFill>
                  <a:solidFill>
                    <a:srgbClr val="FFFFFF"/>
                  </a:solidFill>
                </a:uFill>
                <a:latin typeface="Baskerville"/>
                <a:ea typeface="DejaVu Sans"/>
              </a:rPr>
              <a:t>we</a:t>
            </a:r>
            <a:r>
              <a:rPr lang="fr-FR" sz="1800" b="0" strike="noStrike" spc="-1" dirty="0">
                <a:solidFill>
                  <a:srgbClr val="000000"/>
                </a:solidFill>
                <a:uFill>
                  <a:solidFill>
                    <a:srgbClr val="FFFFFF"/>
                  </a:solidFill>
                </a:uFill>
                <a:latin typeface="Baskerville"/>
                <a:ea typeface="DejaVu Sans"/>
              </a:rPr>
              <a:t> are </a:t>
            </a:r>
            <a:r>
              <a:rPr lang="fr-FR" sz="1800" b="0" strike="noStrike" spc="-1" dirty="0" err="1">
                <a:solidFill>
                  <a:srgbClr val="000000"/>
                </a:solidFill>
                <a:uFill>
                  <a:solidFill>
                    <a:srgbClr val="FFFFFF"/>
                  </a:solidFill>
                </a:uFill>
                <a:latin typeface="Baskerville"/>
                <a:ea typeface="DejaVu Sans"/>
              </a:rPr>
              <a:t>used</a:t>
            </a:r>
            <a:r>
              <a:rPr lang="fr-FR" sz="1800" b="0" strike="noStrike" spc="-1" dirty="0">
                <a:solidFill>
                  <a:srgbClr val="000000"/>
                </a:solidFill>
                <a:uFill>
                  <a:solidFill>
                    <a:srgbClr val="FFFFFF"/>
                  </a:solidFill>
                </a:uFill>
                <a:latin typeface="Baskerville"/>
                <a:ea typeface="DejaVu Sans"/>
              </a:rPr>
              <a:t> The </a:t>
            </a:r>
            <a:r>
              <a:rPr lang="fr-FR" sz="1800" b="0" strike="noStrike" spc="-1" dirty="0" err="1">
                <a:solidFill>
                  <a:srgbClr val="000000"/>
                </a:solidFill>
                <a:uFill>
                  <a:solidFill>
                    <a:srgbClr val="FFFFFF"/>
                  </a:solidFill>
                </a:uFill>
                <a:latin typeface="Baskerville"/>
                <a:ea typeface="DejaVu Sans"/>
              </a:rPr>
              <a:t>Soil</a:t>
            </a:r>
            <a:r>
              <a:rPr lang="fr-FR" sz="1800" b="0" strike="noStrike" spc="-1" dirty="0">
                <a:solidFill>
                  <a:srgbClr val="000000"/>
                </a:solidFill>
                <a:uFill>
                  <a:solidFill>
                    <a:srgbClr val="FFFFFF"/>
                  </a:solidFill>
                </a:uFill>
                <a:latin typeface="Baskerville"/>
                <a:ea typeface="DejaVu Sans"/>
              </a:rPr>
              <a:t> (</a:t>
            </a:r>
            <a:r>
              <a:rPr lang="fr-FR" sz="1800" b="0" strike="noStrike" spc="-1" dirty="0" err="1">
                <a:solidFill>
                  <a:srgbClr val="000000"/>
                </a:solidFill>
                <a:uFill>
                  <a:solidFill>
                    <a:srgbClr val="FFFFFF"/>
                  </a:solidFill>
                </a:uFill>
                <a:latin typeface="Baskerville"/>
                <a:ea typeface="DejaVu Sans"/>
              </a:rPr>
              <a:t>Pedosphere</a:t>
            </a:r>
            <a:r>
              <a:rPr lang="fr-FR" sz="1800" b="0" strike="noStrike" spc="-1" dirty="0">
                <a:solidFill>
                  <a:srgbClr val="000000"/>
                </a:solidFill>
                <a:uFill>
                  <a:solidFill>
                    <a:srgbClr val="FFFFFF"/>
                  </a:solidFill>
                </a:uFill>
                <a:latin typeface="Baskerville"/>
                <a:ea typeface="DejaVu Sans"/>
              </a:rPr>
              <a:t>) Investigation textural triangle </a:t>
            </a:r>
            <a:r>
              <a:rPr lang="fr-FR" sz="1800" b="0" strike="noStrike" spc="-1" dirty="0" err="1">
                <a:solidFill>
                  <a:srgbClr val="000000"/>
                </a:solidFill>
                <a:uFill>
                  <a:solidFill>
                    <a:srgbClr val="FFFFFF"/>
                  </a:solidFill>
                </a:uFill>
                <a:latin typeface="Baskerville"/>
                <a:ea typeface="DejaVu Sans"/>
              </a:rPr>
              <a:t>which</a:t>
            </a:r>
            <a:r>
              <a:rPr lang="fr-FR" sz="1800" b="0" strike="noStrike" spc="-1" dirty="0">
                <a:solidFill>
                  <a:srgbClr val="000000"/>
                </a:solidFill>
                <a:uFill>
                  <a:solidFill>
                    <a:srgbClr val="FFFFFF"/>
                  </a:solidFill>
                </a:uFill>
                <a:latin typeface="Baskerville"/>
                <a:ea typeface="DejaVu Sans"/>
              </a:rPr>
              <a:t> </a:t>
            </a:r>
            <a:r>
              <a:rPr lang="fr-FR" sz="1800" b="0" strike="noStrike" spc="-1" dirty="0" err="1">
                <a:solidFill>
                  <a:srgbClr val="000000"/>
                </a:solidFill>
                <a:uFill>
                  <a:solidFill>
                    <a:srgbClr val="FFFFFF"/>
                  </a:solidFill>
                </a:uFill>
                <a:latin typeface="Baskerville"/>
                <a:ea typeface="DejaVu Sans"/>
              </a:rPr>
              <a:t>enable</a:t>
            </a:r>
            <a:r>
              <a:rPr lang="fr-FR" sz="1800" b="0" strike="noStrike" spc="-1" dirty="0">
                <a:solidFill>
                  <a:srgbClr val="000000"/>
                </a:solidFill>
                <a:uFill>
                  <a:solidFill>
                    <a:srgbClr val="FFFFFF"/>
                  </a:solidFill>
                </a:uFill>
                <a:latin typeface="Baskerville"/>
                <a:ea typeface="DejaVu Sans"/>
              </a:rPr>
              <a:t> </a:t>
            </a:r>
            <a:r>
              <a:rPr lang="fr-FR" sz="1800" b="0" strike="noStrike" spc="-1" dirty="0" err="1">
                <a:solidFill>
                  <a:srgbClr val="000000"/>
                </a:solidFill>
                <a:uFill>
                  <a:solidFill>
                    <a:srgbClr val="FFFFFF"/>
                  </a:solidFill>
                </a:uFill>
                <a:latin typeface="Baskerville"/>
                <a:ea typeface="DejaVu Sans"/>
              </a:rPr>
              <a:t>identifed</a:t>
            </a:r>
            <a:r>
              <a:rPr lang="fr-FR" sz="1800" b="0" strike="noStrike" spc="-1" dirty="0">
                <a:solidFill>
                  <a:srgbClr val="000000"/>
                </a:solidFill>
                <a:uFill>
                  <a:solidFill>
                    <a:srgbClr val="FFFFFF"/>
                  </a:solidFill>
                </a:uFill>
                <a:latin typeface="Baskerville"/>
                <a:ea typeface="DejaVu Sans"/>
              </a:rPr>
              <a:t> a texture of </a:t>
            </a:r>
            <a:r>
              <a:rPr lang="fr-FR" sz="1800" b="0" strike="noStrike" spc="-1" dirty="0" err="1">
                <a:solidFill>
                  <a:srgbClr val="000000"/>
                </a:solidFill>
                <a:uFill>
                  <a:solidFill>
                    <a:srgbClr val="FFFFFF"/>
                  </a:solidFill>
                </a:uFill>
                <a:latin typeface="Baskerville"/>
                <a:ea typeface="DejaVu Sans"/>
              </a:rPr>
              <a:t>soils</a:t>
            </a:r>
            <a:endParaRPr lang="fr-FR" sz="1800" b="0" strike="noStrike" spc="-1" dirty="0">
              <a:solidFill>
                <a:srgbClr val="000000"/>
              </a:solidFill>
              <a:uFill>
                <a:solidFill>
                  <a:srgbClr val="FFFFFF"/>
                </a:solidFill>
              </a:uFill>
              <a:latin typeface="Arial"/>
            </a:endParaRPr>
          </a:p>
          <a:p>
            <a:pPr>
              <a:lnSpc>
                <a:spcPct val="100000"/>
              </a:lnSpc>
            </a:pPr>
            <a:endParaRPr lang="fr-FR" sz="1800" b="0" strike="noStrike" spc="-1" dirty="0">
              <a:solidFill>
                <a:srgbClr val="000000"/>
              </a:solidFill>
              <a:uFill>
                <a:solidFill>
                  <a:srgbClr val="FFFFFF"/>
                </a:solidFill>
              </a:uFill>
              <a:latin typeface="Arial"/>
            </a:endParaRPr>
          </a:p>
          <a:p>
            <a:pPr>
              <a:lnSpc>
                <a:spcPct val="100000"/>
              </a:lnSpc>
            </a:pPr>
            <a:endParaRPr lang="fr-FR" sz="1800" b="0" strike="noStrike" spc="-1" dirty="0">
              <a:solidFill>
                <a:srgbClr val="000000"/>
              </a:solidFill>
              <a:uFill>
                <a:solidFill>
                  <a:srgbClr val="FFFFFF"/>
                </a:solidFill>
              </a:uFill>
              <a:latin typeface="Arial"/>
            </a:endParaRPr>
          </a:p>
          <a:p>
            <a:pPr>
              <a:lnSpc>
                <a:spcPct val="100000"/>
              </a:lnSpc>
            </a:pPr>
            <a:endParaRPr lang="fr-FR" sz="1800" b="0" strike="noStrike" spc="-1" dirty="0">
              <a:solidFill>
                <a:srgbClr val="000000"/>
              </a:solidFill>
              <a:uFill>
                <a:solidFill>
                  <a:srgbClr val="FFFFFF"/>
                </a:solidFill>
              </a:uFill>
              <a:latin typeface="Arial"/>
            </a:endParaRPr>
          </a:p>
          <a:p>
            <a:pPr>
              <a:lnSpc>
                <a:spcPct val="100000"/>
              </a:lnSpc>
            </a:pPr>
            <a:endParaRPr lang="fr-FR" sz="1800" b="0" strike="noStrike" spc="-1" dirty="0">
              <a:solidFill>
                <a:srgbClr val="000000"/>
              </a:solidFill>
              <a:uFill>
                <a:solidFill>
                  <a:srgbClr val="FFFFFF"/>
                </a:solidFill>
              </a:uFill>
              <a:latin typeface="Arial"/>
            </a:endParaRPr>
          </a:p>
          <a:p>
            <a:pPr>
              <a:lnSpc>
                <a:spcPct val="100000"/>
              </a:lnSpc>
            </a:pPr>
            <a:endParaRPr lang="fr-FR" sz="1800" b="0" strike="noStrike" spc="-1" dirty="0">
              <a:solidFill>
                <a:srgbClr val="000000"/>
              </a:solidFill>
              <a:uFill>
                <a:solidFill>
                  <a:srgbClr val="FFFFFF"/>
                </a:solidFill>
              </a:uFill>
              <a:latin typeface="Arial"/>
            </a:endParaRPr>
          </a:p>
          <a:p>
            <a:pPr>
              <a:lnSpc>
                <a:spcPct val="100000"/>
              </a:lnSpc>
            </a:pPr>
            <a:endParaRPr lang="fr-FR" sz="1800" b="0" strike="noStrike" spc="-1" dirty="0">
              <a:solidFill>
                <a:srgbClr val="000000"/>
              </a:solidFill>
              <a:uFill>
                <a:solidFill>
                  <a:srgbClr val="FFFFFF"/>
                </a:solidFill>
              </a:uFill>
              <a:latin typeface="Arial"/>
            </a:endParaRPr>
          </a:p>
          <a:p>
            <a:pPr>
              <a:lnSpc>
                <a:spcPct val="100000"/>
              </a:lnSpc>
            </a:pPr>
            <a:endParaRPr lang="fr-FR" sz="1800" b="0" strike="noStrike" spc="-1" dirty="0">
              <a:solidFill>
                <a:srgbClr val="000000"/>
              </a:solidFill>
              <a:uFill>
                <a:solidFill>
                  <a:srgbClr val="FFFFFF"/>
                </a:solidFill>
              </a:uFill>
              <a:latin typeface="Arial"/>
            </a:endParaRPr>
          </a:p>
          <a:p>
            <a:pPr>
              <a:lnSpc>
                <a:spcPct val="100000"/>
              </a:lnSpc>
            </a:pPr>
            <a:endParaRPr lang="fr-FR" sz="1800" b="0" strike="noStrike" spc="-1" dirty="0">
              <a:solidFill>
                <a:srgbClr val="000000"/>
              </a:solidFill>
              <a:uFill>
                <a:solidFill>
                  <a:srgbClr val="FFFFFF"/>
                </a:solidFill>
              </a:uFill>
              <a:latin typeface="Arial"/>
            </a:endParaRPr>
          </a:p>
          <a:p>
            <a:pPr>
              <a:lnSpc>
                <a:spcPct val="100000"/>
              </a:lnSpc>
            </a:pPr>
            <a:endParaRPr lang="fr-FR" sz="1800" b="0" strike="noStrike" spc="-1" dirty="0">
              <a:solidFill>
                <a:srgbClr val="000000"/>
              </a:solidFill>
              <a:uFill>
                <a:solidFill>
                  <a:srgbClr val="FFFFFF"/>
                </a:solidFill>
              </a:uFill>
              <a:latin typeface="Arial"/>
            </a:endParaRPr>
          </a:p>
          <a:p>
            <a:pPr>
              <a:lnSpc>
                <a:spcPct val="100000"/>
              </a:lnSpc>
            </a:pPr>
            <a:endParaRPr lang="fr-FR" sz="1800" b="0" strike="noStrike" spc="-1" dirty="0">
              <a:solidFill>
                <a:srgbClr val="000000"/>
              </a:solidFill>
              <a:uFill>
                <a:solidFill>
                  <a:srgbClr val="FFFFFF"/>
                </a:solidFill>
              </a:uFill>
              <a:latin typeface="Arial"/>
            </a:endParaRPr>
          </a:p>
          <a:p>
            <a:pPr>
              <a:lnSpc>
                <a:spcPct val="100000"/>
              </a:lnSpc>
            </a:pPr>
            <a:endParaRPr lang="fr-FR" sz="1800" b="0" strike="noStrike" spc="-1" dirty="0">
              <a:solidFill>
                <a:srgbClr val="000000"/>
              </a:solidFill>
              <a:uFill>
                <a:solidFill>
                  <a:srgbClr val="FFFFFF"/>
                </a:solidFill>
              </a:uFill>
              <a:latin typeface="Arial"/>
            </a:endParaRPr>
          </a:p>
          <a:p>
            <a:pPr>
              <a:lnSpc>
                <a:spcPct val="100000"/>
              </a:lnSpc>
            </a:pPr>
            <a:endParaRPr lang="fr-FR" sz="1800" b="0" strike="noStrike" spc="-1" dirty="0">
              <a:solidFill>
                <a:srgbClr val="000000"/>
              </a:solidFill>
              <a:uFill>
                <a:solidFill>
                  <a:srgbClr val="FFFFFF"/>
                </a:solidFill>
              </a:uFill>
              <a:latin typeface="Arial"/>
            </a:endParaRPr>
          </a:p>
          <a:p>
            <a:pPr>
              <a:lnSpc>
                <a:spcPct val="100000"/>
              </a:lnSpc>
            </a:pPr>
            <a:endParaRPr lang="fr-FR" sz="1800" b="0" strike="noStrike" spc="-1" dirty="0">
              <a:solidFill>
                <a:srgbClr val="000000"/>
              </a:solidFill>
              <a:uFill>
                <a:solidFill>
                  <a:srgbClr val="FFFFFF"/>
                </a:solidFill>
              </a:uFill>
              <a:latin typeface="Arial"/>
            </a:endParaRPr>
          </a:p>
          <a:p>
            <a:pPr>
              <a:lnSpc>
                <a:spcPct val="100000"/>
              </a:lnSpc>
            </a:pPr>
            <a:endParaRPr lang="fr-FR" sz="1800" b="0" strike="noStrike" spc="-1" dirty="0">
              <a:solidFill>
                <a:srgbClr val="000000"/>
              </a:solidFill>
              <a:uFill>
                <a:solidFill>
                  <a:srgbClr val="FFFFFF"/>
                </a:solidFill>
              </a:uFill>
              <a:latin typeface="Arial"/>
            </a:endParaRPr>
          </a:p>
          <a:p>
            <a:pPr>
              <a:lnSpc>
                <a:spcPct val="100000"/>
              </a:lnSpc>
            </a:pPr>
            <a:endParaRPr lang="fr-FR" sz="1800" b="0" strike="noStrike" spc="-1" dirty="0">
              <a:solidFill>
                <a:srgbClr val="000000"/>
              </a:solidFill>
              <a:uFill>
                <a:solidFill>
                  <a:srgbClr val="FFFFFF"/>
                </a:solidFill>
              </a:uFill>
              <a:latin typeface="Arial"/>
            </a:endParaRPr>
          </a:p>
          <a:p>
            <a:pPr>
              <a:lnSpc>
                <a:spcPct val="100000"/>
              </a:lnSpc>
            </a:pPr>
            <a:endParaRPr lang="fr-FR" sz="1800" b="0" strike="noStrike" spc="-1" dirty="0">
              <a:solidFill>
                <a:srgbClr val="000000"/>
              </a:solidFill>
              <a:uFill>
                <a:solidFill>
                  <a:srgbClr val="FFFFFF"/>
                </a:solidFill>
              </a:uFill>
              <a:latin typeface="Arial"/>
            </a:endParaRPr>
          </a:p>
          <a:p>
            <a:pPr>
              <a:lnSpc>
                <a:spcPct val="100000"/>
              </a:lnSpc>
            </a:pPr>
            <a:endParaRPr lang="fr-FR" sz="1800" b="0" strike="noStrike" spc="-1" dirty="0">
              <a:solidFill>
                <a:srgbClr val="000000"/>
              </a:solidFill>
              <a:uFill>
                <a:solidFill>
                  <a:srgbClr val="FFFFFF"/>
                </a:solidFill>
              </a:uFill>
              <a:latin typeface="Arial"/>
            </a:endParaRPr>
          </a:p>
          <a:p>
            <a:pPr>
              <a:lnSpc>
                <a:spcPct val="100000"/>
              </a:lnSpc>
            </a:pPr>
            <a:endParaRPr lang="fr-FR" sz="1800" b="0" strike="noStrike" spc="-1" dirty="0">
              <a:solidFill>
                <a:srgbClr val="000000"/>
              </a:solidFill>
              <a:uFill>
                <a:solidFill>
                  <a:srgbClr val="FFFFFF"/>
                </a:solidFill>
              </a:uFill>
              <a:latin typeface="Arial"/>
            </a:endParaRPr>
          </a:p>
          <a:p>
            <a:pPr>
              <a:lnSpc>
                <a:spcPct val="100000"/>
              </a:lnSpc>
            </a:pPr>
            <a:r>
              <a:rPr lang="fr-FR" sz="2600" b="1" i="1" u="sng" strike="noStrike" spc="-1" dirty="0">
                <a:solidFill>
                  <a:srgbClr val="000000"/>
                </a:solidFill>
                <a:uFill>
                  <a:solidFill>
                    <a:srgbClr val="00000A"/>
                  </a:solidFill>
                </a:uFill>
                <a:latin typeface="Liberation Sans Serif"/>
                <a:ea typeface="DejaVu Sans"/>
              </a:rPr>
              <a:t>Be a stem </a:t>
            </a:r>
            <a:r>
              <a:rPr lang="fr-FR" sz="2600" b="1" i="1" u="sng" strike="noStrike" spc="-1" dirty="0" err="1">
                <a:solidFill>
                  <a:srgbClr val="000000"/>
                </a:solidFill>
                <a:uFill>
                  <a:solidFill>
                    <a:srgbClr val="00000A"/>
                  </a:solidFill>
                </a:uFill>
                <a:latin typeface="Liberation Sans Serif"/>
                <a:ea typeface="DejaVu Sans"/>
              </a:rPr>
              <a:t>storyteller</a:t>
            </a:r>
            <a:r>
              <a:rPr lang="fr-FR" sz="2600" b="1" i="1" u="sng" strike="noStrike" spc="-1" dirty="0">
                <a:solidFill>
                  <a:srgbClr val="000000"/>
                </a:solidFill>
                <a:uFill>
                  <a:solidFill>
                    <a:srgbClr val="00000A"/>
                  </a:solidFill>
                </a:uFill>
                <a:latin typeface="Liberation Sans Serif"/>
                <a:ea typeface="DejaVu Sans"/>
              </a:rPr>
              <a:t> :</a:t>
            </a:r>
            <a:r>
              <a:rPr lang="fr-FR" sz="2600" b="0" i="1" strike="noStrike" spc="-1" dirty="0">
                <a:solidFill>
                  <a:srgbClr val="000000"/>
                </a:solidFill>
                <a:uFill>
                  <a:solidFill>
                    <a:srgbClr val="00000A"/>
                  </a:solidFill>
                </a:uFill>
                <a:latin typeface="Liberation Sans Serif"/>
                <a:ea typeface="DejaVu Sans"/>
              </a:rPr>
              <a:t> </a:t>
            </a:r>
            <a:r>
              <a:rPr lang="fr-FR" sz="2600" b="0" i="1" strike="noStrike" spc="-1" dirty="0" err="1">
                <a:solidFill>
                  <a:srgbClr val="000000"/>
                </a:solidFill>
                <a:uFill>
                  <a:solidFill>
                    <a:srgbClr val="00000A"/>
                  </a:solidFill>
                </a:uFill>
                <a:latin typeface="Liberation Sans Serif"/>
                <a:ea typeface="DejaVu Sans"/>
              </a:rPr>
              <a:t>We</a:t>
            </a:r>
            <a:r>
              <a:rPr lang="fr-FR" sz="2600" b="0" i="1" strike="noStrike" spc="-1" dirty="0">
                <a:solidFill>
                  <a:srgbClr val="000000"/>
                </a:solidFill>
                <a:uFill>
                  <a:solidFill>
                    <a:srgbClr val="00000A"/>
                  </a:solidFill>
                </a:uFill>
                <a:latin typeface="Liberation Sans Serif"/>
                <a:ea typeface="DejaVu Sans"/>
              </a:rPr>
              <a:t> have to </a:t>
            </a:r>
            <a:r>
              <a:rPr lang="fr-FR" sz="2600" b="0" i="1" strike="noStrike" spc="-1" dirty="0" err="1">
                <a:solidFill>
                  <a:srgbClr val="000000"/>
                </a:solidFill>
                <a:uFill>
                  <a:solidFill>
                    <a:srgbClr val="00000A"/>
                  </a:solidFill>
                </a:uFill>
                <a:latin typeface="Liberation Sans Serif"/>
                <a:ea typeface="DejaVu Sans"/>
              </a:rPr>
              <a:t>describe</a:t>
            </a:r>
            <a:r>
              <a:rPr lang="fr-FR" sz="2600" b="0" i="1" strike="noStrike" spc="-1" dirty="0">
                <a:solidFill>
                  <a:srgbClr val="000000"/>
                </a:solidFill>
                <a:uFill>
                  <a:solidFill>
                    <a:srgbClr val="00000A"/>
                  </a:solidFill>
                </a:uFill>
                <a:latin typeface="Liberation Sans Serif"/>
                <a:ea typeface="DejaVu Sans"/>
              </a:rPr>
              <a:t> how </a:t>
            </a:r>
            <a:r>
              <a:rPr lang="fr-FR" sz="2600" b="0" i="1" strike="noStrike" spc="-1" dirty="0" err="1">
                <a:solidFill>
                  <a:srgbClr val="000000"/>
                </a:solidFill>
                <a:uFill>
                  <a:solidFill>
                    <a:srgbClr val="00000A"/>
                  </a:solidFill>
                </a:uFill>
                <a:latin typeface="Liberation Sans Serif"/>
                <a:ea typeface="DejaVu Sans"/>
              </a:rPr>
              <a:t>we</a:t>
            </a:r>
            <a:r>
              <a:rPr lang="fr-FR" sz="2600" b="0" i="1" strike="noStrike" spc="-1" dirty="0">
                <a:solidFill>
                  <a:srgbClr val="000000"/>
                </a:solidFill>
                <a:uFill>
                  <a:solidFill>
                    <a:srgbClr val="00000A"/>
                  </a:solidFill>
                </a:uFill>
                <a:latin typeface="Liberation Sans Serif"/>
                <a:ea typeface="DejaVu Sans"/>
              </a:rPr>
              <a:t> </a:t>
            </a:r>
            <a:r>
              <a:rPr lang="fr-FR" sz="2600" b="0" i="1" strike="noStrike" spc="-1" dirty="0" err="1">
                <a:solidFill>
                  <a:srgbClr val="000000"/>
                </a:solidFill>
                <a:uFill>
                  <a:solidFill>
                    <a:srgbClr val="00000A"/>
                  </a:solidFill>
                </a:uFill>
                <a:latin typeface="Liberation Sans Serif"/>
                <a:ea typeface="DejaVu Sans"/>
              </a:rPr>
              <a:t>creatively</a:t>
            </a:r>
            <a:r>
              <a:rPr lang="fr-FR" sz="2600" b="0" i="1" strike="noStrike" spc="-1" dirty="0">
                <a:solidFill>
                  <a:srgbClr val="000000"/>
                </a:solidFill>
                <a:uFill>
                  <a:solidFill>
                    <a:srgbClr val="00000A"/>
                  </a:solidFill>
                </a:uFill>
                <a:latin typeface="Liberation Sans Serif"/>
                <a:ea typeface="DejaVu Sans"/>
              </a:rPr>
              <a:t> </a:t>
            </a:r>
            <a:r>
              <a:rPr lang="fr-FR" sz="2600" b="0" i="1" strike="noStrike" spc="-1" dirty="0" err="1">
                <a:solidFill>
                  <a:srgbClr val="000000"/>
                </a:solidFill>
                <a:uFill>
                  <a:solidFill>
                    <a:srgbClr val="00000A"/>
                  </a:solidFill>
                </a:uFill>
                <a:latin typeface="Liberation Sans Serif"/>
                <a:ea typeface="DejaVu Sans"/>
              </a:rPr>
              <a:t>shared</a:t>
            </a:r>
            <a:r>
              <a:rPr lang="fr-FR" sz="2600" b="0" i="1" strike="noStrike" spc="-1" dirty="0">
                <a:solidFill>
                  <a:srgbClr val="000000"/>
                </a:solidFill>
                <a:uFill>
                  <a:solidFill>
                    <a:srgbClr val="00000A"/>
                  </a:solidFill>
                </a:uFill>
                <a:latin typeface="Liberation Sans Serif"/>
                <a:ea typeface="DejaVu Sans"/>
              </a:rPr>
              <a:t> </a:t>
            </a:r>
            <a:r>
              <a:rPr lang="fr-FR" sz="2600" b="0" i="1" strike="noStrike" spc="-1" dirty="0" err="1">
                <a:solidFill>
                  <a:srgbClr val="000000"/>
                </a:solidFill>
                <a:uFill>
                  <a:solidFill>
                    <a:srgbClr val="00000A"/>
                  </a:solidFill>
                </a:uFill>
                <a:latin typeface="Liberation Sans Serif"/>
                <a:ea typeface="DejaVu Sans"/>
              </a:rPr>
              <a:t>our</a:t>
            </a:r>
            <a:r>
              <a:rPr lang="fr-FR" sz="2600" b="0" i="1" strike="noStrike" spc="-1" dirty="0">
                <a:solidFill>
                  <a:srgbClr val="000000"/>
                </a:solidFill>
                <a:uFill>
                  <a:solidFill>
                    <a:srgbClr val="00000A"/>
                  </a:solidFill>
                </a:uFill>
                <a:latin typeface="Liberation Sans Serif"/>
                <a:ea typeface="DejaVu Sans"/>
              </a:rPr>
              <a:t> </a:t>
            </a:r>
            <a:r>
              <a:rPr lang="fr-FR" sz="2600" b="0" i="1" strike="noStrike" spc="-1" dirty="0" err="1">
                <a:solidFill>
                  <a:srgbClr val="000000"/>
                </a:solidFill>
                <a:uFill>
                  <a:solidFill>
                    <a:srgbClr val="00000A"/>
                  </a:solidFill>
                </a:uFill>
                <a:latin typeface="Liberation Sans Serif"/>
                <a:ea typeface="DejaVu Sans"/>
              </a:rPr>
              <a:t>project</a:t>
            </a:r>
            <a:r>
              <a:rPr lang="fr-FR" sz="2600" b="0" i="1" strike="noStrike" spc="-1" dirty="0">
                <a:solidFill>
                  <a:srgbClr val="000000"/>
                </a:solidFill>
                <a:uFill>
                  <a:solidFill>
                    <a:srgbClr val="00000A"/>
                  </a:solidFill>
                </a:uFill>
                <a:latin typeface="Liberation Sans Serif"/>
                <a:ea typeface="DejaVu Sans"/>
              </a:rPr>
              <a:t> </a:t>
            </a:r>
            <a:r>
              <a:rPr lang="fr-FR" sz="2600" b="0" i="1" strike="noStrike" spc="-1" dirty="0" err="1">
                <a:solidFill>
                  <a:srgbClr val="000000"/>
                </a:solidFill>
                <a:uFill>
                  <a:solidFill>
                    <a:srgbClr val="00000A"/>
                  </a:solidFill>
                </a:uFill>
                <a:latin typeface="Liberation Sans Serif"/>
                <a:ea typeface="DejaVu Sans"/>
              </a:rPr>
              <a:t>through</a:t>
            </a:r>
            <a:r>
              <a:rPr lang="fr-FR" sz="2600" b="0" i="1" strike="noStrike" spc="-1" dirty="0">
                <a:solidFill>
                  <a:srgbClr val="000000"/>
                </a:solidFill>
                <a:uFill>
                  <a:solidFill>
                    <a:srgbClr val="00000A"/>
                  </a:solidFill>
                </a:uFill>
                <a:latin typeface="Liberation Sans Serif"/>
                <a:ea typeface="DejaVu Sans"/>
              </a:rPr>
              <a:t> a blog, a </a:t>
            </a:r>
            <a:r>
              <a:rPr lang="fr-FR" sz="2600" b="0" i="1" strike="noStrike" spc="-1" dirty="0" err="1">
                <a:solidFill>
                  <a:srgbClr val="000000"/>
                </a:solidFill>
                <a:uFill>
                  <a:solidFill>
                    <a:srgbClr val="00000A"/>
                  </a:solidFill>
                </a:uFill>
                <a:latin typeface="Liberation Sans Serif"/>
                <a:ea typeface="DejaVu Sans"/>
              </a:rPr>
              <a:t>play</a:t>
            </a:r>
            <a:r>
              <a:rPr lang="fr-FR" sz="2600" b="0" i="1" strike="noStrike" spc="-1" dirty="0">
                <a:solidFill>
                  <a:srgbClr val="000000"/>
                </a:solidFill>
                <a:uFill>
                  <a:solidFill>
                    <a:srgbClr val="00000A"/>
                  </a:solidFill>
                </a:uFill>
                <a:latin typeface="Liberation Sans Serif"/>
                <a:ea typeface="DejaVu Sans"/>
              </a:rPr>
              <a:t>, a social network </a:t>
            </a:r>
            <a:r>
              <a:rPr lang="fr-FR" sz="2600" b="0" i="1" strike="noStrike" spc="-1" dirty="0" err="1">
                <a:solidFill>
                  <a:srgbClr val="000000"/>
                </a:solidFill>
                <a:uFill>
                  <a:solidFill>
                    <a:srgbClr val="00000A"/>
                  </a:solidFill>
                </a:uFill>
                <a:latin typeface="Liberation Sans Serif"/>
                <a:ea typeface="DejaVu Sans"/>
              </a:rPr>
              <a:t>account</a:t>
            </a:r>
            <a:r>
              <a:rPr lang="fr-FR" sz="2600" b="0" i="1" strike="noStrike" spc="-1" dirty="0">
                <a:solidFill>
                  <a:srgbClr val="000000"/>
                </a:solidFill>
                <a:uFill>
                  <a:solidFill>
                    <a:srgbClr val="00000A"/>
                  </a:solidFill>
                </a:uFill>
                <a:latin typeface="Liberation Sans Serif"/>
                <a:ea typeface="DejaVu Sans"/>
              </a:rPr>
              <a:t>.... : </a:t>
            </a:r>
            <a:endParaRPr lang="fr-FR" sz="1800" b="0" strike="noStrike" spc="-1" dirty="0">
              <a:solidFill>
                <a:srgbClr val="000000"/>
              </a:solidFill>
              <a:uFill>
                <a:solidFill>
                  <a:srgbClr val="FFFFFF"/>
                </a:solidFill>
              </a:uFill>
              <a:latin typeface="Arial"/>
            </a:endParaRPr>
          </a:p>
          <a:p>
            <a:pPr>
              <a:lnSpc>
                <a:spcPct val="100000"/>
              </a:lnSpc>
            </a:pPr>
            <a:r>
              <a:rPr lang="fr-FR" sz="2600" b="0" i="1" strike="noStrike" spc="-1" dirty="0" err="1">
                <a:solidFill>
                  <a:srgbClr val="000000"/>
                </a:solidFill>
                <a:uFill>
                  <a:solidFill>
                    <a:srgbClr val="00000A"/>
                  </a:solidFill>
                </a:uFill>
                <a:latin typeface="Liberation Sans Serif"/>
                <a:ea typeface="Arial Unicode MS"/>
              </a:rPr>
              <a:t>At</a:t>
            </a:r>
            <a:r>
              <a:rPr lang="fr-FR" sz="2600" b="0" i="1" strike="noStrike" spc="-1" dirty="0">
                <a:solidFill>
                  <a:srgbClr val="000000"/>
                </a:solidFill>
                <a:uFill>
                  <a:solidFill>
                    <a:srgbClr val="00000A"/>
                  </a:solidFill>
                </a:uFill>
                <a:latin typeface="Liberation Sans Serif"/>
                <a:ea typeface="Arial Unicode MS"/>
              </a:rPr>
              <a:t> the </a:t>
            </a:r>
            <a:r>
              <a:rPr lang="fr-FR" sz="2600" b="0" i="1" strike="noStrike" spc="-1" dirty="0" err="1">
                <a:solidFill>
                  <a:srgbClr val="000000"/>
                </a:solidFill>
                <a:uFill>
                  <a:solidFill>
                    <a:srgbClr val="00000A"/>
                  </a:solidFill>
                </a:uFill>
                <a:latin typeface="Liberation Sans Serif"/>
                <a:ea typeface="Arial Unicode MS"/>
              </a:rPr>
              <a:t>beginning</a:t>
            </a:r>
            <a:r>
              <a:rPr lang="fr-FR" sz="2600" b="0" i="1" strike="noStrike" spc="-1" dirty="0">
                <a:solidFill>
                  <a:srgbClr val="000000"/>
                </a:solidFill>
                <a:uFill>
                  <a:solidFill>
                    <a:srgbClr val="00000A"/>
                  </a:solidFill>
                </a:uFill>
                <a:latin typeface="Liberation Sans Serif"/>
                <a:ea typeface="Arial Unicode MS"/>
              </a:rPr>
              <a:t> of </a:t>
            </a:r>
            <a:r>
              <a:rPr lang="fr-FR" sz="2600" b="0" i="1" strike="noStrike" spc="-1" dirty="0" err="1">
                <a:solidFill>
                  <a:srgbClr val="000000"/>
                </a:solidFill>
                <a:uFill>
                  <a:solidFill>
                    <a:srgbClr val="00000A"/>
                  </a:solidFill>
                </a:uFill>
                <a:latin typeface="Liberation Sans Serif"/>
                <a:ea typeface="Arial Unicode MS"/>
              </a:rPr>
              <a:t>our</a:t>
            </a:r>
            <a:r>
              <a:rPr lang="fr-FR" sz="2600" b="0" i="1" strike="noStrike" spc="-1" dirty="0">
                <a:solidFill>
                  <a:srgbClr val="000000"/>
                </a:solidFill>
                <a:uFill>
                  <a:solidFill>
                    <a:srgbClr val="00000A"/>
                  </a:solidFill>
                </a:uFill>
                <a:latin typeface="Liberation Sans Serif"/>
                <a:ea typeface="Arial Unicode MS"/>
              </a:rPr>
              <a:t> </a:t>
            </a:r>
            <a:r>
              <a:rPr lang="fr-FR" sz="2600" b="0" i="1" strike="noStrike" spc="-1" dirty="0" err="1">
                <a:solidFill>
                  <a:srgbClr val="000000"/>
                </a:solidFill>
                <a:uFill>
                  <a:solidFill>
                    <a:srgbClr val="00000A"/>
                  </a:solidFill>
                </a:uFill>
                <a:latin typeface="Liberation Sans Serif"/>
                <a:ea typeface="Arial Unicode MS"/>
              </a:rPr>
              <a:t>project</a:t>
            </a:r>
            <a:r>
              <a:rPr lang="fr-FR" sz="2600" b="0" i="1" strike="noStrike" spc="-1" dirty="0">
                <a:solidFill>
                  <a:srgbClr val="000000"/>
                </a:solidFill>
                <a:uFill>
                  <a:solidFill>
                    <a:srgbClr val="00000A"/>
                  </a:solidFill>
                </a:uFill>
                <a:latin typeface="Liberation Sans Serif"/>
                <a:ea typeface="Arial Unicode MS"/>
              </a:rPr>
              <a:t>, a </a:t>
            </a:r>
            <a:r>
              <a:rPr lang="fr-FR" sz="2600" b="0" i="1" strike="noStrike" spc="-1" dirty="0" err="1">
                <a:solidFill>
                  <a:srgbClr val="000000"/>
                </a:solidFill>
                <a:uFill>
                  <a:solidFill>
                    <a:srgbClr val="00000A"/>
                  </a:solidFill>
                </a:uFill>
                <a:latin typeface="Liberation Sans Serif"/>
                <a:ea typeface="Arial Unicode MS"/>
              </a:rPr>
              <a:t>journalist</a:t>
            </a:r>
            <a:r>
              <a:rPr lang="fr-FR" sz="2600" b="0" i="1" strike="noStrike" spc="-1" dirty="0">
                <a:solidFill>
                  <a:srgbClr val="000000"/>
                </a:solidFill>
                <a:uFill>
                  <a:solidFill>
                    <a:srgbClr val="00000A"/>
                  </a:solidFill>
                </a:uFill>
                <a:latin typeface="Liberation Sans Serif"/>
                <a:ea typeface="Arial Unicode MS"/>
              </a:rPr>
              <a:t> </a:t>
            </a:r>
            <a:r>
              <a:rPr lang="fr-FR" sz="2600" b="0" i="1" strike="noStrike" spc="-1" dirty="0" err="1">
                <a:solidFill>
                  <a:srgbClr val="000000"/>
                </a:solidFill>
                <a:uFill>
                  <a:solidFill>
                    <a:srgbClr val="00000A"/>
                  </a:solidFill>
                </a:uFill>
                <a:latin typeface="Liberation Sans Serif"/>
                <a:ea typeface="Arial Unicode MS"/>
              </a:rPr>
              <a:t>from</a:t>
            </a:r>
            <a:r>
              <a:rPr lang="fr-FR" sz="2600" b="0" i="1" strike="noStrike" spc="-1" dirty="0">
                <a:solidFill>
                  <a:srgbClr val="000000"/>
                </a:solidFill>
                <a:uFill>
                  <a:solidFill>
                    <a:srgbClr val="00000A"/>
                  </a:solidFill>
                </a:uFill>
                <a:latin typeface="Liberation Sans Serif"/>
                <a:ea typeface="Arial Unicode MS"/>
              </a:rPr>
              <a:t> </a:t>
            </a:r>
            <a:r>
              <a:rPr lang="fr-FR" sz="2600" b="0" i="1" strike="noStrike" spc="-1" dirty="0" err="1">
                <a:solidFill>
                  <a:srgbClr val="000000"/>
                </a:solidFill>
                <a:uFill>
                  <a:solidFill>
                    <a:srgbClr val="00000A"/>
                  </a:solidFill>
                </a:uFill>
                <a:latin typeface="Liberation Sans Serif"/>
                <a:ea typeface="Arial Unicode MS"/>
              </a:rPr>
              <a:t>our</a:t>
            </a:r>
            <a:r>
              <a:rPr lang="fr-FR" sz="2600" b="0" i="1" strike="noStrike" spc="-1" dirty="0">
                <a:solidFill>
                  <a:srgbClr val="000000"/>
                </a:solidFill>
                <a:uFill>
                  <a:solidFill>
                    <a:srgbClr val="00000A"/>
                  </a:solidFill>
                </a:uFill>
                <a:latin typeface="Liberation Sans Serif"/>
                <a:ea typeface="Arial Unicode MS"/>
              </a:rPr>
              <a:t> local </a:t>
            </a:r>
            <a:r>
              <a:rPr lang="fr-FR" sz="2600" b="0" i="1" strike="noStrike" spc="-1" dirty="0" err="1">
                <a:solidFill>
                  <a:srgbClr val="000000"/>
                </a:solidFill>
                <a:uFill>
                  <a:solidFill>
                    <a:srgbClr val="00000A"/>
                  </a:solidFill>
                </a:uFill>
                <a:latin typeface="Liberation Sans Serif"/>
                <a:ea typeface="Arial Unicode MS"/>
              </a:rPr>
              <a:t>newspaper</a:t>
            </a:r>
            <a:r>
              <a:rPr lang="fr-FR" sz="2600" b="0" i="1" strike="noStrike" spc="-1" dirty="0">
                <a:solidFill>
                  <a:srgbClr val="000000"/>
                </a:solidFill>
                <a:uFill>
                  <a:solidFill>
                    <a:srgbClr val="00000A"/>
                  </a:solidFill>
                </a:uFill>
                <a:latin typeface="Liberation Sans Serif"/>
                <a:ea typeface="Arial Unicode MS"/>
              </a:rPr>
              <a:t> came, </a:t>
            </a:r>
            <a:r>
              <a:rPr lang="fr-FR" sz="2600" b="0" i="1" strike="noStrike" spc="-1" dirty="0" err="1">
                <a:solidFill>
                  <a:srgbClr val="000000"/>
                </a:solidFill>
                <a:uFill>
                  <a:solidFill>
                    <a:srgbClr val="00000A"/>
                  </a:solidFill>
                </a:uFill>
                <a:latin typeface="Liberation Sans Serif"/>
                <a:ea typeface="Arial Unicode MS"/>
              </a:rPr>
              <a:t>he</a:t>
            </a:r>
            <a:r>
              <a:rPr lang="fr-FR" sz="2600" b="0" i="1" strike="noStrike" spc="-1" dirty="0">
                <a:solidFill>
                  <a:srgbClr val="000000"/>
                </a:solidFill>
                <a:uFill>
                  <a:solidFill>
                    <a:srgbClr val="00000A"/>
                  </a:solidFill>
                </a:uFill>
                <a:latin typeface="Liberation Sans Serif"/>
                <a:ea typeface="Arial Unicode MS"/>
              </a:rPr>
              <a:t> </a:t>
            </a:r>
            <a:r>
              <a:rPr lang="fr-FR" sz="2600" b="0" i="1" strike="noStrike" spc="-1" dirty="0" err="1">
                <a:solidFill>
                  <a:srgbClr val="000000"/>
                </a:solidFill>
                <a:uFill>
                  <a:solidFill>
                    <a:srgbClr val="00000A"/>
                  </a:solidFill>
                </a:uFill>
                <a:latin typeface="Liberation Sans Serif"/>
                <a:ea typeface="Arial Unicode MS"/>
              </a:rPr>
              <a:t>wrote</a:t>
            </a:r>
            <a:r>
              <a:rPr lang="fr-FR" sz="2600" b="0" i="1" strike="noStrike" spc="-1" dirty="0">
                <a:solidFill>
                  <a:srgbClr val="000000"/>
                </a:solidFill>
                <a:uFill>
                  <a:solidFill>
                    <a:srgbClr val="00000A"/>
                  </a:solidFill>
                </a:uFill>
                <a:latin typeface="Liberation Sans Serif"/>
                <a:ea typeface="Arial Unicode MS"/>
              </a:rPr>
              <a:t> an article about the </a:t>
            </a:r>
            <a:r>
              <a:rPr lang="fr-FR" sz="2600" b="0" i="1" strike="noStrike" spc="-1" dirty="0" err="1">
                <a:solidFill>
                  <a:srgbClr val="000000"/>
                </a:solidFill>
                <a:uFill>
                  <a:solidFill>
                    <a:srgbClr val="00000A"/>
                  </a:solidFill>
                </a:uFill>
                <a:latin typeface="Liberation Sans Serif"/>
                <a:ea typeface="Arial Unicode MS"/>
              </a:rPr>
              <a:t>beginning</a:t>
            </a:r>
            <a:r>
              <a:rPr lang="fr-FR" sz="2600" b="0" i="1" strike="noStrike" spc="-1" dirty="0">
                <a:solidFill>
                  <a:srgbClr val="000000"/>
                </a:solidFill>
                <a:uFill>
                  <a:solidFill>
                    <a:srgbClr val="00000A"/>
                  </a:solidFill>
                </a:uFill>
                <a:latin typeface="Liberation Sans Serif"/>
                <a:ea typeface="Arial Unicode MS"/>
              </a:rPr>
              <a:t> of </a:t>
            </a:r>
            <a:r>
              <a:rPr lang="fr-FR" sz="2600" b="0" i="1" strike="noStrike" spc="-1" dirty="0" err="1">
                <a:solidFill>
                  <a:srgbClr val="000000"/>
                </a:solidFill>
                <a:uFill>
                  <a:solidFill>
                    <a:srgbClr val="00000A"/>
                  </a:solidFill>
                </a:uFill>
                <a:latin typeface="Liberation Sans Serif"/>
                <a:ea typeface="Arial Unicode MS"/>
              </a:rPr>
              <a:t>our</a:t>
            </a:r>
            <a:r>
              <a:rPr lang="fr-FR" sz="2600" b="0" i="1" strike="noStrike" spc="-1" dirty="0">
                <a:solidFill>
                  <a:srgbClr val="000000"/>
                </a:solidFill>
                <a:uFill>
                  <a:solidFill>
                    <a:srgbClr val="00000A"/>
                  </a:solidFill>
                </a:uFill>
                <a:latin typeface="Liberation Sans Serif"/>
                <a:ea typeface="Arial Unicode MS"/>
              </a:rPr>
              <a:t> </a:t>
            </a:r>
            <a:r>
              <a:rPr lang="fr-FR" sz="2600" b="0" i="1" strike="noStrike" spc="-1" dirty="0" err="1">
                <a:solidFill>
                  <a:srgbClr val="000000"/>
                </a:solidFill>
                <a:uFill>
                  <a:solidFill>
                    <a:srgbClr val="00000A"/>
                  </a:solidFill>
                </a:uFill>
                <a:latin typeface="Liberation Sans Serif"/>
                <a:ea typeface="Arial Unicode MS"/>
              </a:rPr>
              <a:t>project</a:t>
            </a:r>
            <a:r>
              <a:rPr lang="fr-FR" sz="2600" b="0" i="1" strike="noStrike" spc="-1" dirty="0">
                <a:solidFill>
                  <a:srgbClr val="000000"/>
                </a:solidFill>
                <a:uFill>
                  <a:solidFill>
                    <a:srgbClr val="00000A"/>
                  </a:solidFill>
                </a:uFill>
                <a:latin typeface="Liberation Sans Serif"/>
                <a:ea typeface="Arial Unicode MS"/>
              </a:rPr>
              <a:t> and all the actions </a:t>
            </a:r>
            <a:r>
              <a:rPr lang="fr-FR" sz="2600" b="0" i="1" strike="noStrike" spc="-1" dirty="0" err="1">
                <a:solidFill>
                  <a:srgbClr val="000000"/>
                </a:solidFill>
                <a:uFill>
                  <a:solidFill>
                    <a:srgbClr val="00000A"/>
                  </a:solidFill>
                </a:uFill>
                <a:latin typeface="Liberation Sans Serif"/>
                <a:ea typeface="Arial Unicode MS"/>
              </a:rPr>
              <a:t>that</a:t>
            </a:r>
            <a:r>
              <a:rPr lang="fr-FR" sz="2600" b="0" i="1" strike="noStrike" spc="-1" dirty="0">
                <a:solidFill>
                  <a:srgbClr val="000000"/>
                </a:solidFill>
                <a:uFill>
                  <a:solidFill>
                    <a:srgbClr val="00000A"/>
                  </a:solidFill>
                </a:uFill>
                <a:latin typeface="Liberation Sans Serif"/>
                <a:ea typeface="Arial Unicode MS"/>
              </a:rPr>
              <a:t> </a:t>
            </a:r>
            <a:r>
              <a:rPr lang="fr-FR" sz="2600" b="0" i="1" strike="noStrike" spc="-1" dirty="0" err="1">
                <a:solidFill>
                  <a:srgbClr val="000000"/>
                </a:solidFill>
                <a:uFill>
                  <a:solidFill>
                    <a:srgbClr val="00000A"/>
                  </a:solidFill>
                </a:uFill>
                <a:latin typeface="Liberation Sans Serif"/>
                <a:ea typeface="Arial Unicode MS"/>
              </a:rPr>
              <a:t>we</a:t>
            </a:r>
            <a:r>
              <a:rPr lang="fr-FR" sz="2600" b="0" i="1" strike="noStrike" spc="-1" dirty="0">
                <a:solidFill>
                  <a:srgbClr val="000000"/>
                </a:solidFill>
                <a:uFill>
                  <a:solidFill>
                    <a:srgbClr val="00000A"/>
                  </a:solidFill>
                </a:uFill>
                <a:latin typeface="Liberation Sans Serif"/>
                <a:ea typeface="Arial Unicode MS"/>
              </a:rPr>
              <a:t> </a:t>
            </a:r>
            <a:r>
              <a:rPr lang="fr-FR" sz="2600" b="0" i="1" strike="noStrike" spc="-1" dirty="0" err="1">
                <a:solidFill>
                  <a:srgbClr val="000000"/>
                </a:solidFill>
                <a:uFill>
                  <a:solidFill>
                    <a:srgbClr val="00000A"/>
                  </a:solidFill>
                </a:uFill>
                <a:latin typeface="Liberation Sans Serif"/>
                <a:ea typeface="Arial Unicode MS"/>
              </a:rPr>
              <a:t>will</a:t>
            </a:r>
            <a:r>
              <a:rPr lang="fr-FR" sz="2600" b="0" i="1" strike="noStrike" spc="-1" dirty="0">
                <a:solidFill>
                  <a:srgbClr val="000000"/>
                </a:solidFill>
                <a:uFill>
                  <a:solidFill>
                    <a:srgbClr val="00000A"/>
                  </a:solidFill>
                </a:uFill>
                <a:latin typeface="Liberation Sans Serif"/>
                <a:ea typeface="Arial Unicode MS"/>
              </a:rPr>
              <a:t> </a:t>
            </a:r>
            <a:r>
              <a:rPr lang="fr-FR" sz="2600" b="0" i="1" strike="noStrike" spc="-1" dirty="0" err="1">
                <a:solidFill>
                  <a:srgbClr val="000000"/>
                </a:solidFill>
                <a:uFill>
                  <a:solidFill>
                    <a:srgbClr val="00000A"/>
                  </a:solidFill>
                </a:uFill>
                <a:latin typeface="Liberation Sans Serif"/>
                <a:ea typeface="Arial Unicode MS"/>
              </a:rPr>
              <a:t>be</a:t>
            </a:r>
            <a:r>
              <a:rPr lang="fr-FR" sz="2600" b="0" i="1" strike="noStrike" spc="-1" dirty="0">
                <a:solidFill>
                  <a:srgbClr val="000000"/>
                </a:solidFill>
                <a:uFill>
                  <a:solidFill>
                    <a:srgbClr val="00000A"/>
                  </a:solidFill>
                </a:uFill>
                <a:latin typeface="Liberation Sans Serif"/>
                <a:ea typeface="Arial Unicode MS"/>
              </a:rPr>
              <a:t> </a:t>
            </a:r>
            <a:r>
              <a:rPr lang="fr-FR" sz="2600" b="0" i="1" strike="noStrike" spc="-1" dirty="0" err="1">
                <a:solidFill>
                  <a:srgbClr val="000000"/>
                </a:solidFill>
                <a:uFill>
                  <a:solidFill>
                    <a:srgbClr val="00000A"/>
                  </a:solidFill>
                </a:uFill>
                <a:latin typeface="Liberation Sans Serif"/>
                <a:ea typeface="Arial Unicode MS"/>
              </a:rPr>
              <a:t>taken</a:t>
            </a:r>
            <a:r>
              <a:rPr lang="fr-FR" sz="2600" b="0" i="1" strike="noStrike" spc="-1" dirty="0">
                <a:solidFill>
                  <a:srgbClr val="000000"/>
                </a:solidFill>
                <a:uFill>
                  <a:solidFill>
                    <a:srgbClr val="00000A"/>
                  </a:solidFill>
                </a:uFill>
                <a:latin typeface="Liberation Sans Serif"/>
                <a:ea typeface="Arial Unicode MS"/>
              </a:rPr>
              <a:t> to do for </a:t>
            </a:r>
            <a:r>
              <a:rPr lang="fr-FR" sz="2600" b="0" i="1" strike="noStrike" spc="-1" dirty="0" err="1">
                <a:solidFill>
                  <a:srgbClr val="000000"/>
                </a:solidFill>
                <a:uFill>
                  <a:solidFill>
                    <a:srgbClr val="00000A"/>
                  </a:solidFill>
                </a:uFill>
                <a:latin typeface="Liberation Sans Serif"/>
                <a:ea typeface="Arial Unicode MS"/>
              </a:rPr>
              <a:t>two</a:t>
            </a:r>
            <a:r>
              <a:rPr lang="fr-FR" sz="2600" b="0" i="1" strike="noStrike" spc="-1" dirty="0">
                <a:solidFill>
                  <a:srgbClr val="000000"/>
                </a:solidFill>
                <a:uFill>
                  <a:solidFill>
                    <a:srgbClr val="00000A"/>
                  </a:solidFill>
                </a:uFill>
                <a:latin typeface="Liberation Sans Serif"/>
                <a:ea typeface="Arial Unicode MS"/>
              </a:rPr>
              <a:t> </a:t>
            </a:r>
            <a:r>
              <a:rPr lang="fr-FR" sz="2600" b="0" i="1" strike="noStrike" spc="-1" dirty="0" err="1">
                <a:solidFill>
                  <a:srgbClr val="000000"/>
                </a:solidFill>
                <a:uFill>
                  <a:solidFill>
                    <a:srgbClr val="00000A"/>
                  </a:solidFill>
                </a:uFill>
                <a:latin typeface="Liberation Sans Serif"/>
                <a:ea typeface="Arial Unicode MS"/>
              </a:rPr>
              <a:t>years</a:t>
            </a:r>
            <a:r>
              <a:rPr lang="fr-FR" sz="2600" b="0" i="1" strike="noStrike" spc="-1" dirty="0">
                <a:solidFill>
                  <a:srgbClr val="000000"/>
                </a:solidFill>
                <a:uFill>
                  <a:solidFill>
                    <a:srgbClr val="00000A"/>
                  </a:solidFill>
                </a:uFill>
                <a:latin typeface="Liberation Sans Serif"/>
                <a:ea typeface="Arial Unicode MS"/>
              </a:rPr>
              <a:t>. This </a:t>
            </a:r>
            <a:r>
              <a:rPr lang="fr-FR" sz="2600" b="0" i="1" strike="noStrike" spc="-1" dirty="0" err="1">
                <a:solidFill>
                  <a:srgbClr val="000000"/>
                </a:solidFill>
                <a:uFill>
                  <a:solidFill>
                    <a:srgbClr val="00000A"/>
                  </a:solidFill>
                </a:uFill>
                <a:latin typeface="Liberation Sans Serif"/>
                <a:ea typeface="Arial Unicode MS"/>
              </a:rPr>
              <a:t>journalist</a:t>
            </a:r>
            <a:r>
              <a:rPr lang="fr-FR" sz="2600" b="0" i="1" strike="noStrike" spc="-1" dirty="0">
                <a:solidFill>
                  <a:srgbClr val="000000"/>
                </a:solidFill>
                <a:uFill>
                  <a:solidFill>
                    <a:srgbClr val="00000A"/>
                  </a:solidFill>
                </a:uFill>
                <a:latin typeface="Liberation Sans Serif"/>
                <a:ea typeface="Arial Unicode MS"/>
              </a:rPr>
              <a:t> </a:t>
            </a:r>
            <a:r>
              <a:rPr lang="fr-FR" sz="2600" b="0" i="1" strike="noStrike" spc="-1" dirty="0" err="1">
                <a:solidFill>
                  <a:srgbClr val="000000"/>
                </a:solidFill>
                <a:uFill>
                  <a:solidFill>
                    <a:srgbClr val="00000A"/>
                  </a:solidFill>
                </a:uFill>
                <a:latin typeface="Liberation Sans Serif"/>
                <a:ea typeface="Arial Unicode MS"/>
              </a:rPr>
              <a:t>will</a:t>
            </a:r>
            <a:r>
              <a:rPr lang="fr-FR" sz="2600" b="0" i="1" strike="noStrike" spc="-1" dirty="0">
                <a:solidFill>
                  <a:srgbClr val="000000"/>
                </a:solidFill>
                <a:uFill>
                  <a:solidFill>
                    <a:srgbClr val="00000A"/>
                  </a:solidFill>
                </a:uFill>
                <a:latin typeface="Liberation Sans Serif"/>
                <a:ea typeface="Arial Unicode MS"/>
              </a:rPr>
              <a:t> </a:t>
            </a:r>
            <a:r>
              <a:rPr lang="fr-FR" sz="2600" b="0" i="1" strike="noStrike" spc="-1" dirty="0" err="1">
                <a:solidFill>
                  <a:srgbClr val="000000"/>
                </a:solidFill>
                <a:uFill>
                  <a:solidFill>
                    <a:srgbClr val="00000A"/>
                  </a:solidFill>
                </a:uFill>
                <a:latin typeface="Liberation Sans Serif"/>
                <a:ea typeface="Arial Unicode MS"/>
              </a:rPr>
              <a:t>then</a:t>
            </a:r>
            <a:r>
              <a:rPr lang="fr-FR" sz="2600" b="0" i="1" strike="noStrike" spc="-1" dirty="0">
                <a:solidFill>
                  <a:srgbClr val="000000"/>
                </a:solidFill>
                <a:uFill>
                  <a:solidFill>
                    <a:srgbClr val="00000A"/>
                  </a:solidFill>
                </a:uFill>
                <a:latin typeface="Liberation Sans Serif"/>
                <a:ea typeface="Arial Unicode MS"/>
              </a:rPr>
              <a:t> </a:t>
            </a:r>
            <a:r>
              <a:rPr lang="fr-FR" sz="2600" b="0" i="1" strike="noStrike" spc="-1" dirty="0" err="1">
                <a:solidFill>
                  <a:srgbClr val="000000"/>
                </a:solidFill>
                <a:uFill>
                  <a:solidFill>
                    <a:srgbClr val="00000A"/>
                  </a:solidFill>
                </a:uFill>
                <a:latin typeface="Liberation Sans Serif"/>
                <a:ea typeface="Arial Unicode MS"/>
              </a:rPr>
              <a:t>follow</a:t>
            </a:r>
            <a:r>
              <a:rPr lang="fr-FR" sz="2600" b="0" i="1" strike="noStrike" spc="-1" dirty="0">
                <a:solidFill>
                  <a:srgbClr val="000000"/>
                </a:solidFill>
                <a:uFill>
                  <a:solidFill>
                    <a:srgbClr val="00000A"/>
                  </a:solidFill>
                </a:uFill>
                <a:latin typeface="Liberation Sans Serif"/>
                <a:ea typeface="Arial Unicode MS"/>
              </a:rPr>
              <a:t> us </a:t>
            </a:r>
            <a:r>
              <a:rPr lang="fr-FR" sz="2600" b="0" i="1" strike="noStrike" spc="-1" dirty="0" err="1">
                <a:solidFill>
                  <a:srgbClr val="000000"/>
                </a:solidFill>
                <a:uFill>
                  <a:solidFill>
                    <a:srgbClr val="00000A"/>
                  </a:solidFill>
                </a:uFill>
                <a:latin typeface="Liberation Sans Serif"/>
                <a:ea typeface="Arial Unicode MS"/>
              </a:rPr>
              <a:t>during</a:t>
            </a:r>
            <a:r>
              <a:rPr lang="fr-FR" sz="2600" b="0" i="1" strike="noStrike" spc="-1" dirty="0">
                <a:solidFill>
                  <a:srgbClr val="000000"/>
                </a:solidFill>
                <a:uFill>
                  <a:solidFill>
                    <a:srgbClr val="00000A"/>
                  </a:solidFill>
                </a:uFill>
                <a:latin typeface="Liberation Sans Serif"/>
                <a:ea typeface="Arial Unicode MS"/>
              </a:rPr>
              <a:t> </a:t>
            </a:r>
            <a:r>
              <a:rPr lang="fr-FR" sz="2600" b="0" i="1" strike="noStrike" spc="-1" dirty="0" err="1">
                <a:solidFill>
                  <a:srgbClr val="000000"/>
                </a:solidFill>
                <a:uFill>
                  <a:solidFill>
                    <a:srgbClr val="00000A"/>
                  </a:solidFill>
                </a:uFill>
                <a:latin typeface="Liberation Sans Serif"/>
                <a:ea typeface="Arial Unicode MS"/>
              </a:rPr>
              <a:t>two</a:t>
            </a:r>
            <a:r>
              <a:rPr lang="fr-FR" sz="2600" b="0" i="1" strike="noStrike" spc="-1" dirty="0">
                <a:solidFill>
                  <a:srgbClr val="000000"/>
                </a:solidFill>
                <a:uFill>
                  <a:solidFill>
                    <a:srgbClr val="00000A"/>
                  </a:solidFill>
                </a:uFill>
                <a:latin typeface="Liberation Sans Serif"/>
                <a:ea typeface="Arial Unicode MS"/>
              </a:rPr>
              <a:t> </a:t>
            </a:r>
            <a:r>
              <a:rPr lang="fr-FR" sz="2600" b="0" i="1" strike="noStrike" spc="-1" dirty="0" err="1">
                <a:solidFill>
                  <a:srgbClr val="000000"/>
                </a:solidFill>
                <a:uFill>
                  <a:solidFill>
                    <a:srgbClr val="00000A"/>
                  </a:solidFill>
                </a:uFill>
                <a:latin typeface="Liberation Sans Serif"/>
                <a:ea typeface="Arial Unicode MS"/>
              </a:rPr>
              <a:t>years</a:t>
            </a:r>
            <a:r>
              <a:rPr lang="fr-FR" sz="2600" b="0" i="1" strike="noStrike" spc="-1" dirty="0">
                <a:solidFill>
                  <a:srgbClr val="000000"/>
                </a:solidFill>
                <a:uFill>
                  <a:solidFill>
                    <a:srgbClr val="00000A"/>
                  </a:solidFill>
                </a:uFill>
                <a:latin typeface="Liberation Sans Serif"/>
                <a:ea typeface="Arial Unicode MS"/>
              </a:rPr>
              <a:t> and </a:t>
            </a:r>
            <a:r>
              <a:rPr lang="fr-FR" sz="2600" b="0" i="1" strike="noStrike" spc="-1" dirty="0" err="1">
                <a:solidFill>
                  <a:srgbClr val="000000"/>
                </a:solidFill>
                <a:uFill>
                  <a:solidFill>
                    <a:srgbClr val="00000A"/>
                  </a:solidFill>
                </a:uFill>
                <a:latin typeface="Liberation Sans Serif"/>
                <a:ea typeface="Arial Unicode MS"/>
              </a:rPr>
              <a:t>write</a:t>
            </a:r>
            <a:r>
              <a:rPr lang="fr-FR" sz="2600" b="0" i="1" strike="noStrike" spc="-1" dirty="0">
                <a:solidFill>
                  <a:srgbClr val="000000"/>
                </a:solidFill>
                <a:uFill>
                  <a:solidFill>
                    <a:srgbClr val="00000A"/>
                  </a:solidFill>
                </a:uFill>
                <a:latin typeface="Liberation Sans Serif"/>
                <a:ea typeface="Arial Unicode MS"/>
              </a:rPr>
              <a:t> </a:t>
            </a:r>
            <a:r>
              <a:rPr lang="fr-FR" sz="2600" b="0" i="1" strike="noStrike" spc="-1" dirty="0" err="1">
                <a:solidFill>
                  <a:srgbClr val="000000"/>
                </a:solidFill>
                <a:uFill>
                  <a:solidFill>
                    <a:srgbClr val="00000A"/>
                  </a:solidFill>
                </a:uFill>
                <a:latin typeface="Liberation Sans Serif"/>
                <a:ea typeface="Arial Unicode MS"/>
              </a:rPr>
              <a:t>many</a:t>
            </a:r>
            <a:r>
              <a:rPr lang="fr-FR" sz="2600" b="0" i="1" strike="noStrike" spc="-1" dirty="0">
                <a:solidFill>
                  <a:srgbClr val="000000"/>
                </a:solidFill>
                <a:uFill>
                  <a:solidFill>
                    <a:srgbClr val="00000A"/>
                  </a:solidFill>
                </a:uFill>
                <a:latin typeface="Liberation Sans Serif"/>
                <a:ea typeface="Arial Unicode MS"/>
              </a:rPr>
              <a:t> </a:t>
            </a:r>
            <a:r>
              <a:rPr lang="fr-FR" sz="2600" b="0" i="1" strike="noStrike" spc="-1" dirty="0" err="1">
                <a:solidFill>
                  <a:srgbClr val="000000"/>
                </a:solidFill>
                <a:uFill>
                  <a:solidFill>
                    <a:srgbClr val="00000A"/>
                  </a:solidFill>
                </a:uFill>
                <a:latin typeface="Liberation Sans Serif"/>
                <a:ea typeface="Arial Unicode MS"/>
              </a:rPr>
              <a:t>artciles</a:t>
            </a:r>
            <a:r>
              <a:rPr lang="fr-FR" sz="2600" b="0" i="1" strike="noStrike" spc="-1" dirty="0">
                <a:solidFill>
                  <a:srgbClr val="000000"/>
                </a:solidFill>
                <a:uFill>
                  <a:solidFill>
                    <a:srgbClr val="00000A"/>
                  </a:solidFill>
                </a:uFill>
                <a:latin typeface="Liberation Sans Serif"/>
                <a:ea typeface="Arial Unicode MS"/>
              </a:rPr>
              <a:t> on </a:t>
            </a:r>
            <a:r>
              <a:rPr lang="fr-FR" sz="2600" b="0" i="1" strike="noStrike" spc="-1" dirty="0" err="1">
                <a:solidFill>
                  <a:srgbClr val="000000"/>
                </a:solidFill>
                <a:uFill>
                  <a:solidFill>
                    <a:srgbClr val="00000A"/>
                  </a:solidFill>
                </a:uFill>
                <a:latin typeface="Liberation Sans Serif"/>
                <a:ea typeface="Arial Unicode MS"/>
              </a:rPr>
              <a:t>our</a:t>
            </a:r>
            <a:r>
              <a:rPr lang="fr-FR" sz="2600" b="0" i="1" strike="noStrike" spc="-1" dirty="0">
                <a:solidFill>
                  <a:srgbClr val="000000"/>
                </a:solidFill>
                <a:uFill>
                  <a:solidFill>
                    <a:srgbClr val="00000A"/>
                  </a:solidFill>
                </a:uFill>
                <a:latin typeface="Liberation Sans Serif"/>
                <a:ea typeface="Arial Unicode MS"/>
              </a:rPr>
              <a:t> </a:t>
            </a:r>
            <a:r>
              <a:rPr lang="fr-FR" sz="2600" b="0" i="1" strike="noStrike" spc="-1" dirty="0" err="1">
                <a:solidFill>
                  <a:srgbClr val="000000"/>
                </a:solidFill>
                <a:uFill>
                  <a:solidFill>
                    <a:srgbClr val="00000A"/>
                  </a:solidFill>
                </a:uFill>
                <a:latin typeface="Liberation Sans Serif"/>
                <a:ea typeface="Arial Unicode MS"/>
              </a:rPr>
              <a:t>project</a:t>
            </a:r>
            <a:r>
              <a:rPr lang="fr-FR" sz="2600" b="0" i="1" strike="noStrike" spc="-1" dirty="0">
                <a:solidFill>
                  <a:srgbClr val="000000"/>
                </a:solidFill>
                <a:uFill>
                  <a:solidFill>
                    <a:srgbClr val="00000A"/>
                  </a:solidFill>
                </a:uFill>
                <a:latin typeface="Liberation Sans Serif"/>
                <a:ea typeface="Arial Unicode MS"/>
              </a:rPr>
              <a:t> .…</a:t>
            </a:r>
            <a:endParaRPr lang="fr-FR" sz="1800" b="0" strike="noStrike" spc="-1" dirty="0">
              <a:solidFill>
                <a:srgbClr val="000000"/>
              </a:solidFill>
              <a:uFill>
                <a:solidFill>
                  <a:srgbClr val="FFFFFF"/>
                </a:solidFill>
              </a:uFill>
              <a:latin typeface="Arial"/>
            </a:endParaRPr>
          </a:p>
          <a:p>
            <a:pPr>
              <a:lnSpc>
                <a:spcPct val="100000"/>
              </a:lnSpc>
            </a:pPr>
            <a:r>
              <a:rPr lang="fr-FR" sz="2600" b="1" i="1" u="sng" strike="noStrike" spc="-1" dirty="0">
                <a:solidFill>
                  <a:srgbClr val="000000"/>
                </a:solidFill>
                <a:uFill>
                  <a:solidFill>
                    <a:srgbClr val="00000A"/>
                  </a:solidFill>
                </a:uFill>
                <a:latin typeface="Liberation Sans Serif"/>
                <a:ea typeface="DejaVu Sans"/>
              </a:rPr>
              <a:t>Be a STEM </a:t>
            </a:r>
            <a:r>
              <a:rPr lang="fr-FR" sz="2600" b="1" i="1" u="sng" strike="noStrike" spc="-1" dirty="0" err="1">
                <a:solidFill>
                  <a:srgbClr val="000000"/>
                </a:solidFill>
                <a:uFill>
                  <a:solidFill>
                    <a:srgbClr val="00000A"/>
                  </a:solidFill>
                </a:uFill>
                <a:latin typeface="Liberation Sans Serif"/>
                <a:ea typeface="DejaVu Sans"/>
              </a:rPr>
              <a:t>professional</a:t>
            </a:r>
            <a:r>
              <a:rPr lang="fr-FR" sz="2600" b="1" i="1" u="sng" strike="noStrike" spc="-1" dirty="0">
                <a:solidFill>
                  <a:srgbClr val="000000"/>
                </a:solidFill>
                <a:uFill>
                  <a:solidFill>
                    <a:srgbClr val="00000A"/>
                  </a:solidFill>
                </a:uFill>
                <a:latin typeface="Liberation Sans Serif"/>
                <a:ea typeface="DejaVu Sans"/>
              </a:rPr>
              <a:t>:</a:t>
            </a:r>
            <a:r>
              <a:rPr lang="fr-FR" sz="2600" b="0" i="1" strike="noStrike" spc="-1" dirty="0">
                <a:solidFill>
                  <a:srgbClr val="000000"/>
                </a:solidFill>
                <a:uFill>
                  <a:solidFill>
                    <a:srgbClr val="00000A"/>
                  </a:solidFill>
                </a:uFill>
                <a:latin typeface="Liberation Sans Serif"/>
                <a:ea typeface="DejaVu Sans"/>
              </a:rPr>
              <a:t> </a:t>
            </a:r>
            <a:endParaRPr lang="fr-FR" sz="1800" b="0" strike="noStrike" spc="-1" dirty="0">
              <a:solidFill>
                <a:srgbClr val="000000"/>
              </a:solidFill>
              <a:uFill>
                <a:solidFill>
                  <a:srgbClr val="FFFFFF"/>
                </a:solidFill>
              </a:uFill>
              <a:latin typeface="Arial"/>
            </a:endParaRPr>
          </a:p>
          <a:p>
            <a:pPr>
              <a:lnSpc>
                <a:spcPct val="100000"/>
              </a:lnSpc>
            </a:pPr>
            <a:r>
              <a:rPr lang="fr-FR" sz="2600" b="0" i="1" strike="noStrike" spc="-1" dirty="0" err="1">
                <a:solidFill>
                  <a:srgbClr val="000000"/>
                </a:solidFill>
                <a:uFill>
                  <a:solidFill>
                    <a:srgbClr val="00000A"/>
                  </a:solidFill>
                </a:uFill>
                <a:latin typeface="Liberation Sans Serif"/>
                <a:ea typeface="DejaVu Sans"/>
              </a:rPr>
              <a:t>We</a:t>
            </a:r>
            <a:r>
              <a:rPr lang="fr-FR" sz="2600" b="0" i="1" strike="noStrike" spc="-1" dirty="0">
                <a:solidFill>
                  <a:srgbClr val="000000"/>
                </a:solidFill>
                <a:uFill>
                  <a:solidFill>
                    <a:srgbClr val="00000A"/>
                  </a:solidFill>
                </a:uFill>
                <a:latin typeface="Liberation Sans Serif"/>
                <a:ea typeface="DejaVu Sans"/>
              </a:rPr>
              <a:t> have to </a:t>
            </a:r>
            <a:r>
              <a:rPr lang="fr-FR" sz="2600" b="0" i="1" strike="noStrike" spc="-1" dirty="0" err="1">
                <a:solidFill>
                  <a:srgbClr val="000000"/>
                </a:solidFill>
                <a:uFill>
                  <a:solidFill>
                    <a:srgbClr val="00000A"/>
                  </a:solidFill>
                </a:uFill>
                <a:latin typeface="Liberation Sans Serif"/>
                <a:ea typeface="DejaVu Sans"/>
              </a:rPr>
              <a:t>describe</a:t>
            </a:r>
            <a:r>
              <a:rPr lang="fr-FR" sz="2600" b="0" i="1" strike="noStrike" spc="-1" dirty="0">
                <a:solidFill>
                  <a:srgbClr val="000000"/>
                </a:solidFill>
                <a:uFill>
                  <a:solidFill>
                    <a:srgbClr val="00000A"/>
                  </a:solidFill>
                </a:uFill>
                <a:latin typeface="Liberation Sans Serif"/>
                <a:ea typeface="DejaVu Sans"/>
              </a:rPr>
              <a:t> collaboration </a:t>
            </a:r>
            <a:r>
              <a:rPr lang="fr-FR" sz="2600" b="0" i="1" strike="noStrike" spc="-1" dirty="0" err="1">
                <a:solidFill>
                  <a:srgbClr val="000000"/>
                </a:solidFill>
                <a:uFill>
                  <a:solidFill>
                    <a:srgbClr val="00000A"/>
                  </a:solidFill>
                </a:uFill>
                <a:latin typeface="Liberation Sans Serif"/>
                <a:ea typeface="DejaVu Sans"/>
              </a:rPr>
              <a:t>with</a:t>
            </a:r>
            <a:r>
              <a:rPr lang="fr-FR" sz="2600" b="0" i="1" strike="noStrike" spc="-1" dirty="0">
                <a:solidFill>
                  <a:srgbClr val="000000"/>
                </a:solidFill>
                <a:uFill>
                  <a:solidFill>
                    <a:srgbClr val="00000A"/>
                  </a:solidFill>
                </a:uFill>
                <a:latin typeface="Liberation Sans Serif"/>
                <a:ea typeface="DejaVu Sans"/>
              </a:rPr>
              <a:t> </a:t>
            </a:r>
            <a:r>
              <a:rPr lang="fr-FR" sz="2600" b="0" i="1" strike="noStrike" spc="-1" dirty="0" err="1">
                <a:solidFill>
                  <a:srgbClr val="000000"/>
                </a:solidFill>
                <a:uFill>
                  <a:solidFill>
                    <a:srgbClr val="00000A"/>
                  </a:solidFill>
                </a:uFill>
                <a:latin typeface="Liberation Sans Serif"/>
                <a:ea typeface="DejaVu Sans"/>
              </a:rPr>
              <a:t>scientists</a:t>
            </a:r>
            <a:r>
              <a:rPr lang="fr-FR" sz="2600" b="0" i="1" strike="noStrike" spc="-1" dirty="0">
                <a:solidFill>
                  <a:srgbClr val="000000"/>
                </a:solidFill>
                <a:uFill>
                  <a:solidFill>
                    <a:srgbClr val="00000A"/>
                  </a:solidFill>
                </a:uFill>
                <a:latin typeface="Liberation Sans Serif"/>
                <a:ea typeface="DejaVu Sans"/>
              </a:rPr>
              <a:t> or </a:t>
            </a:r>
            <a:r>
              <a:rPr lang="fr-FR" sz="2600" b="0" i="1" strike="noStrike" spc="-1" dirty="0" err="1">
                <a:solidFill>
                  <a:srgbClr val="000000"/>
                </a:solidFill>
                <a:uFill>
                  <a:solidFill>
                    <a:srgbClr val="00000A"/>
                  </a:solidFill>
                </a:uFill>
                <a:latin typeface="Liberation Sans Serif"/>
                <a:ea typeface="DejaVu Sans"/>
              </a:rPr>
              <a:t>scientific</a:t>
            </a:r>
            <a:r>
              <a:rPr lang="fr-FR" sz="2600" b="0" i="1" strike="noStrike" spc="-1" dirty="0">
                <a:solidFill>
                  <a:srgbClr val="000000"/>
                </a:solidFill>
                <a:uFill>
                  <a:solidFill>
                    <a:srgbClr val="00000A"/>
                  </a:solidFill>
                </a:uFill>
                <a:latin typeface="Liberation Sans Serif"/>
                <a:ea typeface="DejaVu Sans"/>
              </a:rPr>
              <a:t> </a:t>
            </a:r>
            <a:r>
              <a:rPr lang="fr-FR" sz="2600" b="0" i="1" strike="noStrike" spc="-1" dirty="0" err="1">
                <a:solidFill>
                  <a:srgbClr val="000000"/>
                </a:solidFill>
                <a:uFill>
                  <a:solidFill>
                    <a:srgbClr val="00000A"/>
                  </a:solidFill>
                </a:uFill>
                <a:latin typeface="Liberation Sans Serif"/>
                <a:ea typeface="DejaVu Sans"/>
              </a:rPr>
              <a:t>organizations</a:t>
            </a:r>
            <a:r>
              <a:rPr lang="fr-FR" sz="2600" b="0" i="1" strike="noStrike" spc="-1" dirty="0">
                <a:solidFill>
                  <a:srgbClr val="000000"/>
                </a:solidFill>
                <a:uFill>
                  <a:solidFill>
                    <a:srgbClr val="00000A"/>
                  </a:solidFill>
                </a:uFill>
                <a:latin typeface="Liberation Sans Serif"/>
                <a:ea typeface="DejaVu Sans"/>
              </a:rPr>
              <a:t>, how </a:t>
            </a:r>
            <a:r>
              <a:rPr lang="fr-FR" sz="2600" b="0" i="1" strike="noStrike" spc="-1" dirty="0" err="1">
                <a:solidFill>
                  <a:srgbClr val="000000"/>
                </a:solidFill>
                <a:uFill>
                  <a:solidFill>
                    <a:srgbClr val="00000A"/>
                  </a:solidFill>
                </a:uFill>
                <a:latin typeface="Liberation Sans Serif"/>
                <a:ea typeface="DejaVu Sans"/>
              </a:rPr>
              <a:t>they</a:t>
            </a:r>
            <a:r>
              <a:rPr lang="fr-FR" sz="2600" b="0" i="1" strike="noStrike" spc="-1" dirty="0">
                <a:solidFill>
                  <a:srgbClr val="000000"/>
                </a:solidFill>
                <a:uFill>
                  <a:solidFill>
                    <a:srgbClr val="00000A"/>
                  </a:solidFill>
                </a:uFill>
                <a:latin typeface="Liberation Sans Serif"/>
                <a:ea typeface="DejaVu Sans"/>
              </a:rPr>
              <a:t> </a:t>
            </a:r>
            <a:r>
              <a:rPr lang="fr-FR" sz="2600" b="0" i="1" strike="noStrike" spc="-1" dirty="0" err="1">
                <a:solidFill>
                  <a:srgbClr val="000000"/>
                </a:solidFill>
                <a:uFill>
                  <a:solidFill>
                    <a:srgbClr val="00000A"/>
                  </a:solidFill>
                </a:uFill>
                <a:latin typeface="Liberation Sans Serif"/>
                <a:ea typeface="DejaVu Sans"/>
              </a:rPr>
              <a:t>helped</a:t>
            </a:r>
            <a:r>
              <a:rPr lang="fr-FR" sz="2600" b="0" i="1" strike="noStrike" spc="-1" dirty="0">
                <a:solidFill>
                  <a:srgbClr val="000000"/>
                </a:solidFill>
                <a:uFill>
                  <a:solidFill>
                    <a:srgbClr val="00000A"/>
                  </a:solidFill>
                </a:uFill>
                <a:latin typeface="Liberation Sans Serif"/>
                <a:ea typeface="DejaVu Sans"/>
              </a:rPr>
              <a:t> us to </a:t>
            </a:r>
            <a:r>
              <a:rPr lang="fr-FR" sz="2600" b="0" i="1" strike="noStrike" spc="-1" dirty="0" err="1">
                <a:solidFill>
                  <a:srgbClr val="000000"/>
                </a:solidFill>
                <a:uFill>
                  <a:solidFill>
                    <a:srgbClr val="00000A"/>
                  </a:solidFill>
                </a:uFill>
                <a:latin typeface="Liberation Sans Serif"/>
                <a:ea typeface="DejaVu Sans"/>
              </a:rPr>
              <a:t>improve</a:t>
            </a:r>
            <a:r>
              <a:rPr lang="fr-FR" sz="2600" b="0" i="1" strike="noStrike" spc="-1" dirty="0">
                <a:solidFill>
                  <a:srgbClr val="000000"/>
                </a:solidFill>
                <a:uFill>
                  <a:solidFill>
                    <a:srgbClr val="00000A"/>
                  </a:solidFill>
                </a:uFill>
                <a:latin typeface="Liberation Sans Serif"/>
                <a:ea typeface="DejaVu Sans"/>
              </a:rPr>
              <a:t> the </a:t>
            </a:r>
            <a:r>
              <a:rPr lang="fr-FR" sz="2600" b="0" i="1" strike="noStrike" spc="-1" dirty="0" err="1">
                <a:solidFill>
                  <a:srgbClr val="000000"/>
                </a:solidFill>
                <a:uFill>
                  <a:solidFill>
                    <a:srgbClr val="00000A"/>
                  </a:solidFill>
                </a:uFill>
                <a:latin typeface="Liberation Sans Serif"/>
                <a:ea typeface="DejaVu Sans"/>
              </a:rPr>
              <a:t>research</a:t>
            </a:r>
            <a:r>
              <a:rPr lang="fr-FR" sz="2600" b="0" i="1" strike="noStrike" spc="-1" dirty="0">
                <a:solidFill>
                  <a:srgbClr val="000000"/>
                </a:solidFill>
                <a:uFill>
                  <a:solidFill>
                    <a:srgbClr val="00000A"/>
                  </a:solidFill>
                </a:uFill>
                <a:latin typeface="Liberation Sans Serif"/>
                <a:ea typeface="DejaVu Sans"/>
              </a:rPr>
              <a:t> </a:t>
            </a:r>
            <a:r>
              <a:rPr lang="fr-FR" sz="2600" b="0" i="1" strike="noStrike" spc="-1" dirty="0" err="1">
                <a:solidFill>
                  <a:srgbClr val="000000"/>
                </a:solidFill>
                <a:uFill>
                  <a:solidFill>
                    <a:srgbClr val="00000A"/>
                  </a:solidFill>
                </a:uFill>
                <a:latin typeface="Liberation Sans Serif"/>
                <a:ea typeface="DejaVu Sans"/>
              </a:rPr>
              <a:t>methods</a:t>
            </a:r>
            <a:r>
              <a:rPr lang="fr-FR" sz="2600" b="0" i="1" strike="noStrike" spc="-1" dirty="0">
                <a:solidFill>
                  <a:srgbClr val="000000"/>
                </a:solidFill>
                <a:uFill>
                  <a:solidFill>
                    <a:srgbClr val="00000A"/>
                  </a:solidFill>
                </a:uFill>
                <a:latin typeface="Liberation Sans Serif"/>
                <a:ea typeface="DejaVu Sans"/>
              </a:rPr>
              <a:t> and </a:t>
            </a:r>
            <a:r>
              <a:rPr lang="fr-FR" sz="2600" b="0" i="1" strike="noStrike" spc="-1" dirty="0" err="1">
                <a:solidFill>
                  <a:srgbClr val="000000"/>
                </a:solidFill>
                <a:uFill>
                  <a:solidFill>
                    <a:srgbClr val="00000A"/>
                  </a:solidFill>
                </a:uFill>
                <a:latin typeface="Liberation Sans Serif"/>
                <a:ea typeface="DejaVu Sans"/>
              </a:rPr>
              <a:t>precision</a:t>
            </a:r>
            <a:r>
              <a:rPr lang="fr-FR" sz="2600" b="0" i="1" strike="noStrike" spc="-1" dirty="0">
                <a:solidFill>
                  <a:srgbClr val="000000"/>
                </a:solidFill>
                <a:uFill>
                  <a:solidFill>
                    <a:srgbClr val="00000A"/>
                  </a:solidFill>
                </a:uFill>
                <a:latin typeface="Liberation Sans Serif"/>
                <a:ea typeface="DejaVu Sans"/>
              </a:rPr>
              <a:t>.</a:t>
            </a:r>
            <a:endParaRPr lang="fr-FR" sz="1800" b="0" strike="noStrike" spc="-1" dirty="0">
              <a:solidFill>
                <a:srgbClr val="000000"/>
              </a:solidFill>
              <a:uFill>
                <a:solidFill>
                  <a:srgbClr val="FFFFFF"/>
                </a:solidFill>
              </a:uFill>
              <a:latin typeface="Arial"/>
            </a:endParaRPr>
          </a:p>
          <a:p>
            <a:pPr>
              <a:lnSpc>
                <a:spcPct val="100000"/>
              </a:lnSpc>
            </a:pPr>
            <a:r>
              <a:rPr lang="fr-FR" sz="2600" b="0" strike="noStrike" spc="-1" dirty="0" err="1">
                <a:solidFill>
                  <a:srgbClr val="000000"/>
                </a:solidFill>
                <a:uFill>
                  <a:solidFill>
                    <a:srgbClr val="00000A"/>
                  </a:solidFill>
                </a:uFill>
                <a:latin typeface="Liberation Sans Serif"/>
                <a:ea typeface="DejaVu Sans"/>
              </a:rPr>
              <a:t>We</a:t>
            </a:r>
            <a:r>
              <a:rPr lang="fr-FR" sz="2600" b="0" strike="noStrike" spc="-1" dirty="0">
                <a:solidFill>
                  <a:srgbClr val="000000"/>
                </a:solidFill>
                <a:uFill>
                  <a:solidFill>
                    <a:srgbClr val="00000A"/>
                  </a:solidFill>
                </a:uFill>
                <a:latin typeface="Liberation Sans Serif"/>
                <a:ea typeface="DejaVu Sans"/>
              </a:rPr>
              <a:t> </a:t>
            </a:r>
            <a:r>
              <a:rPr lang="fr-FR" sz="2600" b="0" strike="noStrike" spc="-1" dirty="0" err="1">
                <a:solidFill>
                  <a:srgbClr val="000000"/>
                </a:solidFill>
                <a:uFill>
                  <a:solidFill>
                    <a:srgbClr val="00000A"/>
                  </a:solidFill>
                </a:uFill>
                <a:latin typeface="Liberation Sans Serif"/>
                <a:ea typeface="DejaVu Sans"/>
              </a:rPr>
              <a:t>can</a:t>
            </a:r>
            <a:r>
              <a:rPr lang="fr-FR" sz="2600" b="0" strike="noStrike" spc="-1" dirty="0">
                <a:solidFill>
                  <a:srgbClr val="000000"/>
                </a:solidFill>
                <a:uFill>
                  <a:solidFill>
                    <a:srgbClr val="00000A"/>
                  </a:solidFill>
                </a:uFill>
                <a:latin typeface="Liberation Sans Serif"/>
                <a:ea typeface="DejaVu Sans"/>
              </a:rPr>
              <a:t> </a:t>
            </a:r>
            <a:r>
              <a:rPr lang="fr-FR" sz="2600" b="0" strike="noStrike" spc="-1" dirty="0" err="1">
                <a:solidFill>
                  <a:srgbClr val="000000"/>
                </a:solidFill>
                <a:uFill>
                  <a:solidFill>
                    <a:srgbClr val="00000A"/>
                  </a:solidFill>
                </a:uFill>
                <a:latin typeface="Liberation Sans Serif"/>
                <a:ea typeface="DejaVu Sans"/>
              </a:rPr>
              <a:t>get</a:t>
            </a:r>
            <a:r>
              <a:rPr lang="fr-FR" sz="2600" b="0" strike="noStrike" spc="-1" dirty="0">
                <a:solidFill>
                  <a:srgbClr val="000000"/>
                </a:solidFill>
                <a:uFill>
                  <a:solidFill>
                    <a:srgbClr val="00000A"/>
                  </a:solidFill>
                </a:uFill>
                <a:latin typeface="Liberation Sans Serif"/>
                <a:ea typeface="DejaVu Sans"/>
              </a:rPr>
              <a:t> </a:t>
            </a:r>
            <a:r>
              <a:rPr lang="fr-FR" sz="2600" b="0" strike="noStrike" spc="-1" dirty="0" err="1">
                <a:solidFill>
                  <a:srgbClr val="000000"/>
                </a:solidFill>
                <a:uFill>
                  <a:solidFill>
                    <a:srgbClr val="00000A"/>
                  </a:solidFill>
                </a:uFill>
                <a:latin typeface="Liberation Sans Serif"/>
                <a:ea typeface="DejaVu Sans"/>
              </a:rPr>
              <a:t>this</a:t>
            </a:r>
            <a:r>
              <a:rPr lang="fr-FR" sz="2600" b="0" strike="noStrike" spc="-1" dirty="0">
                <a:solidFill>
                  <a:srgbClr val="000000"/>
                </a:solidFill>
                <a:uFill>
                  <a:solidFill>
                    <a:srgbClr val="00000A"/>
                  </a:solidFill>
                </a:uFill>
                <a:latin typeface="Liberation Sans Serif"/>
                <a:ea typeface="DejaVu Sans"/>
              </a:rPr>
              <a:t> badge </a:t>
            </a:r>
            <a:r>
              <a:rPr lang="fr-FR" sz="2600" b="0" strike="noStrike" spc="-1" dirty="0" err="1">
                <a:solidFill>
                  <a:srgbClr val="000000"/>
                </a:solidFill>
                <a:uFill>
                  <a:solidFill>
                    <a:srgbClr val="00000A"/>
                  </a:solidFill>
                </a:uFill>
                <a:latin typeface="Liberation Sans Serif"/>
                <a:ea typeface="DejaVu Sans"/>
              </a:rPr>
              <a:t>because</a:t>
            </a:r>
            <a:r>
              <a:rPr lang="fr-FR" sz="2600" b="0" strike="noStrike" spc="-1" dirty="0">
                <a:solidFill>
                  <a:srgbClr val="000000"/>
                </a:solidFill>
                <a:uFill>
                  <a:solidFill>
                    <a:srgbClr val="00000A"/>
                  </a:solidFill>
                </a:uFill>
                <a:latin typeface="Liberation Sans Serif"/>
                <a:ea typeface="DejaVu Sans"/>
              </a:rPr>
              <a:t> </a:t>
            </a:r>
            <a:r>
              <a:rPr lang="fr-FR" sz="2600" b="0" strike="noStrike" spc="-1" dirty="0" err="1">
                <a:solidFill>
                  <a:srgbClr val="000000"/>
                </a:solidFill>
                <a:uFill>
                  <a:solidFill>
                    <a:srgbClr val="00000A"/>
                  </a:solidFill>
                </a:uFill>
                <a:latin typeface="Liberation Sans Serif"/>
                <a:ea typeface="DejaVu Sans"/>
              </a:rPr>
              <a:t>we</a:t>
            </a:r>
            <a:r>
              <a:rPr lang="fr-FR" sz="2600" b="0" strike="noStrike" spc="-1" dirty="0">
                <a:solidFill>
                  <a:srgbClr val="000000"/>
                </a:solidFill>
                <a:uFill>
                  <a:solidFill>
                    <a:srgbClr val="00000A"/>
                  </a:solidFill>
                </a:uFill>
                <a:latin typeface="Liberation Sans Serif"/>
                <a:ea typeface="DejaVu Sans"/>
              </a:rPr>
              <a:t> </a:t>
            </a:r>
            <a:r>
              <a:rPr lang="fr-FR" sz="2600" b="0" strike="noStrike" spc="-1" dirty="0" err="1">
                <a:solidFill>
                  <a:srgbClr val="000000"/>
                </a:solidFill>
                <a:uFill>
                  <a:solidFill>
                    <a:srgbClr val="00000A"/>
                  </a:solidFill>
                </a:uFill>
                <a:latin typeface="Liberation Sans Serif"/>
                <a:ea typeface="DejaVu Sans"/>
              </a:rPr>
              <a:t>worked</a:t>
            </a:r>
            <a:r>
              <a:rPr lang="fr-FR" sz="2600" b="0" strike="noStrike" spc="-1" dirty="0">
                <a:solidFill>
                  <a:srgbClr val="000000"/>
                </a:solidFill>
                <a:uFill>
                  <a:solidFill>
                    <a:srgbClr val="00000A"/>
                  </a:solidFill>
                </a:uFill>
                <a:latin typeface="Liberation Sans Serif"/>
                <a:ea typeface="DejaVu Sans"/>
              </a:rPr>
              <a:t> </a:t>
            </a:r>
            <a:r>
              <a:rPr lang="fr-FR" sz="2600" b="0" strike="noStrike" spc="-1" dirty="0" err="1">
                <a:solidFill>
                  <a:srgbClr val="000000"/>
                </a:solidFill>
                <a:uFill>
                  <a:solidFill>
                    <a:srgbClr val="00000A"/>
                  </a:solidFill>
                </a:uFill>
                <a:latin typeface="Liberation Sans Serif"/>
                <a:ea typeface="DejaVu Sans"/>
              </a:rPr>
              <a:t>with</a:t>
            </a:r>
            <a:r>
              <a:rPr lang="fr-FR" sz="2600" b="0" strike="noStrike" spc="-1" dirty="0">
                <a:solidFill>
                  <a:srgbClr val="000000"/>
                </a:solidFill>
                <a:uFill>
                  <a:solidFill>
                    <a:srgbClr val="00000A"/>
                  </a:solidFill>
                </a:uFill>
                <a:latin typeface="Liberation Sans Serif"/>
                <a:ea typeface="DejaVu Sans"/>
              </a:rPr>
              <a:t> </a:t>
            </a:r>
            <a:r>
              <a:rPr lang="fr-FR" sz="2600" b="0" strike="noStrike" spc="-1" dirty="0" err="1">
                <a:solidFill>
                  <a:srgbClr val="000000"/>
                </a:solidFill>
                <a:uFill>
                  <a:solidFill>
                    <a:srgbClr val="00000A"/>
                  </a:solidFill>
                </a:uFill>
                <a:latin typeface="Liberation Sans Serif"/>
                <a:ea typeface="DejaVu Sans"/>
              </a:rPr>
              <a:t>many</a:t>
            </a:r>
            <a:r>
              <a:rPr lang="fr-FR" sz="2600" b="0" strike="noStrike" spc="-1" dirty="0">
                <a:solidFill>
                  <a:srgbClr val="000000"/>
                </a:solidFill>
                <a:uFill>
                  <a:solidFill>
                    <a:srgbClr val="00000A"/>
                  </a:solidFill>
                </a:uFill>
                <a:latin typeface="Liberation Sans Serif"/>
                <a:ea typeface="DejaVu Sans"/>
              </a:rPr>
              <a:t> </a:t>
            </a:r>
            <a:r>
              <a:rPr lang="fr-FR" sz="2600" b="0" strike="noStrike" spc="-1" dirty="0" err="1">
                <a:solidFill>
                  <a:srgbClr val="000000"/>
                </a:solidFill>
                <a:uFill>
                  <a:solidFill>
                    <a:srgbClr val="00000A"/>
                  </a:solidFill>
                </a:uFill>
                <a:latin typeface="Liberation Sans Serif"/>
                <a:ea typeface="DejaVu Sans"/>
              </a:rPr>
              <a:t>scientists</a:t>
            </a:r>
            <a:r>
              <a:rPr lang="fr-FR" sz="2600" b="0" strike="noStrike" spc="-1" dirty="0">
                <a:solidFill>
                  <a:srgbClr val="000000"/>
                </a:solidFill>
                <a:uFill>
                  <a:solidFill>
                    <a:srgbClr val="00000A"/>
                  </a:solidFill>
                </a:uFill>
                <a:latin typeface="Liberation Sans Serif"/>
                <a:ea typeface="DejaVu Sans"/>
              </a:rPr>
              <a:t>, </a:t>
            </a:r>
            <a:r>
              <a:rPr lang="fr-FR" sz="2600" b="0" strike="noStrike" spc="-1" dirty="0" err="1">
                <a:solidFill>
                  <a:srgbClr val="000000"/>
                </a:solidFill>
                <a:uFill>
                  <a:solidFill>
                    <a:srgbClr val="00000A"/>
                  </a:solidFill>
                </a:uFill>
                <a:latin typeface="Liberation Sans Serif"/>
                <a:ea typeface="DejaVu Sans"/>
              </a:rPr>
              <a:t>because</a:t>
            </a:r>
            <a:r>
              <a:rPr lang="fr-FR" sz="2600" b="0" strike="noStrike" spc="-1" dirty="0">
                <a:solidFill>
                  <a:srgbClr val="000000"/>
                </a:solidFill>
                <a:uFill>
                  <a:solidFill>
                    <a:srgbClr val="00000A"/>
                  </a:solidFill>
                </a:uFill>
                <a:latin typeface="Liberation Sans Serif"/>
                <a:ea typeface="DejaVu Sans"/>
              </a:rPr>
              <a:t> </a:t>
            </a:r>
            <a:r>
              <a:rPr lang="fr-FR" sz="2600" b="0" strike="noStrike" spc="-1" dirty="0" err="1">
                <a:solidFill>
                  <a:srgbClr val="000000"/>
                </a:solidFill>
                <a:uFill>
                  <a:solidFill>
                    <a:srgbClr val="00000A"/>
                  </a:solidFill>
                </a:uFill>
                <a:latin typeface="Liberation Sans Serif"/>
                <a:ea typeface="DejaVu Sans"/>
              </a:rPr>
              <a:t>with</a:t>
            </a:r>
            <a:r>
              <a:rPr lang="fr-FR" sz="2600" b="0" strike="noStrike" spc="-1" dirty="0">
                <a:solidFill>
                  <a:srgbClr val="000000"/>
                </a:solidFill>
                <a:uFill>
                  <a:solidFill>
                    <a:srgbClr val="00000A"/>
                  </a:solidFill>
                </a:uFill>
                <a:latin typeface="Liberation Sans Serif"/>
                <a:ea typeface="DejaVu Sans"/>
              </a:rPr>
              <a:t> </a:t>
            </a:r>
            <a:r>
              <a:rPr lang="fr-FR" sz="2600" b="0" strike="noStrike" spc="-1" dirty="0" err="1">
                <a:solidFill>
                  <a:srgbClr val="000000"/>
                </a:solidFill>
                <a:uFill>
                  <a:solidFill>
                    <a:srgbClr val="00000A"/>
                  </a:solidFill>
                </a:uFill>
                <a:latin typeface="Liberation Sans Serif"/>
                <a:ea typeface="DejaVu Sans"/>
              </a:rPr>
              <a:t>our</a:t>
            </a:r>
            <a:r>
              <a:rPr lang="fr-FR" sz="2600" b="0" strike="noStrike" spc="-1" dirty="0">
                <a:solidFill>
                  <a:srgbClr val="000000"/>
                </a:solidFill>
                <a:uFill>
                  <a:solidFill>
                    <a:srgbClr val="00000A"/>
                  </a:solidFill>
                </a:uFill>
                <a:latin typeface="Liberation Sans Serif"/>
                <a:ea typeface="DejaVu Sans"/>
              </a:rPr>
              <a:t> </a:t>
            </a:r>
            <a:r>
              <a:rPr lang="fr-FR" sz="2600" b="0" strike="noStrike" spc="-1" dirty="0" err="1">
                <a:solidFill>
                  <a:srgbClr val="000000"/>
                </a:solidFill>
                <a:uFill>
                  <a:solidFill>
                    <a:srgbClr val="00000A"/>
                  </a:solidFill>
                </a:uFill>
                <a:latin typeface="Liberation Sans Serif"/>
                <a:ea typeface="DejaVu Sans"/>
              </a:rPr>
              <a:t>project</a:t>
            </a:r>
            <a:r>
              <a:rPr lang="fr-FR" sz="2600" b="0" strike="noStrike" spc="-1" dirty="0">
                <a:solidFill>
                  <a:srgbClr val="000000"/>
                </a:solidFill>
                <a:uFill>
                  <a:solidFill>
                    <a:srgbClr val="00000A"/>
                  </a:solidFill>
                </a:uFill>
                <a:latin typeface="Liberation Sans Serif"/>
                <a:ea typeface="DejaVu Sans"/>
              </a:rPr>
              <a:t>, </a:t>
            </a:r>
            <a:r>
              <a:rPr lang="fr-FR" sz="2600" b="0" strike="noStrike" spc="-1" dirty="0" err="1">
                <a:solidFill>
                  <a:srgbClr val="000000"/>
                </a:solidFill>
                <a:uFill>
                  <a:solidFill>
                    <a:srgbClr val="00000A"/>
                  </a:solidFill>
                </a:uFill>
                <a:latin typeface="Liberation Sans Serif"/>
                <a:ea typeface="DejaVu Sans"/>
              </a:rPr>
              <a:t>we</a:t>
            </a:r>
            <a:r>
              <a:rPr lang="fr-FR" sz="2600" b="0" strike="noStrike" spc="-1" dirty="0">
                <a:solidFill>
                  <a:srgbClr val="000000"/>
                </a:solidFill>
                <a:uFill>
                  <a:solidFill>
                    <a:srgbClr val="00000A"/>
                  </a:solidFill>
                </a:uFill>
                <a:latin typeface="Liberation Sans Serif"/>
                <a:ea typeface="DejaVu Sans"/>
              </a:rPr>
              <a:t> </a:t>
            </a:r>
            <a:r>
              <a:rPr lang="fr-FR" sz="2600" b="0" strike="noStrike" spc="-1" dirty="0" err="1">
                <a:solidFill>
                  <a:srgbClr val="000000"/>
                </a:solidFill>
                <a:uFill>
                  <a:solidFill>
                    <a:srgbClr val="00000A"/>
                  </a:solidFill>
                </a:uFill>
                <a:latin typeface="Liberation Sans Serif"/>
                <a:ea typeface="DejaVu Sans"/>
              </a:rPr>
              <a:t>discovering</a:t>
            </a:r>
            <a:r>
              <a:rPr lang="fr-FR" sz="2600" b="0" strike="noStrike" spc="-1" dirty="0">
                <a:solidFill>
                  <a:srgbClr val="000000"/>
                </a:solidFill>
                <a:uFill>
                  <a:solidFill>
                    <a:srgbClr val="00000A"/>
                  </a:solidFill>
                </a:uFill>
                <a:latin typeface="Liberation Sans Serif"/>
                <a:ea typeface="DejaVu Sans"/>
              </a:rPr>
              <a:t> all the </a:t>
            </a:r>
            <a:r>
              <a:rPr lang="fr-FR" sz="2600" b="0" strike="noStrike" spc="-1" dirty="0" err="1">
                <a:solidFill>
                  <a:srgbClr val="000000"/>
                </a:solidFill>
                <a:uFill>
                  <a:solidFill>
                    <a:srgbClr val="00000A"/>
                  </a:solidFill>
                </a:uFill>
                <a:latin typeface="Liberation Sans Serif"/>
                <a:ea typeface="DejaVu Sans"/>
              </a:rPr>
              <a:t>work</a:t>
            </a:r>
            <a:r>
              <a:rPr lang="fr-FR" sz="2600" b="0" strike="noStrike" spc="-1" dirty="0">
                <a:solidFill>
                  <a:srgbClr val="000000"/>
                </a:solidFill>
                <a:uFill>
                  <a:solidFill>
                    <a:srgbClr val="00000A"/>
                  </a:solidFill>
                </a:uFill>
                <a:latin typeface="Liberation Sans Serif"/>
                <a:ea typeface="DejaVu Sans"/>
              </a:rPr>
              <a:t> </a:t>
            </a:r>
            <a:r>
              <a:rPr lang="fr-FR" sz="2600" b="0" strike="noStrike" spc="-1" dirty="0" err="1">
                <a:solidFill>
                  <a:srgbClr val="000000"/>
                </a:solidFill>
                <a:uFill>
                  <a:solidFill>
                    <a:srgbClr val="00000A"/>
                  </a:solidFill>
                </a:uFill>
                <a:latin typeface="Liberation Sans Serif"/>
                <a:ea typeface="DejaVu Sans"/>
              </a:rPr>
              <a:t>around</a:t>
            </a:r>
            <a:r>
              <a:rPr lang="fr-FR" sz="2600" b="0" strike="noStrike" spc="-1" dirty="0">
                <a:solidFill>
                  <a:srgbClr val="000000"/>
                </a:solidFill>
                <a:uFill>
                  <a:solidFill>
                    <a:srgbClr val="00000A"/>
                  </a:solidFill>
                </a:uFill>
                <a:latin typeface="Liberation Sans Serif"/>
                <a:ea typeface="DejaVu Sans"/>
              </a:rPr>
              <a:t> </a:t>
            </a:r>
            <a:r>
              <a:rPr lang="fr-FR" sz="2600" b="0" strike="noStrike" spc="-1" dirty="0" err="1">
                <a:solidFill>
                  <a:srgbClr val="000000"/>
                </a:solidFill>
                <a:uFill>
                  <a:solidFill>
                    <a:srgbClr val="00000A"/>
                  </a:solidFill>
                </a:uFill>
                <a:latin typeface="Liberation Sans Serif"/>
                <a:ea typeface="DejaVu Sans"/>
              </a:rPr>
              <a:t>wine</a:t>
            </a:r>
            <a:r>
              <a:rPr lang="fr-FR" sz="2600" b="0" strike="noStrike" spc="-1" dirty="0">
                <a:solidFill>
                  <a:srgbClr val="000000"/>
                </a:solidFill>
                <a:uFill>
                  <a:solidFill>
                    <a:srgbClr val="00000A"/>
                  </a:solidFill>
                </a:uFill>
                <a:latin typeface="Liberation Sans Serif"/>
                <a:ea typeface="DejaVu Sans"/>
              </a:rPr>
              <a:t> (</a:t>
            </a:r>
            <a:r>
              <a:rPr lang="fr-FR" sz="2600" b="0" strike="noStrike" spc="-1" dirty="0" err="1">
                <a:solidFill>
                  <a:srgbClr val="000000"/>
                </a:solidFill>
                <a:uFill>
                  <a:solidFill>
                    <a:srgbClr val="00000A"/>
                  </a:solidFill>
                </a:uFill>
                <a:latin typeface="Liberation Sans Serif"/>
                <a:ea typeface="DejaVu Sans"/>
              </a:rPr>
              <a:t>like</a:t>
            </a:r>
            <a:r>
              <a:rPr lang="fr-FR" sz="2600" b="0" strike="noStrike" spc="-1" dirty="0">
                <a:solidFill>
                  <a:srgbClr val="000000"/>
                </a:solidFill>
                <a:uFill>
                  <a:solidFill>
                    <a:srgbClr val="00000A"/>
                  </a:solidFill>
                </a:uFill>
                <a:latin typeface="Liberation Sans Serif"/>
                <a:ea typeface="DejaVu Sans"/>
              </a:rPr>
              <a:t> </a:t>
            </a:r>
            <a:r>
              <a:rPr lang="fr-FR" sz="2600" b="0" strike="noStrike" spc="-1" dirty="0" err="1">
                <a:solidFill>
                  <a:srgbClr val="000000"/>
                </a:solidFill>
                <a:uFill>
                  <a:solidFill>
                    <a:srgbClr val="00000A"/>
                  </a:solidFill>
                </a:uFill>
                <a:latin typeface="Liberation Sans Serif"/>
                <a:ea typeface="DejaVu Sans"/>
              </a:rPr>
              <a:t>oeunologist</a:t>
            </a:r>
            <a:r>
              <a:rPr lang="fr-FR" sz="2600" b="0" strike="noStrike" spc="-1" dirty="0">
                <a:solidFill>
                  <a:srgbClr val="000000"/>
                </a:solidFill>
                <a:uFill>
                  <a:solidFill>
                    <a:srgbClr val="00000A"/>
                  </a:solidFill>
                </a:uFill>
                <a:latin typeface="Liberation Sans Serif"/>
                <a:ea typeface="DejaVu Sans"/>
              </a:rPr>
              <a:t>, </a:t>
            </a:r>
            <a:r>
              <a:rPr lang="fr-FR" sz="2600" b="0" strike="noStrike" spc="-1" dirty="0" err="1">
                <a:solidFill>
                  <a:srgbClr val="000000"/>
                </a:solidFill>
                <a:uFill>
                  <a:solidFill>
                    <a:srgbClr val="00000A"/>
                  </a:solidFill>
                </a:uFill>
                <a:latin typeface="Liberation Sans Serif"/>
                <a:ea typeface="DejaVu Sans"/>
              </a:rPr>
              <a:t>winegrower</a:t>
            </a:r>
            <a:r>
              <a:rPr lang="fr-FR" sz="2600" b="0" strike="noStrike" spc="-1" dirty="0">
                <a:solidFill>
                  <a:srgbClr val="000000"/>
                </a:solidFill>
                <a:uFill>
                  <a:solidFill>
                    <a:srgbClr val="00000A"/>
                  </a:solidFill>
                </a:uFill>
                <a:latin typeface="Liberation Sans Serif"/>
                <a:ea typeface="DejaVu Sans"/>
              </a:rPr>
              <a:t>, etc...) </a:t>
            </a:r>
            <a:r>
              <a:rPr lang="fr-FR" sz="2600" b="0" strike="noStrike" spc="-1" dirty="0" err="1">
                <a:solidFill>
                  <a:srgbClr val="000000"/>
                </a:solidFill>
                <a:uFill>
                  <a:solidFill>
                    <a:srgbClr val="00000A"/>
                  </a:solidFill>
                </a:uFill>
                <a:latin typeface="Liberation Sans Serif"/>
                <a:ea typeface="DejaVu Sans"/>
              </a:rPr>
              <a:t>is</a:t>
            </a:r>
            <a:r>
              <a:rPr lang="fr-FR" sz="2600" b="0" strike="noStrike" spc="-1" dirty="0">
                <a:solidFill>
                  <a:srgbClr val="000000"/>
                </a:solidFill>
                <a:uFill>
                  <a:solidFill>
                    <a:srgbClr val="00000A"/>
                  </a:solidFill>
                </a:uFill>
                <a:latin typeface="Liberation Sans Serif"/>
                <a:ea typeface="DejaVu Sans"/>
              </a:rPr>
              <a:t> a </a:t>
            </a:r>
            <a:r>
              <a:rPr lang="fr-FR" sz="2600" b="0" strike="noStrike" spc="-1" dirty="0" err="1">
                <a:solidFill>
                  <a:srgbClr val="000000"/>
                </a:solidFill>
                <a:uFill>
                  <a:solidFill>
                    <a:srgbClr val="00000A"/>
                  </a:solidFill>
                </a:uFill>
                <a:latin typeface="Liberation Sans Serif"/>
                <a:ea typeface="DejaVu Sans"/>
              </a:rPr>
              <a:t>scientists</a:t>
            </a:r>
            <a:r>
              <a:rPr lang="fr-FR" sz="2600" b="0" strike="noStrike" spc="-1" dirty="0">
                <a:solidFill>
                  <a:srgbClr val="000000"/>
                </a:solidFill>
                <a:uFill>
                  <a:solidFill>
                    <a:srgbClr val="00000A"/>
                  </a:solidFill>
                </a:uFill>
                <a:latin typeface="Liberation Sans Serif"/>
                <a:ea typeface="DejaVu Sans"/>
              </a:rPr>
              <a:t>. </a:t>
            </a:r>
            <a:r>
              <a:rPr lang="fr-FR" sz="2600" b="0" strike="noStrike" spc="-1" dirty="0" err="1">
                <a:solidFill>
                  <a:srgbClr val="000000"/>
                </a:solidFill>
                <a:uFill>
                  <a:solidFill>
                    <a:srgbClr val="00000A"/>
                  </a:solidFill>
                </a:uFill>
                <a:latin typeface="Liberation Sans Serif"/>
                <a:ea typeface="DejaVu Sans"/>
              </a:rPr>
              <a:t>Because</a:t>
            </a:r>
            <a:r>
              <a:rPr lang="fr-FR" sz="2600" b="0" strike="noStrike" spc="-1" dirty="0">
                <a:solidFill>
                  <a:srgbClr val="000000"/>
                </a:solidFill>
                <a:uFill>
                  <a:solidFill>
                    <a:srgbClr val="00000A"/>
                  </a:solidFill>
                </a:uFill>
                <a:latin typeface="Liberation Sans Serif"/>
                <a:ea typeface="DejaVu Sans"/>
              </a:rPr>
              <a:t> for do </a:t>
            </a:r>
            <a:r>
              <a:rPr lang="fr-FR" sz="2600" b="0" strike="noStrike" spc="-1" dirty="0" err="1">
                <a:solidFill>
                  <a:srgbClr val="000000"/>
                </a:solidFill>
                <a:uFill>
                  <a:solidFill>
                    <a:srgbClr val="00000A"/>
                  </a:solidFill>
                </a:uFill>
                <a:latin typeface="Liberation Sans Serif"/>
                <a:ea typeface="DejaVu Sans"/>
              </a:rPr>
              <a:t>wine</a:t>
            </a:r>
            <a:r>
              <a:rPr lang="fr-FR" sz="2600" b="0" strike="noStrike" spc="-1" dirty="0">
                <a:solidFill>
                  <a:srgbClr val="000000"/>
                </a:solidFill>
                <a:uFill>
                  <a:solidFill>
                    <a:srgbClr val="00000A"/>
                  </a:solidFill>
                </a:uFill>
                <a:latin typeface="Liberation Sans Serif"/>
                <a:ea typeface="DejaVu Sans"/>
              </a:rPr>
              <a:t> </a:t>
            </a:r>
            <a:r>
              <a:rPr lang="fr-FR" sz="2600" b="0" strike="noStrike" spc="-1" dirty="0" err="1">
                <a:solidFill>
                  <a:srgbClr val="000000"/>
                </a:solidFill>
                <a:uFill>
                  <a:solidFill>
                    <a:srgbClr val="00000A"/>
                  </a:solidFill>
                </a:uFill>
                <a:latin typeface="Liberation Sans Serif"/>
                <a:ea typeface="DejaVu Sans"/>
              </a:rPr>
              <a:t>we</a:t>
            </a:r>
            <a:r>
              <a:rPr lang="fr-FR" sz="2600" b="0" strike="noStrike" spc="-1" dirty="0">
                <a:solidFill>
                  <a:srgbClr val="000000"/>
                </a:solidFill>
                <a:uFill>
                  <a:solidFill>
                    <a:srgbClr val="00000A"/>
                  </a:solidFill>
                </a:uFill>
                <a:latin typeface="Liberation Sans Serif"/>
                <a:ea typeface="DejaVu Sans"/>
              </a:rPr>
              <a:t> </a:t>
            </a:r>
            <a:r>
              <a:rPr lang="fr-FR" sz="2600" b="0" strike="noStrike" spc="-1" dirty="0" err="1">
                <a:solidFill>
                  <a:srgbClr val="000000"/>
                </a:solidFill>
                <a:uFill>
                  <a:solidFill>
                    <a:srgbClr val="00000A"/>
                  </a:solidFill>
                </a:uFill>
                <a:latin typeface="Liberation Sans Serif"/>
                <a:ea typeface="DejaVu Sans"/>
              </a:rPr>
              <a:t>should</a:t>
            </a:r>
            <a:r>
              <a:rPr lang="fr-FR" sz="2600" b="0" strike="noStrike" spc="-1" dirty="0">
                <a:solidFill>
                  <a:srgbClr val="000000"/>
                </a:solidFill>
                <a:uFill>
                  <a:solidFill>
                    <a:srgbClr val="00000A"/>
                  </a:solidFill>
                </a:uFill>
                <a:latin typeface="Liberation Sans Serif"/>
                <a:ea typeface="DejaVu Sans"/>
              </a:rPr>
              <a:t> </a:t>
            </a:r>
            <a:r>
              <a:rPr lang="fr-FR" sz="2600" b="0" strike="noStrike" spc="-1" dirty="0" err="1">
                <a:solidFill>
                  <a:srgbClr val="000000"/>
                </a:solidFill>
                <a:uFill>
                  <a:solidFill>
                    <a:srgbClr val="00000A"/>
                  </a:solidFill>
                </a:uFill>
                <a:latin typeface="Liberation Sans Serif"/>
                <a:ea typeface="DejaVu Sans"/>
              </a:rPr>
              <a:t>knowledge</a:t>
            </a:r>
            <a:r>
              <a:rPr lang="fr-FR" sz="2600" b="0" strike="noStrike" spc="-1" dirty="0">
                <a:solidFill>
                  <a:srgbClr val="000000"/>
                </a:solidFill>
                <a:uFill>
                  <a:solidFill>
                    <a:srgbClr val="00000A"/>
                  </a:solidFill>
                </a:uFill>
                <a:latin typeface="Liberation Sans Serif"/>
                <a:ea typeface="DejaVu Sans"/>
              </a:rPr>
              <a:t> about science or </a:t>
            </a:r>
            <a:r>
              <a:rPr lang="fr-FR" sz="2600" b="0" strike="noStrike" spc="-1" dirty="0" err="1">
                <a:solidFill>
                  <a:srgbClr val="000000"/>
                </a:solidFill>
                <a:uFill>
                  <a:solidFill>
                    <a:srgbClr val="00000A"/>
                  </a:solidFill>
                </a:uFill>
                <a:latin typeface="Liberation Sans Serif"/>
                <a:ea typeface="DejaVu Sans"/>
              </a:rPr>
              <a:t>physics</a:t>
            </a:r>
            <a:r>
              <a:rPr lang="fr-FR" sz="2600" b="0" strike="noStrike" spc="-1" dirty="0">
                <a:solidFill>
                  <a:srgbClr val="000000"/>
                </a:solidFill>
                <a:uFill>
                  <a:solidFill>
                    <a:srgbClr val="00000A"/>
                  </a:solidFill>
                </a:uFill>
                <a:latin typeface="Liberation Sans Serif"/>
                <a:ea typeface="DejaVu Sans"/>
              </a:rPr>
              <a:t>. So </a:t>
            </a:r>
            <a:r>
              <a:rPr lang="fr-FR" sz="2600" b="0" strike="noStrike" spc="-1" dirty="0" err="1">
                <a:solidFill>
                  <a:srgbClr val="000000"/>
                </a:solidFill>
                <a:uFill>
                  <a:solidFill>
                    <a:srgbClr val="00000A"/>
                  </a:solidFill>
                </a:uFill>
                <a:latin typeface="Liberation Sans Serif"/>
                <a:ea typeface="DejaVu Sans"/>
              </a:rPr>
              <a:t>we</a:t>
            </a:r>
            <a:r>
              <a:rPr lang="fr-FR" sz="2600" b="0" strike="noStrike" spc="-1" dirty="0">
                <a:solidFill>
                  <a:srgbClr val="000000"/>
                </a:solidFill>
                <a:uFill>
                  <a:solidFill>
                    <a:srgbClr val="00000A"/>
                  </a:solidFill>
                </a:uFill>
                <a:latin typeface="Liberation Sans Serif"/>
                <a:ea typeface="DejaVu Sans"/>
              </a:rPr>
              <a:t> </a:t>
            </a:r>
            <a:r>
              <a:rPr lang="fr-FR" sz="2600" b="0" strike="noStrike" spc="-1" dirty="0" err="1">
                <a:solidFill>
                  <a:srgbClr val="000000"/>
                </a:solidFill>
                <a:uFill>
                  <a:solidFill>
                    <a:srgbClr val="00000A"/>
                  </a:solidFill>
                </a:uFill>
                <a:latin typeface="Liberation Sans Serif"/>
                <a:ea typeface="DejaVu Sans"/>
              </a:rPr>
              <a:t>worked</a:t>
            </a:r>
            <a:r>
              <a:rPr lang="fr-FR" sz="2600" b="0" strike="noStrike" spc="-1" dirty="0">
                <a:solidFill>
                  <a:srgbClr val="000000"/>
                </a:solidFill>
                <a:uFill>
                  <a:solidFill>
                    <a:srgbClr val="00000A"/>
                  </a:solidFill>
                </a:uFill>
                <a:latin typeface="Liberation Sans Serif"/>
                <a:ea typeface="DejaVu Sans"/>
              </a:rPr>
              <a:t> </a:t>
            </a:r>
            <a:r>
              <a:rPr lang="fr-FR" sz="2600" b="0" strike="noStrike" spc="-1" dirty="0" err="1">
                <a:solidFill>
                  <a:srgbClr val="000000"/>
                </a:solidFill>
                <a:uFill>
                  <a:solidFill>
                    <a:srgbClr val="00000A"/>
                  </a:solidFill>
                </a:uFill>
                <a:latin typeface="Liberation Sans Serif"/>
                <a:ea typeface="DejaVu Sans"/>
              </a:rPr>
              <a:t>with</a:t>
            </a:r>
            <a:r>
              <a:rPr lang="fr-FR" sz="2600" b="0" strike="noStrike" spc="-1" dirty="0">
                <a:solidFill>
                  <a:srgbClr val="000000"/>
                </a:solidFill>
                <a:uFill>
                  <a:solidFill>
                    <a:srgbClr val="00000A"/>
                  </a:solidFill>
                </a:uFill>
                <a:latin typeface="Liberation Sans Serif"/>
                <a:ea typeface="DejaVu Sans"/>
              </a:rPr>
              <a:t> a </a:t>
            </a:r>
            <a:r>
              <a:rPr lang="fr-FR" sz="2600" b="0" strike="noStrike" spc="-1" dirty="0" err="1">
                <a:solidFill>
                  <a:srgbClr val="000000"/>
                </a:solidFill>
                <a:uFill>
                  <a:solidFill>
                    <a:srgbClr val="00000A"/>
                  </a:solidFill>
                </a:uFill>
                <a:latin typeface="Liberation Sans Serif"/>
                <a:ea typeface="DejaVu Sans"/>
              </a:rPr>
              <a:t>winegrower</a:t>
            </a:r>
            <a:r>
              <a:rPr lang="fr-FR" sz="2600" b="0" strike="noStrike" spc="-1" dirty="0">
                <a:solidFill>
                  <a:srgbClr val="000000"/>
                </a:solidFill>
                <a:uFill>
                  <a:solidFill>
                    <a:srgbClr val="00000A"/>
                  </a:solidFill>
                </a:uFill>
                <a:latin typeface="Liberation Sans Serif"/>
                <a:ea typeface="DejaVu Sans"/>
              </a:rPr>
              <a:t> and an association </a:t>
            </a:r>
            <a:r>
              <a:rPr lang="fr-FR" sz="2600" b="0" strike="noStrike" spc="-1" dirty="0" err="1">
                <a:solidFill>
                  <a:srgbClr val="000000"/>
                </a:solidFill>
                <a:uFill>
                  <a:solidFill>
                    <a:srgbClr val="00000A"/>
                  </a:solidFill>
                </a:uFill>
                <a:latin typeface="Liberation Sans Serif"/>
                <a:ea typeface="DejaVu Sans"/>
              </a:rPr>
              <a:t>called</a:t>
            </a:r>
            <a:r>
              <a:rPr lang="fr-FR" sz="2600" b="0" strike="noStrike" spc="-1" dirty="0">
                <a:solidFill>
                  <a:srgbClr val="000000"/>
                </a:solidFill>
                <a:uFill>
                  <a:solidFill>
                    <a:srgbClr val="00000A"/>
                  </a:solidFill>
                </a:uFill>
                <a:latin typeface="Liberation Sans Serif"/>
                <a:ea typeface="DejaVu Sans"/>
              </a:rPr>
              <a:t> "</a:t>
            </a:r>
            <a:r>
              <a:rPr lang="fr-FR" sz="2600" b="0" strike="noStrike" spc="-1" dirty="0" err="1">
                <a:solidFill>
                  <a:srgbClr val="000000"/>
                </a:solidFill>
                <a:uFill>
                  <a:solidFill>
                    <a:srgbClr val="00000A"/>
                  </a:solidFill>
                </a:uFill>
                <a:latin typeface="Liberation Sans Serif"/>
                <a:ea typeface="DejaVu Sans"/>
              </a:rPr>
              <a:t>L’auringleta</a:t>
            </a:r>
            <a:r>
              <a:rPr lang="fr-FR" sz="2600" b="0" strike="noStrike" spc="-1" dirty="0">
                <a:solidFill>
                  <a:srgbClr val="000000"/>
                </a:solidFill>
                <a:uFill>
                  <a:solidFill>
                    <a:srgbClr val="00000A"/>
                  </a:solidFill>
                </a:uFill>
                <a:latin typeface="Liberation Sans Serif"/>
                <a:ea typeface="DejaVu Sans"/>
              </a:rPr>
              <a:t>", </a:t>
            </a:r>
            <a:r>
              <a:rPr lang="fr-FR" sz="2600" b="0" strike="noStrike" spc="-1" dirty="0" err="1">
                <a:solidFill>
                  <a:srgbClr val="000000"/>
                </a:solidFill>
                <a:uFill>
                  <a:solidFill>
                    <a:srgbClr val="00000A"/>
                  </a:solidFill>
                </a:uFill>
                <a:latin typeface="Liberation Sans Serif"/>
                <a:ea typeface="DejaVu Sans"/>
              </a:rPr>
              <a:t>that</a:t>
            </a:r>
            <a:r>
              <a:rPr lang="fr-FR" sz="2600" b="0" strike="noStrike" spc="-1" dirty="0">
                <a:solidFill>
                  <a:srgbClr val="000000"/>
                </a:solidFill>
                <a:uFill>
                  <a:solidFill>
                    <a:srgbClr val="00000A"/>
                  </a:solidFill>
                </a:uFill>
                <a:latin typeface="Liberation Sans Serif"/>
                <a:ea typeface="DejaVu Sans"/>
              </a:rPr>
              <a:t> </a:t>
            </a:r>
            <a:r>
              <a:rPr lang="fr-FR" sz="2600" b="0" strike="noStrike" spc="-1" dirty="0" err="1">
                <a:solidFill>
                  <a:srgbClr val="000000"/>
                </a:solidFill>
                <a:uFill>
                  <a:solidFill>
                    <a:srgbClr val="00000A"/>
                  </a:solidFill>
                </a:uFill>
                <a:latin typeface="Liberation Sans Serif"/>
                <a:ea typeface="DejaVu Sans"/>
              </a:rPr>
              <a:t>was</a:t>
            </a:r>
            <a:r>
              <a:rPr lang="fr-FR" sz="2600" b="0" strike="noStrike" spc="-1" dirty="0">
                <a:solidFill>
                  <a:srgbClr val="000000"/>
                </a:solidFill>
                <a:uFill>
                  <a:solidFill>
                    <a:srgbClr val="00000A"/>
                  </a:solidFill>
                </a:uFill>
                <a:latin typeface="Liberation Sans Serif"/>
                <a:ea typeface="DejaVu Sans"/>
              </a:rPr>
              <a:t> </a:t>
            </a:r>
            <a:r>
              <a:rPr lang="fr-FR" sz="2600" b="0" strike="noStrike" spc="-1" dirty="0" err="1">
                <a:solidFill>
                  <a:srgbClr val="000000"/>
                </a:solidFill>
                <a:uFill>
                  <a:solidFill>
                    <a:srgbClr val="00000A"/>
                  </a:solidFill>
                </a:uFill>
                <a:latin typeface="Liberation Sans Serif"/>
                <a:ea typeface="DejaVu Sans"/>
              </a:rPr>
              <a:t>here</a:t>
            </a:r>
            <a:r>
              <a:rPr lang="fr-FR" sz="2600" b="0" strike="noStrike" spc="-1" dirty="0">
                <a:solidFill>
                  <a:srgbClr val="000000"/>
                </a:solidFill>
                <a:uFill>
                  <a:solidFill>
                    <a:srgbClr val="00000A"/>
                  </a:solidFill>
                </a:uFill>
                <a:latin typeface="Liberation Sans Serif"/>
                <a:ea typeface="DejaVu Sans"/>
              </a:rPr>
              <a:t>, all the </a:t>
            </a:r>
            <a:r>
              <a:rPr lang="fr-FR" sz="2600" b="0" strike="noStrike" spc="-1" dirty="0" err="1">
                <a:solidFill>
                  <a:srgbClr val="000000"/>
                </a:solidFill>
                <a:uFill>
                  <a:solidFill>
                    <a:srgbClr val="00000A"/>
                  </a:solidFill>
                </a:uFill>
                <a:latin typeface="Liberation Sans Serif"/>
                <a:ea typeface="DejaVu Sans"/>
              </a:rPr>
              <a:t>project</a:t>
            </a:r>
            <a:r>
              <a:rPr lang="fr-FR" sz="2600" b="0" strike="noStrike" spc="-1" dirty="0">
                <a:solidFill>
                  <a:srgbClr val="000000"/>
                </a:solidFill>
                <a:uFill>
                  <a:solidFill>
                    <a:srgbClr val="00000A"/>
                  </a:solidFill>
                </a:uFill>
                <a:latin typeface="Liberation Sans Serif"/>
                <a:ea typeface="DejaVu Sans"/>
              </a:rPr>
              <a:t> for </a:t>
            </a:r>
            <a:r>
              <a:rPr lang="fr-FR" sz="2600" b="0" strike="noStrike" spc="-1" dirty="0" err="1">
                <a:solidFill>
                  <a:srgbClr val="000000"/>
                </a:solidFill>
                <a:uFill>
                  <a:solidFill>
                    <a:srgbClr val="00000A"/>
                  </a:solidFill>
                </a:uFill>
                <a:latin typeface="Liberation Sans Serif"/>
                <a:ea typeface="DejaVu Sans"/>
              </a:rPr>
              <a:t>explain</a:t>
            </a:r>
            <a:r>
              <a:rPr lang="fr-FR" sz="2600" b="0" strike="noStrike" spc="-1" dirty="0">
                <a:solidFill>
                  <a:srgbClr val="000000"/>
                </a:solidFill>
                <a:uFill>
                  <a:solidFill>
                    <a:srgbClr val="00000A"/>
                  </a:solidFill>
                </a:uFill>
                <a:latin typeface="Liberation Sans Serif"/>
                <a:ea typeface="DejaVu Sans"/>
              </a:rPr>
              <a:t> us </a:t>
            </a:r>
            <a:r>
              <a:rPr lang="fr-FR" sz="2600" b="0" strike="noStrike" spc="-1" dirty="0" err="1">
                <a:solidFill>
                  <a:srgbClr val="000000"/>
                </a:solidFill>
                <a:uFill>
                  <a:solidFill>
                    <a:srgbClr val="00000A"/>
                  </a:solidFill>
                </a:uFill>
                <a:latin typeface="Liberation Sans Serif"/>
                <a:ea typeface="DejaVu Sans"/>
              </a:rPr>
              <a:t>everything</a:t>
            </a:r>
            <a:r>
              <a:rPr lang="fr-FR" sz="2600" b="0" strike="noStrike" spc="-1" dirty="0">
                <a:solidFill>
                  <a:srgbClr val="000000"/>
                </a:solidFill>
                <a:uFill>
                  <a:solidFill>
                    <a:srgbClr val="00000A"/>
                  </a:solidFill>
                </a:uFill>
                <a:latin typeface="Liberation Sans Serif"/>
                <a:ea typeface="DejaVu Sans"/>
              </a:rPr>
              <a:t> about the vine. </a:t>
            </a:r>
            <a:r>
              <a:rPr lang="fr-FR" sz="2600" b="0" strike="noStrike" spc="-1" dirty="0" err="1">
                <a:solidFill>
                  <a:srgbClr val="000000"/>
                </a:solidFill>
                <a:uFill>
                  <a:solidFill>
                    <a:srgbClr val="00000A"/>
                  </a:solidFill>
                </a:uFill>
                <a:latin typeface="Liberation Sans Serif"/>
                <a:ea typeface="DejaVu Sans"/>
              </a:rPr>
              <a:t>We</a:t>
            </a:r>
            <a:r>
              <a:rPr lang="fr-FR" sz="2600" b="0" strike="noStrike" spc="-1" dirty="0">
                <a:solidFill>
                  <a:srgbClr val="000000"/>
                </a:solidFill>
                <a:uFill>
                  <a:solidFill>
                    <a:srgbClr val="00000A"/>
                  </a:solidFill>
                </a:uFill>
                <a:latin typeface="Liberation Sans Serif"/>
                <a:ea typeface="DejaVu Sans"/>
              </a:rPr>
              <a:t> </a:t>
            </a:r>
            <a:r>
              <a:rPr lang="fr-FR" sz="2600" b="0" strike="noStrike" spc="-1" dirty="0" err="1">
                <a:solidFill>
                  <a:srgbClr val="000000"/>
                </a:solidFill>
                <a:uFill>
                  <a:solidFill>
                    <a:srgbClr val="00000A"/>
                  </a:solidFill>
                </a:uFill>
                <a:latin typeface="Liberation Sans Serif"/>
                <a:ea typeface="DejaVu Sans"/>
              </a:rPr>
              <a:t>also</a:t>
            </a:r>
            <a:r>
              <a:rPr lang="fr-FR" sz="2600" b="0" strike="noStrike" spc="-1" dirty="0">
                <a:solidFill>
                  <a:srgbClr val="000000"/>
                </a:solidFill>
                <a:uFill>
                  <a:solidFill>
                    <a:srgbClr val="00000A"/>
                  </a:solidFill>
                </a:uFill>
                <a:latin typeface="Liberation Sans Serif"/>
                <a:ea typeface="DejaVu Sans"/>
              </a:rPr>
              <a:t> </a:t>
            </a:r>
            <a:r>
              <a:rPr lang="fr-FR" sz="2600" b="0" strike="noStrike" spc="-1" dirty="0" err="1">
                <a:solidFill>
                  <a:srgbClr val="000000"/>
                </a:solidFill>
                <a:uFill>
                  <a:solidFill>
                    <a:srgbClr val="00000A"/>
                  </a:solidFill>
                </a:uFill>
                <a:latin typeface="Liberation Sans Serif"/>
                <a:ea typeface="DejaVu Sans"/>
              </a:rPr>
              <a:t>work</a:t>
            </a:r>
            <a:r>
              <a:rPr lang="fr-FR" sz="2600" b="0" strike="noStrike" spc="-1" dirty="0">
                <a:solidFill>
                  <a:srgbClr val="000000"/>
                </a:solidFill>
                <a:uFill>
                  <a:solidFill>
                    <a:srgbClr val="00000A"/>
                  </a:solidFill>
                </a:uFill>
                <a:latin typeface="Liberation Sans Serif"/>
                <a:ea typeface="DejaVu Sans"/>
              </a:rPr>
              <a:t> </a:t>
            </a:r>
            <a:r>
              <a:rPr lang="fr-FR" sz="2600" b="0" strike="noStrike" spc="-1" dirty="0" err="1">
                <a:solidFill>
                  <a:srgbClr val="000000"/>
                </a:solidFill>
                <a:uFill>
                  <a:solidFill>
                    <a:srgbClr val="00000A"/>
                  </a:solidFill>
                </a:uFill>
                <a:latin typeface="Liberation Sans Serif"/>
                <a:ea typeface="DejaVu Sans"/>
              </a:rPr>
              <a:t>with</a:t>
            </a:r>
            <a:r>
              <a:rPr lang="fr-FR" sz="2600" b="0" strike="noStrike" spc="-1" dirty="0">
                <a:solidFill>
                  <a:srgbClr val="000000"/>
                </a:solidFill>
                <a:uFill>
                  <a:solidFill>
                    <a:srgbClr val="00000A"/>
                  </a:solidFill>
                </a:uFill>
                <a:latin typeface="Liberation Sans Serif"/>
                <a:ea typeface="DejaVu Sans"/>
              </a:rPr>
              <a:t> </a:t>
            </a:r>
            <a:r>
              <a:rPr lang="fr-FR" sz="2600" b="0" strike="noStrike" spc="-1" dirty="0" err="1">
                <a:solidFill>
                  <a:srgbClr val="000000"/>
                </a:solidFill>
                <a:uFill>
                  <a:solidFill>
                    <a:srgbClr val="00000A"/>
                  </a:solidFill>
                </a:uFill>
                <a:latin typeface="Liberation Sans Serif"/>
                <a:ea typeface="DejaVu Sans"/>
              </a:rPr>
              <a:t>nasa</a:t>
            </a:r>
            <a:r>
              <a:rPr lang="fr-FR" sz="2600" b="0" strike="noStrike" spc="-1" dirty="0">
                <a:solidFill>
                  <a:srgbClr val="000000"/>
                </a:solidFill>
                <a:uFill>
                  <a:solidFill>
                    <a:srgbClr val="00000A"/>
                  </a:solidFill>
                </a:uFill>
                <a:latin typeface="Liberation Sans Serif"/>
                <a:ea typeface="DejaVu Sans"/>
              </a:rPr>
              <a:t> </a:t>
            </a:r>
            <a:r>
              <a:rPr lang="fr-FR" sz="2600" b="0" strike="noStrike" spc="-1" dirty="0" err="1">
                <a:solidFill>
                  <a:srgbClr val="000000"/>
                </a:solidFill>
                <a:uFill>
                  <a:solidFill>
                    <a:srgbClr val="00000A"/>
                  </a:solidFill>
                </a:uFill>
                <a:latin typeface="Liberation Sans Serif"/>
                <a:ea typeface="DejaVu Sans"/>
              </a:rPr>
              <a:t>because</a:t>
            </a:r>
            <a:r>
              <a:rPr lang="fr-FR" sz="2600" b="0" strike="noStrike" spc="-1" dirty="0">
                <a:solidFill>
                  <a:srgbClr val="000000"/>
                </a:solidFill>
                <a:uFill>
                  <a:solidFill>
                    <a:srgbClr val="00000A"/>
                  </a:solidFill>
                </a:uFill>
                <a:latin typeface="Liberation Sans Serif"/>
                <a:ea typeface="DejaVu Sans"/>
              </a:rPr>
              <a:t> </a:t>
            </a:r>
            <a:r>
              <a:rPr lang="fr-FR" sz="2600" b="0" strike="noStrike" spc="-1" dirty="0" err="1">
                <a:solidFill>
                  <a:srgbClr val="000000"/>
                </a:solidFill>
                <a:uFill>
                  <a:solidFill>
                    <a:srgbClr val="00000A"/>
                  </a:solidFill>
                </a:uFill>
                <a:latin typeface="Liberation Sans Serif"/>
                <a:ea typeface="DejaVu Sans"/>
              </a:rPr>
              <a:t>they</a:t>
            </a:r>
            <a:r>
              <a:rPr lang="fr-FR" sz="2600" b="0" strike="noStrike" spc="-1" dirty="0">
                <a:solidFill>
                  <a:srgbClr val="000000"/>
                </a:solidFill>
                <a:uFill>
                  <a:solidFill>
                    <a:srgbClr val="00000A"/>
                  </a:solidFill>
                </a:uFill>
                <a:latin typeface="Liberation Sans Serif"/>
                <a:ea typeface="DejaVu Sans"/>
              </a:rPr>
              <a:t> </a:t>
            </a:r>
            <a:r>
              <a:rPr lang="fr-FR" sz="2600" b="0" strike="noStrike" spc="-1" dirty="0" err="1">
                <a:solidFill>
                  <a:srgbClr val="000000"/>
                </a:solidFill>
                <a:uFill>
                  <a:solidFill>
                    <a:srgbClr val="00000A"/>
                  </a:solidFill>
                </a:uFill>
                <a:latin typeface="Liberation Sans Serif"/>
                <a:ea typeface="DejaVu Sans"/>
              </a:rPr>
              <a:t>asked</a:t>
            </a:r>
            <a:r>
              <a:rPr lang="fr-FR" sz="2600" b="0" strike="noStrike" spc="-1" dirty="0">
                <a:solidFill>
                  <a:srgbClr val="000000"/>
                </a:solidFill>
                <a:uFill>
                  <a:solidFill>
                    <a:srgbClr val="00000A"/>
                  </a:solidFill>
                </a:uFill>
                <a:latin typeface="Liberation Sans Serif"/>
                <a:ea typeface="DejaVu Sans"/>
              </a:rPr>
              <a:t> us </a:t>
            </a:r>
            <a:r>
              <a:rPr lang="fr-FR" sz="2600" b="0" strike="noStrike" spc="-1" dirty="0" err="1">
                <a:solidFill>
                  <a:srgbClr val="000000"/>
                </a:solidFill>
                <a:uFill>
                  <a:solidFill>
                    <a:srgbClr val="00000A"/>
                  </a:solidFill>
                </a:uFill>
                <a:latin typeface="Liberation Sans Serif"/>
                <a:ea typeface="DejaVu Sans"/>
              </a:rPr>
              <a:t>some</a:t>
            </a:r>
            <a:r>
              <a:rPr lang="fr-FR" sz="2600" b="0" strike="noStrike" spc="-1" dirty="0">
                <a:solidFill>
                  <a:srgbClr val="000000"/>
                </a:solidFill>
                <a:uFill>
                  <a:solidFill>
                    <a:srgbClr val="00000A"/>
                  </a:solidFill>
                </a:uFill>
                <a:latin typeface="Liberation Sans Serif"/>
                <a:ea typeface="DejaVu Sans"/>
              </a:rPr>
              <a:t> informations to compare </a:t>
            </a:r>
            <a:r>
              <a:rPr lang="fr-FR" sz="2600" b="0" strike="noStrike" spc="-1" dirty="0" err="1">
                <a:solidFill>
                  <a:srgbClr val="000000"/>
                </a:solidFill>
                <a:uFill>
                  <a:solidFill>
                    <a:srgbClr val="00000A"/>
                  </a:solidFill>
                </a:uFill>
                <a:latin typeface="Liberation Sans Serif"/>
                <a:ea typeface="DejaVu Sans"/>
              </a:rPr>
              <a:t>their</a:t>
            </a:r>
            <a:r>
              <a:rPr lang="fr-FR" sz="2600" b="0" strike="noStrike" spc="-1" dirty="0">
                <a:solidFill>
                  <a:srgbClr val="000000"/>
                </a:solidFill>
                <a:uFill>
                  <a:solidFill>
                    <a:srgbClr val="00000A"/>
                  </a:solidFill>
                </a:uFill>
                <a:latin typeface="Liberation Sans Serif"/>
                <a:ea typeface="DejaVu Sans"/>
              </a:rPr>
              <a:t> informations </a:t>
            </a:r>
            <a:r>
              <a:rPr lang="fr-FR" sz="2600" b="0" strike="noStrike" spc="-1" dirty="0" err="1">
                <a:solidFill>
                  <a:srgbClr val="000000"/>
                </a:solidFill>
                <a:uFill>
                  <a:solidFill>
                    <a:srgbClr val="00000A"/>
                  </a:solidFill>
                </a:uFill>
                <a:latin typeface="Liberation Sans Serif"/>
                <a:ea typeface="DejaVu Sans"/>
              </a:rPr>
              <a:t>with</a:t>
            </a:r>
            <a:r>
              <a:rPr lang="fr-FR" sz="2600" b="0" strike="noStrike" spc="-1" dirty="0">
                <a:solidFill>
                  <a:srgbClr val="000000"/>
                </a:solidFill>
                <a:uFill>
                  <a:solidFill>
                    <a:srgbClr val="00000A"/>
                  </a:solidFill>
                </a:uFill>
                <a:latin typeface="Liberation Sans Serif"/>
                <a:ea typeface="DejaVu Sans"/>
              </a:rPr>
              <a:t> </a:t>
            </a:r>
            <a:r>
              <a:rPr lang="fr-FR" sz="2600" b="0" strike="noStrike" spc="-1" dirty="0" err="1">
                <a:solidFill>
                  <a:srgbClr val="000000"/>
                </a:solidFill>
                <a:uFill>
                  <a:solidFill>
                    <a:srgbClr val="00000A"/>
                  </a:solidFill>
                </a:uFill>
                <a:latin typeface="Liberation Sans Serif"/>
                <a:ea typeface="DejaVu Sans"/>
              </a:rPr>
              <a:t>our</a:t>
            </a:r>
            <a:r>
              <a:rPr lang="fr-FR" sz="2600" b="0" strike="noStrike" spc="-1" dirty="0">
                <a:solidFill>
                  <a:srgbClr val="000000"/>
                </a:solidFill>
                <a:uFill>
                  <a:solidFill>
                    <a:srgbClr val="00000A"/>
                  </a:solidFill>
                </a:uFill>
                <a:latin typeface="Liberation Sans Serif"/>
                <a:ea typeface="DejaVu Sans"/>
              </a:rPr>
              <a:t> </a:t>
            </a:r>
            <a:r>
              <a:rPr lang="fr-FR" sz="2600" b="0" strike="noStrike" spc="-1" dirty="0" err="1">
                <a:solidFill>
                  <a:srgbClr val="000000"/>
                </a:solidFill>
                <a:uFill>
                  <a:solidFill>
                    <a:srgbClr val="00000A"/>
                  </a:solidFill>
                </a:uFill>
                <a:latin typeface="Liberation Sans Serif"/>
                <a:ea typeface="DejaVu Sans"/>
              </a:rPr>
              <a:t>own</a:t>
            </a:r>
            <a:r>
              <a:rPr lang="fr-FR" sz="2600" b="0" strike="noStrike" spc="-1" dirty="0">
                <a:solidFill>
                  <a:srgbClr val="000000"/>
                </a:solidFill>
                <a:uFill>
                  <a:solidFill>
                    <a:srgbClr val="00000A"/>
                  </a:solidFill>
                </a:uFill>
                <a:latin typeface="Liberation Sans Serif"/>
                <a:ea typeface="DejaVu Sans"/>
              </a:rPr>
              <a:t> datas. And </a:t>
            </a:r>
            <a:r>
              <a:rPr lang="fr-FR" sz="2600" b="0" strike="noStrike" spc="-1" dirty="0" err="1">
                <a:solidFill>
                  <a:srgbClr val="000000"/>
                </a:solidFill>
                <a:uFill>
                  <a:solidFill>
                    <a:srgbClr val="00000A"/>
                  </a:solidFill>
                </a:uFill>
                <a:latin typeface="Liberation Sans Serif"/>
                <a:ea typeface="DejaVu Sans"/>
              </a:rPr>
              <a:t>we</a:t>
            </a:r>
            <a:r>
              <a:rPr lang="fr-FR" sz="2600" b="0" strike="noStrike" spc="-1" dirty="0">
                <a:solidFill>
                  <a:srgbClr val="000000"/>
                </a:solidFill>
                <a:uFill>
                  <a:solidFill>
                    <a:srgbClr val="00000A"/>
                  </a:solidFill>
                </a:uFill>
                <a:latin typeface="Liberation Sans Serif"/>
                <a:ea typeface="DejaVu Sans"/>
              </a:rPr>
              <a:t> </a:t>
            </a:r>
            <a:r>
              <a:rPr lang="fr-FR" sz="2600" b="0" strike="noStrike" spc="-1" dirty="0" err="1">
                <a:solidFill>
                  <a:srgbClr val="000000"/>
                </a:solidFill>
                <a:uFill>
                  <a:solidFill>
                    <a:srgbClr val="00000A"/>
                  </a:solidFill>
                </a:uFill>
                <a:latin typeface="Liberation Sans Serif"/>
                <a:ea typeface="DejaVu Sans"/>
              </a:rPr>
              <a:t>saw</a:t>
            </a:r>
            <a:r>
              <a:rPr lang="fr-FR" sz="2600" b="0" strike="noStrike" spc="-1" dirty="0">
                <a:solidFill>
                  <a:srgbClr val="000000"/>
                </a:solidFill>
                <a:uFill>
                  <a:solidFill>
                    <a:srgbClr val="00000A"/>
                  </a:solidFill>
                </a:uFill>
                <a:latin typeface="Liberation Sans Serif"/>
                <a:ea typeface="DejaVu Sans"/>
              </a:rPr>
              <a:t> </a:t>
            </a:r>
            <a:r>
              <a:rPr lang="fr-FR" sz="2600" b="0" strike="noStrike" spc="-1" dirty="0" err="1">
                <a:solidFill>
                  <a:srgbClr val="000000"/>
                </a:solidFill>
                <a:uFill>
                  <a:solidFill>
                    <a:srgbClr val="00000A"/>
                  </a:solidFill>
                </a:uFill>
                <a:latin typeface="Liberation Sans Serif"/>
                <a:ea typeface="DejaVu Sans"/>
              </a:rPr>
              <a:t>other</a:t>
            </a:r>
            <a:r>
              <a:rPr lang="fr-FR" sz="2600" b="0" strike="noStrike" spc="-1" dirty="0">
                <a:solidFill>
                  <a:srgbClr val="000000"/>
                </a:solidFill>
                <a:uFill>
                  <a:solidFill>
                    <a:srgbClr val="00000A"/>
                  </a:solidFill>
                </a:uFill>
                <a:latin typeface="Liberation Sans Serif"/>
                <a:ea typeface="DejaVu Sans"/>
              </a:rPr>
              <a:t> </a:t>
            </a:r>
            <a:r>
              <a:rPr lang="fr-FR" sz="2600" b="0" strike="noStrike" spc="-1" dirty="0" err="1">
                <a:solidFill>
                  <a:srgbClr val="000000"/>
                </a:solidFill>
                <a:uFill>
                  <a:solidFill>
                    <a:srgbClr val="00000A"/>
                  </a:solidFill>
                </a:uFill>
                <a:latin typeface="Liberation Sans Serif"/>
                <a:ea typeface="DejaVu Sans"/>
              </a:rPr>
              <a:t>winegrowers</a:t>
            </a:r>
            <a:r>
              <a:rPr lang="fr-FR" sz="2600" b="0" strike="noStrike" spc="-1" dirty="0">
                <a:solidFill>
                  <a:srgbClr val="000000"/>
                </a:solidFill>
                <a:uFill>
                  <a:solidFill>
                    <a:srgbClr val="00000A"/>
                  </a:solidFill>
                </a:uFill>
                <a:latin typeface="Liberation Sans Serif"/>
                <a:ea typeface="DejaVu Sans"/>
              </a:rPr>
              <a:t>.</a:t>
            </a:r>
            <a:endParaRPr lang="fr-FR" sz="1800" b="0" strike="noStrike" spc="-1" dirty="0">
              <a:solidFill>
                <a:srgbClr val="000000"/>
              </a:solidFill>
              <a:uFill>
                <a:solidFill>
                  <a:srgbClr val="FFFFFF"/>
                </a:solidFill>
              </a:uFill>
              <a:latin typeface="Arial"/>
            </a:endParaRPr>
          </a:p>
          <a:p>
            <a:pPr>
              <a:lnSpc>
                <a:spcPct val="100000"/>
              </a:lnSpc>
            </a:pPr>
            <a:r>
              <a:rPr lang="fr-FR" sz="2600" b="1" i="1" u="sng" strike="noStrike" spc="-1" dirty="0">
                <a:solidFill>
                  <a:srgbClr val="000000"/>
                </a:solidFill>
                <a:uFill>
                  <a:solidFill>
                    <a:srgbClr val="00000A"/>
                  </a:solidFill>
                </a:uFill>
                <a:latin typeface="Liberation Sans Serif"/>
                <a:ea typeface="DejaVu Sans"/>
              </a:rPr>
              <a:t>Be a Data </a:t>
            </a:r>
            <a:r>
              <a:rPr lang="fr-FR" sz="2600" b="1" i="1" u="sng" strike="noStrike" spc="-1" dirty="0" err="1">
                <a:solidFill>
                  <a:srgbClr val="000000"/>
                </a:solidFill>
                <a:uFill>
                  <a:solidFill>
                    <a:srgbClr val="00000A"/>
                  </a:solidFill>
                </a:uFill>
                <a:latin typeface="Liberation Sans Serif"/>
                <a:ea typeface="DejaVu Sans"/>
              </a:rPr>
              <a:t>scientist</a:t>
            </a:r>
            <a:r>
              <a:rPr lang="fr-FR" sz="2600" b="1" i="1" u="sng" strike="noStrike" spc="-1" dirty="0">
                <a:solidFill>
                  <a:srgbClr val="000000"/>
                </a:solidFill>
                <a:uFill>
                  <a:solidFill>
                    <a:srgbClr val="00000A"/>
                  </a:solidFill>
                </a:uFill>
                <a:latin typeface="Liberation Sans Serif"/>
                <a:ea typeface="DejaVu Sans"/>
              </a:rPr>
              <a:t> </a:t>
            </a:r>
            <a:r>
              <a:rPr lang="fr-FR" sz="2600" b="0" i="1" u="sng" strike="noStrike" spc="-1" dirty="0">
                <a:solidFill>
                  <a:srgbClr val="000000"/>
                </a:solidFill>
                <a:uFill>
                  <a:solidFill>
                    <a:srgbClr val="00000A"/>
                  </a:solidFill>
                </a:uFill>
                <a:latin typeface="Liberation Sans Serif"/>
                <a:ea typeface="DejaVu Sans"/>
              </a:rPr>
              <a:t>:</a:t>
            </a:r>
            <a:r>
              <a:rPr lang="fr-FR" sz="2600" b="0" i="1" strike="noStrike" spc="-1" dirty="0">
                <a:solidFill>
                  <a:srgbClr val="000000"/>
                </a:solidFill>
                <a:uFill>
                  <a:solidFill>
                    <a:srgbClr val="00000A"/>
                  </a:solidFill>
                </a:uFill>
                <a:latin typeface="Liberation Sans Serif"/>
                <a:ea typeface="DejaVu Sans"/>
              </a:rPr>
              <a:t> The final report must </a:t>
            </a:r>
            <a:r>
              <a:rPr lang="fr-FR" sz="2600" b="0" i="1" strike="noStrike" spc="-1" dirty="0" err="1">
                <a:solidFill>
                  <a:srgbClr val="000000"/>
                </a:solidFill>
                <a:uFill>
                  <a:solidFill>
                    <a:srgbClr val="00000A"/>
                  </a:solidFill>
                </a:uFill>
                <a:latin typeface="Liberation Sans Serif"/>
                <a:ea typeface="DejaVu Sans"/>
              </a:rPr>
              <a:t>include</a:t>
            </a:r>
            <a:r>
              <a:rPr lang="fr-FR" sz="2600" b="0" i="1" strike="noStrike" spc="-1" dirty="0">
                <a:solidFill>
                  <a:srgbClr val="000000"/>
                </a:solidFill>
                <a:uFill>
                  <a:solidFill>
                    <a:srgbClr val="00000A"/>
                  </a:solidFill>
                </a:uFill>
                <a:latin typeface="Liberation Sans Serif"/>
                <a:ea typeface="DejaVu Sans"/>
              </a:rPr>
              <a:t> an </a:t>
            </a:r>
            <a:r>
              <a:rPr lang="fr-FR" sz="2600" b="0" i="1" strike="noStrike" spc="-1" dirty="0" err="1">
                <a:solidFill>
                  <a:srgbClr val="000000"/>
                </a:solidFill>
                <a:uFill>
                  <a:solidFill>
                    <a:srgbClr val="00000A"/>
                  </a:solidFill>
                </a:uFill>
                <a:latin typeface="Liberation Sans Serif"/>
                <a:ea typeface="DejaVu Sans"/>
              </a:rPr>
              <a:t>analysis</a:t>
            </a:r>
            <a:r>
              <a:rPr lang="fr-FR" sz="2600" b="0" i="1" strike="noStrike" spc="-1" dirty="0">
                <a:solidFill>
                  <a:srgbClr val="000000"/>
                </a:solidFill>
                <a:uFill>
                  <a:solidFill>
                    <a:srgbClr val="00000A"/>
                  </a:solidFill>
                </a:uFill>
                <a:latin typeface="Liberation Sans Serif"/>
                <a:ea typeface="DejaVu Sans"/>
              </a:rPr>
              <a:t> </a:t>
            </a:r>
            <a:r>
              <a:rPr lang="fr-FR" sz="2600" b="0" i="1" strike="noStrike" spc="-1" dirty="0" err="1">
                <a:solidFill>
                  <a:srgbClr val="000000"/>
                </a:solidFill>
                <a:uFill>
                  <a:solidFill>
                    <a:srgbClr val="00000A"/>
                  </a:solidFill>
                </a:uFill>
                <a:latin typeface="Liberation Sans Serif"/>
                <a:ea typeface="DejaVu Sans"/>
              </a:rPr>
              <a:t>with</a:t>
            </a:r>
            <a:r>
              <a:rPr lang="fr-FR" sz="2600" b="0" i="1" strike="noStrike" spc="-1" dirty="0">
                <a:solidFill>
                  <a:srgbClr val="000000"/>
                </a:solidFill>
                <a:uFill>
                  <a:solidFill>
                    <a:srgbClr val="00000A"/>
                  </a:solidFill>
                </a:uFill>
                <a:latin typeface="Liberation Sans Serif"/>
                <a:ea typeface="DejaVu Sans"/>
              </a:rPr>
              <a:t> </a:t>
            </a:r>
            <a:r>
              <a:rPr lang="fr-FR" sz="2600" b="0" i="1" strike="noStrike" spc="-1" dirty="0" err="1">
                <a:solidFill>
                  <a:srgbClr val="000000"/>
                </a:solidFill>
                <a:uFill>
                  <a:solidFill>
                    <a:srgbClr val="00000A"/>
                  </a:solidFill>
                </a:uFill>
                <a:latin typeface="Liberation Sans Serif"/>
                <a:ea typeface="DejaVu Sans"/>
              </a:rPr>
              <a:t>our</a:t>
            </a:r>
            <a:r>
              <a:rPr lang="fr-FR" sz="2600" b="0" i="1" strike="noStrike" spc="-1" dirty="0">
                <a:solidFill>
                  <a:srgbClr val="000000"/>
                </a:solidFill>
                <a:uFill>
                  <a:solidFill>
                    <a:srgbClr val="00000A"/>
                  </a:solidFill>
                </a:uFill>
                <a:latin typeface="Liberation Sans Serif"/>
                <a:ea typeface="DejaVu Sans"/>
              </a:rPr>
              <a:t> </a:t>
            </a:r>
            <a:r>
              <a:rPr lang="fr-FR" sz="2600" b="0" i="1" strike="noStrike" spc="-1" dirty="0" err="1">
                <a:solidFill>
                  <a:srgbClr val="000000"/>
                </a:solidFill>
                <a:uFill>
                  <a:solidFill>
                    <a:srgbClr val="00000A"/>
                  </a:solidFill>
                </a:uFill>
                <a:latin typeface="Liberation Sans Serif"/>
                <a:ea typeface="DejaVu Sans"/>
              </a:rPr>
              <a:t>own</a:t>
            </a:r>
            <a:r>
              <a:rPr lang="fr-FR" sz="2600" b="0" i="1" strike="noStrike" spc="-1" dirty="0">
                <a:solidFill>
                  <a:srgbClr val="000000"/>
                </a:solidFill>
                <a:uFill>
                  <a:solidFill>
                    <a:srgbClr val="00000A"/>
                  </a:solidFill>
                </a:uFill>
                <a:latin typeface="Liberation Sans Serif"/>
                <a:ea typeface="DejaVu Sans"/>
              </a:rPr>
              <a:t> datas, </a:t>
            </a:r>
            <a:r>
              <a:rPr lang="fr-FR" sz="2600" b="0" i="1" strike="noStrike" spc="-1" dirty="0" err="1">
                <a:solidFill>
                  <a:srgbClr val="000000"/>
                </a:solidFill>
                <a:uFill>
                  <a:solidFill>
                    <a:srgbClr val="00000A"/>
                  </a:solidFill>
                </a:uFill>
                <a:latin typeface="Liberation Sans Serif"/>
                <a:ea typeface="DejaVu Sans"/>
              </a:rPr>
              <a:t>make</a:t>
            </a:r>
            <a:r>
              <a:rPr lang="fr-FR" sz="2600" b="0" i="1" strike="noStrike" spc="-1" dirty="0">
                <a:solidFill>
                  <a:srgbClr val="000000"/>
                </a:solidFill>
                <a:uFill>
                  <a:solidFill>
                    <a:srgbClr val="00000A"/>
                  </a:solidFill>
                </a:uFill>
                <a:latin typeface="Liberation Sans Serif"/>
                <a:ea typeface="DejaVu Sans"/>
              </a:rPr>
              <a:t> </a:t>
            </a:r>
            <a:r>
              <a:rPr lang="fr-FR" sz="2600" b="0" i="1" strike="noStrike" spc="-1" dirty="0" err="1">
                <a:solidFill>
                  <a:srgbClr val="000000"/>
                </a:solidFill>
                <a:uFill>
                  <a:solidFill>
                    <a:srgbClr val="00000A"/>
                  </a:solidFill>
                </a:uFill>
                <a:latin typeface="Liberation Sans Serif"/>
                <a:ea typeface="DejaVu Sans"/>
              </a:rPr>
              <a:t>inferences</a:t>
            </a:r>
            <a:r>
              <a:rPr lang="fr-FR" sz="2600" b="0" i="1" strike="noStrike" spc="-1" dirty="0">
                <a:solidFill>
                  <a:srgbClr val="000000"/>
                </a:solidFill>
                <a:uFill>
                  <a:solidFill>
                    <a:srgbClr val="00000A"/>
                  </a:solidFill>
                </a:uFill>
                <a:latin typeface="Liberation Sans Serif"/>
                <a:ea typeface="DejaVu Sans"/>
              </a:rPr>
              <a:t>, </a:t>
            </a:r>
            <a:r>
              <a:rPr lang="fr-FR" sz="2600" b="0" i="1" strike="noStrike" spc="-1" dirty="0" err="1">
                <a:solidFill>
                  <a:srgbClr val="000000"/>
                </a:solidFill>
                <a:uFill>
                  <a:solidFill>
                    <a:srgbClr val="00000A"/>
                  </a:solidFill>
                </a:uFill>
                <a:latin typeface="Liberation Sans Serif"/>
                <a:ea typeface="DejaVu Sans"/>
              </a:rPr>
              <a:t>hypothesis</a:t>
            </a:r>
            <a:r>
              <a:rPr lang="fr-FR" sz="2600" b="0" i="1" strike="noStrike" spc="-1" dirty="0">
                <a:solidFill>
                  <a:srgbClr val="000000"/>
                </a:solidFill>
                <a:uFill>
                  <a:solidFill>
                    <a:srgbClr val="00000A"/>
                  </a:solidFill>
                </a:uFill>
                <a:latin typeface="Liberation Sans Serif"/>
                <a:ea typeface="DejaVu Sans"/>
              </a:rPr>
              <a:t>, but </a:t>
            </a:r>
            <a:r>
              <a:rPr lang="fr-FR" sz="2600" b="0" i="1" strike="noStrike" spc="-1" dirty="0" err="1">
                <a:solidFill>
                  <a:srgbClr val="000000"/>
                </a:solidFill>
                <a:uFill>
                  <a:solidFill>
                    <a:srgbClr val="00000A"/>
                  </a:solidFill>
                </a:uFill>
                <a:latin typeface="Liberation Sans Serif"/>
                <a:ea typeface="DejaVu Sans"/>
              </a:rPr>
              <a:t>we</a:t>
            </a:r>
            <a:r>
              <a:rPr lang="fr-FR" sz="2600" b="0" i="1" strike="noStrike" spc="-1" dirty="0">
                <a:solidFill>
                  <a:srgbClr val="000000"/>
                </a:solidFill>
                <a:uFill>
                  <a:solidFill>
                    <a:srgbClr val="00000A"/>
                  </a:solidFill>
                </a:uFill>
                <a:latin typeface="Liberation Sans Serif"/>
                <a:ea typeface="DejaVu Sans"/>
              </a:rPr>
              <a:t> </a:t>
            </a:r>
            <a:r>
              <a:rPr lang="fr-FR" sz="2600" b="0" i="1" strike="noStrike" spc="-1" dirty="0" err="1">
                <a:solidFill>
                  <a:srgbClr val="000000"/>
                </a:solidFill>
                <a:uFill>
                  <a:solidFill>
                    <a:srgbClr val="00000A"/>
                  </a:solidFill>
                </a:uFill>
                <a:latin typeface="Liberation Sans Serif"/>
                <a:ea typeface="DejaVu Sans"/>
              </a:rPr>
              <a:t>can</a:t>
            </a:r>
            <a:r>
              <a:rPr lang="fr-FR" sz="2600" b="0" i="1" strike="noStrike" spc="-1" dirty="0">
                <a:solidFill>
                  <a:srgbClr val="000000"/>
                </a:solidFill>
                <a:uFill>
                  <a:solidFill>
                    <a:srgbClr val="00000A"/>
                  </a:solidFill>
                </a:uFill>
                <a:latin typeface="Liberation Sans Serif"/>
                <a:ea typeface="DejaVu Sans"/>
              </a:rPr>
              <a:t> </a:t>
            </a:r>
            <a:r>
              <a:rPr lang="fr-FR" sz="2600" b="0" i="1" strike="noStrike" spc="-1" dirty="0" err="1">
                <a:solidFill>
                  <a:srgbClr val="000000"/>
                </a:solidFill>
                <a:uFill>
                  <a:solidFill>
                    <a:srgbClr val="00000A"/>
                  </a:solidFill>
                </a:uFill>
                <a:latin typeface="Liberation Sans Serif"/>
                <a:ea typeface="DejaVu Sans"/>
              </a:rPr>
              <a:t>also</a:t>
            </a:r>
            <a:r>
              <a:rPr lang="fr-FR" sz="2600" b="0" i="1" strike="noStrike" spc="-1" dirty="0">
                <a:solidFill>
                  <a:srgbClr val="000000"/>
                </a:solidFill>
                <a:uFill>
                  <a:solidFill>
                    <a:srgbClr val="00000A"/>
                  </a:solidFill>
                </a:uFill>
                <a:latin typeface="Liberation Sans Serif"/>
                <a:ea typeface="DejaVu Sans"/>
              </a:rPr>
              <a:t> use </a:t>
            </a:r>
            <a:r>
              <a:rPr lang="fr-FR" sz="2600" b="0" i="1" strike="noStrike" spc="-1" dirty="0" err="1">
                <a:solidFill>
                  <a:srgbClr val="000000"/>
                </a:solidFill>
                <a:uFill>
                  <a:solidFill>
                    <a:srgbClr val="00000A"/>
                  </a:solidFill>
                </a:uFill>
                <a:latin typeface="Liberation Sans Serif"/>
                <a:ea typeface="DejaVu Sans"/>
              </a:rPr>
              <a:t>these</a:t>
            </a:r>
            <a:r>
              <a:rPr lang="fr-FR" sz="2600" b="0" i="1" strike="noStrike" spc="-1" dirty="0">
                <a:solidFill>
                  <a:srgbClr val="000000"/>
                </a:solidFill>
                <a:uFill>
                  <a:solidFill>
                    <a:srgbClr val="00000A"/>
                  </a:solidFill>
                </a:uFill>
                <a:latin typeface="Liberation Sans Serif"/>
                <a:ea typeface="DejaVu Sans"/>
              </a:rPr>
              <a:t> datas to </a:t>
            </a:r>
            <a:r>
              <a:rPr lang="fr-FR" sz="2600" b="0" i="1" strike="noStrike" spc="-1" dirty="0" err="1">
                <a:solidFill>
                  <a:srgbClr val="000000"/>
                </a:solidFill>
                <a:uFill>
                  <a:solidFill>
                    <a:srgbClr val="00000A"/>
                  </a:solidFill>
                </a:uFill>
                <a:latin typeface="Liberation Sans Serif"/>
                <a:ea typeface="DejaVu Sans"/>
              </a:rPr>
              <a:t>answer</a:t>
            </a:r>
            <a:r>
              <a:rPr lang="fr-FR" sz="2600" b="0" i="1" strike="noStrike" spc="-1" dirty="0">
                <a:solidFill>
                  <a:srgbClr val="000000"/>
                </a:solidFill>
                <a:uFill>
                  <a:solidFill>
                    <a:srgbClr val="00000A"/>
                  </a:solidFill>
                </a:uFill>
                <a:latin typeface="Liberation Sans Serif"/>
                <a:ea typeface="DejaVu Sans"/>
              </a:rPr>
              <a:t> questions. </a:t>
            </a:r>
            <a:r>
              <a:rPr lang="fr-FR" sz="2600" b="0" i="1" strike="noStrike" spc="-1" dirty="0" err="1">
                <a:solidFill>
                  <a:srgbClr val="000000"/>
                </a:solidFill>
                <a:uFill>
                  <a:solidFill>
                    <a:srgbClr val="00000A"/>
                  </a:solidFill>
                </a:uFill>
                <a:latin typeface="Liberation Sans Serif"/>
                <a:ea typeface="DejaVu Sans"/>
              </a:rPr>
              <a:t>We</a:t>
            </a:r>
            <a:r>
              <a:rPr lang="fr-FR" sz="2600" b="0" i="1" strike="noStrike" spc="-1" dirty="0">
                <a:solidFill>
                  <a:srgbClr val="000000"/>
                </a:solidFill>
                <a:uFill>
                  <a:solidFill>
                    <a:srgbClr val="00000A"/>
                  </a:solidFill>
                </a:uFill>
                <a:latin typeface="Liberation Sans Serif"/>
                <a:ea typeface="DejaVu Sans"/>
              </a:rPr>
              <a:t> </a:t>
            </a:r>
            <a:r>
              <a:rPr lang="fr-FR" sz="2600" b="0" i="1" strike="noStrike" spc="-1" dirty="0" err="1">
                <a:solidFill>
                  <a:srgbClr val="000000"/>
                </a:solidFill>
                <a:uFill>
                  <a:solidFill>
                    <a:srgbClr val="00000A"/>
                  </a:solidFill>
                </a:uFill>
                <a:latin typeface="Liberation Sans Serif"/>
                <a:ea typeface="DejaVu Sans"/>
              </a:rPr>
              <a:t>also</a:t>
            </a:r>
            <a:r>
              <a:rPr lang="fr-FR" sz="2600" b="0" i="1" strike="noStrike" spc="-1" dirty="0">
                <a:solidFill>
                  <a:srgbClr val="000000"/>
                </a:solidFill>
                <a:uFill>
                  <a:solidFill>
                    <a:srgbClr val="00000A"/>
                  </a:solidFill>
                </a:uFill>
                <a:latin typeface="Liberation Sans Serif"/>
                <a:ea typeface="DejaVu Sans"/>
              </a:rPr>
              <a:t> have to </a:t>
            </a:r>
            <a:r>
              <a:rPr lang="fr-FR" sz="2600" b="0" i="1" strike="noStrike" spc="-1" dirty="0" err="1">
                <a:solidFill>
                  <a:srgbClr val="000000"/>
                </a:solidFill>
                <a:uFill>
                  <a:solidFill>
                    <a:srgbClr val="00000A"/>
                  </a:solidFill>
                </a:uFill>
                <a:latin typeface="Liberation Sans Serif"/>
                <a:ea typeface="DejaVu Sans"/>
              </a:rPr>
              <a:t>consider</a:t>
            </a:r>
            <a:r>
              <a:rPr lang="fr-FR" sz="2600" b="0" i="1" strike="noStrike" spc="-1" dirty="0">
                <a:solidFill>
                  <a:srgbClr val="000000"/>
                </a:solidFill>
                <a:uFill>
                  <a:solidFill>
                    <a:srgbClr val="00000A"/>
                  </a:solidFill>
                </a:uFill>
                <a:latin typeface="Liberation Sans Serif"/>
                <a:ea typeface="DejaVu Sans"/>
              </a:rPr>
              <a:t> </a:t>
            </a:r>
            <a:r>
              <a:rPr lang="fr-FR" sz="2600" b="0" i="1" strike="noStrike" spc="-1" dirty="0" err="1">
                <a:solidFill>
                  <a:srgbClr val="000000"/>
                </a:solidFill>
                <a:uFill>
                  <a:solidFill>
                    <a:srgbClr val="00000A"/>
                  </a:solidFill>
                </a:uFill>
                <a:latin typeface="Liberation Sans Serif"/>
                <a:ea typeface="DejaVu Sans"/>
              </a:rPr>
              <a:t>other</a:t>
            </a:r>
            <a:r>
              <a:rPr lang="fr-FR" sz="2600" b="0" i="1" strike="noStrike" spc="-1" dirty="0">
                <a:solidFill>
                  <a:srgbClr val="000000"/>
                </a:solidFill>
                <a:uFill>
                  <a:solidFill>
                    <a:srgbClr val="00000A"/>
                  </a:solidFill>
                </a:uFill>
                <a:latin typeface="Liberation Sans Serif"/>
                <a:ea typeface="DejaVu Sans"/>
              </a:rPr>
              <a:t> datas </a:t>
            </a:r>
            <a:r>
              <a:rPr lang="fr-FR" sz="2600" b="0" i="1" strike="noStrike" spc="-1" dirty="0" err="1">
                <a:solidFill>
                  <a:srgbClr val="000000"/>
                </a:solidFill>
                <a:uFill>
                  <a:solidFill>
                    <a:srgbClr val="00000A"/>
                  </a:solidFill>
                </a:uFill>
                <a:latin typeface="Liberation Sans Serif"/>
                <a:ea typeface="DejaVu Sans"/>
              </a:rPr>
              <a:t>from</a:t>
            </a:r>
            <a:r>
              <a:rPr lang="fr-FR" sz="2600" b="0" i="1" strike="noStrike" spc="-1" dirty="0">
                <a:solidFill>
                  <a:srgbClr val="000000"/>
                </a:solidFill>
                <a:uFill>
                  <a:solidFill>
                    <a:srgbClr val="00000A"/>
                  </a:solidFill>
                </a:uFill>
                <a:latin typeface="Liberation Sans Serif"/>
                <a:ea typeface="DejaVu Sans"/>
              </a:rPr>
              <a:t> </a:t>
            </a:r>
            <a:r>
              <a:rPr lang="fr-FR" sz="2600" b="0" i="1" strike="noStrike" spc="-1" dirty="0" err="1">
                <a:solidFill>
                  <a:srgbClr val="000000"/>
                </a:solidFill>
                <a:uFill>
                  <a:solidFill>
                    <a:srgbClr val="00000A"/>
                  </a:solidFill>
                </a:uFill>
                <a:latin typeface="Liberation Sans Serif"/>
                <a:ea typeface="DejaVu Sans"/>
              </a:rPr>
              <a:t>other</a:t>
            </a:r>
            <a:r>
              <a:rPr lang="fr-FR" sz="2600" b="0" i="1" strike="noStrike" spc="-1" dirty="0">
                <a:solidFill>
                  <a:srgbClr val="000000"/>
                </a:solidFill>
                <a:uFill>
                  <a:solidFill>
                    <a:srgbClr val="00000A"/>
                  </a:solidFill>
                </a:uFill>
                <a:latin typeface="Liberation Sans Serif"/>
                <a:ea typeface="DejaVu Sans"/>
              </a:rPr>
              <a:t> </a:t>
            </a:r>
            <a:r>
              <a:rPr lang="fr-FR" sz="2600" b="0" i="1" strike="noStrike" spc="-1" dirty="0" err="1">
                <a:solidFill>
                  <a:srgbClr val="000000"/>
                </a:solidFill>
                <a:uFill>
                  <a:solidFill>
                    <a:srgbClr val="00000A"/>
                  </a:solidFill>
                </a:uFill>
                <a:latin typeface="Liberation Sans Serif"/>
                <a:ea typeface="DejaVu Sans"/>
              </a:rPr>
              <a:t>schools</a:t>
            </a:r>
            <a:r>
              <a:rPr lang="fr-FR" sz="2600" b="0" i="1" strike="noStrike" spc="-1" dirty="0">
                <a:solidFill>
                  <a:srgbClr val="000000"/>
                </a:solidFill>
                <a:uFill>
                  <a:solidFill>
                    <a:srgbClr val="00000A"/>
                  </a:solidFill>
                </a:uFill>
                <a:latin typeface="Liberation Sans Serif"/>
                <a:ea typeface="DejaVu Sans"/>
              </a:rPr>
              <a:t> or </a:t>
            </a:r>
            <a:r>
              <a:rPr lang="fr-FR" sz="2600" b="0" i="1" strike="noStrike" spc="-1" dirty="0" err="1">
                <a:solidFill>
                  <a:srgbClr val="000000"/>
                </a:solidFill>
                <a:uFill>
                  <a:solidFill>
                    <a:srgbClr val="00000A"/>
                  </a:solidFill>
                </a:uFill>
                <a:latin typeface="Liberation Sans Serif"/>
                <a:ea typeface="DejaVu Sans"/>
              </a:rPr>
              <a:t>databases</a:t>
            </a:r>
            <a:r>
              <a:rPr lang="fr-FR" sz="2600" b="0" i="1" strike="noStrike" spc="-1" dirty="0">
                <a:solidFill>
                  <a:srgbClr val="000000"/>
                </a:solidFill>
                <a:uFill>
                  <a:solidFill>
                    <a:srgbClr val="00000A"/>
                  </a:solidFill>
                </a:uFill>
                <a:latin typeface="Liberation Sans Serif"/>
                <a:ea typeface="DejaVu Sans"/>
              </a:rPr>
              <a:t>.</a:t>
            </a:r>
            <a:endParaRPr lang="fr-FR" sz="1800" b="0" strike="noStrike" spc="-1" dirty="0">
              <a:solidFill>
                <a:srgbClr val="000000"/>
              </a:solidFill>
              <a:uFill>
                <a:solidFill>
                  <a:srgbClr val="FFFFFF"/>
                </a:solidFill>
              </a:uFill>
              <a:latin typeface="Arial"/>
            </a:endParaRPr>
          </a:p>
          <a:p>
            <a:pPr>
              <a:lnSpc>
                <a:spcPct val="100000"/>
              </a:lnSpc>
            </a:pPr>
            <a:r>
              <a:rPr lang="fr-FR" sz="2600" b="0" strike="noStrike" spc="-1" dirty="0" err="1">
                <a:solidFill>
                  <a:srgbClr val="000000"/>
                </a:solidFill>
                <a:uFill>
                  <a:solidFill>
                    <a:srgbClr val="00000A"/>
                  </a:solidFill>
                </a:uFill>
                <a:latin typeface="Liberation Sans Serif"/>
                <a:ea typeface="DejaVu Sans"/>
              </a:rPr>
              <a:t>We</a:t>
            </a:r>
            <a:r>
              <a:rPr lang="fr-FR" sz="2600" b="0" strike="noStrike" spc="-1" dirty="0">
                <a:solidFill>
                  <a:srgbClr val="000000"/>
                </a:solidFill>
                <a:uFill>
                  <a:solidFill>
                    <a:srgbClr val="00000A"/>
                  </a:solidFill>
                </a:uFill>
                <a:latin typeface="Liberation Sans Serif"/>
                <a:ea typeface="DejaVu Sans"/>
              </a:rPr>
              <a:t> </a:t>
            </a:r>
            <a:r>
              <a:rPr lang="fr-FR" sz="2600" b="0" strike="noStrike" spc="-1" dirty="0" err="1">
                <a:solidFill>
                  <a:srgbClr val="000000"/>
                </a:solidFill>
                <a:uFill>
                  <a:solidFill>
                    <a:srgbClr val="00000A"/>
                  </a:solidFill>
                </a:uFill>
                <a:latin typeface="Liberation Sans Serif"/>
                <a:ea typeface="DejaVu Sans"/>
              </a:rPr>
              <a:t>can</a:t>
            </a:r>
            <a:r>
              <a:rPr lang="fr-FR" sz="2600" b="0" strike="noStrike" spc="-1" dirty="0">
                <a:solidFill>
                  <a:srgbClr val="000000"/>
                </a:solidFill>
                <a:uFill>
                  <a:solidFill>
                    <a:srgbClr val="00000A"/>
                  </a:solidFill>
                </a:uFill>
                <a:latin typeface="Liberation Sans Serif"/>
                <a:ea typeface="DejaVu Sans"/>
              </a:rPr>
              <a:t> </a:t>
            </a:r>
            <a:r>
              <a:rPr lang="fr-FR" sz="2600" b="0" strike="noStrike" spc="-1" dirty="0" err="1">
                <a:solidFill>
                  <a:srgbClr val="000000"/>
                </a:solidFill>
                <a:uFill>
                  <a:solidFill>
                    <a:srgbClr val="00000A"/>
                  </a:solidFill>
                </a:uFill>
                <a:latin typeface="Liberation Sans Serif"/>
                <a:ea typeface="DejaVu Sans"/>
              </a:rPr>
              <a:t>get</a:t>
            </a:r>
            <a:r>
              <a:rPr lang="fr-FR" sz="2600" b="0" strike="noStrike" spc="-1" dirty="0">
                <a:solidFill>
                  <a:srgbClr val="000000"/>
                </a:solidFill>
                <a:uFill>
                  <a:solidFill>
                    <a:srgbClr val="00000A"/>
                  </a:solidFill>
                </a:uFill>
                <a:latin typeface="Liberation Sans Serif"/>
                <a:ea typeface="DejaVu Sans"/>
              </a:rPr>
              <a:t> </a:t>
            </a:r>
            <a:r>
              <a:rPr lang="fr-FR" sz="2600" b="0" strike="noStrike" spc="-1" dirty="0" err="1">
                <a:solidFill>
                  <a:srgbClr val="000000"/>
                </a:solidFill>
                <a:uFill>
                  <a:solidFill>
                    <a:srgbClr val="00000A"/>
                  </a:solidFill>
                </a:uFill>
                <a:latin typeface="Liberation Sans Serif"/>
                <a:ea typeface="DejaVu Sans"/>
              </a:rPr>
              <a:t>this</a:t>
            </a:r>
            <a:r>
              <a:rPr lang="fr-FR" sz="2600" b="0" strike="noStrike" spc="-1" dirty="0">
                <a:solidFill>
                  <a:srgbClr val="000000"/>
                </a:solidFill>
                <a:uFill>
                  <a:solidFill>
                    <a:srgbClr val="00000A"/>
                  </a:solidFill>
                </a:uFill>
                <a:latin typeface="Liberation Sans Serif"/>
                <a:ea typeface="DejaVu Sans"/>
              </a:rPr>
              <a:t> badge </a:t>
            </a:r>
            <a:r>
              <a:rPr lang="fr-FR" sz="2600" b="0" strike="noStrike" spc="-1" dirty="0" err="1">
                <a:solidFill>
                  <a:srgbClr val="000000"/>
                </a:solidFill>
                <a:uFill>
                  <a:solidFill>
                    <a:srgbClr val="00000A"/>
                  </a:solidFill>
                </a:uFill>
                <a:latin typeface="Liberation Sans Serif"/>
                <a:ea typeface="DejaVu Sans"/>
              </a:rPr>
              <a:t>because</a:t>
            </a:r>
            <a:r>
              <a:rPr lang="fr-FR" sz="2600" b="0" strike="noStrike" spc="-1" dirty="0">
                <a:solidFill>
                  <a:srgbClr val="000000"/>
                </a:solidFill>
                <a:uFill>
                  <a:solidFill>
                    <a:srgbClr val="00000A"/>
                  </a:solidFill>
                </a:uFill>
                <a:latin typeface="Liberation Sans Serif"/>
                <a:ea typeface="DejaVu Sans"/>
              </a:rPr>
              <a:t> </a:t>
            </a:r>
            <a:r>
              <a:rPr lang="fr-FR" sz="2600" b="0" strike="noStrike" spc="-1" dirty="0" err="1">
                <a:solidFill>
                  <a:srgbClr val="000000"/>
                </a:solidFill>
                <a:uFill>
                  <a:solidFill>
                    <a:srgbClr val="00000A"/>
                  </a:solidFill>
                </a:uFill>
                <a:latin typeface="Liberation Sans Serif"/>
                <a:ea typeface="DejaVu Sans"/>
              </a:rPr>
              <a:t>we</a:t>
            </a:r>
            <a:r>
              <a:rPr lang="fr-FR" sz="2600" b="0" strike="noStrike" spc="-1" dirty="0">
                <a:solidFill>
                  <a:srgbClr val="000000"/>
                </a:solidFill>
                <a:uFill>
                  <a:solidFill>
                    <a:srgbClr val="00000A"/>
                  </a:solidFill>
                </a:uFill>
                <a:latin typeface="Liberation Sans Serif"/>
                <a:ea typeface="DejaVu Sans"/>
              </a:rPr>
              <a:t> </a:t>
            </a:r>
            <a:r>
              <a:rPr lang="fr-FR" sz="2600" b="0" strike="noStrike" spc="-1" dirty="0" err="1">
                <a:solidFill>
                  <a:srgbClr val="000000"/>
                </a:solidFill>
                <a:uFill>
                  <a:solidFill>
                    <a:srgbClr val="00000A"/>
                  </a:solidFill>
                </a:uFill>
                <a:latin typeface="Liberation Sans Serif"/>
                <a:ea typeface="DejaVu Sans"/>
              </a:rPr>
              <a:t>worked</a:t>
            </a:r>
            <a:r>
              <a:rPr lang="fr-FR" sz="2600" b="0" strike="noStrike" spc="-1" dirty="0">
                <a:solidFill>
                  <a:srgbClr val="000000"/>
                </a:solidFill>
                <a:uFill>
                  <a:solidFill>
                    <a:srgbClr val="00000A"/>
                  </a:solidFill>
                </a:uFill>
                <a:latin typeface="Liberation Sans Serif"/>
                <a:ea typeface="DejaVu Sans"/>
              </a:rPr>
              <a:t> </a:t>
            </a:r>
            <a:r>
              <a:rPr lang="fr-FR" sz="2600" b="0" strike="noStrike" spc="-1" dirty="0" err="1">
                <a:solidFill>
                  <a:srgbClr val="000000"/>
                </a:solidFill>
                <a:uFill>
                  <a:solidFill>
                    <a:srgbClr val="00000A"/>
                  </a:solidFill>
                </a:uFill>
                <a:latin typeface="Liberation Sans Serif"/>
                <a:ea typeface="DejaVu Sans"/>
              </a:rPr>
              <a:t>with</a:t>
            </a:r>
            <a:r>
              <a:rPr lang="fr-FR" sz="2600" b="0" strike="noStrike" spc="-1" dirty="0">
                <a:solidFill>
                  <a:srgbClr val="000000"/>
                </a:solidFill>
                <a:uFill>
                  <a:solidFill>
                    <a:srgbClr val="00000A"/>
                  </a:solidFill>
                </a:uFill>
                <a:latin typeface="Liberation Sans Serif"/>
                <a:ea typeface="DejaVu Sans"/>
              </a:rPr>
              <a:t> the data </a:t>
            </a:r>
            <a:r>
              <a:rPr lang="fr-FR" sz="2600" b="0" strike="noStrike" spc="-1" dirty="0" err="1">
                <a:solidFill>
                  <a:srgbClr val="000000"/>
                </a:solidFill>
                <a:uFill>
                  <a:solidFill>
                    <a:srgbClr val="00000A"/>
                  </a:solidFill>
                </a:uFill>
                <a:latin typeface="Liberation Sans Serif"/>
                <a:ea typeface="DejaVu Sans"/>
              </a:rPr>
              <a:t>that</a:t>
            </a:r>
            <a:r>
              <a:rPr lang="fr-FR" sz="2600" b="0" strike="noStrike" spc="-1" dirty="0">
                <a:solidFill>
                  <a:srgbClr val="000000"/>
                </a:solidFill>
                <a:uFill>
                  <a:solidFill>
                    <a:srgbClr val="00000A"/>
                  </a:solidFill>
                </a:uFill>
                <a:latin typeface="Liberation Sans Serif"/>
                <a:ea typeface="DejaVu Sans"/>
              </a:rPr>
              <a:t> </a:t>
            </a:r>
            <a:r>
              <a:rPr lang="fr-FR" sz="2600" b="0" strike="noStrike" spc="-1" dirty="0" err="1">
                <a:solidFill>
                  <a:srgbClr val="000000"/>
                </a:solidFill>
                <a:uFill>
                  <a:solidFill>
                    <a:srgbClr val="00000A"/>
                  </a:solidFill>
                </a:uFill>
                <a:latin typeface="Liberation Sans Serif"/>
                <a:ea typeface="DejaVu Sans"/>
              </a:rPr>
              <a:t>we</a:t>
            </a:r>
            <a:r>
              <a:rPr lang="fr-FR" sz="2600" b="0" strike="noStrike" spc="-1" dirty="0">
                <a:solidFill>
                  <a:srgbClr val="000000"/>
                </a:solidFill>
                <a:uFill>
                  <a:solidFill>
                    <a:srgbClr val="00000A"/>
                  </a:solidFill>
                </a:uFill>
                <a:latin typeface="Liberation Sans Serif"/>
                <a:ea typeface="DejaVu Sans"/>
              </a:rPr>
              <a:t> </a:t>
            </a:r>
            <a:r>
              <a:rPr lang="fr-FR" sz="2600" b="0" strike="noStrike" spc="-1" dirty="0" err="1">
                <a:solidFill>
                  <a:srgbClr val="000000"/>
                </a:solidFill>
                <a:uFill>
                  <a:solidFill>
                    <a:srgbClr val="00000A"/>
                  </a:solidFill>
                </a:uFill>
                <a:latin typeface="Liberation Sans Serif"/>
                <a:ea typeface="DejaVu Sans"/>
              </a:rPr>
              <a:t>collected</a:t>
            </a:r>
            <a:r>
              <a:rPr lang="fr-FR" sz="2600" b="0" strike="noStrike" spc="-1" dirty="0">
                <a:solidFill>
                  <a:srgbClr val="000000"/>
                </a:solidFill>
                <a:uFill>
                  <a:solidFill>
                    <a:srgbClr val="00000A"/>
                  </a:solidFill>
                </a:uFill>
                <a:latin typeface="Liberation Sans Serif"/>
                <a:ea typeface="DejaVu Sans"/>
              </a:rPr>
              <a:t>, </a:t>
            </a:r>
            <a:r>
              <a:rPr lang="fr-FR" sz="2600" b="0" strike="noStrike" spc="-1" dirty="0" err="1">
                <a:solidFill>
                  <a:srgbClr val="000000"/>
                </a:solidFill>
                <a:uFill>
                  <a:solidFill>
                    <a:srgbClr val="00000A"/>
                  </a:solidFill>
                </a:uFill>
                <a:latin typeface="Liberation Sans Serif"/>
                <a:ea typeface="DejaVu Sans"/>
              </a:rPr>
              <a:t>such</a:t>
            </a:r>
            <a:r>
              <a:rPr lang="fr-FR" sz="2600" b="0" strike="noStrike" spc="-1" dirty="0">
                <a:solidFill>
                  <a:srgbClr val="000000"/>
                </a:solidFill>
                <a:uFill>
                  <a:solidFill>
                    <a:srgbClr val="00000A"/>
                  </a:solidFill>
                </a:uFill>
                <a:latin typeface="Liberation Sans Serif"/>
                <a:ea typeface="DejaVu Sans"/>
              </a:rPr>
              <a:t> as </a:t>
            </a:r>
            <a:r>
              <a:rPr lang="fr-FR" sz="2600" b="0" strike="noStrike" spc="-1" dirty="0" err="1">
                <a:solidFill>
                  <a:srgbClr val="000000"/>
                </a:solidFill>
                <a:uFill>
                  <a:solidFill>
                    <a:srgbClr val="00000A"/>
                  </a:solidFill>
                </a:uFill>
                <a:latin typeface="Liberation Sans Serif"/>
                <a:ea typeface="DejaVu Sans"/>
              </a:rPr>
              <a:t>soil</a:t>
            </a:r>
            <a:r>
              <a:rPr lang="fr-FR" sz="2600" b="0" strike="noStrike" spc="-1" dirty="0">
                <a:solidFill>
                  <a:srgbClr val="000000"/>
                </a:solidFill>
                <a:uFill>
                  <a:solidFill>
                    <a:srgbClr val="00000A"/>
                  </a:solidFill>
                </a:uFill>
                <a:latin typeface="Liberation Sans Serif"/>
                <a:ea typeface="DejaVu Sans"/>
              </a:rPr>
              <a:t> </a:t>
            </a:r>
            <a:r>
              <a:rPr lang="fr-FR" sz="2600" b="0" strike="noStrike" spc="-1" dirty="0" err="1">
                <a:solidFill>
                  <a:srgbClr val="000000"/>
                </a:solidFill>
                <a:uFill>
                  <a:solidFill>
                    <a:srgbClr val="00000A"/>
                  </a:solidFill>
                </a:uFill>
                <a:latin typeface="Liberation Sans Serif"/>
                <a:ea typeface="DejaVu Sans"/>
              </a:rPr>
              <a:t>samples</a:t>
            </a:r>
            <a:r>
              <a:rPr lang="fr-FR" sz="2600" b="0" strike="noStrike" spc="-1" dirty="0">
                <a:solidFill>
                  <a:srgbClr val="000000"/>
                </a:solidFill>
                <a:uFill>
                  <a:solidFill>
                    <a:srgbClr val="00000A"/>
                  </a:solidFill>
                </a:uFill>
                <a:latin typeface="Liberation Sans Serif"/>
                <a:ea typeface="DejaVu Sans"/>
              </a:rPr>
              <a:t>, water </a:t>
            </a:r>
            <a:r>
              <a:rPr lang="fr-FR" sz="2600" b="0" strike="noStrike" spc="-1" dirty="0" err="1">
                <a:solidFill>
                  <a:srgbClr val="000000"/>
                </a:solidFill>
                <a:uFill>
                  <a:solidFill>
                    <a:srgbClr val="00000A"/>
                  </a:solidFill>
                </a:uFill>
                <a:latin typeface="Liberation Sans Serif"/>
                <a:ea typeface="DejaVu Sans"/>
              </a:rPr>
              <a:t>samples</a:t>
            </a:r>
            <a:r>
              <a:rPr lang="fr-FR" sz="2600" b="0" strike="noStrike" spc="-1" dirty="0">
                <a:solidFill>
                  <a:srgbClr val="000000"/>
                </a:solidFill>
                <a:uFill>
                  <a:solidFill>
                    <a:srgbClr val="00000A"/>
                  </a:solidFill>
                </a:uFill>
                <a:latin typeface="Liberation Sans Serif"/>
                <a:ea typeface="DejaVu Sans"/>
              </a:rPr>
              <a:t>, </a:t>
            </a:r>
            <a:r>
              <a:rPr lang="fr-FR" sz="2600" b="0" strike="noStrike" spc="-1" dirty="0" err="1">
                <a:solidFill>
                  <a:srgbClr val="000000"/>
                </a:solidFill>
                <a:uFill>
                  <a:solidFill>
                    <a:srgbClr val="00000A"/>
                  </a:solidFill>
                </a:uFill>
                <a:latin typeface="Liberation Sans Serif"/>
                <a:ea typeface="DejaVu Sans"/>
              </a:rPr>
              <a:t>weather</a:t>
            </a:r>
            <a:r>
              <a:rPr lang="fr-FR" sz="2600" b="0" strike="noStrike" spc="-1" dirty="0">
                <a:solidFill>
                  <a:srgbClr val="000000"/>
                </a:solidFill>
                <a:uFill>
                  <a:solidFill>
                    <a:srgbClr val="00000A"/>
                  </a:solidFill>
                </a:uFill>
                <a:latin typeface="Liberation Sans Serif"/>
                <a:ea typeface="DejaVu Sans"/>
              </a:rPr>
              <a:t> plans, </a:t>
            </a:r>
            <a:r>
              <a:rPr lang="fr-FR" sz="2600" b="0" strike="noStrike" spc="-1" dirty="0" err="1">
                <a:solidFill>
                  <a:srgbClr val="000000"/>
                </a:solidFill>
                <a:uFill>
                  <a:solidFill>
                    <a:srgbClr val="00000A"/>
                  </a:solidFill>
                </a:uFill>
                <a:latin typeface="Liberation Sans Serif"/>
                <a:ea typeface="DejaVu Sans"/>
              </a:rPr>
              <a:t>every</a:t>
            </a:r>
            <a:r>
              <a:rPr lang="fr-FR" sz="2600" b="0" strike="noStrike" spc="-1" dirty="0">
                <a:solidFill>
                  <a:srgbClr val="000000"/>
                </a:solidFill>
                <a:uFill>
                  <a:solidFill>
                    <a:srgbClr val="00000A"/>
                  </a:solidFill>
                </a:uFill>
                <a:latin typeface="Liberation Sans Serif"/>
                <a:ea typeface="DejaVu Sans"/>
              </a:rPr>
              <a:t> </a:t>
            </a:r>
            <a:r>
              <a:rPr lang="fr-FR" sz="2600" b="0" strike="noStrike" spc="-1" dirty="0" err="1">
                <a:solidFill>
                  <a:srgbClr val="000000"/>
                </a:solidFill>
                <a:uFill>
                  <a:solidFill>
                    <a:srgbClr val="00000A"/>
                  </a:solidFill>
                </a:uFill>
                <a:latin typeface="Liberation Sans Serif"/>
                <a:ea typeface="DejaVu Sans"/>
              </a:rPr>
              <a:t>day</a:t>
            </a:r>
            <a:r>
              <a:rPr lang="fr-FR" sz="2600" b="0" strike="noStrike" spc="-1" dirty="0">
                <a:solidFill>
                  <a:srgbClr val="000000"/>
                </a:solidFill>
                <a:uFill>
                  <a:solidFill>
                    <a:srgbClr val="00000A"/>
                  </a:solidFill>
                </a:uFill>
                <a:latin typeface="Liberation Sans Serif"/>
                <a:ea typeface="DejaVu Sans"/>
              </a:rPr>
              <a:t> </a:t>
            </a:r>
            <a:r>
              <a:rPr lang="fr-FR" sz="2600" b="0" strike="noStrike" spc="-1" dirty="0" err="1">
                <a:solidFill>
                  <a:srgbClr val="000000"/>
                </a:solidFill>
                <a:uFill>
                  <a:solidFill>
                    <a:srgbClr val="00000A"/>
                  </a:solidFill>
                </a:uFill>
                <a:latin typeface="Liberation Sans Serif"/>
                <a:ea typeface="DejaVu Sans"/>
              </a:rPr>
              <a:t>students</a:t>
            </a:r>
            <a:r>
              <a:rPr lang="fr-FR" sz="2600" b="0" strike="noStrike" spc="-1" dirty="0">
                <a:solidFill>
                  <a:srgbClr val="000000"/>
                </a:solidFill>
                <a:uFill>
                  <a:solidFill>
                    <a:srgbClr val="00000A"/>
                  </a:solidFill>
                </a:uFill>
                <a:latin typeface="Liberation Sans Serif"/>
                <a:ea typeface="DejaVu Sans"/>
              </a:rPr>
              <a:t> </a:t>
            </a:r>
            <a:r>
              <a:rPr lang="fr-FR" sz="2600" b="0" strike="noStrike" spc="-1" dirty="0" err="1">
                <a:solidFill>
                  <a:srgbClr val="000000"/>
                </a:solidFill>
                <a:uFill>
                  <a:solidFill>
                    <a:srgbClr val="00000A"/>
                  </a:solidFill>
                </a:uFill>
                <a:latin typeface="Liberation Sans Serif"/>
                <a:ea typeface="DejaVu Sans"/>
              </a:rPr>
              <a:t>reported</a:t>
            </a:r>
            <a:r>
              <a:rPr lang="fr-FR" sz="2600" b="0" strike="noStrike" spc="-1" dirty="0">
                <a:solidFill>
                  <a:srgbClr val="000000"/>
                </a:solidFill>
                <a:uFill>
                  <a:solidFill>
                    <a:srgbClr val="00000A"/>
                  </a:solidFill>
                </a:uFill>
                <a:latin typeface="Liberation Sans Serif"/>
                <a:ea typeface="DejaVu Sans"/>
              </a:rPr>
              <a:t> the </a:t>
            </a:r>
            <a:r>
              <a:rPr lang="fr-FR" sz="2600" b="0" strike="noStrike" spc="-1" dirty="0" err="1">
                <a:solidFill>
                  <a:srgbClr val="000000"/>
                </a:solidFill>
                <a:uFill>
                  <a:solidFill>
                    <a:srgbClr val="00000A"/>
                  </a:solidFill>
                </a:uFill>
                <a:latin typeface="Liberation Sans Serif"/>
                <a:ea typeface="DejaVu Sans"/>
              </a:rPr>
              <a:t>weather</a:t>
            </a:r>
            <a:r>
              <a:rPr lang="fr-FR" sz="2600" b="0" strike="noStrike" spc="-1" dirty="0">
                <a:solidFill>
                  <a:srgbClr val="000000"/>
                </a:solidFill>
                <a:uFill>
                  <a:solidFill>
                    <a:srgbClr val="00000A"/>
                  </a:solidFill>
                </a:uFill>
                <a:latin typeface="Liberation Sans Serif"/>
                <a:ea typeface="DejaVu Sans"/>
              </a:rPr>
              <a:t> conditions. </a:t>
            </a:r>
            <a:r>
              <a:rPr lang="fr-FR" sz="2600" b="0" strike="noStrike" spc="-1" dirty="0" err="1">
                <a:solidFill>
                  <a:srgbClr val="000000"/>
                </a:solidFill>
                <a:uFill>
                  <a:solidFill>
                    <a:srgbClr val="00000A"/>
                  </a:solidFill>
                </a:uFill>
                <a:latin typeface="Liberation Sans Serif"/>
                <a:ea typeface="DejaVu Sans"/>
              </a:rPr>
              <a:t>We</a:t>
            </a:r>
            <a:r>
              <a:rPr lang="fr-FR" sz="2600" b="0" strike="noStrike" spc="-1" dirty="0">
                <a:solidFill>
                  <a:srgbClr val="000000"/>
                </a:solidFill>
                <a:uFill>
                  <a:solidFill>
                    <a:srgbClr val="00000A"/>
                  </a:solidFill>
                </a:uFill>
                <a:latin typeface="Liberation Sans Serif"/>
                <a:ea typeface="DejaVu Sans"/>
              </a:rPr>
              <a:t> </a:t>
            </a:r>
            <a:r>
              <a:rPr lang="fr-FR" sz="2600" b="0" strike="noStrike" spc="-1" dirty="0" err="1">
                <a:solidFill>
                  <a:srgbClr val="000000"/>
                </a:solidFill>
                <a:uFill>
                  <a:solidFill>
                    <a:srgbClr val="00000A"/>
                  </a:solidFill>
                </a:uFill>
                <a:latin typeface="Liberation Sans Serif"/>
                <a:ea typeface="DejaVu Sans"/>
              </a:rPr>
              <a:t>used</a:t>
            </a:r>
            <a:r>
              <a:rPr lang="fr-FR" sz="2600" b="0" strike="noStrike" spc="-1" dirty="0">
                <a:solidFill>
                  <a:srgbClr val="000000"/>
                </a:solidFill>
                <a:uFill>
                  <a:solidFill>
                    <a:srgbClr val="00000A"/>
                  </a:solidFill>
                </a:uFill>
                <a:latin typeface="Liberation Sans Serif"/>
                <a:ea typeface="DejaVu Sans"/>
              </a:rPr>
              <a:t> all of </a:t>
            </a:r>
            <a:r>
              <a:rPr lang="fr-FR" sz="2600" b="0" strike="noStrike" spc="-1" dirty="0" err="1">
                <a:solidFill>
                  <a:srgbClr val="000000"/>
                </a:solidFill>
                <a:uFill>
                  <a:solidFill>
                    <a:srgbClr val="00000A"/>
                  </a:solidFill>
                </a:uFill>
                <a:latin typeface="Liberation Sans Serif"/>
                <a:ea typeface="DejaVu Sans"/>
              </a:rPr>
              <a:t>this</a:t>
            </a:r>
            <a:r>
              <a:rPr lang="fr-FR" sz="2600" b="0" strike="noStrike" spc="-1" dirty="0">
                <a:solidFill>
                  <a:srgbClr val="000000"/>
                </a:solidFill>
                <a:uFill>
                  <a:solidFill>
                    <a:srgbClr val="00000A"/>
                  </a:solidFill>
                </a:uFill>
                <a:latin typeface="Liberation Sans Serif"/>
                <a:ea typeface="DejaVu Sans"/>
              </a:rPr>
              <a:t> to </a:t>
            </a:r>
            <a:r>
              <a:rPr lang="fr-FR" sz="2600" b="0" strike="noStrike" spc="-1" dirty="0" err="1">
                <a:solidFill>
                  <a:srgbClr val="000000"/>
                </a:solidFill>
                <a:uFill>
                  <a:solidFill>
                    <a:srgbClr val="00000A"/>
                  </a:solidFill>
                </a:uFill>
                <a:latin typeface="Liberation Sans Serif"/>
                <a:ea typeface="DejaVu Sans"/>
              </a:rPr>
              <a:t>ask</a:t>
            </a:r>
            <a:r>
              <a:rPr lang="fr-FR" sz="2600" b="0" strike="noStrike" spc="-1" dirty="0">
                <a:solidFill>
                  <a:srgbClr val="000000"/>
                </a:solidFill>
                <a:uFill>
                  <a:solidFill>
                    <a:srgbClr val="00000A"/>
                  </a:solidFill>
                </a:uFill>
                <a:latin typeface="Liberation Sans Serif"/>
                <a:ea typeface="DejaVu Sans"/>
              </a:rPr>
              <a:t> </a:t>
            </a:r>
            <a:r>
              <a:rPr lang="fr-FR" sz="2600" b="0" strike="noStrike" spc="-1" dirty="0" err="1">
                <a:solidFill>
                  <a:srgbClr val="000000"/>
                </a:solidFill>
                <a:uFill>
                  <a:solidFill>
                    <a:srgbClr val="00000A"/>
                  </a:solidFill>
                </a:uFill>
                <a:latin typeface="Liberation Sans Serif"/>
                <a:ea typeface="DejaVu Sans"/>
              </a:rPr>
              <a:t>ourselves</a:t>
            </a:r>
            <a:r>
              <a:rPr lang="fr-FR" sz="2600" b="0" strike="noStrike" spc="-1" dirty="0">
                <a:solidFill>
                  <a:srgbClr val="000000"/>
                </a:solidFill>
                <a:uFill>
                  <a:solidFill>
                    <a:srgbClr val="00000A"/>
                  </a:solidFill>
                </a:uFill>
                <a:latin typeface="Liberation Sans Serif"/>
                <a:ea typeface="DejaVu Sans"/>
              </a:rPr>
              <a:t> questions to </a:t>
            </a:r>
            <a:r>
              <a:rPr lang="fr-FR" sz="2600" b="0" strike="noStrike" spc="-1" dirty="0" err="1">
                <a:solidFill>
                  <a:srgbClr val="000000"/>
                </a:solidFill>
                <a:uFill>
                  <a:solidFill>
                    <a:srgbClr val="00000A"/>
                  </a:solidFill>
                </a:uFill>
                <a:latin typeface="Liberation Sans Serif"/>
                <a:ea typeface="DejaVu Sans"/>
              </a:rPr>
              <a:t>hypothesize</a:t>
            </a:r>
            <a:r>
              <a:rPr lang="fr-FR" sz="2600" b="0" strike="noStrike" spc="-1" dirty="0">
                <a:solidFill>
                  <a:srgbClr val="000000"/>
                </a:solidFill>
                <a:uFill>
                  <a:solidFill>
                    <a:srgbClr val="00000A"/>
                  </a:solidFill>
                </a:uFill>
                <a:latin typeface="Liberation Sans Serif"/>
                <a:ea typeface="DejaVu Sans"/>
              </a:rPr>
              <a:t> and </a:t>
            </a:r>
            <a:r>
              <a:rPr lang="fr-FR" sz="2600" b="0" strike="noStrike" spc="-1" dirty="0" err="1">
                <a:solidFill>
                  <a:srgbClr val="000000"/>
                </a:solidFill>
                <a:uFill>
                  <a:solidFill>
                    <a:srgbClr val="00000A"/>
                  </a:solidFill>
                </a:uFill>
                <a:latin typeface="Liberation Sans Serif"/>
                <a:ea typeface="DejaVu Sans"/>
              </a:rPr>
              <a:t>answer</a:t>
            </a:r>
            <a:r>
              <a:rPr lang="fr-FR" sz="2600" b="0" strike="noStrike" spc="-1" dirty="0">
                <a:solidFill>
                  <a:srgbClr val="000000"/>
                </a:solidFill>
                <a:uFill>
                  <a:solidFill>
                    <a:srgbClr val="00000A"/>
                  </a:solidFill>
                </a:uFill>
                <a:latin typeface="Liberation Sans Serif"/>
                <a:ea typeface="DejaVu Sans"/>
              </a:rPr>
              <a:t> </a:t>
            </a:r>
            <a:r>
              <a:rPr lang="fr-FR" sz="2600" b="0" strike="noStrike" spc="-1" dirty="0" err="1">
                <a:solidFill>
                  <a:srgbClr val="000000"/>
                </a:solidFill>
                <a:uFill>
                  <a:solidFill>
                    <a:srgbClr val="00000A"/>
                  </a:solidFill>
                </a:uFill>
                <a:latin typeface="Liberation Sans Serif"/>
                <a:ea typeface="DejaVu Sans"/>
              </a:rPr>
              <a:t>our</a:t>
            </a:r>
            <a:r>
              <a:rPr lang="fr-FR" sz="2600" b="0" strike="noStrike" spc="-1" dirty="0">
                <a:solidFill>
                  <a:srgbClr val="000000"/>
                </a:solidFill>
                <a:uFill>
                  <a:solidFill>
                    <a:srgbClr val="00000A"/>
                  </a:solidFill>
                </a:uFill>
                <a:latin typeface="Liberation Sans Serif"/>
                <a:ea typeface="DejaVu Sans"/>
              </a:rPr>
              <a:t> </a:t>
            </a:r>
            <a:r>
              <a:rPr lang="fr-FR" sz="2600" b="0" strike="noStrike" spc="-1" dirty="0" err="1">
                <a:solidFill>
                  <a:srgbClr val="000000"/>
                </a:solidFill>
                <a:uFill>
                  <a:solidFill>
                    <a:srgbClr val="00000A"/>
                  </a:solidFill>
                </a:uFill>
                <a:latin typeface="Liberation Sans Serif"/>
                <a:ea typeface="DejaVu Sans"/>
              </a:rPr>
              <a:t>hypotheses</a:t>
            </a:r>
            <a:r>
              <a:rPr lang="fr-FR" sz="2600" b="0" strike="noStrike" spc="-1" dirty="0">
                <a:solidFill>
                  <a:srgbClr val="000000"/>
                </a:solidFill>
                <a:uFill>
                  <a:solidFill>
                    <a:srgbClr val="00000A"/>
                  </a:solidFill>
                </a:uFill>
                <a:latin typeface="Liberation Sans Serif"/>
                <a:ea typeface="DejaVu Sans"/>
              </a:rPr>
              <a:t>. </a:t>
            </a:r>
            <a:r>
              <a:rPr lang="fr-FR" sz="2600" b="0" strike="noStrike" spc="-1" dirty="0" err="1">
                <a:solidFill>
                  <a:srgbClr val="000000"/>
                </a:solidFill>
                <a:uFill>
                  <a:solidFill>
                    <a:srgbClr val="00000A"/>
                  </a:solidFill>
                </a:uFill>
                <a:latin typeface="Liberation Sans Serif"/>
                <a:ea typeface="DejaVu Sans"/>
              </a:rPr>
              <a:t>We</a:t>
            </a:r>
            <a:r>
              <a:rPr lang="fr-FR" sz="2600" b="0" strike="noStrike" spc="-1" dirty="0">
                <a:solidFill>
                  <a:srgbClr val="000000"/>
                </a:solidFill>
                <a:uFill>
                  <a:solidFill>
                    <a:srgbClr val="00000A"/>
                  </a:solidFill>
                </a:uFill>
                <a:latin typeface="Liberation Sans Serif"/>
                <a:ea typeface="DejaVu Sans"/>
              </a:rPr>
              <a:t> </a:t>
            </a:r>
            <a:r>
              <a:rPr lang="fr-FR" sz="2600" b="0" strike="noStrike" spc="-1" dirty="0" err="1">
                <a:solidFill>
                  <a:srgbClr val="000000"/>
                </a:solidFill>
                <a:uFill>
                  <a:solidFill>
                    <a:srgbClr val="00000A"/>
                  </a:solidFill>
                </a:uFill>
                <a:latin typeface="Liberation Sans Serif"/>
                <a:ea typeface="DejaVu Sans"/>
              </a:rPr>
              <a:t>also</a:t>
            </a:r>
            <a:r>
              <a:rPr lang="fr-FR" sz="2600" b="0" strike="noStrike" spc="-1" dirty="0">
                <a:solidFill>
                  <a:srgbClr val="000000"/>
                </a:solidFill>
                <a:uFill>
                  <a:solidFill>
                    <a:srgbClr val="00000A"/>
                  </a:solidFill>
                </a:uFill>
                <a:latin typeface="Liberation Sans Serif"/>
                <a:ea typeface="DejaVu Sans"/>
              </a:rPr>
              <a:t> made extensive use of globe data, for </a:t>
            </a:r>
            <a:r>
              <a:rPr lang="fr-FR" sz="2600" b="0" strike="noStrike" spc="-1" dirty="0" err="1">
                <a:solidFill>
                  <a:srgbClr val="000000"/>
                </a:solidFill>
                <a:uFill>
                  <a:solidFill>
                    <a:srgbClr val="00000A"/>
                  </a:solidFill>
                </a:uFill>
                <a:latin typeface="Liberation Sans Serif"/>
                <a:ea typeface="DejaVu Sans"/>
              </a:rPr>
              <a:t>example</a:t>
            </a:r>
            <a:r>
              <a:rPr lang="fr-FR" sz="2600" b="0" strike="noStrike" spc="-1" dirty="0">
                <a:solidFill>
                  <a:srgbClr val="000000"/>
                </a:solidFill>
                <a:uFill>
                  <a:solidFill>
                    <a:srgbClr val="00000A"/>
                  </a:solidFill>
                </a:uFill>
                <a:latin typeface="Liberation Sans Serif"/>
                <a:ea typeface="DejaVu Sans"/>
              </a:rPr>
              <a:t> </a:t>
            </a:r>
            <a:r>
              <a:rPr lang="fr-FR" sz="2600" b="0" strike="noStrike" spc="-1" dirty="0" err="1">
                <a:solidFill>
                  <a:srgbClr val="000000"/>
                </a:solidFill>
                <a:uFill>
                  <a:solidFill>
                    <a:srgbClr val="00000A"/>
                  </a:solidFill>
                </a:uFill>
                <a:latin typeface="Liberation Sans Serif"/>
                <a:ea typeface="DejaVu Sans"/>
              </a:rPr>
              <a:t>we</a:t>
            </a:r>
            <a:r>
              <a:rPr lang="fr-FR" sz="2600" b="0" strike="noStrike" spc="-1" dirty="0">
                <a:solidFill>
                  <a:srgbClr val="000000"/>
                </a:solidFill>
                <a:uFill>
                  <a:solidFill>
                    <a:srgbClr val="00000A"/>
                  </a:solidFill>
                </a:uFill>
                <a:latin typeface="Liberation Sans Serif"/>
                <a:ea typeface="DejaVu Sans"/>
              </a:rPr>
              <a:t> </a:t>
            </a:r>
            <a:r>
              <a:rPr lang="fr-FR" sz="2600" b="0" strike="noStrike" spc="-1" dirty="0" err="1">
                <a:solidFill>
                  <a:srgbClr val="000000"/>
                </a:solidFill>
                <a:uFill>
                  <a:solidFill>
                    <a:srgbClr val="00000A"/>
                  </a:solidFill>
                </a:uFill>
                <a:latin typeface="Liberation Sans Serif"/>
                <a:ea typeface="DejaVu Sans"/>
              </a:rPr>
              <a:t>used</a:t>
            </a:r>
            <a:r>
              <a:rPr lang="fr-FR" sz="2600" b="0" strike="noStrike" spc="-1" dirty="0">
                <a:solidFill>
                  <a:srgbClr val="000000"/>
                </a:solidFill>
                <a:uFill>
                  <a:solidFill>
                    <a:srgbClr val="00000A"/>
                  </a:solidFill>
                </a:uFill>
                <a:latin typeface="Liberation Sans Serif"/>
                <a:ea typeface="DejaVu Sans"/>
              </a:rPr>
              <a:t> data </a:t>
            </a:r>
            <a:r>
              <a:rPr lang="fr-FR" sz="2600" b="0" strike="noStrike" spc="-1" dirty="0" err="1">
                <a:solidFill>
                  <a:srgbClr val="000000"/>
                </a:solidFill>
                <a:uFill>
                  <a:solidFill>
                    <a:srgbClr val="00000A"/>
                  </a:solidFill>
                </a:uFill>
                <a:latin typeface="Liberation Sans Serif"/>
                <a:ea typeface="DejaVu Sans"/>
              </a:rPr>
              <a:t>from</a:t>
            </a:r>
            <a:r>
              <a:rPr lang="fr-FR" sz="2600" b="0" strike="noStrike" spc="-1" dirty="0">
                <a:solidFill>
                  <a:srgbClr val="000000"/>
                </a:solidFill>
                <a:uFill>
                  <a:solidFill>
                    <a:srgbClr val="00000A"/>
                  </a:solidFill>
                </a:uFill>
                <a:latin typeface="Liberation Sans Serif"/>
                <a:ea typeface="DejaVu Sans"/>
              </a:rPr>
              <a:t> the </a:t>
            </a:r>
            <a:r>
              <a:rPr lang="fr-FR" sz="2600" b="0" strike="noStrike" spc="-1" dirty="0" err="1">
                <a:solidFill>
                  <a:srgbClr val="000000"/>
                </a:solidFill>
                <a:uFill>
                  <a:solidFill>
                    <a:srgbClr val="00000A"/>
                  </a:solidFill>
                </a:uFill>
                <a:latin typeface="Liberation Sans Serif"/>
                <a:ea typeface="DejaVu Sans"/>
              </a:rPr>
              <a:t>school</a:t>
            </a:r>
            <a:r>
              <a:rPr lang="fr-FR" sz="2600" b="0" strike="noStrike" spc="-1" dirty="0">
                <a:solidFill>
                  <a:srgbClr val="000000"/>
                </a:solidFill>
                <a:uFill>
                  <a:solidFill>
                    <a:srgbClr val="00000A"/>
                  </a:solidFill>
                </a:uFill>
                <a:latin typeface="Liberation Sans Serif"/>
                <a:ea typeface="DejaVu Sans"/>
              </a:rPr>
              <a:t> of Agen </a:t>
            </a:r>
            <a:r>
              <a:rPr lang="fr-FR" sz="2600" b="0" strike="noStrike" spc="-1" dirty="0" err="1">
                <a:solidFill>
                  <a:srgbClr val="000000"/>
                </a:solidFill>
                <a:uFill>
                  <a:solidFill>
                    <a:srgbClr val="00000A"/>
                  </a:solidFill>
                </a:uFill>
                <a:latin typeface="Liberation Sans Serif"/>
                <a:ea typeface="DejaVu Sans"/>
              </a:rPr>
              <a:t>because</a:t>
            </a:r>
            <a:r>
              <a:rPr lang="fr-FR" sz="2600" b="0" strike="noStrike" spc="-1" dirty="0">
                <a:solidFill>
                  <a:srgbClr val="000000"/>
                </a:solidFill>
                <a:uFill>
                  <a:solidFill>
                    <a:srgbClr val="00000A"/>
                  </a:solidFill>
                </a:uFill>
                <a:latin typeface="Liberation Sans Serif"/>
                <a:ea typeface="DejaVu Sans"/>
              </a:rPr>
              <a:t> </a:t>
            </a:r>
            <a:r>
              <a:rPr lang="fr-FR" sz="2600" b="0" strike="noStrike" spc="-1" dirty="0" err="1">
                <a:solidFill>
                  <a:srgbClr val="000000"/>
                </a:solidFill>
                <a:uFill>
                  <a:solidFill>
                    <a:srgbClr val="00000A"/>
                  </a:solidFill>
                </a:uFill>
                <a:latin typeface="Liberation Sans Serif"/>
                <a:ea typeface="DejaVu Sans"/>
              </a:rPr>
              <a:t>we</a:t>
            </a:r>
            <a:r>
              <a:rPr lang="fr-FR" sz="2600" b="0" strike="noStrike" spc="-1" dirty="0">
                <a:solidFill>
                  <a:srgbClr val="000000"/>
                </a:solidFill>
                <a:uFill>
                  <a:solidFill>
                    <a:srgbClr val="00000A"/>
                  </a:solidFill>
                </a:uFill>
                <a:latin typeface="Liberation Sans Serif"/>
                <a:ea typeface="DejaVu Sans"/>
              </a:rPr>
              <a:t> </a:t>
            </a:r>
            <a:r>
              <a:rPr lang="fr-FR" sz="2600" b="0" strike="noStrike" spc="-1" dirty="0" err="1">
                <a:solidFill>
                  <a:srgbClr val="000000"/>
                </a:solidFill>
                <a:uFill>
                  <a:solidFill>
                    <a:srgbClr val="00000A"/>
                  </a:solidFill>
                </a:uFill>
                <a:latin typeface="Liberation Sans Serif"/>
                <a:ea typeface="DejaVu Sans"/>
              </a:rPr>
              <a:t>needed</a:t>
            </a:r>
            <a:r>
              <a:rPr lang="fr-FR" sz="2600" b="0" strike="noStrike" spc="-1" dirty="0">
                <a:solidFill>
                  <a:srgbClr val="000000"/>
                </a:solidFill>
                <a:uFill>
                  <a:solidFill>
                    <a:srgbClr val="00000A"/>
                  </a:solidFill>
                </a:uFill>
                <a:latin typeface="Liberation Sans Serif"/>
                <a:ea typeface="DejaVu Sans"/>
              </a:rPr>
              <a:t> </a:t>
            </a:r>
            <a:r>
              <a:rPr lang="fr-FR" sz="2600" b="0" strike="noStrike" spc="-1" dirty="0" err="1">
                <a:solidFill>
                  <a:srgbClr val="000000"/>
                </a:solidFill>
                <a:uFill>
                  <a:solidFill>
                    <a:srgbClr val="00000A"/>
                  </a:solidFill>
                </a:uFill>
                <a:latin typeface="Liberation Sans Serif"/>
                <a:ea typeface="DejaVu Sans"/>
              </a:rPr>
              <a:t>it</a:t>
            </a:r>
            <a:r>
              <a:rPr lang="fr-FR" sz="2600" b="0" strike="noStrike" spc="-1" dirty="0">
                <a:solidFill>
                  <a:srgbClr val="000000"/>
                </a:solidFill>
                <a:uFill>
                  <a:solidFill>
                    <a:srgbClr val="00000A"/>
                  </a:solidFill>
                </a:uFill>
                <a:latin typeface="Liberation Sans Serif"/>
                <a:ea typeface="DejaVu Sans"/>
              </a:rPr>
              <a:t>.</a:t>
            </a:r>
            <a:endParaRPr lang="fr-FR" sz="1800" b="0" strike="noStrike" spc="-1" dirty="0">
              <a:solidFill>
                <a:srgbClr val="000000"/>
              </a:solidFill>
              <a:uFill>
                <a:solidFill>
                  <a:srgbClr val="FFFFFF"/>
                </a:solidFill>
              </a:uFill>
              <a:latin typeface="Arial"/>
            </a:endParaRPr>
          </a:p>
          <a:p>
            <a:pPr>
              <a:lnSpc>
                <a:spcPct val="100000"/>
              </a:lnSpc>
            </a:pPr>
            <a:r>
              <a:rPr lang="fr-FR" sz="2600" b="0" i="1" strike="noStrike" spc="-1" dirty="0" err="1">
                <a:solidFill>
                  <a:srgbClr val="000000"/>
                </a:solidFill>
                <a:uFill>
                  <a:solidFill>
                    <a:srgbClr val="00000A"/>
                  </a:solidFill>
                </a:uFill>
                <a:latin typeface="Liberation Sans Serif"/>
                <a:ea typeface="DejaVu Sans"/>
              </a:rPr>
              <a:t>We</a:t>
            </a:r>
            <a:r>
              <a:rPr lang="fr-FR" sz="2600" b="0" i="1" strike="noStrike" spc="-1" dirty="0">
                <a:solidFill>
                  <a:srgbClr val="000000"/>
                </a:solidFill>
                <a:uFill>
                  <a:solidFill>
                    <a:srgbClr val="00000A"/>
                  </a:solidFill>
                </a:uFill>
                <a:latin typeface="Liberation Sans Serif"/>
                <a:ea typeface="DejaVu Sans"/>
              </a:rPr>
              <a:t> </a:t>
            </a:r>
            <a:r>
              <a:rPr lang="fr-FR" sz="2600" b="0" i="1" strike="noStrike" spc="-1" dirty="0" err="1">
                <a:solidFill>
                  <a:srgbClr val="000000"/>
                </a:solidFill>
                <a:uFill>
                  <a:solidFill>
                    <a:srgbClr val="00000A"/>
                  </a:solidFill>
                </a:uFill>
                <a:latin typeface="Liberation Sans Serif"/>
                <a:ea typeface="DejaVu Sans"/>
              </a:rPr>
              <a:t>also</a:t>
            </a:r>
            <a:r>
              <a:rPr lang="fr-FR" sz="2600" b="0" i="1" strike="noStrike" spc="-1" dirty="0">
                <a:solidFill>
                  <a:srgbClr val="000000"/>
                </a:solidFill>
                <a:uFill>
                  <a:solidFill>
                    <a:srgbClr val="00000A"/>
                  </a:solidFill>
                </a:uFill>
                <a:latin typeface="Liberation Sans Serif"/>
                <a:ea typeface="DejaVu Sans"/>
              </a:rPr>
              <a:t> </a:t>
            </a:r>
            <a:r>
              <a:rPr lang="fr-FR" sz="2600" b="0" i="1" strike="noStrike" spc="-1" dirty="0" err="1">
                <a:solidFill>
                  <a:srgbClr val="000000"/>
                </a:solidFill>
                <a:uFill>
                  <a:solidFill>
                    <a:srgbClr val="00000A"/>
                  </a:solidFill>
                </a:uFill>
                <a:latin typeface="Liberation Sans Serif"/>
                <a:ea typeface="DejaVu Sans"/>
              </a:rPr>
              <a:t>answered</a:t>
            </a:r>
            <a:r>
              <a:rPr lang="fr-FR" sz="2600" b="0" i="1" strike="noStrike" spc="-1" dirty="0">
                <a:solidFill>
                  <a:srgbClr val="000000"/>
                </a:solidFill>
                <a:uFill>
                  <a:solidFill>
                    <a:srgbClr val="00000A"/>
                  </a:solidFill>
                </a:uFill>
                <a:latin typeface="Liberation Sans Serif"/>
                <a:ea typeface="DejaVu Sans"/>
              </a:rPr>
              <a:t> a question </a:t>
            </a:r>
            <a:r>
              <a:rPr lang="fr-FR" sz="2600" b="0" i="1" strike="noStrike" spc="-1" dirty="0" err="1">
                <a:solidFill>
                  <a:srgbClr val="000000"/>
                </a:solidFill>
                <a:uFill>
                  <a:solidFill>
                    <a:srgbClr val="00000A"/>
                  </a:solidFill>
                </a:uFill>
                <a:latin typeface="Liberation Sans Serif"/>
                <a:ea typeface="DejaVu Sans"/>
              </a:rPr>
              <a:t>from</a:t>
            </a:r>
            <a:r>
              <a:rPr lang="fr-FR" sz="2600" b="0" i="1" strike="noStrike" spc="-1" dirty="0">
                <a:solidFill>
                  <a:srgbClr val="000000"/>
                </a:solidFill>
                <a:uFill>
                  <a:solidFill>
                    <a:srgbClr val="00000A"/>
                  </a:solidFill>
                </a:uFill>
                <a:latin typeface="Liberation Sans Serif"/>
                <a:ea typeface="DejaVu Sans"/>
              </a:rPr>
              <a:t> NASA </a:t>
            </a:r>
            <a:r>
              <a:rPr lang="fr-FR" sz="2600" b="0" i="1" strike="noStrike" spc="-1" dirty="0" err="1">
                <a:solidFill>
                  <a:srgbClr val="000000"/>
                </a:solidFill>
                <a:uFill>
                  <a:solidFill>
                    <a:srgbClr val="00000A"/>
                  </a:solidFill>
                </a:uFill>
                <a:latin typeface="Liberation Sans Serif"/>
                <a:ea typeface="DejaVu Sans"/>
              </a:rPr>
              <a:t>asking</a:t>
            </a:r>
            <a:r>
              <a:rPr lang="fr-FR" sz="2600" b="0" i="1" strike="noStrike" spc="-1" dirty="0">
                <a:solidFill>
                  <a:srgbClr val="000000"/>
                </a:solidFill>
                <a:uFill>
                  <a:solidFill>
                    <a:srgbClr val="00000A"/>
                  </a:solidFill>
                </a:uFill>
                <a:latin typeface="Liberation Sans Serif"/>
                <a:ea typeface="DejaVu Sans"/>
              </a:rPr>
              <a:t> us to compare </a:t>
            </a:r>
            <a:r>
              <a:rPr lang="fr-FR" sz="2600" b="0" i="1" strike="noStrike" spc="-1" dirty="0" err="1">
                <a:solidFill>
                  <a:srgbClr val="000000"/>
                </a:solidFill>
                <a:uFill>
                  <a:solidFill>
                    <a:srgbClr val="00000A"/>
                  </a:solidFill>
                </a:uFill>
                <a:latin typeface="Liberation Sans Serif"/>
                <a:ea typeface="DejaVu Sans"/>
              </a:rPr>
              <a:t>their</a:t>
            </a:r>
            <a:r>
              <a:rPr lang="fr-FR" sz="2600" b="0" i="1" strike="noStrike" spc="-1" dirty="0">
                <a:solidFill>
                  <a:srgbClr val="000000"/>
                </a:solidFill>
                <a:uFill>
                  <a:solidFill>
                    <a:srgbClr val="00000A"/>
                  </a:solidFill>
                </a:uFill>
                <a:latin typeface="Liberation Sans Serif"/>
                <a:ea typeface="DejaVu Sans"/>
              </a:rPr>
              <a:t> data and data. </a:t>
            </a:r>
            <a:r>
              <a:rPr lang="fr-FR" sz="2600" b="0" i="1" strike="noStrike" spc="-1" dirty="0" err="1">
                <a:solidFill>
                  <a:srgbClr val="000000"/>
                </a:solidFill>
                <a:uFill>
                  <a:solidFill>
                    <a:srgbClr val="00000A"/>
                  </a:solidFill>
                </a:uFill>
                <a:latin typeface="Liberation Sans Serif"/>
                <a:ea typeface="DejaVu Sans"/>
              </a:rPr>
              <a:t>We</a:t>
            </a:r>
            <a:r>
              <a:rPr lang="fr-FR" sz="2600" b="0" i="1" strike="noStrike" spc="-1" dirty="0">
                <a:solidFill>
                  <a:srgbClr val="000000"/>
                </a:solidFill>
                <a:uFill>
                  <a:solidFill>
                    <a:srgbClr val="00000A"/>
                  </a:solidFill>
                </a:uFill>
                <a:latin typeface="Liberation Sans Serif"/>
                <a:ea typeface="DejaVu Sans"/>
              </a:rPr>
              <a:t> </a:t>
            </a:r>
            <a:r>
              <a:rPr lang="fr-FR" sz="2600" b="0" i="1" strike="noStrike" spc="-1" dirty="0" err="1">
                <a:solidFill>
                  <a:srgbClr val="000000"/>
                </a:solidFill>
                <a:uFill>
                  <a:solidFill>
                    <a:srgbClr val="00000A"/>
                  </a:solidFill>
                </a:uFill>
                <a:latin typeface="Liberation Sans Serif"/>
                <a:ea typeface="DejaVu Sans"/>
              </a:rPr>
              <a:t>ask</a:t>
            </a:r>
            <a:r>
              <a:rPr lang="fr-FR" sz="2600" b="0" i="1" strike="noStrike" spc="-1" dirty="0">
                <a:solidFill>
                  <a:srgbClr val="000000"/>
                </a:solidFill>
                <a:uFill>
                  <a:solidFill>
                    <a:srgbClr val="00000A"/>
                  </a:solidFill>
                </a:uFill>
                <a:latin typeface="Liberation Sans Serif"/>
                <a:ea typeface="DejaVu Sans"/>
              </a:rPr>
              <a:t> NASA to </a:t>
            </a:r>
            <a:r>
              <a:rPr lang="fr-FR" sz="2600" b="0" i="1" strike="noStrike" spc="-1" dirty="0" err="1">
                <a:solidFill>
                  <a:srgbClr val="000000"/>
                </a:solidFill>
                <a:uFill>
                  <a:solidFill>
                    <a:srgbClr val="00000A"/>
                  </a:solidFill>
                </a:uFill>
                <a:latin typeface="Liberation Sans Serif"/>
                <a:ea typeface="DejaVu Sans"/>
              </a:rPr>
              <a:t>verify</a:t>
            </a:r>
            <a:r>
              <a:rPr lang="fr-FR" sz="2600" b="0" i="1" strike="noStrike" spc="-1" dirty="0">
                <a:solidFill>
                  <a:srgbClr val="000000"/>
                </a:solidFill>
                <a:uFill>
                  <a:solidFill>
                    <a:srgbClr val="00000A"/>
                  </a:solidFill>
                </a:uFill>
                <a:latin typeface="Liberation Sans Serif"/>
                <a:ea typeface="DejaVu Sans"/>
              </a:rPr>
              <a:t> all </a:t>
            </a:r>
            <a:r>
              <a:rPr lang="fr-FR" sz="2600" b="0" i="1" strike="noStrike" spc="-1" dirty="0" err="1">
                <a:solidFill>
                  <a:srgbClr val="000000"/>
                </a:solidFill>
                <a:uFill>
                  <a:solidFill>
                    <a:srgbClr val="00000A"/>
                  </a:solidFill>
                </a:uFill>
                <a:latin typeface="Liberation Sans Serif"/>
                <a:ea typeface="DejaVu Sans"/>
              </a:rPr>
              <a:t>our</a:t>
            </a:r>
            <a:r>
              <a:rPr lang="fr-FR" sz="2600" b="0" i="1" strike="noStrike" spc="-1" dirty="0">
                <a:solidFill>
                  <a:srgbClr val="000000"/>
                </a:solidFill>
                <a:uFill>
                  <a:solidFill>
                    <a:srgbClr val="00000A"/>
                  </a:solidFill>
                </a:uFill>
                <a:latin typeface="Liberation Sans Serif"/>
                <a:ea typeface="DejaVu Sans"/>
              </a:rPr>
              <a:t> datas</a:t>
            </a:r>
            <a:r>
              <a:rPr lang="fr-FR" sz="1800" b="0" i="1" strike="noStrike" spc="-1" dirty="0">
                <a:solidFill>
                  <a:srgbClr val="000000"/>
                </a:solidFill>
                <a:uFill>
                  <a:solidFill>
                    <a:srgbClr val="00000A"/>
                  </a:solidFill>
                </a:uFill>
                <a:latin typeface="Liberation Sans Serif"/>
                <a:ea typeface="DejaVu Sans"/>
              </a:rPr>
              <a:t>.</a:t>
            </a:r>
            <a:endParaRPr lang="fr-FR" sz="1800" b="0" strike="noStrike" spc="-1" dirty="0">
              <a:solidFill>
                <a:srgbClr val="000000"/>
              </a:solidFill>
              <a:uFill>
                <a:solidFill>
                  <a:srgbClr val="FFFFFF"/>
                </a:solidFill>
              </a:uFill>
              <a:latin typeface="Arial"/>
            </a:endParaRPr>
          </a:p>
        </p:txBody>
      </p:sp>
      <p:sp>
        <p:nvSpPr>
          <p:cNvPr id="43" name="CustomShape 3"/>
          <p:cNvSpPr/>
          <p:nvPr/>
        </p:nvSpPr>
        <p:spPr>
          <a:xfrm>
            <a:off x="25376040" y="7072200"/>
            <a:ext cx="11898360" cy="28416240"/>
          </a:xfrm>
          <a:prstGeom prst="roundRect">
            <a:avLst>
              <a:gd name="adj" fmla="val 12312"/>
            </a:avLst>
          </a:prstGeom>
          <a:solidFill>
            <a:schemeClr val="bg1"/>
          </a:solidFill>
          <a:ln w="9360">
            <a:solidFill>
              <a:schemeClr val="tx1"/>
            </a:solidFill>
            <a:round/>
          </a:ln>
        </p:spPr>
        <p:style>
          <a:lnRef idx="0">
            <a:scrgbClr r="0" g="0" b="0"/>
          </a:lnRef>
          <a:fillRef idx="0">
            <a:scrgbClr r="0" g="0" b="0"/>
          </a:fillRef>
          <a:effectRef idx="0">
            <a:scrgbClr r="0" g="0" b="0"/>
          </a:effectRef>
          <a:fontRef idx="minor"/>
        </p:style>
        <p:txBody>
          <a:bodyPr lIns="90000" tIns="45000" rIns="90000" bIns="45000"/>
          <a:lstStyle/>
          <a:p>
            <a:r>
              <a:rPr lang="fr-FR" sz="1800" b="0" strike="noStrike" spc="-1">
                <a:solidFill>
                  <a:srgbClr val="000000"/>
                </a:solidFill>
                <a:uFill>
                  <a:solidFill>
                    <a:srgbClr val="FFFFFF"/>
                  </a:solidFill>
                </a:uFill>
                <a:latin typeface="Arial"/>
                <a:ea typeface="DejaVu Sans"/>
              </a:rPr>
              <a:t>We ask ourselves a lot of  questions like:</a:t>
            </a:r>
            <a:endParaRPr lang="fr-FR" sz="1800" b="0" strike="noStrike" spc="-1">
              <a:solidFill>
                <a:srgbClr val="000000"/>
              </a:solidFill>
              <a:uFill>
                <a:solidFill>
                  <a:srgbClr val="FFFFFF"/>
                </a:solidFill>
              </a:uFill>
              <a:latin typeface="Arial"/>
            </a:endParaRPr>
          </a:p>
          <a:p>
            <a:r>
              <a:rPr lang="fr-FR" sz="1800" b="0" strike="noStrike" spc="-1">
                <a:solidFill>
                  <a:srgbClr val="000000"/>
                </a:solidFill>
                <a:uFill>
                  <a:solidFill>
                    <a:srgbClr val="FFFFFF"/>
                  </a:solidFill>
                </a:uFill>
                <a:latin typeface="Arial"/>
                <a:ea typeface="DejaVu Sans"/>
              </a:rPr>
              <a:t>- </a:t>
            </a:r>
            <a:r>
              <a:rPr lang="en-US" sz="1800" b="0" strike="noStrike" spc="-1">
                <a:solidFill>
                  <a:srgbClr val="000000"/>
                </a:solidFill>
                <a:uFill>
                  <a:solidFill>
                    <a:srgbClr val="FFFFFF"/>
                  </a:solidFill>
                </a:uFill>
                <a:latin typeface="Arial"/>
                <a:ea typeface="Arial"/>
              </a:rPr>
              <a:t>Are these environmental conditions the only ones responsible for the gustatory values of our wines and is it possible within the framework of a technology and expertise transfer to make Sauternes in California and vice versa, what are the differences and could there be an exchange of expertise? We found that the production of Graves and Sauternes wines therefore depends on the geographical factors of their terroir, just as the Californian wines which are also affected by their own geographical factors. First of all, the presence of the Landes forest (in France) and mountains (in California) protect the vineyard from the rain and wind coming from the ocean. Secondly their hydrographic networks bring water and humidity necessary for the cultivation of the grapes.</a:t>
            </a:r>
            <a:endParaRPr lang="fr-FR" sz="1800" b="0" strike="noStrike" spc="-1">
              <a:solidFill>
                <a:srgbClr val="000000"/>
              </a:solidFill>
              <a:uFill>
                <a:solidFill>
                  <a:srgbClr val="FFFFFF"/>
                </a:solidFill>
              </a:uFill>
              <a:latin typeface="Arial"/>
            </a:endParaRPr>
          </a:p>
          <a:p>
            <a:endParaRPr lang="fr-FR" sz="1800" b="0" strike="noStrike" spc="-1">
              <a:solidFill>
                <a:srgbClr val="000000"/>
              </a:solidFill>
              <a:uFill>
                <a:solidFill>
                  <a:srgbClr val="FFFFFF"/>
                </a:solidFill>
              </a:uFill>
              <a:latin typeface="Arial"/>
            </a:endParaRPr>
          </a:p>
          <a:p>
            <a:r>
              <a:rPr lang="en-US" sz="1800" b="0" strike="noStrike" spc="-1">
                <a:solidFill>
                  <a:srgbClr val="000000"/>
                </a:solidFill>
                <a:uFill>
                  <a:solidFill>
                    <a:srgbClr val="FFFFFF"/>
                  </a:solidFill>
                </a:uFill>
                <a:latin typeface="Arial"/>
                <a:ea typeface="DejaVu Sans"/>
              </a:rPr>
              <a:t>But what about biologically?</a:t>
            </a:r>
            <a:endParaRPr lang="en-US" sz="1800" b="0" strike="noStrike" spc="-1">
              <a:solidFill>
                <a:srgbClr val="000000"/>
              </a:solidFill>
              <a:uFill>
                <a:solidFill>
                  <a:srgbClr val="FFFFFF"/>
                </a:solidFill>
              </a:uFill>
              <a:latin typeface="Arial"/>
              <a:ea typeface="Arial"/>
            </a:endParaRPr>
          </a:p>
          <a:p>
            <a:r>
              <a:rPr lang="en-US" sz="1800" b="0" strike="noStrike" spc="-1">
                <a:solidFill>
                  <a:srgbClr val="000000"/>
                </a:solidFill>
                <a:uFill>
                  <a:solidFill>
                    <a:srgbClr val="FFFFFF"/>
                  </a:solidFill>
                </a:uFill>
                <a:latin typeface="Arial"/>
                <a:ea typeface="Arial"/>
              </a:rPr>
              <a:t>- Is there starch in grapes? We fond that to do this experiment, we had to crush grape and take out the juice. Then we added a few drops of iodic water and gave the solution a good shake. The solution did not become blue, which shows that there is no starch in grapes.</a:t>
            </a:r>
          </a:p>
          <a:p>
            <a:pPr algn="just">
              <a:lnSpc>
                <a:spcPct val="100000"/>
              </a:lnSpc>
            </a:pPr>
            <a:r>
              <a:rPr lang="en-US" sz="1800" b="0" strike="noStrike" spc="-1">
                <a:solidFill>
                  <a:srgbClr val="000000"/>
                </a:solidFill>
                <a:uFill>
                  <a:solidFill>
                    <a:srgbClr val="FFFFFF"/>
                  </a:solidFill>
                </a:uFill>
                <a:latin typeface="Arial"/>
                <a:ea typeface="DejaVu Sans"/>
              </a:rPr>
              <a:t>- Is there glucose in grapes? We found that to do this experiment, we put some grape juice drops on the glucose strip. We observed that the strip color became green, this shows there is glucose in grapes. More precisely there is over 20g of glucose per liter of juice.</a:t>
            </a:r>
            <a:endParaRPr lang="en-US" sz="1800" b="0" strike="noStrike" spc="-1">
              <a:solidFill>
                <a:srgbClr val="000000"/>
              </a:solidFill>
              <a:uFill>
                <a:solidFill>
                  <a:srgbClr val="FFFFFF"/>
                </a:solidFill>
              </a:uFill>
              <a:latin typeface="Arial"/>
              <a:ea typeface="Arial"/>
            </a:endParaRPr>
          </a:p>
          <a:p>
            <a:pPr algn="just">
              <a:lnSpc>
                <a:spcPct val="100000"/>
              </a:lnSpc>
            </a:pPr>
            <a:r>
              <a:rPr lang="en-US" sz="1800" b="0" strike="noStrike" spc="-1">
                <a:solidFill>
                  <a:srgbClr val="000000"/>
                </a:solidFill>
                <a:uFill>
                  <a:solidFill>
                    <a:srgbClr val="FFFFFF"/>
                  </a:solidFill>
                </a:uFill>
                <a:latin typeface="Arial"/>
                <a:ea typeface="DejaVu Sans"/>
              </a:rPr>
              <a:t>- Is there acidity in grapes? We found that to measure acidity in a grapes, we used pH-paper. We had to pull out and rip off around 1cm of pH-paper and put a few drops of grape juice on it. Then we compared the pH-paper color to the color scale to determine pH value. The pH-paper color was yellow, which shows that grapes are acid.</a:t>
            </a:r>
            <a:endParaRPr lang="en-US" sz="1800" b="0" strike="noStrike" spc="-1">
              <a:solidFill>
                <a:srgbClr val="000000"/>
              </a:solidFill>
              <a:uFill>
                <a:solidFill>
                  <a:srgbClr val="FFFFFF"/>
                </a:solidFill>
              </a:uFill>
              <a:latin typeface="Arial"/>
              <a:ea typeface="Arial"/>
            </a:endParaRPr>
          </a:p>
          <a:p>
            <a:pPr algn="just">
              <a:lnSpc>
                <a:spcPct val="100000"/>
              </a:lnSpc>
            </a:pPr>
            <a:r>
              <a:rPr lang="en-US" sz="1800" b="0" strike="noStrike" spc="-1">
                <a:solidFill>
                  <a:srgbClr val="000000"/>
                </a:solidFill>
                <a:uFill>
                  <a:solidFill>
                    <a:srgbClr val="FFFFFF"/>
                  </a:solidFill>
                </a:uFill>
                <a:latin typeface="Arial"/>
                <a:ea typeface="DejaVu Sans"/>
              </a:rPr>
              <a:t>- Are there calcium ions in grapes? We did an experiment; we had to shake grape juice with a few drops of ammonium oxalate solution. A white precipitate did not develop which shows there isn't any calcium ions in grapes.</a:t>
            </a:r>
            <a:endParaRPr lang="en-US" sz="1800" b="0" strike="noStrike" spc="-1">
              <a:solidFill>
                <a:srgbClr val="000000"/>
              </a:solidFill>
              <a:uFill>
                <a:solidFill>
                  <a:srgbClr val="FFFFFF"/>
                </a:solidFill>
              </a:uFill>
              <a:latin typeface="Arial"/>
              <a:ea typeface="Arial"/>
            </a:endParaRPr>
          </a:p>
          <a:p>
            <a:pPr algn="just">
              <a:lnSpc>
                <a:spcPct val="100000"/>
              </a:lnSpc>
            </a:pPr>
            <a:r>
              <a:rPr lang="en-US" sz="1800" b="0" strike="noStrike" spc="-1">
                <a:solidFill>
                  <a:srgbClr val="000000"/>
                </a:solidFill>
                <a:uFill>
                  <a:solidFill>
                    <a:srgbClr val="FFFFFF"/>
                  </a:solidFill>
                </a:uFill>
                <a:latin typeface="Arial"/>
                <a:ea typeface="DejaVu Sans"/>
              </a:rPr>
              <a:t>- Is there chloride ions in grapes? We did an experiment; we had to take a few drops of grape juice and add a few drops of silver nitrate solution. The white precipitate was not present which means that  there are no chloride ions in grapes.</a:t>
            </a:r>
            <a:endParaRPr lang="en-US" sz="1800" b="0" strike="noStrike" spc="-1">
              <a:solidFill>
                <a:srgbClr val="000000"/>
              </a:solidFill>
              <a:uFill>
                <a:solidFill>
                  <a:srgbClr val="FFFFFF"/>
                </a:solidFill>
              </a:uFill>
              <a:latin typeface="Arial"/>
              <a:ea typeface="Arial"/>
            </a:endParaRPr>
          </a:p>
          <a:p>
            <a:pPr algn="just">
              <a:lnSpc>
                <a:spcPct val="100000"/>
              </a:lnSpc>
            </a:pPr>
            <a:r>
              <a:rPr lang="en-US" sz="1800" b="0" strike="noStrike" spc="-1">
                <a:solidFill>
                  <a:srgbClr val="000000"/>
                </a:solidFill>
                <a:uFill>
                  <a:solidFill>
                    <a:srgbClr val="FFFFFF"/>
                  </a:solidFill>
                </a:uFill>
                <a:latin typeface="Arial"/>
                <a:ea typeface="DejaVu Sans"/>
              </a:rPr>
              <a:t>- Is there water in grapes? We did an experiment: to detect water presence, we had to use anhydrous copper sulfate. We put anhydrous copper sulfate in grape and the solution became blue. This is a positive result which shows that there is water in grape.</a:t>
            </a:r>
            <a:endParaRPr lang="en-US" sz="1800" b="0" strike="noStrike" spc="-1">
              <a:solidFill>
                <a:srgbClr val="000000"/>
              </a:solidFill>
              <a:uFill>
                <a:solidFill>
                  <a:srgbClr val="FFFFFF"/>
                </a:solidFill>
              </a:uFill>
              <a:latin typeface="Arial"/>
              <a:ea typeface="Arial"/>
            </a:endParaRPr>
          </a:p>
          <a:p>
            <a:pPr algn="just"/>
            <a:r>
              <a:rPr lang="en-US" sz="1800" b="0" strike="noStrike" spc="-1">
                <a:solidFill>
                  <a:srgbClr val="000000"/>
                </a:solidFill>
                <a:uFill>
                  <a:solidFill>
                    <a:srgbClr val="FFFFFF"/>
                  </a:solidFill>
                </a:uFill>
                <a:latin typeface="Arial"/>
                <a:ea typeface="DejaVu Sans"/>
              </a:rPr>
              <a:t>-How can we determine the quantity of iron in white wine? We found that i</a:t>
            </a:r>
            <a:r>
              <a:rPr lang="en-US" sz="1800" b="0" strike="noStrike" spc="-1">
                <a:solidFill>
                  <a:srgbClr val="000000"/>
                </a:solidFill>
                <a:uFill>
                  <a:solidFill>
                    <a:srgbClr val="FFFFFF"/>
                  </a:solidFill>
                </a:uFill>
                <a:latin typeface="Arial"/>
                <a:ea typeface="Arial"/>
              </a:rPr>
              <a:t>f an aqueous iron solution reacts with potassium thiocyanate, the solution becomes red. This red color depends on iron concentration: the more it is red, the more the iron concentration is important.</a:t>
            </a:r>
          </a:p>
          <a:p>
            <a:pPr algn="just"/>
            <a:endParaRPr lang="en-US" sz="1800" b="0" strike="noStrike" spc="-1">
              <a:solidFill>
                <a:srgbClr val="000000"/>
              </a:solidFill>
              <a:uFill>
                <a:solidFill>
                  <a:srgbClr val="FFFFFF"/>
                </a:solidFill>
              </a:uFill>
              <a:latin typeface="Arial"/>
              <a:ea typeface="Arial"/>
            </a:endParaRPr>
          </a:p>
          <a:p>
            <a:pPr algn="just"/>
            <a:r>
              <a:rPr lang="en-US" sz="1800" b="0" strike="noStrike" spc="-1">
                <a:solidFill>
                  <a:srgbClr val="000000"/>
                </a:solidFill>
                <a:uFill>
                  <a:solidFill>
                    <a:srgbClr val="FFFFFF"/>
                  </a:solidFill>
                </a:uFill>
                <a:latin typeface="Arial"/>
                <a:ea typeface="DejaVu Sans"/>
              </a:rPr>
              <a:t>We did each of the experiments (in the table above) with similar doses and then we did a tenth experiments with 10mL of white wine, 1mL of chlorhydric acid and 1mL of potassium thiocyanate.Then we compared this experiment with the others to determine the amount of iron in white wine. We found there is around 8 to 10mg/L in white wine. This wine can be drunk because there is less than 15mg/L.</a:t>
            </a:r>
            <a:endParaRPr lang="en-US" sz="1800" b="0" strike="noStrike" spc="-1">
              <a:solidFill>
                <a:srgbClr val="000000"/>
              </a:solidFill>
              <a:uFill>
                <a:solidFill>
                  <a:srgbClr val="FFFFFF"/>
                </a:solidFill>
              </a:uFill>
              <a:latin typeface="Arial"/>
              <a:ea typeface="Arial"/>
            </a:endParaRPr>
          </a:p>
          <a:p>
            <a:pPr algn="just"/>
            <a:endParaRPr lang="en-US" sz="1800" b="0" strike="noStrike" spc="-1">
              <a:solidFill>
                <a:srgbClr val="000000"/>
              </a:solidFill>
              <a:uFill>
                <a:solidFill>
                  <a:srgbClr val="FFFFFF"/>
                </a:solidFill>
              </a:uFill>
              <a:latin typeface="Arial"/>
              <a:ea typeface="Arial"/>
            </a:endParaRPr>
          </a:p>
          <a:p>
            <a:pPr algn="just"/>
            <a:r>
              <a:rPr lang="en-US" sz="1800" b="0" strike="noStrike" spc="-1">
                <a:solidFill>
                  <a:srgbClr val="000000"/>
                </a:solidFill>
                <a:uFill>
                  <a:solidFill>
                    <a:srgbClr val="FFFFFF"/>
                  </a:solidFill>
                </a:uFill>
                <a:latin typeface="Arial"/>
                <a:ea typeface="Arial"/>
              </a:rPr>
              <a:t>- The presence of our vines is connected to the presence of particular weather conditions. What are they exactly and how are they going to change? Throughout the different studies that we did and from the observed changes in atmospheric composition and the gradual temperature increase over the years, we can conclude that: This is global warming! </a:t>
            </a:r>
            <a:r>
              <a:rPr lang="en-US" sz="1800" b="0" strike="noStrike" spc="-1">
                <a:solidFill>
                  <a:srgbClr val="000000"/>
                </a:solidFill>
                <a:uFill>
                  <a:solidFill>
                    <a:srgbClr val="FFFFFF"/>
                  </a:solidFill>
                </a:uFill>
                <a:latin typeface="Arial"/>
                <a:ea typeface="DejaVu Sans"/>
              </a:rPr>
              <a:t>This rise in global temperature could lead to the melting of sea ice which could cause an increase in ocean water levels. This phenomenon could cause the extinction of some animal or insect species. </a:t>
            </a:r>
            <a:r>
              <a:rPr lang="en-US" sz="1800" b="0" strike="noStrike" spc="-1">
                <a:solidFill>
                  <a:srgbClr val="000000"/>
                </a:solidFill>
                <a:uFill>
                  <a:solidFill>
                    <a:srgbClr val="FFFFFF"/>
                  </a:solidFill>
                </a:uFill>
                <a:latin typeface="Arial"/>
                <a:ea typeface="Arial"/>
              </a:rPr>
              <a:t>Ultimately, global warming could change the delicate climate and ecosystem of some grape varieties.</a:t>
            </a:r>
            <a:endParaRPr lang="en-US" sz="1800" b="0" strike="noStrike" spc="-1">
              <a:solidFill>
                <a:srgbClr val="000000"/>
              </a:solidFill>
              <a:uFill>
                <a:solidFill>
                  <a:srgbClr val="FFFFFF"/>
                </a:solidFill>
              </a:uFill>
              <a:latin typeface="Arial"/>
            </a:endParaRPr>
          </a:p>
          <a:p>
            <a:pPr algn="just"/>
            <a:endParaRPr lang="fr-FR" sz="1800" b="0" strike="noStrike" spc="-1">
              <a:solidFill>
                <a:srgbClr val="000000"/>
              </a:solidFill>
              <a:uFill>
                <a:solidFill>
                  <a:srgbClr val="FFFFFF"/>
                </a:solidFill>
              </a:uFill>
              <a:latin typeface="Arial"/>
            </a:endParaRPr>
          </a:p>
          <a:p>
            <a:pPr algn="ctr"/>
            <a:r>
              <a:rPr lang="en-US" sz="1800" b="0" strike="noStrike" spc="-1">
                <a:solidFill>
                  <a:srgbClr val="000000"/>
                </a:solidFill>
                <a:uFill>
                  <a:solidFill>
                    <a:srgbClr val="FFFFFF"/>
                  </a:solidFill>
                </a:uFill>
                <a:latin typeface="Arial"/>
                <a:ea typeface="DejaVu Sans"/>
              </a:rPr>
              <a:t>We can see that temperatures remain stable between 2008 and 2018 because to see the temperature increasing, we have to study a longer period, for example between 1968 and 2018 (1)</a:t>
            </a:r>
            <a:endParaRPr lang="en-US" sz="1800" b="1" i="1" u="sng" strike="noStrike" spc="-1">
              <a:solidFill>
                <a:srgbClr val="000000"/>
              </a:solidFill>
              <a:uFill>
                <a:solidFill>
                  <a:srgbClr val="FFFFFF"/>
                </a:solidFill>
              </a:uFill>
              <a:latin typeface="Arial"/>
              <a:ea typeface="Arial"/>
            </a:endParaRPr>
          </a:p>
          <a:p>
            <a:pPr algn="ctr"/>
            <a:r>
              <a:rPr lang="en-US" sz="1800" b="0" strike="noStrike" spc="-1">
                <a:solidFill>
                  <a:srgbClr val="000000"/>
                </a:solidFill>
                <a:uFill>
                  <a:solidFill>
                    <a:srgbClr val="FFFFFF"/>
                  </a:solidFill>
                </a:uFill>
                <a:latin typeface="Arial"/>
                <a:ea typeface="DejaVu Sans"/>
              </a:rPr>
              <a:t>We can see that between 2008 and 2012, there was a big temperature difference between minimum and maximum data but after 2012, maximum and minimum temperatures became closer than before. Since 2008, the maximum temperatures are decreasing (except in 2017) but minimum temperatures remain stable. (2)</a:t>
            </a:r>
            <a:endParaRPr lang="en-US" sz="1800" b="1" i="1" u="sng" strike="noStrike" spc="-1">
              <a:solidFill>
                <a:srgbClr val="000000"/>
              </a:solidFill>
              <a:uFill>
                <a:solidFill>
                  <a:srgbClr val="FFFFFF"/>
                </a:solidFill>
              </a:uFill>
              <a:latin typeface="Arial"/>
              <a:ea typeface="Arial"/>
            </a:endParaRPr>
          </a:p>
          <a:p>
            <a:pPr algn="just"/>
            <a:endParaRPr lang="en-US" sz="1800" b="0" strike="noStrike" spc="-1">
              <a:solidFill>
                <a:srgbClr val="000000"/>
              </a:solidFill>
              <a:uFill>
                <a:solidFill>
                  <a:srgbClr val="FFFFFF"/>
                </a:solidFill>
              </a:uFill>
              <a:latin typeface="Arial"/>
              <a:ea typeface="Arial"/>
            </a:endParaRPr>
          </a:p>
          <a:p>
            <a:pPr algn="just"/>
            <a:r>
              <a:rPr lang="en-GB" sz="1800" b="0" strike="noStrike" spc="-1">
                <a:solidFill>
                  <a:srgbClr val="000000"/>
                </a:solidFill>
                <a:uFill>
                  <a:solidFill>
                    <a:srgbClr val="FFFFFF"/>
                  </a:solidFill>
                </a:uFill>
                <a:latin typeface="Arial"/>
                <a:ea typeface="DejaVu Sans"/>
              </a:rPr>
              <a:t>We didn’t ask ourselves some questions for soils but we have found that the production of Graves and Sauternes wines therefore depends greatly on its geographical, climatic and soil factors. The grape varieties are therefore chosen to withstand the specific conditions of our terroir. For example, the presence of the Landes forest is important to the selected vine growth locations. Due to the fact that it is located to the West of the vine growth areas, between them and the ocean, it, therefore, not only protects the vineyards from the rain and the winds coming from the ocean, but also brings water through its hydrographic network and provides the humidity necessary to help the vines prosper.</a:t>
            </a:r>
            <a:endParaRPr lang="en-GB" sz="1800" b="0" strike="noStrike" spc="-1">
              <a:solidFill>
                <a:srgbClr val="000000"/>
              </a:solidFill>
              <a:uFill>
                <a:solidFill>
                  <a:srgbClr val="FFFFFF"/>
                </a:solidFill>
              </a:uFill>
              <a:latin typeface="Arial"/>
              <a:ea typeface="Arial"/>
            </a:endParaRPr>
          </a:p>
          <a:p>
            <a:pPr algn="just"/>
            <a:r>
              <a:rPr lang="en-US" sz="1800" b="0" strike="noStrike" spc="-1">
                <a:solidFill>
                  <a:srgbClr val="000000"/>
                </a:solidFill>
                <a:uFill>
                  <a:solidFill>
                    <a:srgbClr val="FFFFFF"/>
                  </a:solidFill>
                </a:uFill>
                <a:latin typeface="Arial"/>
                <a:ea typeface="Arial"/>
              </a:rPr>
              <a:t>Weather conditions are changing and climate change could lead to a major evolution in the current wineries. Indeed, the increase of 2°C in the average temperature over the Bordeaux region for the last 30 years has placed the grape varieties that are currently used in our region at the limit of development in favourable conditions. However, our wine region is special because of the different soils it offers. The clayey and sandy soil allows rainwater to provide the elements necessary for its development without the need to irrigate the vineyard parcels. </a:t>
            </a:r>
            <a:r>
              <a:rPr lang="en-GB" sz="1800" b="0" strike="noStrike" spc="-1">
                <a:solidFill>
                  <a:srgbClr val="000000"/>
                </a:solidFill>
                <a:uFill>
                  <a:solidFill>
                    <a:srgbClr val="FFFFFF"/>
                  </a:solidFill>
                </a:uFill>
                <a:latin typeface="Arial"/>
                <a:ea typeface="Arial"/>
              </a:rPr>
              <a:t>Our Wine Region is special thanks to the different soils varieties it offers. </a:t>
            </a:r>
            <a:r>
              <a:rPr lang="en-US" sz="1800" b="0" strike="noStrike" spc="-1">
                <a:solidFill>
                  <a:srgbClr val="000000"/>
                </a:solidFill>
                <a:uFill>
                  <a:solidFill>
                    <a:srgbClr val="FFFFFF"/>
                  </a:solidFill>
                </a:uFill>
                <a:latin typeface="Arial"/>
                <a:ea typeface="Arial"/>
              </a:rPr>
              <a:t>Each vineyard has its specificities that give different wines very different tastes. However, the winemaking conditions and the treatments applied to the vine can also change its taste.  </a:t>
            </a:r>
            <a:endParaRPr lang="fr-FR" sz="1800" b="0" strike="noStrike" spc="-1">
              <a:solidFill>
                <a:srgbClr val="000000"/>
              </a:solidFill>
              <a:uFill>
                <a:solidFill>
                  <a:srgbClr val="FFFFFF"/>
                </a:solidFill>
              </a:uFill>
              <a:latin typeface="Arial"/>
              <a:ea typeface="Arial"/>
            </a:endParaRPr>
          </a:p>
        </p:txBody>
      </p:sp>
      <p:sp>
        <p:nvSpPr>
          <p:cNvPr id="44" name="CustomShape 4"/>
          <p:cNvSpPr/>
          <p:nvPr/>
        </p:nvSpPr>
        <p:spPr>
          <a:xfrm>
            <a:off x="13300200" y="7165800"/>
            <a:ext cx="11287440" cy="2540160"/>
          </a:xfrm>
          <a:prstGeom prst="rect">
            <a:avLst/>
          </a:prstGeom>
          <a:noFill/>
          <a:ln>
            <a:noFill/>
          </a:ln>
        </p:spPr>
        <p:style>
          <a:lnRef idx="0">
            <a:scrgbClr r="0" g="0" b="0"/>
          </a:lnRef>
          <a:fillRef idx="0">
            <a:scrgbClr r="0" g="0" b="0"/>
          </a:fillRef>
          <a:effectRef idx="0">
            <a:scrgbClr r="0" g="0" b="0"/>
          </a:effectRef>
          <a:fontRef idx="minor"/>
        </p:style>
        <p:txBody>
          <a:bodyPr lIns="102960" tIns="51480" rIns="102960" bIns="51480"/>
          <a:lstStyle/>
          <a:p>
            <a:r>
              <a:rPr lang="fr-FR" sz="8000" b="1" strike="noStrike" spc="-1" dirty="0">
                <a:solidFill>
                  <a:srgbClr val="000000"/>
                </a:solidFill>
                <a:uFill>
                  <a:solidFill>
                    <a:srgbClr val="FFFFFF"/>
                  </a:solidFill>
                </a:uFill>
                <a:latin typeface="Arial"/>
                <a:ea typeface="DejaVu Sans"/>
              </a:rPr>
              <a:t>   </a:t>
            </a:r>
            <a:r>
              <a:rPr lang="fr-FR" sz="8000" b="1" strike="noStrike" spc="-1" dirty="0" err="1">
                <a:solidFill>
                  <a:srgbClr val="000000"/>
                </a:solidFill>
                <a:uFill>
                  <a:solidFill>
                    <a:srgbClr val="FFFFFF"/>
                  </a:solidFill>
                </a:uFill>
                <a:latin typeface="Arial"/>
                <a:ea typeface="DejaVu Sans"/>
              </a:rPr>
              <a:t>Research</a:t>
            </a:r>
            <a:r>
              <a:rPr lang="fr-FR" sz="8000" b="1" strike="noStrike" spc="-1" dirty="0">
                <a:solidFill>
                  <a:srgbClr val="000000"/>
                </a:solidFill>
                <a:uFill>
                  <a:solidFill>
                    <a:srgbClr val="FFFFFF"/>
                  </a:solidFill>
                </a:uFill>
                <a:latin typeface="Arial"/>
                <a:ea typeface="DejaVu Sans"/>
              </a:rPr>
              <a:t> </a:t>
            </a:r>
            <a:r>
              <a:rPr lang="fr-FR" sz="8000" b="1" strike="noStrike" spc="-1" dirty="0" err="1">
                <a:solidFill>
                  <a:srgbClr val="000000"/>
                </a:solidFill>
                <a:uFill>
                  <a:solidFill>
                    <a:srgbClr val="FFFFFF"/>
                  </a:solidFill>
                </a:uFill>
                <a:latin typeface="Arial"/>
                <a:ea typeface="DejaVu Sans"/>
              </a:rPr>
              <a:t>Methods</a:t>
            </a:r>
            <a:endParaRPr lang="fr-FR" sz="1800" b="0" strike="noStrike" spc="-1" dirty="0">
              <a:solidFill>
                <a:srgbClr val="000000"/>
              </a:solidFill>
              <a:uFill>
                <a:solidFill>
                  <a:srgbClr val="FFFFFF"/>
                </a:solidFill>
              </a:uFill>
              <a:latin typeface="Arial"/>
            </a:endParaRPr>
          </a:p>
          <a:p>
            <a:pPr marL="457200" algn="ctr">
              <a:lnSpc>
                <a:spcPct val="100000"/>
              </a:lnSpc>
            </a:pPr>
            <a:r>
              <a:rPr lang="fr-FR" sz="4800" b="1" strike="noStrike" spc="-1" dirty="0">
                <a:solidFill>
                  <a:srgbClr val="000000"/>
                </a:solidFill>
                <a:uFill>
                  <a:solidFill>
                    <a:srgbClr val="FFFFFF"/>
                  </a:solidFill>
                </a:uFill>
                <a:latin typeface="Arial"/>
                <a:ea typeface="DejaVu Sans"/>
              </a:rPr>
              <a:t>Planning </a:t>
            </a:r>
            <a:r>
              <a:rPr lang="fr-FR" sz="4800" b="1" strike="noStrike" spc="-1" dirty="0" err="1">
                <a:solidFill>
                  <a:srgbClr val="000000"/>
                </a:solidFill>
                <a:uFill>
                  <a:solidFill>
                    <a:srgbClr val="FFFFFF"/>
                  </a:solidFill>
                </a:uFill>
                <a:latin typeface="Arial"/>
                <a:ea typeface="DejaVu Sans"/>
              </a:rPr>
              <a:t>investigastions</a:t>
            </a:r>
            <a:endParaRPr lang="fr-FR" sz="1800" b="0" strike="noStrike" spc="-1" dirty="0">
              <a:solidFill>
                <a:srgbClr val="000000"/>
              </a:solidFill>
              <a:uFill>
                <a:solidFill>
                  <a:srgbClr val="FFFFFF"/>
                </a:solidFill>
              </a:uFill>
              <a:latin typeface="Arial"/>
            </a:endParaRPr>
          </a:p>
          <a:p>
            <a:pPr marL="457200" algn="ctr">
              <a:lnSpc>
                <a:spcPct val="100000"/>
              </a:lnSpc>
            </a:pPr>
            <a:r>
              <a:rPr lang="fr-FR" sz="3200" b="1" strike="noStrike" spc="-1" dirty="0" err="1">
                <a:solidFill>
                  <a:srgbClr val="000000"/>
                </a:solidFill>
                <a:uFill>
                  <a:solidFill>
                    <a:srgbClr val="FFFFFF"/>
                  </a:solidFill>
                </a:uFill>
                <a:latin typeface="Garamond"/>
                <a:ea typeface="DejaVu Sans"/>
              </a:rPr>
              <a:t>Describes</a:t>
            </a:r>
            <a:r>
              <a:rPr lang="fr-FR" sz="3200" b="1" strike="noStrike" spc="-1" dirty="0">
                <a:solidFill>
                  <a:srgbClr val="000000"/>
                </a:solidFill>
                <a:uFill>
                  <a:solidFill>
                    <a:srgbClr val="FFFFFF"/>
                  </a:solidFill>
                </a:uFill>
                <a:latin typeface="Garamond"/>
                <a:ea typeface="DejaVu Sans"/>
              </a:rPr>
              <a:t> the planning </a:t>
            </a:r>
            <a:r>
              <a:rPr lang="fr-FR" sz="3200" b="1" strike="noStrike" spc="-1" dirty="0" err="1">
                <a:solidFill>
                  <a:srgbClr val="000000"/>
                </a:solidFill>
                <a:uFill>
                  <a:solidFill>
                    <a:srgbClr val="FFFFFF"/>
                  </a:solidFill>
                </a:uFill>
                <a:latin typeface="Garamond"/>
                <a:ea typeface="DejaVu Sans"/>
              </a:rPr>
              <a:t>process</a:t>
            </a:r>
            <a:endParaRPr lang="fr-FR" sz="1800" b="0" strike="noStrike" spc="-1" dirty="0">
              <a:solidFill>
                <a:srgbClr val="000000"/>
              </a:solidFill>
              <a:uFill>
                <a:solidFill>
                  <a:srgbClr val="FFFFFF"/>
                </a:solidFill>
              </a:uFill>
              <a:latin typeface="Arial"/>
            </a:endParaRPr>
          </a:p>
          <a:p>
            <a:pPr marL="457200" algn="ctr">
              <a:lnSpc>
                <a:spcPct val="100000"/>
              </a:lnSpc>
            </a:pPr>
            <a:endParaRPr lang="fr-FR" sz="1800" b="0" strike="noStrike" spc="-1" dirty="0">
              <a:solidFill>
                <a:srgbClr val="000000"/>
              </a:solidFill>
              <a:uFill>
                <a:solidFill>
                  <a:srgbClr val="FFFFFF"/>
                </a:solidFill>
              </a:uFill>
              <a:latin typeface="Arial"/>
            </a:endParaRPr>
          </a:p>
          <a:p>
            <a:pPr marL="457200" algn="ctr">
              <a:lnSpc>
                <a:spcPct val="100000"/>
              </a:lnSpc>
            </a:pPr>
            <a:endParaRPr lang="fr-FR" sz="1800" b="0" strike="noStrike" spc="-1" dirty="0">
              <a:solidFill>
                <a:srgbClr val="000000"/>
              </a:solidFill>
              <a:uFill>
                <a:solidFill>
                  <a:srgbClr val="FFFFFF"/>
                </a:solidFill>
              </a:uFill>
              <a:latin typeface="Arial"/>
            </a:endParaRPr>
          </a:p>
          <a:p>
            <a:pPr marL="457200" algn="ctr">
              <a:lnSpc>
                <a:spcPct val="100000"/>
              </a:lnSpc>
            </a:pPr>
            <a:endParaRPr lang="fr-FR" sz="1800" b="0" strike="noStrike" spc="-1" dirty="0">
              <a:solidFill>
                <a:srgbClr val="000000"/>
              </a:solidFill>
              <a:uFill>
                <a:solidFill>
                  <a:srgbClr val="FFFFFF"/>
                </a:solidFill>
              </a:uFill>
              <a:latin typeface="Arial"/>
            </a:endParaRPr>
          </a:p>
          <a:p>
            <a:pPr marL="457200" algn="ctr">
              <a:lnSpc>
                <a:spcPct val="100000"/>
              </a:lnSpc>
            </a:pPr>
            <a:endParaRPr lang="fr-FR" sz="1800" b="0" strike="noStrike" spc="-1" dirty="0">
              <a:solidFill>
                <a:srgbClr val="000000"/>
              </a:solidFill>
              <a:uFill>
                <a:solidFill>
                  <a:srgbClr val="FFFFFF"/>
                </a:solidFill>
              </a:uFill>
              <a:latin typeface="Arial"/>
            </a:endParaRPr>
          </a:p>
          <a:p>
            <a:pPr marL="457200" algn="ctr">
              <a:lnSpc>
                <a:spcPct val="100000"/>
              </a:lnSpc>
            </a:pPr>
            <a:endParaRPr lang="fr-FR" sz="1800" b="0" strike="noStrike" spc="-1" dirty="0">
              <a:solidFill>
                <a:srgbClr val="000000"/>
              </a:solidFill>
              <a:uFill>
                <a:solidFill>
                  <a:srgbClr val="FFFFFF"/>
                </a:solidFill>
              </a:uFill>
              <a:latin typeface="Arial"/>
            </a:endParaRPr>
          </a:p>
          <a:p>
            <a:pPr marL="457200" algn="ctr">
              <a:lnSpc>
                <a:spcPct val="100000"/>
              </a:lnSpc>
            </a:pPr>
            <a:endParaRPr lang="fr-FR" sz="1800" b="0" strike="noStrike" spc="-1" dirty="0">
              <a:solidFill>
                <a:srgbClr val="000000"/>
              </a:solidFill>
              <a:uFill>
                <a:solidFill>
                  <a:srgbClr val="FFFFFF"/>
                </a:solidFill>
              </a:uFill>
              <a:latin typeface="Arial"/>
            </a:endParaRPr>
          </a:p>
          <a:p>
            <a:pPr marL="457200" algn="ctr">
              <a:lnSpc>
                <a:spcPct val="100000"/>
              </a:lnSpc>
            </a:pPr>
            <a:endParaRPr lang="fr-FR" sz="1800" b="0" strike="noStrike" spc="-1" dirty="0">
              <a:solidFill>
                <a:srgbClr val="000000"/>
              </a:solidFill>
              <a:uFill>
                <a:solidFill>
                  <a:srgbClr val="FFFFFF"/>
                </a:solidFill>
              </a:uFill>
              <a:latin typeface="Arial"/>
            </a:endParaRPr>
          </a:p>
          <a:p>
            <a:pPr marL="457200" algn="ctr">
              <a:lnSpc>
                <a:spcPct val="100000"/>
              </a:lnSpc>
            </a:pPr>
            <a:endParaRPr lang="fr-FR" sz="1800" b="0" strike="noStrike" spc="-1" dirty="0">
              <a:solidFill>
                <a:srgbClr val="000000"/>
              </a:solidFill>
              <a:uFill>
                <a:solidFill>
                  <a:srgbClr val="FFFFFF"/>
                </a:solidFill>
              </a:uFill>
              <a:latin typeface="Arial"/>
            </a:endParaRPr>
          </a:p>
          <a:p>
            <a:pPr marL="457200" algn="ctr">
              <a:lnSpc>
                <a:spcPct val="100000"/>
              </a:lnSpc>
            </a:pPr>
            <a:endParaRPr lang="fr-FR" sz="1800" b="0" strike="noStrike" spc="-1" dirty="0">
              <a:solidFill>
                <a:srgbClr val="000000"/>
              </a:solidFill>
              <a:uFill>
                <a:solidFill>
                  <a:srgbClr val="FFFFFF"/>
                </a:solidFill>
              </a:uFill>
              <a:latin typeface="Arial"/>
            </a:endParaRPr>
          </a:p>
          <a:p>
            <a:pPr marL="457200" algn="ctr">
              <a:lnSpc>
                <a:spcPct val="100000"/>
              </a:lnSpc>
            </a:pPr>
            <a:endParaRPr lang="fr-FR" sz="1800" b="0" strike="noStrike" spc="-1" dirty="0">
              <a:solidFill>
                <a:srgbClr val="000000"/>
              </a:solidFill>
              <a:uFill>
                <a:solidFill>
                  <a:srgbClr val="FFFFFF"/>
                </a:solidFill>
              </a:uFill>
              <a:latin typeface="Arial"/>
            </a:endParaRPr>
          </a:p>
          <a:p>
            <a:pPr marL="457200" algn="ctr">
              <a:lnSpc>
                <a:spcPct val="100000"/>
              </a:lnSpc>
            </a:pPr>
            <a:endParaRPr lang="fr-FR" sz="1800" b="0" strike="noStrike" spc="-1" dirty="0">
              <a:solidFill>
                <a:srgbClr val="000000"/>
              </a:solidFill>
              <a:uFill>
                <a:solidFill>
                  <a:srgbClr val="FFFFFF"/>
                </a:solidFill>
              </a:uFill>
              <a:latin typeface="Arial"/>
            </a:endParaRPr>
          </a:p>
          <a:p>
            <a:pPr marL="457200" algn="ctr">
              <a:lnSpc>
                <a:spcPct val="100000"/>
              </a:lnSpc>
            </a:pPr>
            <a:endParaRPr lang="fr-FR" sz="1800" b="0" strike="noStrike" spc="-1" dirty="0">
              <a:solidFill>
                <a:srgbClr val="000000"/>
              </a:solidFill>
              <a:uFill>
                <a:solidFill>
                  <a:srgbClr val="FFFFFF"/>
                </a:solidFill>
              </a:uFill>
              <a:latin typeface="Arial"/>
            </a:endParaRPr>
          </a:p>
          <a:p>
            <a:pPr marL="457200" algn="ctr">
              <a:lnSpc>
                <a:spcPct val="100000"/>
              </a:lnSpc>
            </a:pPr>
            <a:r>
              <a:rPr lang="fr-FR" sz="1800" b="0" strike="noStrike" spc="-1" dirty="0">
                <a:solidFill>
                  <a:srgbClr val="000000"/>
                </a:solidFill>
                <a:uFill>
                  <a:solidFill>
                    <a:srgbClr val="FFFFFF"/>
                  </a:solidFill>
                </a:uFill>
                <a:latin typeface="Arial"/>
                <a:ea typeface="DejaVu Sans"/>
              </a:rPr>
              <a:t>
</a:t>
            </a:r>
            <a:endParaRPr lang="fr-FR" sz="1800" b="0" strike="noStrike" spc="-1" dirty="0">
              <a:solidFill>
                <a:srgbClr val="000000"/>
              </a:solidFill>
              <a:uFill>
                <a:solidFill>
                  <a:srgbClr val="FFFFFF"/>
                </a:solidFill>
              </a:uFill>
              <a:latin typeface="Arial"/>
            </a:endParaRPr>
          </a:p>
          <a:p>
            <a:pPr marL="457200">
              <a:lnSpc>
                <a:spcPct val="100000"/>
              </a:lnSpc>
              <a:spcAft>
                <a:spcPts val="1199"/>
              </a:spcAft>
            </a:pPr>
            <a:r>
              <a:rPr lang="fr-FR" sz="4800" b="1" strike="noStrike" spc="-1" dirty="0">
                <a:solidFill>
                  <a:srgbClr val="000000"/>
                </a:solidFill>
                <a:uFill>
                  <a:solidFill>
                    <a:srgbClr val="FFFFFF"/>
                  </a:solidFill>
                </a:uFill>
                <a:latin typeface="Garamond"/>
                <a:ea typeface="DejaVu Sans"/>
              </a:rPr>
              <a:t>            </a:t>
            </a:r>
            <a:r>
              <a:rPr lang="fr-FR" sz="4800" b="1" strike="noStrike" spc="-1" dirty="0" err="1">
                <a:solidFill>
                  <a:srgbClr val="000000"/>
                </a:solidFill>
                <a:uFill>
                  <a:solidFill>
                    <a:srgbClr val="FFFFFF"/>
                  </a:solidFill>
                </a:uFill>
                <a:latin typeface="Garamond"/>
                <a:ea typeface="DejaVu Sans"/>
              </a:rPr>
              <a:t>Carrying</a:t>
            </a:r>
            <a:r>
              <a:rPr lang="fr-FR" sz="4800" b="1" strike="noStrike" spc="-1" dirty="0">
                <a:solidFill>
                  <a:srgbClr val="000000"/>
                </a:solidFill>
                <a:uFill>
                  <a:solidFill>
                    <a:srgbClr val="FFFFFF"/>
                  </a:solidFill>
                </a:uFill>
                <a:latin typeface="Garamond"/>
                <a:ea typeface="DejaVu Sans"/>
              </a:rPr>
              <a:t> Out Investigations</a:t>
            </a:r>
            <a:endParaRPr lang="fr-FR" sz="1800" b="0" strike="noStrike" spc="-1" dirty="0">
              <a:solidFill>
                <a:srgbClr val="000000"/>
              </a:solidFill>
              <a:uFill>
                <a:solidFill>
                  <a:srgbClr val="FFFFFF"/>
                </a:solidFill>
              </a:uFill>
              <a:latin typeface="Arial"/>
            </a:endParaRPr>
          </a:p>
          <a:p>
            <a:pPr marL="457200" algn="ctr">
              <a:lnSpc>
                <a:spcPct val="100000"/>
              </a:lnSpc>
            </a:pPr>
            <a:r>
              <a:rPr lang="fr-FR" sz="3200" b="1" strike="noStrike" spc="-1" dirty="0" err="1">
                <a:solidFill>
                  <a:srgbClr val="000000"/>
                </a:solidFill>
                <a:uFill>
                  <a:solidFill>
                    <a:srgbClr val="FFFFFF"/>
                  </a:solidFill>
                </a:uFill>
                <a:latin typeface="Garamond"/>
                <a:ea typeface="DejaVu Sans"/>
              </a:rPr>
              <a:t>Describes</a:t>
            </a:r>
            <a:r>
              <a:rPr lang="fr-FR" sz="3200" b="1" strike="noStrike" spc="-1" dirty="0">
                <a:solidFill>
                  <a:srgbClr val="000000"/>
                </a:solidFill>
                <a:uFill>
                  <a:solidFill>
                    <a:srgbClr val="FFFFFF"/>
                  </a:solidFill>
                </a:uFill>
                <a:latin typeface="Garamond"/>
                <a:ea typeface="DejaVu Sans"/>
              </a:rPr>
              <a:t> </a:t>
            </a:r>
            <a:r>
              <a:rPr lang="fr-FR" sz="3200" b="1" strike="noStrike" spc="-1" dirty="0" err="1">
                <a:solidFill>
                  <a:srgbClr val="000000"/>
                </a:solidFill>
                <a:uFill>
                  <a:solidFill>
                    <a:srgbClr val="FFFFFF"/>
                  </a:solidFill>
                </a:uFill>
                <a:latin typeface="Garamond"/>
                <a:ea typeface="DejaVu Sans"/>
              </a:rPr>
              <a:t>what</a:t>
            </a:r>
            <a:r>
              <a:rPr lang="fr-FR" sz="3200" b="1" strike="noStrike" spc="-1" dirty="0">
                <a:solidFill>
                  <a:srgbClr val="000000"/>
                </a:solidFill>
                <a:uFill>
                  <a:solidFill>
                    <a:srgbClr val="FFFFFF"/>
                  </a:solidFill>
                </a:uFill>
                <a:latin typeface="Garamond"/>
                <a:ea typeface="DejaVu Sans"/>
              </a:rPr>
              <a:t> </a:t>
            </a:r>
            <a:r>
              <a:rPr lang="fr-FR" sz="3200" b="1" strike="noStrike" spc="-1" dirty="0" err="1">
                <a:solidFill>
                  <a:srgbClr val="000000"/>
                </a:solidFill>
                <a:uFill>
                  <a:solidFill>
                    <a:srgbClr val="FFFFFF"/>
                  </a:solidFill>
                </a:uFill>
                <a:latin typeface="Garamond"/>
                <a:ea typeface="DejaVu Sans"/>
              </a:rPr>
              <a:t>happened</a:t>
            </a:r>
            <a:endParaRPr lang="fr-FR" sz="1800" b="0" strike="noStrike" spc="-1" dirty="0">
              <a:solidFill>
                <a:srgbClr val="000000"/>
              </a:solidFill>
              <a:uFill>
                <a:solidFill>
                  <a:srgbClr val="FFFFFF"/>
                </a:solidFill>
              </a:uFill>
              <a:latin typeface="Arial"/>
            </a:endParaRPr>
          </a:p>
        </p:txBody>
      </p:sp>
      <p:sp>
        <p:nvSpPr>
          <p:cNvPr id="45" name="CustomShape 5"/>
          <p:cNvSpPr/>
          <p:nvPr/>
        </p:nvSpPr>
        <p:spPr>
          <a:xfrm>
            <a:off x="787320" y="1199520"/>
            <a:ext cx="48825360" cy="5101920"/>
          </a:xfrm>
          <a:prstGeom prst="roundRect">
            <a:avLst>
              <a:gd name="adj" fmla="val 13148"/>
            </a:avLst>
          </a:prstGeom>
          <a:gradFill>
            <a:gsLst>
              <a:gs pos="0">
                <a:srgbClr val="A7C4FF"/>
              </a:gs>
              <a:gs pos="100000">
                <a:schemeClr val="bg1"/>
              </a:gs>
            </a:gsLst>
            <a:lin ang="5400000"/>
          </a:gradFill>
          <a:ln w="9360">
            <a:solidFill>
              <a:schemeClr val="tx1"/>
            </a:solidFill>
            <a:round/>
          </a:ln>
        </p:spPr>
        <p:style>
          <a:lnRef idx="0">
            <a:scrgbClr r="0" g="0" b="0"/>
          </a:lnRef>
          <a:fillRef idx="0">
            <a:scrgbClr r="0" g="0" b="0"/>
          </a:fillRef>
          <a:effectRef idx="0">
            <a:scrgbClr r="0" g="0" b="0"/>
          </a:effectRef>
          <a:fontRef idx="minor"/>
        </p:style>
        <p:txBody>
          <a:bodyPr lIns="90000" tIns="45000" rIns="90000" bIns="45000"/>
          <a:lstStyle/>
          <a:p>
            <a:endParaRPr lang="fr-FR" sz="1800" b="0" strike="noStrike" spc="-1">
              <a:solidFill>
                <a:srgbClr val="000000"/>
              </a:solidFill>
              <a:uFill>
                <a:solidFill>
                  <a:srgbClr val="FFFFFF"/>
                </a:solidFill>
              </a:uFill>
              <a:latin typeface="Arial"/>
            </a:endParaRPr>
          </a:p>
          <a:p>
            <a:endParaRPr lang="fr-FR" sz="1800" b="0" strike="noStrike" spc="-1">
              <a:solidFill>
                <a:srgbClr val="000000"/>
              </a:solidFill>
              <a:uFill>
                <a:solidFill>
                  <a:srgbClr val="FFFFFF"/>
                </a:solidFill>
              </a:uFill>
              <a:latin typeface="Arial"/>
            </a:endParaRPr>
          </a:p>
          <a:p>
            <a:endParaRPr lang="fr-FR" sz="1800" b="0" strike="noStrike" spc="-1">
              <a:solidFill>
                <a:srgbClr val="000000"/>
              </a:solidFill>
              <a:uFill>
                <a:solidFill>
                  <a:srgbClr val="FFFFFF"/>
                </a:solidFill>
              </a:uFill>
              <a:latin typeface="Arial"/>
            </a:endParaRPr>
          </a:p>
          <a:p>
            <a:endParaRPr lang="fr-FR" sz="1800" b="0" strike="noStrike" spc="-1">
              <a:solidFill>
                <a:srgbClr val="000000"/>
              </a:solidFill>
              <a:uFill>
                <a:solidFill>
                  <a:srgbClr val="FFFFFF"/>
                </a:solidFill>
              </a:uFill>
              <a:latin typeface="Arial"/>
            </a:endParaRPr>
          </a:p>
          <a:p>
            <a:endParaRPr lang="fr-FR" sz="1800" b="0" strike="noStrike" spc="-1">
              <a:solidFill>
                <a:srgbClr val="000000"/>
              </a:solidFill>
              <a:uFill>
                <a:solidFill>
                  <a:srgbClr val="FFFFFF"/>
                </a:solidFill>
              </a:uFill>
              <a:latin typeface="Arial"/>
            </a:endParaRPr>
          </a:p>
          <a:p>
            <a:endParaRPr lang="fr-FR" sz="1800" b="0" strike="noStrike" spc="-1">
              <a:solidFill>
                <a:srgbClr val="000000"/>
              </a:solidFill>
              <a:uFill>
                <a:solidFill>
                  <a:srgbClr val="FFFFFF"/>
                </a:solidFill>
              </a:uFill>
              <a:latin typeface="Arial"/>
            </a:endParaRPr>
          </a:p>
          <a:p>
            <a:endParaRPr lang="fr-FR" sz="1800" b="0" strike="noStrike" spc="-1">
              <a:solidFill>
                <a:srgbClr val="000000"/>
              </a:solidFill>
              <a:uFill>
                <a:solidFill>
                  <a:srgbClr val="FFFFFF"/>
                </a:solidFill>
              </a:uFill>
              <a:latin typeface="Arial"/>
            </a:endParaRPr>
          </a:p>
          <a:p>
            <a:endParaRPr lang="fr-FR" sz="1800" b="0" strike="noStrike" spc="-1">
              <a:solidFill>
                <a:srgbClr val="000000"/>
              </a:solidFill>
              <a:uFill>
                <a:solidFill>
                  <a:srgbClr val="FFFFFF"/>
                </a:solidFill>
              </a:uFill>
              <a:latin typeface="Arial"/>
            </a:endParaRPr>
          </a:p>
          <a:p>
            <a:endParaRPr lang="fr-FR" sz="1800" b="0" strike="noStrike" spc="-1">
              <a:solidFill>
                <a:srgbClr val="000000"/>
              </a:solidFill>
              <a:uFill>
                <a:solidFill>
                  <a:srgbClr val="FFFFFF"/>
                </a:solidFill>
              </a:uFill>
              <a:latin typeface="Arial"/>
            </a:endParaRPr>
          </a:p>
          <a:p>
            <a:endParaRPr lang="fr-FR" sz="1800" b="0" strike="noStrike" spc="-1">
              <a:solidFill>
                <a:srgbClr val="000000"/>
              </a:solidFill>
              <a:uFill>
                <a:solidFill>
                  <a:srgbClr val="FFFFFF"/>
                </a:solidFill>
              </a:uFill>
              <a:latin typeface="Arial"/>
            </a:endParaRPr>
          </a:p>
          <a:p>
            <a:endParaRPr lang="fr-FR" sz="1800" b="0" strike="noStrike" spc="-1">
              <a:solidFill>
                <a:srgbClr val="000000"/>
              </a:solidFill>
              <a:uFill>
                <a:solidFill>
                  <a:srgbClr val="FFFFFF"/>
                </a:solidFill>
              </a:uFill>
              <a:latin typeface="Arial"/>
            </a:endParaRPr>
          </a:p>
          <a:p>
            <a:endParaRPr lang="fr-FR" sz="1800" b="0" strike="noStrike" spc="-1">
              <a:solidFill>
                <a:srgbClr val="000000"/>
              </a:solidFill>
              <a:uFill>
                <a:solidFill>
                  <a:srgbClr val="FFFFFF"/>
                </a:solidFill>
              </a:uFill>
              <a:latin typeface="Arial"/>
            </a:endParaRPr>
          </a:p>
          <a:p>
            <a:endParaRPr lang="fr-FR" sz="1800" b="0" strike="noStrike" spc="-1">
              <a:solidFill>
                <a:srgbClr val="000000"/>
              </a:solidFill>
              <a:uFill>
                <a:solidFill>
                  <a:srgbClr val="FFFFFF"/>
                </a:solidFill>
              </a:uFill>
              <a:latin typeface="Arial"/>
            </a:endParaRPr>
          </a:p>
          <a:p>
            <a:endParaRPr lang="fr-FR" sz="1800" b="0" strike="noStrike" spc="-1">
              <a:solidFill>
                <a:srgbClr val="000000"/>
              </a:solidFill>
              <a:uFill>
                <a:solidFill>
                  <a:srgbClr val="FFFFFF"/>
                </a:solidFill>
              </a:uFill>
              <a:latin typeface="Arial"/>
            </a:endParaRPr>
          </a:p>
          <a:p>
            <a:r>
              <a:rPr lang="fr-FR" sz="1800" b="0" strike="noStrike" spc="-1">
                <a:solidFill>
                  <a:srgbClr val="000000"/>
                </a:solidFill>
                <a:uFill>
                  <a:solidFill>
                    <a:srgbClr val="FFFFFF"/>
                  </a:solidFill>
                </a:uFill>
                <a:latin typeface="Arial"/>
                <a:ea typeface="DejaVu Sans"/>
              </a:rPr>
              <a:t>																																																			</a:t>
            </a:r>
            <a:r>
              <a:rPr lang="fr-FR" sz="8000" b="0" strike="noStrike" spc="-1">
                <a:solidFill>
                  <a:srgbClr val="000000"/>
                </a:solidFill>
                <a:uFill>
                  <a:solidFill>
                    <a:srgbClr val="FFFFFF"/>
                  </a:solidFill>
                </a:uFill>
                <a:latin typeface="Arial"/>
                <a:ea typeface="DejaVu Sans"/>
              </a:rPr>
              <a:t>3</a:t>
            </a:r>
            <a:r>
              <a:rPr lang="fr-FR" sz="8000" b="0" strike="noStrike" spc="-1" baseline="33000">
                <a:solidFill>
                  <a:srgbClr val="000000"/>
                </a:solidFill>
                <a:uFill>
                  <a:solidFill>
                    <a:srgbClr val="FFFFFF"/>
                  </a:solidFill>
                </a:uFill>
                <a:latin typeface="Arial"/>
                <a:ea typeface="DejaVu Sans"/>
              </a:rPr>
              <a:t>ème</a:t>
            </a:r>
            <a:r>
              <a:rPr lang="fr-FR" sz="8000" b="0" strike="noStrike" spc="-1">
                <a:solidFill>
                  <a:srgbClr val="000000"/>
                </a:solidFill>
                <a:uFill>
                  <a:solidFill>
                    <a:srgbClr val="FFFFFF"/>
                  </a:solidFill>
                </a:uFill>
                <a:latin typeface="Arial"/>
                <a:ea typeface="DejaVu Sans"/>
              </a:rPr>
              <a:t>A</a:t>
            </a:r>
            <a:endParaRPr lang="fr-FR" sz="1800" b="0" strike="noStrike" spc="-1">
              <a:solidFill>
                <a:srgbClr val="000000"/>
              </a:solidFill>
              <a:uFill>
                <a:solidFill>
                  <a:srgbClr val="FFFFFF"/>
                </a:solidFill>
              </a:uFill>
              <a:latin typeface="Arial"/>
            </a:endParaRPr>
          </a:p>
        </p:txBody>
      </p:sp>
      <p:sp>
        <p:nvSpPr>
          <p:cNvPr id="46" name="CustomShape 6"/>
          <p:cNvSpPr/>
          <p:nvPr/>
        </p:nvSpPr>
        <p:spPr>
          <a:xfrm>
            <a:off x="1400040" y="1317600"/>
            <a:ext cx="46986840" cy="3546360"/>
          </a:xfrm>
          <a:prstGeom prst="rect">
            <a:avLst/>
          </a:prstGeom>
          <a:noFill/>
          <a:ln>
            <a:noFill/>
          </a:ln>
        </p:spPr>
        <p:style>
          <a:lnRef idx="0">
            <a:scrgbClr r="0" g="0" b="0"/>
          </a:lnRef>
          <a:fillRef idx="0">
            <a:scrgbClr r="0" g="0" b="0"/>
          </a:fillRef>
          <a:effectRef idx="0">
            <a:scrgbClr r="0" g="0" b="0"/>
          </a:effectRef>
          <a:fontRef idx="minor"/>
        </p:style>
        <p:txBody>
          <a:bodyPr lIns="102960" tIns="51480" rIns="102960" bIns="51480"/>
          <a:lstStyle/>
          <a:p>
            <a:pPr algn="ctr">
              <a:lnSpc>
                <a:spcPct val="100000"/>
              </a:lnSpc>
            </a:pPr>
            <a:r>
              <a:rPr lang="fr-FR" sz="11800" b="1" strike="noStrike" spc="-1">
                <a:solidFill>
                  <a:srgbClr val="000000"/>
                </a:solidFill>
                <a:uFill>
                  <a:solidFill>
                    <a:srgbClr val="FFFFFF"/>
                  </a:solidFill>
                </a:uFill>
                <a:latin typeface="Arial"/>
                <a:ea typeface="DejaVu Sans"/>
              </a:rPr>
              <a:t>Study of Sauterne’s vineyards</a:t>
            </a:r>
            <a:endParaRPr lang="fr-FR" sz="1800" b="0" strike="noStrike" spc="-1">
              <a:solidFill>
                <a:srgbClr val="000000"/>
              </a:solidFill>
              <a:uFill>
                <a:solidFill>
                  <a:srgbClr val="FFFFFF"/>
                </a:solidFill>
              </a:uFill>
              <a:latin typeface="Arial"/>
            </a:endParaRPr>
          </a:p>
          <a:p>
            <a:pPr algn="ctr">
              <a:lnSpc>
                <a:spcPct val="100000"/>
              </a:lnSpc>
            </a:pPr>
            <a:r>
              <a:rPr lang="fr-FR" sz="11800" b="1" strike="noStrike" spc="-1">
                <a:solidFill>
                  <a:srgbClr val="000000"/>
                </a:solidFill>
                <a:uFill>
                  <a:solidFill>
                    <a:srgbClr val="FFFFFF"/>
                  </a:solidFill>
                </a:uFill>
                <a:latin typeface="Arial"/>
                <a:ea typeface="DejaVu Sans"/>
              </a:rPr>
              <a:t>Collège Jules Ferry Langon</a:t>
            </a:r>
            <a:endParaRPr lang="fr-FR" sz="1800" b="0" strike="noStrike" spc="-1">
              <a:solidFill>
                <a:srgbClr val="000000"/>
              </a:solidFill>
              <a:uFill>
                <a:solidFill>
                  <a:srgbClr val="FFFFFF"/>
                </a:solidFill>
              </a:uFill>
              <a:latin typeface="Arial"/>
            </a:endParaRPr>
          </a:p>
        </p:txBody>
      </p:sp>
      <p:sp>
        <p:nvSpPr>
          <p:cNvPr id="47" name="CustomShape 7"/>
          <p:cNvSpPr/>
          <p:nvPr/>
        </p:nvSpPr>
        <p:spPr>
          <a:xfrm>
            <a:off x="37679400" y="31097880"/>
            <a:ext cx="11920320" cy="1321200"/>
          </a:xfrm>
          <a:prstGeom prst="rect">
            <a:avLst/>
          </a:prstGeom>
          <a:noFill/>
          <a:ln>
            <a:noFill/>
          </a:ln>
        </p:spPr>
        <p:style>
          <a:lnRef idx="0">
            <a:scrgbClr r="0" g="0" b="0"/>
          </a:lnRef>
          <a:fillRef idx="0">
            <a:scrgbClr r="0" g="0" b="0"/>
          </a:fillRef>
          <a:effectRef idx="0">
            <a:scrgbClr r="0" g="0" b="0"/>
          </a:effectRef>
          <a:fontRef idx="minor"/>
        </p:style>
        <p:txBody>
          <a:bodyPr lIns="102960" tIns="51480" rIns="102960" bIns="51480"/>
          <a:lstStyle/>
          <a:p>
            <a:pPr algn="ctr">
              <a:lnSpc>
                <a:spcPct val="100000"/>
              </a:lnSpc>
            </a:pPr>
            <a:r>
              <a:rPr lang="fr-FR" sz="8000" b="1" strike="noStrike" spc="-1">
                <a:solidFill>
                  <a:srgbClr val="000000"/>
                </a:solidFill>
                <a:uFill>
                  <a:solidFill>
                    <a:srgbClr val="FFFFFF"/>
                  </a:solidFill>
                </a:uFill>
                <a:latin typeface="Arial"/>
                <a:ea typeface="DejaVu Sans"/>
              </a:rPr>
              <a:t>Bibliography</a:t>
            </a:r>
            <a:endParaRPr lang="fr-FR" sz="1800" b="0" strike="noStrike" spc="-1">
              <a:solidFill>
                <a:srgbClr val="000000"/>
              </a:solidFill>
              <a:uFill>
                <a:solidFill>
                  <a:srgbClr val="FFFFFF"/>
                </a:solidFill>
              </a:uFill>
              <a:latin typeface="Arial"/>
            </a:endParaRPr>
          </a:p>
        </p:txBody>
      </p:sp>
      <p:sp>
        <p:nvSpPr>
          <p:cNvPr id="48" name="CustomShape 8"/>
          <p:cNvSpPr/>
          <p:nvPr/>
        </p:nvSpPr>
        <p:spPr>
          <a:xfrm>
            <a:off x="26296560" y="6742800"/>
            <a:ext cx="11287440" cy="1321200"/>
          </a:xfrm>
          <a:prstGeom prst="rect">
            <a:avLst/>
          </a:prstGeom>
          <a:noFill/>
          <a:ln>
            <a:noFill/>
          </a:ln>
        </p:spPr>
        <p:style>
          <a:lnRef idx="0">
            <a:scrgbClr r="0" g="0" b="0"/>
          </a:lnRef>
          <a:fillRef idx="0">
            <a:scrgbClr r="0" g="0" b="0"/>
          </a:fillRef>
          <a:effectRef idx="0">
            <a:scrgbClr r="0" g="0" b="0"/>
          </a:effectRef>
          <a:fontRef idx="minor"/>
        </p:style>
        <p:txBody>
          <a:bodyPr lIns="102960" tIns="51480" rIns="102960" bIns="51480"/>
          <a:lstStyle/>
          <a:p>
            <a:pPr algn="ctr">
              <a:lnSpc>
                <a:spcPct val="100000"/>
              </a:lnSpc>
            </a:pPr>
            <a:r>
              <a:rPr lang="fr-FR" sz="8000" b="1" strike="noStrike" spc="-1">
                <a:solidFill>
                  <a:srgbClr val="000000"/>
                </a:solidFill>
                <a:uFill>
                  <a:solidFill>
                    <a:srgbClr val="FFFFFF"/>
                  </a:solidFill>
                </a:uFill>
                <a:latin typeface="Arial"/>
                <a:ea typeface="DejaVu Sans"/>
              </a:rPr>
              <a:t>Results</a:t>
            </a:r>
            <a:endParaRPr lang="fr-FR" sz="1800" b="0" strike="noStrike" spc="-1">
              <a:solidFill>
                <a:srgbClr val="000000"/>
              </a:solidFill>
              <a:uFill>
                <a:solidFill>
                  <a:srgbClr val="FFFFFF"/>
                </a:solidFill>
              </a:uFill>
              <a:latin typeface="Arial"/>
            </a:endParaRPr>
          </a:p>
        </p:txBody>
      </p:sp>
      <p:sp>
        <p:nvSpPr>
          <p:cNvPr id="49" name="CustomShape 9"/>
          <p:cNvSpPr/>
          <p:nvPr/>
        </p:nvSpPr>
        <p:spPr>
          <a:xfrm>
            <a:off x="12862080" y="21314620"/>
            <a:ext cx="11799360" cy="820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4800" b="1" strike="noStrike" spc="-1" dirty="0">
                <a:solidFill>
                  <a:srgbClr val="000000"/>
                </a:solidFill>
                <a:uFill>
                  <a:solidFill>
                    <a:srgbClr val="FFFFFF"/>
                  </a:solidFill>
                </a:uFill>
                <a:latin typeface="Garamond"/>
                <a:ea typeface="DejaVu Sans"/>
              </a:rPr>
              <a:t>GLOBE Badges</a:t>
            </a:r>
            <a:r>
              <a:rPr lang="fr-FR" sz="2400" b="0" strike="noStrike" spc="-1" dirty="0">
                <a:solidFill>
                  <a:srgbClr val="000000"/>
                </a:solidFill>
                <a:uFill>
                  <a:solidFill>
                    <a:srgbClr val="FFFFFF"/>
                  </a:solidFill>
                </a:uFill>
                <a:latin typeface="Garamond"/>
                <a:ea typeface="DejaVu Sans"/>
              </a:rPr>
              <a:t> </a:t>
            </a:r>
            <a:endParaRPr lang="fr-FR" sz="1800" b="0" strike="noStrike" spc="-1" dirty="0">
              <a:solidFill>
                <a:srgbClr val="000000"/>
              </a:solidFill>
              <a:uFill>
                <a:solidFill>
                  <a:srgbClr val="FFFFFF"/>
                </a:solidFill>
              </a:uFill>
              <a:latin typeface="Arial"/>
            </a:endParaRPr>
          </a:p>
        </p:txBody>
      </p:sp>
      <p:sp>
        <p:nvSpPr>
          <p:cNvPr id="50" name="CustomShape 10"/>
          <p:cNvSpPr/>
          <p:nvPr/>
        </p:nvSpPr>
        <p:spPr>
          <a:xfrm>
            <a:off x="683280" y="7284600"/>
            <a:ext cx="12101040" cy="5958000"/>
          </a:xfrm>
          <a:prstGeom prst="roundRect">
            <a:avLst>
              <a:gd name="adj" fmla="val 12312"/>
            </a:avLst>
          </a:prstGeom>
          <a:solidFill>
            <a:schemeClr val="bg1"/>
          </a:solidFill>
          <a:ln w="9360">
            <a:solidFill>
              <a:schemeClr val="tx1"/>
            </a:solidFill>
            <a:round/>
          </a:ln>
        </p:spPr>
        <p:style>
          <a:lnRef idx="0">
            <a:scrgbClr r="0" g="0" b="0"/>
          </a:lnRef>
          <a:fillRef idx="0">
            <a:scrgbClr r="0" g="0" b="0"/>
          </a:fillRef>
          <a:effectRef idx="0">
            <a:scrgbClr r="0" g="0" b="0"/>
          </a:effectRef>
          <a:fontRef idx="minor"/>
        </p:style>
      </p:sp>
      <p:sp>
        <p:nvSpPr>
          <p:cNvPr id="51" name="CustomShape 11"/>
          <p:cNvSpPr/>
          <p:nvPr/>
        </p:nvSpPr>
        <p:spPr>
          <a:xfrm>
            <a:off x="1185480" y="7284600"/>
            <a:ext cx="11175480" cy="1308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8000" b="1" strike="noStrike" spc="-1">
                <a:solidFill>
                  <a:srgbClr val="000000"/>
                </a:solidFill>
                <a:uFill>
                  <a:solidFill>
                    <a:srgbClr val="FFFFFF"/>
                  </a:solidFill>
                </a:uFill>
                <a:latin typeface="Arial"/>
                <a:ea typeface="DejaVu Sans"/>
              </a:rPr>
              <a:t>Abstract</a:t>
            </a:r>
            <a:endParaRPr lang="fr-FR" sz="1800" b="0" strike="noStrike" spc="-1">
              <a:solidFill>
                <a:srgbClr val="000000"/>
              </a:solidFill>
              <a:uFill>
                <a:solidFill>
                  <a:srgbClr val="FFFFFF"/>
                </a:solidFill>
              </a:uFill>
              <a:latin typeface="Arial"/>
            </a:endParaRPr>
          </a:p>
        </p:txBody>
      </p:sp>
      <p:sp>
        <p:nvSpPr>
          <p:cNvPr id="52" name="CustomShape 12"/>
          <p:cNvSpPr/>
          <p:nvPr/>
        </p:nvSpPr>
        <p:spPr>
          <a:xfrm>
            <a:off x="677520" y="13653360"/>
            <a:ext cx="12022200" cy="6642720"/>
          </a:xfrm>
          <a:prstGeom prst="roundRect">
            <a:avLst>
              <a:gd name="adj" fmla="val 12312"/>
            </a:avLst>
          </a:prstGeom>
          <a:solidFill>
            <a:schemeClr val="bg1"/>
          </a:solidFill>
          <a:ln w="9360">
            <a:solidFill>
              <a:schemeClr val="tx1"/>
            </a:solidFill>
            <a:round/>
          </a:ln>
        </p:spPr>
        <p:style>
          <a:lnRef idx="0">
            <a:scrgbClr r="0" g="0" b="0"/>
          </a:lnRef>
          <a:fillRef idx="0">
            <a:scrgbClr r="0" g="0" b="0"/>
          </a:fillRef>
          <a:effectRef idx="0">
            <a:scrgbClr r="0" g="0" b="0"/>
          </a:effectRef>
          <a:fontRef idx="minor"/>
        </p:style>
      </p:sp>
      <p:sp>
        <p:nvSpPr>
          <p:cNvPr id="53" name="CustomShape 13"/>
          <p:cNvSpPr/>
          <p:nvPr/>
        </p:nvSpPr>
        <p:spPr>
          <a:xfrm>
            <a:off x="1253160" y="13763520"/>
            <a:ext cx="11175480" cy="1308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8000" b="1" strike="noStrike" spc="-1">
                <a:solidFill>
                  <a:srgbClr val="000000"/>
                </a:solidFill>
                <a:uFill>
                  <a:solidFill>
                    <a:srgbClr val="FFFFFF"/>
                  </a:solidFill>
                </a:uFill>
                <a:latin typeface="Arial"/>
                <a:ea typeface="DejaVu Sans"/>
              </a:rPr>
              <a:t>Research Question</a:t>
            </a:r>
            <a:endParaRPr lang="fr-FR" sz="1800" b="0" strike="noStrike" spc="-1">
              <a:solidFill>
                <a:srgbClr val="000000"/>
              </a:solidFill>
              <a:uFill>
                <a:solidFill>
                  <a:srgbClr val="FFFFFF"/>
                </a:solidFill>
              </a:uFill>
              <a:latin typeface="Arial"/>
            </a:endParaRPr>
          </a:p>
        </p:txBody>
      </p:sp>
      <p:sp>
        <p:nvSpPr>
          <p:cNvPr id="54" name="CustomShape 14"/>
          <p:cNvSpPr/>
          <p:nvPr/>
        </p:nvSpPr>
        <p:spPr>
          <a:xfrm>
            <a:off x="576000" y="20693880"/>
            <a:ext cx="12101040" cy="14873760"/>
          </a:xfrm>
          <a:prstGeom prst="roundRect">
            <a:avLst>
              <a:gd name="adj" fmla="val 12312"/>
            </a:avLst>
          </a:prstGeom>
          <a:solidFill>
            <a:schemeClr val="bg1"/>
          </a:solidFill>
          <a:ln w="9360">
            <a:solidFill>
              <a:schemeClr val="tx1"/>
            </a:solidFill>
            <a:round/>
          </a:ln>
        </p:spPr>
        <p:style>
          <a:lnRef idx="0">
            <a:scrgbClr r="0" g="0" b="0"/>
          </a:lnRef>
          <a:fillRef idx="0">
            <a:scrgbClr r="0" g="0" b="0"/>
          </a:fillRef>
          <a:effectRef idx="0">
            <a:scrgbClr r="0" g="0" b="0"/>
          </a:effectRef>
          <a:fontRef idx="minor"/>
        </p:style>
      </p:sp>
      <p:sp>
        <p:nvSpPr>
          <p:cNvPr id="55" name="CustomShape 15"/>
          <p:cNvSpPr/>
          <p:nvPr/>
        </p:nvSpPr>
        <p:spPr>
          <a:xfrm>
            <a:off x="947160" y="20820600"/>
            <a:ext cx="11287440" cy="1321200"/>
          </a:xfrm>
          <a:prstGeom prst="rect">
            <a:avLst/>
          </a:prstGeom>
          <a:noFill/>
          <a:ln>
            <a:noFill/>
          </a:ln>
        </p:spPr>
        <p:style>
          <a:lnRef idx="0">
            <a:scrgbClr r="0" g="0" b="0"/>
          </a:lnRef>
          <a:fillRef idx="0">
            <a:scrgbClr r="0" g="0" b="0"/>
          </a:fillRef>
          <a:effectRef idx="0">
            <a:scrgbClr r="0" g="0" b="0"/>
          </a:effectRef>
          <a:fontRef idx="minor"/>
        </p:style>
        <p:txBody>
          <a:bodyPr lIns="102960" tIns="51480" rIns="102960" bIns="51480"/>
          <a:lstStyle/>
          <a:p>
            <a:pPr algn="ctr">
              <a:lnSpc>
                <a:spcPct val="100000"/>
              </a:lnSpc>
            </a:pPr>
            <a:r>
              <a:rPr lang="fr-FR" sz="8000" b="1" strike="noStrike" spc="-1">
                <a:solidFill>
                  <a:srgbClr val="000000"/>
                </a:solidFill>
                <a:uFill>
                  <a:solidFill>
                    <a:srgbClr val="FFFFFF"/>
                  </a:solidFill>
                </a:uFill>
                <a:latin typeface="Arial"/>
                <a:ea typeface="DejaVu Sans"/>
              </a:rPr>
              <a:t>Introduction</a:t>
            </a:r>
            <a:endParaRPr lang="fr-FR" sz="1800" b="0" strike="noStrike" spc="-1">
              <a:solidFill>
                <a:srgbClr val="000000"/>
              </a:solidFill>
              <a:uFill>
                <a:solidFill>
                  <a:srgbClr val="FFFFFF"/>
                </a:solidFill>
              </a:uFill>
              <a:latin typeface="Arial"/>
            </a:endParaRPr>
          </a:p>
        </p:txBody>
      </p:sp>
      <p:sp>
        <p:nvSpPr>
          <p:cNvPr id="56" name="CustomShape 16"/>
          <p:cNvSpPr/>
          <p:nvPr/>
        </p:nvSpPr>
        <p:spPr>
          <a:xfrm>
            <a:off x="37499040" y="6911280"/>
            <a:ext cx="12101040" cy="15540840"/>
          </a:xfrm>
          <a:prstGeom prst="roundRect">
            <a:avLst>
              <a:gd name="adj" fmla="val 12312"/>
            </a:avLst>
          </a:prstGeom>
          <a:solidFill>
            <a:schemeClr val="bg1"/>
          </a:solidFill>
          <a:ln w="9360">
            <a:solidFill>
              <a:schemeClr val="tx1"/>
            </a:solidFill>
            <a:round/>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spcBef>
                <a:spcPts val="1400"/>
              </a:spcBef>
            </a:pPr>
            <a:endParaRPr lang="fr-FR" sz="1800" b="0" strike="noStrike" spc="-1">
              <a:solidFill>
                <a:srgbClr val="000000"/>
              </a:solidFill>
              <a:uFill>
                <a:solidFill>
                  <a:srgbClr val="FFFFFF"/>
                </a:solidFill>
              </a:uFill>
              <a:latin typeface="Arial"/>
            </a:endParaRPr>
          </a:p>
          <a:p>
            <a:pPr algn="just">
              <a:lnSpc>
                <a:spcPct val="100000"/>
              </a:lnSpc>
              <a:spcBef>
                <a:spcPts val="1400"/>
              </a:spcBef>
            </a:pPr>
            <a:endParaRPr lang="fr-FR" sz="1800" b="0" strike="noStrike" spc="-1">
              <a:solidFill>
                <a:srgbClr val="000000"/>
              </a:solidFill>
              <a:uFill>
                <a:solidFill>
                  <a:srgbClr val="FFFFFF"/>
                </a:solidFill>
              </a:uFill>
              <a:latin typeface="Arial"/>
            </a:endParaRPr>
          </a:p>
          <a:p>
            <a:pPr algn="just">
              <a:lnSpc>
                <a:spcPct val="100000"/>
              </a:lnSpc>
              <a:spcBef>
                <a:spcPts val="1400"/>
              </a:spcBef>
            </a:pPr>
            <a:endParaRPr lang="fr-FR" sz="1800" b="0" strike="noStrike" spc="-1">
              <a:solidFill>
                <a:srgbClr val="000000"/>
              </a:solidFill>
              <a:uFill>
                <a:solidFill>
                  <a:srgbClr val="FFFFFF"/>
                </a:solidFill>
              </a:uFill>
              <a:latin typeface="Arial"/>
            </a:endParaRPr>
          </a:p>
          <a:p>
            <a:pPr algn="just">
              <a:lnSpc>
                <a:spcPct val="100000"/>
              </a:lnSpc>
              <a:spcBef>
                <a:spcPts val="1400"/>
              </a:spcBef>
            </a:pPr>
            <a:r>
              <a:rPr lang="fr-FR" sz="2600" b="0" strike="noStrike" spc="-1">
                <a:solidFill>
                  <a:srgbClr val="000000"/>
                </a:solidFill>
                <a:uFill>
                  <a:solidFill>
                    <a:srgbClr val="FFFFFF"/>
                  </a:solidFill>
                </a:uFill>
                <a:latin typeface="Arial"/>
                <a:ea typeface="DejaVu Sans"/>
              </a:rPr>
              <a:t>The production of Graves and Sauternes wines therefore depends greatly on its geographical, climatic and soil factors. The grape varieties are therefore chosen to withstand the specific conditions of our terroir.</a:t>
            </a:r>
            <a:endParaRPr lang="fr-FR" sz="1800" b="0" strike="noStrike" spc="-1">
              <a:solidFill>
                <a:srgbClr val="000000"/>
              </a:solidFill>
              <a:uFill>
                <a:solidFill>
                  <a:srgbClr val="FFFFFF"/>
                </a:solidFill>
              </a:uFill>
              <a:latin typeface="Arial"/>
            </a:endParaRPr>
          </a:p>
          <a:p>
            <a:pPr algn="just">
              <a:lnSpc>
                <a:spcPct val="100000"/>
              </a:lnSpc>
              <a:spcBef>
                <a:spcPts val="1400"/>
              </a:spcBef>
            </a:pPr>
            <a:r>
              <a:rPr lang="fr-FR" sz="2600" b="0" strike="noStrike" spc="-1">
                <a:solidFill>
                  <a:srgbClr val="000000"/>
                </a:solidFill>
                <a:uFill>
                  <a:solidFill>
                    <a:srgbClr val="FFFFFF"/>
                  </a:solidFill>
                </a:uFill>
                <a:latin typeface="Arial"/>
                <a:ea typeface="DejaVu Sans"/>
              </a:rPr>
              <a:t>For example, the presence of the Landes forest is important to the selected vine growth locations. Due to the fact that it is located to the West of the vine growth areas, between them and the ocean, it, therefore, not only protects the vineyards from the rain and the winds coming from the ocean, but also brings water through its hydrographic network and provides the humidity necessary to help the vines prosper.</a:t>
            </a:r>
            <a:endParaRPr lang="fr-FR" sz="1800" b="0" strike="noStrike" spc="-1">
              <a:solidFill>
                <a:srgbClr val="000000"/>
              </a:solidFill>
              <a:uFill>
                <a:solidFill>
                  <a:srgbClr val="FFFFFF"/>
                </a:solidFill>
              </a:uFill>
              <a:latin typeface="Arial"/>
            </a:endParaRPr>
          </a:p>
          <a:p>
            <a:pPr algn="just">
              <a:lnSpc>
                <a:spcPct val="100000"/>
              </a:lnSpc>
            </a:pPr>
            <a:r>
              <a:rPr lang="fr-FR" sz="2600" b="0" strike="noStrike" spc="-1">
                <a:solidFill>
                  <a:srgbClr val="000000"/>
                </a:solidFill>
                <a:uFill>
                  <a:solidFill>
                    <a:srgbClr val="FFFFFF"/>
                  </a:solidFill>
                </a:uFill>
                <a:latin typeface="Arial"/>
                <a:ea typeface="DejaVu Sans"/>
              </a:rPr>
              <a:t>Weather conditions are changing and climate change could lead to a major evolution in the current wineries.</a:t>
            </a:r>
            <a:endParaRPr lang="fr-FR" sz="1800" b="0" strike="noStrike" spc="-1">
              <a:solidFill>
                <a:srgbClr val="000000"/>
              </a:solidFill>
              <a:uFill>
                <a:solidFill>
                  <a:srgbClr val="FFFFFF"/>
                </a:solidFill>
              </a:uFill>
              <a:latin typeface="Arial"/>
            </a:endParaRPr>
          </a:p>
          <a:p>
            <a:pPr algn="just">
              <a:lnSpc>
                <a:spcPct val="100000"/>
              </a:lnSpc>
            </a:pPr>
            <a:r>
              <a:rPr lang="fr-FR" sz="2600" b="0" strike="noStrike" spc="-1">
                <a:solidFill>
                  <a:srgbClr val="000000"/>
                </a:solidFill>
                <a:uFill>
                  <a:solidFill>
                    <a:srgbClr val="FFFFFF"/>
                  </a:solidFill>
                </a:uFill>
                <a:latin typeface="Arial"/>
                <a:ea typeface="DejaVu Sans"/>
              </a:rPr>
              <a:t>Indeed, the increase of 2°C in the average temperature over the Bordeaux region for the last 30 years has placed the grape varieties that are currently used in our region at the limit of development in favourable conditions.</a:t>
            </a:r>
            <a:endParaRPr lang="fr-FR" sz="1800" b="0" strike="noStrike" spc="-1">
              <a:solidFill>
                <a:srgbClr val="000000"/>
              </a:solidFill>
              <a:uFill>
                <a:solidFill>
                  <a:srgbClr val="FFFFFF"/>
                </a:solidFill>
              </a:uFill>
              <a:latin typeface="Arial"/>
            </a:endParaRPr>
          </a:p>
          <a:p>
            <a:pPr algn="just">
              <a:lnSpc>
                <a:spcPct val="100000"/>
              </a:lnSpc>
            </a:pPr>
            <a:r>
              <a:rPr lang="fr-FR" sz="2600" b="0" strike="noStrike" spc="-1">
                <a:solidFill>
                  <a:srgbClr val="000000"/>
                </a:solidFill>
                <a:uFill>
                  <a:solidFill>
                    <a:srgbClr val="FFFFFF"/>
                  </a:solidFill>
                </a:uFill>
                <a:latin typeface="Arial"/>
                <a:ea typeface="DejaVu Sans"/>
              </a:rPr>
              <a:t>However, our wine region is special because of the different soils it offers. The clayey and sandy soil allows rainwater to provide the elements necessary for its development without the need to irrigate the vineyard parcels.</a:t>
            </a:r>
            <a:endParaRPr lang="fr-FR" sz="1800" b="0" strike="noStrike" spc="-1">
              <a:solidFill>
                <a:srgbClr val="000000"/>
              </a:solidFill>
              <a:uFill>
                <a:solidFill>
                  <a:srgbClr val="FFFFFF"/>
                </a:solidFill>
              </a:uFill>
              <a:latin typeface="Arial"/>
            </a:endParaRPr>
          </a:p>
          <a:p>
            <a:pPr algn="just">
              <a:lnSpc>
                <a:spcPct val="100000"/>
              </a:lnSpc>
              <a:spcBef>
                <a:spcPts val="1400"/>
              </a:spcBef>
            </a:pPr>
            <a:r>
              <a:rPr lang="fr-FR" sz="2600" b="0" strike="noStrike" spc="-1">
                <a:solidFill>
                  <a:srgbClr val="000000"/>
                </a:solidFill>
                <a:uFill>
                  <a:solidFill>
                    <a:srgbClr val="FFFFFF"/>
                  </a:solidFill>
                </a:uFill>
                <a:latin typeface="Arial"/>
                <a:ea typeface="Arial"/>
              </a:rPr>
              <a:t>Our Wine Region is special thanks to the different soils varieties it offers. Each vineyard has its specificities that give different wines very different tastes. However, the winemaking conditions and the treatments applied to the vine can also change its taste.  </a:t>
            </a:r>
            <a:endParaRPr lang="fr-FR" sz="1800" b="0" strike="noStrike" spc="-1">
              <a:solidFill>
                <a:srgbClr val="000000"/>
              </a:solidFill>
              <a:uFill>
                <a:solidFill>
                  <a:srgbClr val="FFFFFF"/>
                </a:solidFill>
              </a:uFill>
              <a:latin typeface="Arial"/>
            </a:endParaRPr>
          </a:p>
          <a:p>
            <a:pPr algn="just">
              <a:lnSpc>
                <a:spcPct val="100000"/>
              </a:lnSpc>
              <a:spcBef>
                <a:spcPts val="1400"/>
              </a:spcBef>
            </a:pPr>
            <a:endParaRPr lang="fr-FR" sz="1800" b="0" strike="noStrike" spc="-1">
              <a:solidFill>
                <a:srgbClr val="000000"/>
              </a:solidFill>
              <a:uFill>
                <a:solidFill>
                  <a:srgbClr val="FFFFFF"/>
                </a:solidFill>
              </a:uFill>
              <a:latin typeface="Arial"/>
            </a:endParaRPr>
          </a:p>
          <a:p>
            <a:pPr algn="just">
              <a:lnSpc>
                <a:spcPct val="100000"/>
              </a:lnSpc>
            </a:pPr>
            <a:r>
              <a:rPr lang="fr-FR" sz="2600" b="0" strike="noStrike" spc="-1">
                <a:solidFill>
                  <a:srgbClr val="000000"/>
                </a:solidFill>
                <a:uFill>
                  <a:solidFill>
                    <a:srgbClr val="FFFFFF"/>
                  </a:solidFill>
                </a:uFill>
                <a:latin typeface="Arial"/>
                <a:ea typeface="Arial"/>
              </a:rPr>
              <a:t>Throughout the different studies that we did and from the observed changes in atmospheric composition and the gradual temperature increase over the years, we can conclude that: This is global warming!</a:t>
            </a:r>
            <a:endParaRPr lang="fr-FR" sz="1800" b="0" strike="noStrike" spc="-1">
              <a:solidFill>
                <a:srgbClr val="000000"/>
              </a:solidFill>
              <a:uFill>
                <a:solidFill>
                  <a:srgbClr val="FFFFFF"/>
                </a:solidFill>
              </a:uFill>
              <a:latin typeface="Arial"/>
            </a:endParaRPr>
          </a:p>
          <a:p>
            <a:pPr algn="just">
              <a:lnSpc>
                <a:spcPct val="100000"/>
              </a:lnSpc>
            </a:pPr>
            <a:r>
              <a:rPr lang="fr-FR" sz="2600" b="0" strike="noStrike" spc="-1">
                <a:solidFill>
                  <a:srgbClr val="000000"/>
                </a:solidFill>
                <a:uFill>
                  <a:solidFill>
                    <a:srgbClr val="FFFFFF"/>
                  </a:solidFill>
                </a:uFill>
                <a:latin typeface="Arial"/>
                <a:ea typeface="Arial"/>
              </a:rPr>
              <a:t>This rise in global temperature could lead to the melting of sea ice which could cause an increase in ocean water levels.</a:t>
            </a:r>
            <a:endParaRPr lang="fr-FR" sz="1800" b="0" strike="noStrike" spc="-1">
              <a:solidFill>
                <a:srgbClr val="000000"/>
              </a:solidFill>
              <a:uFill>
                <a:solidFill>
                  <a:srgbClr val="FFFFFF"/>
                </a:solidFill>
              </a:uFill>
              <a:latin typeface="Arial"/>
            </a:endParaRPr>
          </a:p>
          <a:p>
            <a:pPr algn="just">
              <a:lnSpc>
                <a:spcPct val="100000"/>
              </a:lnSpc>
            </a:pPr>
            <a:r>
              <a:rPr lang="fr-FR" sz="2600" b="0" strike="noStrike" spc="-1">
                <a:solidFill>
                  <a:srgbClr val="000000"/>
                </a:solidFill>
                <a:uFill>
                  <a:solidFill>
                    <a:srgbClr val="FFFFFF"/>
                  </a:solidFill>
                </a:uFill>
                <a:latin typeface="Arial"/>
                <a:ea typeface="Arial"/>
              </a:rPr>
              <a:t>This phenomenon could cause the extinction of some animal or insect species.</a:t>
            </a:r>
            <a:endParaRPr lang="fr-FR" sz="1800" b="0" strike="noStrike" spc="-1">
              <a:solidFill>
                <a:srgbClr val="000000"/>
              </a:solidFill>
              <a:uFill>
                <a:solidFill>
                  <a:srgbClr val="FFFFFF"/>
                </a:solidFill>
              </a:uFill>
              <a:latin typeface="Arial"/>
            </a:endParaRPr>
          </a:p>
          <a:p>
            <a:pPr algn="just">
              <a:lnSpc>
                <a:spcPct val="100000"/>
              </a:lnSpc>
            </a:pPr>
            <a:r>
              <a:rPr lang="fr-FR" sz="2600" b="0" strike="noStrike" spc="-1">
                <a:solidFill>
                  <a:srgbClr val="000000"/>
                </a:solidFill>
                <a:uFill>
                  <a:solidFill>
                    <a:srgbClr val="FFFFFF"/>
                  </a:solidFill>
                </a:uFill>
                <a:latin typeface="Arial"/>
                <a:ea typeface="Arial"/>
              </a:rPr>
              <a:t>Ultimately, global warming could change the delicate climate and ecosystem of some grape varieties.</a:t>
            </a:r>
            <a:endParaRPr lang="fr-FR" sz="1800" b="0" strike="noStrike" spc="-1">
              <a:solidFill>
                <a:srgbClr val="000000"/>
              </a:solidFill>
              <a:uFill>
                <a:solidFill>
                  <a:srgbClr val="FFFFFF"/>
                </a:solidFill>
              </a:uFill>
              <a:latin typeface="Arial"/>
            </a:endParaRPr>
          </a:p>
        </p:txBody>
      </p:sp>
      <p:sp>
        <p:nvSpPr>
          <p:cNvPr id="57" name="CustomShape 17"/>
          <p:cNvSpPr/>
          <p:nvPr/>
        </p:nvSpPr>
        <p:spPr>
          <a:xfrm>
            <a:off x="37876680" y="7281360"/>
            <a:ext cx="11175480" cy="1308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8000" b="1" strike="noStrike" spc="-1">
                <a:solidFill>
                  <a:srgbClr val="000000"/>
                </a:solidFill>
                <a:uFill>
                  <a:solidFill>
                    <a:srgbClr val="FFFFFF"/>
                  </a:solidFill>
                </a:uFill>
                <a:latin typeface="Arial"/>
                <a:ea typeface="DejaVu Sans"/>
              </a:rPr>
              <a:t>Discussion</a:t>
            </a:r>
            <a:endParaRPr lang="fr-FR" sz="1800" b="0" strike="noStrike" spc="-1">
              <a:solidFill>
                <a:srgbClr val="000000"/>
              </a:solidFill>
              <a:uFill>
                <a:solidFill>
                  <a:srgbClr val="FFFFFF"/>
                </a:solidFill>
              </a:uFill>
              <a:latin typeface="Arial"/>
            </a:endParaRPr>
          </a:p>
        </p:txBody>
      </p:sp>
      <p:sp>
        <p:nvSpPr>
          <p:cNvPr id="58" name="CustomShape 18"/>
          <p:cNvSpPr/>
          <p:nvPr/>
        </p:nvSpPr>
        <p:spPr>
          <a:xfrm>
            <a:off x="37679400" y="22865400"/>
            <a:ext cx="12101040" cy="7736040"/>
          </a:xfrm>
          <a:prstGeom prst="roundRect">
            <a:avLst>
              <a:gd name="adj" fmla="val 12312"/>
            </a:avLst>
          </a:prstGeom>
          <a:solidFill>
            <a:schemeClr val="bg1"/>
          </a:solidFill>
          <a:ln w="9360">
            <a:solidFill>
              <a:schemeClr val="tx1"/>
            </a:solidFill>
            <a:round/>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spcBef>
                <a:spcPts val="1389"/>
              </a:spcBef>
            </a:pPr>
            <a:endParaRPr lang="fr-FR" sz="1800" b="0" strike="noStrike" spc="-1">
              <a:solidFill>
                <a:srgbClr val="000000"/>
              </a:solidFill>
              <a:uFill>
                <a:solidFill>
                  <a:srgbClr val="FFFFFF"/>
                </a:solidFill>
              </a:uFill>
              <a:latin typeface="Arial"/>
            </a:endParaRPr>
          </a:p>
          <a:p>
            <a:pPr algn="just">
              <a:lnSpc>
                <a:spcPct val="100000"/>
              </a:lnSpc>
              <a:spcBef>
                <a:spcPts val="1389"/>
              </a:spcBef>
            </a:pPr>
            <a:endParaRPr lang="fr-FR" sz="1800" b="0" strike="noStrike" spc="-1">
              <a:solidFill>
                <a:srgbClr val="000000"/>
              </a:solidFill>
              <a:uFill>
                <a:solidFill>
                  <a:srgbClr val="FFFFFF"/>
                </a:solidFill>
              </a:uFill>
              <a:latin typeface="Arial"/>
            </a:endParaRPr>
          </a:p>
          <a:p>
            <a:pPr algn="just">
              <a:lnSpc>
                <a:spcPct val="100000"/>
              </a:lnSpc>
              <a:spcBef>
                <a:spcPts val="1389"/>
              </a:spcBef>
            </a:pPr>
            <a:r>
              <a:rPr lang="fr-FR" sz="1500" b="0" strike="noStrike" spc="-1">
                <a:solidFill>
                  <a:srgbClr val="000000"/>
                </a:solidFill>
                <a:uFill>
                  <a:solidFill>
                    <a:srgbClr val="FFFFFF"/>
                  </a:solidFill>
                </a:uFill>
                <a:latin typeface="Arial"/>
                <a:ea typeface="Arial"/>
              </a:rPr>
              <a:t>The production of Graves and Sauternes wines therefore depends greatly on its geographical, climatic and soil factors. The grape varieties are therefore chosen to withstand the specific conditions of our terroir.</a:t>
            </a:r>
            <a:endParaRPr lang="fr-FR" sz="1800" b="0" strike="noStrike" spc="-1">
              <a:solidFill>
                <a:srgbClr val="000000"/>
              </a:solidFill>
              <a:uFill>
                <a:solidFill>
                  <a:srgbClr val="FFFFFF"/>
                </a:solidFill>
              </a:uFill>
              <a:latin typeface="Arial"/>
            </a:endParaRPr>
          </a:p>
          <a:p>
            <a:pPr algn="just">
              <a:lnSpc>
                <a:spcPct val="100000"/>
              </a:lnSpc>
              <a:spcBef>
                <a:spcPts val="1389"/>
              </a:spcBef>
            </a:pPr>
            <a:r>
              <a:rPr lang="fr-FR" sz="1500" b="0" strike="noStrike" spc="-1">
                <a:solidFill>
                  <a:srgbClr val="000000"/>
                </a:solidFill>
                <a:uFill>
                  <a:solidFill>
                    <a:srgbClr val="FFFFFF"/>
                  </a:solidFill>
                </a:uFill>
                <a:latin typeface="Arial"/>
                <a:ea typeface="Arial"/>
              </a:rPr>
              <a:t>For example, the presence of the Landes forest is important to the selected vine growth locations. Due to the fact that it is located to the West of the vine growth areas, between them and the ocean, it, therefore, not only protects the vineyards from the rain and the winds coming from the ocean, but also brings water through its hydrographic network and provides the humidity necessary to help the vines prosper.</a:t>
            </a:r>
            <a:endParaRPr lang="fr-FR" sz="1800" b="0" strike="noStrike" spc="-1">
              <a:solidFill>
                <a:srgbClr val="000000"/>
              </a:solidFill>
              <a:uFill>
                <a:solidFill>
                  <a:srgbClr val="FFFFFF"/>
                </a:solidFill>
              </a:uFill>
              <a:latin typeface="Arial"/>
            </a:endParaRPr>
          </a:p>
          <a:p>
            <a:pPr algn="just">
              <a:lnSpc>
                <a:spcPct val="100000"/>
              </a:lnSpc>
              <a:spcBef>
                <a:spcPts val="499"/>
              </a:spcBef>
            </a:pPr>
            <a:r>
              <a:rPr lang="fr-FR" sz="1500" b="0" strike="noStrike" spc="-1">
                <a:solidFill>
                  <a:srgbClr val="000000"/>
                </a:solidFill>
                <a:uFill>
                  <a:solidFill>
                    <a:srgbClr val="FFFFFF"/>
                  </a:solidFill>
                </a:uFill>
                <a:latin typeface="Arial"/>
                <a:ea typeface="Arial"/>
              </a:rPr>
              <a:t>Weather conditions are changing and climate change could lead to a major evolution in the current wineries.</a:t>
            </a:r>
            <a:endParaRPr lang="fr-FR" sz="1800" b="0" strike="noStrike" spc="-1">
              <a:solidFill>
                <a:srgbClr val="000000"/>
              </a:solidFill>
              <a:uFill>
                <a:solidFill>
                  <a:srgbClr val="FFFFFF"/>
                </a:solidFill>
              </a:uFill>
              <a:latin typeface="Arial"/>
            </a:endParaRPr>
          </a:p>
          <a:p>
            <a:pPr algn="just">
              <a:lnSpc>
                <a:spcPct val="100000"/>
              </a:lnSpc>
              <a:spcBef>
                <a:spcPts val="499"/>
              </a:spcBef>
            </a:pPr>
            <a:r>
              <a:rPr lang="fr-FR" sz="1500" b="0" strike="noStrike" spc="-1">
                <a:solidFill>
                  <a:srgbClr val="000000"/>
                </a:solidFill>
                <a:uFill>
                  <a:solidFill>
                    <a:srgbClr val="FFFFFF"/>
                  </a:solidFill>
                </a:uFill>
                <a:latin typeface="Arial"/>
                <a:ea typeface="Arial"/>
              </a:rPr>
              <a:t>Indeed, the increase of 2°C in the average temperatures over the Bordeaux region for the last 30 years, have placed the grape varieties, that are currently used in our region, at the limit of development in favorable conditions.</a:t>
            </a:r>
            <a:endParaRPr lang="fr-FR" sz="1800" b="0" strike="noStrike" spc="-1">
              <a:solidFill>
                <a:srgbClr val="000000"/>
              </a:solidFill>
              <a:uFill>
                <a:solidFill>
                  <a:srgbClr val="FFFFFF"/>
                </a:solidFill>
              </a:uFill>
              <a:latin typeface="Arial"/>
            </a:endParaRPr>
          </a:p>
          <a:p>
            <a:pPr algn="just">
              <a:lnSpc>
                <a:spcPct val="100000"/>
              </a:lnSpc>
              <a:spcBef>
                <a:spcPts val="499"/>
              </a:spcBef>
            </a:pPr>
            <a:r>
              <a:rPr lang="fr-FR" sz="1500" b="0" strike="noStrike" spc="-1">
                <a:solidFill>
                  <a:srgbClr val="000000"/>
                </a:solidFill>
                <a:uFill>
                  <a:solidFill>
                    <a:srgbClr val="FFFFFF"/>
                  </a:solidFill>
                </a:uFill>
                <a:latin typeface="Arial"/>
                <a:ea typeface="Arial"/>
              </a:rPr>
              <a:t>However, our wine region is special because of the different soils it offers. The clay and sandy soils allow rainwater to provide the elements necessary for the grape development without the need to irrigate the vineyard parcels. (annexes)</a:t>
            </a:r>
            <a:endParaRPr lang="fr-FR" sz="1800" b="0" strike="noStrike" spc="-1">
              <a:solidFill>
                <a:srgbClr val="000000"/>
              </a:solidFill>
              <a:uFill>
                <a:solidFill>
                  <a:srgbClr val="FFFFFF"/>
                </a:solidFill>
              </a:uFill>
              <a:latin typeface="Arial"/>
            </a:endParaRPr>
          </a:p>
          <a:p>
            <a:pPr algn="just">
              <a:lnSpc>
                <a:spcPct val="100000"/>
              </a:lnSpc>
              <a:spcBef>
                <a:spcPts val="1389"/>
              </a:spcBef>
            </a:pPr>
            <a:r>
              <a:rPr lang="fr-FR" sz="1500" b="0" strike="noStrike" spc="-1">
                <a:solidFill>
                  <a:srgbClr val="000000"/>
                </a:solidFill>
                <a:uFill>
                  <a:solidFill>
                    <a:srgbClr val="FFFFFF"/>
                  </a:solidFill>
                </a:uFill>
                <a:latin typeface="Arial"/>
                <a:ea typeface="Arial"/>
              </a:rPr>
              <a:t> Each vineyard has its specificities that give different wines very different tastes. However, the winemaking conditions and the treatments applied to the vine can also change its taste. </a:t>
            </a:r>
            <a:endParaRPr lang="fr-FR" sz="1800" b="0" strike="noStrike" spc="-1">
              <a:solidFill>
                <a:srgbClr val="000000"/>
              </a:solidFill>
              <a:uFill>
                <a:solidFill>
                  <a:srgbClr val="FFFFFF"/>
                </a:solidFill>
              </a:uFill>
              <a:latin typeface="Arial"/>
            </a:endParaRPr>
          </a:p>
          <a:p>
            <a:pPr algn="just">
              <a:lnSpc>
                <a:spcPct val="100000"/>
              </a:lnSpc>
              <a:spcBef>
                <a:spcPts val="1389"/>
              </a:spcBef>
            </a:pPr>
            <a:r>
              <a:rPr lang="fr-FR" sz="1500" b="0" strike="noStrike" spc="-1">
                <a:solidFill>
                  <a:srgbClr val="000000"/>
                </a:solidFill>
                <a:uFill>
                  <a:solidFill>
                    <a:srgbClr val="FFFFFF"/>
                  </a:solidFill>
                </a:uFill>
                <a:latin typeface="Arial"/>
                <a:ea typeface="Arial"/>
              </a:rPr>
              <a:t>During these 2 years we learned to work with the Gantt diagram and also to use different scientific tools like the Calitoo, a sun photometer which is used to measure aerosols rates.</a:t>
            </a:r>
            <a:endParaRPr lang="fr-FR" sz="1800" b="0" strike="noStrike" spc="-1">
              <a:solidFill>
                <a:srgbClr val="000000"/>
              </a:solidFill>
              <a:uFill>
                <a:solidFill>
                  <a:srgbClr val="FFFFFF"/>
                </a:solidFill>
              </a:uFill>
              <a:latin typeface="Arial"/>
            </a:endParaRPr>
          </a:p>
          <a:p>
            <a:pPr algn="just">
              <a:lnSpc>
                <a:spcPct val="100000"/>
              </a:lnSpc>
              <a:spcBef>
                <a:spcPts val="1389"/>
              </a:spcBef>
            </a:pPr>
            <a:r>
              <a:rPr lang="fr-FR" sz="1500" b="0" strike="noStrike" spc="-1">
                <a:solidFill>
                  <a:srgbClr val="000000"/>
                </a:solidFill>
                <a:uFill>
                  <a:solidFill>
                    <a:srgbClr val="FFFFFF"/>
                  </a:solidFill>
                </a:uFill>
                <a:latin typeface="Arial"/>
                <a:ea typeface="Arial"/>
              </a:rPr>
              <a:t>We learned that if we have grapes, it’s partly thanks to different insects: helpful insects which kill the harmful insects. We have discovered Genodics, a company which uses vibrations to detect diseases of wine and which also help vines grow and develop. </a:t>
            </a:r>
            <a:endParaRPr lang="fr-FR" sz="1800" b="0" strike="noStrike" spc="-1">
              <a:solidFill>
                <a:srgbClr val="000000"/>
              </a:solidFill>
              <a:uFill>
                <a:solidFill>
                  <a:srgbClr val="FFFFFF"/>
                </a:solidFill>
              </a:uFill>
              <a:latin typeface="Arial"/>
            </a:endParaRPr>
          </a:p>
          <a:p>
            <a:pPr algn="just">
              <a:lnSpc>
                <a:spcPct val="100000"/>
              </a:lnSpc>
              <a:spcBef>
                <a:spcPts val="1389"/>
              </a:spcBef>
            </a:pPr>
            <a:r>
              <a:rPr lang="fr-FR" sz="1500" b="0" strike="noStrike" spc="-1">
                <a:solidFill>
                  <a:srgbClr val="000000"/>
                </a:solidFill>
                <a:uFill>
                  <a:solidFill>
                    <a:srgbClr val="FFFFFF"/>
                  </a:solidFill>
                </a:uFill>
                <a:latin typeface="Arial"/>
                <a:ea typeface="Arial"/>
              </a:rPr>
              <a:t>W</a:t>
            </a:r>
            <a:r>
              <a:rPr lang="fr-FR" sz="1500" b="0" strike="noStrike" spc="-1">
                <a:solidFill>
                  <a:srgbClr val="212121"/>
                </a:solidFill>
                <a:uFill>
                  <a:solidFill>
                    <a:srgbClr val="FFFFFF"/>
                  </a:solidFill>
                </a:uFill>
                <a:latin typeface="Arial"/>
                <a:ea typeface="Arial"/>
              </a:rPr>
              <a:t>e studied the flora of wine and made a herbarium (in annexes).</a:t>
            </a:r>
            <a:endParaRPr lang="fr-FR" sz="1800" b="0" strike="noStrike" spc="-1">
              <a:solidFill>
                <a:srgbClr val="000000"/>
              </a:solidFill>
              <a:uFill>
                <a:solidFill>
                  <a:srgbClr val="FFFFFF"/>
                </a:solidFill>
              </a:uFill>
              <a:latin typeface="Arial"/>
            </a:endParaRPr>
          </a:p>
          <a:p>
            <a:pPr algn="just">
              <a:lnSpc>
                <a:spcPct val="100000"/>
              </a:lnSpc>
              <a:spcBef>
                <a:spcPts val="1389"/>
              </a:spcBef>
            </a:pPr>
            <a:r>
              <a:rPr lang="fr-FR" sz="1500" b="0" strike="noStrike" spc="-1">
                <a:solidFill>
                  <a:srgbClr val="000000"/>
                </a:solidFill>
                <a:uFill>
                  <a:solidFill>
                    <a:srgbClr val="FFFFFF"/>
                  </a:solidFill>
                </a:uFill>
                <a:latin typeface="Arial"/>
                <a:ea typeface="Arial"/>
              </a:rPr>
              <a:t>During these two years, we had the chance to meet Sophie Ladril, who works for l'Auringleta. She came to teach many different facts about winemaking at different times of the year. </a:t>
            </a:r>
            <a:endParaRPr lang="fr-FR" sz="1800" b="0" strike="noStrike" spc="-1">
              <a:solidFill>
                <a:srgbClr val="000000"/>
              </a:solidFill>
              <a:uFill>
                <a:solidFill>
                  <a:srgbClr val="FFFFFF"/>
                </a:solidFill>
              </a:uFill>
              <a:latin typeface="Arial"/>
            </a:endParaRPr>
          </a:p>
          <a:p>
            <a:pPr algn="just">
              <a:lnSpc>
                <a:spcPct val="100000"/>
              </a:lnSpc>
              <a:spcBef>
                <a:spcPts val="1389"/>
              </a:spcBef>
            </a:pPr>
            <a:r>
              <a:rPr lang="fr-FR" sz="1500" b="0" strike="noStrike" spc="-1">
                <a:solidFill>
                  <a:srgbClr val="000000"/>
                </a:solidFill>
                <a:uFill>
                  <a:solidFill>
                    <a:srgbClr val="FFFFFF"/>
                  </a:solidFill>
                </a:uFill>
                <a:latin typeface="Arial"/>
                <a:ea typeface="Arial"/>
              </a:rPr>
              <a:t>All we have to do now, is wait until we go to California!</a:t>
            </a:r>
            <a:endParaRPr lang="fr-FR" sz="1800" b="0" strike="noStrike" spc="-1">
              <a:solidFill>
                <a:srgbClr val="000000"/>
              </a:solidFill>
              <a:uFill>
                <a:solidFill>
                  <a:srgbClr val="FFFFFF"/>
                </a:solidFill>
              </a:uFill>
              <a:latin typeface="Arial"/>
            </a:endParaRPr>
          </a:p>
        </p:txBody>
      </p:sp>
      <p:sp>
        <p:nvSpPr>
          <p:cNvPr id="59" name="CustomShape 19"/>
          <p:cNvSpPr/>
          <p:nvPr/>
        </p:nvSpPr>
        <p:spPr>
          <a:xfrm>
            <a:off x="37876680" y="23040000"/>
            <a:ext cx="11723400" cy="1321200"/>
          </a:xfrm>
          <a:prstGeom prst="rect">
            <a:avLst/>
          </a:prstGeom>
          <a:noFill/>
          <a:ln>
            <a:noFill/>
          </a:ln>
        </p:spPr>
        <p:style>
          <a:lnRef idx="0">
            <a:scrgbClr r="0" g="0" b="0"/>
          </a:lnRef>
          <a:fillRef idx="0">
            <a:scrgbClr r="0" g="0" b="0"/>
          </a:fillRef>
          <a:effectRef idx="0">
            <a:scrgbClr r="0" g="0" b="0"/>
          </a:effectRef>
          <a:fontRef idx="minor"/>
        </p:style>
        <p:txBody>
          <a:bodyPr lIns="102960" tIns="51480" rIns="102960" bIns="51480"/>
          <a:lstStyle/>
          <a:p>
            <a:pPr algn="ctr">
              <a:lnSpc>
                <a:spcPct val="100000"/>
              </a:lnSpc>
            </a:pPr>
            <a:r>
              <a:rPr lang="fr-FR" sz="8000" b="1" strike="noStrike" spc="-1">
                <a:solidFill>
                  <a:srgbClr val="000000"/>
                </a:solidFill>
                <a:uFill>
                  <a:solidFill>
                    <a:srgbClr val="FFFFFF"/>
                  </a:solidFill>
                </a:uFill>
                <a:latin typeface="Arial"/>
                <a:ea typeface="DejaVu Sans"/>
              </a:rPr>
              <a:t>Conclusions</a:t>
            </a:r>
            <a:endParaRPr lang="fr-FR" sz="1800" b="0" strike="noStrike" spc="-1">
              <a:solidFill>
                <a:srgbClr val="000000"/>
              </a:solidFill>
              <a:uFill>
                <a:solidFill>
                  <a:srgbClr val="FFFFFF"/>
                </a:solidFill>
              </a:uFill>
              <a:latin typeface="Arial"/>
            </a:endParaRPr>
          </a:p>
        </p:txBody>
      </p:sp>
      <p:pic>
        <p:nvPicPr>
          <p:cNvPr id="60" name="Picture 4"/>
          <p:cNvPicPr/>
          <p:nvPr/>
        </p:nvPicPr>
        <p:blipFill>
          <a:blip r:embed="rId8"/>
          <a:stretch/>
        </p:blipFill>
        <p:spPr>
          <a:xfrm>
            <a:off x="39932640" y="3327120"/>
            <a:ext cx="8989560" cy="2386080"/>
          </a:xfrm>
          <a:prstGeom prst="rect">
            <a:avLst/>
          </a:prstGeom>
          <a:ln>
            <a:solidFill>
              <a:srgbClr val="0046D2"/>
            </a:solidFill>
          </a:ln>
        </p:spPr>
      </p:pic>
      <p:sp>
        <p:nvSpPr>
          <p:cNvPr id="61" name="CustomShape 20"/>
          <p:cNvSpPr/>
          <p:nvPr/>
        </p:nvSpPr>
        <p:spPr>
          <a:xfrm>
            <a:off x="1450440" y="8639640"/>
            <a:ext cx="10687680" cy="2593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fr-FR" sz="1800" b="0" strike="noStrike" spc="-1">
              <a:solidFill>
                <a:srgbClr val="000000"/>
              </a:solidFill>
              <a:uFill>
                <a:solidFill>
                  <a:srgbClr val="FFFFFF"/>
                </a:solidFill>
              </a:uFill>
              <a:latin typeface="Arial"/>
            </a:endParaRPr>
          </a:p>
          <a:p>
            <a:pPr algn="ctr">
              <a:lnSpc>
                <a:spcPct val="100000"/>
              </a:lnSpc>
            </a:pPr>
            <a:endParaRPr lang="fr-FR" sz="1800" b="0" strike="noStrike" spc="-1">
              <a:solidFill>
                <a:srgbClr val="000000"/>
              </a:solidFill>
              <a:uFill>
                <a:solidFill>
                  <a:srgbClr val="FFFFFF"/>
                </a:solidFill>
              </a:uFill>
              <a:latin typeface="Arial"/>
            </a:endParaRPr>
          </a:p>
          <a:p>
            <a:pPr algn="ctr">
              <a:lnSpc>
                <a:spcPct val="100000"/>
              </a:lnSpc>
            </a:pPr>
            <a:endParaRPr lang="fr-FR" sz="1800" b="0" strike="noStrike" spc="-1">
              <a:solidFill>
                <a:srgbClr val="000000"/>
              </a:solidFill>
              <a:uFill>
                <a:solidFill>
                  <a:srgbClr val="FFFFFF"/>
                </a:solidFill>
              </a:uFill>
              <a:latin typeface="Arial"/>
            </a:endParaRPr>
          </a:p>
          <a:p>
            <a:pPr algn="ctr">
              <a:lnSpc>
                <a:spcPct val="100000"/>
              </a:lnSpc>
            </a:pPr>
            <a:endParaRPr lang="fr-FR" sz="1800" b="0" strike="noStrike" spc="-1">
              <a:solidFill>
                <a:srgbClr val="000000"/>
              </a:solidFill>
              <a:uFill>
                <a:solidFill>
                  <a:srgbClr val="FFFFFF"/>
                </a:solidFill>
              </a:uFill>
              <a:latin typeface="Arial"/>
            </a:endParaRPr>
          </a:p>
          <a:p>
            <a:pPr algn="ctr">
              <a:lnSpc>
                <a:spcPct val="100000"/>
              </a:lnSpc>
            </a:pPr>
            <a:endParaRPr lang="fr-FR" sz="1800" b="0" strike="noStrike" spc="-1">
              <a:solidFill>
                <a:srgbClr val="000000"/>
              </a:solidFill>
              <a:uFill>
                <a:solidFill>
                  <a:srgbClr val="FFFFFF"/>
                </a:solidFill>
              </a:uFill>
              <a:latin typeface="Arial"/>
            </a:endParaRPr>
          </a:p>
          <a:p>
            <a:pPr algn="ctr">
              <a:lnSpc>
                <a:spcPct val="100000"/>
              </a:lnSpc>
            </a:pPr>
            <a:endParaRPr lang="fr-FR" sz="1800" b="0" strike="noStrike" spc="-1">
              <a:solidFill>
                <a:srgbClr val="000000"/>
              </a:solidFill>
              <a:uFill>
                <a:solidFill>
                  <a:srgbClr val="FFFFFF"/>
                </a:solidFill>
              </a:uFill>
              <a:latin typeface="Arial"/>
            </a:endParaRPr>
          </a:p>
          <a:p>
            <a:pPr algn="ctr">
              <a:lnSpc>
                <a:spcPct val="100000"/>
              </a:lnSpc>
            </a:pPr>
            <a:endParaRPr lang="fr-FR" sz="1800" b="0" strike="noStrike" spc="-1">
              <a:solidFill>
                <a:srgbClr val="000000"/>
              </a:solidFill>
              <a:uFill>
                <a:solidFill>
                  <a:srgbClr val="FFFFFF"/>
                </a:solidFill>
              </a:uFill>
              <a:latin typeface="Arial"/>
            </a:endParaRPr>
          </a:p>
          <a:p>
            <a:pPr algn="ctr">
              <a:lnSpc>
                <a:spcPct val="100000"/>
              </a:lnSpc>
            </a:pPr>
            <a:endParaRPr lang="fr-FR" sz="1800" b="0" strike="noStrike" spc="-1">
              <a:solidFill>
                <a:srgbClr val="000000"/>
              </a:solidFill>
              <a:uFill>
                <a:solidFill>
                  <a:srgbClr val="FFFFFF"/>
                </a:solidFill>
              </a:uFill>
              <a:latin typeface="Arial"/>
            </a:endParaRPr>
          </a:p>
          <a:p>
            <a:pPr algn="ctr">
              <a:lnSpc>
                <a:spcPct val="100000"/>
              </a:lnSpc>
            </a:pPr>
            <a:endParaRPr lang="fr-FR" sz="1800" b="0" strike="noStrike" spc="-1">
              <a:solidFill>
                <a:srgbClr val="000000"/>
              </a:solidFill>
              <a:uFill>
                <a:solidFill>
                  <a:srgbClr val="FFFFFF"/>
                </a:solidFill>
              </a:uFill>
              <a:latin typeface="Arial"/>
            </a:endParaRPr>
          </a:p>
          <a:p>
            <a:pPr algn="ctr">
              <a:lnSpc>
                <a:spcPct val="100000"/>
              </a:lnSpc>
            </a:pPr>
            <a:endParaRPr lang="fr-FR" sz="1800" b="0" strike="noStrike" spc="-1">
              <a:solidFill>
                <a:srgbClr val="000000"/>
              </a:solidFill>
              <a:uFill>
                <a:solidFill>
                  <a:srgbClr val="FFFFFF"/>
                </a:solidFill>
              </a:uFill>
              <a:latin typeface="Arial"/>
            </a:endParaRPr>
          </a:p>
          <a:p>
            <a:pPr algn="ctr">
              <a:lnSpc>
                <a:spcPct val="100000"/>
              </a:lnSpc>
            </a:pPr>
            <a:endParaRPr lang="fr-FR" sz="1800" b="0" strike="noStrike" spc="-1">
              <a:solidFill>
                <a:srgbClr val="000000"/>
              </a:solidFill>
              <a:uFill>
                <a:solidFill>
                  <a:srgbClr val="FFFFFF"/>
                </a:solidFill>
              </a:uFill>
              <a:latin typeface="Arial"/>
            </a:endParaRPr>
          </a:p>
          <a:p>
            <a:pPr algn="ctr">
              <a:lnSpc>
                <a:spcPct val="100000"/>
              </a:lnSpc>
            </a:pPr>
            <a:endParaRPr lang="fr-FR" sz="1800" b="0" strike="noStrike" spc="-1">
              <a:solidFill>
                <a:srgbClr val="000000"/>
              </a:solidFill>
              <a:uFill>
                <a:solidFill>
                  <a:srgbClr val="FFFFFF"/>
                </a:solidFill>
              </a:uFill>
              <a:latin typeface="Arial"/>
            </a:endParaRPr>
          </a:p>
          <a:p>
            <a:pPr algn="ctr">
              <a:lnSpc>
                <a:spcPct val="100000"/>
              </a:lnSpc>
            </a:pPr>
            <a:endParaRPr lang="fr-FR" sz="1800" b="0" strike="noStrike" spc="-1">
              <a:solidFill>
                <a:srgbClr val="000000"/>
              </a:solidFill>
              <a:uFill>
                <a:solidFill>
                  <a:srgbClr val="FFFFFF"/>
                </a:solidFill>
              </a:uFill>
              <a:latin typeface="Arial"/>
            </a:endParaRPr>
          </a:p>
          <a:p>
            <a:pPr algn="ctr">
              <a:lnSpc>
                <a:spcPct val="100000"/>
              </a:lnSpc>
            </a:pPr>
            <a:endParaRPr lang="fr-FR" sz="1800" b="0" strike="noStrike" spc="-1">
              <a:solidFill>
                <a:srgbClr val="000000"/>
              </a:solidFill>
              <a:uFill>
                <a:solidFill>
                  <a:srgbClr val="FFFFFF"/>
                </a:solidFill>
              </a:uFill>
              <a:latin typeface="Arial"/>
            </a:endParaRPr>
          </a:p>
        </p:txBody>
      </p:sp>
      <p:sp>
        <p:nvSpPr>
          <p:cNvPr id="62" name="CustomShape 21"/>
          <p:cNvSpPr/>
          <p:nvPr/>
        </p:nvSpPr>
        <p:spPr>
          <a:xfrm>
            <a:off x="1450440" y="8352000"/>
            <a:ext cx="10214640" cy="3383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fr-FR" sz="1900" b="0" strike="noStrike" spc="-1">
                <a:solidFill>
                  <a:srgbClr val="000000"/>
                </a:solidFill>
                <a:uFill>
                  <a:solidFill>
                    <a:srgbClr val="FFFFFF"/>
                  </a:solidFill>
                </a:uFill>
                <a:latin typeface="Garamond"/>
                <a:ea typeface="DejaVu Sans"/>
              </a:rPr>
              <a:t>Our project is a scientific and linguistic, named “toujours le vin sent son terroir”. During our studies, we have improved in english and studied our soil thanks to different type of subjects like chemistry, biology or geography. The aim of this project is to compare our observations, our knowledge about our region with California’s wineries. At the beginning, we started with nothing, without any help. But then we got support from many different partners and sponsors, and wihtout them, our studies and finance earnings could not have been possible. After, thanks to them, to our many events (dance shows, parties, bake sales...) and our entry in many scientific contests such as C-Genial, the contest from the teaching ministry, the simposium Globe international, we collected enough money to be able to go to California. During this amazing trip to the United States, the students from the Middle School Jules Ferry in Langon will be the ambassadors of the whole of France, in Califronia.</a:t>
            </a:r>
            <a:endParaRPr lang="fr-FR" sz="1800" b="0" strike="noStrike" spc="-1">
              <a:solidFill>
                <a:srgbClr val="000000"/>
              </a:solidFill>
              <a:uFill>
                <a:solidFill>
                  <a:srgbClr val="FFFFFF"/>
                </a:solidFill>
              </a:uFill>
              <a:latin typeface="Arial"/>
            </a:endParaRPr>
          </a:p>
          <a:p>
            <a:endParaRPr lang="fr-FR" sz="1800" b="0" strike="noStrike" spc="-1">
              <a:solidFill>
                <a:srgbClr val="000000"/>
              </a:solidFill>
              <a:uFill>
                <a:solidFill>
                  <a:srgbClr val="FFFFFF"/>
                </a:solidFill>
              </a:uFill>
              <a:latin typeface="Arial"/>
            </a:endParaRPr>
          </a:p>
          <a:p>
            <a:pPr algn="just">
              <a:lnSpc>
                <a:spcPct val="100000"/>
              </a:lnSpc>
            </a:pPr>
            <a:r>
              <a:rPr lang="fr-FR" sz="1900" b="0" strike="noStrike" spc="-1">
                <a:solidFill>
                  <a:srgbClr val="000000"/>
                </a:solidFill>
                <a:uFill>
                  <a:solidFill>
                    <a:srgbClr val="FFFFFF"/>
                  </a:solidFill>
                </a:uFill>
                <a:latin typeface="Garamond"/>
                <a:ea typeface="DejaVu Sans"/>
              </a:rPr>
              <a:t>Are these environmental conditions the only ones responsible for the gustatory values of our wines and is it possible within the framework of a technology and expertise transfer to make a comparaison?</a:t>
            </a:r>
            <a:endParaRPr lang="fr-FR" sz="1800" b="0" strike="noStrike" spc="-1">
              <a:solidFill>
                <a:srgbClr val="000000"/>
              </a:solidFill>
              <a:uFill>
                <a:solidFill>
                  <a:srgbClr val="FFFFFF"/>
                </a:solidFill>
              </a:uFill>
              <a:latin typeface="Arial"/>
            </a:endParaRPr>
          </a:p>
          <a:p>
            <a:pPr algn="just">
              <a:lnSpc>
                <a:spcPct val="100000"/>
              </a:lnSpc>
            </a:pPr>
            <a:endParaRPr lang="fr-FR" sz="1800" b="0" strike="noStrike" spc="-1">
              <a:solidFill>
                <a:srgbClr val="000000"/>
              </a:solidFill>
              <a:uFill>
                <a:solidFill>
                  <a:srgbClr val="FFFFFF"/>
                </a:solidFill>
              </a:uFill>
              <a:latin typeface="Arial"/>
            </a:endParaRPr>
          </a:p>
          <a:p>
            <a:pPr algn="just">
              <a:lnSpc>
                <a:spcPct val="100000"/>
              </a:lnSpc>
            </a:pPr>
            <a:r>
              <a:rPr lang="fr-FR" sz="1900" b="0" strike="noStrike" spc="-1">
                <a:solidFill>
                  <a:srgbClr val="000000"/>
                </a:solidFill>
                <a:uFill>
                  <a:solidFill>
                    <a:srgbClr val="FFFFFF"/>
                  </a:solidFill>
                </a:uFill>
                <a:latin typeface="Garamond"/>
                <a:ea typeface="DejaVu Sans"/>
              </a:rPr>
              <a:t>What are the differences? And could there be an exchange of expertise?</a:t>
            </a:r>
            <a:endParaRPr lang="fr-FR" sz="1800" b="0" strike="noStrike" spc="-1">
              <a:solidFill>
                <a:srgbClr val="000000"/>
              </a:solidFill>
              <a:uFill>
                <a:solidFill>
                  <a:srgbClr val="FFFFFF"/>
                </a:solidFill>
              </a:uFill>
              <a:latin typeface="Arial"/>
            </a:endParaRPr>
          </a:p>
        </p:txBody>
      </p:sp>
      <p:sp>
        <p:nvSpPr>
          <p:cNvPr id="63" name="CustomShape 22"/>
          <p:cNvSpPr/>
          <p:nvPr/>
        </p:nvSpPr>
        <p:spPr>
          <a:xfrm>
            <a:off x="27394560" y="16335720"/>
            <a:ext cx="7881480" cy="576720"/>
          </a:xfrm>
          <a:prstGeom prst="rect">
            <a:avLst/>
          </a:prstGeom>
          <a:noFill/>
          <a:ln>
            <a:noFill/>
          </a:ln>
        </p:spPr>
        <p:style>
          <a:lnRef idx="0">
            <a:scrgbClr r="0" g="0" b="0"/>
          </a:lnRef>
          <a:fillRef idx="0">
            <a:scrgbClr r="0" g="0" b="0"/>
          </a:fillRef>
          <a:effectRef idx="0">
            <a:scrgbClr r="0" g="0" b="0"/>
          </a:effectRef>
          <a:fontRef idx="minor"/>
        </p:style>
      </p:sp>
      <p:pic>
        <p:nvPicPr>
          <p:cNvPr id="64" name="Picture 10"/>
          <p:cNvPicPr/>
          <p:nvPr/>
        </p:nvPicPr>
        <p:blipFill>
          <a:blip r:embed="rId9"/>
          <a:stretch/>
        </p:blipFill>
        <p:spPr>
          <a:xfrm>
            <a:off x="25879320" y="26928000"/>
            <a:ext cx="4370040" cy="2232000"/>
          </a:xfrm>
          <a:prstGeom prst="rect">
            <a:avLst/>
          </a:prstGeom>
          <a:ln w="9360">
            <a:noFill/>
          </a:ln>
        </p:spPr>
      </p:pic>
      <p:pic>
        <p:nvPicPr>
          <p:cNvPr id="65" name="Picture 11"/>
          <p:cNvPicPr/>
          <p:nvPr/>
        </p:nvPicPr>
        <p:blipFill>
          <a:blip r:embed="rId10"/>
          <a:stretch/>
        </p:blipFill>
        <p:spPr>
          <a:xfrm>
            <a:off x="31104000" y="26856000"/>
            <a:ext cx="5881320" cy="2232000"/>
          </a:xfrm>
          <a:prstGeom prst="rect">
            <a:avLst/>
          </a:prstGeom>
          <a:ln w="9360">
            <a:noFill/>
          </a:ln>
        </p:spPr>
      </p:pic>
      <p:sp>
        <p:nvSpPr>
          <p:cNvPr id="66" name="CustomShape 23"/>
          <p:cNvSpPr/>
          <p:nvPr/>
        </p:nvSpPr>
        <p:spPr>
          <a:xfrm>
            <a:off x="1341720" y="15187320"/>
            <a:ext cx="10609200" cy="2955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200" b="0" strike="noStrike" spc="-1">
                <a:solidFill>
                  <a:srgbClr val="000000"/>
                </a:solidFill>
                <a:uFill>
                  <a:solidFill>
                    <a:srgbClr val="FFFFFF"/>
                  </a:solidFill>
                </a:uFill>
                <a:latin typeface="Garamond"/>
                <a:ea typeface="DejaVu Sans"/>
              </a:rPr>
              <a:t>Are these environmental conditions the only ones responsible for the gustatory values of our wines and is it possible within the framework of a technology and expertise transfer to transform Sauternes wines into Californian wines and vice versa?</a:t>
            </a:r>
            <a:endParaRPr lang="fr-FR" sz="1800" b="0" strike="noStrike" spc="-1">
              <a:solidFill>
                <a:srgbClr val="000000"/>
              </a:solidFill>
              <a:uFill>
                <a:solidFill>
                  <a:srgbClr val="FFFFFF"/>
                </a:solidFill>
              </a:uFill>
              <a:latin typeface="Arial"/>
            </a:endParaRPr>
          </a:p>
          <a:p>
            <a:pPr algn="just">
              <a:lnSpc>
                <a:spcPct val="100000"/>
              </a:lnSpc>
            </a:pPr>
            <a:r>
              <a:rPr lang="fr-FR" sz="2200" b="0" strike="noStrike" spc="-1">
                <a:solidFill>
                  <a:srgbClr val="000000"/>
                </a:solidFill>
                <a:uFill>
                  <a:solidFill>
                    <a:srgbClr val="FFFFFF"/>
                  </a:solidFill>
                </a:uFill>
                <a:latin typeface="Garamond"/>
                <a:ea typeface="DejaVu Sans"/>
              </a:rPr>
              <a:t>What are the differences? And could there be an exchange of expertise?</a:t>
            </a:r>
            <a:endParaRPr lang="fr-FR" sz="1800" b="0" strike="noStrike" spc="-1">
              <a:solidFill>
                <a:srgbClr val="000000"/>
              </a:solidFill>
              <a:uFill>
                <a:solidFill>
                  <a:srgbClr val="FFFFFF"/>
                </a:solidFill>
              </a:uFill>
              <a:latin typeface="Arial"/>
            </a:endParaRPr>
          </a:p>
          <a:p>
            <a:pPr algn="just">
              <a:lnSpc>
                <a:spcPct val="100000"/>
              </a:lnSpc>
            </a:pPr>
            <a:endParaRPr lang="fr-FR" sz="1800" b="0" strike="noStrike" spc="-1">
              <a:solidFill>
                <a:srgbClr val="000000"/>
              </a:solidFill>
              <a:uFill>
                <a:solidFill>
                  <a:srgbClr val="FFFFFF"/>
                </a:solidFill>
              </a:uFill>
              <a:latin typeface="Arial"/>
            </a:endParaRPr>
          </a:p>
          <a:p>
            <a:pPr algn="just">
              <a:lnSpc>
                <a:spcPct val="100000"/>
              </a:lnSpc>
            </a:pPr>
            <a:r>
              <a:rPr lang="fr-FR" sz="2200" b="0" strike="noStrike" spc="-1">
                <a:solidFill>
                  <a:srgbClr val="000000"/>
                </a:solidFill>
                <a:uFill>
                  <a:solidFill>
                    <a:srgbClr val="FFFFFF"/>
                  </a:solidFill>
                </a:uFill>
                <a:latin typeface="Garamond"/>
                <a:ea typeface="DejaVu Sans"/>
              </a:rPr>
              <a:t>This is a scientific question because it involves many studies around our environment, a lot of research methods to learn, many analysis about different wines and soils and much more. It is important because it helps us learn about our region and California. It is also a great way of making students learn how to work properly and in a fun way. This question involvs an aspect of Earth's environment locally and globally because during all these studies for our wine region, we had to study our climate. While studying our climate we confirmed what climatologists have been saying: the tempertaures are increasing. So the aspect of Earth's environment which is invloved, is global warming.</a:t>
            </a:r>
            <a:endParaRPr lang="fr-FR" sz="1800" b="0" strike="noStrike" spc="-1">
              <a:solidFill>
                <a:srgbClr val="000000"/>
              </a:solidFill>
              <a:uFill>
                <a:solidFill>
                  <a:srgbClr val="FFFFFF"/>
                </a:solidFill>
              </a:uFill>
              <a:latin typeface="Arial"/>
            </a:endParaRPr>
          </a:p>
        </p:txBody>
      </p:sp>
      <p:sp>
        <p:nvSpPr>
          <p:cNvPr id="67" name="CustomShape 24"/>
          <p:cNvSpPr/>
          <p:nvPr/>
        </p:nvSpPr>
        <p:spPr>
          <a:xfrm>
            <a:off x="1512000" y="20952000"/>
            <a:ext cx="9934920" cy="1541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fr-FR" sz="1800" b="0" strike="noStrike" spc="-1" dirty="0">
              <a:solidFill>
                <a:srgbClr val="000000"/>
              </a:solidFill>
              <a:uFill>
                <a:solidFill>
                  <a:srgbClr val="FFFFFF"/>
                </a:solidFill>
              </a:uFill>
              <a:latin typeface="Arial"/>
            </a:endParaRPr>
          </a:p>
          <a:p>
            <a:pPr>
              <a:lnSpc>
                <a:spcPct val="100000"/>
              </a:lnSpc>
            </a:pPr>
            <a:endParaRPr lang="fr-FR" sz="1800" b="0" strike="noStrike" spc="-1" dirty="0">
              <a:solidFill>
                <a:srgbClr val="000000"/>
              </a:solidFill>
              <a:uFill>
                <a:solidFill>
                  <a:srgbClr val="FFFFFF"/>
                </a:solidFill>
              </a:uFill>
              <a:latin typeface="Arial"/>
            </a:endParaRPr>
          </a:p>
          <a:p>
            <a:pPr>
              <a:lnSpc>
                <a:spcPct val="100000"/>
              </a:lnSpc>
            </a:pPr>
            <a:endParaRPr lang="fr-FR" sz="2800" b="0" strike="noStrike" spc="-1" dirty="0" smtClean="0">
              <a:solidFill>
                <a:srgbClr val="000000"/>
              </a:solidFill>
              <a:uFill>
                <a:solidFill>
                  <a:srgbClr val="FFFFFF"/>
                </a:solidFill>
              </a:uFill>
              <a:latin typeface="Garamond"/>
              <a:ea typeface="DejaVu Sans"/>
            </a:endParaRPr>
          </a:p>
          <a:p>
            <a:pPr>
              <a:lnSpc>
                <a:spcPct val="100000"/>
              </a:lnSpc>
            </a:pPr>
            <a:r>
              <a:rPr lang="fr-FR" sz="2800" b="0" strike="noStrike" spc="-1" dirty="0" smtClean="0">
                <a:solidFill>
                  <a:srgbClr val="000000"/>
                </a:solidFill>
                <a:uFill>
                  <a:solidFill>
                    <a:srgbClr val="FFFFFF"/>
                  </a:solidFill>
                </a:uFill>
                <a:latin typeface="Garamond"/>
                <a:ea typeface="DejaVu Sans"/>
              </a:rPr>
              <a:t>Our </a:t>
            </a:r>
            <a:r>
              <a:rPr lang="fr-FR" sz="2800" b="0" strike="noStrike" spc="-1" dirty="0" err="1">
                <a:solidFill>
                  <a:srgbClr val="000000"/>
                </a:solidFill>
                <a:uFill>
                  <a:solidFill>
                    <a:srgbClr val="FFFFFF"/>
                  </a:solidFill>
                </a:uFill>
                <a:latin typeface="Garamond"/>
                <a:ea typeface="DejaVu Sans"/>
              </a:rPr>
              <a:t>project</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named</a:t>
            </a:r>
            <a:r>
              <a:rPr lang="fr-FR" sz="2800" b="0" strike="noStrike" spc="-1" dirty="0">
                <a:solidFill>
                  <a:srgbClr val="000000"/>
                </a:solidFill>
                <a:uFill>
                  <a:solidFill>
                    <a:srgbClr val="FFFFFF"/>
                  </a:solidFill>
                </a:uFill>
                <a:latin typeface="Garamond"/>
                <a:ea typeface="DejaVu Sans"/>
              </a:rPr>
              <a:t> “toujours le vin sent son terroir” </a:t>
            </a:r>
            <a:r>
              <a:rPr lang="fr-FR" sz="2800" b="0" strike="noStrike" spc="-1" dirty="0" err="1">
                <a:solidFill>
                  <a:srgbClr val="000000"/>
                </a:solidFill>
                <a:uFill>
                  <a:solidFill>
                    <a:srgbClr val="FFFFFF"/>
                  </a:solidFill>
                </a:uFill>
                <a:latin typeface="Garamond"/>
                <a:ea typeface="DejaVu Sans"/>
              </a:rPr>
              <a:t>is</a:t>
            </a:r>
            <a:r>
              <a:rPr lang="fr-FR" sz="2800" b="0" strike="noStrike" spc="-1" dirty="0">
                <a:solidFill>
                  <a:srgbClr val="000000"/>
                </a:solidFill>
                <a:uFill>
                  <a:solidFill>
                    <a:srgbClr val="FFFFFF"/>
                  </a:solidFill>
                </a:uFill>
                <a:latin typeface="Garamond"/>
                <a:ea typeface="DejaVu Sans"/>
              </a:rPr>
              <a:t> a </a:t>
            </a:r>
            <a:r>
              <a:rPr lang="fr-FR" sz="2800" b="0" strike="noStrike" spc="-1" dirty="0" err="1">
                <a:solidFill>
                  <a:srgbClr val="000000"/>
                </a:solidFill>
                <a:uFill>
                  <a:solidFill>
                    <a:srgbClr val="FFFFFF"/>
                  </a:solidFill>
                </a:uFill>
                <a:latin typeface="Garamond"/>
                <a:ea typeface="DejaVu Sans"/>
              </a:rPr>
              <a:t>scientific</a:t>
            </a:r>
            <a:r>
              <a:rPr lang="fr-FR" sz="2800" b="0" strike="noStrike" spc="-1" dirty="0">
                <a:solidFill>
                  <a:srgbClr val="000000"/>
                </a:solidFill>
                <a:uFill>
                  <a:solidFill>
                    <a:srgbClr val="FFFFFF"/>
                  </a:solidFill>
                </a:uFill>
                <a:latin typeface="Garamond"/>
                <a:ea typeface="DejaVu Sans"/>
              </a:rPr>
              <a:t> and </a:t>
            </a:r>
            <a:r>
              <a:rPr lang="fr-FR" sz="2800" b="0" strike="noStrike" spc="-1" dirty="0" err="1">
                <a:solidFill>
                  <a:srgbClr val="000000"/>
                </a:solidFill>
                <a:uFill>
                  <a:solidFill>
                    <a:srgbClr val="FFFFFF"/>
                  </a:solidFill>
                </a:uFill>
                <a:latin typeface="Garamond"/>
                <a:ea typeface="DejaVu Sans"/>
              </a:rPr>
              <a:t>linguistic</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project</a:t>
            </a:r>
            <a:r>
              <a:rPr lang="fr-FR" sz="2800" b="0" strike="noStrike" spc="-1" dirty="0">
                <a:solidFill>
                  <a:srgbClr val="000000"/>
                </a:solidFill>
                <a:uFill>
                  <a:solidFill>
                    <a:srgbClr val="FFFFFF"/>
                  </a:solidFill>
                </a:uFill>
                <a:latin typeface="Garamond"/>
                <a:ea typeface="DejaVu Sans"/>
              </a:rPr>
              <a:t> on </a:t>
            </a:r>
            <a:r>
              <a:rPr lang="fr-FR" sz="2800" b="0" strike="noStrike" spc="-1" dirty="0" err="1">
                <a:solidFill>
                  <a:srgbClr val="000000"/>
                </a:solidFill>
                <a:uFill>
                  <a:solidFill>
                    <a:srgbClr val="FFFFFF"/>
                  </a:solidFill>
                </a:uFill>
                <a:latin typeface="Garamond"/>
                <a:ea typeface="DejaVu Sans"/>
              </a:rPr>
              <a:t>two</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years</a:t>
            </a:r>
            <a:r>
              <a:rPr lang="fr-FR" sz="2800" b="0" strike="noStrike" spc="-1" dirty="0">
                <a:solidFill>
                  <a:srgbClr val="000000"/>
                </a:solidFill>
                <a:uFill>
                  <a:solidFill>
                    <a:srgbClr val="FFFFFF"/>
                  </a:solidFill>
                </a:uFill>
                <a:latin typeface="Garamond"/>
                <a:ea typeface="DejaVu Sans"/>
              </a:rPr>
              <a:t>. The main question </a:t>
            </a:r>
            <a:r>
              <a:rPr lang="fr-FR" sz="2800" b="0" strike="noStrike" spc="-1" dirty="0" err="1">
                <a:solidFill>
                  <a:srgbClr val="000000"/>
                </a:solidFill>
                <a:uFill>
                  <a:solidFill>
                    <a:srgbClr val="FFFFFF"/>
                  </a:solidFill>
                </a:uFill>
                <a:latin typeface="Garamond"/>
                <a:ea typeface="DejaVu Sans"/>
              </a:rPr>
              <a:t>we</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asked</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ourselves</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is</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we</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can</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make</a:t>
            </a:r>
            <a:r>
              <a:rPr lang="fr-FR" sz="2800" b="0" strike="noStrike" spc="-1" dirty="0">
                <a:solidFill>
                  <a:srgbClr val="000000"/>
                </a:solidFill>
                <a:uFill>
                  <a:solidFill>
                    <a:srgbClr val="FFFFFF"/>
                  </a:solidFill>
                </a:uFill>
                <a:latin typeface="Garamond"/>
                <a:ea typeface="DejaVu Sans"/>
              </a:rPr>
              <a:t> Sauternes, a </a:t>
            </a:r>
            <a:r>
              <a:rPr lang="fr-FR" sz="2800" b="0" strike="noStrike" spc="-1" dirty="0" err="1">
                <a:solidFill>
                  <a:srgbClr val="000000"/>
                </a:solidFill>
                <a:uFill>
                  <a:solidFill>
                    <a:srgbClr val="FFFFFF"/>
                  </a:solidFill>
                </a:uFill>
                <a:latin typeface="Garamond"/>
                <a:ea typeface="DejaVu Sans"/>
              </a:rPr>
              <a:t>typical</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wine</a:t>
            </a:r>
            <a:r>
              <a:rPr lang="fr-FR" sz="2800" b="0" strike="noStrike" spc="-1" dirty="0">
                <a:solidFill>
                  <a:srgbClr val="000000"/>
                </a:solidFill>
                <a:uFill>
                  <a:solidFill>
                    <a:srgbClr val="FFFFFF"/>
                  </a:solidFill>
                </a:uFill>
                <a:latin typeface="Garamond"/>
                <a:ea typeface="DejaVu Sans"/>
              </a:rPr>
              <a:t> of </a:t>
            </a:r>
            <a:r>
              <a:rPr lang="fr-FR" sz="2800" b="0" strike="noStrike" spc="-1" dirty="0" err="1">
                <a:solidFill>
                  <a:srgbClr val="000000"/>
                </a:solidFill>
                <a:uFill>
                  <a:solidFill>
                    <a:srgbClr val="FFFFFF"/>
                  </a:solidFill>
                </a:uFill>
                <a:latin typeface="Garamond"/>
                <a:ea typeface="DejaVu Sans"/>
              </a:rPr>
              <a:t>our</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region</a:t>
            </a:r>
            <a:r>
              <a:rPr lang="fr-FR" sz="2800" b="0" strike="noStrike" spc="-1" dirty="0">
                <a:solidFill>
                  <a:srgbClr val="000000"/>
                </a:solidFill>
                <a:uFill>
                  <a:solidFill>
                    <a:srgbClr val="FFFFFF"/>
                  </a:solidFill>
                </a:uFill>
                <a:latin typeface="Garamond"/>
                <a:ea typeface="DejaVu Sans"/>
              </a:rPr>
              <a:t>, in </a:t>
            </a:r>
            <a:r>
              <a:rPr lang="fr-FR" sz="2800" b="0" strike="noStrike" spc="-1" dirty="0" err="1">
                <a:solidFill>
                  <a:srgbClr val="000000"/>
                </a:solidFill>
                <a:uFill>
                  <a:solidFill>
                    <a:srgbClr val="FFFFFF"/>
                  </a:solidFill>
                </a:uFill>
                <a:latin typeface="Garamond"/>
                <a:ea typeface="DejaVu Sans"/>
              </a:rPr>
              <a:t>California</a:t>
            </a:r>
            <a:r>
              <a:rPr lang="fr-FR" sz="2800" b="0" strike="noStrike" spc="-1" dirty="0">
                <a:solidFill>
                  <a:srgbClr val="000000"/>
                </a:solidFill>
                <a:uFill>
                  <a:solidFill>
                    <a:srgbClr val="FFFFFF"/>
                  </a:solidFill>
                </a:uFill>
                <a:latin typeface="Garamond"/>
                <a:ea typeface="DejaVu Sans"/>
              </a:rPr>
              <a:t> ?’’. </a:t>
            </a:r>
            <a:r>
              <a:rPr lang="fr-FR" sz="2800" b="0" strike="noStrike" spc="-1" dirty="0" err="1">
                <a:solidFill>
                  <a:srgbClr val="000000"/>
                </a:solidFill>
                <a:uFill>
                  <a:solidFill>
                    <a:srgbClr val="FFFFFF"/>
                  </a:solidFill>
                </a:uFill>
                <a:latin typeface="Garamond"/>
                <a:ea typeface="DejaVu Sans"/>
              </a:rPr>
              <a:t>During</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our</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studies</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we</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improved</a:t>
            </a:r>
            <a:r>
              <a:rPr lang="fr-FR" sz="2800" b="0" strike="noStrike" spc="-1" dirty="0">
                <a:solidFill>
                  <a:srgbClr val="000000"/>
                </a:solidFill>
                <a:uFill>
                  <a:solidFill>
                    <a:srgbClr val="FFFFFF"/>
                  </a:solidFill>
                </a:uFill>
                <a:latin typeface="Garamond"/>
                <a:ea typeface="DejaVu Sans"/>
              </a:rPr>
              <a:t> in English and </a:t>
            </a:r>
            <a:r>
              <a:rPr lang="fr-FR" sz="2800" b="0" strike="noStrike" spc="-1" dirty="0" err="1">
                <a:solidFill>
                  <a:srgbClr val="000000"/>
                </a:solidFill>
                <a:uFill>
                  <a:solidFill>
                    <a:srgbClr val="FFFFFF"/>
                  </a:solidFill>
                </a:uFill>
                <a:latin typeface="Garamond"/>
                <a:ea typeface="DejaVu Sans"/>
              </a:rPr>
              <a:t>we</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learned</a:t>
            </a:r>
            <a:r>
              <a:rPr lang="fr-FR" sz="2800" b="0" strike="noStrike" spc="-1" dirty="0">
                <a:solidFill>
                  <a:srgbClr val="000000"/>
                </a:solidFill>
                <a:uFill>
                  <a:solidFill>
                    <a:srgbClr val="FFFFFF"/>
                  </a:solidFill>
                </a:uFill>
                <a:latin typeface="Garamond"/>
                <a:ea typeface="DejaVu Sans"/>
              </a:rPr>
              <a:t> about </a:t>
            </a:r>
            <a:r>
              <a:rPr lang="fr-FR" sz="2800" b="0" strike="noStrike" spc="-1" dirty="0" err="1">
                <a:solidFill>
                  <a:srgbClr val="000000"/>
                </a:solidFill>
                <a:uFill>
                  <a:solidFill>
                    <a:srgbClr val="FFFFFF"/>
                  </a:solidFill>
                </a:uFill>
                <a:latin typeface="Garamond"/>
                <a:ea typeface="DejaVu Sans"/>
              </a:rPr>
              <a:t>our</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region</a:t>
            </a:r>
            <a:r>
              <a:rPr lang="fr-FR" sz="2800" b="0" strike="noStrike" spc="-1" dirty="0">
                <a:solidFill>
                  <a:srgbClr val="000000"/>
                </a:solidFill>
                <a:uFill>
                  <a:solidFill>
                    <a:srgbClr val="FFFFFF"/>
                  </a:solidFill>
                </a:uFill>
                <a:latin typeface="Garamond"/>
                <a:ea typeface="DejaVu Sans"/>
              </a:rPr>
              <a:t>, for </a:t>
            </a:r>
            <a:r>
              <a:rPr lang="fr-FR" sz="2800" b="0" strike="noStrike" spc="-1" dirty="0" err="1">
                <a:solidFill>
                  <a:srgbClr val="000000"/>
                </a:solidFill>
                <a:uFill>
                  <a:solidFill>
                    <a:srgbClr val="FFFFFF"/>
                  </a:solidFill>
                </a:uFill>
                <a:latin typeface="Garamond"/>
                <a:ea typeface="DejaVu Sans"/>
              </a:rPr>
              <a:t>this</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we</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studied</a:t>
            </a:r>
            <a:r>
              <a:rPr lang="fr-FR" sz="2800" b="0" strike="noStrike" spc="-1" dirty="0">
                <a:solidFill>
                  <a:srgbClr val="000000"/>
                </a:solidFill>
                <a:uFill>
                  <a:solidFill>
                    <a:srgbClr val="FFFFFF"/>
                  </a:solidFill>
                </a:uFill>
                <a:latin typeface="Garamond"/>
                <a:ea typeface="DejaVu Sans"/>
              </a:rPr>
              <a:t> the </a:t>
            </a:r>
            <a:r>
              <a:rPr lang="fr-FR" sz="2800" b="0" strike="noStrike" spc="-1" dirty="0" err="1">
                <a:solidFill>
                  <a:srgbClr val="000000"/>
                </a:solidFill>
                <a:uFill>
                  <a:solidFill>
                    <a:srgbClr val="FFFFFF"/>
                  </a:solidFill>
                </a:uFill>
                <a:latin typeface="Garamond"/>
                <a:ea typeface="DejaVu Sans"/>
              </a:rPr>
              <a:t>environment</a:t>
            </a:r>
            <a:r>
              <a:rPr lang="fr-FR" sz="2800" b="0" strike="noStrike" spc="-1" dirty="0">
                <a:solidFill>
                  <a:srgbClr val="000000"/>
                </a:solidFill>
                <a:uFill>
                  <a:solidFill>
                    <a:srgbClr val="FFFFFF"/>
                  </a:solidFill>
                </a:uFill>
                <a:latin typeface="Garamond"/>
                <a:ea typeface="DejaVu Sans"/>
              </a:rPr>
              <a:t> in </a:t>
            </a:r>
            <a:r>
              <a:rPr lang="fr-FR" sz="2800" b="0" strike="noStrike" spc="-1" dirty="0" err="1">
                <a:solidFill>
                  <a:srgbClr val="000000"/>
                </a:solidFill>
                <a:uFill>
                  <a:solidFill>
                    <a:srgbClr val="FFFFFF"/>
                  </a:solidFill>
                </a:uFill>
                <a:latin typeface="Garamond"/>
                <a:ea typeface="DejaVu Sans"/>
              </a:rPr>
              <a:t>which</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we</a:t>
            </a:r>
            <a:r>
              <a:rPr lang="fr-FR" sz="2800" b="0" strike="noStrike" spc="-1" dirty="0">
                <a:solidFill>
                  <a:srgbClr val="000000"/>
                </a:solidFill>
                <a:uFill>
                  <a:solidFill>
                    <a:srgbClr val="FFFFFF"/>
                  </a:solidFill>
                </a:uFill>
                <a:latin typeface="Garamond"/>
                <a:ea typeface="DejaVu Sans"/>
              </a:rPr>
              <a:t> live in </a:t>
            </a:r>
            <a:r>
              <a:rPr lang="fr-FR" sz="2800" b="0" strike="noStrike" spc="-1" dirty="0" err="1">
                <a:solidFill>
                  <a:srgbClr val="000000"/>
                </a:solidFill>
                <a:uFill>
                  <a:solidFill>
                    <a:srgbClr val="FFFFFF"/>
                  </a:solidFill>
                </a:uFill>
                <a:latin typeface="Garamond"/>
                <a:ea typeface="DejaVu Sans"/>
              </a:rPr>
              <a:t>order</a:t>
            </a:r>
            <a:r>
              <a:rPr lang="fr-FR" sz="2800" b="0" strike="noStrike" spc="-1" dirty="0">
                <a:solidFill>
                  <a:srgbClr val="000000"/>
                </a:solidFill>
                <a:uFill>
                  <a:solidFill>
                    <a:srgbClr val="FFFFFF"/>
                  </a:solidFill>
                </a:uFill>
                <a:latin typeface="Garamond"/>
                <a:ea typeface="DejaVu Sans"/>
              </a:rPr>
              <a:t> to </a:t>
            </a:r>
            <a:r>
              <a:rPr lang="fr-FR" sz="2800" b="0" strike="noStrike" spc="-1" dirty="0" err="1">
                <a:solidFill>
                  <a:srgbClr val="000000"/>
                </a:solidFill>
                <a:uFill>
                  <a:solidFill>
                    <a:srgbClr val="FFFFFF"/>
                  </a:solidFill>
                </a:uFill>
                <a:latin typeface="Garamond"/>
                <a:ea typeface="DejaVu Sans"/>
              </a:rPr>
              <a:t>see</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its</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peculiarities</a:t>
            </a:r>
            <a:r>
              <a:rPr lang="fr-FR" sz="2800" b="0" strike="noStrike" spc="-1" dirty="0">
                <a:solidFill>
                  <a:srgbClr val="000000"/>
                </a:solidFill>
                <a:uFill>
                  <a:solidFill>
                    <a:srgbClr val="FFFFFF"/>
                  </a:solidFill>
                </a:uFill>
                <a:latin typeface="Garamond"/>
                <a:ea typeface="DejaVu Sans"/>
              </a:rPr>
              <a:t>. To observe the </a:t>
            </a:r>
            <a:r>
              <a:rPr lang="fr-FR" sz="2800" b="0" strike="noStrike" spc="-1" dirty="0" err="1">
                <a:solidFill>
                  <a:srgbClr val="000000"/>
                </a:solidFill>
                <a:uFill>
                  <a:solidFill>
                    <a:srgbClr val="FFFFFF"/>
                  </a:solidFill>
                </a:uFill>
                <a:latin typeface="Garamond"/>
                <a:ea typeface="DejaVu Sans"/>
              </a:rPr>
              <a:t>particularities</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we</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studied</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our</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soil</a:t>
            </a:r>
            <a:r>
              <a:rPr lang="fr-FR" sz="2800" b="0" strike="noStrike" spc="-1" dirty="0">
                <a:solidFill>
                  <a:srgbClr val="000000"/>
                </a:solidFill>
                <a:uFill>
                  <a:solidFill>
                    <a:srgbClr val="FFFFFF"/>
                  </a:solidFill>
                </a:uFill>
                <a:latin typeface="Garamond"/>
                <a:ea typeface="DejaVu Sans"/>
              </a:rPr>
              <a:t> in </a:t>
            </a:r>
            <a:r>
              <a:rPr lang="fr-FR" sz="2800" b="0" strike="noStrike" spc="-1" dirty="0" err="1">
                <a:solidFill>
                  <a:srgbClr val="000000"/>
                </a:solidFill>
                <a:uFill>
                  <a:solidFill>
                    <a:srgbClr val="FFFFFF"/>
                  </a:solidFill>
                </a:uFill>
                <a:latin typeface="Garamond"/>
                <a:ea typeface="DejaVu Sans"/>
              </a:rPr>
              <a:t>biology</a:t>
            </a:r>
            <a:r>
              <a:rPr lang="fr-FR" sz="2800" b="0" strike="noStrike" spc="-1" dirty="0">
                <a:solidFill>
                  <a:srgbClr val="000000"/>
                </a:solidFill>
                <a:uFill>
                  <a:solidFill>
                    <a:srgbClr val="FFFFFF"/>
                  </a:solidFill>
                </a:uFill>
                <a:latin typeface="Garamond"/>
                <a:ea typeface="DejaVu Sans"/>
              </a:rPr>
              <a:t>, the </a:t>
            </a:r>
            <a:r>
              <a:rPr lang="fr-FR" sz="2800" b="0" strike="noStrike" spc="-1" dirty="0" err="1">
                <a:solidFill>
                  <a:srgbClr val="000000"/>
                </a:solidFill>
                <a:uFill>
                  <a:solidFill>
                    <a:srgbClr val="FFFFFF"/>
                  </a:solidFill>
                </a:uFill>
                <a:latin typeface="Garamond"/>
                <a:ea typeface="DejaVu Sans"/>
              </a:rPr>
              <a:t>microclimate</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that</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was</a:t>
            </a:r>
            <a:r>
              <a:rPr lang="fr-FR" sz="2800" b="0" strike="noStrike" spc="-1" dirty="0">
                <a:solidFill>
                  <a:srgbClr val="000000"/>
                </a:solidFill>
                <a:uFill>
                  <a:solidFill>
                    <a:srgbClr val="FFFFFF"/>
                  </a:solidFill>
                </a:uFill>
                <a:latin typeface="Garamond"/>
                <a:ea typeface="DejaVu Sans"/>
              </a:rPr>
              <a:t> in </a:t>
            </a:r>
            <a:r>
              <a:rPr lang="fr-FR" sz="2800" b="0" strike="noStrike" spc="-1" dirty="0" err="1">
                <a:solidFill>
                  <a:srgbClr val="000000"/>
                </a:solidFill>
                <a:uFill>
                  <a:solidFill>
                    <a:srgbClr val="FFFFFF"/>
                  </a:solidFill>
                </a:uFill>
                <a:latin typeface="Garamond"/>
                <a:ea typeface="DejaVu Sans"/>
              </a:rPr>
              <a:t>our</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region</a:t>
            </a:r>
            <a:r>
              <a:rPr lang="fr-FR" sz="2800" b="0" strike="noStrike" spc="-1" dirty="0">
                <a:solidFill>
                  <a:srgbClr val="000000"/>
                </a:solidFill>
                <a:uFill>
                  <a:solidFill>
                    <a:srgbClr val="FFFFFF"/>
                  </a:solidFill>
                </a:uFill>
                <a:latin typeface="Garamond"/>
                <a:ea typeface="DejaVu Sans"/>
              </a:rPr>
              <a:t> in </a:t>
            </a:r>
            <a:r>
              <a:rPr lang="fr-FR" sz="2800" b="0" strike="noStrike" spc="-1" dirty="0" err="1">
                <a:solidFill>
                  <a:srgbClr val="000000"/>
                </a:solidFill>
                <a:uFill>
                  <a:solidFill>
                    <a:srgbClr val="FFFFFF"/>
                  </a:solidFill>
                </a:uFill>
                <a:latin typeface="Garamond"/>
                <a:ea typeface="DejaVu Sans"/>
              </a:rPr>
              <a:t>geography</a:t>
            </a:r>
            <a:r>
              <a:rPr lang="fr-FR" sz="2800" b="0" strike="noStrike" spc="-1" dirty="0">
                <a:solidFill>
                  <a:srgbClr val="000000"/>
                </a:solidFill>
                <a:uFill>
                  <a:solidFill>
                    <a:srgbClr val="FFFFFF"/>
                  </a:solidFill>
                </a:uFill>
                <a:latin typeface="Garamond"/>
                <a:ea typeface="DejaVu Sans"/>
              </a:rPr>
              <a:t> or science and the </a:t>
            </a:r>
            <a:r>
              <a:rPr lang="fr-FR" sz="2800" b="0" strike="noStrike" spc="-1" dirty="0" err="1">
                <a:solidFill>
                  <a:srgbClr val="000000"/>
                </a:solidFill>
                <a:uFill>
                  <a:solidFill>
                    <a:srgbClr val="FFFFFF"/>
                  </a:solidFill>
                </a:uFill>
                <a:latin typeface="Garamond"/>
                <a:ea typeface="DejaVu Sans"/>
              </a:rPr>
              <a:t>wine</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making</a:t>
            </a:r>
            <a:r>
              <a:rPr lang="fr-FR" sz="2800" b="0" strike="noStrike" spc="-1" dirty="0">
                <a:solidFill>
                  <a:srgbClr val="000000"/>
                </a:solidFill>
                <a:uFill>
                  <a:solidFill>
                    <a:srgbClr val="FFFFFF"/>
                  </a:solidFill>
                </a:uFill>
                <a:latin typeface="Garamond"/>
                <a:ea typeface="DejaVu Sans"/>
              </a:rPr>
              <a:t> in science. </a:t>
            </a:r>
            <a:r>
              <a:rPr lang="fr-FR" sz="2800" b="0" strike="noStrike" spc="-1" dirty="0" err="1">
                <a:solidFill>
                  <a:srgbClr val="000000"/>
                </a:solidFill>
                <a:uFill>
                  <a:solidFill>
                    <a:srgbClr val="FFFFFF"/>
                  </a:solidFill>
                </a:uFill>
                <a:latin typeface="Garamond"/>
                <a:ea typeface="DejaVu Sans"/>
              </a:rPr>
              <a:t>We</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will</a:t>
            </a:r>
            <a:r>
              <a:rPr lang="fr-FR" sz="2800" b="0" strike="noStrike" spc="-1" dirty="0">
                <a:solidFill>
                  <a:srgbClr val="000000"/>
                </a:solidFill>
                <a:uFill>
                  <a:solidFill>
                    <a:srgbClr val="FFFFFF"/>
                  </a:solidFill>
                </a:uFill>
                <a:latin typeface="Garamond"/>
                <a:ea typeface="DejaVu Sans"/>
              </a:rPr>
              <a:t> compare </a:t>
            </a:r>
            <a:r>
              <a:rPr lang="fr-FR" sz="2800" b="0" strike="noStrike" spc="-1" dirty="0" err="1">
                <a:solidFill>
                  <a:srgbClr val="000000"/>
                </a:solidFill>
                <a:uFill>
                  <a:solidFill>
                    <a:srgbClr val="FFFFFF"/>
                  </a:solidFill>
                </a:uFill>
                <a:latin typeface="Garamond"/>
                <a:ea typeface="DejaVu Sans"/>
              </a:rPr>
              <a:t>that</a:t>
            </a:r>
            <a:r>
              <a:rPr lang="fr-FR" sz="2800" b="0" strike="noStrike" spc="-1" dirty="0">
                <a:solidFill>
                  <a:srgbClr val="000000"/>
                </a:solidFill>
                <a:uFill>
                  <a:solidFill>
                    <a:srgbClr val="FFFFFF"/>
                  </a:solidFill>
                </a:uFill>
                <a:latin typeface="Garamond"/>
                <a:ea typeface="DejaVu Sans"/>
              </a:rPr>
              <a:t> in </a:t>
            </a:r>
            <a:r>
              <a:rPr lang="fr-FR" sz="2800" b="0" strike="noStrike" spc="-1" dirty="0" err="1">
                <a:solidFill>
                  <a:srgbClr val="000000"/>
                </a:solidFill>
                <a:uFill>
                  <a:solidFill>
                    <a:srgbClr val="FFFFFF"/>
                  </a:solidFill>
                </a:uFill>
                <a:latin typeface="Garamond"/>
                <a:ea typeface="DejaVu Sans"/>
              </a:rPr>
              <a:t>California</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where</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we</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will</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study</a:t>
            </a:r>
            <a:r>
              <a:rPr lang="fr-FR" sz="2800" b="0" strike="noStrike" spc="-1" dirty="0">
                <a:solidFill>
                  <a:srgbClr val="000000"/>
                </a:solidFill>
                <a:uFill>
                  <a:solidFill>
                    <a:srgbClr val="FFFFFF"/>
                  </a:solidFill>
                </a:uFill>
                <a:latin typeface="Garamond"/>
                <a:ea typeface="DejaVu Sans"/>
              </a:rPr>
              <a:t>, observe and </a:t>
            </a:r>
            <a:r>
              <a:rPr lang="fr-FR" sz="2800" b="0" strike="noStrike" spc="-1" dirty="0" err="1">
                <a:solidFill>
                  <a:srgbClr val="000000"/>
                </a:solidFill>
                <a:uFill>
                  <a:solidFill>
                    <a:srgbClr val="FFFFFF"/>
                  </a:solidFill>
                </a:uFill>
                <a:latin typeface="Garamond"/>
                <a:ea typeface="DejaVu Sans"/>
              </a:rPr>
              <a:t>seek</a:t>
            </a:r>
            <a:r>
              <a:rPr lang="fr-FR" sz="2800" b="0" strike="noStrike" spc="-1" dirty="0">
                <a:solidFill>
                  <a:srgbClr val="000000"/>
                </a:solidFill>
                <a:uFill>
                  <a:solidFill>
                    <a:srgbClr val="FFFFFF"/>
                  </a:solidFill>
                </a:uFill>
                <a:latin typeface="Garamond"/>
                <a:ea typeface="DejaVu Sans"/>
              </a:rPr>
              <a:t>. For </a:t>
            </a:r>
            <a:r>
              <a:rPr lang="fr-FR" sz="2800" b="0" strike="noStrike" spc="-1" dirty="0" err="1">
                <a:solidFill>
                  <a:srgbClr val="000000"/>
                </a:solidFill>
                <a:uFill>
                  <a:solidFill>
                    <a:srgbClr val="FFFFFF"/>
                  </a:solidFill>
                </a:uFill>
                <a:latin typeface="Garamond"/>
                <a:ea typeface="DejaVu Sans"/>
              </a:rPr>
              <a:t>example</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we</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will</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study</a:t>
            </a:r>
            <a:r>
              <a:rPr lang="fr-FR" sz="2800" b="0" strike="noStrike" spc="-1" dirty="0">
                <a:solidFill>
                  <a:srgbClr val="000000"/>
                </a:solidFill>
                <a:uFill>
                  <a:solidFill>
                    <a:srgbClr val="FFFFFF"/>
                  </a:solidFill>
                </a:uFill>
                <a:latin typeface="Garamond"/>
                <a:ea typeface="DejaVu Sans"/>
              </a:rPr>
              <a:t> the </a:t>
            </a:r>
            <a:r>
              <a:rPr lang="fr-FR" sz="2800" b="0" strike="noStrike" spc="-1" dirty="0" err="1">
                <a:solidFill>
                  <a:srgbClr val="000000"/>
                </a:solidFill>
                <a:uFill>
                  <a:solidFill>
                    <a:srgbClr val="FFFFFF"/>
                  </a:solidFill>
                </a:uFill>
                <a:latin typeface="Garamond"/>
                <a:ea typeface="DejaVu Sans"/>
              </a:rPr>
              <a:t>soil</a:t>
            </a:r>
            <a:r>
              <a:rPr lang="fr-FR" sz="2800" b="0" strike="noStrike" spc="-1" dirty="0">
                <a:solidFill>
                  <a:srgbClr val="000000"/>
                </a:solidFill>
                <a:uFill>
                  <a:solidFill>
                    <a:srgbClr val="FFFFFF"/>
                  </a:solidFill>
                </a:uFill>
                <a:latin typeface="Garamond"/>
                <a:ea typeface="DejaVu Sans"/>
              </a:rPr>
              <a:t> and </a:t>
            </a:r>
            <a:r>
              <a:rPr lang="fr-FR" sz="2800" b="0" strike="noStrike" spc="-1" dirty="0" err="1">
                <a:solidFill>
                  <a:srgbClr val="000000"/>
                </a:solidFill>
                <a:uFill>
                  <a:solidFill>
                    <a:srgbClr val="FFFFFF"/>
                  </a:solidFill>
                </a:uFill>
                <a:latin typeface="Garamond"/>
                <a:ea typeface="DejaVu Sans"/>
              </a:rPr>
              <a:t>see</a:t>
            </a:r>
            <a:r>
              <a:rPr lang="fr-FR" sz="2800" b="0" strike="noStrike" spc="-1" dirty="0">
                <a:solidFill>
                  <a:srgbClr val="000000"/>
                </a:solidFill>
                <a:uFill>
                  <a:solidFill>
                    <a:srgbClr val="FFFFFF"/>
                  </a:solidFill>
                </a:uFill>
                <a:latin typeface="Garamond"/>
                <a:ea typeface="DejaVu Sans"/>
              </a:rPr>
              <a:t> if the </a:t>
            </a:r>
            <a:r>
              <a:rPr lang="fr-FR" sz="2800" b="0" strike="noStrike" spc="-1" dirty="0" err="1">
                <a:solidFill>
                  <a:srgbClr val="000000"/>
                </a:solidFill>
                <a:uFill>
                  <a:solidFill>
                    <a:srgbClr val="FFFFFF"/>
                  </a:solidFill>
                </a:uFill>
                <a:latin typeface="Garamond"/>
                <a:ea typeface="DejaVu Sans"/>
              </a:rPr>
              <a:t>soil</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is</a:t>
            </a:r>
            <a:r>
              <a:rPr lang="fr-FR" sz="2800" b="0" strike="noStrike" spc="-1" dirty="0">
                <a:solidFill>
                  <a:srgbClr val="000000"/>
                </a:solidFill>
                <a:uFill>
                  <a:solidFill>
                    <a:srgbClr val="FFFFFF"/>
                  </a:solidFill>
                </a:uFill>
                <a:latin typeface="Garamond"/>
                <a:ea typeface="DejaVu Sans"/>
              </a:rPr>
              <a:t> the </a:t>
            </a:r>
            <a:r>
              <a:rPr lang="fr-FR" sz="2800" b="0" strike="noStrike" spc="-1" dirty="0" err="1">
                <a:solidFill>
                  <a:srgbClr val="000000"/>
                </a:solidFill>
                <a:uFill>
                  <a:solidFill>
                    <a:srgbClr val="FFFFFF"/>
                  </a:solidFill>
                </a:uFill>
                <a:latin typeface="Garamond"/>
                <a:ea typeface="DejaVu Sans"/>
              </a:rPr>
              <a:t>same</a:t>
            </a:r>
            <a:r>
              <a:rPr lang="fr-FR" sz="2800" b="0" strike="noStrike" spc="-1" dirty="0">
                <a:solidFill>
                  <a:srgbClr val="000000"/>
                </a:solidFill>
                <a:uFill>
                  <a:solidFill>
                    <a:srgbClr val="FFFFFF"/>
                  </a:solidFill>
                </a:uFill>
                <a:latin typeface="Garamond"/>
                <a:ea typeface="DejaVu Sans"/>
              </a:rPr>
              <a:t> in </a:t>
            </a:r>
            <a:r>
              <a:rPr lang="fr-FR" sz="2800" b="0" strike="noStrike" spc="-1" dirty="0" err="1">
                <a:solidFill>
                  <a:srgbClr val="000000"/>
                </a:solidFill>
                <a:uFill>
                  <a:solidFill>
                    <a:srgbClr val="FFFFFF"/>
                  </a:solidFill>
                </a:uFill>
                <a:latin typeface="Garamond"/>
                <a:ea typeface="DejaVu Sans"/>
              </a:rPr>
              <a:t>California</a:t>
            </a:r>
            <a:r>
              <a:rPr lang="fr-FR" sz="2800" b="0" strike="noStrike" spc="-1" dirty="0">
                <a:solidFill>
                  <a:srgbClr val="000000"/>
                </a:solidFill>
                <a:uFill>
                  <a:solidFill>
                    <a:srgbClr val="FFFFFF"/>
                  </a:solidFill>
                </a:uFill>
                <a:latin typeface="Garamond"/>
                <a:ea typeface="DejaVu Sans"/>
              </a:rPr>
              <a:t> and in </a:t>
            </a:r>
            <a:r>
              <a:rPr lang="fr-FR" sz="2800" b="0" strike="noStrike" spc="-1" dirty="0" err="1">
                <a:solidFill>
                  <a:srgbClr val="000000"/>
                </a:solidFill>
                <a:uFill>
                  <a:solidFill>
                    <a:srgbClr val="FFFFFF"/>
                  </a:solidFill>
                </a:uFill>
                <a:latin typeface="Garamond"/>
                <a:ea typeface="DejaVu Sans"/>
              </a:rPr>
              <a:t>our</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region</a:t>
            </a:r>
            <a:r>
              <a:rPr lang="fr-FR" sz="2800" b="0" strike="noStrike" spc="-1" dirty="0">
                <a:solidFill>
                  <a:srgbClr val="000000"/>
                </a:solidFill>
                <a:uFill>
                  <a:solidFill>
                    <a:srgbClr val="FFFFFF"/>
                  </a:solidFill>
                </a:uFill>
                <a:latin typeface="Garamond"/>
                <a:ea typeface="DejaVu Sans"/>
              </a:rPr>
              <a:t> or if </a:t>
            </a:r>
            <a:r>
              <a:rPr lang="fr-FR" sz="2800" b="0" strike="noStrike" spc="-1" dirty="0" err="1">
                <a:solidFill>
                  <a:srgbClr val="000000"/>
                </a:solidFill>
                <a:uFill>
                  <a:solidFill>
                    <a:srgbClr val="FFFFFF"/>
                  </a:solidFill>
                </a:uFill>
                <a:latin typeface="Garamond"/>
                <a:ea typeface="DejaVu Sans"/>
              </a:rPr>
              <a:t>there</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is</a:t>
            </a:r>
            <a:r>
              <a:rPr lang="fr-FR" sz="2800" b="0" strike="noStrike" spc="-1" dirty="0">
                <a:solidFill>
                  <a:srgbClr val="000000"/>
                </a:solidFill>
                <a:uFill>
                  <a:solidFill>
                    <a:srgbClr val="FFFFFF"/>
                  </a:solidFill>
                </a:uFill>
                <a:latin typeface="Garamond"/>
                <a:ea typeface="DejaVu Sans"/>
              </a:rPr>
              <a:t> the </a:t>
            </a:r>
            <a:r>
              <a:rPr lang="fr-FR" sz="2800" b="0" strike="noStrike" spc="-1" dirty="0" err="1">
                <a:solidFill>
                  <a:srgbClr val="000000"/>
                </a:solidFill>
                <a:uFill>
                  <a:solidFill>
                    <a:srgbClr val="FFFFFF"/>
                  </a:solidFill>
                </a:uFill>
                <a:latin typeface="Garamond"/>
                <a:ea typeface="DejaVu Sans"/>
              </a:rPr>
              <a:t>same</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microclimate</a:t>
            </a:r>
            <a:r>
              <a:rPr lang="fr-FR" sz="2800" b="0" strike="noStrike" spc="-1" dirty="0">
                <a:solidFill>
                  <a:srgbClr val="000000"/>
                </a:solidFill>
                <a:uFill>
                  <a:solidFill>
                    <a:srgbClr val="FFFFFF"/>
                  </a:solidFill>
                </a:uFill>
                <a:latin typeface="Garamond"/>
                <a:ea typeface="DejaVu Sans"/>
              </a:rPr>
              <a:t> in </a:t>
            </a:r>
            <a:r>
              <a:rPr lang="fr-FR" sz="2800" b="0" strike="noStrike" spc="-1" dirty="0" err="1">
                <a:solidFill>
                  <a:srgbClr val="000000"/>
                </a:solidFill>
                <a:uFill>
                  <a:solidFill>
                    <a:srgbClr val="FFFFFF"/>
                  </a:solidFill>
                </a:uFill>
                <a:latin typeface="Garamond"/>
                <a:ea typeface="DejaVu Sans"/>
              </a:rPr>
              <a:t>California</a:t>
            </a:r>
            <a:r>
              <a:rPr lang="fr-FR" sz="2800" b="0" strike="noStrike" spc="-1" dirty="0">
                <a:solidFill>
                  <a:srgbClr val="000000"/>
                </a:solidFill>
                <a:uFill>
                  <a:solidFill>
                    <a:srgbClr val="FFFFFF"/>
                  </a:solidFill>
                </a:uFill>
                <a:latin typeface="Garamond"/>
                <a:ea typeface="DejaVu Sans"/>
              </a:rPr>
              <a:t> and in </a:t>
            </a:r>
            <a:r>
              <a:rPr lang="fr-FR" sz="2800" b="0" strike="noStrike" spc="-1" dirty="0" err="1">
                <a:solidFill>
                  <a:srgbClr val="000000"/>
                </a:solidFill>
                <a:uFill>
                  <a:solidFill>
                    <a:srgbClr val="FFFFFF"/>
                  </a:solidFill>
                </a:uFill>
                <a:latin typeface="Garamond"/>
                <a:ea typeface="DejaVu Sans"/>
              </a:rPr>
              <a:t>our</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region</a:t>
            </a:r>
            <a:r>
              <a:rPr lang="fr-FR" sz="2800" b="0" strike="noStrike" spc="-1" dirty="0">
                <a:solidFill>
                  <a:srgbClr val="000000"/>
                </a:solidFill>
                <a:uFill>
                  <a:solidFill>
                    <a:srgbClr val="FFFFFF"/>
                  </a:solidFill>
                </a:uFill>
                <a:latin typeface="Garamond"/>
                <a:ea typeface="DejaVu Sans"/>
              </a:rPr>
              <a:t>, for </a:t>
            </a:r>
            <a:r>
              <a:rPr lang="fr-FR" sz="2800" b="0" strike="noStrike" spc="-1" dirty="0" err="1">
                <a:solidFill>
                  <a:srgbClr val="000000"/>
                </a:solidFill>
                <a:uFill>
                  <a:solidFill>
                    <a:srgbClr val="FFFFFF"/>
                  </a:solidFill>
                </a:uFill>
                <a:latin typeface="Garamond"/>
                <a:ea typeface="DejaVu Sans"/>
              </a:rPr>
              <a:t>that</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we</a:t>
            </a:r>
            <a:r>
              <a:rPr lang="fr-FR" sz="2800" b="0" strike="noStrike" spc="-1" dirty="0">
                <a:solidFill>
                  <a:srgbClr val="000000"/>
                </a:solidFill>
                <a:uFill>
                  <a:solidFill>
                    <a:srgbClr val="FFFFFF"/>
                  </a:solidFill>
                </a:uFill>
                <a:latin typeface="Garamond"/>
                <a:ea typeface="DejaVu Sans"/>
              </a:rPr>
              <a:t> have </a:t>
            </a:r>
            <a:r>
              <a:rPr lang="fr-FR" sz="2800" b="0" strike="noStrike" spc="-1" dirty="0" err="1">
                <a:solidFill>
                  <a:srgbClr val="000000"/>
                </a:solidFill>
                <a:uFill>
                  <a:solidFill>
                    <a:srgbClr val="FFFFFF"/>
                  </a:solidFill>
                </a:uFill>
                <a:latin typeface="Garamond"/>
                <a:ea typeface="DejaVu Sans"/>
              </a:rPr>
              <a:t>did</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many</a:t>
            </a:r>
            <a:r>
              <a:rPr lang="fr-FR" sz="2800" b="0" strike="noStrike" spc="-1" dirty="0">
                <a:solidFill>
                  <a:srgbClr val="000000"/>
                </a:solidFill>
                <a:uFill>
                  <a:solidFill>
                    <a:srgbClr val="FFFFFF"/>
                  </a:solidFill>
                </a:uFill>
                <a:latin typeface="Garamond"/>
                <a:ea typeface="DejaVu Sans"/>
              </a:rPr>
              <a:t> sorties in </a:t>
            </a:r>
            <a:r>
              <a:rPr lang="fr-FR" sz="2800" b="0" strike="noStrike" spc="-1" dirty="0" err="1">
                <a:solidFill>
                  <a:srgbClr val="000000"/>
                </a:solidFill>
                <a:uFill>
                  <a:solidFill>
                    <a:srgbClr val="FFFFFF"/>
                  </a:solidFill>
                </a:uFill>
                <a:latin typeface="Garamond"/>
                <a:ea typeface="DejaVu Sans"/>
              </a:rPr>
              <a:t>differents</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wineries</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At</a:t>
            </a:r>
            <a:r>
              <a:rPr lang="fr-FR" sz="2800" b="0" strike="noStrike" spc="-1" dirty="0">
                <a:solidFill>
                  <a:srgbClr val="000000"/>
                </a:solidFill>
                <a:uFill>
                  <a:solidFill>
                    <a:srgbClr val="FFFFFF"/>
                  </a:solidFill>
                </a:uFill>
                <a:latin typeface="Garamond"/>
                <a:ea typeface="DejaVu Sans"/>
              </a:rPr>
              <a:t> the </a:t>
            </a:r>
            <a:r>
              <a:rPr lang="fr-FR" sz="2800" b="0" strike="noStrike" spc="-1" dirty="0" err="1">
                <a:solidFill>
                  <a:srgbClr val="000000"/>
                </a:solidFill>
                <a:uFill>
                  <a:solidFill>
                    <a:srgbClr val="FFFFFF"/>
                  </a:solidFill>
                </a:uFill>
                <a:latin typeface="Garamond"/>
                <a:ea typeface="DejaVu Sans"/>
              </a:rPr>
              <a:t>beginning</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we</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started</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with</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nothing</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without</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any</a:t>
            </a:r>
            <a:r>
              <a:rPr lang="fr-FR" sz="2800" b="0" strike="noStrike" spc="-1" dirty="0">
                <a:solidFill>
                  <a:srgbClr val="000000"/>
                </a:solidFill>
                <a:uFill>
                  <a:solidFill>
                    <a:srgbClr val="FFFFFF"/>
                  </a:solidFill>
                </a:uFill>
                <a:latin typeface="Garamond"/>
                <a:ea typeface="DejaVu Sans"/>
              </a:rPr>
              <a:t> help. But </a:t>
            </a:r>
            <a:r>
              <a:rPr lang="fr-FR" sz="2800" b="0" strike="noStrike" spc="-1" dirty="0" err="1">
                <a:solidFill>
                  <a:srgbClr val="000000"/>
                </a:solidFill>
                <a:uFill>
                  <a:solidFill>
                    <a:srgbClr val="FFFFFF"/>
                  </a:solidFill>
                </a:uFill>
                <a:latin typeface="Garamond"/>
                <a:ea typeface="DejaVu Sans"/>
              </a:rPr>
              <a:t>then</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we</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got</a:t>
            </a:r>
            <a:r>
              <a:rPr lang="fr-FR" sz="2800" b="0" strike="noStrike" spc="-1" dirty="0">
                <a:solidFill>
                  <a:srgbClr val="000000"/>
                </a:solidFill>
                <a:uFill>
                  <a:solidFill>
                    <a:srgbClr val="FFFFFF"/>
                  </a:solidFill>
                </a:uFill>
                <a:latin typeface="Garamond"/>
                <a:ea typeface="DejaVu Sans"/>
              </a:rPr>
              <a:t> support </a:t>
            </a:r>
            <a:r>
              <a:rPr lang="fr-FR" sz="2800" b="0" strike="noStrike" spc="-1" dirty="0" err="1">
                <a:solidFill>
                  <a:srgbClr val="000000"/>
                </a:solidFill>
                <a:uFill>
                  <a:solidFill>
                    <a:srgbClr val="FFFFFF"/>
                  </a:solidFill>
                </a:uFill>
                <a:latin typeface="Garamond"/>
                <a:ea typeface="DejaVu Sans"/>
              </a:rPr>
              <a:t>from</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many</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different</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partners</a:t>
            </a:r>
            <a:r>
              <a:rPr lang="fr-FR" sz="2800" b="0" strike="noStrike" spc="-1" dirty="0">
                <a:solidFill>
                  <a:srgbClr val="000000"/>
                </a:solidFill>
                <a:uFill>
                  <a:solidFill>
                    <a:srgbClr val="FFFFFF"/>
                  </a:solidFill>
                </a:uFill>
                <a:latin typeface="Garamond"/>
                <a:ea typeface="DejaVu Sans"/>
              </a:rPr>
              <a:t> and sponsors, and </a:t>
            </a:r>
            <a:r>
              <a:rPr lang="fr-FR" sz="2800" b="0" strike="noStrike" spc="-1" dirty="0" err="1">
                <a:solidFill>
                  <a:srgbClr val="000000"/>
                </a:solidFill>
                <a:uFill>
                  <a:solidFill>
                    <a:srgbClr val="FFFFFF"/>
                  </a:solidFill>
                </a:uFill>
                <a:latin typeface="Garamond"/>
                <a:ea typeface="DejaVu Sans"/>
              </a:rPr>
              <a:t>wihtout</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them</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our</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studies</a:t>
            </a:r>
            <a:r>
              <a:rPr lang="fr-FR" sz="2800" b="0" strike="noStrike" spc="-1" dirty="0">
                <a:solidFill>
                  <a:srgbClr val="000000"/>
                </a:solidFill>
                <a:uFill>
                  <a:solidFill>
                    <a:srgbClr val="FFFFFF"/>
                  </a:solidFill>
                </a:uFill>
                <a:latin typeface="Garamond"/>
                <a:ea typeface="DejaVu Sans"/>
              </a:rPr>
              <a:t> and finance </a:t>
            </a:r>
            <a:r>
              <a:rPr lang="fr-FR" sz="2800" b="0" strike="noStrike" spc="-1" dirty="0" err="1">
                <a:solidFill>
                  <a:srgbClr val="000000"/>
                </a:solidFill>
                <a:uFill>
                  <a:solidFill>
                    <a:srgbClr val="FFFFFF"/>
                  </a:solidFill>
                </a:uFill>
                <a:latin typeface="Garamond"/>
                <a:ea typeface="DejaVu Sans"/>
              </a:rPr>
              <a:t>earnings</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could</a:t>
            </a:r>
            <a:r>
              <a:rPr lang="fr-FR" sz="2800" b="0" strike="noStrike" spc="-1" dirty="0">
                <a:solidFill>
                  <a:srgbClr val="000000"/>
                </a:solidFill>
                <a:uFill>
                  <a:solidFill>
                    <a:srgbClr val="FFFFFF"/>
                  </a:solidFill>
                </a:uFill>
                <a:latin typeface="Garamond"/>
                <a:ea typeface="DejaVu Sans"/>
              </a:rPr>
              <a:t> not have been possible. </a:t>
            </a:r>
            <a:r>
              <a:rPr lang="fr-FR" sz="2800" b="0" strike="noStrike" spc="-1" dirty="0" err="1">
                <a:solidFill>
                  <a:srgbClr val="000000"/>
                </a:solidFill>
                <a:uFill>
                  <a:solidFill>
                    <a:srgbClr val="FFFFFF"/>
                  </a:solidFill>
                </a:uFill>
                <a:latin typeface="Garamond"/>
                <a:ea typeface="DejaVu Sans"/>
              </a:rPr>
              <a:t>After</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thanks</a:t>
            </a:r>
            <a:r>
              <a:rPr lang="fr-FR" sz="2800" b="0" strike="noStrike" spc="-1" dirty="0">
                <a:solidFill>
                  <a:srgbClr val="000000"/>
                </a:solidFill>
                <a:uFill>
                  <a:solidFill>
                    <a:srgbClr val="FFFFFF"/>
                  </a:solidFill>
                </a:uFill>
                <a:latin typeface="Garamond"/>
                <a:ea typeface="DejaVu Sans"/>
              </a:rPr>
              <a:t> to </a:t>
            </a:r>
            <a:r>
              <a:rPr lang="fr-FR" sz="2800" b="0" strike="noStrike" spc="-1" dirty="0" err="1">
                <a:solidFill>
                  <a:srgbClr val="000000"/>
                </a:solidFill>
                <a:uFill>
                  <a:solidFill>
                    <a:srgbClr val="FFFFFF"/>
                  </a:solidFill>
                </a:uFill>
                <a:latin typeface="Garamond"/>
                <a:ea typeface="DejaVu Sans"/>
              </a:rPr>
              <a:t>them</a:t>
            </a:r>
            <a:r>
              <a:rPr lang="fr-FR" sz="2800" b="0" strike="noStrike" spc="-1" dirty="0">
                <a:solidFill>
                  <a:srgbClr val="000000"/>
                </a:solidFill>
                <a:uFill>
                  <a:solidFill>
                    <a:srgbClr val="FFFFFF"/>
                  </a:solidFill>
                </a:uFill>
                <a:latin typeface="Garamond"/>
                <a:ea typeface="DejaVu Sans"/>
              </a:rPr>
              <a:t>, to </a:t>
            </a:r>
            <a:r>
              <a:rPr lang="fr-FR" sz="2800" b="0" strike="noStrike" spc="-1" dirty="0" err="1">
                <a:solidFill>
                  <a:srgbClr val="000000"/>
                </a:solidFill>
                <a:uFill>
                  <a:solidFill>
                    <a:srgbClr val="FFFFFF"/>
                  </a:solidFill>
                </a:uFill>
                <a:latin typeface="Garamond"/>
                <a:ea typeface="DejaVu Sans"/>
              </a:rPr>
              <a:t>our</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many</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events</a:t>
            </a:r>
            <a:r>
              <a:rPr lang="fr-FR" sz="2800" b="0" strike="noStrike" spc="-1" dirty="0">
                <a:solidFill>
                  <a:srgbClr val="000000"/>
                </a:solidFill>
                <a:uFill>
                  <a:solidFill>
                    <a:srgbClr val="FFFFFF"/>
                  </a:solidFill>
                </a:uFill>
                <a:latin typeface="Garamond"/>
                <a:ea typeface="DejaVu Sans"/>
              </a:rPr>
              <a:t> (dance shows, parties, </a:t>
            </a:r>
            <a:r>
              <a:rPr lang="fr-FR" sz="2800" b="0" strike="noStrike" spc="-1" dirty="0" err="1">
                <a:solidFill>
                  <a:srgbClr val="000000"/>
                </a:solidFill>
                <a:uFill>
                  <a:solidFill>
                    <a:srgbClr val="FFFFFF"/>
                  </a:solidFill>
                </a:uFill>
                <a:latin typeface="Garamond"/>
                <a:ea typeface="DejaVu Sans"/>
              </a:rPr>
              <a:t>bake</a:t>
            </a:r>
            <a:r>
              <a:rPr lang="fr-FR" sz="2800" b="0" strike="noStrike" spc="-1" dirty="0">
                <a:solidFill>
                  <a:srgbClr val="000000"/>
                </a:solidFill>
                <a:uFill>
                  <a:solidFill>
                    <a:srgbClr val="FFFFFF"/>
                  </a:solidFill>
                </a:uFill>
                <a:latin typeface="Garamond"/>
                <a:ea typeface="DejaVu Sans"/>
              </a:rPr>
              <a:t> sales...) and </a:t>
            </a:r>
            <a:r>
              <a:rPr lang="fr-FR" sz="2800" b="0" strike="noStrike" spc="-1" dirty="0" err="1">
                <a:solidFill>
                  <a:srgbClr val="000000"/>
                </a:solidFill>
                <a:uFill>
                  <a:solidFill>
                    <a:srgbClr val="FFFFFF"/>
                  </a:solidFill>
                </a:uFill>
                <a:latin typeface="Garamond"/>
                <a:ea typeface="DejaVu Sans"/>
              </a:rPr>
              <a:t>our</a:t>
            </a:r>
            <a:r>
              <a:rPr lang="fr-FR" sz="2800" b="0" strike="noStrike" spc="-1" dirty="0">
                <a:solidFill>
                  <a:srgbClr val="000000"/>
                </a:solidFill>
                <a:uFill>
                  <a:solidFill>
                    <a:srgbClr val="FFFFFF"/>
                  </a:solidFill>
                </a:uFill>
                <a:latin typeface="Garamond"/>
                <a:ea typeface="DejaVu Sans"/>
              </a:rPr>
              <a:t> entry in </a:t>
            </a:r>
            <a:r>
              <a:rPr lang="fr-FR" sz="2800" b="0" strike="noStrike" spc="-1" dirty="0" err="1">
                <a:solidFill>
                  <a:srgbClr val="000000"/>
                </a:solidFill>
                <a:uFill>
                  <a:solidFill>
                    <a:srgbClr val="FFFFFF"/>
                  </a:solidFill>
                </a:uFill>
                <a:latin typeface="Garamond"/>
                <a:ea typeface="DejaVu Sans"/>
              </a:rPr>
              <a:t>many</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scientific</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contests</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such</a:t>
            </a:r>
            <a:r>
              <a:rPr lang="fr-FR" sz="2800" b="0" strike="noStrike" spc="-1" dirty="0">
                <a:solidFill>
                  <a:srgbClr val="000000"/>
                </a:solidFill>
                <a:uFill>
                  <a:solidFill>
                    <a:srgbClr val="FFFFFF"/>
                  </a:solidFill>
                </a:uFill>
                <a:latin typeface="Garamond"/>
                <a:ea typeface="DejaVu Sans"/>
              </a:rPr>
              <a:t> as C-</a:t>
            </a:r>
            <a:r>
              <a:rPr lang="fr-FR" sz="2800" b="0" strike="noStrike" spc="-1" dirty="0" err="1">
                <a:solidFill>
                  <a:srgbClr val="000000"/>
                </a:solidFill>
                <a:uFill>
                  <a:solidFill>
                    <a:srgbClr val="FFFFFF"/>
                  </a:solidFill>
                </a:uFill>
                <a:latin typeface="Garamond"/>
                <a:ea typeface="DejaVu Sans"/>
              </a:rPr>
              <a:t>Genial</a:t>
            </a:r>
            <a:r>
              <a:rPr lang="fr-FR" sz="2800" b="0" strike="noStrike" spc="-1" dirty="0">
                <a:solidFill>
                  <a:srgbClr val="000000"/>
                </a:solidFill>
                <a:uFill>
                  <a:solidFill>
                    <a:srgbClr val="FFFFFF"/>
                  </a:solidFill>
                </a:uFill>
                <a:latin typeface="Garamond"/>
                <a:ea typeface="DejaVu Sans"/>
              </a:rPr>
              <a:t>, the </a:t>
            </a:r>
            <a:r>
              <a:rPr lang="fr-FR" sz="2800" b="0" strike="noStrike" spc="-1" dirty="0" err="1">
                <a:solidFill>
                  <a:srgbClr val="000000"/>
                </a:solidFill>
                <a:uFill>
                  <a:solidFill>
                    <a:srgbClr val="FFFFFF"/>
                  </a:solidFill>
                </a:uFill>
                <a:latin typeface="Garamond"/>
                <a:ea typeface="DejaVu Sans"/>
              </a:rPr>
              <a:t>contest</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from</a:t>
            </a:r>
            <a:r>
              <a:rPr lang="fr-FR" sz="2800" b="0" strike="noStrike" spc="-1" dirty="0">
                <a:solidFill>
                  <a:srgbClr val="000000"/>
                </a:solidFill>
                <a:uFill>
                  <a:solidFill>
                    <a:srgbClr val="FFFFFF"/>
                  </a:solidFill>
                </a:uFill>
                <a:latin typeface="Garamond"/>
                <a:ea typeface="DejaVu Sans"/>
              </a:rPr>
              <a:t> the </a:t>
            </a:r>
            <a:r>
              <a:rPr lang="fr-FR" sz="2800" b="0" strike="noStrike" spc="-1" dirty="0" err="1">
                <a:solidFill>
                  <a:srgbClr val="000000"/>
                </a:solidFill>
                <a:uFill>
                  <a:solidFill>
                    <a:srgbClr val="FFFFFF"/>
                  </a:solidFill>
                </a:uFill>
                <a:latin typeface="Garamond"/>
                <a:ea typeface="DejaVu Sans"/>
              </a:rPr>
              <a:t>teaching</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ministry</a:t>
            </a:r>
            <a:r>
              <a:rPr lang="fr-FR" sz="2800" b="0" strike="noStrike" spc="-1" dirty="0">
                <a:solidFill>
                  <a:srgbClr val="000000"/>
                </a:solidFill>
                <a:uFill>
                  <a:solidFill>
                    <a:srgbClr val="FFFFFF"/>
                  </a:solidFill>
                </a:uFill>
                <a:latin typeface="Garamond"/>
                <a:ea typeface="DejaVu Sans"/>
              </a:rPr>
              <a:t>, the </a:t>
            </a:r>
            <a:r>
              <a:rPr lang="fr-FR" sz="2800" b="0" strike="noStrike" spc="-1" dirty="0" err="1">
                <a:solidFill>
                  <a:srgbClr val="000000"/>
                </a:solidFill>
                <a:uFill>
                  <a:solidFill>
                    <a:srgbClr val="FFFFFF"/>
                  </a:solidFill>
                </a:uFill>
                <a:latin typeface="Garamond"/>
                <a:ea typeface="DejaVu Sans"/>
              </a:rPr>
              <a:t>simposium</a:t>
            </a:r>
            <a:r>
              <a:rPr lang="fr-FR" sz="2800" b="0" strike="noStrike" spc="-1" dirty="0">
                <a:solidFill>
                  <a:srgbClr val="000000"/>
                </a:solidFill>
                <a:uFill>
                  <a:solidFill>
                    <a:srgbClr val="FFFFFF"/>
                  </a:solidFill>
                </a:uFill>
                <a:latin typeface="Garamond"/>
                <a:ea typeface="DejaVu Sans"/>
              </a:rPr>
              <a:t> Globe international, </a:t>
            </a:r>
            <a:r>
              <a:rPr lang="fr-FR" sz="2800" b="0" strike="noStrike" spc="-1" dirty="0" err="1">
                <a:solidFill>
                  <a:srgbClr val="000000"/>
                </a:solidFill>
                <a:uFill>
                  <a:solidFill>
                    <a:srgbClr val="FFFFFF"/>
                  </a:solidFill>
                </a:uFill>
                <a:latin typeface="Garamond"/>
                <a:ea typeface="DejaVu Sans"/>
              </a:rPr>
              <a:t>we</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collected</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enough</a:t>
            </a:r>
            <a:r>
              <a:rPr lang="fr-FR" sz="2800" b="0" strike="noStrike" spc="-1" dirty="0">
                <a:solidFill>
                  <a:srgbClr val="000000"/>
                </a:solidFill>
                <a:uFill>
                  <a:solidFill>
                    <a:srgbClr val="FFFFFF"/>
                  </a:solidFill>
                </a:uFill>
                <a:latin typeface="Garamond"/>
                <a:ea typeface="DejaVu Sans"/>
              </a:rPr>
              <a:t> money to </a:t>
            </a:r>
            <a:r>
              <a:rPr lang="fr-FR" sz="2800" b="0" strike="noStrike" spc="-1" dirty="0" err="1">
                <a:solidFill>
                  <a:srgbClr val="000000"/>
                </a:solidFill>
                <a:uFill>
                  <a:solidFill>
                    <a:srgbClr val="FFFFFF"/>
                  </a:solidFill>
                </a:uFill>
                <a:latin typeface="Garamond"/>
                <a:ea typeface="DejaVu Sans"/>
              </a:rPr>
              <a:t>be</a:t>
            </a:r>
            <a:r>
              <a:rPr lang="fr-FR" sz="2800" b="0" strike="noStrike" spc="-1" dirty="0">
                <a:solidFill>
                  <a:srgbClr val="000000"/>
                </a:solidFill>
                <a:uFill>
                  <a:solidFill>
                    <a:srgbClr val="FFFFFF"/>
                  </a:solidFill>
                </a:uFill>
                <a:latin typeface="Garamond"/>
                <a:ea typeface="DejaVu Sans"/>
              </a:rPr>
              <a:t> able to go to </a:t>
            </a:r>
            <a:r>
              <a:rPr lang="fr-FR" sz="2800" b="0" strike="noStrike" spc="-1" dirty="0" err="1">
                <a:solidFill>
                  <a:srgbClr val="000000"/>
                </a:solidFill>
                <a:uFill>
                  <a:solidFill>
                    <a:srgbClr val="FFFFFF"/>
                  </a:solidFill>
                </a:uFill>
                <a:latin typeface="Garamond"/>
                <a:ea typeface="DejaVu Sans"/>
              </a:rPr>
              <a:t>California</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During</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this</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amazing</a:t>
            </a:r>
            <a:r>
              <a:rPr lang="fr-FR" sz="2800" b="0" strike="noStrike" spc="-1" dirty="0">
                <a:solidFill>
                  <a:srgbClr val="000000"/>
                </a:solidFill>
                <a:uFill>
                  <a:solidFill>
                    <a:srgbClr val="FFFFFF"/>
                  </a:solidFill>
                </a:uFill>
                <a:latin typeface="Garamond"/>
                <a:ea typeface="DejaVu Sans"/>
              </a:rPr>
              <a:t> trip to the United States, the </a:t>
            </a:r>
            <a:r>
              <a:rPr lang="fr-FR" sz="2800" b="0" strike="noStrike" spc="-1" dirty="0" err="1">
                <a:solidFill>
                  <a:srgbClr val="000000"/>
                </a:solidFill>
                <a:uFill>
                  <a:solidFill>
                    <a:srgbClr val="FFFFFF"/>
                  </a:solidFill>
                </a:uFill>
                <a:latin typeface="Garamond"/>
                <a:ea typeface="DejaVu Sans"/>
              </a:rPr>
              <a:t>students</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from</a:t>
            </a:r>
            <a:r>
              <a:rPr lang="fr-FR" sz="2800" b="0" strike="noStrike" spc="-1" dirty="0">
                <a:solidFill>
                  <a:srgbClr val="000000"/>
                </a:solidFill>
                <a:uFill>
                  <a:solidFill>
                    <a:srgbClr val="FFFFFF"/>
                  </a:solidFill>
                </a:uFill>
                <a:latin typeface="Garamond"/>
                <a:ea typeface="DejaVu Sans"/>
              </a:rPr>
              <a:t> the Middle </a:t>
            </a:r>
            <a:r>
              <a:rPr lang="fr-FR" sz="2800" b="0" strike="noStrike" spc="-1" dirty="0" err="1">
                <a:solidFill>
                  <a:srgbClr val="000000"/>
                </a:solidFill>
                <a:uFill>
                  <a:solidFill>
                    <a:srgbClr val="FFFFFF"/>
                  </a:solidFill>
                </a:uFill>
                <a:latin typeface="Garamond"/>
                <a:ea typeface="DejaVu Sans"/>
              </a:rPr>
              <a:t>School</a:t>
            </a:r>
            <a:r>
              <a:rPr lang="fr-FR" sz="2800" b="0" strike="noStrike" spc="-1" dirty="0">
                <a:solidFill>
                  <a:srgbClr val="000000"/>
                </a:solidFill>
                <a:uFill>
                  <a:solidFill>
                    <a:srgbClr val="FFFFFF"/>
                  </a:solidFill>
                </a:uFill>
                <a:latin typeface="Garamond"/>
                <a:ea typeface="DejaVu Sans"/>
              </a:rPr>
              <a:t> Jules Ferry in Langon </a:t>
            </a:r>
            <a:r>
              <a:rPr lang="fr-FR" sz="2800" b="0" strike="noStrike" spc="-1" dirty="0" err="1">
                <a:solidFill>
                  <a:srgbClr val="000000"/>
                </a:solidFill>
                <a:uFill>
                  <a:solidFill>
                    <a:srgbClr val="FFFFFF"/>
                  </a:solidFill>
                </a:uFill>
                <a:latin typeface="Garamond"/>
                <a:ea typeface="DejaVu Sans"/>
              </a:rPr>
              <a:t>will</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be</a:t>
            </a:r>
            <a:r>
              <a:rPr lang="fr-FR" sz="2800" b="0" strike="noStrike" spc="-1" dirty="0">
                <a:solidFill>
                  <a:srgbClr val="000000"/>
                </a:solidFill>
                <a:uFill>
                  <a:solidFill>
                    <a:srgbClr val="FFFFFF"/>
                  </a:solidFill>
                </a:uFill>
                <a:latin typeface="Garamond"/>
                <a:ea typeface="DejaVu Sans"/>
              </a:rPr>
              <a:t> the </a:t>
            </a:r>
            <a:r>
              <a:rPr lang="fr-FR" sz="2800" b="0" strike="noStrike" spc="-1" dirty="0" err="1">
                <a:solidFill>
                  <a:srgbClr val="000000"/>
                </a:solidFill>
                <a:uFill>
                  <a:solidFill>
                    <a:srgbClr val="FFFFFF"/>
                  </a:solidFill>
                </a:uFill>
                <a:latin typeface="Garamond"/>
                <a:ea typeface="DejaVu Sans"/>
              </a:rPr>
              <a:t>ambassadors</a:t>
            </a:r>
            <a:r>
              <a:rPr lang="fr-FR" sz="2800" b="0" strike="noStrike" spc="-1" dirty="0">
                <a:solidFill>
                  <a:srgbClr val="000000"/>
                </a:solidFill>
                <a:uFill>
                  <a:solidFill>
                    <a:srgbClr val="FFFFFF"/>
                  </a:solidFill>
                </a:uFill>
                <a:latin typeface="Garamond"/>
                <a:ea typeface="DejaVu Sans"/>
              </a:rPr>
              <a:t> of the </a:t>
            </a:r>
            <a:r>
              <a:rPr lang="fr-FR" sz="2800" b="0" strike="noStrike" spc="-1" dirty="0" err="1">
                <a:solidFill>
                  <a:srgbClr val="000000"/>
                </a:solidFill>
                <a:uFill>
                  <a:solidFill>
                    <a:srgbClr val="FFFFFF"/>
                  </a:solidFill>
                </a:uFill>
                <a:latin typeface="Garamond"/>
                <a:ea typeface="DejaVu Sans"/>
              </a:rPr>
              <a:t>whole</a:t>
            </a:r>
            <a:r>
              <a:rPr lang="fr-FR" sz="2800" b="0" strike="noStrike" spc="-1" dirty="0">
                <a:solidFill>
                  <a:srgbClr val="000000"/>
                </a:solidFill>
                <a:uFill>
                  <a:solidFill>
                    <a:srgbClr val="FFFFFF"/>
                  </a:solidFill>
                </a:uFill>
                <a:latin typeface="Garamond"/>
                <a:ea typeface="DejaVu Sans"/>
              </a:rPr>
              <a:t> of France, in </a:t>
            </a:r>
            <a:r>
              <a:rPr lang="fr-FR" sz="2800" b="0" strike="noStrike" spc="-1" dirty="0" err="1">
                <a:solidFill>
                  <a:srgbClr val="000000"/>
                </a:solidFill>
                <a:uFill>
                  <a:solidFill>
                    <a:srgbClr val="FFFFFF"/>
                  </a:solidFill>
                </a:uFill>
                <a:latin typeface="Garamond"/>
                <a:ea typeface="DejaVu Sans"/>
              </a:rPr>
              <a:t>California</a:t>
            </a:r>
            <a:r>
              <a:rPr lang="fr-FR" sz="2800" b="0" strike="noStrike" spc="-1" dirty="0">
                <a:solidFill>
                  <a:srgbClr val="000000"/>
                </a:solidFill>
                <a:uFill>
                  <a:solidFill>
                    <a:srgbClr val="FFFFFF"/>
                  </a:solidFill>
                </a:uFill>
                <a:latin typeface="Garamond"/>
                <a:ea typeface="DejaVu Sans"/>
              </a:rPr>
              <a:t>.</a:t>
            </a:r>
            <a:endParaRPr lang="fr-FR" sz="1800" b="0" strike="noStrike" spc="-1" dirty="0">
              <a:solidFill>
                <a:srgbClr val="000000"/>
              </a:solidFill>
              <a:uFill>
                <a:solidFill>
                  <a:srgbClr val="FFFFFF"/>
                </a:solidFill>
              </a:uFill>
              <a:latin typeface="Arial"/>
            </a:endParaRPr>
          </a:p>
          <a:p>
            <a:pPr>
              <a:lnSpc>
                <a:spcPct val="100000"/>
              </a:lnSpc>
            </a:pPr>
            <a:r>
              <a:rPr lang="fr-FR" sz="2800" b="0" strike="noStrike" spc="-1" dirty="0" err="1">
                <a:solidFill>
                  <a:srgbClr val="000000"/>
                </a:solidFill>
                <a:uFill>
                  <a:solidFill>
                    <a:srgbClr val="FFFFFF"/>
                  </a:solidFill>
                </a:uFill>
                <a:latin typeface="Garamond"/>
                <a:ea typeface="DejaVu Sans"/>
              </a:rPr>
              <a:t>During</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this</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two</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years</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we</a:t>
            </a:r>
            <a:r>
              <a:rPr lang="fr-FR" sz="2800" b="0" strike="noStrike" spc="-1" dirty="0">
                <a:solidFill>
                  <a:srgbClr val="000000"/>
                </a:solidFill>
                <a:uFill>
                  <a:solidFill>
                    <a:srgbClr val="FFFFFF"/>
                  </a:solidFill>
                </a:uFill>
                <a:latin typeface="Garamond"/>
                <a:ea typeface="DejaVu Sans"/>
              </a:rPr>
              <a:t> have </a:t>
            </a:r>
            <a:r>
              <a:rPr lang="fr-FR" sz="2800" b="0" strike="noStrike" spc="-1" dirty="0" err="1">
                <a:solidFill>
                  <a:srgbClr val="000000"/>
                </a:solidFill>
                <a:uFill>
                  <a:solidFill>
                    <a:srgbClr val="FFFFFF"/>
                  </a:solidFill>
                </a:uFill>
                <a:latin typeface="Garamond"/>
                <a:ea typeface="DejaVu Sans"/>
              </a:rPr>
              <a:t>learned</a:t>
            </a:r>
            <a:r>
              <a:rPr lang="fr-FR" sz="2800" b="0" strike="noStrike" spc="-1" dirty="0">
                <a:solidFill>
                  <a:srgbClr val="000000"/>
                </a:solidFill>
                <a:uFill>
                  <a:solidFill>
                    <a:srgbClr val="FFFFFF"/>
                  </a:solidFill>
                </a:uFill>
                <a:latin typeface="Garamond"/>
                <a:ea typeface="DejaVu Sans"/>
              </a:rPr>
              <a:t> the composition of the </a:t>
            </a:r>
            <a:r>
              <a:rPr lang="fr-FR" sz="2800" b="0" strike="noStrike" spc="-1" dirty="0" err="1">
                <a:solidFill>
                  <a:srgbClr val="000000"/>
                </a:solidFill>
                <a:uFill>
                  <a:solidFill>
                    <a:srgbClr val="FFFFFF"/>
                  </a:solidFill>
                </a:uFill>
                <a:latin typeface="Garamond"/>
                <a:ea typeface="DejaVu Sans"/>
              </a:rPr>
              <a:t>soil</a:t>
            </a:r>
            <a:r>
              <a:rPr lang="fr-FR" sz="2800" b="0" strike="noStrike" spc="-1" dirty="0">
                <a:solidFill>
                  <a:srgbClr val="000000"/>
                </a:solidFill>
                <a:uFill>
                  <a:solidFill>
                    <a:srgbClr val="FFFFFF"/>
                  </a:solidFill>
                </a:uFill>
                <a:latin typeface="Garamond"/>
                <a:ea typeface="DejaVu Sans"/>
              </a:rPr>
              <a:t> of </a:t>
            </a:r>
            <a:r>
              <a:rPr lang="fr-FR" sz="2800" b="0" strike="noStrike" spc="-1" dirty="0" err="1">
                <a:solidFill>
                  <a:srgbClr val="000000"/>
                </a:solidFill>
                <a:uFill>
                  <a:solidFill>
                    <a:srgbClr val="FFFFFF"/>
                  </a:solidFill>
                </a:uFill>
                <a:latin typeface="Garamond"/>
                <a:ea typeface="DejaVu Sans"/>
              </a:rPr>
              <a:t>our</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region</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with</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this</a:t>
            </a:r>
            <a:r>
              <a:rPr lang="fr-FR" sz="2800" b="0" strike="noStrike" spc="-1" dirty="0">
                <a:solidFill>
                  <a:srgbClr val="000000"/>
                </a:solidFill>
                <a:uFill>
                  <a:solidFill>
                    <a:srgbClr val="FFFFFF"/>
                  </a:solidFill>
                </a:uFill>
                <a:latin typeface="Garamond"/>
                <a:ea typeface="DejaVu Sans"/>
              </a:rPr>
              <a:t> observations, </a:t>
            </a:r>
            <a:r>
              <a:rPr lang="fr-FR" sz="2800" b="0" strike="noStrike" spc="-1" dirty="0" err="1">
                <a:solidFill>
                  <a:srgbClr val="000000"/>
                </a:solidFill>
                <a:uFill>
                  <a:solidFill>
                    <a:srgbClr val="FFFFFF"/>
                  </a:solidFill>
                </a:uFill>
                <a:latin typeface="Garamond"/>
                <a:ea typeface="DejaVu Sans"/>
              </a:rPr>
              <a:t>we</a:t>
            </a:r>
            <a:r>
              <a:rPr lang="fr-FR" sz="2800" b="0" strike="noStrike" spc="-1" dirty="0">
                <a:solidFill>
                  <a:srgbClr val="000000"/>
                </a:solidFill>
                <a:uFill>
                  <a:solidFill>
                    <a:srgbClr val="FFFFFF"/>
                  </a:solidFill>
                </a:uFill>
                <a:latin typeface="Garamond"/>
                <a:ea typeface="DejaVu Sans"/>
              </a:rPr>
              <a:t> have </a:t>
            </a:r>
            <a:r>
              <a:rPr lang="fr-FR" sz="2800" b="0" strike="noStrike" spc="-1" dirty="0" err="1">
                <a:solidFill>
                  <a:srgbClr val="000000"/>
                </a:solidFill>
                <a:uFill>
                  <a:solidFill>
                    <a:srgbClr val="FFFFFF"/>
                  </a:solidFill>
                </a:uFill>
                <a:latin typeface="Garamond"/>
                <a:ea typeface="DejaVu Sans"/>
              </a:rPr>
              <a:t>conclude</a:t>
            </a:r>
            <a:r>
              <a:rPr lang="fr-FR" sz="2800" b="0" strike="noStrike" spc="-1" dirty="0">
                <a:solidFill>
                  <a:srgbClr val="000000"/>
                </a:solidFill>
                <a:uFill>
                  <a:solidFill>
                    <a:srgbClr val="FFFFFF"/>
                  </a:solidFill>
                </a:uFill>
                <a:latin typeface="Garamond"/>
                <a:ea typeface="DejaVu Sans"/>
              </a:rPr>
              <a:t> the type of </a:t>
            </a:r>
            <a:r>
              <a:rPr lang="fr-FR" sz="2800" b="0" strike="noStrike" spc="-1" dirty="0" err="1">
                <a:solidFill>
                  <a:srgbClr val="000000"/>
                </a:solidFill>
                <a:uFill>
                  <a:solidFill>
                    <a:srgbClr val="FFFFFF"/>
                  </a:solidFill>
                </a:uFill>
                <a:latin typeface="Garamond"/>
                <a:ea typeface="DejaVu Sans"/>
              </a:rPr>
              <a:t>soil</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it</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takes</a:t>
            </a:r>
            <a:r>
              <a:rPr lang="fr-FR" sz="2800" b="0" strike="noStrike" spc="-1" dirty="0">
                <a:solidFill>
                  <a:srgbClr val="000000"/>
                </a:solidFill>
                <a:uFill>
                  <a:solidFill>
                    <a:srgbClr val="FFFFFF"/>
                  </a:solidFill>
                </a:uFill>
                <a:latin typeface="Garamond"/>
                <a:ea typeface="DejaVu Sans"/>
              </a:rPr>
              <a:t> for </a:t>
            </a:r>
            <a:r>
              <a:rPr lang="fr-FR" sz="2800" b="0" strike="noStrike" spc="-1" dirty="0" err="1">
                <a:solidFill>
                  <a:srgbClr val="000000"/>
                </a:solidFill>
                <a:uFill>
                  <a:solidFill>
                    <a:srgbClr val="FFFFFF"/>
                  </a:solidFill>
                </a:uFill>
                <a:latin typeface="Garamond"/>
                <a:ea typeface="DejaVu Sans"/>
              </a:rPr>
              <a:t>make</a:t>
            </a:r>
            <a:r>
              <a:rPr lang="fr-FR" sz="2800" b="0" strike="noStrike" spc="-1" dirty="0">
                <a:solidFill>
                  <a:srgbClr val="000000"/>
                </a:solidFill>
                <a:uFill>
                  <a:solidFill>
                    <a:srgbClr val="FFFFFF"/>
                  </a:solidFill>
                </a:uFill>
                <a:latin typeface="Garamond"/>
                <a:ea typeface="DejaVu Sans"/>
              </a:rPr>
              <a:t> the Sauternes. For the </a:t>
            </a:r>
            <a:r>
              <a:rPr lang="fr-FR" sz="2800" b="0" strike="noStrike" spc="-1" dirty="0" err="1">
                <a:solidFill>
                  <a:srgbClr val="000000"/>
                </a:solidFill>
                <a:uFill>
                  <a:solidFill>
                    <a:srgbClr val="FFFFFF"/>
                  </a:solidFill>
                </a:uFill>
                <a:latin typeface="Garamond"/>
                <a:ea typeface="DejaVu Sans"/>
              </a:rPr>
              <a:t>harvest</a:t>
            </a:r>
            <a:r>
              <a:rPr lang="fr-FR" sz="2800" b="0" strike="noStrike" spc="-1" dirty="0">
                <a:solidFill>
                  <a:srgbClr val="000000"/>
                </a:solidFill>
                <a:uFill>
                  <a:solidFill>
                    <a:srgbClr val="FFFFFF"/>
                  </a:solidFill>
                </a:uFill>
                <a:latin typeface="Garamond"/>
                <a:ea typeface="DejaVu Sans"/>
              </a:rPr>
              <a:t> of Sauternes, </a:t>
            </a:r>
            <a:r>
              <a:rPr lang="fr-FR" sz="2800" b="0" strike="noStrike" spc="-1" dirty="0" err="1">
                <a:solidFill>
                  <a:srgbClr val="000000"/>
                </a:solidFill>
                <a:uFill>
                  <a:solidFill>
                    <a:srgbClr val="FFFFFF"/>
                  </a:solidFill>
                </a:uFill>
                <a:latin typeface="Garamond"/>
                <a:ea typeface="DejaVu Sans"/>
              </a:rPr>
              <a:t>we</a:t>
            </a:r>
            <a:r>
              <a:rPr lang="fr-FR" sz="2800" b="0" strike="noStrike" spc="-1" dirty="0">
                <a:solidFill>
                  <a:srgbClr val="000000"/>
                </a:solidFill>
                <a:uFill>
                  <a:solidFill>
                    <a:srgbClr val="FFFFFF"/>
                  </a:solidFill>
                </a:uFill>
                <a:latin typeface="Garamond"/>
                <a:ea typeface="DejaVu Sans"/>
              </a:rPr>
              <a:t> have </a:t>
            </a:r>
            <a:r>
              <a:rPr lang="fr-FR" sz="2800" b="0" strike="noStrike" spc="-1" dirty="0" err="1">
                <a:solidFill>
                  <a:srgbClr val="000000"/>
                </a:solidFill>
                <a:uFill>
                  <a:solidFill>
                    <a:srgbClr val="FFFFFF"/>
                  </a:solidFill>
                </a:uFill>
                <a:latin typeface="Garamond"/>
                <a:ea typeface="DejaVu Sans"/>
              </a:rPr>
              <a:t>learned</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that</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we</a:t>
            </a:r>
            <a:r>
              <a:rPr lang="fr-FR" sz="2800" b="0" strike="noStrike" spc="-1" dirty="0">
                <a:solidFill>
                  <a:srgbClr val="000000"/>
                </a:solidFill>
                <a:uFill>
                  <a:solidFill>
                    <a:srgbClr val="FFFFFF"/>
                  </a:solidFill>
                </a:uFill>
                <a:latin typeface="Garamond"/>
                <a:ea typeface="DejaVu Sans"/>
              </a:rPr>
              <a:t> have to </a:t>
            </a:r>
            <a:r>
              <a:rPr lang="fr-FR" sz="2800" b="0" strike="noStrike" spc="-1" dirty="0" err="1">
                <a:solidFill>
                  <a:srgbClr val="000000"/>
                </a:solidFill>
                <a:uFill>
                  <a:solidFill>
                    <a:srgbClr val="FFFFFF"/>
                  </a:solidFill>
                </a:uFill>
                <a:latin typeface="Garamond"/>
                <a:ea typeface="DejaVu Sans"/>
              </a:rPr>
              <a:t>wait</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that</a:t>
            </a:r>
            <a:r>
              <a:rPr lang="fr-FR" sz="2800" b="0" strike="noStrike" spc="-1" dirty="0">
                <a:solidFill>
                  <a:srgbClr val="000000"/>
                </a:solidFill>
                <a:uFill>
                  <a:solidFill>
                    <a:srgbClr val="FFFFFF"/>
                  </a:solidFill>
                </a:uFill>
                <a:latin typeface="Garamond"/>
                <a:ea typeface="DejaVu Sans"/>
              </a:rPr>
              <a:t> a </a:t>
            </a:r>
            <a:r>
              <a:rPr lang="fr-FR" sz="2800" b="0" strike="noStrike" spc="-1" dirty="0" err="1">
                <a:solidFill>
                  <a:srgbClr val="000000"/>
                </a:solidFill>
                <a:uFill>
                  <a:solidFill>
                    <a:srgbClr val="FFFFFF"/>
                  </a:solidFill>
                </a:uFill>
                <a:latin typeface="Garamond"/>
                <a:ea typeface="DejaVu Sans"/>
              </a:rPr>
              <a:t>mushroom</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named</a:t>
            </a:r>
            <a:r>
              <a:rPr lang="fr-FR" sz="2800" b="0" strike="noStrike" spc="-1" dirty="0">
                <a:solidFill>
                  <a:srgbClr val="000000"/>
                </a:solidFill>
                <a:uFill>
                  <a:solidFill>
                    <a:srgbClr val="FFFFFF"/>
                  </a:solidFill>
                </a:uFill>
                <a:latin typeface="Garamond"/>
                <a:ea typeface="DejaVu Sans"/>
              </a:rPr>
              <a:t> ‘’the botrytis </a:t>
            </a:r>
            <a:r>
              <a:rPr lang="fr-FR" sz="2800" b="0" strike="noStrike" spc="-1" dirty="0" err="1">
                <a:solidFill>
                  <a:srgbClr val="000000"/>
                </a:solidFill>
                <a:uFill>
                  <a:solidFill>
                    <a:srgbClr val="FFFFFF"/>
                  </a:solidFill>
                </a:uFill>
                <a:latin typeface="Garamond"/>
                <a:ea typeface="DejaVu Sans"/>
              </a:rPr>
              <a:t>ciniréa</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grothw</a:t>
            </a:r>
            <a:r>
              <a:rPr lang="fr-FR" sz="2800" b="0" strike="noStrike" spc="-1" dirty="0">
                <a:solidFill>
                  <a:srgbClr val="000000"/>
                </a:solidFill>
                <a:uFill>
                  <a:solidFill>
                    <a:srgbClr val="FFFFFF"/>
                  </a:solidFill>
                </a:uFill>
                <a:latin typeface="Garamond"/>
                <a:ea typeface="DejaVu Sans"/>
              </a:rPr>
              <a:t> on the </a:t>
            </a:r>
            <a:r>
              <a:rPr lang="fr-FR" sz="2800" b="0" strike="noStrike" spc="-1" dirty="0" err="1">
                <a:solidFill>
                  <a:srgbClr val="000000"/>
                </a:solidFill>
                <a:uFill>
                  <a:solidFill>
                    <a:srgbClr val="FFFFFF"/>
                  </a:solidFill>
                </a:uFill>
                <a:latin typeface="Garamond"/>
                <a:ea typeface="DejaVu Sans"/>
              </a:rPr>
              <a:t>grape</a:t>
            </a:r>
            <a:r>
              <a:rPr lang="fr-FR" sz="2800" b="0" strike="noStrike" spc="-1" dirty="0">
                <a:solidFill>
                  <a:srgbClr val="000000"/>
                </a:solidFill>
                <a:uFill>
                  <a:solidFill>
                    <a:srgbClr val="FFFFFF"/>
                  </a:solidFill>
                </a:uFill>
                <a:latin typeface="Garamond"/>
                <a:ea typeface="DejaVu Sans"/>
              </a:rPr>
              <a:t> and </a:t>
            </a:r>
            <a:r>
              <a:rPr lang="fr-FR" sz="2800" b="0" strike="noStrike" spc="-1" dirty="0" err="1">
                <a:solidFill>
                  <a:srgbClr val="000000"/>
                </a:solidFill>
                <a:uFill>
                  <a:solidFill>
                    <a:srgbClr val="FFFFFF"/>
                  </a:solidFill>
                </a:uFill>
                <a:latin typeface="Garamond"/>
                <a:ea typeface="DejaVu Sans"/>
              </a:rPr>
              <a:t>this</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mushroom</a:t>
            </a:r>
            <a:r>
              <a:rPr lang="fr-FR" sz="2800" b="0" strike="noStrike" spc="-1" dirty="0">
                <a:solidFill>
                  <a:srgbClr val="000000"/>
                </a:solidFill>
                <a:uFill>
                  <a:solidFill>
                    <a:srgbClr val="FFFFFF"/>
                  </a:solidFill>
                </a:uFill>
                <a:latin typeface="Garamond"/>
                <a:ea typeface="DejaVu Sans"/>
              </a:rPr>
              <a:t> come on the </a:t>
            </a:r>
            <a:r>
              <a:rPr lang="fr-FR" sz="2800" b="0" strike="noStrike" spc="-1" dirty="0" err="1">
                <a:solidFill>
                  <a:srgbClr val="000000"/>
                </a:solidFill>
                <a:uFill>
                  <a:solidFill>
                    <a:srgbClr val="FFFFFF"/>
                  </a:solidFill>
                </a:uFill>
                <a:latin typeface="Garamond"/>
                <a:ea typeface="DejaVu Sans"/>
              </a:rPr>
              <a:t>grape</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thanks</a:t>
            </a:r>
            <a:r>
              <a:rPr lang="fr-FR" sz="2800" b="0" strike="noStrike" spc="-1" dirty="0">
                <a:solidFill>
                  <a:srgbClr val="000000"/>
                </a:solidFill>
                <a:uFill>
                  <a:solidFill>
                    <a:srgbClr val="FFFFFF"/>
                  </a:solidFill>
                </a:uFill>
                <a:latin typeface="Garamond"/>
                <a:ea typeface="DejaVu Sans"/>
              </a:rPr>
              <a:t> to the </a:t>
            </a:r>
            <a:r>
              <a:rPr lang="fr-FR" sz="2800" b="0" strike="noStrike" spc="-1" dirty="0" err="1">
                <a:solidFill>
                  <a:srgbClr val="000000"/>
                </a:solidFill>
                <a:uFill>
                  <a:solidFill>
                    <a:srgbClr val="FFFFFF"/>
                  </a:solidFill>
                </a:uFill>
                <a:latin typeface="Garamond"/>
                <a:ea typeface="DejaVu Sans"/>
              </a:rPr>
              <a:t>microclimate</a:t>
            </a:r>
            <a:r>
              <a:rPr lang="fr-FR" sz="2800" b="0" strike="noStrike" spc="-1" dirty="0">
                <a:solidFill>
                  <a:srgbClr val="000000"/>
                </a:solidFill>
                <a:uFill>
                  <a:solidFill>
                    <a:srgbClr val="FFFFFF"/>
                  </a:solidFill>
                </a:uFill>
                <a:latin typeface="Garamond"/>
                <a:ea typeface="DejaVu Sans"/>
              </a:rPr>
              <a:t> and for </a:t>
            </a:r>
            <a:r>
              <a:rPr lang="fr-FR" sz="2800" b="0" strike="noStrike" spc="-1" dirty="0" err="1">
                <a:solidFill>
                  <a:srgbClr val="000000"/>
                </a:solidFill>
                <a:uFill>
                  <a:solidFill>
                    <a:srgbClr val="FFFFFF"/>
                  </a:solidFill>
                </a:uFill>
                <a:latin typeface="Garamond"/>
                <a:ea typeface="DejaVu Sans"/>
              </a:rPr>
              <a:t>that</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we</a:t>
            </a:r>
            <a:r>
              <a:rPr lang="fr-FR" sz="2800" b="0" strike="noStrike" spc="-1" dirty="0">
                <a:solidFill>
                  <a:srgbClr val="000000"/>
                </a:solidFill>
                <a:uFill>
                  <a:solidFill>
                    <a:srgbClr val="FFFFFF"/>
                  </a:solidFill>
                </a:uFill>
                <a:latin typeface="Garamond"/>
                <a:ea typeface="DejaVu Sans"/>
              </a:rPr>
              <a:t> have </a:t>
            </a:r>
            <a:r>
              <a:rPr lang="fr-FR" sz="2800" b="0" strike="noStrike" spc="-1" dirty="0" err="1">
                <a:solidFill>
                  <a:srgbClr val="000000"/>
                </a:solidFill>
                <a:uFill>
                  <a:solidFill>
                    <a:srgbClr val="FFFFFF"/>
                  </a:solidFill>
                </a:uFill>
                <a:latin typeface="Garamond"/>
                <a:ea typeface="DejaVu Sans"/>
              </a:rPr>
              <a:t>study</a:t>
            </a:r>
            <a:r>
              <a:rPr lang="fr-FR" sz="2800" b="0" strike="noStrike" spc="-1" dirty="0">
                <a:solidFill>
                  <a:srgbClr val="000000"/>
                </a:solidFill>
                <a:uFill>
                  <a:solidFill>
                    <a:srgbClr val="FFFFFF"/>
                  </a:solidFill>
                </a:uFill>
                <a:latin typeface="Garamond"/>
                <a:ea typeface="DejaVu Sans"/>
              </a:rPr>
              <a:t> how the </a:t>
            </a:r>
            <a:r>
              <a:rPr lang="fr-FR" sz="2800" b="0" strike="noStrike" spc="-1" dirty="0" err="1">
                <a:solidFill>
                  <a:srgbClr val="000000"/>
                </a:solidFill>
                <a:uFill>
                  <a:solidFill>
                    <a:srgbClr val="FFFFFF"/>
                  </a:solidFill>
                </a:uFill>
                <a:latin typeface="Garamond"/>
                <a:ea typeface="DejaVu Sans"/>
              </a:rPr>
              <a:t>microclimate</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is</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fromed</a:t>
            </a:r>
            <a:r>
              <a:rPr lang="fr-FR" sz="2800" b="0" strike="noStrike" spc="-1" dirty="0">
                <a:solidFill>
                  <a:srgbClr val="000000"/>
                </a:solidFill>
                <a:uFill>
                  <a:solidFill>
                    <a:srgbClr val="FFFFFF"/>
                  </a:solidFill>
                </a:uFill>
                <a:latin typeface="Garamond"/>
                <a:ea typeface="DejaVu Sans"/>
              </a:rPr>
              <a:t>. And </a:t>
            </a:r>
            <a:r>
              <a:rPr lang="fr-FR" sz="2800" b="0" strike="noStrike" spc="-1" dirty="0" err="1">
                <a:solidFill>
                  <a:srgbClr val="000000"/>
                </a:solidFill>
                <a:uFill>
                  <a:solidFill>
                    <a:srgbClr val="FFFFFF"/>
                  </a:solidFill>
                </a:uFill>
                <a:latin typeface="Garamond"/>
                <a:ea typeface="DejaVu Sans"/>
              </a:rPr>
              <a:t>we</a:t>
            </a:r>
            <a:r>
              <a:rPr lang="fr-FR" sz="2800" b="0" strike="noStrike" spc="-1" dirty="0">
                <a:solidFill>
                  <a:srgbClr val="000000"/>
                </a:solidFill>
                <a:uFill>
                  <a:solidFill>
                    <a:srgbClr val="FFFFFF"/>
                  </a:solidFill>
                </a:uFill>
                <a:latin typeface="Garamond"/>
                <a:ea typeface="DejaVu Sans"/>
              </a:rPr>
              <a:t> have </a:t>
            </a:r>
            <a:r>
              <a:rPr lang="fr-FR" sz="2800" b="0" strike="noStrike" spc="-1" dirty="0" err="1">
                <a:solidFill>
                  <a:srgbClr val="000000"/>
                </a:solidFill>
                <a:uFill>
                  <a:solidFill>
                    <a:srgbClr val="FFFFFF"/>
                  </a:solidFill>
                </a:uFill>
                <a:latin typeface="Garamond"/>
                <a:ea typeface="DejaVu Sans"/>
              </a:rPr>
              <a:t>learned</a:t>
            </a:r>
            <a:r>
              <a:rPr lang="fr-FR" sz="2800" b="0" strike="noStrike" spc="-1" dirty="0">
                <a:solidFill>
                  <a:srgbClr val="000000"/>
                </a:solidFill>
                <a:uFill>
                  <a:solidFill>
                    <a:srgbClr val="FFFFFF"/>
                  </a:solidFill>
                </a:uFill>
                <a:latin typeface="Garamond"/>
                <a:ea typeface="DejaVu Sans"/>
              </a:rPr>
              <a:t> the </a:t>
            </a:r>
            <a:r>
              <a:rPr lang="fr-FR" sz="2800" b="0" strike="noStrike" spc="-1" dirty="0" err="1">
                <a:solidFill>
                  <a:srgbClr val="000000"/>
                </a:solidFill>
                <a:uFill>
                  <a:solidFill>
                    <a:srgbClr val="FFFFFF"/>
                  </a:solidFill>
                </a:uFill>
                <a:latin typeface="Garamond"/>
                <a:ea typeface="DejaVu Sans"/>
              </a:rPr>
              <a:t>process</a:t>
            </a:r>
            <a:r>
              <a:rPr lang="fr-FR" sz="2800" b="0" strike="noStrike" spc="-1" dirty="0">
                <a:solidFill>
                  <a:srgbClr val="000000"/>
                </a:solidFill>
                <a:uFill>
                  <a:solidFill>
                    <a:srgbClr val="FFFFFF"/>
                  </a:solidFill>
                </a:uFill>
                <a:latin typeface="Garamond"/>
                <a:ea typeface="DejaVu Sans"/>
              </a:rPr>
              <a:t> of </a:t>
            </a:r>
            <a:r>
              <a:rPr lang="fr-FR" sz="2800" b="0" strike="noStrike" spc="-1" dirty="0" err="1">
                <a:solidFill>
                  <a:srgbClr val="000000"/>
                </a:solidFill>
                <a:uFill>
                  <a:solidFill>
                    <a:srgbClr val="FFFFFF"/>
                  </a:solidFill>
                </a:uFill>
                <a:latin typeface="Garamond"/>
                <a:ea typeface="DejaVu Sans"/>
              </a:rPr>
              <a:t>making</a:t>
            </a:r>
            <a:r>
              <a:rPr lang="fr-FR" sz="2800" b="0" strike="noStrike" spc="-1" dirty="0">
                <a:solidFill>
                  <a:srgbClr val="000000"/>
                </a:solidFill>
                <a:uFill>
                  <a:solidFill>
                    <a:srgbClr val="FFFFFF"/>
                  </a:solidFill>
                </a:uFill>
                <a:latin typeface="Garamond"/>
                <a:ea typeface="DejaVu Sans"/>
              </a:rPr>
              <a:t> </a:t>
            </a:r>
            <a:r>
              <a:rPr lang="fr-FR" sz="2800" b="0" strike="noStrike" spc="-1" dirty="0" err="1">
                <a:solidFill>
                  <a:srgbClr val="000000"/>
                </a:solidFill>
                <a:uFill>
                  <a:solidFill>
                    <a:srgbClr val="FFFFFF"/>
                  </a:solidFill>
                </a:uFill>
                <a:latin typeface="Garamond"/>
                <a:ea typeface="DejaVu Sans"/>
              </a:rPr>
              <a:t>wine</a:t>
            </a:r>
            <a:r>
              <a:rPr lang="fr-FR" sz="2800" b="0" strike="noStrike" spc="-1" dirty="0">
                <a:solidFill>
                  <a:srgbClr val="000000"/>
                </a:solidFill>
                <a:uFill>
                  <a:solidFill>
                    <a:srgbClr val="FFFFFF"/>
                  </a:solidFill>
                </a:uFill>
                <a:latin typeface="Garamond"/>
                <a:ea typeface="DejaVu Sans"/>
              </a:rPr>
              <a:t>.</a:t>
            </a:r>
            <a:endParaRPr lang="fr-FR" sz="1800" b="0" strike="noStrike" spc="-1" dirty="0">
              <a:solidFill>
                <a:srgbClr val="000000"/>
              </a:solidFill>
              <a:uFill>
                <a:solidFill>
                  <a:srgbClr val="FFFFFF"/>
                </a:solidFill>
              </a:uFill>
              <a:latin typeface="Arial"/>
            </a:endParaRPr>
          </a:p>
          <a:p>
            <a:pPr algn="r">
              <a:lnSpc>
                <a:spcPct val="100000"/>
              </a:lnSpc>
            </a:pPr>
            <a:endParaRPr lang="fr-FR" sz="1800" b="0" strike="noStrike" spc="-1" dirty="0">
              <a:solidFill>
                <a:srgbClr val="000000"/>
              </a:solidFill>
              <a:uFill>
                <a:solidFill>
                  <a:srgbClr val="FFFFFF"/>
                </a:solidFill>
              </a:uFill>
              <a:latin typeface="Arial"/>
            </a:endParaRPr>
          </a:p>
          <a:p>
            <a:pPr>
              <a:lnSpc>
                <a:spcPct val="100000"/>
              </a:lnSpc>
            </a:pPr>
            <a:endParaRPr lang="fr-FR" sz="1800" b="0" strike="noStrike" spc="-1" dirty="0">
              <a:solidFill>
                <a:srgbClr val="000000"/>
              </a:solidFill>
              <a:uFill>
                <a:solidFill>
                  <a:srgbClr val="FFFFFF"/>
                </a:solidFill>
              </a:uFill>
              <a:latin typeface="Arial"/>
            </a:endParaRPr>
          </a:p>
          <a:p>
            <a:pPr>
              <a:lnSpc>
                <a:spcPct val="100000"/>
              </a:lnSpc>
            </a:pPr>
            <a:endParaRPr lang="fr-FR" sz="1800" b="0" strike="noStrike" spc="-1" dirty="0">
              <a:solidFill>
                <a:srgbClr val="000000"/>
              </a:solidFill>
              <a:uFill>
                <a:solidFill>
                  <a:srgbClr val="FFFFFF"/>
                </a:solidFill>
              </a:uFill>
              <a:latin typeface="Arial"/>
            </a:endParaRPr>
          </a:p>
          <a:p>
            <a:pPr>
              <a:lnSpc>
                <a:spcPct val="100000"/>
              </a:lnSpc>
            </a:pPr>
            <a:endParaRPr lang="fr-FR" sz="1800" b="0" strike="noStrike" spc="-1" dirty="0">
              <a:solidFill>
                <a:srgbClr val="000000"/>
              </a:solidFill>
              <a:uFill>
                <a:solidFill>
                  <a:srgbClr val="FFFFFF"/>
                </a:solidFill>
              </a:uFill>
              <a:latin typeface="Arial"/>
            </a:endParaRPr>
          </a:p>
          <a:p>
            <a:pPr>
              <a:lnSpc>
                <a:spcPct val="100000"/>
              </a:lnSpc>
            </a:pPr>
            <a:endParaRPr lang="fr-FR" sz="1800" b="0" strike="noStrike" spc="-1" dirty="0">
              <a:solidFill>
                <a:srgbClr val="000000"/>
              </a:solidFill>
              <a:uFill>
                <a:solidFill>
                  <a:srgbClr val="FFFFFF"/>
                </a:solidFill>
              </a:uFill>
              <a:latin typeface="Arial"/>
            </a:endParaRPr>
          </a:p>
          <a:p>
            <a:pPr>
              <a:lnSpc>
                <a:spcPct val="100000"/>
              </a:lnSpc>
            </a:pPr>
            <a:endParaRPr lang="fr-FR" sz="1800" b="0" strike="noStrike" spc="-1" dirty="0">
              <a:solidFill>
                <a:srgbClr val="000000"/>
              </a:solidFill>
              <a:uFill>
                <a:solidFill>
                  <a:srgbClr val="FFFFFF"/>
                </a:solidFill>
              </a:uFill>
              <a:latin typeface="Arial"/>
            </a:endParaRPr>
          </a:p>
        </p:txBody>
      </p:sp>
      <p:pic>
        <p:nvPicPr>
          <p:cNvPr id="68" name="Image 67"/>
          <p:cNvPicPr/>
          <p:nvPr/>
        </p:nvPicPr>
        <p:blipFill>
          <a:blip r:embed="rId11"/>
          <a:stretch/>
        </p:blipFill>
        <p:spPr>
          <a:xfrm>
            <a:off x="1224000" y="3312000"/>
            <a:ext cx="3815640" cy="2539080"/>
          </a:xfrm>
          <a:prstGeom prst="rect">
            <a:avLst/>
          </a:prstGeom>
          <a:ln>
            <a:noFill/>
          </a:ln>
        </p:spPr>
      </p:pic>
      <p:pic>
        <p:nvPicPr>
          <p:cNvPr id="69" name="Picture 2"/>
          <p:cNvPicPr/>
          <p:nvPr/>
        </p:nvPicPr>
        <p:blipFill>
          <a:blip r:embed="rId12"/>
          <a:stretch/>
        </p:blipFill>
        <p:spPr>
          <a:xfrm>
            <a:off x="25788960" y="29862000"/>
            <a:ext cx="3731040" cy="1962000"/>
          </a:xfrm>
          <a:prstGeom prst="rect">
            <a:avLst/>
          </a:prstGeom>
          <a:ln w="9360">
            <a:noFill/>
          </a:ln>
        </p:spPr>
      </p:pic>
      <p:pic>
        <p:nvPicPr>
          <p:cNvPr id="70" name="Picture 3"/>
          <p:cNvPicPr/>
          <p:nvPr/>
        </p:nvPicPr>
        <p:blipFill>
          <a:blip r:embed="rId13"/>
          <a:stretch/>
        </p:blipFill>
        <p:spPr>
          <a:xfrm>
            <a:off x="25745760" y="32318640"/>
            <a:ext cx="4062240" cy="2313360"/>
          </a:xfrm>
          <a:prstGeom prst="rect">
            <a:avLst/>
          </a:prstGeom>
          <a:ln w="9360">
            <a:noFill/>
          </a:ln>
        </p:spPr>
      </p:pic>
      <p:pic>
        <p:nvPicPr>
          <p:cNvPr id="71" name="Picture 2"/>
          <p:cNvPicPr/>
          <p:nvPr/>
        </p:nvPicPr>
        <p:blipFill>
          <a:blip r:embed="rId14"/>
          <a:stretch/>
        </p:blipFill>
        <p:spPr>
          <a:xfrm>
            <a:off x="33480000" y="29610360"/>
            <a:ext cx="3763800" cy="2141640"/>
          </a:xfrm>
          <a:prstGeom prst="rect">
            <a:avLst/>
          </a:prstGeom>
          <a:ln w="9360">
            <a:noFill/>
          </a:ln>
        </p:spPr>
      </p:pic>
      <p:sp>
        <p:nvSpPr>
          <p:cNvPr id="72" name="CustomShape 25"/>
          <p:cNvSpPr/>
          <p:nvPr/>
        </p:nvSpPr>
        <p:spPr>
          <a:xfrm>
            <a:off x="28368000" y="29899440"/>
            <a:ext cx="5776560" cy="2284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2400" b="0" strike="noStrike" spc="-1">
                <a:solidFill>
                  <a:srgbClr val="000000"/>
                </a:solidFill>
                <a:uFill>
                  <a:solidFill>
                    <a:srgbClr val="FFFFFF"/>
                  </a:solidFill>
                </a:uFill>
                <a:latin typeface="Garamond"/>
                <a:ea typeface="DejaVu Sans"/>
              </a:rPr>
              <a:t>←Climatic characteristics :</a:t>
            </a:r>
            <a:endParaRPr lang="fr-FR" sz="1800" b="0" strike="noStrike" spc="-1">
              <a:solidFill>
                <a:srgbClr val="000000"/>
              </a:solidFill>
              <a:uFill>
                <a:solidFill>
                  <a:srgbClr val="FFFFFF"/>
                </a:solidFill>
              </a:uFill>
              <a:latin typeface="Arial"/>
            </a:endParaRPr>
          </a:p>
          <a:p>
            <a:pPr algn="ctr">
              <a:lnSpc>
                <a:spcPct val="100000"/>
              </a:lnSpc>
            </a:pPr>
            <a:r>
              <a:rPr lang="fr-FR" sz="2400" b="0" strike="noStrike" spc="-1">
                <a:solidFill>
                  <a:srgbClr val="000000"/>
                </a:solidFill>
                <a:uFill>
                  <a:solidFill>
                    <a:srgbClr val="FFFFFF"/>
                  </a:solidFill>
                </a:uFill>
                <a:latin typeface="Garamond"/>
                <a:ea typeface="DejaVu Sans"/>
              </a:rPr>
              <a:t>Semi oceanic climate</a:t>
            </a:r>
            <a:endParaRPr lang="fr-FR" sz="1800" b="0" strike="noStrike" spc="-1">
              <a:solidFill>
                <a:srgbClr val="000000"/>
              </a:solidFill>
              <a:uFill>
                <a:solidFill>
                  <a:srgbClr val="FFFFFF"/>
                </a:solidFill>
              </a:uFill>
              <a:latin typeface="Arial"/>
            </a:endParaRPr>
          </a:p>
          <a:p>
            <a:pPr algn="ctr">
              <a:lnSpc>
                <a:spcPct val="100000"/>
              </a:lnSpc>
            </a:pPr>
            <a:r>
              <a:rPr lang="fr-FR" sz="2400" b="0" strike="noStrike" spc="-1">
                <a:solidFill>
                  <a:srgbClr val="000000"/>
                </a:solidFill>
                <a:uFill>
                  <a:solidFill>
                    <a:srgbClr val="FFFFFF"/>
                  </a:solidFill>
                </a:uFill>
                <a:latin typeface="Garamond"/>
                <a:ea typeface="DejaVu Sans"/>
              </a:rPr>
              <a:t> Aspects of land cover :</a:t>
            </a:r>
            <a:endParaRPr lang="fr-FR" sz="1800" b="0" strike="noStrike" spc="-1">
              <a:solidFill>
                <a:srgbClr val="000000"/>
              </a:solidFill>
              <a:uFill>
                <a:solidFill>
                  <a:srgbClr val="FFFFFF"/>
                </a:solidFill>
              </a:uFill>
              <a:latin typeface="Arial"/>
            </a:endParaRPr>
          </a:p>
          <a:p>
            <a:pPr algn="ctr">
              <a:lnSpc>
                <a:spcPct val="100000"/>
              </a:lnSpc>
            </a:pPr>
            <a:r>
              <a:rPr lang="fr-FR" sz="2400" b="0" strike="noStrike" spc="-1">
                <a:solidFill>
                  <a:srgbClr val="000000"/>
                </a:solidFill>
                <a:uFill>
                  <a:solidFill>
                    <a:srgbClr val="FFFFFF"/>
                  </a:solidFill>
                </a:uFill>
                <a:latin typeface="Garamond"/>
                <a:ea typeface="DejaVu Sans"/>
              </a:rPr>
              <a:t> sandy and clay loam</a:t>
            </a:r>
            <a:endParaRPr lang="fr-FR" sz="1800" b="0" strike="noStrike" spc="-1">
              <a:solidFill>
                <a:srgbClr val="000000"/>
              </a:solidFill>
              <a:uFill>
                <a:solidFill>
                  <a:srgbClr val="FFFFFF"/>
                </a:solidFill>
              </a:uFill>
              <a:latin typeface="Arial"/>
            </a:endParaRPr>
          </a:p>
          <a:p>
            <a:pPr algn="ctr">
              <a:lnSpc>
                <a:spcPct val="100000"/>
              </a:lnSpc>
            </a:pPr>
            <a:r>
              <a:rPr lang="fr-FR" sz="2400" b="0" strike="noStrike" spc="-1">
                <a:solidFill>
                  <a:srgbClr val="000000"/>
                </a:solidFill>
                <a:uFill>
                  <a:solidFill>
                    <a:srgbClr val="FFFFFF"/>
                  </a:solidFill>
                </a:uFill>
                <a:latin typeface="Garamond"/>
                <a:ea typeface="DejaVu Sans"/>
              </a:rPr>
              <a:t>Study area : </a:t>
            </a:r>
            <a:endParaRPr lang="fr-FR" sz="1800" b="0" strike="noStrike" spc="-1">
              <a:solidFill>
                <a:srgbClr val="000000"/>
              </a:solidFill>
              <a:uFill>
                <a:solidFill>
                  <a:srgbClr val="FFFFFF"/>
                </a:solidFill>
              </a:uFill>
              <a:latin typeface="Arial"/>
            </a:endParaRPr>
          </a:p>
          <a:p>
            <a:pPr algn="ctr">
              <a:lnSpc>
                <a:spcPct val="100000"/>
              </a:lnSpc>
            </a:pPr>
            <a:r>
              <a:rPr lang="fr-FR" sz="2400" b="0" strike="noStrike" spc="-1">
                <a:solidFill>
                  <a:srgbClr val="000000"/>
                </a:solidFill>
                <a:uFill>
                  <a:solidFill>
                    <a:srgbClr val="FFFFFF"/>
                  </a:solidFill>
                </a:uFill>
                <a:latin typeface="Garamond"/>
                <a:ea typeface="DejaVu Sans"/>
              </a:rPr>
              <a:t>Château Guiraud’s vineyards</a:t>
            </a:r>
            <a:endParaRPr lang="fr-FR" sz="1800" b="0" strike="noStrike" spc="-1">
              <a:solidFill>
                <a:srgbClr val="000000"/>
              </a:solidFill>
              <a:uFill>
                <a:solidFill>
                  <a:srgbClr val="FFFFFF"/>
                </a:solidFill>
              </a:uFill>
              <a:latin typeface="Arial"/>
            </a:endParaRPr>
          </a:p>
        </p:txBody>
      </p:sp>
      <p:sp>
        <p:nvSpPr>
          <p:cNvPr id="73" name="CustomShape 26"/>
          <p:cNvSpPr/>
          <p:nvPr/>
        </p:nvSpPr>
        <p:spPr>
          <a:xfrm>
            <a:off x="29220120" y="32923440"/>
            <a:ext cx="4763880" cy="2284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2400" b="0" strike="noStrike" spc="-1">
                <a:solidFill>
                  <a:srgbClr val="000000"/>
                </a:solidFill>
                <a:uFill>
                  <a:solidFill>
                    <a:srgbClr val="FFFFFF"/>
                  </a:solidFill>
                </a:uFill>
                <a:latin typeface="Garamond"/>
                <a:ea typeface="DejaVu Sans"/>
              </a:rPr>
              <a:t>←Climatic characteristics :</a:t>
            </a:r>
            <a:endParaRPr lang="fr-FR" sz="1800" b="0" strike="noStrike" spc="-1">
              <a:solidFill>
                <a:srgbClr val="000000"/>
              </a:solidFill>
              <a:uFill>
                <a:solidFill>
                  <a:srgbClr val="FFFFFF"/>
                </a:solidFill>
              </a:uFill>
              <a:latin typeface="Arial"/>
            </a:endParaRPr>
          </a:p>
          <a:p>
            <a:pPr algn="ctr">
              <a:lnSpc>
                <a:spcPct val="100000"/>
              </a:lnSpc>
            </a:pPr>
            <a:r>
              <a:rPr lang="fr-FR" sz="2400" b="0" strike="noStrike" spc="-1">
                <a:solidFill>
                  <a:srgbClr val="000000"/>
                </a:solidFill>
                <a:uFill>
                  <a:solidFill>
                    <a:srgbClr val="FFFFFF"/>
                  </a:solidFill>
                </a:uFill>
                <a:latin typeface="Garamond"/>
                <a:ea typeface="DejaVu Sans"/>
              </a:rPr>
              <a:t>Semi oceanic climate</a:t>
            </a:r>
            <a:endParaRPr lang="fr-FR" sz="1800" b="0" strike="noStrike" spc="-1">
              <a:solidFill>
                <a:srgbClr val="000000"/>
              </a:solidFill>
              <a:uFill>
                <a:solidFill>
                  <a:srgbClr val="FFFFFF"/>
                </a:solidFill>
              </a:uFill>
              <a:latin typeface="Arial"/>
            </a:endParaRPr>
          </a:p>
          <a:p>
            <a:pPr algn="ctr">
              <a:lnSpc>
                <a:spcPct val="100000"/>
              </a:lnSpc>
            </a:pPr>
            <a:r>
              <a:rPr lang="fr-FR" sz="2400" b="0" strike="noStrike" spc="-1">
                <a:solidFill>
                  <a:srgbClr val="000000"/>
                </a:solidFill>
                <a:uFill>
                  <a:solidFill>
                    <a:srgbClr val="FFFFFF"/>
                  </a:solidFill>
                </a:uFill>
                <a:latin typeface="Garamond"/>
                <a:ea typeface="DejaVu Sans"/>
              </a:rPr>
              <a:t> Aspects of land cover :</a:t>
            </a:r>
            <a:endParaRPr lang="fr-FR" sz="1800" b="0" strike="noStrike" spc="-1">
              <a:solidFill>
                <a:srgbClr val="000000"/>
              </a:solidFill>
              <a:uFill>
                <a:solidFill>
                  <a:srgbClr val="FFFFFF"/>
                </a:solidFill>
              </a:uFill>
              <a:latin typeface="Arial"/>
            </a:endParaRPr>
          </a:p>
          <a:p>
            <a:pPr algn="ctr">
              <a:lnSpc>
                <a:spcPct val="100000"/>
              </a:lnSpc>
            </a:pPr>
            <a:r>
              <a:rPr lang="fr-FR" sz="2400" b="0" strike="noStrike" spc="-1">
                <a:solidFill>
                  <a:srgbClr val="000000"/>
                </a:solidFill>
                <a:uFill>
                  <a:solidFill>
                    <a:srgbClr val="FFFFFF"/>
                  </a:solidFill>
                </a:uFill>
                <a:latin typeface="Garamond"/>
                <a:ea typeface="DejaVu Sans"/>
              </a:rPr>
              <a:t> loamy sand and sandy clay</a:t>
            </a:r>
            <a:endParaRPr lang="fr-FR" sz="1800" b="0" strike="noStrike" spc="-1">
              <a:solidFill>
                <a:srgbClr val="000000"/>
              </a:solidFill>
              <a:uFill>
                <a:solidFill>
                  <a:srgbClr val="FFFFFF"/>
                </a:solidFill>
              </a:uFill>
              <a:latin typeface="Arial"/>
            </a:endParaRPr>
          </a:p>
          <a:p>
            <a:pPr algn="ctr">
              <a:lnSpc>
                <a:spcPct val="100000"/>
              </a:lnSpc>
            </a:pPr>
            <a:r>
              <a:rPr lang="fr-FR" sz="2400" b="0" strike="noStrike" spc="-1">
                <a:solidFill>
                  <a:srgbClr val="000000"/>
                </a:solidFill>
                <a:uFill>
                  <a:solidFill>
                    <a:srgbClr val="FFFFFF"/>
                  </a:solidFill>
                </a:uFill>
                <a:latin typeface="Garamond"/>
                <a:ea typeface="DejaVu Sans"/>
              </a:rPr>
              <a:t>Study area : </a:t>
            </a:r>
            <a:endParaRPr lang="fr-FR" sz="1800" b="0" strike="noStrike" spc="-1">
              <a:solidFill>
                <a:srgbClr val="000000"/>
              </a:solidFill>
              <a:uFill>
                <a:solidFill>
                  <a:srgbClr val="FFFFFF"/>
                </a:solidFill>
              </a:uFill>
              <a:latin typeface="Arial"/>
            </a:endParaRPr>
          </a:p>
          <a:p>
            <a:pPr algn="ctr">
              <a:lnSpc>
                <a:spcPct val="100000"/>
              </a:lnSpc>
            </a:pPr>
            <a:r>
              <a:rPr lang="fr-FR" sz="2400" b="0" strike="noStrike" spc="-1">
                <a:solidFill>
                  <a:srgbClr val="000000"/>
                </a:solidFill>
                <a:uFill>
                  <a:solidFill>
                    <a:srgbClr val="FFFFFF"/>
                  </a:solidFill>
                </a:uFill>
                <a:latin typeface="Garamond"/>
                <a:ea typeface="DejaVu Sans"/>
              </a:rPr>
              <a:t>Château Pouyanne’s vineyards</a:t>
            </a:r>
            <a:endParaRPr lang="fr-FR" sz="1800" b="0" strike="noStrike" spc="-1">
              <a:solidFill>
                <a:srgbClr val="000000"/>
              </a:solidFill>
              <a:uFill>
                <a:solidFill>
                  <a:srgbClr val="FFFFFF"/>
                </a:solidFill>
              </a:uFill>
              <a:latin typeface="Arial"/>
            </a:endParaRPr>
          </a:p>
        </p:txBody>
      </p:sp>
      <p:sp>
        <p:nvSpPr>
          <p:cNvPr id="74" name="CustomShape 27"/>
          <p:cNvSpPr/>
          <p:nvPr/>
        </p:nvSpPr>
        <p:spPr>
          <a:xfrm>
            <a:off x="33272640" y="31824000"/>
            <a:ext cx="3375360" cy="1918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2400" b="0" strike="noStrike" spc="-1">
                <a:solidFill>
                  <a:srgbClr val="000000"/>
                </a:solidFill>
                <a:uFill>
                  <a:solidFill>
                    <a:srgbClr val="FFFFFF"/>
                  </a:solidFill>
                </a:uFill>
                <a:latin typeface="Garamond"/>
                <a:ea typeface="DejaVu Sans"/>
              </a:rPr>
              <a:t>↑Climatic characteristics :</a:t>
            </a:r>
            <a:endParaRPr lang="fr-FR" sz="1800" b="0" strike="noStrike" spc="-1">
              <a:solidFill>
                <a:srgbClr val="000000"/>
              </a:solidFill>
              <a:uFill>
                <a:solidFill>
                  <a:srgbClr val="FFFFFF"/>
                </a:solidFill>
              </a:uFill>
              <a:latin typeface="Arial"/>
            </a:endParaRPr>
          </a:p>
          <a:p>
            <a:pPr algn="ctr">
              <a:lnSpc>
                <a:spcPct val="100000"/>
              </a:lnSpc>
            </a:pPr>
            <a:r>
              <a:rPr lang="fr-FR" sz="2400" b="0" strike="noStrike" spc="-1">
                <a:solidFill>
                  <a:srgbClr val="000000"/>
                </a:solidFill>
                <a:uFill>
                  <a:solidFill>
                    <a:srgbClr val="FFFFFF"/>
                  </a:solidFill>
                </a:uFill>
                <a:latin typeface="Garamond"/>
                <a:ea typeface="DejaVu Sans"/>
              </a:rPr>
              <a:t>Semi oceanic climate</a:t>
            </a:r>
            <a:endParaRPr lang="fr-FR" sz="1800" b="0" strike="noStrike" spc="-1">
              <a:solidFill>
                <a:srgbClr val="000000"/>
              </a:solidFill>
              <a:uFill>
                <a:solidFill>
                  <a:srgbClr val="FFFFFF"/>
                </a:solidFill>
              </a:uFill>
              <a:latin typeface="Arial"/>
            </a:endParaRPr>
          </a:p>
          <a:p>
            <a:pPr algn="ctr">
              <a:lnSpc>
                <a:spcPct val="100000"/>
              </a:lnSpc>
            </a:pPr>
            <a:r>
              <a:rPr lang="fr-FR" sz="2400" b="0" strike="noStrike" spc="-1">
                <a:solidFill>
                  <a:srgbClr val="000000"/>
                </a:solidFill>
                <a:uFill>
                  <a:solidFill>
                    <a:srgbClr val="FFFFFF"/>
                  </a:solidFill>
                </a:uFill>
                <a:latin typeface="Garamond"/>
                <a:ea typeface="DejaVu Sans"/>
              </a:rPr>
              <a:t>Study zone :</a:t>
            </a:r>
            <a:endParaRPr lang="fr-FR" sz="1800" b="0" strike="noStrike" spc="-1">
              <a:solidFill>
                <a:srgbClr val="000000"/>
              </a:solidFill>
              <a:uFill>
                <a:solidFill>
                  <a:srgbClr val="FFFFFF"/>
                </a:solidFill>
              </a:uFill>
              <a:latin typeface="Arial"/>
            </a:endParaRPr>
          </a:p>
          <a:p>
            <a:pPr algn="ctr">
              <a:lnSpc>
                <a:spcPct val="100000"/>
              </a:lnSpc>
            </a:pPr>
            <a:r>
              <a:rPr lang="fr-FR" sz="2400" b="0" strike="noStrike" spc="-1">
                <a:solidFill>
                  <a:srgbClr val="000000"/>
                </a:solidFill>
                <a:uFill>
                  <a:solidFill>
                    <a:srgbClr val="FFFFFF"/>
                  </a:solidFill>
                </a:uFill>
                <a:latin typeface="Garamond"/>
                <a:ea typeface="DejaVu Sans"/>
              </a:rPr>
              <a:t>Atmosphere datas of Langon</a:t>
            </a:r>
            <a:endParaRPr lang="fr-FR" sz="1800" b="0" strike="noStrike" spc="-1">
              <a:solidFill>
                <a:srgbClr val="000000"/>
              </a:solidFill>
              <a:uFill>
                <a:solidFill>
                  <a:srgbClr val="FFFFFF"/>
                </a:solidFill>
              </a:uFill>
              <a:latin typeface="Arial"/>
            </a:endParaRPr>
          </a:p>
        </p:txBody>
      </p:sp>
      <p:pic>
        <p:nvPicPr>
          <p:cNvPr id="75" name="Image 74"/>
          <p:cNvPicPr/>
          <p:nvPr/>
        </p:nvPicPr>
        <p:blipFill>
          <a:blip r:embed="rId15"/>
          <a:stretch/>
        </p:blipFill>
        <p:spPr>
          <a:xfrm>
            <a:off x="33785280" y="33742800"/>
            <a:ext cx="1782720" cy="1645560"/>
          </a:xfrm>
          <a:prstGeom prst="rect">
            <a:avLst/>
          </a:prstGeom>
          <a:ln>
            <a:noFill/>
          </a:ln>
        </p:spPr>
      </p:pic>
      <p:graphicFrame>
        <p:nvGraphicFramePr>
          <p:cNvPr id="76" name="Object 28"/>
          <p:cNvGraphicFramePr/>
          <p:nvPr/>
        </p:nvGraphicFramePr>
        <p:xfrm>
          <a:off x="27000000" y="28514160"/>
          <a:ext cx="6119280" cy="1077840"/>
        </p:xfrm>
        <a:graphic>
          <a:graphicData uri="http://schemas.openxmlformats.org/presentationml/2006/ole">
            <mc:AlternateContent xmlns:mc="http://schemas.openxmlformats.org/markup-compatibility/2006">
              <mc:Choice xmlns:v="urn:schemas-microsoft-com:vml" Requires="v">
                <p:oleObj spid="_x0000_s1026" r:id="rId16" imgW="0" imgH="0" progId="Word.Document.12">
                  <p:embed/>
                </p:oleObj>
              </mc:Choice>
              <mc:Fallback>
                <p:oleObj r:id="rId16" imgW="0" imgH="0" progId="Word.Document.12">
                  <p:embed/>
                  <p:pic>
                    <p:nvPicPr>
                      <p:cNvPr id="77" name=""/>
                      <p:cNvPicPr/>
                      <p:nvPr/>
                    </p:nvPicPr>
                    <p:blipFill>
                      <a:blip r:embed="rId17"/>
                      <a:stretch/>
                    </p:blipFill>
                    <p:spPr>
                      <a:xfrm>
                        <a:off x="27000000" y="28514160"/>
                        <a:ext cx="6119280" cy="1077840"/>
                      </a:xfrm>
                      <a:prstGeom prst="rect">
                        <a:avLst/>
                      </a:prstGeom>
                      <a:ln>
                        <a:noFill/>
                      </a:ln>
                    </p:spPr>
                  </p:pic>
                </p:oleObj>
              </mc:Fallback>
            </mc:AlternateContent>
          </a:graphicData>
        </a:graphic>
      </p:graphicFrame>
      <p:sp>
        <p:nvSpPr>
          <p:cNvPr id="78" name="TextShape 29"/>
          <p:cNvSpPr txBox="1"/>
          <p:nvPr/>
        </p:nvSpPr>
        <p:spPr>
          <a:xfrm>
            <a:off x="33840000" y="29104560"/>
            <a:ext cx="459720" cy="343440"/>
          </a:xfrm>
          <a:prstGeom prst="rect">
            <a:avLst/>
          </a:prstGeom>
          <a:noFill/>
          <a:ln>
            <a:noFill/>
          </a:ln>
        </p:spPr>
        <p:txBody>
          <a:bodyPr lIns="90000" tIns="45000" rIns="90000" bIns="45000"/>
          <a:lstStyle/>
          <a:p>
            <a:r>
              <a:rPr lang="fr-FR" sz="1800" b="0" strike="noStrike" spc="-1">
                <a:solidFill>
                  <a:srgbClr val="000000"/>
                </a:solidFill>
                <a:uFill>
                  <a:solidFill>
                    <a:srgbClr val="FFFFFF"/>
                  </a:solidFill>
                </a:uFill>
                <a:latin typeface="Arial"/>
              </a:rPr>
              <a:t>(2)</a:t>
            </a:r>
          </a:p>
        </p:txBody>
      </p:sp>
      <p:sp>
        <p:nvSpPr>
          <p:cNvPr id="79" name="TextShape 30"/>
          <p:cNvSpPr txBox="1"/>
          <p:nvPr/>
        </p:nvSpPr>
        <p:spPr>
          <a:xfrm>
            <a:off x="35640000" y="34272000"/>
            <a:ext cx="1224000" cy="1102680"/>
          </a:xfrm>
          <a:prstGeom prst="rect">
            <a:avLst/>
          </a:prstGeom>
          <a:noFill/>
          <a:ln>
            <a:noFill/>
          </a:ln>
        </p:spPr>
        <p:txBody>
          <a:bodyPr lIns="90000" tIns="45000" rIns="90000" bIns="45000"/>
          <a:lstStyle/>
          <a:p>
            <a:r>
              <a:rPr lang="fr-FR" sz="1800" b="0" strike="noStrike" spc="-1">
                <a:solidFill>
                  <a:srgbClr val="000000"/>
                </a:solidFill>
                <a:uFill>
                  <a:solidFill>
                    <a:srgbClr val="FFFFFF"/>
                  </a:solidFill>
                </a:uFill>
                <a:latin typeface="Arial"/>
              </a:rPr>
              <a:t>Triangle Textural 3</a:t>
            </a:r>
          </a:p>
        </p:txBody>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160</TotalTime>
  <Words>2958</Words>
  <Application>Microsoft Macintosh PowerPoint</Application>
  <PresentationFormat>Personnalisé</PresentationFormat>
  <Paragraphs>193</Paragraphs>
  <Slides>1</Slides>
  <Notes>1</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1</vt:i4>
      </vt:variant>
    </vt:vector>
  </HeadingPairs>
  <TitlesOfParts>
    <vt:vector size="3" baseType="lpstr">
      <vt:lpstr>Office Theme</vt:lpstr>
      <vt:lpstr>Word.Document.12</vt:lpstr>
      <vt:lpstr>Présentation PowerPoint</vt:lpstr>
    </vt:vector>
  </TitlesOfParts>
  <Company>MegaPrint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140x100 cm horizontal poster</dc:title>
  <dc:subject/>
  <dc:creator>Ethan Shulda;www.postersession.com</dc:creator>
  <cp:keywords>www.postersession.com</cp:keywords>
  <dc:description>©MegaPrint Inc. 2009-2015</dc:description>
  <cp:lastModifiedBy>Didier</cp:lastModifiedBy>
  <cp:revision>101</cp:revision>
  <dcterms:created xsi:type="dcterms:W3CDTF">2008-12-04T00:20:37Z</dcterms:created>
  <dcterms:modified xsi:type="dcterms:W3CDTF">2019-03-29T13:35:38Z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Company">
    <vt:lpwstr>MegaPrint Inc.</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1</vt:i4>
  </property>
  <property fmtid="{D5CDD505-2E9C-101B-9397-08002B2CF9AE}" pid="9" name="PresentationFormat">
    <vt:lpwstr>Personnalisé</vt:lpwstr>
  </property>
  <property fmtid="{D5CDD505-2E9C-101B-9397-08002B2CF9AE}" pid="10" name="ScaleCrop">
    <vt:bool>false</vt:bool>
  </property>
  <property fmtid="{D5CDD505-2E9C-101B-9397-08002B2CF9AE}" pid="11" name="ShareDoc">
    <vt:bool>false</vt:bool>
  </property>
  <property fmtid="{D5CDD505-2E9C-101B-9397-08002B2CF9AE}" pid="12" name="Slides">
    <vt:i4>1</vt:i4>
  </property>
</Properties>
</file>