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handoutMasterIdLst>
    <p:handoutMasterId r:id="rId18"/>
  </p:handoutMasterIdLst>
  <p:sldIdLst>
    <p:sldId id="256" r:id="rId2"/>
    <p:sldId id="282" r:id="rId3"/>
    <p:sldId id="272" r:id="rId4"/>
    <p:sldId id="257" r:id="rId5"/>
    <p:sldId id="258" r:id="rId6"/>
    <p:sldId id="273" r:id="rId7"/>
    <p:sldId id="259" r:id="rId8"/>
    <p:sldId id="274" r:id="rId9"/>
    <p:sldId id="275" r:id="rId10"/>
    <p:sldId id="276" r:id="rId11"/>
    <p:sldId id="277" r:id="rId12"/>
    <p:sldId id="278" r:id="rId13"/>
    <p:sldId id="281" r:id="rId14"/>
    <p:sldId id="279" r:id="rId15"/>
    <p:sldId id="280"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206" autoAdjust="0"/>
    <p:restoredTop sz="98674" autoAdjust="0"/>
  </p:normalViewPr>
  <p:slideViewPr>
    <p:cSldViewPr>
      <p:cViewPr>
        <p:scale>
          <a:sx n="90" d="100"/>
          <a:sy n="90" d="100"/>
        </p:scale>
        <p:origin x="-228" y="25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0EF9A38-E03C-4D3A-BE5E-08AC9FFA62B6}" type="datetimeFigureOut">
              <a:rPr lang="en-US" smtClean="0"/>
              <a:pPr/>
              <a:t>9/30/2011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8AC3F2CE-04E6-4A85-836C-3220133202BA}"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9771FCE-881F-42C9-850F-FB4B0229ACC5}" type="datetimeFigureOut">
              <a:rPr lang="en-US" smtClean="0"/>
              <a:pPr/>
              <a:t>9/30/2011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2539203-122E-4F1C-811C-2A37CF2555A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7" descr="RTAG_RGB_RB"/>
          <p:cNvPicPr>
            <a:picLocks noChangeAspect="1" noChangeArrowheads="1"/>
          </p:cNvPicPr>
          <p:nvPr/>
        </p:nvPicPr>
        <p:blipFill>
          <a:blip r:embed="rId2" cstate="print"/>
          <a:srcRect/>
          <a:stretch>
            <a:fillRect/>
          </a:stretch>
        </p:blipFill>
        <p:spPr bwMode="auto">
          <a:xfrm>
            <a:off x="7267575" y="212725"/>
            <a:ext cx="1627188" cy="393700"/>
          </a:xfrm>
          <a:prstGeom prst="rect">
            <a:avLst/>
          </a:prstGeom>
          <a:noFill/>
          <a:ln w="9525">
            <a:noFill/>
            <a:miter lim="800000"/>
            <a:headEnd/>
            <a:tailEnd/>
          </a:ln>
        </p:spPr>
      </p:pic>
      <p:sp>
        <p:nvSpPr>
          <p:cNvPr id="136194" name="Rectangle 2"/>
          <p:cNvSpPr>
            <a:spLocks noGrp="1" noChangeArrowheads="1"/>
          </p:cNvSpPr>
          <p:nvPr>
            <p:ph type="subTitle" idx="1"/>
          </p:nvPr>
        </p:nvSpPr>
        <p:spPr>
          <a:xfrm>
            <a:off x="1069975" y="3429000"/>
            <a:ext cx="7402513" cy="1400175"/>
          </a:xfrm>
          <a:ln w="12700"/>
        </p:spPr>
        <p:txBody>
          <a:bodyPr tIns="44450" rIns="90487" bIns="44450"/>
          <a:lstStyle>
            <a:lvl1pPr marL="0" indent="0">
              <a:buFont typeface="Wingdings" charset="2"/>
              <a:buNone/>
              <a:defRPr sz="2800"/>
            </a:lvl1pPr>
          </a:lstStyle>
          <a:p>
            <a:r>
              <a:rPr lang="en-US" smtClean="0"/>
              <a:t>Click to edit Master subtitle style</a:t>
            </a:r>
            <a:endParaRPr lang="en-US"/>
          </a:p>
        </p:txBody>
      </p:sp>
      <p:sp>
        <p:nvSpPr>
          <p:cNvPr id="136196" name="Rectangle 4"/>
          <p:cNvSpPr>
            <a:spLocks noGrp="1" noChangeArrowheads="1"/>
          </p:cNvSpPr>
          <p:nvPr>
            <p:ph type="ctrTitle"/>
          </p:nvPr>
        </p:nvSpPr>
        <p:spPr>
          <a:xfrm>
            <a:off x="1065213" y="2119313"/>
            <a:ext cx="7407275" cy="919162"/>
          </a:xfrm>
        </p:spPr>
        <p:txBody>
          <a:bodyPr anchor="t"/>
          <a:lstStyle>
            <a:lvl1pPr>
              <a:defRPr sz="4000"/>
            </a:lvl1pPr>
          </a:lstStyle>
          <a:p>
            <a:r>
              <a:rPr lang="en-US" smtClean="0"/>
              <a:t>Click to edit Master title style</a:t>
            </a:r>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6"/>
          <p:cNvSpPr>
            <a:spLocks noGrp="1" noChangeArrowheads="1"/>
          </p:cNvSpPr>
          <p:nvPr>
            <p:ph type="dt" sz="half" idx="10"/>
          </p:nvPr>
        </p:nvSpPr>
        <p:spPr>
          <a:ln/>
        </p:spPr>
        <p:txBody>
          <a:bodyPr/>
          <a:lstStyle>
            <a:lvl1pPr>
              <a:defRPr/>
            </a:lvl1pPr>
          </a:lstStyle>
          <a:p>
            <a:fld id="{644C74F4-D0C0-4B28-81D3-C1A52FF96B04}" type="datetime1">
              <a:rPr lang="en-US" smtClean="0"/>
              <a:pPr/>
              <a:t>9/30/2011</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01600"/>
            <a:ext cx="2133600" cy="57816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101600"/>
            <a:ext cx="6248400" cy="5781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6"/>
          <p:cNvSpPr>
            <a:spLocks noGrp="1" noChangeArrowheads="1"/>
          </p:cNvSpPr>
          <p:nvPr>
            <p:ph type="dt" sz="half" idx="10"/>
          </p:nvPr>
        </p:nvSpPr>
        <p:spPr>
          <a:ln/>
        </p:spPr>
        <p:txBody>
          <a:bodyPr/>
          <a:lstStyle>
            <a:lvl1pPr>
              <a:defRPr/>
            </a:lvl1pPr>
          </a:lstStyle>
          <a:p>
            <a:fld id="{502A4087-24C4-421B-BFA1-8EC77284829C}" type="datetime1">
              <a:rPr lang="en-US" smtClean="0"/>
              <a:pPr/>
              <a:t>9/30/2011</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6"/>
          <p:cNvSpPr>
            <a:spLocks noGrp="1" noChangeArrowheads="1"/>
          </p:cNvSpPr>
          <p:nvPr>
            <p:ph type="dt" sz="half" idx="10"/>
          </p:nvPr>
        </p:nvSpPr>
        <p:spPr>
          <a:ln/>
        </p:spPr>
        <p:txBody>
          <a:bodyPr/>
          <a:lstStyle>
            <a:lvl1pPr>
              <a:defRPr/>
            </a:lvl1pPr>
          </a:lstStyle>
          <a:p>
            <a:fld id="{650AF50C-C541-4A2B-92D8-714ACC1E4F1D}" type="datetime1">
              <a:rPr lang="en-US" smtClean="0"/>
              <a:pPr/>
              <a:t>9/30/2011</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6"/>
          <p:cNvSpPr>
            <a:spLocks noGrp="1" noChangeArrowheads="1"/>
          </p:cNvSpPr>
          <p:nvPr>
            <p:ph type="dt" sz="half" idx="10"/>
          </p:nvPr>
        </p:nvSpPr>
        <p:spPr>
          <a:ln/>
        </p:spPr>
        <p:txBody>
          <a:bodyPr/>
          <a:lstStyle>
            <a:lvl1pPr>
              <a:defRPr/>
            </a:lvl1pPr>
          </a:lstStyle>
          <a:p>
            <a:fld id="{EB681EFF-33D4-46DC-8E06-30B7808FF5E6}" type="datetime1">
              <a:rPr lang="en-US" smtClean="0"/>
              <a:pPr/>
              <a:t>9/30/2011</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095375"/>
            <a:ext cx="4191000" cy="478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95375"/>
            <a:ext cx="4191000" cy="478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6"/>
          <p:cNvSpPr>
            <a:spLocks noGrp="1" noChangeArrowheads="1"/>
          </p:cNvSpPr>
          <p:nvPr>
            <p:ph type="dt" sz="half" idx="10"/>
          </p:nvPr>
        </p:nvSpPr>
        <p:spPr>
          <a:ln/>
        </p:spPr>
        <p:txBody>
          <a:bodyPr/>
          <a:lstStyle>
            <a:lvl1pPr>
              <a:defRPr/>
            </a:lvl1pPr>
          </a:lstStyle>
          <a:p>
            <a:fld id="{893BD611-ADC2-496D-A497-72214D1EFA8F}" type="datetime1">
              <a:rPr lang="en-US" smtClean="0"/>
              <a:pPr/>
              <a:t>9/30/2011</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6"/>
          <p:cNvSpPr>
            <a:spLocks noGrp="1" noChangeArrowheads="1"/>
          </p:cNvSpPr>
          <p:nvPr>
            <p:ph type="dt" sz="half" idx="10"/>
          </p:nvPr>
        </p:nvSpPr>
        <p:spPr>
          <a:ln/>
        </p:spPr>
        <p:txBody>
          <a:bodyPr/>
          <a:lstStyle>
            <a:lvl1pPr>
              <a:defRPr/>
            </a:lvl1pPr>
          </a:lstStyle>
          <a:p>
            <a:fld id="{E3AD2926-8096-4B79-BB71-294AB7FA7AC1}" type="datetime1">
              <a:rPr lang="en-US" smtClean="0"/>
              <a:pPr/>
              <a:t>9/30/2011</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6"/>
          <p:cNvSpPr>
            <a:spLocks noGrp="1" noChangeArrowheads="1"/>
          </p:cNvSpPr>
          <p:nvPr>
            <p:ph type="dt" sz="half" idx="10"/>
          </p:nvPr>
        </p:nvSpPr>
        <p:spPr>
          <a:ln/>
        </p:spPr>
        <p:txBody>
          <a:bodyPr/>
          <a:lstStyle>
            <a:lvl1pPr>
              <a:defRPr/>
            </a:lvl1pPr>
          </a:lstStyle>
          <a:p>
            <a:fld id="{BCE8CCF7-9FBD-4968-ACBC-C330C4EB0A08}" type="datetime1">
              <a:rPr lang="en-US" smtClean="0"/>
              <a:pPr/>
              <a:t>9/30/2011</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6"/>
          <p:cNvSpPr>
            <a:spLocks noGrp="1" noChangeArrowheads="1"/>
          </p:cNvSpPr>
          <p:nvPr>
            <p:ph type="dt" sz="half" idx="10"/>
          </p:nvPr>
        </p:nvSpPr>
        <p:spPr>
          <a:ln/>
        </p:spPr>
        <p:txBody>
          <a:bodyPr/>
          <a:lstStyle>
            <a:lvl1pPr>
              <a:defRPr/>
            </a:lvl1pPr>
          </a:lstStyle>
          <a:p>
            <a:fld id="{F2A11295-FAFD-45C9-BB08-51F9E3B2E114}" type="datetime1">
              <a:rPr lang="en-US" smtClean="0"/>
              <a:pPr/>
              <a:t>9/30/2011</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6"/>
          <p:cNvSpPr>
            <a:spLocks noGrp="1" noChangeArrowheads="1"/>
          </p:cNvSpPr>
          <p:nvPr>
            <p:ph type="dt" sz="half" idx="10"/>
          </p:nvPr>
        </p:nvSpPr>
        <p:spPr>
          <a:ln/>
        </p:spPr>
        <p:txBody>
          <a:bodyPr/>
          <a:lstStyle>
            <a:lvl1pPr>
              <a:defRPr/>
            </a:lvl1pPr>
          </a:lstStyle>
          <a:p>
            <a:fld id="{AC4DDD60-5E6E-4F26-BA15-BBCB06F4882F}" type="datetime1">
              <a:rPr lang="en-US" smtClean="0"/>
              <a:pPr/>
              <a:t>9/30/2011</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6"/>
          <p:cNvSpPr>
            <a:spLocks noGrp="1" noChangeArrowheads="1"/>
          </p:cNvSpPr>
          <p:nvPr>
            <p:ph type="dt" sz="half" idx="10"/>
          </p:nvPr>
        </p:nvSpPr>
        <p:spPr>
          <a:ln/>
        </p:spPr>
        <p:txBody>
          <a:bodyPr/>
          <a:lstStyle>
            <a:lvl1pPr>
              <a:defRPr/>
            </a:lvl1pPr>
          </a:lstStyle>
          <a:p>
            <a:fld id="{D201F10F-6E59-4628-B886-5CF0CE5307F8}" type="datetime1">
              <a:rPr lang="en-US" smtClean="0"/>
              <a:pPr/>
              <a:t>9/30/2011</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40" descr="RTN_RGB_RED"/>
          <p:cNvPicPr>
            <a:picLocks noChangeAspect="1" noChangeArrowheads="1"/>
          </p:cNvPicPr>
          <p:nvPr/>
        </p:nvPicPr>
        <p:blipFill>
          <a:blip r:embed="rId13" cstate="print"/>
          <a:srcRect/>
          <a:stretch>
            <a:fillRect/>
          </a:stretch>
        </p:blipFill>
        <p:spPr bwMode="auto">
          <a:xfrm>
            <a:off x="7727950" y="212725"/>
            <a:ext cx="1143000" cy="219075"/>
          </a:xfrm>
          <a:prstGeom prst="rect">
            <a:avLst/>
          </a:prstGeom>
          <a:noFill/>
          <a:ln w="9525">
            <a:noFill/>
            <a:miter lim="800000"/>
            <a:headEnd/>
            <a:tailEnd/>
          </a:ln>
        </p:spPr>
      </p:pic>
      <p:sp>
        <p:nvSpPr>
          <p:cNvPr id="2051" name="Rectangle 3"/>
          <p:cNvSpPr>
            <a:spLocks noGrp="1" noChangeArrowheads="1"/>
          </p:cNvSpPr>
          <p:nvPr>
            <p:ph type="body" idx="1"/>
          </p:nvPr>
        </p:nvSpPr>
        <p:spPr bwMode="auto">
          <a:xfrm>
            <a:off x="304800" y="1095375"/>
            <a:ext cx="8534400" cy="47879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8" name="Line 4"/>
          <p:cNvSpPr>
            <a:spLocks noChangeShapeType="1"/>
          </p:cNvSpPr>
          <p:nvPr/>
        </p:nvSpPr>
        <p:spPr bwMode="auto">
          <a:xfrm>
            <a:off x="0" y="957263"/>
            <a:ext cx="9137650" cy="0"/>
          </a:xfrm>
          <a:prstGeom prst="line">
            <a:avLst/>
          </a:prstGeom>
          <a:noFill/>
          <a:ln w="12700">
            <a:solidFill>
              <a:srgbClr val="CE1126"/>
            </a:solidFill>
            <a:round/>
            <a:headEnd/>
            <a:tailEnd/>
          </a:ln>
          <a:effectLst/>
        </p:spPr>
        <p:txBody>
          <a:bodyPr wrap="none" anchor="ctr"/>
          <a:lstStyle/>
          <a:p>
            <a:pPr>
              <a:defRPr/>
            </a:pPr>
            <a:endParaRPr lang="en-US">
              <a:ea typeface="+mn-ea"/>
            </a:endParaRPr>
          </a:p>
        </p:txBody>
      </p:sp>
      <p:sp>
        <p:nvSpPr>
          <p:cNvPr id="2053" name="Rectangle 5"/>
          <p:cNvSpPr>
            <a:spLocks noGrp="1" noChangeArrowheads="1"/>
          </p:cNvSpPr>
          <p:nvPr>
            <p:ph type="title"/>
          </p:nvPr>
        </p:nvSpPr>
        <p:spPr bwMode="auto">
          <a:xfrm>
            <a:off x="304800" y="101600"/>
            <a:ext cx="7024688" cy="831850"/>
          </a:xfrm>
          <a:prstGeom prst="rect">
            <a:avLst/>
          </a:prstGeom>
          <a:noFill/>
          <a:ln w="12700">
            <a:noFill/>
            <a:miter lim="800000"/>
            <a:headEnd/>
            <a:tailEnd/>
          </a:ln>
        </p:spPr>
        <p:txBody>
          <a:bodyPr vert="horz" wrap="square" lIns="0" tIns="44450" rIns="90487" bIns="44450" numCol="1" anchor="b" anchorCtr="0" compatLnSpc="1">
            <a:prstTxWarp prst="textNoShape">
              <a:avLst/>
            </a:prstTxWarp>
          </a:bodyPr>
          <a:lstStyle/>
          <a:p>
            <a:pPr lvl="0"/>
            <a:r>
              <a:rPr lang="en-US" smtClean="0"/>
              <a:t>Click to edit Master title style</a:t>
            </a:r>
          </a:p>
        </p:txBody>
      </p:sp>
      <p:sp>
        <p:nvSpPr>
          <p:cNvPr id="1050" name="Rectangle 26"/>
          <p:cNvSpPr>
            <a:spLocks noGrp="1" noChangeArrowheads="1"/>
          </p:cNvSpPr>
          <p:nvPr>
            <p:ph type="dt" sz="half" idx="2"/>
          </p:nvPr>
        </p:nvSpPr>
        <p:spPr bwMode="auto">
          <a:xfrm>
            <a:off x="7165975" y="6630988"/>
            <a:ext cx="1187450" cy="177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spcBef>
                <a:spcPct val="0"/>
              </a:spcBef>
              <a:buClrTx/>
              <a:buSzTx/>
              <a:defRPr sz="1000"/>
            </a:lvl1pPr>
          </a:lstStyle>
          <a:p>
            <a:fld id="{6FDC8E72-2DDC-4C91-BD09-BA32DDA55FCF}" type="datetime1">
              <a:rPr lang="en-US" smtClean="0"/>
              <a:pPr/>
              <a:t>9/30/2011</a:t>
            </a:fld>
            <a:endParaRPr lang="en-US"/>
          </a:p>
        </p:txBody>
      </p:sp>
      <p:sp>
        <p:nvSpPr>
          <p:cNvPr id="1051" name="Rectangle 27"/>
          <p:cNvSpPr>
            <a:spLocks noChangeArrowheads="1"/>
          </p:cNvSpPr>
          <p:nvPr/>
        </p:nvSpPr>
        <p:spPr bwMode="auto">
          <a:xfrm>
            <a:off x="8499475" y="6630988"/>
            <a:ext cx="644525" cy="173037"/>
          </a:xfrm>
          <a:prstGeom prst="rect">
            <a:avLst/>
          </a:prstGeom>
          <a:noFill/>
          <a:ln w="9525">
            <a:noFill/>
            <a:miter lim="800000"/>
            <a:headEnd/>
            <a:tailEnd/>
          </a:ln>
          <a:effectLst/>
        </p:spPr>
        <p:txBody>
          <a:bodyPr lIns="0" tIns="0" rIns="0" bIns="0"/>
          <a:lstStyle/>
          <a:p>
            <a:pPr>
              <a:spcBef>
                <a:spcPct val="0"/>
              </a:spcBef>
              <a:buClrTx/>
              <a:buSzTx/>
              <a:defRPr/>
            </a:pPr>
            <a:r>
              <a:rPr lang="en-US" sz="1000"/>
              <a:t>Page </a:t>
            </a:r>
            <a:fld id="{546513CE-BDD1-499A-BD07-1F2549005577}" type="slidenum">
              <a:rPr lang="en-US" sz="1000"/>
              <a:pPr>
                <a:spcBef>
                  <a:spcPct val="0"/>
                </a:spcBef>
                <a:buClrTx/>
                <a:buSzTx/>
                <a:defRPr/>
              </a:pPr>
              <a:t>‹#›</a:t>
            </a:fld>
            <a:endParaRPr lang="en-US" sz="1000"/>
          </a:p>
        </p:txBody>
      </p:sp>
      <p:sp>
        <p:nvSpPr>
          <p:cNvPr id="1052" name="Line 28"/>
          <p:cNvSpPr>
            <a:spLocks noChangeShapeType="1"/>
          </p:cNvSpPr>
          <p:nvPr/>
        </p:nvSpPr>
        <p:spPr bwMode="auto">
          <a:xfrm>
            <a:off x="8428038" y="6608763"/>
            <a:ext cx="0" cy="200025"/>
          </a:xfrm>
          <a:prstGeom prst="line">
            <a:avLst/>
          </a:prstGeom>
          <a:noFill/>
          <a:ln w="12700">
            <a:solidFill>
              <a:schemeClr val="tx1"/>
            </a:solidFill>
            <a:round/>
            <a:headEnd/>
            <a:tailEnd/>
          </a:ln>
          <a:effectLst/>
        </p:spPr>
        <p:txBody>
          <a:bodyPr wrap="none" anchor="ctr"/>
          <a:lstStyle/>
          <a:p>
            <a:pPr>
              <a:defRPr/>
            </a:pPr>
            <a:endParaRPr lang="en-US">
              <a:ea typeface="+mn-ea"/>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fade/>
  </p:transition>
  <p:hf hdr="0" ftr="0" dt="0"/>
  <p:txStyles>
    <p:titleStyle>
      <a:lvl1pPr algn="l" rtl="0" eaLnBrk="1" fontAlgn="base" hangingPunct="1">
        <a:spcBef>
          <a:spcPct val="0"/>
        </a:spcBef>
        <a:spcAft>
          <a:spcPct val="0"/>
        </a:spcAft>
        <a:defRPr sz="2800" b="1">
          <a:solidFill>
            <a:schemeClr val="tx1"/>
          </a:solidFill>
          <a:latin typeface="+mj-lt"/>
          <a:ea typeface="ＭＳ Ｐゴシック" charset="-128"/>
          <a:cs typeface="+mj-cs"/>
        </a:defRPr>
      </a:lvl1pPr>
      <a:lvl2pPr algn="l" rtl="0" eaLnBrk="1" fontAlgn="base" hangingPunct="1">
        <a:spcBef>
          <a:spcPct val="0"/>
        </a:spcBef>
        <a:spcAft>
          <a:spcPct val="0"/>
        </a:spcAft>
        <a:defRPr sz="2800" b="1">
          <a:solidFill>
            <a:schemeClr val="tx1"/>
          </a:solidFill>
          <a:latin typeface="Arial" charset="0"/>
          <a:ea typeface="ＭＳ Ｐゴシック" charset="-128"/>
        </a:defRPr>
      </a:lvl2pPr>
      <a:lvl3pPr algn="l" rtl="0" eaLnBrk="1" fontAlgn="base" hangingPunct="1">
        <a:spcBef>
          <a:spcPct val="0"/>
        </a:spcBef>
        <a:spcAft>
          <a:spcPct val="0"/>
        </a:spcAft>
        <a:defRPr sz="2800" b="1">
          <a:solidFill>
            <a:schemeClr val="tx1"/>
          </a:solidFill>
          <a:latin typeface="Arial" charset="0"/>
          <a:ea typeface="ＭＳ Ｐゴシック" charset="-128"/>
        </a:defRPr>
      </a:lvl3pPr>
      <a:lvl4pPr algn="l" rtl="0" eaLnBrk="1" fontAlgn="base" hangingPunct="1">
        <a:spcBef>
          <a:spcPct val="0"/>
        </a:spcBef>
        <a:spcAft>
          <a:spcPct val="0"/>
        </a:spcAft>
        <a:defRPr sz="2800" b="1">
          <a:solidFill>
            <a:schemeClr val="tx1"/>
          </a:solidFill>
          <a:latin typeface="Arial" charset="0"/>
          <a:ea typeface="ＭＳ Ｐゴシック" charset="-128"/>
        </a:defRPr>
      </a:lvl4pPr>
      <a:lvl5pPr algn="l" rtl="0" eaLnBrk="1" fontAlgn="base" hangingPunct="1">
        <a:spcBef>
          <a:spcPct val="0"/>
        </a:spcBef>
        <a:spcAft>
          <a:spcPct val="0"/>
        </a:spcAft>
        <a:defRPr sz="2800" b="1">
          <a:solidFill>
            <a:schemeClr val="tx1"/>
          </a:solidFill>
          <a:latin typeface="Arial" charset="0"/>
          <a:ea typeface="ＭＳ Ｐゴシック" charset="-128"/>
        </a:defRPr>
      </a:lvl5pPr>
      <a:lvl6pPr marL="457200" algn="l" rtl="0" eaLnBrk="1" fontAlgn="base" hangingPunct="1">
        <a:spcBef>
          <a:spcPct val="0"/>
        </a:spcBef>
        <a:spcAft>
          <a:spcPct val="0"/>
        </a:spcAft>
        <a:defRPr sz="2800" b="1">
          <a:solidFill>
            <a:schemeClr val="tx1"/>
          </a:solidFill>
          <a:latin typeface="Arial" charset="0"/>
        </a:defRPr>
      </a:lvl6pPr>
      <a:lvl7pPr marL="914400" algn="l" rtl="0" eaLnBrk="1" fontAlgn="base" hangingPunct="1">
        <a:spcBef>
          <a:spcPct val="0"/>
        </a:spcBef>
        <a:spcAft>
          <a:spcPct val="0"/>
        </a:spcAft>
        <a:defRPr sz="2800" b="1">
          <a:solidFill>
            <a:schemeClr val="tx1"/>
          </a:solidFill>
          <a:latin typeface="Arial" charset="0"/>
        </a:defRPr>
      </a:lvl7pPr>
      <a:lvl8pPr marL="1371600" algn="l" rtl="0" eaLnBrk="1" fontAlgn="base" hangingPunct="1">
        <a:spcBef>
          <a:spcPct val="0"/>
        </a:spcBef>
        <a:spcAft>
          <a:spcPct val="0"/>
        </a:spcAft>
        <a:defRPr sz="2800" b="1">
          <a:solidFill>
            <a:schemeClr val="tx1"/>
          </a:solidFill>
          <a:latin typeface="Arial" charset="0"/>
        </a:defRPr>
      </a:lvl8pPr>
      <a:lvl9pPr marL="1828800" algn="l" rtl="0" eaLnBrk="1" fontAlgn="base" hangingPunct="1">
        <a:spcBef>
          <a:spcPct val="0"/>
        </a:spcBef>
        <a:spcAft>
          <a:spcPct val="0"/>
        </a:spcAft>
        <a:defRPr sz="2800" b="1">
          <a:solidFill>
            <a:schemeClr val="tx1"/>
          </a:solidFill>
          <a:latin typeface="Arial" charset="0"/>
        </a:defRPr>
      </a:lvl9pPr>
    </p:titleStyle>
    <p:bodyStyle>
      <a:lvl1pPr marL="230188" indent="-230188" algn="l" rtl="0" eaLnBrk="1" fontAlgn="base" hangingPunct="1">
        <a:spcBef>
          <a:spcPct val="20000"/>
        </a:spcBef>
        <a:spcAft>
          <a:spcPct val="0"/>
        </a:spcAft>
        <a:buClr>
          <a:schemeClr val="tx1"/>
        </a:buClr>
        <a:buSzPct val="60000"/>
        <a:buFont typeface="Wingdings" charset="2"/>
        <a:buChar char="n"/>
        <a:defRPr sz="2400">
          <a:solidFill>
            <a:schemeClr val="tx1"/>
          </a:solidFill>
          <a:latin typeface="+mn-lt"/>
          <a:ea typeface="ＭＳ Ｐゴシック" charset="-128"/>
          <a:cs typeface="+mn-cs"/>
        </a:defRPr>
      </a:lvl1pPr>
      <a:lvl2pPr marL="455613" indent="-223838" algn="l" rtl="0" eaLnBrk="1" fontAlgn="base" hangingPunct="1">
        <a:spcBef>
          <a:spcPct val="20000"/>
        </a:spcBef>
        <a:spcAft>
          <a:spcPct val="0"/>
        </a:spcAft>
        <a:buClr>
          <a:schemeClr val="tx1"/>
        </a:buClr>
        <a:buSzPct val="110000"/>
        <a:buChar char="–"/>
        <a:defRPr sz="2000">
          <a:solidFill>
            <a:schemeClr val="tx1"/>
          </a:solidFill>
          <a:latin typeface="+mn-lt"/>
          <a:ea typeface="ＭＳ Ｐゴシック" charset="-128"/>
        </a:defRPr>
      </a:lvl2pPr>
      <a:lvl3pPr marL="679450" indent="-209550" algn="l" rtl="0" eaLnBrk="1" fontAlgn="base" hangingPunct="1">
        <a:spcBef>
          <a:spcPct val="20000"/>
        </a:spcBef>
        <a:spcAft>
          <a:spcPct val="0"/>
        </a:spcAft>
        <a:buSzPct val="50000"/>
        <a:buFont typeface="Wingdings" charset="2"/>
        <a:buChar char="l"/>
        <a:defRPr>
          <a:solidFill>
            <a:schemeClr val="tx1"/>
          </a:solidFill>
          <a:latin typeface="+mn-lt"/>
          <a:ea typeface="ＭＳ Ｐゴシック" charset="-128"/>
        </a:defRPr>
      </a:lvl3pPr>
      <a:lvl4pPr marL="1600200" indent="-228600" algn="l" rtl="0" eaLnBrk="1" fontAlgn="base" hangingPunct="1">
        <a:spcBef>
          <a:spcPct val="20000"/>
        </a:spcBef>
        <a:spcAft>
          <a:spcPct val="0"/>
        </a:spcAft>
        <a:buSzPct val="110000"/>
        <a:buChar char=""/>
        <a:defRPr>
          <a:solidFill>
            <a:schemeClr val="tx1"/>
          </a:solidFill>
          <a:latin typeface="+mn-lt"/>
          <a:ea typeface="ＭＳ Ｐゴシック" charset="-128"/>
        </a:defRPr>
      </a:lvl4pPr>
      <a:lvl5pPr marL="2057400" indent="-228600" algn="l" rtl="0" eaLnBrk="1" fontAlgn="base" hangingPunct="1">
        <a:spcBef>
          <a:spcPct val="20000"/>
        </a:spcBef>
        <a:spcAft>
          <a:spcPct val="0"/>
        </a:spcAft>
        <a:buSzPct val="100000"/>
        <a:buChar char="»"/>
        <a:defRPr>
          <a:solidFill>
            <a:srgbClr val="0000CC"/>
          </a:solidFill>
          <a:latin typeface="Frutiger 87ExtraBlackCn" charset="0"/>
          <a:ea typeface="ＭＳ Ｐゴシック" charset="-128"/>
        </a:defRPr>
      </a:lvl5pPr>
      <a:lvl6pPr marL="2514600" indent="-228600" algn="l" rtl="0" eaLnBrk="1" fontAlgn="base" hangingPunct="1">
        <a:spcBef>
          <a:spcPct val="20000"/>
        </a:spcBef>
        <a:spcAft>
          <a:spcPct val="0"/>
        </a:spcAft>
        <a:buSzPct val="100000"/>
        <a:buChar char="»"/>
        <a:defRPr>
          <a:solidFill>
            <a:srgbClr val="0000CC"/>
          </a:solidFill>
          <a:latin typeface="Frutiger 87ExtraBlackCn" charset="0"/>
          <a:ea typeface="ＭＳ Ｐゴシック" charset="-128"/>
        </a:defRPr>
      </a:lvl6pPr>
      <a:lvl7pPr marL="2971800" indent="-228600" algn="l" rtl="0" eaLnBrk="1" fontAlgn="base" hangingPunct="1">
        <a:spcBef>
          <a:spcPct val="20000"/>
        </a:spcBef>
        <a:spcAft>
          <a:spcPct val="0"/>
        </a:spcAft>
        <a:buSzPct val="100000"/>
        <a:buChar char="»"/>
        <a:defRPr>
          <a:solidFill>
            <a:srgbClr val="0000CC"/>
          </a:solidFill>
          <a:latin typeface="Frutiger 87ExtraBlackCn" charset="0"/>
          <a:ea typeface="ＭＳ Ｐゴシック" charset="-128"/>
        </a:defRPr>
      </a:lvl7pPr>
      <a:lvl8pPr marL="3429000" indent="-228600" algn="l" rtl="0" eaLnBrk="1" fontAlgn="base" hangingPunct="1">
        <a:spcBef>
          <a:spcPct val="20000"/>
        </a:spcBef>
        <a:spcAft>
          <a:spcPct val="0"/>
        </a:spcAft>
        <a:buSzPct val="100000"/>
        <a:buChar char="»"/>
        <a:defRPr>
          <a:solidFill>
            <a:srgbClr val="0000CC"/>
          </a:solidFill>
          <a:latin typeface="Frutiger 87ExtraBlackCn" charset="0"/>
          <a:ea typeface="ＭＳ Ｐゴシック" charset="-128"/>
        </a:defRPr>
      </a:lvl8pPr>
      <a:lvl9pPr marL="3886200" indent="-228600" algn="l" rtl="0" eaLnBrk="1" fontAlgn="base" hangingPunct="1">
        <a:spcBef>
          <a:spcPct val="20000"/>
        </a:spcBef>
        <a:spcAft>
          <a:spcPct val="0"/>
        </a:spcAft>
        <a:buSzPct val="100000"/>
        <a:buChar char="»"/>
        <a:defRPr>
          <a:solidFill>
            <a:srgbClr val="0000CC"/>
          </a:solidFill>
          <a:latin typeface="Frutiger 87ExtraBlackCn" charset="0"/>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test@liferay.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test@liferay.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Session 1 – Introduction to Liferay</a:t>
            </a:r>
            <a:endParaRPr lang="en-US" dirty="0"/>
          </a:p>
        </p:txBody>
      </p:sp>
      <p:sp>
        <p:nvSpPr>
          <p:cNvPr id="2" name="Title 1"/>
          <p:cNvSpPr>
            <a:spLocks noGrp="1"/>
          </p:cNvSpPr>
          <p:nvPr>
            <p:ph type="ctrTitle"/>
          </p:nvPr>
        </p:nvSpPr>
        <p:spPr/>
        <p:txBody>
          <a:bodyPr/>
          <a:lstStyle/>
          <a:p>
            <a:r>
              <a:rPr lang="en-US" dirty="0" smtClean="0"/>
              <a:t>Liferay Training</a:t>
            </a:r>
            <a:endParaRPr lang="en-US" dirty="0"/>
          </a:p>
        </p:txBody>
      </p:sp>
      <p:sp>
        <p:nvSpPr>
          <p:cNvPr id="4" name="Slide Number Placeholder 3"/>
          <p:cNvSpPr>
            <a:spLocks noGrp="1"/>
          </p:cNvSpPr>
          <p:nvPr>
            <p:ph type="sldNum" sz="quarter" idx="4294967295"/>
          </p:nvPr>
        </p:nvSpPr>
        <p:spPr>
          <a:xfrm>
            <a:off x="8777288" y="6408738"/>
            <a:ext cx="366712" cy="365125"/>
          </a:xfrm>
          <a:prstGeom prst="rect">
            <a:avLst/>
          </a:prstGeom>
        </p:spPr>
        <p:txBody>
          <a:bodyPr/>
          <a:lstStyle/>
          <a:p>
            <a:fld id="{1DD118E2-3A21-4F80-9977-1B9E5164FA06}" type="slidenum">
              <a:rPr lang="en-US" smtClean="0"/>
              <a:pPr/>
              <a:t>1</a:t>
            </a:fld>
            <a:endParaRPr lang="en-US"/>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CMS</a:t>
            </a:r>
            <a:endParaRPr lang="en-US" dirty="0"/>
          </a:p>
        </p:txBody>
      </p:sp>
      <p:sp>
        <p:nvSpPr>
          <p:cNvPr id="3" name="Content Placeholder 2"/>
          <p:cNvSpPr>
            <a:spLocks noGrp="1"/>
          </p:cNvSpPr>
          <p:nvPr>
            <p:ph idx="1"/>
          </p:nvPr>
        </p:nvSpPr>
        <p:spPr/>
        <p:txBody>
          <a:bodyPr/>
          <a:lstStyle/>
          <a:p>
            <a:r>
              <a:rPr lang="en-US" dirty="0" smtClean="0"/>
              <a:t>Editing Content</a:t>
            </a:r>
          </a:p>
          <a:p>
            <a:pPr lvl="1"/>
            <a:r>
              <a:rPr lang="en-US" dirty="0" smtClean="0"/>
              <a:t>Web Content Display Portlet</a:t>
            </a:r>
          </a:p>
          <a:p>
            <a:r>
              <a:rPr lang="en-US" dirty="0" smtClean="0"/>
              <a:t>Creating New Pages</a:t>
            </a:r>
          </a:p>
          <a:p>
            <a:pPr lvl="1"/>
            <a:r>
              <a:rPr lang="en-US" dirty="0" smtClean="0"/>
              <a:t>Sitemap (Page)</a:t>
            </a:r>
          </a:p>
          <a:p>
            <a:pPr lvl="1"/>
            <a:endParaRPr lang="en-US" dirty="0" smtClean="0"/>
          </a:p>
          <a:p>
            <a:pPr>
              <a:buNone/>
            </a:pPr>
            <a:r>
              <a:rPr lang="en-US" dirty="0" smtClean="0"/>
              <a:t>*Note – the ability to add content or create pages is controlled through roles</a:t>
            </a:r>
            <a:endParaRPr lang="en-US" dirty="0"/>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a Portlet</a:t>
            </a:r>
            <a:endParaRPr lang="en-US" dirty="0"/>
          </a:p>
        </p:txBody>
      </p:sp>
      <p:sp>
        <p:nvSpPr>
          <p:cNvPr id="3" name="Content Placeholder 2"/>
          <p:cNvSpPr>
            <a:spLocks noGrp="1"/>
          </p:cNvSpPr>
          <p:nvPr>
            <p:ph idx="1"/>
          </p:nvPr>
        </p:nvSpPr>
        <p:spPr/>
        <p:txBody>
          <a:bodyPr/>
          <a:lstStyle/>
          <a:p>
            <a:r>
              <a:rPr lang="en-US" dirty="0" smtClean="0"/>
              <a:t>The ability to Add portlets to a page is controlled by roles.</a:t>
            </a:r>
          </a:p>
          <a:p>
            <a:pPr lvl="1"/>
            <a:r>
              <a:rPr lang="en-US" dirty="0" smtClean="0"/>
              <a:t>Even the ability to see which portlets you can add is controlled by roles.</a:t>
            </a:r>
          </a:p>
          <a:p>
            <a:pPr lvl="1"/>
            <a:r>
              <a:rPr lang="en-US" dirty="0" smtClean="0"/>
              <a:t>Even the ability to do certain things with the portlet is controlled by roles</a:t>
            </a:r>
          </a:p>
          <a:p>
            <a:r>
              <a:rPr lang="en-US" dirty="0" smtClean="0"/>
              <a:t>Top Bar -&gt; Add</a:t>
            </a:r>
          </a:p>
          <a:p>
            <a:pPr lvl="1"/>
            <a:r>
              <a:rPr lang="en-US" dirty="0" smtClean="0"/>
              <a:t>Lists all portlets you have access to (select More to see all)</a:t>
            </a:r>
          </a:p>
          <a:p>
            <a:r>
              <a:rPr lang="en-US" dirty="0" smtClean="0"/>
              <a:t>Placement of portlets</a:t>
            </a:r>
          </a:p>
          <a:p>
            <a:pPr lvl="1"/>
            <a:r>
              <a:rPr lang="en-US" dirty="0" smtClean="0"/>
              <a:t>Drag and Drop portlets to the location you want</a:t>
            </a:r>
          </a:p>
          <a:p>
            <a:pPr lvl="1"/>
            <a:r>
              <a:rPr lang="en-US" dirty="0" smtClean="0"/>
              <a:t>Use the wrench for configuration settings</a:t>
            </a:r>
            <a:endParaRPr lang="en-US" dirty="0"/>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 Liferay on your own machine</a:t>
            </a:r>
            <a:endParaRPr lang="en-US" dirty="0"/>
          </a:p>
        </p:txBody>
      </p:sp>
      <p:sp>
        <p:nvSpPr>
          <p:cNvPr id="3" name="Content Placeholder 2"/>
          <p:cNvSpPr>
            <a:spLocks noGrp="1"/>
          </p:cNvSpPr>
          <p:nvPr>
            <p:ph idx="1"/>
          </p:nvPr>
        </p:nvSpPr>
        <p:spPr/>
        <p:txBody>
          <a:bodyPr/>
          <a:lstStyle/>
          <a:p>
            <a:r>
              <a:rPr lang="en-US" dirty="0" smtClean="0"/>
              <a:t>The free/community version of Liferay is available on-line</a:t>
            </a:r>
          </a:p>
          <a:p>
            <a:pPr lvl="1"/>
            <a:r>
              <a:rPr lang="en-US" dirty="0" smtClean="0"/>
              <a:t>~250 MB –available for most platforms</a:t>
            </a:r>
          </a:p>
          <a:p>
            <a:pPr lvl="1"/>
            <a:r>
              <a:rPr lang="en-US" dirty="0" smtClean="0"/>
              <a:t>Good to play with to become more familiar</a:t>
            </a:r>
          </a:p>
          <a:p>
            <a:pPr lvl="1">
              <a:buNone/>
            </a:pPr>
            <a:endParaRPr lang="en-US" dirty="0" smtClean="0"/>
          </a:p>
          <a:p>
            <a:pPr>
              <a:buNone/>
            </a:pPr>
            <a:r>
              <a:rPr lang="en-US" sz="2000" dirty="0" smtClean="0"/>
              <a:t>http://www.liferay.com/downloads/liferay-portal/available-releases</a:t>
            </a:r>
          </a:p>
          <a:p>
            <a:pPr>
              <a:buNone/>
            </a:pPr>
            <a:endParaRPr lang="en-US" dirty="0" smtClean="0"/>
          </a:p>
          <a:p>
            <a:pPr>
              <a:buNone/>
            </a:pPr>
            <a:r>
              <a:rPr lang="en-US" dirty="0" smtClean="0"/>
              <a:t>Select Liferay Portal, Community Edition – Bundled with Tomcat</a:t>
            </a:r>
          </a:p>
          <a:p>
            <a:pPr marL="457200" indent="-457200">
              <a:buAutoNum type="arabicParenR"/>
            </a:pPr>
            <a:r>
              <a:rPr lang="en-US" dirty="0" smtClean="0"/>
              <a:t>Save the .zip file to your local machine</a:t>
            </a:r>
          </a:p>
          <a:p>
            <a:pPr marL="457200" indent="-457200">
              <a:buAutoNum type="arabicParenR"/>
            </a:pPr>
            <a:r>
              <a:rPr lang="en-US" dirty="0" smtClean="0"/>
              <a:t>Unzip the file – make sure you know where it is</a:t>
            </a:r>
          </a:p>
          <a:p>
            <a:pPr marL="457200" indent="-457200">
              <a:buAutoNum type="arabicParenR"/>
            </a:pPr>
            <a:r>
              <a:rPr lang="en-US" dirty="0" smtClean="0"/>
              <a:t>Navigate into the “tomcat” then “bin” folder</a:t>
            </a:r>
          </a:p>
          <a:p>
            <a:pPr marL="457200" indent="-457200">
              <a:buAutoNum type="arabicParenR"/>
            </a:pPr>
            <a:r>
              <a:rPr lang="en-US" dirty="0" err="1" smtClean="0"/>
              <a:t>Doubleclick</a:t>
            </a:r>
            <a:r>
              <a:rPr lang="en-US" dirty="0" smtClean="0"/>
              <a:t> “startup.bat” to start Liferay</a:t>
            </a:r>
          </a:p>
          <a:p>
            <a:pPr marL="457200" indent="-457200">
              <a:buAutoNum type="arabicParenR"/>
            </a:pPr>
            <a:r>
              <a:rPr lang="en-US" dirty="0" err="1" smtClean="0"/>
              <a:t>Doubleclick</a:t>
            </a:r>
            <a:r>
              <a:rPr lang="en-US" dirty="0" smtClean="0"/>
              <a:t> “shutdown.bat” to shut it down.</a:t>
            </a:r>
            <a:endParaRPr lang="en-US" dirty="0"/>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Liferay download	</a:t>
            </a:r>
            <a:endParaRPr lang="en-US" dirty="0"/>
          </a:p>
        </p:txBody>
      </p:sp>
      <p:sp>
        <p:nvSpPr>
          <p:cNvPr id="3" name="Content Placeholder 2"/>
          <p:cNvSpPr>
            <a:spLocks noGrp="1"/>
          </p:cNvSpPr>
          <p:nvPr>
            <p:ph idx="1"/>
          </p:nvPr>
        </p:nvSpPr>
        <p:spPr/>
        <p:txBody>
          <a:bodyPr/>
          <a:lstStyle/>
          <a:p>
            <a:r>
              <a:rPr lang="en-US" dirty="0" smtClean="0"/>
              <a:t>Note that the Liferay download comes with a demo – called 7 Cogs – which is </a:t>
            </a:r>
            <a:r>
              <a:rPr lang="en-US" dirty="0" err="1" smtClean="0"/>
              <a:t>prepopulated</a:t>
            </a:r>
            <a:r>
              <a:rPr lang="en-US" dirty="0" smtClean="0"/>
              <a:t>. You can look at it and see how it works.</a:t>
            </a:r>
          </a:p>
          <a:p>
            <a:r>
              <a:rPr lang="en-US" dirty="0" smtClean="0"/>
              <a:t>Or you can delete the demo, and start with a completely blank version of Liferay:</a:t>
            </a:r>
          </a:p>
          <a:p>
            <a:r>
              <a:rPr lang="en-US" dirty="0" smtClean="0"/>
              <a:t>To remove:</a:t>
            </a:r>
          </a:p>
          <a:p>
            <a:pPr lvl="1"/>
            <a:r>
              <a:rPr lang="en-US" dirty="0" smtClean="0"/>
              <a:t>Shutdown Liferay (shutdown.bat)</a:t>
            </a:r>
          </a:p>
          <a:p>
            <a:pPr lvl="1"/>
            <a:r>
              <a:rPr lang="en-US" dirty="0" smtClean="0"/>
              <a:t>Go to the “data” folder – remove everything in data folder (</a:t>
            </a:r>
            <a:r>
              <a:rPr lang="en-US" dirty="0" err="1" smtClean="0"/>
              <a:t>hsql</a:t>
            </a:r>
            <a:r>
              <a:rPr lang="en-US" dirty="0" smtClean="0"/>
              <a:t>, jackrabbit etc.)</a:t>
            </a:r>
          </a:p>
          <a:p>
            <a:pPr lvl="1"/>
            <a:r>
              <a:rPr lang="en-US" dirty="0" smtClean="0"/>
              <a:t>Go to the Tomcat / </a:t>
            </a:r>
            <a:r>
              <a:rPr lang="en-US" dirty="0" err="1" smtClean="0"/>
              <a:t>webapps</a:t>
            </a:r>
            <a:r>
              <a:rPr lang="en-US" dirty="0" smtClean="0"/>
              <a:t> folder – remove 7 cogs themes </a:t>
            </a:r>
          </a:p>
          <a:p>
            <a:pPr lvl="2"/>
            <a:r>
              <a:rPr lang="en-US" dirty="0" smtClean="0"/>
              <a:t>could also remove everything except ROOT if you want (</a:t>
            </a:r>
            <a:r>
              <a:rPr lang="en-US" dirty="0" err="1" smtClean="0"/>
              <a:t>ie</a:t>
            </a:r>
            <a:r>
              <a:rPr lang="en-US" dirty="0" smtClean="0"/>
              <a:t> social office/</a:t>
            </a:r>
            <a:r>
              <a:rPr lang="en-US" dirty="0" err="1" smtClean="0"/>
              <a:t>google</a:t>
            </a:r>
            <a:r>
              <a:rPr lang="en-US" dirty="0" smtClean="0"/>
              <a:t> maps etc)</a:t>
            </a:r>
          </a:p>
          <a:p>
            <a:pPr lvl="1"/>
            <a:r>
              <a:rPr lang="en-US" dirty="0" smtClean="0"/>
              <a:t>Restart </a:t>
            </a:r>
            <a:r>
              <a:rPr lang="en-US" dirty="0" err="1" smtClean="0"/>
              <a:t>liferay</a:t>
            </a:r>
            <a:r>
              <a:rPr lang="en-US" dirty="0" smtClean="0"/>
              <a:t> (startup.bat)</a:t>
            </a:r>
          </a:p>
          <a:p>
            <a:pPr lvl="1">
              <a:buNone/>
            </a:pPr>
            <a:endParaRPr lang="en-US" dirty="0" smtClean="0"/>
          </a:p>
          <a:p>
            <a:pPr>
              <a:buNone/>
            </a:pPr>
            <a:r>
              <a:rPr lang="en-US" dirty="0" smtClean="0"/>
              <a:t>Remember admin is </a:t>
            </a:r>
            <a:r>
              <a:rPr lang="en-US" dirty="0" smtClean="0">
                <a:hlinkClick r:id="rId2"/>
              </a:rPr>
              <a:t>test@liferay.com</a:t>
            </a:r>
            <a:r>
              <a:rPr lang="en-US" dirty="0" smtClean="0"/>
              <a:t>, pw: test</a:t>
            </a:r>
          </a:p>
          <a:p>
            <a:pPr lvl="1"/>
            <a:endParaRPr lang="en-US" dirty="0"/>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a:t>
            </a:r>
            <a:endParaRPr lang="en-US" dirty="0"/>
          </a:p>
        </p:txBody>
      </p:sp>
      <p:sp>
        <p:nvSpPr>
          <p:cNvPr id="3" name="Content Placeholder 2"/>
          <p:cNvSpPr>
            <a:spLocks noGrp="1"/>
          </p:cNvSpPr>
          <p:nvPr>
            <p:ph idx="1"/>
          </p:nvPr>
        </p:nvSpPr>
        <p:spPr/>
        <p:txBody>
          <a:bodyPr/>
          <a:lstStyle/>
          <a:p>
            <a:r>
              <a:rPr lang="en-US" dirty="0" smtClean="0"/>
              <a:t>Setup Liferay on your local machine</a:t>
            </a:r>
          </a:p>
          <a:p>
            <a:r>
              <a:rPr lang="en-US" dirty="0" smtClean="0"/>
              <a:t>Login as </a:t>
            </a:r>
            <a:r>
              <a:rPr lang="en-US" dirty="0" smtClean="0">
                <a:hlinkClick r:id="rId2"/>
              </a:rPr>
              <a:t>test@liferay.com</a:t>
            </a:r>
            <a:r>
              <a:rPr lang="en-US" dirty="0" smtClean="0"/>
              <a:t> / pw test</a:t>
            </a:r>
          </a:p>
          <a:p>
            <a:r>
              <a:rPr lang="en-US" dirty="0" smtClean="0"/>
              <a:t>Create 2 user accounts</a:t>
            </a:r>
          </a:p>
          <a:p>
            <a:r>
              <a:rPr lang="en-US" dirty="0" smtClean="0"/>
              <a:t>Create 2 pages – one a subpage of the other</a:t>
            </a:r>
          </a:p>
          <a:p>
            <a:r>
              <a:rPr lang="en-US" dirty="0" smtClean="0"/>
              <a:t>Add a Web Content Display portlet to one page</a:t>
            </a:r>
          </a:p>
          <a:p>
            <a:r>
              <a:rPr lang="en-US" dirty="0" smtClean="0"/>
              <a:t>Add Web content into the web content display portlet</a:t>
            </a:r>
          </a:p>
          <a:p>
            <a:r>
              <a:rPr lang="en-US" dirty="0" smtClean="0"/>
              <a:t>Add other portlets to the other page – try Blog, Discussion Forum</a:t>
            </a:r>
            <a:endParaRPr lang="en-US" dirty="0"/>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Plan</a:t>
            </a:r>
            <a:endParaRPr lang="en-US" dirty="0"/>
          </a:p>
        </p:txBody>
      </p:sp>
      <p:sp>
        <p:nvSpPr>
          <p:cNvPr id="3" name="Content Placeholder 2"/>
          <p:cNvSpPr>
            <a:spLocks noGrp="1"/>
          </p:cNvSpPr>
          <p:nvPr>
            <p:ph idx="1"/>
          </p:nvPr>
        </p:nvSpPr>
        <p:spPr/>
        <p:txBody>
          <a:bodyPr/>
          <a:lstStyle/>
          <a:p>
            <a:pPr lvl="0"/>
            <a:r>
              <a:rPr lang="en-US" sz="2000" b="1" dirty="0" smtClean="0">
                <a:solidFill>
                  <a:srgbClr val="FF0000"/>
                </a:solidFill>
              </a:rPr>
              <a:t>Introduction to Liferay – 9/30</a:t>
            </a:r>
          </a:p>
          <a:p>
            <a:pPr lvl="0"/>
            <a:r>
              <a:rPr lang="en-US" sz="2000" dirty="0" smtClean="0"/>
              <a:t>Liferay Roles and User Groups – 10/7</a:t>
            </a:r>
          </a:p>
          <a:p>
            <a:pPr lvl="0"/>
            <a:r>
              <a:rPr lang="en-US" sz="2000" dirty="0" smtClean="0"/>
              <a:t>Content Management  - 10/14</a:t>
            </a:r>
          </a:p>
          <a:p>
            <a:pPr lvl="0"/>
            <a:r>
              <a:rPr lang="en-US" sz="2000" dirty="0" smtClean="0"/>
              <a:t>Collaboration – 10/21</a:t>
            </a:r>
          </a:p>
          <a:p>
            <a:pPr lvl="0"/>
            <a:r>
              <a:rPr lang="en-US" sz="2000" dirty="0" smtClean="0"/>
              <a:t>Organizations – 10/28</a:t>
            </a:r>
          </a:p>
          <a:p>
            <a:pPr lvl="0"/>
            <a:r>
              <a:rPr lang="en-US" sz="2000" dirty="0" smtClean="0"/>
              <a:t>Rules around sharing/protecting content and information – 11/4</a:t>
            </a:r>
          </a:p>
          <a:p>
            <a:pPr lvl="0"/>
            <a:r>
              <a:rPr lang="en-US" sz="2000" dirty="0" smtClean="0"/>
              <a:t>Review of GLOBE administration – 11/11</a:t>
            </a:r>
          </a:p>
          <a:p>
            <a:endParaRPr lang="en-US" sz="2000"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Portal Terminology</a:t>
            </a:r>
          </a:p>
          <a:p>
            <a:r>
              <a:rPr lang="en-US" dirty="0" smtClean="0"/>
              <a:t>Liferay Terminology</a:t>
            </a:r>
          </a:p>
          <a:p>
            <a:r>
              <a:rPr lang="en-US" dirty="0" smtClean="0"/>
              <a:t>Getting around in Liferay</a:t>
            </a:r>
          </a:p>
          <a:p>
            <a:r>
              <a:rPr lang="en-US" dirty="0" smtClean="0"/>
              <a:t>Basic Administration</a:t>
            </a:r>
          </a:p>
          <a:p>
            <a:r>
              <a:rPr lang="en-US" dirty="0" smtClean="0"/>
              <a:t>Basic CMS</a:t>
            </a:r>
          </a:p>
          <a:p>
            <a:r>
              <a:rPr lang="en-US" dirty="0" smtClean="0"/>
              <a:t>Adding a Portlet</a:t>
            </a:r>
          </a:p>
          <a:p>
            <a:r>
              <a:rPr lang="en-US" dirty="0" smtClean="0"/>
              <a:t>Homework</a:t>
            </a:r>
            <a:endParaRPr lang="en-US"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Portal Terminology</a:t>
            </a:r>
            <a:endParaRPr lang="en-US" dirty="0"/>
          </a:p>
        </p:txBody>
      </p:sp>
      <p:sp>
        <p:nvSpPr>
          <p:cNvPr id="3" name="Content Placeholder 2"/>
          <p:cNvSpPr>
            <a:spLocks noGrp="1"/>
          </p:cNvSpPr>
          <p:nvPr>
            <p:ph idx="1"/>
          </p:nvPr>
        </p:nvSpPr>
        <p:spPr/>
        <p:txBody>
          <a:bodyPr/>
          <a:lstStyle/>
          <a:p>
            <a:r>
              <a:rPr lang="en-US" dirty="0" smtClean="0"/>
              <a:t>Portal</a:t>
            </a:r>
          </a:p>
          <a:p>
            <a:pPr lvl="1"/>
            <a:r>
              <a:rPr lang="en-US" dirty="0" smtClean="0"/>
              <a:t>Think website on steroids. A Liferay portal includes user management, collaboration, document management, community management, organization management and more.</a:t>
            </a:r>
          </a:p>
          <a:p>
            <a:r>
              <a:rPr lang="en-US" dirty="0" smtClean="0"/>
              <a:t>Portlet</a:t>
            </a:r>
          </a:p>
          <a:p>
            <a:pPr lvl="1"/>
            <a:r>
              <a:rPr lang="en-US" dirty="0" smtClean="0"/>
              <a:t>An individual chunk of functionality that is placed on a page</a:t>
            </a:r>
          </a:p>
          <a:p>
            <a:pPr lvl="1"/>
            <a:r>
              <a:rPr lang="en-US" dirty="0" smtClean="0"/>
              <a:t>A page may have more than one portlet</a:t>
            </a:r>
          </a:p>
          <a:p>
            <a:pPr lvl="1"/>
            <a:r>
              <a:rPr lang="en-US" dirty="0" smtClean="0"/>
              <a:t>Portlets can have all kinds of functionality from web content presentation to application functionality to just a pretty picture.</a:t>
            </a:r>
          </a:p>
        </p:txBody>
      </p:sp>
      <p:sp>
        <p:nvSpPr>
          <p:cNvPr id="4" name="Slide Number Placeholder 3"/>
          <p:cNvSpPr>
            <a:spLocks noGrp="1"/>
          </p:cNvSpPr>
          <p:nvPr>
            <p:ph type="sldNum" sz="quarter" idx="4294967295"/>
          </p:nvPr>
        </p:nvSpPr>
        <p:spPr>
          <a:xfrm>
            <a:off x="8777288" y="6408738"/>
            <a:ext cx="366712" cy="365125"/>
          </a:xfrm>
          <a:prstGeom prst="rect">
            <a:avLst/>
          </a:prstGeom>
        </p:spPr>
        <p:txBody>
          <a:bodyPr/>
          <a:lstStyle/>
          <a:p>
            <a:fld id="{1DD118E2-3A21-4F80-9977-1B9E5164FA06}" type="slidenum">
              <a:rPr lang="en-US" smtClean="0"/>
              <a:pPr/>
              <a:t>4</a:t>
            </a:fld>
            <a:endParaRPr lang="en-US"/>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Liferay Terminology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Organization</a:t>
            </a:r>
          </a:p>
          <a:p>
            <a:pPr lvl="1"/>
            <a:r>
              <a:rPr lang="en-US" dirty="0" smtClean="0"/>
              <a:t>A grouping of people based on an organization chart (think schools, partner organizations, country coordinator organizations)</a:t>
            </a:r>
          </a:p>
          <a:p>
            <a:r>
              <a:rPr lang="en-US" dirty="0" smtClean="0"/>
              <a:t>Community</a:t>
            </a:r>
          </a:p>
          <a:p>
            <a:pPr lvl="1"/>
            <a:r>
              <a:rPr lang="en-US" dirty="0" smtClean="0"/>
              <a:t>A grouping of people based on a common interest. Typically has collaboration components associated with it. (Think everyone who is involved with SCRC, or everyone who is interested in the Atmospheres investigation area)</a:t>
            </a:r>
          </a:p>
          <a:p>
            <a:r>
              <a:rPr lang="en-US" dirty="0" smtClean="0"/>
              <a:t>Role</a:t>
            </a:r>
          </a:p>
          <a:p>
            <a:pPr lvl="1"/>
            <a:r>
              <a:rPr lang="en-US" dirty="0" smtClean="0"/>
              <a:t>A set of permissions which define what a user can do. There are portal permissions, organization permissions, community permissions and many more. This is the heart of the security model for the portal. (think content contributor versus content approver, versus the portal administrator)</a:t>
            </a:r>
          </a:p>
          <a:p>
            <a:r>
              <a:rPr lang="en-US" dirty="0" smtClean="0"/>
              <a:t>User Group</a:t>
            </a:r>
          </a:p>
          <a:p>
            <a:pPr lvl="1"/>
            <a:r>
              <a:rPr lang="en-US" dirty="0" smtClean="0"/>
              <a:t>A way to group people by some common definition. Doesn’t have any inherit permissions or capability – just a way to group people together to be used by admin or programmers. (think people who are trained, people who are not trained, teacher, partners, alumni, scientists etc)</a:t>
            </a:r>
            <a:endParaRPr lang="en-US" dirty="0"/>
          </a:p>
        </p:txBody>
      </p:sp>
      <p:sp>
        <p:nvSpPr>
          <p:cNvPr id="4" name="Slide Number Placeholder 3"/>
          <p:cNvSpPr>
            <a:spLocks noGrp="1"/>
          </p:cNvSpPr>
          <p:nvPr>
            <p:ph type="sldNum" sz="quarter" idx="4294967295"/>
          </p:nvPr>
        </p:nvSpPr>
        <p:spPr>
          <a:xfrm>
            <a:off x="8777288" y="6408738"/>
            <a:ext cx="366712" cy="365125"/>
          </a:xfrm>
          <a:prstGeom prst="rect">
            <a:avLst/>
          </a:prstGeom>
        </p:spPr>
        <p:txBody>
          <a:bodyPr/>
          <a:lstStyle/>
          <a:p>
            <a:fld id="{1DD118E2-3A21-4F80-9977-1B9E5164FA06}" type="slidenum">
              <a:rPr lang="en-US" smtClean="0"/>
              <a:pPr/>
              <a:t>5</a:t>
            </a:fld>
            <a:endParaRPr lang="en-US"/>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around in Liferay</a:t>
            </a:r>
            <a:endParaRPr lang="en-US" dirty="0"/>
          </a:p>
        </p:txBody>
      </p:sp>
      <p:sp>
        <p:nvSpPr>
          <p:cNvPr id="3" name="Content Placeholder 2"/>
          <p:cNvSpPr>
            <a:spLocks noGrp="1"/>
          </p:cNvSpPr>
          <p:nvPr>
            <p:ph idx="1"/>
          </p:nvPr>
        </p:nvSpPr>
        <p:spPr/>
        <p:txBody>
          <a:bodyPr/>
          <a:lstStyle/>
          <a:p>
            <a:r>
              <a:rPr lang="en-US" dirty="0" smtClean="0"/>
              <a:t>Overall Site navigation – very much like a website…no real differences. Click on links to get around.</a:t>
            </a:r>
          </a:p>
          <a:p>
            <a:r>
              <a:rPr lang="en-US" dirty="0" smtClean="0"/>
              <a:t>Navigation bar – on the top of the page for any logged in user</a:t>
            </a:r>
          </a:p>
          <a:p>
            <a:pPr lvl="1"/>
            <a:r>
              <a:rPr lang="en-US" dirty="0" smtClean="0"/>
              <a:t>Provides quick access to either administrative capabilities or communities and organizations you are a member of.</a:t>
            </a:r>
          </a:p>
          <a:p>
            <a:endParaRPr lang="en-US" dirty="0" smtClean="0"/>
          </a:p>
          <a:p>
            <a:endParaRPr lang="en-US" dirty="0" smtClean="0"/>
          </a:p>
          <a:p>
            <a:endParaRPr lang="en-US" dirty="0"/>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Liferay – Navigation Bar - pieces</a:t>
            </a:r>
            <a:endParaRPr lang="en-US" dirty="0"/>
          </a:p>
        </p:txBody>
      </p:sp>
      <p:sp>
        <p:nvSpPr>
          <p:cNvPr id="3" name="Content Placeholder 2"/>
          <p:cNvSpPr>
            <a:spLocks noGrp="1"/>
          </p:cNvSpPr>
          <p:nvPr>
            <p:ph idx="1"/>
          </p:nvPr>
        </p:nvSpPr>
        <p:spPr>
          <a:xfrm>
            <a:off x="457200" y="1295400"/>
            <a:ext cx="8686800" cy="5029200"/>
          </a:xfrm>
        </p:spPr>
        <p:txBody>
          <a:bodyPr>
            <a:normAutofit fontScale="85000" lnSpcReduction="10000"/>
          </a:bodyPr>
          <a:lstStyle/>
          <a:p>
            <a:r>
              <a:rPr lang="en-US" dirty="0" smtClean="0"/>
              <a:t>Your name</a:t>
            </a:r>
          </a:p>
          <a:p>
            <a:pPr lvl="1"/>
            <a:r>
              <a:rPr lang="en-US" dirty="0" smtClean="0"/>
              <a:t>Goes to your profile in the “control panel” to allow you to change your profile information</a:t>
            </a:r>
          </a:p>
          <a:p>
            <a:r>
              <a:rPr lang="en-US" dirty="0" smtClean="0"/>
              <a:t>Go to \/ </a:t>
            </a:r>
          </a:p>
          <a:p>
            <a:pPr lvl="1"/>
            <a:r>
              <a:rPr lang="en-US" dirty="0" smtClean="0"/>
              <a:t>Provides a short cut to organizations and communities that you are a member of</a:t>
            </a:r>
          </a:p>
          <a:p>
            <a:r>
              <a:rPr lang="en-US" dirty="0" smtClean="0"/>
              <a:t>Toggle Edit Controls</a:t>
            </a:r>
          </a:p>
          <a:p>
            <a:pPr lvl="1"/>
            <a:r>
              <a:rPr lang="en-US" dirty="0" smtClean="0"/>
              <a:t>Turns Edit controls on/off</a:t>
            </a:r>
          </a:p>
          <a:p>
            <a:r>
              <a:rPr lang="en-US" dirty="0" smtClean="0"/>
              <a:t>Manage</a:t>
            </a:r>
          </a:p>
          <a:p>
            <a:pPr lvl="1"/>
            <a:r>
              <a:rPr lang="en-US" dirty="0" smtClean="0"/>
              <a:t>Page (pretty much like sitemap) – adjust the names of pages, children pages etc</a:t>
            </a:r>
          </a:p>
          <a:p>
            <a:pPr lvl="1"/>
            <a:r>
              <a:rPr lang="en-US" dirty="0" smtClean="0"/>
              <a:t>Page Layout – choose from a set of predefined layouts (1 column, 2 column etc)</a:t>
            </a:r>
          </a:p>
          <a:p>
            <a:pPr lvl="1"/>
            <a:r>
              <a:rPr lang="en-US" dirty="0" smtClean="0"/>
              <a:t>Sitemap – Control the site hierarchy – add pages.</a:t>
            </a:r>
          </a:p>
          <a:p>
            <a:pPr lvl="1"/>
            <a:r>
              <a:rPr lang="en-US" dirty="0" smtClean="0"/>
              <a:t>Settings – we may remove – various settings available elsewhere</a:t>
            </a:r>
          </a:p>
          <a:p>
            <a:pPr lvl="1"/>
            <a:r>
              <a:rPr lang="en-US" dirty="0" smtClean="0"/>
              <a:t>Control Panel</a:t>
            </a:r>
          </a:p>
          <a:p>
            <a:pPr lvl="2"/>
            <a:r>
              <a:rPr lang="en-US" dirty="0" smtClean="0"/>
              <a:t>The big dog – this is where you’ll go to do LOTS of stuff.</a:t>
            </a:r>
          </a:p>
          <a:p>
            <a:r>
              <a:rPr lang="en-US" dirty="0" smtClean="0"/>
              <a:t>Add</a:t>
            </a:r>
          </a:p>
          <a:p>
            <a:pPr lvl="1"/>
            <a:r>
              <a:rPr lang="en-US" dirty="0" smtClean="0"/>
              <a:t>The place to go to find portlets to add to a page</a:t>
            </a:r>
          </a:p>
        </p:txBody>
      </p:sp>
      <p:sp>
        <p:nvSpPr>
          <p:cNvPr id="4" name="Slide Number Placeholder 3"/>
          <p:cNvSpPr>
            <a:spLocks noGrp="1"/>
          </p:cNvSpPr>
          <p:nvPr>
            <p:ph type="sldNum" sz="quarter" idx="4294967295"/>
          </p:nvPr>
        </p:nvSpPr>
        <p:spPr>
          <a:xfrm>
            <a:off x="8777288" y="6408738"/>
            <a:ext cx="366712" cy="365125"/>
          </a:xfrm>
          <a:prstGeom prst="rect">
            <a:avLst/>
          </a:prstGeom>
        </p:spPr>
        <p:txBody>
          <a:bodyPr/>
          <a:lstStyle/>
          <a:p>
            <a:fld id="{1DD118E2-3A21-4F80-9977-1B9E5164FA06}" type="slidenum">
              <a:rPr lang="en-US" smtClean="0"/>
              <a:pPr/>
              <a:t>7</a:t>
            </a:fld>
            <a:endParaRPr lang="en-US"/>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Administration – Control Panel</a:t>
            </a:r>
            <a:endParaRPr lang="en-US" dirty="0"/>
          </a:p>
        </p:txBody>
      </p:sp>
      <p:sp>
        <p:nvSpPr>
          <p:cNvPr id="3" name="Content Placeholder 2"/>
          <p:cNvSpPr>
            <a:spLocks noGrp="1"/>
          </p:cNvSpPr>
          <p:nvPr>
            <p:ph idx="1"/>
          </p:nvPr>
        </p:nvSpPr>
        <p:spPr/>
        <p:txBody>
          <a:bodyPr/>
          <a:lstStyle/>
          <a:p>
            <a:r>
              <a:rPr lang="en-US" dirty="0" smtClean="0"/>
              <a:t>Teacher/Member of 122</a:t>
            </a:r>
            <a:r>
              <a:rPr lang="en-US" baseline="30000" dirty="0" smtClean="0"/>
              <a:t>nd</a:t>
            </a:r>
            <a:r>
              <a:rPr lang="en-US" dirty="0" smtClean="0"/>
              <a:t> Street Elementary School</a:t>
            </a:r>
          </a:p>
          <a:p>
            <a:pPr lvl="1"/>
            <a:r>
              <a:rPr lang="en-US" dirty="0" smtClean="0"/>
              <a:t>Manage only gives Control Panel option</a:t>
            </a:r>
          </a:p>
          <a:p>
            <a:pPr lvl="1"/>
            <a:r>
              <a:rPr lang="en-US" dirty="0" smtClean="0"/>
              <a:t>My Account</a:t>
            </a:r>
          </a:p>
          <a:p>
            <a:pPr lvl="1"/>
            <a:r>
              <a:rPr lang="en-US" dirty="0" smtClean="0"/>
              <a:t>Workflow/Submission</a:t>
            </a:r>
          </a:p>
          <a:p>
            <a:pPr lvl="1"/>
            <a:r>
              <a:rPr lang="en-US" dirty="0" smtClean="0"/>
              <a:t>Communities</a:t>
            </a:r>
          </a:p>
          <a:p>
            <a:r>
              <a:rPr lang="en-US" dirty="0" smtClean="0"/>
              <a:t>Teacher/Manager of 122</a:t>
            </a:r>
            <a:r>
              <a:rPr lang="en-US" baseline="30000" dirty="0" smtClean="0"/>
              <a:t>nd</a:t>
            </a:r>
            <a:r>
              <a:rPr lang="en-US" dirty="0" smtClean="0"/>
              <a:t> Street Elementary School</a:t>
            </a:r>
          </a:p>
          <a:p>
            <a:pPr lvl="1"/>
            <a:r>
              <a:rPr lang="en-US" dirty="0" smtClean="0"/>
              <a:t>Same as Teacher/Member plus:</a:t>
            </a:r>
          </a:p>
          <a:p>
            <a:pPr lvl="2"/>
            <a:r>
              <a:rPr lang="en-US" dirty="0" smtClean="0"/>
              <a:t>Users</a:t>
            </a:r>
          </a:p>
          <a:p>
            <a:pPr lvl="2"/>
            <a:r>
              <a:rPr lang="en-US" dirty="0" smtClean="0"/>
              <a:t>Organizations</a:t>
            </a:r>
          </a:p>
          <a:p>
            <a:r>
              <a:rPr lang="en-US" dirty="0" smtClean="0"/>
              <a:t>Country Coordinator/Manager of United States</a:t>
            </a:r>
          </a:p>
          <a:p>
            <a:pPr lvl="1"/>
            <a:r>
              <a:rPr lang="en-US" dirty="0" smtClean="0"/>
              <a:t>Same as Teacher/Member but:</a:t>
            </a:r>
          </a:p>
          <a:p>
            <a:pPr lvl="2"/>
            <a:r>
              <a:rPr lang="en-US" dirty="0" smtClean="0"/>
              <a:t>For all organizations under US</a:t>
            </a:r>
          </a:p>
          <a:p>
            <a:pPr lvl="2"/>
            <a:r>
              <a:rPr lang="en-US" dirty="0" smtClean="0"/>
              <a:t>For all users under US</a:t>
            </a:r>
            <a:endParaRPr lang="en-US" dirty="0"/>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1600"/>
            <a:ext cx="7924800" cy="831850"/>
          </a:xfrm>
        </p:spPr>
        <p:txBody>
          <a:bodyPr/>
          <a:lstStyle/>
          <a:p>
            <a:r>
              <a:rPr lang="en-US" dirty="0" smtClean="0"/>
              <a:t>(not so) Basic Administration – Control Panel</a:t>
            </a:r>
            <a:endParaRPr lang="en-US" dirty="0"/>
          </a:p>
        </p:txBody>
      </p:sp>
      <p:sp>
        <p:nvSpPr>
          <p:cNvPr id="3" name="Content Placeholder 2"/>
          <p:cNvSpPr>
            <a:spLocks noGrp="1"/>
          </p:cNvSpPr>
          <p:nvPr>
            <p:ph idx="1"/>
          </p:nvPr>
        </p:nvSpPr>
        <p:spPr/>
        <p:txBody>
          <a:bodyPr/>
          <a:lstStyle/>
          <a:p>
            <a:r>
              <a:rPr lang="en-US" dirty="0" smtClean="0"/>
              <a:t>Portal Administrator</a:t>
            </a:r>
          </a:p>
          <a:p>
            <a:pPr lvl="1"/>
            <a:r>
              <a:rPr lang="en-US" dirty="0" smtClean="0"/>
              <a:t>Full access to everything in the site</a:t>
            </a:r>
          </a:p>
          <a:p>
            <a:pPr lvl="1"/>
            <a:r>
              <a:rPr lang="en-US" dirty="0" smtClean="0"/>
              <a:t>All options are available</a:t>
            </a:r>
          </a:p>
          <a:p>
            <a:pPr lvl="1"/>
            <a:endParaRPr lang="en-US" dirty="0"/>
          </a:p>
        </p:txBody>
      </p:sp>
    </p:spTree>
  </p:cSld>
  <p:clrMapOvr>
    <a:masterClrMapping/>
  </p:clrMapOvr>
  <p:transition>
    <p:fade/>
  </p:transition>
</p:sld>
</file>

<file path=ppt/theme/theme1.xml><?xml version="1.0" encoding="utf-8"?>
<a:theme xmlns:a="http://schemas.openxmlformats.org/drawingml/2006/main" name="rayppt03">
  <a:themeElements>
    <a:clrScheme name="rayppt03 1">
      <a:dk1>
        <a:srgbClr val="000000"/>
      </a:dk1>
      <a:lt1>
        <a:srgbClr val="FFFFFF"/>
      </a:lt1>
      <a:dk2>
        <a:srgbClr val="000000"/>
      </a:dk2>
      <a:lt2>
        <a:srgbClr val="AC9F89"/>
      </a:lt2>
      <a:accent1>
        <a:srgbClr val="95A289"/>
      </a:accent1>
      <a:accent2>
        <a:srgbClr val="DAD9AD"/>
      </a:accent2>
      <a:accent3>
        <a:srgbClr val="FFFFFF"/>
      </a:accent3>
      <a:accent4>
        <a:srgbClr val="000000"/>
      </a:accent4>
      <a:accent5>
        <a:srgbClr val="C8CEC4"/>
      </a:accent5>
      <a:accent6>
        <a:srgbClr val="C5C49C"/>
      </a:accent6>
      <a:hlink>
        <a:srgbClr val="7C96A1"/>
      </a:hlink>
      <a:folHlink>
        <a:srgbClr val="CE1126"/>
      </a:folHlink>
    </a:clrScheme>
    <a:fontScheme name="rayppt0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0" tIns="0" rIns="0" bIns="0" numCol="1" anchor="t" anchorCtr="0" compatLnSpc="1">
        <a:prstTxWarp prst="textNoShape">
          <a:avLst/>
        </a:prstTxWarp>
        <a:spAutoFit/>
      </a:bodyPr>
      <a:lstStyle>
        <a:defPPr marL="230188" marR="0" indent="-230188" algn="l" defTabSz="914400" rtl="0" eaLnBrk="0" fontAlgn="base" latinLnBrk="0" hangingPunct="0">
          <a:lnSpc>
            <a:spcPct val="100000"/>
          </a:lnSpc>
          <a:spcBef>
            <a:spcPct val="20000"/>
          </a:spcBef>
          <a:spcAft>
            <a:spcPct val="0"/>
          </a:spcAft>
          <a:buClr>
            <a:schemeClr val="tx1"/>
          </a:buClr>
          <a:buSzPct val="110000"/>
          <a:buFontTx/>
          <a:buNone/>
          <a:tabLst/>
          <a:defRPr kumimoji="0" lang="en-US" sz="24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0" tIns="0" rIns="0" bIns="0" numCol="1" anchor="t" anchorCtr="0" compatLnSpc="1">
        <a:prstTxWarp prst="textNoShape">
          <a:avLst/>
        </a:prstTxWarp>
        <a:spAutoFit/>
      </a:bodyPr>
      <a:lstStyle>
        <a:defPPr marL="230188" marR="0" indent="-230188" algn="l" defTabSz="914400" rtl="0" eaLnBrk="0" fontAlgn="base" latinLnBrk="0" hangingPunct="0">
          <a:lnSpc>
            <a:spcPct val="100000"/>
          </a:lnSpc>
          <a:spcBef>
            <a:spcPct val="20000"/>
          </a:spcBef>
          <a:spcAft>
            <a:spcPct val="0"/>
          </a:spcAft>
          <a:buClr>
            <a:schemeClr val="tx1"/>
          </a:buClr>
          <a:buSzPct val="110000"/>
          <a:buFontTx/>
          <a:buNone/>
          <a:tabLst/>
          <a:defRPr kumimoji="0" lang="en-US" sz="2400" b="0" i="0" u="none" strike="noStrike" cap="none" normalizeH="0" baseline="0">
            <a:ln>
              <a:noFill/>
            </a:ln>
            <a:solidFill>
              <a:schemeClr val="tx1"/>
            </a:solidFill>
            <a:effectLst/>
            <a:latin typeface="Arial" charset="0"/>
          </a:defRPr>
        </a:defPPr>
      </a:lstStyle>
    </a:lnDef>
  </a:objectDefaults>
  <a:extraClrSchemeLst>
    <a:extraClrScheme>
      <a:clrScheme name="rayppt03 1">
        <a:dk1>
          <a:srgbClr val="000000"/>
        </a:dk1>
        <a:lt1>
          <a:srgbClr val="FFFFFF"/>
        </a:lt1>
        <a:dk2>
          <a:srgbClr val="000000"/>
        </a:dk2>
        <a:lt2>
          <a:srgbClr val="AC9F89"/>
        </a:lt2>
        <a:accent1>
          <a:srgbClr val="95A289"/>
        </a:accent1>
        <a:accent2>
          <a:srgbClr val="DAD9AD"/>
        </a:accent2>
        <a:accent3>
          <a:srgbClr val="FFFFFF"/>
        </a:accent3>
        <a:accent4>
          <a:srgbClr val="000000"/>
        </a:accent4>
        <a:accent5>
          <a:srgbClr val="C8CEC4"/>
        </a:accent5>
        <a:accent6>
          <a:srgbClr val="C5C49C"/>
        </a:accent6>
        <a:hlink>
          <a:srgbClr val="7C96A1"/>
        </a:hlink>
        <a:folHlink>
          <a:srgbClr val="CE112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Corp. PPT External 2010</Template>
  <TotalTime>1709</TotalTime>
  <Words>949</Words>
  <Application>Microsoft Office PowerPoint</Application>
  <PresentationFormat>On-screen Show (4:3)</PresentationFormat>
  <Paragraphs>126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rayppt03</vt:lpstr>
      <vt:lpstr>Liferay Training</vt:lpstr>
      <vt:lpstr>Training Plan</vt:lpstr>
      <vt:lpstr>Agenda</vt:lpstr>
      <vt:lpstr>Portal Terminology</vt:lpstr>
      <vt:lpstr>Liferay Terminology</vt:lpstr>
      <vt:lpstr>Getting around in Liferay</vt:lpstr>
      <vt:lpstr>Liferay – Navigation Bar - pieces</vt:lpstr>
      <vt:lpstr>Basic Administration – Control Panel</vt:lpstr>
      <vt:lpstr>(not so) Basic Administration – Control Panel</vt:lpstr>
      <vt:lpstr>Basic CMS</vt:lpstr>
      <vt:lpstr>Adding a Portlet</vt:lpstr>
      <vt:lpstr>Try Liferay on your own machine</vt:lpstr>
      <vt:lpstr>Liferay download </vt:lpstr>
      <vt:lpstr>Homework</vt:lpstr>
      <vt:lpstr>Questions?</vt:lpstr>
    </vt:vector>
  </TitlesOfParts>
  <Company>Raytheon IIS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Liferay Training</dc:title>
  <dc:creator>David Overoye</dc:creator>
  <cp:lastModifiedBy>David Overoye</cp:lastModifiedBy>
  <cp:revision>106</cp:revision>
  <dcterms:created xsi:type="dcterms:W3CDTF">2011-05-16T19:19:12Z</dcterms:created>
  <dcterms:modified xsi:type="dcterms:W3CDTF">2011-09-30T20:01:19Z</dcterms:modified>
</cp:coreProperties>
</file>