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9" roundtripDataSignature="AMtx7mi0nnBbi7T3e6nXbjgufI+1WevOK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customschemas.google.com/relationships/presentationmetadata" Target="metadata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topnonprofits.com/examples/vision-statements/" TargetMode="External"/><Relationship Id="rId3" Type="http://schemas.openxmlformats.org/officeDocument/2006/relationships/hyperlink" Target="https://topnonprofits.com/examples/nonprofit-mission-statements/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globe.gov/web/united-states-of-america/home/ess-collaborative?p_p_id=56_INSTANCE_zGqAuBUCI7uY&amp;p_p_lifecycle=0&amp;p_p_state=normal&amp;p_p_mode=view&amp;p_p_col_id=column-1&amp;p_p_col_pos=2&amp;p_p_col_count=3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6" name="Google Shape;86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8e0eedc88c_0_3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8e0eedc88c_0_3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https://topnonprofits.com/examples/vision-statements/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Example vision: </a:t>
            </a:r>
            <a:r>
              <a:rPr lang="en-US" sz="2800"/>
              <a:t>Teach for America: One day, all children in this nation will</a:t>
            </a:r>
            <a:endParaRPr sz="2800"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have the opportunity to attain an excellent education.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https://topnonprofits.com/examples/nonprofit-mission-statements/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Example Mission: </a:t>
            </a:r>
            <a:r>
              <a:rPr lang="en-US" sz="2800"/>
              <a:t>Teach for America is growing the movement of leaders who</a:t>
            </a:r>
            <a:endParaRPr sz="2800"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work to ensure that kids growing up in poverty get an</a:t>
            </a:r>
            <a:endParaRPr sz="2800"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/>
              <a:t>excellent education.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0" name="Google Shape;150;g8e0eedc88c_0_3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6" name="Google Shape;156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u="sng">
                <a:solidFill>
                  <a:schemeClr val="hlink"/>
                </a:solidFill>
                <a:hlinkClick r:id="rId2"/>
              </a:rPr>
              <a:t>https://www.globe.gov/web/united-states-of-america/home/ess-collaborative?p_p_id=56_INSTANCE_zGqAuBUCI7uY&amp;p_p_lifecycle=0&amp;p_p_state=normal&amp;p_p_mode=view&amp;p_p_col_id=column-1&amp;p_p_col_pos=2&amp;p_p_col_count=3</a:t>
            </a:r>
            <a:r>
              <a:rPr lang="en-US"/>
              <a:t> </a:t>
            </a:r>
            <a:endParaRPr/>
          </a:p>
        </p:txBody>
      </p:sp>
      <p:sp>
        <p:nvSpPr>
          <p:cNvPr id="162" name="Google Shape;162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/>
              <a:t>Homework: Meet with your team to develop vision/mission and identify some needs from your collaborative team mates that we could help each other with to accomplish the vision/mission. TBD on Padlet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/>
              <a:t>Svetalana to briefly share resources about research based best practices around collaboration???</a:t>
            </a:r>
            <a:endParaRPr/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Char char="•"/>
            </a:pPr>
            <a:r>
              <a:rPr lang="en-US"/>
              <a:t>Next meeting: Short presentations from teams on vision/needs</a:t>
            </a:r>
            <a:endParaRPr/>
          </a:p>
        </p:txBody>
      </p:sp>
      <p:sp>
        <p:nvSpPr>
          <p:cNvPr id="168" name="Google Shape;168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Round Robin</a:t>
            </a:r>
            <a:endParaRPr/>
          </a:p>
        </p:txBody>
      </p:sp>
      <p:sp>
        <p:nvSpPr>
          <p:cNvPr id="174" name="Google Shape;174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8e0eedc88c_0_2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8e0eedc88c_0_2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" name="Google Shape;95;g8e0eedc88c_0_2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Popcorn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Valerie Williams will be working on the evaluation of this project.</a:t>
            </a:r>
            <a:endParaRPr/>
          </a:p>
        </p:txBody>
      </p:sp>
      <p:sp>
        <p:nvSpPr>
          <p:cNvPr id="101" name="Google Shape;101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908c10e2b1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908c10e2b1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does this look like for you, your team, and your project ideas?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Possible meeting sequence: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Leadership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Local meeting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rabicPeriod"/>
            </a:pPr>
            <a:r>
              <a:rPr lang="en-US"/>
              <a:t>Large group team meeting</a:t>
            </a:r>
            <a:endParaRPr/>
          </a:p>
        </p:txBody>
      </p:sp>
      <p:sp>
        <p:nvSpPr>
          <p:cNvPr id="115" name="Google Shape;115;g908c10e2b1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908c10e2b1_0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908c10e2b1_0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What are some other ideas?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Round Robin</a:t>
            </a:r>
            <a:endParaRPr/>
          </a:p>
        </p:txBody>
      </p:sp>
      <p:sp>
        <p:nvSpPr>
          <p:cNvPr id="122" name="Google Shape;122;g908c10e2b1_0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8e0eedc88c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8e0eedc88c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g8e0eedc88c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US"/>
              <a:t>Vision: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GLOBE Partners in Colorado and Wyoming who collaborate to leverage GLOBE assets and organizational resources to improve Earth system science education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What would this look like for your collaborative?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2" name="Google Shape;14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5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5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6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1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1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nsf.gov/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www.globe.gov/web/united-states-of-america/home/ess-collaborative?p_p_id=56_INSTANCE_zGqAuBUCI7uY&amp;p_p_lifecycle=0&amp;p_p_state=normal&amp;p_p_mode=view&amp;p_p_col_id=column-1&amp;p_p_col_pos=2&amp;p_p_col_count=3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docs.google.com/document/d/1sQAReBOkGT6YQFZVlWFMJpnkq6KKvDpnpMrPgOWNfz4/edit" TargetMode="External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>
            <p:ph type="ctrTitle"/>
          </p:nvPr>
        </p:nvSpPr>
        <p:spPr>
          <a:xfrm>
            <a:off x="1524000" y="586188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Earth System Science/GLOBE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Partner Collaboratives</a:t>
            </a:r>
            <a:endParaRPr/>
          </a:p>
        </p:txBody>
      </p:sp>
      <p:sp>
        <p:nvSpPr>
          <p:cNvPr id="89" name="Google Shape;89;p1"/>
          <p:cNvSpPr txBox="1"/>
          <p:nvPr>
            <p:ph idx="1" type="subTitle"/>
          </p:nvPr>
        </p:nvSpPr>
        <p:spPr>
          <a:xfrm>
            <a:off x="1524000" y="2973904"/>
            <a:ext cx="9144000" cy="22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Collaborative Leadership Meeting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Amy Barfield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Tony Murphy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John Ristvey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Deanna TeBockhorst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/>
              <a:t>August 21, 2020</a:t>
            </a:r>
            <a:endParaRPr/>
          </a:p>
        </p:txBody>
      </p:sp>
      <p:sp>
        <p:nvSpPr>
          <p:cNvPr id="90" name="Google Shape;90;p1"/>
          <p:cNvSpPr/>
          <p:nvPr/>
        </p:nvSpPr>
        <p:spPr>
          <a:xfrm>
            <a:off x="2384022" y="5349875"/>
            <a:ext cx="8153400" cy="938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This work is supported by the </a:t>
            </a:r>
            <a:r>
              <a:rPr b="0" i="0" lang="en-US" sz="1100" u="sng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  <a:hlinkClick r:id="rId3"/>
              </a:rPr>
              <a:t>National Science Foundation</a:t>
            </a: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, Division of Atmospheric and Geospace Sciences (AGS), #</a:t>
            </a:r>
            <a:r>
              <a:rPr b="0" i="1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2011518</a:t>
            </a:r>
            <a:endParaRPr b="0" i="0" sz="11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b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0" i="0" lang="en-US" sz="11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Any opinions, findings, and conclusions or recommendations expressed in this material are those of the author(s) and do not necessarily reflect the views of the National Science Foundation.</a:t>
            </a:r>
            <a:endParaRPr b="0" i="0" sz="11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48080" y="5335794"/>
            <a:ext cx="951839" cy="8927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8e0eedc88c_0_34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Mission/Vision Statements</a:t>
            </a:r>
            <a:endParaRPr/>
          </a:p>
        </p:txBody>
      </p:sp>
      <p:sp>
        <p:nvSpPr>
          <p:cNvPr id="153" name="Google Shape;153;g8e0eedc88c_0_34"/>
          <p:cNvSpPr txBox="1"/>
          <p:nvPr>
            <p:ph idx="1" type="body"/>
          </p:nvPr>
        </p:nvSpPr>
        <p:spPr>
          <a:xfrm>
            <a:off x="838200" y="1825625"/>
            <a:ext cx="10515600" cy="4813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/>
              <a:t>Vision: long-term desired state of the world due to our (and others’)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/>
              <a:t>work</a:t>
            </a:r>
            <a:endParaRPr b="1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/>
              <a:t>Mission: why we’re here and how we’ll contribute to achieving the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/>
              <a:t>vision</a:t>
            </a:r>
            <a:endParaRPr b="1"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Developing a Vision/Goals</a:t>
            </a:r>
            <a:endParaRPr/>
          </a:p>
        </p:txBody>
      </p:sp>
      <p:sp>
        <p:nvSpPr>
          <p:cNvPr id="159" name="Google Shape;159;p7"/>
          <p:cNvSpPr txBox="1"/>
          <p:nvPr>
            <p:ph idx="1" type="body"/>
          </p:nvPr>
        </p:nvSpPr>
        <p:spPr>
          <a:xfrm>
            <a:off x="838200" y="1825625"/>
            <a:ext cx="10515600" cy="490174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90"/>
              <a:buChar char="•"/>
            </a:pPr>
            <a:r>
              <a:rPr lang="en-US" sz="2590"/>
              <a:t>Purpose</a:t>
            </a:r>
            <a:endParaRPr sz="2590"/>
          </a:p>
          <a:p>
            <a:pPr indent="-228600" lvl="0" marL="2286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90"/>
              <a:buChar char="•"/>
            </a:pPr>
            <a:r>
              <a:rPr lang="en-US" sz="2590"/>
              <a:t>Example from Colorado</a:t>
            </a:r>
            <a:endParaRPr sz="259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/>
              <a:t>Vision: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-US" sz="2000"/>
              <a:t>GLOBE Partners in Colorado and Wyoming who collaborate to leverage GLOBE assets and organizational resources to improve Earth system science education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/>
              <a:t>Goals: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-US" sz="2000"/>
              <a:t>Determine how GLOBE can be instrumental in leveraging networks and partnerships</a:t>
            </a:r>
            <a:endParaRPr sz="20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2000">
                <a:latin typeface="Arial"/>
                <a:ea typeface="Arial"/>
                <a:cs typeface="Arial"/>
                <a:sym typeface="Arial"/>
              </a:rPr>
              <a:t>•</a:t>
            </a:r>
            <a:r>
              <a:rPr lang="en-US" sz="2000"/>
              <a:t>Determine range of process definitions to integrate GLOBE in collaboration with organizations for sustainable programming and professional development</a:t>
            </a:r>
            <a:endParaRPr sz="2000"/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90"/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90"/>
          </a:p>
          <a:p>
            <a:pPr indent="-87630" lvl="1" marL="6858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Courier New"/>
              <a:buNone/>
            </a:pPr>
            <a:r>
              <a:t/>
            </a:r>
            <a:endParaRPr sz="222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Review Website </a:t>
            </a:r>
            <a:endParaRPr/>
          </a:p>
        </p:txBody>
      </p:sp>
      <p:sp>
        <p:nvSpPr>
          <p:cNvPr id="165" name="Google Shape;165;p8"/>
          <p:cNvSpPr txBox="1"/>
          <p:nvPr>
            <p:ph idx="1" type="body"/>
          </p:nvPr>
        </p:nvSpPr>
        <p:spPr>
          <a:xfrm>
            <a:off x="514350" y="1690688"/>
            <a:ext cx="11163300" cy="4803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4572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90" u="sng">
                <a:solidFill>
                  <a:schemeClr val="hlink"/>
                </a:solidFill>
                <a:hlinkClick r:id="rId3"/>
              </a:rPr>
              <a:t>GLOBE Collaborative Website</a:t>
            </a:r>
            <a:endParaRPr/>
          </a:p>
          <a:p>
            <a:pPr indent="0" lvl="0" marL="4572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93065" lvl="0" marL="4572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90"/>
              <a:buChar char="•"/>
            </a:pPr>
            <a:r>
              <a:rPr lang="en-US"/>
              <a:t>Adding to content to contact pages for your collaborative team</a:t>
            </a:r>
            <a:endParaRPr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93065" lvl="0" marL="4572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590"/>
              <a:buChar char="•"/>
            </a:pPr>
            <a:r>
              <a:rPr lang="en-US" sz="2590"/>
              <a:t>Adding child pages for Vision/Mission Statement</a:t>
            </a:r>
            <a:endParaRPr sz="2590"/>
          </a:p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90"/>
          </a:p>
          <a:p>
            <a:pPr indent="-393065" lvl="0" marL="45720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2590"/>
              <a:buChar char="•"/>
            </a:pPr>
            <a:r>
              <a:rPr lang="en-US" sz="2590"/>
              <a:t>A place for sharing resources</a:t>
            </a:r>
            <a:endParaRPr sz="2590"/>
          </a:p>
          <a:p>
            <a:pPr indent="0" lvl="1" marL="457200" rtl="0" algn="l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220"/>
              <a:buNone/>
            </a:pPr>
            <a:r>
              <a:t/>
            </a:r>
            <a:endParaRPr sz="222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Homework and Next Meeting</a:t>
            </a:r>
            <a:endParaRPr/>
          </a:p>
        </p:txBody>
      </p:sp>
      <p:sp>
        <p:nvSpPr>
          <p:cNvPr id="171" name="Google Shape;171;p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-US"/>
              <a:t>Homework:</a:t>
            </a:r>
            <a:endParaRPr/>
          </a:p>
          <a:p>
            <a:pPr indent="-34290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-US" sz="1700"/>
              <a:t>Meet with your team to develop vision/mission and identify some needs from your collaborative team mates that we could help each other with to accomplish the vision/mission. </a:t>
            </a:r>
            <a:endParaRPr sz="1700"/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US" sz="1700"/>
              <a:t>Fill in bio page template with collaborative team member information for the project website </a:t>
            </a:r>
            <a:endParaRPr sz="1700"/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US" sz="1700"/>
              <a:t>Team name, Location/Region, Team members-short biography/contact information</a:t>
            </a:r>
            <a:endParaRPr sz="1700"/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US" sz="1700"/>
              <a:t>Talk with team about days/times for large group meetings</a:t>
            </a:r>
            <a:endParaRPr sz="17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★"/>
            </a:pPr>
            <a:r>
              <a:rPr lang="en-US"/>
              <a:t>Next meeting (large group): </a:t>
            </a:r>
            <a:endParaRPr/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US" sz="1700"/>
              <a:t>Short presentations from teams on vision/needs</a:t>
            </a:r>
            <a:endParaRPr sz="1700"/>
          </a:p>
          <a:p>
            <a:pPr indent="-336550" lvl="1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○"/>
            </a:pPr>
            <a:r>
              <a:rPr lang="en-US" sz="1700"/>
              <a:t>Timing of meeting with collaborative teams</a:t>
            </a:r>
            <a:endParaRPr sz="1700"/>
          </a:p>
          <a:p>
            <a:pPr indent="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0"/>
          <p:cNvSpPr txBox="1"/>
          <p:nvPr>
            <p:ph type="title"/>
          </p:nvPr>
        </p:nvSpPr>
        <p:spPr>
          <a:xfrm>
            <a:off x="766575" y="115297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Questions for us?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jristvey@ucar.edu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8e0eedc88c_0_2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Agenda</a:t>
            </a:r>
            <a:endParaRPr/>
          </a:p>
        </p:txBody>
      </p:sp>
      <p:sp>
        <p:nvSpPr>
          <p:cNvPr id="98" name="Google Shape;98;g8e0eedc88c_0_27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Introductions (John)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Review goals of the project (John)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Flipping the project (John)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Review Collective Impact Model (John)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Think about Vision/Mission based on Common Agenda (Deanna)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Review website and communication expectations (Amy)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With project coordinators (John/Amy/Deanna)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With your team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With other collaborative teams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Homework with your team (Deanna)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Next meeting between project coordinators and collaborative teams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Introductions </a:t>
            </a:r>
            <a:r>
              <a:rPr lang="en-US">
                <a:solidFill>
                  <a:srgbClr val="FF0000"/>
                </a:solidFill>
              </a:rPr>
              <a:t>(John: Hit record please)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04" name="Google Shape;104;p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6035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Char char="•"/>
            </a:pPr>
            <a:r>
              <a:rPr lang="en-US" sz="3300"/>
              <a:t>Describe your ESS/GLOBE Collaborative Team</a:t>
            </a:r>
            <a:endParaRPr sz="3300"/>
          </a:p>
          <a:p>
            <a:pPr indent="-3746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o"/>
            </a:pPr>
            <a:r>
              <a:rPr lang="en-US" sz="2900"/>
              <a:t>Who are the members/affiliations of your collaborative team?</a:t>
            </a:r>
            <a:endParaRPr sz="2900"/>
          </a:p>
          <a:p>
            <a:pPr indent="-374650" lvl="1" marL="9144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300"/>
              <a:buChar char="o"/>
            </a:pPr>
            <a:r>
              <a:rPr lang="en-US" sz="2900"/>
              <a:t>What are your thoughts about what you want to achieve by participating in this project?</a:t>
            </a:r>
            <a:endParaRPr sz="2900"/>
          </a:p>
          <a:p>
            <a:pPr indent="0" lvl="0" marL="457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Goals of Project</a:t>
            </a:r>
            <a:endParaRPr/>
          </a:p>
        </p:txBody>
      </p:sp>
      <p:sp>
        <p:nvSpPr>
          <p:cNvPr id="111" name="Google Shape;111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Expand your view of Earth System Science (ESS) Providers and GLOBE Partners to develop and implement a plan for sustaining collaboratives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Document promising practices and processes for building collaborative teams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Align our efforts with a Collective Impact Model</a:t>
            </a:r>
            <a:endParaRPr/>
          </a:p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908c10e2b1_0_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Flipping the project	</a:t>
            </a:r>
            <a:endParaRPr/>
          </a:p>
        </p:txBody>
      </p:sp>
      <p:sp>
        <p:nvSpPr>
          <p:cNvPr id="118" name="Google Shape;118;g908c10e2b1_0_0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Moving from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meeting in person at the beginning of the project with follow-up meetings/work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To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/>
              <a:t>meeting online over the next year within and between teams with a meeting in person at the end of the project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908c10e2b1_0_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Format and Structure of Meetings (with flex)</a:t>
            </a:r>
            <a:endParaRPr/>
          </a:p>
        </p:txBody>
      </p:sp>
      <p:sp>
        <p:nvSpPr>
          <p:cNvPr id="125" name="Google Shape;125;g908c10e2b1_0_6"/>
          <p:cNvSpPr txBox="1"/>
          <p:nvPr>
            <p:ph idx="1" type="body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Team Lead Meetings (like today)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Planning and direction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Local Meeting(s)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You create the agenda and meet with your team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US"/>
              <a:t>Large Group Meeting (with all team members)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Reviewing progress/homework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Sharing resources</a:t>
            </a:r>
            <a:endParaRPr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AutoNum type="alphaLcPeriod"/>
            </a:pPr>
            <a:r>
              <a:rPr lang="en-US"/>
              <a:t>Q/A and next steps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g8e0eedc88c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2075" y="152400"/>
            <a:ext cx="7386862" cy="6553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/>
              <a:t>Make up of Partner Collaboratives	</a:t>
            </a:r>
            <a:endParaRPr/>
          </a:p>
        </p:txBody>
      </p:sp>
      <p:sp>
        <p:nvSpPr>
          <p:cNvPr id="137" name="Google Shape;137;p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Formal and informal providers in Earth System Science (ESS) from: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/>
              <a:t>K-12 schools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/>
              <a:t>Community colleges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/>
              <a:t>Universities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/>
              <a:t>Minority serving institutions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/>
              <a:t>Informal science learning centers</a:t>
            </a:r>
            <a:endParaRPr/>
          </a:p>
          <a:p>
            <a:pPr indent="-2286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Char char="o"/>
            </a:pPr>
            <a:r>
              <a:rPr lang="en-US"/>
              <a:t>Nonprofit education organizations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Regional GLOBE representative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Active GLOBE Partners in a region</a:t>
            </a:r>
            <a:endParaRPr/>
          </a:p>
          <a:p>
            <a:pPr indent="-76200" lvl="1" marL="68580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ourier New"/>
              <a:buNone/>
            </a:pPr>
            <a:r>
              <a:t/>
            </a:r>
            <a:endParaRPr/>
          </a:p>
        </p:txBody>
      </p:sp>
      <p:pic>
        <p:nvPicPr>
          <p:cNvPr descr="Image result" id="138" name="Google Shape;138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50180" y="2719448"/>
            <a:ext cx="4190630" cy="31014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/>
          <p:nvPr>
            <p:ph type="title"/>
          </p:nvPr>
        </p:nvSpPr>
        <p:spPr>
          <a:xfrm>
            <a:off x="348343" y="18551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Colorado</a:t>
            </a:r>
            <a:r>
              <a:rPr lang="en-US"/>
              <a:t> ESS Collaborative Example</a:t>
            </a:r>
            <a:endParaRPr/>
          </a:p>
        </p:txBody>
      </p:sp>
      <p:pic>
        <p:nvPicPr>
          <p:cNvPr id="145" name="Google Shape;145;p5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09163" y="1279359"/>
            <a:ext cx="7114796" cy="54435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s://lh5.googleusercontent.com/TQvR5npTBsPJJzFscsWbbgFeuLnGqB3tzq09UKoeb8T5hwbvTCim6VY2voOkpO7tFptuAM1ga9tPgmNC5huUqL8nhcTh1emsLGfRI_vlzzIWRlcJiTwizGV2xPj4wKgwbtb7ieyl" id="146" name="Google Shape;146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049986" y="1048886"/>
            <a:ext cx="3809506" cy="5298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2020-02-24T14:28:24Z</dcterms:created>
  <dc:creator>Ristvey</dc:creator>
</cp:coreProperties>
</file>