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57" r:id="rId3"/>
    <p:sldId id="285" r:id="rId4"/>
    <p:sldId id="287" r:id="rId5"/>
    <p:sldId id="259" r:id="rId6"/>
    <p:sldId id="260" r:id="rId7"/>
    <p:sldId id="258" r:id="rId8"/>
    <p:sldId id="269" r:id="rId9"/>
    <p:sldId id="265" r:id="rId10"/>
    <p:sldId id="267" r:id="rId11"/>
    <p:sldId id="274" r:id="rId12"/>
    <p:sldId id="278" r:id="rId13"/>
    <p:sldId id="271" r:id="rId14"/>
    <p:sldId id="273" r:id="rId15"/>
    <p:sldId id="275" r:id="rId16"/>
    <p:sldId id="276" r:id="rId17"/>
    <p:sldId id="266" r:id="rId18"/>
    <p:sldId id="277" r:id="rId19"/>
    <p:sldId id="261" r:id="rId20"/>
    <p:sldId id="279" r:id="rId21"/>
    <p:sldId id="280" r:id="rId22"/>
    <p:sldId id="262" r:id="rId23"/>
    <p:sldId id="268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9" d="100"/>
          <a:sy n="89" d="100"/>
        </p:scale>
        <p:origin x="-272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8BAA0-4602-4B3B-A677-4C90A109E4BD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712D2-11FC-4E37-B87F-9C8CD0847C4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0824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8150E-50E2-421A-A534-E41F627C3FCB}" type="slidenum">
              <a:rPr lang="en-MU" smtClean="0"/>
              <a:t>8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16329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8150E-50E2-421A-A534-E41F627C3FCB}" type="slidenum">
              <a:rPr lang="en-MU" smtClean="0"/>
              <a:t>9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371739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9099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6703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9004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0603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99165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86810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979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95309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6511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5382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0982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2729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2963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421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6206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0259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180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09C254D-1D98-4314-87C6-3142EDB499D6}" type="datetimeFigureOut">
              <a:rPr lang="en-AE" smtClean="0"/>
              <a:t>04/05/2024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AE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85A99D0-00D8-4F50-984E-E76A7433CC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2072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D79E5-8E39-4B97-A2E9-5C8A20DDE1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GLOBE </a:t>
            </a:r>
            <a:r>
              <a:rPr lang="en-US" dirty="0" err="1"/>
              <a:t>Programme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 Mauritius</a:t>
            </a:r>
            <a:endParaRPr lang="en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7CB34-D651-457C-8C7A-1D33DBFF6A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/>
          </a:p>
          <a:p>
            <a:pPr algn="r"/>
            <a:r>
              <a:rPr lang="en-US" dirty="0"/>
              <a:t>Regional Meeting 2024 In Cameroon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50505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32C3E-EF19-C570-0948-E6507C28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r>
              <a:rPr lang="en-GB" b="1" dirty="0"/>
              <a:t>Collecting Data</a:t>
            </a:r>
            <a:endParaRPr lang="en-M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E53A-F48F-F1B6-B559-E117D3842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1370"/>
            <a:ext cx="10515600" cy="66819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Trees data collection</a:t>
            </a:r>
            <a:endParaRPr lang="en-MU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D55D6B-EE1F-96B9-A5B0-AAC32DCEB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0" y="2500746"/>
            <a:ext cx="2789780" cy="37268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D4CEED-3A46-EA96-F54D-4FF58DD2E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20" y="2392958"/>
            <a:ext cx="3268330" cy="39198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382C44-2A93-8396-9575-70C860AA5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94" y="2392959"/>
            <a:ext cx="5236591" cy="39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2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7B3F-C831-43E5-9D51-CB9DB5A2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Terre Rouge SSS</a:t>
            </a:r>
            <a:endParaRPr lang="en-AE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FA4CB57-AD98-47C1-AF51-D601177FB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72" y="2603500"/>
            <a:ext cx="5682342" cy="3416300"/>
          </a:xfrm>
        </p:spPr>
      </p:pic>
    </p:spTree>
    <p:extLst>
      <p:ext uri="{BB962C8B-B14F-4D97-AF65-F5344CB8AC3E}">
        <p14:creationId xmlns:p14="http://schemas.microsoft.com/office/powerpoint/2010/main" val="176304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EA387-BE33-4599-A81A-62B7E94D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61307"/>
            <a:ext cx="8761413" cy="1249136"/>
          </a:xfrm>
        </p:spPr>
        <p:txBody>
          <a:bodyPr/>
          <a:lstStyle/>
          <a:p>
            <a:r>
              <a:rPr lang="en-GB" b="1" dirty="0"/>
              <a:t>                     Terre Rouge SSS</a:t>
            </a:r>
            <a:br>
              <a:rPr lang="en-GB" b="1" dirty="0"/>
            </a:br>
            <a:r>
              <a:rPr lang="en-GB" b="1" dirty="0"/>
              <a:t>Atmosphere</a:t>
            </a:r>
            <a:endParaRPr lang="en-M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D84D9-6407-454C-8CCA-4A04C815E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protocols being used:</a:t>
            </a:r>
          </a:p>
          <a:p>
            <a:pPr marL="514350" indent="-514350">
              <a:buAutoNum type="arabicPeriod"/>
            </a:pPr>
            <a:r>
              <a:rPr lang="en-GB" dirty="0"/>
              <a:t>Cloud</a:t>
            </a:r>
          </a:p>
          <a:p>
            <a:pPr marL="0" indent="0">
              <a:buNone/>
            </a:pPr>
            <a:endParaRPr lang="en-M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8BAF8-624B-4F9B-A594-C2E1F7C8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643" y="2290693"/>
            <a:ext cx="3031436" cy="4041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E983A-4D6A-432B-98A6-7B7AD621AF41}"/>
              </a:ext>
            </a:extLst>
          </p:cNvPr>
          <p:cNvSpPr txBox="1"/>
          <p:nvPr/>
        </p:nvSpPr>
        <p:spPr>
          <a:xfrm>
            <a:off x="5830957" y="5685183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Cloud Observation</a:t>
            </a:r>
            <a:endParaRPr lang="en-MU" b="1" dirty="0"/>
          </a:p>
        </p:txBody>
      </p:sp>
    </p:spTree>
    <p:extLst>
      <p:ext uri="{BB962C8B-B14F-4D97-AF65-F5344CB8AC3E}">
        <p14:creationId xmlns:p14="http://schemas.microsoft.com/office/powerpoint/2010/main" val="25832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5223-9F8D-4CA5-B8D6-A120E4D4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Hydrosphere</a:t>
            </a:r>
            <a:endParaRPr lang="en-M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6AE6F-731D-4DC5-A216-277E67E1E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protocols being used:</a:t>
            </a:r>
          </a:p>
          <a:p>
            <a:pPr marL="514350" indent="-514350">
              <a:buAutoNum type="arabicPeriod"/>
            </a:pPr>
            <a:r>
              <a:rPr lang="en-GB" dirty="0"/>
              <a:t>Mosquito Mappers</a:t>
            </a:r>
          </a:p>
          <a:p>
            <a:pPr marL="514350" indent="-514350">
              <a:buAutoNum type="arabicPeriod"/>
            </a:pPr>
            <a:r>
              <a:rPr lang="en-GB" dirty="0"/>
              <a:t>pH of Water</a:t>
            </a:r>
            <a:endParaRPr lang="en-M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29E78-F35E-40C7-8971-C929D3AA1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05" y="2361648"/>
            <a:ext cx="3086100" cy="341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01CE79-CE63-4894-B200-B541601D4D26}"/>
              </a:ext>
            </a:extLst>
          </p:cNvPr>
          <p:cNvSpPr txBox="1"/>
          <p:nvPr/>
        </p:nvSpPr>
        <p:spPr>
          <a:xfrm>
            <a:off x="5512904" y="5777948"/>
            <a:ext cx="261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Searching for Mosquito Breeding Grounds</a:t>
            </a:r>
            <a:endParaRPr lang="en-MU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F9FCC-4683-4724-B9BB-0273E6C1D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15" y="2361648"/>
            <a:ext cx="3174802" cy="3108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1505F6-3E11-444F-AF7D-04A3E5036416}"/>
              </a:ext>
            </a:extLst>
          </p:cNvPr>
          <p:cNvSpPr txBox="1"/>
          <p:nvPr/>
        </p:nvSpPr>
        <p:spPr>
          <a:xfrm>
            <a:off x="9037982" y="5639448"/>
            <a:ext cx="231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Collection of Water Sample for pH Analysis</a:t>
            </a:r>
            <a:endParaRPr lang="en-MU" b="1" dirty="0"/>
          </a:p>
        </p:txBody>
      </p:sp>
    </p:spTree>
    <p:extLst>
      <p:ext uri="{BB962C8B-B14F-4D97-AF65-F5344CB8AC3E}">
        <p14:creationId xmlns:p14="http://schemas.microsoft.com/office/powerpoint/2010/main" val="211070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E2C39-5214-4E46-98EE-58CFB588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Biosphere</a:t>
            </a:r>
            <a:endParaRPr lang="en-M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97534-57C8-48EB-86AF-0B9D70FCC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protocols being used</a:t>
            </a:r>
          </a:p>
          <a:p>
            <a:pPr marL="514350" indent="-514350">
              <a:buAutoNum type="arabicPeriod"/>
            </a:pPr>
            <a:r>
              <a:rPr lang="en-GB" dirty="0"/>
              <a:t>Biometry (Height of Trees)</a:t>
            </a:r>
          </a:p>
          <a:p>
            <a:pPr marL="514350" indent="-514350">
              <a:buAutoNum type="arabicPeriod"/>
            </a:pPr>
            <a:r>
              <a:rPr lang="en-GB" dirty="0"/>
              <a:t>Land cover</a:t>
            </a:r>
            <a:endParaRPr lang="en-M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FC0FE-C7C6-4556-9092-ADE32B92E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79" y="2310492"/>
            <a:ext cx="3084030" cy="3242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37A68-3E6F-43A1-9A3E-3CAC9302538B}"/>
              </a:ext>
            </a:extLst>
          </p:cNvPr>
          <p:cNvSpPr txBox="1"/>
          <p:nvPr/>
        </p:nvSpPr>
        <p:spPr>
          <a:xfrm>
            <a:off x="6003235" y="5552661"/>
            <a:ext cx="221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Measuring Height of Tree</a:t>
            </a:r>
            <a:endParaRPr lang="en-MU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B49ED-E56C-4981-A872-9F11B89C2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597" y="2310492"/>
            <a:ext cx="2979037" cy="33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D0D49-0BF2-4A84-916D-C04B5304BA6A}"/>
              </a:ext>
            </a:extLst>
          </p:cNvPr>
          <p:cNvSpPr txBox="1"/>
          <p:nvPr/>
        </p:nvSpPr>
        <p:spPr>
          <a:xfrm>
            <a:off x="9475304" y="5645080"/>
            <a:ext cx="200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Land Cover</a:t>
            </a:r>
            <a:endParaRPr lang="en-MU" b="1" dirty="0"/>
          </a:p>
        </p:txBody>
      </p:sp>
    </p:spTree>
    <p:extLst>
      <p:ext uri="{BB962C8B-B14F-4D97-AF65-F5344CB8AC3E}">
        <p14:creationId xmlns:p14="http://schemas.microsoft.com/office/powerpoint/2010/main" val="197482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7197-7A35-4781-9F6C-83B69A5C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Pedosphere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22863-A3CB-462A-BF66-5F80BB79B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protocols being used</a:t>
            </a:r>
          </a:p>
          <a:p>
            <a:pPr marL="0" indent="0">
              <a:buNone/>
            </a:pPr>
            <a:r>
              <a:rPr lang="en-GB" dirty="0"/>
              <a:t>1. Soil particle density</a:t>
            </a:r>
          </a:p>
          <a:p>
            <a:endParaRPr lang="en-M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78BF4-1906-4CA1-BF7E-EBE6CE295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22" y="2301422"/>
            <a:ext cx="3101837" cy="4135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C5B00-57F5-4AC8-91C4-93C4B91D8CA2}"/>
              </a:ext>
            </a:extLst>
          </p:cNvPr>
          <p:cNvSpPr txBox="1"/>
          <p:nvPr/>
        </p:nvSpPr>
        <p:spPr>
          <a:xfrm>
            <a:off x="4073980" y="5249636"/>
            <a:ext cx="3101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Collecting Soil Sample for Density Analysis</a:t>
            </a:r>
            <a:endParaRPr lang="en-MU" b="1" dirty="0"/>
          </a:p>
        </p:txBody>
      </p:sp>
    </p:spTree>
    <p:extLst>
      <p:ext uri="{BB962C8B-B14F-4D97-AF65-F5344CB8AC3E}">
        <p14:creationId xmlns:p14="http://schemas.microsoft.com/office/powerpoint/2010/main" val="3703533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A275-ADB6-43F9-BB26-C9765D11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Equipment Used</a:t>
            </a:r>
            <a:endParaRPr lang="en-MU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EB3276-10E4-4E17-816E-F27F1B9A3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0" y="2194857"/>
            <a:ext cx="2466975" cy="18478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3CAA99-59AD-45F9-882A-13A109D17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86" y="2255735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4AE6B-6EAA-49CB-BF77-C6BACF840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90" y="2299632"/>
            <a:ext cx="2143125" cy="1743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39EE0-ED41-403A-B077-705A6988F8A9}"/>
              </a:ext>
            </a:extLst>
          </p:cNvPr>
          <p:cNvSpPr txBox="1"/>
          <p:nvPr/>
        </p:nvSpPr>
        <p:spPr>
          <a:xfrm>
            <a:off x="1285461" y="4398860"/>
            <a:ext cx="1550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Data Logger – School Data Harvest System</a:t>
            </a:r>
            <a:endParaRPr lang="en-M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19D71-F119-41EA-B051-1B690BCE9F5F}"/>
              </a:ext>
            </a:extLst>
          </p:cNvPr>
          <p:cNvSpPr txBox="1"/>
          <p:nvPr/>
        </p:nvSpPr>
        <p:spPr>
          <a:xfrm>
            <a:off x="4067587" y="4398860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pH Probe</a:t>
            </a:r>
            <a:endParaRPr lang="en-M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97255-AE40-4F3B-AABE-9E4A2BB3E836}"/>
              </a:ext>
            </a:extLst>
          </p:cNvPr>
          <p:cNvSpPr txBox="1"/>
          <p:nvPr/>
        </p:nvSpPr>
        <p:spPr>
          <a:xfrm>
            <a:off x="6773828" y="3937195"/>
            <a:ext cx="17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Temperature Probe</a:t>
            </a:r>
            <a:endParaRPr lang="en-MU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E0BA04-E535-4F72-95FB-34E838075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12" y="2360510"/>
            <a:ext cx="2619375" cy="1743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A7B108-AC6C-414A-9A03-D2A52E9D2FD3}"/>
              </a:ext>
            </a:extLst>
          </p:cNvPr>
          <p:cNvSpPr txBox="1"/>
          <p:nvPr/>
        </p:nvSpPr>
        <p:spPr>
          <a:xfrm>
            <a:off x="9634330" y="4398860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Cloud Chart</a:t>
            </a:r>
            <a:endParaRPr lang="en-MU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0F3032-EB15-4149-B6F3-E4FC4977E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91" y="4841941"/>
            <a:ext cx="2409825" cy="18954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B25370-3382-4615-9492-1F4AB8AC71DB}"/>
              </a:ext>
            </a:extLst>
          </p:cNvPr>
          <p:cNvSpPr txBox="1"/>
          <p:nvPr/>
        </p:nvSpPr>
        <p:spPr>
          <a:xfrm>
            <a:off x="6904383" y="6109252"/>
            <a:ext cx="160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Angle </a:t>
            </a:r>
            <a:r>
              <a:rPr lang="en-GB" b="1" dirty="0" err="1"/>
              <a:t>Protactor</a:t>
            </a:r>
            <a:endParaRPr lang="en-MU" b="1" dirty="0"/>
          </a:p>
        </p:txBody>
      </p:sp>
    </p:spTree>
    <p:extLst>
      <p:ext uri="{BB962C8B-B14F-4D97-AF65-F5344CB8AC3E}">
        <p14:creationId xmlns:p14="http://schemas.microsoft.com/office/powerpoint/2010/main" val="135404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C172-AEC6-476E-AB94-D4D34E9A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Entry System Used</a:t>
            </a:r>
            <a:endParaRPr lang="en-M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9948C-EAB8-43A8-A21D-197469CB4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GLOBE Website/ GLOBE Observer Website</a:t>
            </a:r>
          </a:p>
          <a:p>
            <a:r>
              <a:rPr lang="en-GB" dirty="0"/>
              <a:t>Data Entry App - Mobile</a:t>
            </a:r>
          </a:p>
          <a:p>
            <a:r>
              <a:rPr lang="en-GB" dirty="0"/>
              <a:t>GLOBE Observer App</a:t>
            </a:r>
            <a:endParaRPr lang="en-M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27838-4EF6-4D10-BE52-8C1F57CA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692" y="3929094"/>
            <a:ext cx="2840982" cy="1889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DF4E8-E95B-4085-9F64-5D58F8DB0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150" y="2762072"/>
            <a:ext cx="1883827" cy="2822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A26A2-F80F-401C-8C34-DB993B5B5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453" y="2183497"/>
            <a:ext cx="1841152" cy="44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25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D85C-0999-4647-AE12-7D4B7845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Collaboration With Stakeholders</a:t>
            </a:r>
            <a:endParaRPr lang="en-M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136B2-EE49-431C-9D8C-89CE90D21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Rajiv Gandhi Science Centre- Science Fair/ Project</a:t>
            </a:r>
          </a:p>
          <a:p>
            <a:r>
              <a:rPr lang="en-GB" dirty="0"/>
              <a:t>Technology Education Applied Science Curriculum – Salinity and pH measurement</a:t>
            </a:r>
          </a:p>
          <a:p>
            <a:r>
              <a:rPr lang="en-GB" dirty="0"/>
              <a:t>Eco schools</a:t>
            </a:r>
          </a:p>
          <a:p>
            <a:r>
              <a:rPr lang="en-GB" dirty="0"/>
              <a:t>Ministry of Environment</a:t>
            </a:r>
          </a:p>
          <a:p>
            <a:r>
              <a:rPr lang="en-GB" dirty="0"/>
              <a:t>Ministry of Local Government</a:t>
            </a:r>
          </a:p>
          <a:p>
            <a:r>
              <a:rPr lang="en-GB" dirty="0"/>
              <a:t>Albion Fisheries Centre</a:t>
            </a:r>
          </a:p>
          <a:p>
            <a:r>
              <a:rPr lang="en-GB" dirty="0"/>
              <a:t>Mauritius Oceanography Institute</a:t>
            </a:r>
          </a:p>
          <a:p>
            <a:endParaRPr lang="en-GB" dirty="0"/>
          </a:p>
          <a:p>
            <a:endParaRPr lang="en-GB" dirty="0"/>
          </a:p>
          <a:p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167845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D09BF-354B-4663-9AA0-C66CABC3F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42951"/>
            <a:ext cx="8761413" cy="1298120"/>
          </a:xfrm>
        </p:spPr>
        <p:txBody>
          <a:bodyPr/>
          <a:lstStyle/>
          <a:p>
            <a:r>
              <a:rPr lang="en-US" dirty="0"/>
              <a:t>Queen Elizabeth College- Winner of Data Challenge in December 2023</a:t>
            </a:r>
            <a:endParaRPr lang="en-A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BFC23B-9D97-4891-BB7D-49556F6B0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929" y="3151413"/>
            <a:ext cx="8718455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9961-99D1-496B-A921-7379BC30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67443"/>
            <a:ext cx="8761413" cy="1167493"/>
          </a:xfrm>
        </p:spPr>
        <p:txBody>
          <a:bodyPr/>
          <a:lstStyle/>
          <a:p>
            <a:pPr algn="ctr"/>
            <a:r>
              <a:rPr lang="en-US" dirty="0"/>
              <a:t>Relaunching of GLOBE </a:t>
            </a:r>
            <a:r>
              <a:rPr lang="en-US" dirty="0" err="1"/>
              <a:t>Programme</a:t>
            </a:r>
            <a:r>
              <a:rPr lang="en-US" dirty="0"/>
              <a:t> in 2023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50AE1-4A4E-4431-BC97-9728CDD9D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GLOBE </a:t>
            </a:r>
            <a:r>
              <a:rPr lang="en-US" dirty="0" err="1"/>
              <a:t>Programme</a:t>
            </a:r>
            <a:r>
              <a:rPr lang="en-US" dirty="0"/>
              <a:t> was relaunched in Mauritius in 2023 following the Regional Meeting 2023 </a:t>
            </a:r>
          </a:p>
          <a:p>
            <a:r>
              <a:rPr lang="en-US" dirty="0"/>
              <a:t>Country Coordinator is selected at the level of Director/Assistant Director in the Ministry of Education</a:t>
            </a:r>
          </a:p>
          <a:p>
            <a:r>
              <a:rPr lang="en-US" dirty="0"/>
              <a:t>Training of 20 Educators and Heads of Schools from 20 pilot schools was carried out by Mark and </a:t>
            </a:r>
            <a:r>
              <a:rPr lang="en-US" dirty="0" err="1"/>
              <a:t>Rogeline</a:t>
            </a:r>
            <a:r>
              <a:rPr lang="en-US" dirty="0"/>
              <a:t> in May 2023</a:t>
            </a:r>
          </a:p>
          <a:p>
            <a:r>
              <a:rPr lang="en-US" dirty="0"/>
              <a:t>The schools then started implementing the GLOBE </a:t>
            </a:r>
            <a:r>
              <a:rPr lang="en-US" dirty="0" err="1"/>
              <a:t>Programme</a:t>
            </a:r>
            <a:endParaRPr lang="en-US" dirty="0"/>
          </a:p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575677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5D96-36EE-A849-A638-032EFBC3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Student using the mosquito Habitat Mapper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B38921-A5B8-0149-8D2C-AFFBAD4BEF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1655" b="9749"/>
          <a:stretch/>
        </p:blipFill>
        <p:spPr>
          <a:xfrm>
            <a:off x="2221464" y="2294164"/>
            <a:ext cx="3176036" cy="342083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D951F-6BBB-294C-A98F-F3B1979BA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19" b="24356"/>
          <a:stretch/>
        </p:blipFill>
        <p:spPr>
          <a:xfrm>
            <a:off x="7042150" y="2294164"/>
            <a:ext cx="3194050" cy="34208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5C1BDA-3FEE-5C45-8D2E-59D857CC0BC3}"/>
              </a:ext>
            </a:extLst>
          </p:cNvPr>
          <p:cNvSpPr txBox="1"/>
          <p:nvPr/>
        </p:nvSpPr>
        <p:spPr>
          <a:xfrm>
            <a:off x="2057400" y="5905500"/>
            <a:ext cx="33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Mosquito larvae are collected from an area of stagnant water.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92891-202F-2048-BA51-56F8F0F11484}"/>
              </a:ext>
            </a:extLst>
          </p:cNvPr>
          <p:cNvSpPr txBox="1"/>
          <p:nvPr/>
        </p:nvSpPr>
        <p:spPr>
          <a:xfrm>
            <a:off x="7042150" y="5905500"/>
            <a:ext cx="319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larvae are carefully placed in a petri dish.</a:t>
            </a:r>
          </a:p>
        </p:txBody>
      </p:sp>
    </p:spTree>
    <p:extLst>
      <p:ext uri="{BB962C8B-B14F-4D97-AF65-F5344CB8AC3E}">
        <p14:creationId xmlns:p14="http://schemas.microsoft.com/office/powerpoint/2010/main" val="891501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02E82A-EF09-46A3-BCB0-20DE49C1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7"/>
            <a:ext cx="8761413" cy="944939"/>
          </a:xfrm>
        </p:spPr>
        <p:txBody>
          <a:bodyPr/>
          <a:lstStyle/>
          <a:p>
            <a:r>
              <a:rPr lang="en-US" dirty="0"/>
              <a:t>Students collecting data on precipitation</a:t>
            </a:r>
            <a:endParaRPr lang="en-AE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A6BE6871-73EC-4A24-B878-8E69DDA30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56" t="15924" b="38216"/>
          <a:stretch/>
        </p:blipFill>
        <p:spPr>
          <a:xfrm>
            <a:off x="526644" y="2160000"/>
            <a:ext cx="2163666" cy="280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12A4E-5262-4A05-8646-A802868D8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5" b="27408"/>
          <a:stretch/>
        </p:blipFill>
        <p:spPr>
          <a:xfrm>
            <a:off x="2886344" y="3563999"/>
            <a:ext cx="2411102" cy="2967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82F9D-D1F9-4B7B-BDFE-E5EB82CED7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14" b="12777"/>
          <a:stretch/>
        </p:blipFill>
        <p:spPr>
          <a:xfrm>
            <a:off x="5531898" y="2403251"/>
            <a:ext cx="2197474" cy="37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2D35B-772E-4A2C-8D39-9E9B352A24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70" b="38704"/>
          <a:stretch/>
        </p:blipFill>
        <p:spPr>
          <a:xfrm>
            <a:off x="7992261" y="3221750"/>
            <a:ext cx="3086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0568F-B536-E24F-AC17-9CFA6594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797480"/>
          </a:xfrm>
        </p:spPr>
        <p:txBody>
          <a:bodyPr>
            <a:normAutofit/>
          </a:bodyPr>
          <a:lstStyle/>
          <a:p>
            <a:r>
              <a:rPr lang="en-US" sz="3200" dirty="0"/>
              <a:t>Student’s project based on The 2024 Symposium's theme was "Climate Investigations: Understanding Earth as a System,"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635487-0BC6-E54B-8D3D-AF88AFD5F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4" y="1673679"/>
            <a:ext cx="10907486" cy="5373891"/>
          </a:xfrm>
        </p:spPr>
      </p:pic>
    </p:spTree>
    <p:extLst>
      <p:ext uri="{BB962C8B-B14F-4D97-AF65-F5344CB8AC3E}">
        <p14:creationId xmlns:p14="http://schemas.microsoft.com/office/powerpoint/2010/main" val="2837594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2035-F5B2-4D06-5857-6F5CB41A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4" y="365125"/>
            <a:ext cx="4310743" cy="16759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SOLUTIONS THAT THEY CAME UP WITH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 REDUCE WASTAGE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D9732-1B78-854B-8BAC-CF6749D79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907" y="2367643"/>
            <a:ext cx="4606050" cy="3809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Students used empty plastic bottles to grow lettuce plants as a model for home gardens to promote the culture of self-dependency when there is a shortage of food crop</a:t>
            </a:r>
          </a:p>
          <a:p>
            <a:pPr marL="57150"/>
            <a:r>
              <a:rPr lang="en-US" dirty="0">
                <a:solidFill>
                  <a:schemeClr val="bg1"/>
                </a:solidFill>
              </a:rPr>
              <a:t>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They reutilised water from the school fish pond which has to be changed within intervals of a few days to grow lettuce plants. Thus reducing the wastage of water.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Content Placeholder 4" descr="A person feeding fish in a pond&#10;&#10;Description automatically generated">
            <a:extLst>
              <a:ext uri="{FF2B5EF4-FFF2-40B4-BE49-F238E27FC236}">
                <a16:creationId xmlns:a16="http://schemas.microsoft.com/office/drawing/2014/main" id="{EFE7FC67-BAAE-92A7-0138-457190200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63" r="-3" b="2524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6" name="Picture 5" descr="A person cutting a plastic bottle&#10;&#10;Description automatically generated">
            <a:extLst>
              <a:ext uri="{FF2B5EF4-FFF2-40B4-BE49-F238E27FC236}">
                <a16:creationId xmlns:a16="http://schemas.microsoft.com/office/drawing/2014/main" id="{98061D7C-429C-E5CA-4F25-B8B8941BD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898"/>
          <a:stretch/>
        </p:blipFill>
        <p:spPr>
          <a:xfrm>
            <a:off x="6141603" y="457200"/>
            <a:ext cx="3519312" cy="287237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138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5CAD-D265-D146-B265-C818E725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66552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The plants were then placed in the plastic bottles as shown and they were left near the window- where they could get enough sunlight.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4CCF2A15-0E5C-854C-9B93-0207150309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37" r="19837"/>
          <a:stretch>
            <a:fillRect/>
          </a:stretch>
        </p:blipFill>
        <p:spPr>
          <a:xfrm>
            <a:off x="1465493" y="2051824"/>
            <a:ext cx="8448558" cy="43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0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B379-6743-4099-9A3B-7006FE2D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 Forward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931D-2AB6-42CA-AD06-7AA23923A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in collaboration with the NGO running  Eco Schools in Mauritius to promote GLOBE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Seek collaboration with Rajiv Gandhi Science Centre and the Mauritius Institute of Education (responsible for curriculum development and teacher training), Mauritius Meteorological Station and the US Embassy</a:t>
            </a:r>
          </a:p>
          <a:p>
            <a:r>
              <a:rPr lang="en-US" dirty="0"/>
              <a:t>Following Regional meeting, share information with schools implementing GLOBE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Encourage Educators to follow the e-training</a:t>
            </a:r>
          </a:p>
          <a:p>
            <a:r>
              <a:rPr lang="en-US" dirty="0"/>
              <a:t>Keep record of Alumni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59772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5A41-3137-4674-965C-04624507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organized by the Ministry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2D2C5-40AE-4440-B1AE-8EBBED91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4002087"/>
          </a:xfrm>
        </p:spPr>
        <p:txBody>
          <a:bodyPr/>
          <a:lstStyle/>
          <a:p>
            <a:r>
              <a:rPr lang="en-US" dirty="0"/>
              <a:t>In February 2024, a workshop was organized by the Ministry to present the GLOBE </a:t>
            </a:r>
            <a:r>
              <a:rPr lang="en-US" dirty="0" err="1"/>
              <a:t>Programme</a:t>
            </a:r>
            <a:r>
              <a:rPr lang="en-US" dirty="0"/>
              <a:t> to 40 secondary schools.  The resource persons were from </a:t>
            </a:r>
            <a:r>
              <a:rPr lang="en-US" dirty="0" err="1"/>
              <a:t>thegroup</a:t>
            </a:r>
            <a:r>
              <a:rPr lang="en-US" dirty="0"/>
              <a:t> of  Rectors and Educators from the 20 pilot schools who were already implementing GLOBE</a:t>
            </a:r>
          </a:p>
          <a:p>
            <a:endParaRPr lang="en-US" dirty="0"/>
          </a:p>
          <a:p>
            <a:endParaRPr lang="en-A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6AEB4-FBFC-4B9B-A93A-E9179A36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8" y="3938282"/>
            <a:ext cx="3984170" cy="2667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E6978-1B22-47A6-B193-3150E0285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729" y="3727033"/>
            <a:ext cx="3507920" cy="27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18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9BD8-5C0A-46EB-B43D-AD308879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Schools doing GLOBE </a:t>
            </a:r>
            <a:r>
              <a:rPr lang="en-US" dirty="0" err="1"/>
              <a:t>Programme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894D2-B7D8-4BB0-A7BF-2FE04D7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at date, the </a:t>
            </a:r>
            <a:r>
              <a:rPr lang="en-US" dirty="0" err="1"/>
              <a:t>programme</a:t>
            </a:r>
            <a:r>
              <a:rPr lang="en-US" dirty="0"/>
              <a:t> has been presented to 61 secondary schools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18 schools actively participating in the </a:t>
            </a:r>
            <a:r>
              <a:rPr lang="en-US" dirty="0" err="1"/>
              <a:t>programme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One school, Queen Elizabeth College won the data challenge for December 2023 at the Regional level.  They were awarded a cash prize</a:t>
            </a:r>
          </a:p>
          <a:p>
            <a:endParaRPr lang="en-US" b="1" dirty="0"/>
          </a:p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99060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EBA2-CA4B-44B0-A796-DD0C0BFE0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 College </a:t>
            </a:r>
            <a:r>
              <a:rPr lang="en-US" dirty="0" err="1"/>
              <a:t>Curepipe</a:t>
            </a:r>
            <a:r>
              <a:rPr lang="en-US" dirty="0"/>
              <a:t> (RCC)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9A13C-E739-4FAB-BC74-38A7D2D8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43150"/>
            <a:ext cx="8825659" cy="3676650"/>
          </a:xfrm>
        </p:spPr>
        <p:txBody>
          <a:bodyPr/>
          <a:lstStyle/>
          <a:p>
            <a:r>
              <a:rPr lang="en-US" dirty="0"/>
              <a:t>GLOBE Teacher and students observing clouds in the sky for a data upload</a:t>
            </a:r>
          </a:p>
          <a:p>
            <a:pPr algn="r"/>
            <a:r>
              <a:rPr lang="en-US" dirty="0"/>
              <a:t>Clouds data uploads by RCC GLOBE Student</a:t>
            </a:r>
          </a:p>
          <a:p>
            <a:pPr marL="0" indent="0" algn="r">
              <a:buNone/>
            </a:pPr>
            <a:r>
              <a:rPr lang="en-US" dirty="0"/>
              <a:t>  Clouds data uploads by RCC GLOBE Students</a:t>
            </a:r>
          </a:p>
          <a:p>
            <a:pPr marL="0" indent="0" algn="r">
              <a:buNone/>
            </a:pPr>
            <a:r>
              <a:rPr lang="en-US" dirty="0"/>
              <a:t>                                         </a:t>
            </a:r>
            <a:endParaRPr lang="en-AE" dirty="0"/>
          </a:p>
        </p:txBody>
      </p:sp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709F123-BF26-4F30-A0D5-18CB088F0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13" y="3273879"/>
            <a:ext cx="3388453" cy="3174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1D0FB-1E2C-424C-B563-A5E894AFD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066" y="3193952"/>
            <a:ext cx="5437206" cy="3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6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4B3B-BBF5-4332-A375-E7B9C5E7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with Stakeholders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BF8BA-915E-4C24-B530-9CEA9F29D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4074886"/>
          </a:xfrm>
        </p:spPr>
        <p:txBody>
          <a:bodyPr/>
          <a:lstStyle/>
          <a:p>
            <a:r>
              <a:rPr lang="fr-FR" dirty="0" err="1"/>
              <a:t>Visit</a:t>
            </a:r>
            <a:r>
              <a:rPr lang="fr-FR" dirty="0"/>
              <a:t> at Mauritius </a:t>
            </a:r>
            <a:r>
              <a:rPr lang="fr-FR" dirty="0" err="1"/>
              <a:t>Meteorological</a:t>
            </a:r>
            <a:r>
              <a:rPr lang="fr-FR" dirty="0"/>
              <a:t> Station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</a:t>
            </a:r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D88CC-2568-4802-A4FD-B83AF27A0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6" y="3704467"/>
            <a:ext cx="3158624" cy="2179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223C1-757F-493E-B259-03D260C8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097" y="4631887"/>
            <a:ext cx="2900446" cy="204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D238B1-FA9F-4827-B361-0D58DE38F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883" y="2336197"/>
            <a:ext cx="2729679" cy="2162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E8A6C-E179-4D7F-9BCE-C1577E926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89" y="2988745"/>
            <a:ext cx="3216729" cy="245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4078-93C0-40F9-9B55-3827BB1D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RCC-Plan for 2024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07C86-FE81-4846-803F-427BA07DA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208" y="2318657"/>
            <a:ext cx="8976406" cy="4016829"/>
          </a:xfrm>
        </p:spPr>
        <p:txBody>
          <a:bodyPr/>
          <a:lstStyle/>
          <a:p>
            <a:pPr algn="r"/>
            <a:r>
              <a:rPr lang="en-US" dirty="0"/>
              <a:t>Objective of RCC :to move to other</a:t>
            </a:r>
          </a:p>
          <a:p>
            <a:pPr marL="0" indent="0" algn="r">
              <a:buNone/>
            </a:pPr>
            <a:r>
              <a:rPr lang="en-US" dirty="0"/>
              <a:t>protocols soon like alkalinity and</a:t>
            </a:r>
          </a:p>
          <a:p>
            <a:pPr marL="0" indent="0" algn="r">
              <a:buNone/>
            </a:pPr>
            <a:r>
              <a:rPr lang="en-US" dirty="0"/>
              <a:t>mosquitoes and tree heights,</a:t>
            </a:r>
          </a:p>
          <a:p>
            <a:pPr marL="0" indent="0" algn="r">
              <a:buNone/>
            </a:pPr>
            <a:r>
              <a:rPr lang="en-US" dirty="0"/>
              <a:t>thus growing as GLOBE </a:t>
            </a:r>
          </a:p>
          <a:p>
            <a:pPr marL="0" indent="0" algn="r">
              <a:buNone/>
            </a:pPr>
            <a:r>
              <a:rPr lang="en-US" dirty="0"/>
              <a:t>Earth scientists </a:t>
            </a:r>
          </a:p>
          <a:p>
            <a:pPr marL="0" indent="0" algn="r">
              <a:buNone/>
            </a:pPr>
            <a:r>
              <a:rPr lang="en-US" dirty="0"/>
              <a:t> </a:t>
            </a:r>
          </a:p>
          <a:p>
            <a:pPr marL="0" indent="0" algn="r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A9779-AE8C-4F6D-B797-40A74693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" y="2318656"/>
            <a:ext cx="5091793" cy="40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30E2E-E2D3-E584-C492-FA59CB1A3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473530"/>
            <a:ext cx="10518962" cy="1502228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</a:rPr>
              <a:t>Royal College Port-Louis (RCPL)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957CE-7B93-2504-4B0D-EBB83CC47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/>
        </p:blipFill>
        <p:spPr>
          <a:xfrm>
            <a:off x="199044" y="2863714"/>
            <a:ext cx="5385328" cy="3863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B7ECC-7DA6-B08B-1539-5D9C5250E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23" y="2863714"/>
            <a:ext cx="5665694" cy="39271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7D7DB3-68CC-4908-A1EA-B3439376F3AC}"/>
              </a:ext>
            </a:extLst>
          </p:cNvPr>
          <p:cNvSpPr/>
          <p:nvPr/>
        </p:nvSpPr>
        <p:spPr>
          <a:xfrm>
            <a:off x="434788" y="2249939"/>
            <a:ext cx="8709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started with a few interested student and the number grew after a week</a:t>
            </a:r>
          </a:p>
        </p:txBody>
      </p:sp>
    </p:spTree>
    <p:extLst>
      <p:ext uri="{BB962C8B-B14F-4D97-AF65-F5344CB8AC3E}">
        <p14:creationId xmlns:p14="http://schemas.microsoft.com/office/powerpoint/2010/main" val="1365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0DEA-2760-3ADC-B75B-0EAD1592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001"/>
            <a:ext cx="10515600" cy="936137"/>
          </a:xfrm>
        </p:spPr>
        <p:txBody>
          <a:bodyPr/>
          <a:lstStyle/>
          <a:p>
            <a:r>
              <a:rPr lang="en-GB" b="1" dirty="0"/>
              <a:t>Collecting Data</a:t>
            </a:r>
            <a:endParaRPr lang="en-M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1F4B9-39F6-DDC4-F446-B8EFF8781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92" y="1062179"/>
            <a:ext cx="10515600" cy="76786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Introducing mosquito Habitat mapper</a:t>
            </a:r>
          </a:p>
          <a:p>
            <a:r>
              <a:rPr lang="en-GB" dirty="0">
                <a:solidFill>
                  <a:schemeClr val="bg1"/>
                </a:solidFill>
              </a:rPr>
              <a:t>Students discarding accumulated rain water after observation</a:t>
            </a:r>
            <a:endParaRPr lang="en-M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550B8-5355-180D-D718-81D9964B1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1443" y="3085999"/>
            <a:ext cx="4140827" cy="3099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94E5A-92E8-7911-593C-43B4991FF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368" y="2797543"/>
            <a:ext cx="4023128" cy="3011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21C1C-59DE-CBD2-5655-1F449EABC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87" y="2439263"/>
            <a:ext cx="5291896" cy="39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917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576</TotalTime>
  <Words>661</Words>
  <Application>Microsoft Office PowerPoint</Application>
  <PresentationFormat>Widescreen</PresentationFormat>
  <Paragraphs>100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Ion Boardroom</vt:lpstr>
      <vt:lpstr>GLOBE Programme  in Mauritius</vt:lpstr>
      <vt:lpstr>Relaunching of GLOBE Programme in 2023</vt:lpstr>
      <vt:lpstr>Workshop organized by the Ministry</vt:lpstr>
      <vt:lpstr>Schools doing GLOBE Programme</vt:lpstr>
      <vt:lpstr>Royal College Curepipe (RCC)</vt:lpstr>
      <vt:lpstr>Collaboration with Stakeholders</vt:lpstr>
      <vt:lpstr>RCC-Plan for 2024</vt:lpstr>
      <vt:lpstr>PowerPoint Presentation</vt:lpstr>
      <vt:lpstr>Collecting Data</vt:lpstr>
      <vt:lpstr>Collecting Data</vt:lpstr>
      <vt:lpstr>Terre Rouge SSS</vt:lpstr>
      <vt:lpstr>                     Terre Rouge SSS Atmosphere</vt:lpstr>
      <vt:lpstr>Hydrosphere</vt:lpstr>
      <vt:lpstr>Biosphere</vt:lpstr>
      <vt:lpstr>Pedosphere</vt:lpstr>
      <vt:lpstr>Equipment Used</vt:lpstr>
      <vt:lpstr>Data Entry System Used</vt:lpstr>
      <vt:lpstr>Collaboration With Stakeholders</vt:lpstr>
      <vt:lpstr>Queen Elizabeth College- Winner of Data Challenge in December 2023</vt:lpstr>
      <vt:lpstr>Student using the mosquito Habitat Mapper </vt:lpstr>
      <vt:lpstr>Students collecting data on precipitation</vt:lpstr>
      <vt:lpstr>Student’s project based on The 2024 Symposium's theme was "Climate Investigations: Understanding Earth as a System,"</vt:lpstr>
      <vt:lpstr>SOLUTIONS THAT THEY CAME UP WITH:TO REDUCE WASTAGE</vt:lpstr>
      <vt:lpstr>  The plants were then placed in the plastic bottles as shown and they were left near the window- where they could get enough sunlight.</vt:lpstr>
      <vt:lpstr>Way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GLOBE Programme  in Mauritius</dc:title>
  <dc:creator>Shalini Mahadowa</dc:creator>
  <cp:lastModifiedBy>Shalini Mahadowa</cp:lastModifiedBy>
  <cp:revision>37</cp:revision>
  <dcterms:created xsi:type="dcterms:W3CDTF">2024-04-29T22:11:27Z</dcterms:created>
  <dcterms:modified xsi:type="dcterms:W3CDTF">2024-05-04T05:38:11Z</dcterms:modified>
</cp:coreProperties>
</file>