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30"/>
  </p:notesMasterIdLst>
  <p:sldIdLst>
    <p:sldId id="256" r:id="rId2"/>
    <p:sldId id="257" r:id="rId3"/>
    <p:sldId id="262" r:id="rId4"/>
    <p:sldId id="302" r:id="rId5"/>
    <p:sldId id="303" r:id="rId6"/>
    <p:sldId id="304" r:id="rId7"/>
    <p:sldId id="258" r:id="rId8"/>
    <p:sldId id="259" r:id="rId9"/>
    <p:sldId id="261" r:id="rId10"/>
    <p:sldId id="260" r:id="rId11"/>
    <p:sldId id="295" r:id="rId12"/>
    <p:sldId id="298" r:id="rId13"/>
    <p:sldId id="305" r:id="rId14"/>
    <p:sldId id="306" r:id="rId15"/>
    <p:sldId id="307" r:id="rId16"/>
    <p:sldId id="299" r:id="rId17"/>
    <p:sldId id="300" r:id="rId18"/>
    <p:sldId id="292" r:id="rId19"/>
    <p:sldId id="301" r:id="rId20"/>
    <p:sldId id="291" r:id="rId21"/>
    <p:sldId id="293" r:id="rId22"/>
    <p:sldId id="294" r:id="rId23"/>
    <p:sldId id="297" r:id="rId24"/>
    <p:sldId id="296" r:id="rId25"/>
    <p:sldId id="263" r:id="rId26"/>
    <p:sldId id="308" r:id="rId27"/>
    <p:sldId id="290" r:id="rId28"/>
    <p:sldId id="30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74181" autoAdjust="0"/>
  </p:normalViewPr>
  <p:slideViewPr>
    <p:cSldViewPr snapToGrid="0">
      <p:cViewPr varScale="1">
        <p:scale>
          <a:sx n="51" d="100"/>
          <a:sy n="51" d="100"/>
        </p:scale>
        <p:origin x="15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2C734-F9B4-4281-ADEB-95967A2A02E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33912-08C7-412F-A621-AA1B12FF4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58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Villigili</a:t>
            </a:r>
            <a:r>
              <a:rPr lang="en-US" dirty="0" smtClean="0"/>
              <a:t> </a:t>
            </a:r>
            <a:r>
              <a:rPr lang="en-US" dirty="0" err="1" smtClean="0"/>
              <a:t>muhidheen</a:t>
            </a:r>
            <a:r>
              <a:rPr lang="en-US" dirty="0" smtClean="0"/>
              <a:t> school scout</a:t>
            </a:r>
          </a:p>
          <a:p>
            <a:r>
              <a:rPr lang="en-US" dirty="0" smtClean="0"/>
              <a:t>Coral planting and nursery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33912-08C7-412F-A621-AA1B12FF4D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62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Villigili</a:t>
            </a:r>
            <a:r>
              <a:rPr lang="en-US" dirty="0" smtClean="0"/>
              <a:t> </a:t>
            </a:r>
            <a:r>
              <a:rPr lang="en-US" dirty="0" err="1" smtClean="0"/>
              <a:t>muhidheen</a:t>
            </a:r>
            <a:r>
              <a:rPr lang="en-US" dirty="0" smtClean="0"/>
              <a:t> school scout</a:t>
            </a:r>
          </a:p>
          <a:p>
            <a:r>
              <a:rPr lang="en-US" dirty="0" smtClean="0"/>
              <a:t>Coral planting and nursery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33912-08C7-412F-A621-AA1B12FF4D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32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Globe protocols with the international</a:t>
            </a:r>
            <a:r>
              <a:rPr lang="en-US" baseline="0" dirty="0" smtClean="0"/>
              <a:t> and local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33912-08C7-412F-A621-AA1B12FF4D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30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Monday, April 15,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84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Monday, April 15,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65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Monday, April 15,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02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Monday, April 15,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34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Monday, April 15,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67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Monday, April 15,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95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Monday, April 15,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097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Monday, April 15,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52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Monday, April 15,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2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Monday, April 15,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38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Monday, April 15,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60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Monday, April 15, 2024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4067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88" r:id="rId4"/>
    <p:sldLayoutId id="2147483689" r:id="rId5"/>
    <p:sldLayoutId id="2147483694" r:id="rId6"/>
    <p:sldLayoutId id="2147483690" r:id="rId7"/>
    <p:sldLayoutId id="2147483691" r:id="rId8"/>
    <p:sldLayoutId id="2147483692" r:id="rId9"/>
    <p:sldLayoutId id="2147483693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866295-7D03-4528-865B-FFDACAF36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467" y="3443412"/>
            <a:ext cx="7211954" cy="3879273"/>
          </a:xfrm>
        </p:spPr>
        <p:txBody>
          <a:bodyPr anchor="t">
            <a:normAutofit/>
          </a:bodyPr>
          <a:lstStyle/>
          <a:p>
            <a:r>
              <a:rPr lang="en-GB" sz="6000" dirty="0">
                <a:solidFill>
                  <a:schemeClr val="bg1"/>
                </a:solidFill>
              </a:rPr>
              <a:t>The GLOBE program in Maldives </a:t>
            </a:r>
            <a:endParaRPr lang="en-US" sz="6000" dirty="0">
              <a:solidFill>
                <a:schemeClr val="bg1"/>
              </a:solidFill>
            </a:endParaRPr>
          </a:p>
        </p:txBody>
      </p:sp>
      <p:graphicFrame>
        <p:nvGraphicFramePr>
          <p:cNvPr id="13" name="Object 2">
            <a:extLst>
              <a:ext uri="{FF2B5EF4-FFF2-40B4-BE49-F238E27FC236}">
                <a16:creationId xmlns:a16="http://schemas.microsoft.com/office/drawing/2014/main" id="{23780DB0-DD95-4113-AEC7-9EFAF8526F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3525499"/>
              </p:ext>
            </p:extLst>
          </p:nvPr>
        </p:nvGraphicFramePr>
        <p:xfrm>
          <a:off x="4263135" y="399037"/>
          <a:ext cx="2560638" cy="226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Image" r:id="rId3" imgW="8977778" imgH="7949206" progId="">
                  <p:embed/>
                </p:oleObj>
              </mc:Choice>
              <mc:Fallback>
                <p:oleObj name="Image" r:id="rId3" imgW="8977778" imgH="7949206" progId="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3135" y="399037"/>
                        <a:ext cx="2560638" cy="226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95F918C-C172-4080-B92F-C53603CD64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0" t="1886" r="26601"/>
          <a:stretch/>
        </p:blipFill>
        <p:spPr>
          <a:xfrm>
            <a:off x="9074727" y="173831"/>
            <a:ext cx="2660073" cy="6510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466540-AE46-42EE-8FE8-5A0F13F725DE}"/>
              </a:ext>
            </a:extLst>
          </p:cNvPr>
          <p:cNvSpPr txBox="1"/>
          <p:nvPr/>
        </p:nvSpPr>
        <p:spPr>
          <a:xfrm>
            <a:off x="76690" y="6383919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By: EPA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2"/>
          <a:stretch/>
        </p:blipFill>
        <p:spPr>
          <a:xfrm>
            <a:off x="2432153" y="289437"/>
            <a:ext cx="1085933" cy="24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0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D3713-1ED9-4901-813E-C9240D713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840" y="169164"/>
            <a:ext cx="10241280" cy="123444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Globe learning expedition to the sea in Maldives 2023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09D56-1F41-4045-9004-2CA3E34B2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58" y="1981200"/>
            <a:ext cx="10479742" cy="4222652"/>
          </a:xfrm>
        </p:spPr>
        <p:txBody>
          <a:bodyPr/>
          <a:lstStyle/>
          <a:p>
            <a:r>
              <a:rPr lang="en-US" sz="2400" dirty="0"/>
              <a:t>A </a:t>
            </a:r>
            <a:r>
              <a:rPr lang="en-US" sz="2400" dirty="0"/>
              <a:t>team </a:t>
            </a:r>
            <a:r>
              <a:rPr lang="en-US" sz="2400" dirty="0"/>
              <a:t>from </a:t>
            </a:r>
            <a:r>
              <a:rPr lang="en-US" sz="2400" dirty="0"/>
              <a:t>Asia-Pacific region </a:t>
            </a:r>
            <a:r>
              <a:rPr lang="en-US" sz="2400" dirty="0" smtClean="0"/>
              <a:t>visited on </a:t>
            </a:r>
            <a:r>
              <a:rPr lang="en-US" sz="2400" b="1" dirty="0" smtClean="0"/>
              <a:t>1</a:t>
            </a:r>
            <a:r>
              <a:rPr lang="en-US" sz="2400" b="1" baseline="30000" dirty="0" smtClean="0"/>
              <a:t>st</a:t>
            </a:r>
            <a:r>
              <a:rPr lang="en-US" sz="2400" b="1" dirty="0" smtClean="0"/>
              <a:t> to 3</a:t>
            </a:r>
            <a:r>
              <a:rPr lang="en-US" sz="2400" b="1" baseline="30000" dirty="0" smtClean="0"/>
              <a:t>rd</a:t>
            </a:r>
            <a:r>
              <a:rPr lang="en-US" sz="2400" b="1" dirty="0"/>
              <a:t> </a:t>
            </a:r>
            <a:r>
              <a:rPr lang="en-US" sz="2400" b="1" dirty="0" smtClean="0"/>
              <a:t>October 2023 </a:t>
            </a:r>
            <a:endParaRPr lang="en-US" sz="2400" b="1" dirty="0"/>
          </a:p>
          <a:p>
            <a:r>
              <a:rPr lang="en-US" sz="2400" dirty="0" smtClean="0"/>
              <a:t>The </a:t>
            </a:r>
            <a:r>
              <a:rPr lang="en-US" sz="2400" dirty="0"/>
              <a:t>team included of </a:t>
            </a:r>
            <a:r>
              <a:rPr lang="en-US" sz="2400" b="1" dirty="0" smtClean="0"/>
              <a:t>30 international </a:t>
            </a:r>
            <a:r>
              <a:rPr lang="en-US" sz="2400" dirty="0" smtClean="0"/>
              <a:t>participants</a:t>
            </a:r>
            <a:r>
              <a:rPr lang="en-US" sz="2400" dirty="0" smtClean="0"/>
              <a:t>, </a:t>
            </a:r>
            <a:r>
              <a:rPr lang="en-US" sz="2400" dirty="0"/>
              <a:t>including students, </a:t>
            </a:r>
            <a:r>
              <a:rPr lang="en-US" sz="2400" dirty="0"/>
              <a:t>t</a:t>
            </a:r>
            <a:r>
              <a:rPr lang="en-US" sz="2400" dirty="0" smtClean="0"/>
              <a:t>eachers </a:t>
            </a:r>
            <a:r>
              <a:rPr lang="en-US" sz="2400" dirty="0"/>
              <a:t>and GLOBE Coordinator for Asia-Pacific </a:t>
            </a:r>
            <a:r>
              <a:rPr lang="en-US" sz="2400" dirty="0" smtClean="0"/>
              <a:t>Region</a:t>
            </a:r>
          </a:p>
          <a:p>
            <a:r>
              <a:rPr lang="en-US" sz="2400" dirty="0" smtClean="0"/>
              <a:t>And </a:t>
            </a:r>
            <a:r>
              <a:rPr lang="en-US" sz="2400" b="1" dirty="0" smtClean="0"/>
              <a:t>68 local participants</a:t>
            </a:r>
            <a:endParaRPr lang="en-US" sz="2400" b="1" dirty="0"/>
          </a:p>
          <a:p>
            <a:r>
              <a:rPr lang="en-US" sz="2400" dirty="0"/>
              <a:t>The Team visited </a:t>
            </a:r>
            <a:r>
              <a:rPr lang="en-US" sz="2400" dirty="0" smtClean="0"/>
              <a:t>2 </a:t>
            </a:r>
            <a:r>
              <a:rPr lang="en-US" sz="2400" dirty="0" smtClean="0"/>
              <a:t>Schools </a:t>
            </a:r>
            <a:r>
              <a:rPr lang="en-US" sz="2400" dirty="0"/>
              <a:t>in Maldives, which included </a:t>
            </a:r>
            <a:r>
              <a:rPr lang="en-US" sz="2400" b="1" dirty="0" err="1" smtClean="0"/>
              <a:t>Ghaazee</a:t>
            </a:r>
            <a:r>
              <a:rPr lang="en-US" sz="2400" b="1" dirty="0" smtClean="0"/>
              <a:t> </a:t>
            </a:r>
            <a:r>
              <a:rPr lang="en-US" sz="2400" b="1" dirty="0"/>
              <a:t>School </a:t>
            </a:r>
            <a:r>
              <a:rPr lang="en-US" sz="2400" dirty="0"/>
              <a:t>from </a:t>
            </a:r>
            <a:r>
              <a:rPr lang="en-US" sz="2400" dirty="0" err="1"/>
              <a:t>Hulhumale</a:t>
            </a:r>
            <a:r>
              <a:rPr lang="en-US" sz="2400" dirty="0"/>
              <a:t>’ and </a:t>
            </a:r>
            <a:r>
              <a:rPr lang="en-US" sz="2400" b="1" dirty="0" err="1"/>
              <a:t>Muhiyiddeen</a:t>
            </a:r>
            <a:r>
              <a:rPr lang="en-US" sz="2400" b="1" dirty="0"/>
              <a:t> School </a:t>
            </a:r>
            <a:r>
              <a:rPr lang="en-US" sz="2400" dirty="0"/>
              <a:t>from </a:t>
            </a:r>
            <a:r>
              <a:rPr lang="en-US" sz="2400" dirty="0" err="1"/>
              <a:t>Vilimale</a:t>
            </a:r>
            <a:r>
              <a:rPr lang="en-US" sz="2400" dirty="0"/>
              <a:t>’.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68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338" y="196439"/>
            <a:ext cx="10241280" cy="1234440"/>
          </a:xfrm>
        </p:spPr>
        <p:txBody>
          <a:bodyPr>
            <a:normAutofit/>
          </a:bodyPr>
          <a:lstStyle/>
          <a:p>
            <a:r>
              <a:rPr lang="en-US" dirty="0" smtClean="0"/>
              <a:t>GLOBE School Presentations in </a:t>
            </a:r>
            <a:r>
              <a:rPr lang="en-US" dirty="0" err="1" smtClean="0"/>
              <a:t>Ghazee</a:t>
            </a:r>
            <a:r>
              <a:rPr lang="en-US" dirty="0" smtClean="0"/>
              <a:t> SCHOOL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t="10491" r="6568" b="8776"/>
          <a:stretch/>
        </p:blipFill>
        <p:spPr>
          <a:xfrm>
            <a:off x="49912" y="1581150"/>
            <a:ext cx="12117458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7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979" y="0"/>
            <a:ext cx="10241280" cy="1234440"/>
          </a:xfrm>
        </p:spPr>
        <p:txBody>
          <a:bodyPr/>
          <a:lstStyle/>
          <a:p>
            <a:r>
              <a:rPr lang="en-US" dirty="0" smtClean="0"/>
              <a:t>Student 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" y="1234440"/>
            <a:ext cx="12100559" cy="544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5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14" y="0"/>
            <a:ext cx="9136386" cy="6858000"/>
          </a:xfrm>
        </p:spPr>
      </p:pic>
    </p:spTree>
    <p:extLst>
      <p:ext uri="{BB962C8B-B14F-4D97-AF65-F5344CB8AC3E}">
        <p14:creationId xmlns:p14="http://schemas.microsoft.com/office/powerpoint/2010/main" val="367841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79" y="0"/>
            <a:ext cx="9136386" cy="6858000"/>
          </a:xfrm>
        </p:spPr>
      </p:pic>
    </p:spTree>
    <p:extLst>
      <p:ext uri="{BB962C8B-B14F-4D97-AF65-F5344CB8AC3E}">
        <p14:creationId xmlns:p14="http://schemas.microsoft.com/office/powerpoint/2010/main" val="242629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97" y="0"/>
            <a:ext cx="9136386" cy="6858000"/>
          </a:xfrm>
        </p:spPr>
      </p:pic>
    </p:spTree>
    <p:extLst>
      <p:ext uri="{BB962C8B-B14F-4D97-AF65-F5344CB8AC3E}">
        <p14:creationId xmlns:p14="http://schemas.microsoft.com/office/powerpoint/2010/main" val="424884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887"/>
            <a:ext cx="12192000" cy="563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3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07" y="523469"/>
            <a:ext cx="11717385" cy="58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4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117" y="227969"/>
            <a:ext cx="10241280" cy="51301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Muhiyddheen</a:t>
            </a:r>
            <a:r>
              <a:rPr lang="en-US" dirty="0" smtClean="0"/>
              <a:t> School visit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5117" y="945616"/>
            <a:ext cx="10241280" cy="441750"/>
          </a:xfrm>
        </p:spPr>
        <p:txBody>
          <a:bodyPr/>
          <a:lstStyle/>
          <a:p>
            <a:r>
              <a:rPr lang="en-US" dirty="0" smtClean="0"/>
              <a:t>Coral rehabilitation and nursery program of </a:t>
            </a:r>
            <a:r>
              <a:rPr lang="en-US" dirty="0" err="1" smtClean="0"/>
              <a:t>Muhiydeen</a:t>
            </a:r>
            <a:r>
              <a:rPr lang="en-US" dirty="0" smtClean="0"/>
              <a:t> School</a:t>
            </a:r>
            <a:endParaRPr lang="en-US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366"/>
            <a:ext cx="12182030" cy="547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5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211440" cy="690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7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6BE32-40C1-4570-BA2F-B62BC3E77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5" y="0"/>
            <a:ext cx="10241280" cy="1234440"/>
          </a:xfrm>
        </p:spPr>
        <p:txBody>
          <a:bodyPr/>
          <a:lstStyle/>
          <a:p>
            <a:r>
              <a:rPr lang="en-GB" dirty="0"/>
              <a:t>Introduction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03EB3-26E7-4E3A-9211-459016317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5" y="1468583"/>
            <a:ext cx="6433400" cy="4862944"/>
          </a:xfrm>
        </p:spPr>
        <p:txBody>
          <a:bodyPr>
            <a:normAutofit fontScale="92500"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Republic of Maldives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, is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situated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in the Indian Ocean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It consists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of 1,192 coral islands grouped in a double chain of 26 atolls, that stretch along a length of 871 kilometers (541 miles) north to south, 130 kilometers (81 miles) east to west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It’s territory is roughly 90,000 sq. km. including the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sea area. </a:t>
            </a:r>
          </a:p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Land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area of all the islands comprises 298 sq. km.</a:t>
            </a:r>
          </a:p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It is one of the smallest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countries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in the world. We have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around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557,751 inhabitants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59464-B24E-46BC-8E40-A80C5B3DE6E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466" y="0"/>
            <a:ext cx="5198534" cy="3228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A0262-A7C1-46E4-900B-6F7946BD1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466" y="3429000"/>
            <a:ext cx="519853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2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59" y="0"/>
            <a:ext cx="8989051" cy="674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8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0" y="60929"/>
            <a:ext cx="9034485" cy="679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3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871" y="149141"/>
            <a:ext cx="11865129" cy="623369"/>
          </a:xfrm>
        </p:spPr>
        <p:txBody>
          <a:bodyPr>
            <a:normAutofit/>
          </a:bodyPr>
          <a:lstStyle/>
          <a:p>
            <a:r>
              <a:rPr lang="en-US" dirty="0" smtClean="0"/>
              <a:t>PROTOCOL EXERCISES in </a:t>
            </a:r>
            <a:r>
              <a:rPr lang="en-US" dirty="0" err="1" smtClean="0"/>
              <a:t>Hulhumale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671845-2186-9288-109D-4DF0DAFD028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9" y="995657"/>
            <a:ext cx="10944363" cy="491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6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071" y="0"/>
            <a:ext cx="8530004" cy="638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694"/>
            <a:ext cx="12192000" cy="5691351"/>
          </a:xfrm>
        </p:spPr>
      </p:pic>
    </p:spTree>
    <p:extLst>
      <p:ext uri="{BB962C8B-B14F-4D97-AF65-F5344CB8AC3E}">
        <p14:creationId xmlns:p14="http://schemas.microsoft.com/office/powerpoint/2010/main" val="14621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D04B5-C301-BB60-7C54-F06E494470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1056" y="1572683"/>
            <a:ext cx="4995332" cy="3746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FC530E-1083-705C-0504-EA598299E0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4900" y="1572683"/>
            <a:ext cx="4995333" cy="3746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15FB82-2D6B-42AB-6AA2-6D8B566FF2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0857" y="1555750"/>
            <a:ext cx="4995332" cy="374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5528"/>
            <a:ext cx="12192000" cy="5486400"/>
          </a:xfrm>
        </p:spPr>
      </p:pic>
    </p:spTree>
    <p:extLst>
      <p:ext uri="{BB962C8B-B14F-4D97-AF65-F5344CB8AC3E}">
        <p14:creationId xmlns:p14="http://schemas.microsoft.com/office/powerpoint/2010/main" val="393730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4F3DE-8961-4DFC-BE10-698FB3708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64" y="713770"/>
            <a:ext cx="10982886" cy="56298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b="1" u="sng" dirty="0" smtClean="0"/>
              <a:t>Challenges and </a:t>
            </a:r>
            <a:r>
              <a:rPr lang="en-GB" sz="2400" b="1" u="sng" dirty="0"/>
              <a:t>W</a:t>
            </a:r>
            <a:r>
              <a:rPr lang="en-GB" sz="2400" b="1" u="sng" dirty="0" smtClean="0"/>
              <a:t>ays </a:t>
            </a:r>
            <a:r>
              <a:rPr lang="en-GB" sz="2400" b="1" u="sng" dirty="0" smtClean="0"/>
              <a:t>F</a:t>
            </a:r>
            <a:r>
              <a:rPr lang="en-GB" sz="2400" b="1" u="sng" dirty="0" smtClean="0"/>
              <a:t>orward</a:t>
            </a:r>
          </a:p>
          <a:p>
            <a:r>
              <a:rPr lang="en-GB" sz="2400" dirty="0" smtClean="0"/>
              <a:t>Education Sector</a:t>
            </a:r>
            <a:endParaRPr lang="en-GB" sz="2400" dirty="0" smtClean="0"/>
          </a:p>
          <a:p>
            <a:r>
              <a:rPr lang="en-GB" sz="2400" dirty="0" smtClean="0"/>
              <a:t>COVID related lag in academic year </a:t>
            </a:r>
          </a:p>
          <a:p>
            <a:r>
              <a:rPr lang="en-GB" sz="2400" dirty="0" smtClean="0"/>
              <a:t>Access to instruments and equipment for school labs </a:t>
            </a:r>
          </a:p>
          <a:p>
            <a:r>
              <a:rPr lang="en-GB" sz="2400" dirty="0" smtClean="0"/>
              <a:t>School interest in activities</a:t>
            </a:r>
          </a:p>
          <a:p>
            <a:pPr lvl="1"/>
            <a:r>
              <a:rPr lang="en-GB" sz="2400" dirty="0"/>
              <a:t>O</a:t>
            </a:r>
            <a:r>
              <a:rPr lang="en-GB" sz="2400" dirty="0" smtClean="0"/>
              <a:t>cean current movements </a:t>
            </a:r>
          </a:p>
          <a:p>
            <a:pPr lvl="1"/>
            <a:r>
              <a:rPr lang="en-GB" sz="2400" dirty="0"/>
              <a:t>R</a:t>
            </a:r>
            <a:r>
              <a:rPr lang="en-GB" sz="2400" dirty="0" smtClean="0"/>
              <a:t>eef flora and fauna</a:t>
            </a:r>
          </a:p>
          <a:p>
            <a:pPr lvl="1"/>
            <a:r>
              <a:rPr lang="en-GB" sz="2400" dirty="0" smtClean="0"/>
              <a:t>Micro-plastic pollution assessments (being developed)</a:t>
            </a:r>
          </a:p>
          <a:p>
            <a:r>
              <a:rPr lang="en-GB" sz="2400" dirty="0" smtClean="0"/>
              <a:t>Way Forward</a:t>
            </a:r>
          </a:p>
          <a:p>
            <a:pPr lvl="1"/>
            <a:r>
              <a:rPr lang="en-GB" sz="2400" dirty="0" smtClean="0"/>
              <a:t>Identified interested schools and promoted GLOBE</a:t>
            </a:r>
          </a:p>
          <a:p>
            <a:pPr lvl="1"/>
            <a:r>
              <a:rPr lang="en-GB" sz="2400" dirty="0" smtClean="0"/>
              <a:t>Training teachers planned for 2025</a:t>
            </a:r>
          </a:p>
          <a:p>
            <a:pPr lvl="1"/>
            <a:r>
              <a:rPr lang="en-GB" sz="2400" dirty="0" smtClean="0"/>
              <a:t>National STEM programs initiated</a:t>
            </a:r>
          </a:p>
          <a:p>
            <a:pPr lvl="1"/>
            <a:r>
              <a:rPr lang="en-GB" sz="2400" dirty="0" smtClean="0"/>
              <a:t>STEM emphasised in the National Curriculum</a:t>
            </a:r>
          </a:p>
          <a:p>
            <a:endParaRPr lang="en-GB" sz="2400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19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1938"/>
            <a:ext cx="12344400" cy="9258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8820" y="2550834"/>
            <a:ext cx="5250180" cy="1656378"/>
          </a:xfrm>
        </p:spPr>
        <p:txBody>
          <a:bodyPr>
            <a:noAutofit/>
          </a:bodyPr>
          <a:lstStyle/>
          <a:p>
            <a:r>
              <a:rPr lang="en-US" sz="5400" dirty="0" smtClean="0"/>
              <a:t>Thank You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23567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D47E-7F0D-4807-92B7-218E65FBA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18" y="-8965"/>
            <a:ext cx="10241280" cy="1234440"/>
          </a:xfrm>
        </p:spPr>
        <p:txBody>
          <a:bodyPr/>
          <a:lstStyle/>
          <a:p>
            <a:r>
              <a:rPr lang="en-GB" dirty="0"/>
              <a:t>Introduction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FB6E5A-9F6C-462B-BDFA-2A2F689AA7FA}"/>
              </a:ext>
            </a:extLst>
          </p:cNvPr>
          <p:cNvSpPr/>
          <p:nvPr/>
        </p:nvSpPr>
        <p:spPr>
          <a:xfrm>
            <a:off x="286871" y="1409289"/>
            <a:ext cx="623862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Lowest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lying country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in the world, with maximum and average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altitude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of only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2.4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above sea level</a:t>
            </a:r>
            <a:endParaRPr lang="en-US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It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is considered as the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country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to be most affected by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global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w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arming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and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climate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c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hange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The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climate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is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tropical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m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onsoon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type with average yearly rainfall of 1900mm. 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Average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temp is 28 degree Celsius and average relative humidity 75 %.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67AA85-04B0-40BB-8A2D-2D35C2DFD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91" y="1827081"/>
            <a:ext cx="5640886" cy="405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7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585"/>
            <a:ext cx="12192000" cy="785622"/>
          </a:xfrm>
        </p:spPr>
        <p:txBody>
          <a:bodyPr/>
          <a:lstStyle/>
          <a:p>
            <a:pPr algn="ctr"/>
            <a:r>
              <a:rPr lang="en-US" dirty="0" smtClean="0"/>
              <a:t>Erosion &amp; Sea level rise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380507-D95F-4CCD-B8F7-A19862541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894207"/>
            <a:ext cx="8001000" cy="596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7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351"/>
            <a:ext cx="12192000" cy="595122"/>
          </a:xfrm>
        </p:spPr>
        <p:txBody>
          <a:bodyPr/>
          <a:lstStyle/>
          <a:p>
            <a:pPr algn="ctr"/>
            <a:r>
              <a:rPr lang="en-US" dirty="0" smtClean="0"/>
              <a:t>Coral Bleaching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2C8B40-1914-46C9-95E9-18249D70C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0" y="785623"/>
            <a:ext cx="8086520" cy="60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9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6878"/>
            <a:ext cx="12192000" cy="557022"/>
          </a:xfrm>
        </p:spPr>
        <p:txBody>
          <a:bodyPr/>
          <a:lstStyle/>
          <a:p>
            <a:pPr algn="ctr"/>
            <a:r>
              <a:rPr lang="en-US" dirty="0" smtClean="0"/>
              <a:t>Mangrove die off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BD438-E213-4A35-8A50-7D8727002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723900"/>
            <a:ext cx="81788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8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EF005-6C7F-4B4E-8119-388CE71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476250"/>
            <a:ext cx="10241280" cy="1234440"/>
          </a:xfrm>
        </p:spPr>
        <p:txBody>
          <a:bodyPr/>
          <a:lstStyle/>
          <a:p>
            <a:r>
              <a:rPr lang="en-GB" dirty="0"/>
              <a:t>The GLOBE program in Maldives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E59CC-A3D7-4D51-AAFD-237D3D2E9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2173017"/>
            <a:ext cx="9019310" cy="3959352"/>
          </a:xfrm>
        </p:spPr>
        <p:txBody>
          <a:bodyPr/>
          <a:lstStyle/>
          <a:p>
            <a:r>
              <a:rPr lang="en-GB" sz="2800" dirty="0"/>
              <a:t>Joined in the year 2003</a:t>
            </a:r>
          </a:p>
          <a:p>
            <a:r>
              <a:rPr lang="en-GB" sz="2800" dirty="0"/>
              <a:t>20 schools identified as GLOBE schools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/>
              <a:t>Preparations are underway to train the GLOBE teachers in Schools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31FC4-F832-48DB-8AA1-846951DA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67278" y="476250"/>
            <a:ext cx="1045602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171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ADBA-6BB4-43C2-AB61-28A75147D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21455"/>
            <a:ext cx="10241280" cy="1234440"/>
          </a:xfrm>
        </p:spPr>
        <p:txBody>
          <a:bodyPr/>
          <a:lstStyle/>
          <a:p>
            <a:r>
              <a:rPr lang="en-GB" dirty="0"/>
              <a:t>The GLOBE program in Maldives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48741-9A44-443C-84E7-F83BF3B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73719"/>
            <a:ext cx="10241280" cy="3959352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/>
              <a:t>Targeted research area</a:t>
            </a:r>
          </a:p>
          <a:p>
            <a:r>
              <a:rPr lang="en-US" sz="2800" dirty="0"/>
              <a:t> Flora and </a:t>
            </a:r>
            <a:r>
              <a:rPr lang="en-US" sz="2800" dirty="0" smtClean="0"/>
              <a:t>fauna </a:t>
            </a:r>
            <a:r>
              <a:rPr lang="en-US" sz="2800" dirty="0"/>
              <a:t>i</a:t>
            </a:r>
            <a:r>
              <a:rPr lang="en-US" sz="2800" dirty="0" smtClean="0"/>
              <a:t>nvestigations</a:t>
            </a:r>
            <a:endParaRPr lang="en-US" sz="2800" dirty="0"/>
          </a:p>
          <a:p>
            <a:r>
              <a:rPr lang="en-US" sz="2800" dirty="0"/>
              <a:t> Soil investigation</a:t>
            </a:r>
          </a:p>
          <a:p>
            <a:r>
              <a:rPr lang="en-US" sz="2800" dirty="0" smtClean="0"/>
              <a:t> Water </a:t>
            </a:r>
            <a:r>
              <a:rPr lang="en-US" sz="2800" dirty="0"/>
              <a:t>quality </a:t>
            </a:r>
            <a:r>
              <a:rPr lang="en-US" sz="2800" dirty="0" smtClean="0"/>
              <a:t>investigation</a:t>
            </a:r>
            <a:endParaRPr lang="en-US" sz="2800" dirty="0"/>
          </a:p>
          <a:p>
            <a:r>
              <a:rPr lang="en-US" sz="2800" dirty="0"/>
              <a:t> Atmosphere and </a:t>
            </a:r>
            <a:r>
              <a:rPr lang="en-US" sz="2800" dirty="0" smtClean="0"/>
              <a:t>climate patterns</a:t>
            </a:r>
          </a:p>
          <a:p>
            <a:r>
              <a:rPr lang="en-US" sz="2800" dirty="0" smtClean="0"/>
              <a:t> Plastic pollution</a:t>
            </a:r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15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84E77-52F3-4AF1-A062-A130FB4C1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39" y="-31846"/>
            <a:ext cx="10241280" cy="1234440"/>
          </a:xfrm>
        </p:spPr>
        <p:txBody>
          <a:bodyPr>
            <a:normAutofit fontScale="90000"/>
          </a:bodyPr>
          <a:lstStyle/>
          <a:p>
            <a:r>
              <a:rPr lang="en-GB" dirty="0"/>
              <a:t>The Globe learning expedition to the sea in Maldives 2023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05CBC-94E5-47FC-A190-3BACDEEA1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836" y="1973538"/>
            <a:ext cx="6189370" cy="395935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796" y="1202594"/>
            <a:ext cx="7534262" cy="565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2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RiseVTI">
  <a:themeElements>
    <a:clrScheme name="AnalogousFromDarkSeedRightStep">
      <a:dk1>
        <a:srgbClr val="000000"/>
      </a:dk1>
      <a:lt1>
        <a:srgbClr val="FFFFFF"/>
      </a:lt1>
      <a:dk2>
        <a:srgbClr val="1B3028"/>
      </a:dk2>
      <a:lt2>
        <a:srgbClr val="F3F0F1"/>
      </a:lt2>
      <a:accent1>
        <a:srgbClr val="46B28B"/>
      </a:accent1>
      <a:accent2>
        <a:srgbClr val="3BABB1"/>
      </a:accent2>
      <a:accent3>
        <a:srgbClr val="4D8CC3"/>
      </a:accent3>
      <a:accent4>
        <a:srgbClr val="424FB4"/>
      </a:accent4>
      <a:accent5>
        <a:srgbClr val="704DC3"/>
      </a:accent5>
      <a:accent6>
        <a:srgbClr val="903BB1"/>
      </a:accent6>
      <a:hlink>
        <a:srgbClr val="839030"/>
      </a:hlink>
      <a:folHlink>
        <a:srgbClr val="7F7F7F"/>
      </a:folHlink>
    </a:clrScheme>
    <a:fontScheme name="Avenir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338</Words>
  <Application>Microsoft Office PowerPoint</Application>
  <PresentationFormat>Widescreen</PresentationFormat>
  <Paragraphs>66</Paragraphs>
  <Slides>28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Gill Sans Nova</vt:lpstr>
      <vt:lpstr>GradientRiseVTI</vt:lpstr>
      <vt:lpstr>Image</vt:lpstr>
      <vt:lpstr>The GLOBE program in Maldives </vt:lpstr>
      <vt:lpstr>Introduction </vt:lpstr>
      <vt:lpstr>Introduction</vt:lpstr>
      <vt:lpstr>Erosion &amp; Sea level rise</vt:lpstr>
      <vt:lpstr>Coral Bleaching</vt:lpstr>
      <vt:lpstr>Mangrove die off</vt:lpstr>
      <vt:lpstr>The GLOBE program in Maldives </vt:lpstr>
      <vt:lpstr>The GLOBE program in Maldives </vt:lpstr>
      <vt:lpstr>The Globe learning expedition to the sea in Maldives 2023 </vt:lpstr>
      <vt:lpstr>The Globe learning expedition to the sea in Maldives 2023 </vt:lpstr>
      <vt:lpstr>GLOBE School Presentations in Ghazee SCHOOL</vt:lpstr>
      <vt:lpstr>Student presentations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Muhiyddheen School visit</vt:lpstr>
      <vt:lpstr>PowerPoint Presentation</vt:lpstr>
      <vt:lpstr>PowerPoint Presentation</vt:lpstr>
      <vt:lpstr>PowerPoint Presentation</vt:lpstr>
      <vt:lpstr>PROTOCOL EXERCISES in Hulhumale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GLOBE program in Maldives</dc:title>
  <dc:creator>User</dc:creator>
  <cp:lastModifiedBy>Laptop02</cp:lastModifiedBy>
  <cp:revision>36</cp:revision>
  <dcterms:created xsi:type="dcterms:W3CDTF">2023-03-11T02:06:57Z</dcterms:created>
  <dcterms:modified xsi:type="dcterms:W3CDTF">2024-04-15T08:48:33Z</dcterms:modified>
</cp:coreProperties>
</file>