
<file path=[Content_Types].xml><?xml version="1.0" encoding="utf-8"?>
<Types xmlns="http://schemas.openxmlformats.org/package/2006/content-types">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7"/>
  </p:notesMasterIdLst>
  <p:sldIdLst>
    <p:sldId id="256" r:id="rId2"/>
    <p:sldId id="258" r:id="rId3"/>
    <p:sldId id="259" r:id="rId4"/>
    <p:sldId id="261" r:id="rId5"/>
    <p:sldId id="262" r:id="rId6"/>
    <p:sldId id="272" r:id="rId7"/>
    <p:sldId id="263" r:id="rId8"/>
    <p:sldId id="275" r:id="rId9"/>
    <p:sldId id="276" r:id="rId10"/>
    <p:sldId id="273" r:id="rId11"/>
    <p:sldId id="264" r:id="rId12"/>
    <p:sldId id="269" r:id="rId13"/>
    <p:sldId id="266" r:id="rId14"/>
    <p:sldId id="268" r:id="rId15"/>
    <p:sldId id="270" r:id="rId16"/>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lvl1pPr>
    <a:lvl2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lvl2pPr>
    <a:lvl3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lvl3pPr>
    <a:lvl4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lvl4pPr>
    <a:lvl5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lvl5pPr>
    <a:lvl6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lvl6pPr>
    <a:lvl7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lvl7pPr>
    <a:lvl8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lvl8pPr>
    <a:lvl9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ektaria Adaktilou" initials="N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2E8"/>
          </a:solidFill>
        </a:fill>
      </a:tcStyle>
    </a:wholeTbl>
    <a:band2H>
      <a:tcTxStyle/>
      <a:tcStyle>
        <a:tcBdr/>
        <a:fill>
          <a:solidFill>
            <a:srgbClr val="E6EA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2E7CB"/>
          </a:solidFill>
        </a:fill>
      </a:tcStyle>
    </a:wholeTbl>
    <a:band2H>
      <a:tcTxStyle/>
      <a:tcStyle>
        <a:tcBdr/>
        <a:fill>
          <a:solidFill>
            <a:srgbClr val="F8F4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CDDE"/>
          </a:solidFill>
        </a:fill>
      </a:tcStyle>
    </a:wholeTbl>
    <a:band2H>
      <a:tcTxStyle/>
      <a:tcStyle>
        <a:tcBdr/>
        <a:fill>
          <a:solidFill>
            <a:srgbClr val="EBE8E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Helvetica Light"/>
          <a:ea typeface="Helvetica Light"/>
          <a:cs typeface="Helvetica Light"/>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31" autoAdjust="0"/>
    <p:restoredTop sz="95165" autoAdjust="0"/>
  </p:normalViewPr>
  <p:slideViewPr>
    <p:cSldViewPr snapToGrid="0">
      <p:cViewPr varScale="1">
        <p:scale>
          <a:sx n="57" d="100"/>
          <a:sy n="57" d="100"/>
        </p:scale>
        <p:origin x="14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9" name="Shape 199"/>
          <p:cNvSpPr>
            <a:spLocks noGrp="1" noRot="1" noChangeAspect="1"/>
          </p:cNvSpPr>
          <p:nvPr>
            <p:ph type="sldImg"/>
          </p:nvPr>
        </p:nvSpPr>
        <p:spPr>
          <a:xfrm>
            <a:off x="1143000" y="685800"/>
            <a:ext cx="4572000" cy="3429000"/>
          </a:xfrm>
          <a:prstGeom prst="rect">
            <a:avLst/>
          </a:prstGeom>
        </p:spPr>
        <p:txBody>
          <a:bodyPr/>
          <a:lstStyle/>
          <a:p>
            <a:endParaRPr/>
          </a:p>
        </p:txBody>
      </p:sp>
      <p:sp>
        <p:nvSpPr>
          <p:cNvPr id="200" name="Shape 200"/>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4034513040"/>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57004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12927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1270000" y="1638300"/>
            <a:ext cx="10464800" cy="3302000"/>
          </a:xfrm>
          <a:prstGeom prst="rect">
            <a:avLst/>
          </a:prstGeom>
        </p:spPr>
        <p:txBody>
          <a:bodyPr anchor="b"/>
          <a:lstStyle/>
          <a:p>
            <a:r>
              <a:t>Title Text</a:t>
            </a:r>
          </a:p>
        </p:txBody>
      </p:sp>
      <p:sp>
        <p:nvSpPr>
          <p:cNvPr id="12" name="Shape 12"/>
          <p:cNvSpPr>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01" name="Shape 101"/>
          <p:cNvSpPr>
            <a:spLocks noGrp="1"/>
          </p:cNvSpPr>
          <p:nvPr>
            <p:ph type="title"/>
          </p:nvPr>
        </p:nvSpPr>
        <p:spPr>
          <a:xfrm>
            <a:off x="1625600" y="1597025"/>
            <a:ext cx="9753600" cy="3395663"/>
          </a:xfrm>
          <a:prstGeom prst="rect">
            <a:avLst/>
          </a:prstGeom>
        </p:spPr>
        <p:txBody>
          <a:bodyPr lIns="45719" tIns="45719" rIns="45719" bIns="45719" anchor="b"/>
          <a:lstStyle>
            <a:lvl1pPr defTabSz="914400">
              <a:lnSpc>
                <a:spcPct val="90000"/>
              </a:lnSpc>
              <a:defRPr sz="6000">
                <a:latin typeface="Calibri Light"/>
                <a:ea typeface="Calibri Light"/>
                <a:cs typeface="Calibri Light"/>
                <a:sym typeface="Calibri Light"/>
              </a:defRPr>
            </a:lvl1pPr>
          </a:lstStyle>
          <a:p>
            <a:r>
              <a:t>Title Text</a:t>
            </a:r>
          </a:p>
        </p:txBody>
      </p:sp>
      <p:sp>
        <p:nvSpPr>
          <p:cNvPr id="102" name="Shape 102"/>
          <p:cNvSpPr>
            <a:spLocks noGrp="1"/>
          </p:cNvSpPr>
          <p:nvPr>
            <p:ph type="body" sz="quarter" idx="1"/>
          </p:nvPr>
        </p:nvSpPr>
        <p:spPr>
          <a:xfrm>
            <a:off x="1625600" y="5122862"/>
            <a:ext cx="9753600" cy="2354263"/>
          </a:xfrm>
          <a:prstGeom prst="rect">
            <a:avLst/>
          </a:prstGeom>
        </p:spPr>
        <p:txBody>
          <a:bodyPr lIns="45719" tIns="45719" rIns="45719" bIns="45719" anchor="t"/>
          <a:lstStyle>
            <a:lvl1pPr marL="0" indent="0" algn="ctr" defTabSz="914400">
              <a:lnSpc>
                <a:spcPct val="90000"/>
              </a:lnSpc>
              <a:spcBef>
                <a:spcPts val="1000"/>
              </a:spcBef>
              <a:buSzTx/>
              <a:buNone/>
              <a:defRPr sz="2400">
                <a:latin typeface="Calibri"/>
                <a:ea typeface="Calibri"/>
                <a:cs typeface="Calibri"/>
                <a:sym typeface="Calibri"/>
              </a:defRPr>
            </a:lvl1pPr>
            <a:lvl2pPr marL="0" indent="457200" algn="ctr" defTabSz="914400">
              <a:lnSpc>
                <a:spcPct val="90000"/>
              </a:lnSpc>
              <a:spcBef>
                <a:spcPts val="1000"/>
              </a:spcBef>
              <a:buSzTx/>
              <a:buNone/>
              <a:defRPr sz="2400">
                <a:latin typeface="Calibri"/>
                <a:ea typeface="Calibri"/>
                <a:cs typeface="Calibri"/>
                <a:sym typeface="Calibri"/>
              </a:defRPr>
            </a:lvl2pPr>
            <a:lvl3pPr marL="0" indent="914400" algn="ctr" defTabSz="914400">
              <a:lnSpc>
                <a:spcPct val="90000"/>
              </a:lnSpc>
              <a:spcBef>
                <a:spcPts val="1000"/>
              </a:spcBef>
              <a:buSzTx/>
              <a:buNone/>
              <a:defRPr sz="2400">
                <a:latin typeface="Calibri"/>
                <a:ea typeface="Calibri"/>
                <a:cs typeface="Calibri"/>
                <a:sym typeface="Calibri"/>
              </a:defRPr>
            </a:lvl3pPr>
            <a:lvl4pPr marL="0" indent="1371600" algn="ctr" defTabSz="914400">
              <a:lnSpc>
                <a:spcPct val="90000"/>
              </a:lnSpc>
              <a:spcBef>
                <a:spcPts val="1000"/>
              </a:spcBef>
              <a:buSzTx/>
              <a:buNone/>
              <a:defRPr sz="2400">
                <a:latin typeface="Calibri"/>
                <a:ea typeface="Calibri"/>
                <a:cs typeface="Calibri"/>
                <a:sym typeface="Calibri"/>
              </a:defRPr>
            </a:lvl4pPr>
            <a:lvl5pPr marL="0" indent="1828800" algn="ctr" defTabSz="914400">
              <a:lnSpc>
                <a:spcPct val="90000"/>
              </a:lnSpc>
              <a:spcBef>
                <a:spcPts val="1000"/>
              </a:spcBef>
              <a:buSzTx/>
              <a:buNone/>
              <a:defRPr sz="2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xfrm>
            <a:off x="11847056" y="9165749"/>
            <a:ext cx="263983" cy="269241"/>
          </a:xfrm>
          <a:prstGeom prst="rect">
            <a:avLst/>
          </a:prstGeom>
        </p:spPr>
        <p:txBody>
          <a:bodyPr lIns="45719" tIns="45719" rIns="45719" bIns="45719" anchor="ctr"/>
          <a:lstStyle>
            <a:lvl1pPr algn="r">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10" name="Shape 110"/>
          <p:cNvSpPr>
            <a:spLocks noGrp="1"/>
          </p:cNvSpPr>
          <p:nvPr>
            <p:ph type="title"/>
          </p:nvPr>
        </p:nvSpPr>
        <p:spPr>
          <a:xfrm>
            <a:off x="893762" y="519112"/>
            <a:ext cx="11217276" cy="1885951"/>
          </a:xfrm>
          <a:prstGeom prst="rect">
            <a:avLst/>
          </a:prstGeom>
        </p:spPr>
        <p:txBody>
          <a:bodyPr lIns="45719" tIns="45719" rIns="45719" bIns="45719"/>
          <a:lstStyle>
            <a:lvl1pPr algn="l" defTabSz="914400">
              <a:lnSpc>
                <a:spcPct val="90000"/>
              </a:lnSpc>
              <a:defRPr sz="4400">
                <a:latin typeface="Calibri Light"/>
                <a:ea typeface="Calibri Light"/>
                <a:cs typeface="Calibri Light"/>
                <a:sym typeface="Calibri Light"/>
              </a:defRPr>
            </a:lvl1pPr>
          </a:lstStyle>
          <a:p>
            <a:r>
              <a:t>Title Text</a:t>
            </a:r>
          </a:p>
        </p:txBody>
      </p:sp>
      <p:sp>
        <p:nvSpPr>
          <p:cNvPr id="111" name="Shape 111"/>
          <p:cNvSpPr>
            <a:spLocks noGrp="1"/>
          </p:cNvSpPr>
          <p:nvPr>
            <p:ph type="body" idx="1"/>
          </p:nvPr>
        </p:nvSpPr>
        <p:spPr>
          <a:xfrm>
            <a:off x="893762" y="2597150"/>
            <a:ext cx="11217276" cy="6188075"/>
          </a:xfrm>
          <a:prstGeom prst="rect">
            <a:avLst/>
          </a:prstGeom>
        </p:spPr>
        <p:txBody>
          <a:bodyPr lIns="45719" tIns="45719" rIns="45719" bIns="45719" anchor="t"/>
          <a:lstStyle>
            <a:lvl1pPr marL="228600" indent="-228600" defTabSz="914400">
              <a:lnSpc>
                <a:spcPct val="90000"/>
              </a:lnSpc>
              <a:spcBef>
                <a:spcPts val="1000"/>
              </a:spcBef>
              <a:buSzPct val="100000"/>
              <a:buFont typeface="Arial"/>
              <a:defRPr sz="2800">
                <a:latin typeface="Calibri"/>
                <a:ea typeface="Calibri"/>
                <a:cs typeface="Calibri"/>
                <a:sym typeface="Calibri"/>
              </a:defRPr>
            </a:lvl1pPr>
            <a:lvl2pPr marL="723900" indent="-266700" defTabSz="914400">
              <a:lnSpc>
                <a:spcPct val="90000"/>
              </a:lnSpc>
              <a:spcBef>
                <a:spcPts val="1000"/>
              </a:spcBef>
              <a:buSzPct val="100000"/>
              <a:buFont typeface="Arial"/>
              <a:defRPr sz="2800">
                <a:latin typeface="Calibri"/>
                <a:ea typeface="Calibri"/>
                <a:cs typeface="Calibri"/>
                <a:sym typeface="Calibri"/>
              </a:defRPr>
            </a:lvl2pPr>
            <a:lvl3pPr marL="1234439" indent="-320039" defTabSz="914400">
              <a:lnSpc>
                <a:spcPct val="90000"/>
              </a:lnSpc>
              <a:spcBef>
                <a:spcPts val="1000"/>
              </a:spcBef>
              <a:buSzPct val="100000"/>
              <a:buFont typeface="Arial"/>
              <a:defRPr sz="2800">
                <a:latin typeface="Calibri"/>
                <a:ea typeface="Calibri"/>
                <a:cs typeface="Calibri"/>
                <a:sym typeface="Calibri"/>
              </a:defRPr>
            </a:lvl3pPr>
            <a:lvl4pPr marL="1727200" indent="-355600" defTabSz="914400">
              <a:lnSpc>
                <a:spcPct val="90000"/>
              </a:lnSpc>
              <a:spcBef>
                <a:spcPts val="1000"/>
              </a:spcBef>
              <a:buSzPct val="100000"/>
              <a:buFont typeface="Arial"/>
              <a:defRPr sz="2800">
                <a:latin typeface="Calibri"/>
                <a:ea typeface="Calibri"/>
                <a:cs typeface="Calibri"/>
                <a:sym typeface="Calibri"/>
              </a:defRPr>
            </a:lvl4pPr>
            <a:lvl5pPr marL="2184400" indent="-355600" defTabSz="914400">
              <a:lnSpc>
                <a:spcPct val="90000"/>
              </a:lnSpc>
              <a:spcBef>
                <a:spcPts val="1000"/>
              </a:spcBef>
              <a:buSzPct val="100000"/>
              <a:buFont typeface="Arial"/>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11847056" y="9165749"/>
            <a:ext cx="263983" cy="269241"/>
          </a:xfrm>
          <a:prstGeom prst="rect">
            <a:avLst/>
          </a:prstGeom>
        </p:spPr>
        <p:txBody>
          <a:bodyPr lIns="45719" tIns="45719" rIns="45719" bIns="45719" anchor="ctr"/>
          <a:lstStyle>
            <a:lvl1pPr algn="r">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119" name="Shape 119"/>
          <p:cNvSpPr>
            <a:spLocks noGrp="1"/>
          </p:cNvSpPr>
          <p:nvPr>
            <p:ph type="title"/>
          </p:nvPr>
        </p:nvSpPr>
        <p:spPr>
          <a:xfrm>
            <a:off x="887412" y="2432050"/>
            <a:ext cx="11217276" cy="4056063"/>
          </a:xfrm>
          <a:prstGeom prst="rect">
            <a:avLst/>
          </a:prstGeom>
        </p:spPr>
        <p:txBody>
          <a:bodyPr lIns="45719" tIns="45719" rIns="45719" bIns="45719" anchor="b"/>
          <a:lstStyle>
            <a:lvl1pPr algn="l" defTabSz="914400">
              <a:lnSpc>
                <a:spcPct val="90000"/>
              </a:lnSpc>
              <a:defRPr sz="6000">
                <a:latin typeface="Calibri Light"/>
                <a:ea typeface="Calibri Light"/>
                <a:cs typeface="Calibri Light"/>
                <a:sym typeface="Calibri Light"/>
              </a:defRPr>
            </a:lvl1pPr>
          </a:lstStyle>
          <a:p>
            <a:r>
              <a:t>Title Text</a:t>
            </a:r>
          </a:p>
        </p:txBody>
      </p:sp>
      <p:sp>
        <p:nvSpPr>
          <p:cNvPr id="120" name="Shape 120"/>
          <p:cNvSpPr>
            <a:spLocks noGrp="1"/>
          </p:cNvSpPr>
          <p:nvPr>
            <p:ph type="body" sz="quarter" idx="1"/>
          </p:nvPr>
        </p:nvSpPr>
        <p:spPr>
          <a:xfrm>
            <a:off x="887412" y="6527800"/>
            <a:ext cx="11217276" cy="2133600"/>
          </a:xfrm>
          <a:prstGeom prst="rect">
            <a:avLst/>
          </a:prstGeom>
        </p:spPr>
        <p:txBody>
          <a:bodyPr lIns="45719" tIns="45719" rIns="45719" bIns="45719" anchor="t"/>
          <a:lstStyle>
            <a:lvl1pPr marL="0" indent="0" defTabSz="914400">
              <a:lnSpc>
                <a:spcPct val="90000"/>
              </a:lnSpc>
              <a:spcBef>
                <a:spcPts val="1000"/>
              </a:spcBef>
              <a:buSzTx/>
              <a:buNone/>
              <a:defRPr sz="2400">
                <a:solidFill>
                  <a:srgbClr val="888888"/>
                </a:solidFill>
                <a:latin typeface="Calibri"/>
                <a:ea typeface="Calibri"/>
                <a:cs typeface="Calibri"/>
                <a:sym typeface="Calibri"/>
              </a:defRPr>
            </a:lvl1pPr>
            <a:lvl2pPr marL="0" indent="457200" defTabSz="914400">
              <a:lnSpc>
                <a:spcPct val="90000"/>
              </a:lnSpc>
              <a:spcBef>
                <a:spcPts val="1000"/>
              </a:spcBef>
              <a:buSzTx/>
              <a:buNone/>
              <a:defRPr sz="2400">
                <a:solidFill>
                  <a:srgbClr val="888888"/>
                </a:solidFill>
                <a:latin typeface="Calibri"/>
                <a:ea typeface="Calibri"/>
                <a:cs typeface="Calibri"/>
                <a:sym typeface="Calibri"/>
              </a:defRPr>
            </a:lvl2pPr>
            <a:lvl3pPr marL="0" indent="914400" defTabSz="914400">
              <a:lnSpc>
                <a:spcPct val="90000"/>
              </a:lnSpc>
              <a:spcBef>
                <a:spcPts val="1000"/>
              </a:spcBef>
              <a:buSzTx/>
              <a:buNone/>
              <a:defRPr sz="2400">
                <a:solidFill>
                  <a:srgbClr val="888888"/>
                </a:solidFill>
                <a:latin typeface="Calibri"/>
                <a:ea typeface="Calibri"/>
                <a:cs typeface="Calibri"/>
                <a:sym typeface="Calibri"/>
              </a:defRPr>
            </a:lvl3pPr>
            <a:lvl4pPr marL="0" indent="1371600" defTabSz="914400">
              <a:lnSpc>
                <a:spcPct val="90000"/>
              </a:lnSpc>
              <a:spcBef>
                <a:spcPts val="1000"/>
              </a:spcBef>
              <a:buSzTx/>
              <a:buNone/>
              <a:defRPr sz="2400">
                <a:solidFill>
                  <a:srgbClr val="888888"/>
                </a:solidFill>
                <a:latin typeface="Calibri"/>
                <a:ea typeface="Calibri"/>
                <a:cs typeface="Calibri"/>
                <a:sym typeface="Calibri"/>
              </a:defRPr>
            </a:lvl4pPr>
            <a:lvl5pPr marL="0" indent="1828800" defTabSz="914400">
              <a:lnSpc>
                <a:spcPct val="90000"/>
              </a:lnSpc>
              <a:spcBef>
                <a:spcPts val="1000"/>
              </a:spcBef>
              <a:buSzTx/>
              <a:buNone/>
              <a:defRPr sz="24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21" name="Shape 121"/>
          <p:cNvSpPr>
            <a:spLocks noGrp="1"/>
          </p:cNvSpPr>
          <p:nvPr>
            <p:ph type="sldNum" sz="quarter" idx="2"/>
          </p:nvPr>
        </p:nvSpPr>
        <p:spPr>
          <a:xfrm>
            <a:off x="11847056" y="9165749"/>
            <a:ext cx="263983" cy="269241"/>
          </a:xfrm>
          <a:prstGeom prst="rect">
            <a:avLst/>
          </a:prstGeom>
        </p:spPr>
        <p:txBody>
          <a:bodyPr lIns="45719" tIns="45719" rIns="45719" bIns="45719" anchor="ctr"/>
          <a:lstStyle>
            <a:lvl1pPr algn="r">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128" name="Shape 128"/>
          <p:cNvSpPr>
            <a:spLocks noGrp="1"/>
          </p:cNvSpPr>
          <p:nvPr>
            <p:ph type="title"/>
          </p:nvPr>
        </p:nvSpPr>
        <p:spPr>
          <a:xfrm>
            <a:off x="893762" y="519112"/>
            <a:ext cx="11217276" cy="1885951"/>
          </a:xfrm>
          <a:prstGeom prst="rect">
            <a:avLst/>
          </a:prstGeom>
        </p:spPr>
        <p:txBody>
          <a:bodyPr lIns="45719" tIns="45719" rIns="45719" bIns="45719"/>
          <a:lstStyle>
            <a:lvl1pPr algn="l" defTabSz="914400">
              <a:lnSpc>
                <a:spcPct val="90000"/>
              </a:lnSpc>
              <a:defRPr sz="4400">
                <a:latin typeface="Calibri Light"/>
                <a:ea typeface="Calibri Light"/>
                <a:cs typeface="Calibri Light"/>
                <a:sym typeface="Calibri Light"/>
              </a:defRPr>
            </a:lvl1pPr>
          </a:lstStyle>
          <a:p>
            <a:r>
              <a:t>Title Text</a:t>
            </a:r>
          </a:p>
        </p:txBody>
      </p:sp>
      <p:sp>
        <p:nvSpPr>
          <p:cNvPr id="129" name="Shape 129"/>
          <p:cNvSpPr>
            <a:spLocks noGrp="1"/>
          </p:cNvSpPr>
          <p:nvPr>
            <p:ph type="body" sz="half" idx="1"/>
          </p:nvPr>
        </p:nvSpPr>
        <p:spPr>
          <a:xfrm>
            <a:off x="893762" y="2597150"/>
            <a:ext cx="5532439" cy="6188075"/>
          </a:xfrm>
          <a:prstGeom prst="rect">
            <a:avLst/>
          </a:prstGeom>
        </p:spPr>
        <p:txBody>
          <a:bodyPr lIns="45719" tIns="45719" rIns="45719" bIns="45719" anchor="t"/>
          <a:lstStyle>
            <a:lvl1pPr marL="228600" indent="-228600" defTabSz="914400">
              <a:lnSpc>
                <a:spcPct val="90000"/>
              </a:lnSpc>
              <a:spcBef>
                <a:spcPts val="1000"/>
              </a:spcBef>
              <a:buSzPct val="100000"/>
              <a:buFont typeface="Arial"/>
              <a:defRPr sz="2800">
                <a:latin typeface="Calibri"/>
                <a:ea typeface="Calibri"/>
                <a:cs typeface="Calibri"/>
                <a:sym typeface="Calibri"/>
              </a:defRPr>
            </a:lvl1pPr>
            <a:lvl2pPr marL="723900" indent="-266700" defTabSz="914400">
              <a:lnSpc>
                <a:spcPct val="90000"/>
              </a:lnSpc>
              <a:spcBef>
                <a:spcPts val="1000"/>
              </a:spcBef>
              <a:buSzPct val="100000"/>
              <a:buFont typeface="Arial"/>
              <a:defRPr sz="2800">
                <a:latin typeface="Calibri"/>
                <a:ea typeface="Calibri"/>
                <a:cs typeface="Calibri"/>
                <a:sym typeface="Calibri"/>
              </a:defRPr>
            </a:lvl2pPr>
            <a:lvl3pPr marL="1234439" indent="-320039" defTabSz="914400">
              <a:lnSpc>
                <a:spcPct val="90000"/>
              </a:lnSpc>
              <a:spcBef>
                <a:spcPts val="1000"/>
              </a:spcBef>
              <a:buSzPct val="100000"/>
              <a:buFont typeface="Arial"/>
              <a:defRPr sz="2800">
                <a:latin typeface="Calibri"/>
                <a:ea typeface="Calibri"/>
                <a:cs typeface="Calibri"/>
                <a:sym typeface="Calibri"/>
              </a:defRPr>
            </a:lvl3pPr>
            <a:lvl4pPr marL="1727200" indent="-355600" defTabSz="914400">
              <a:lnSpc>
                <a:spcPct val="90000"/>
              </a:lnSpc>
              <a:spcBef>
                <a:spcPts val="1000"/>
              </a:spcBef>
              <a:buSzPct val="100000"/>
              <a:buFont typeface="Arial"/>
              <a:defRPr sz="2800">
                <a:latin typeface="Calibri"/>
                <a:ea typeface="Calibri"/>
                <a:cs typeface="Calibri"/>
                <a:sym typeface="Calibri"/>
              </a:defRPr>
            </a:lvl4pPr>
            <a:lvl5pPr marL="2184400" indent="-355600" defTabSz="914400">
              <a:lnSpc>
                <a:spcPct val="90000"/>
              </a:lnSpc>
              <a:spcBef>
                <a:spcPts val="1000"/>
              </a:spcBef>
              <a:buSzPct val="100000"/>
              <a:buFont typeface="Arial"/>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0" name="Shape 130"/>
          <p:cNvSpPr>
            <a:spLocks noGrp="1"/>
          </p:cNvSpPr>
          <p:nvPr>
            <p:ph type="sldNum" sz="quarter" idx="2"/>
          </p:nvPr>
        </p:nvSpPr>
        <p:spPr>
          <a:xfrm>
            <a:off x="11847056" y="9165749"/>
            <a:ext cx="263983" cy="269241"/>
          </a:xfrm>
          <a:prstGeom prst="rect">
            <a:avLst/>
          </a:prstGeom>
        </p:spPr>
        <p:txBody>
          <a:bodyPr lIns="45719" tIns="45719" rIns="45719" bIns="45719" anchor="ctr"/>
          <a:lstStyle>
            <a:lvl1pPr algn="r">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137" name="Shape 137"/>
          <p:cNvSpPr>
            <a:spLocks noGrp="1"/>
          </p:cNvSpPr>
          <p:nvPr>
            <p:ph type="title"/>
          </p:nvPr>
        </p:nvSpPr>
        <p:spPr>
          <a:xfrm>
            <a:off x="895350" y="519112"/>
            <a:ext cx="11217275" cy="1885951"/>
          </a:xfrm>
          <a:prstGeom prst="rect">
            <a:avLst/>
          </a:prstGeom>
        </p:spPr>
        <p:txBody>
          <a:bodyPr lIns="45719" tIns="45719" rIns="45719" bIns="45719"/>
          <a:lstStyle>
            <a:lvl1pPr algn="l" defTabSz="914400">
              <a:lnSpc>
                <a:spcPct val="90000"/>
              </a:lnSpc>
              <a:defRPr sz="4400">
                <a:latin typeface="Calibri Light"/>
                <a:ea typeface="Calibri Light"/>
                <a:cs typeface="Calibri Light"/>
                <a:sym typeface="Calibri Light"/>
              </a:defRPr>
            </a:lvl1pPr>
          </a:lstStyle>
          <a:p>
            <a:r>
              <a:t>Title Text</a:t>
            </a:r>
          </a:p>
        </p:txBody>
      </p:sp>
      <p:sp>
        <p:nvSpPr>
          <p:cNvPr id="138" name="Shape 138"/>
          <p:cNvSpPr>
            <a:spLocks noGrp="1"/>
          </p:cNvSpPr>
          <p:nvPr>
            <p:ph type="body" sz="quarter" idx="1"/>
          </p:nvPr>
        </p:nvSpPr>
        <p:spPr>
          <a:xfrm>
            <a:off x="895350" y="2390775"/>
            <a:ext cx="5502275" cy="1171575"/>
          </a:xfrm>
          <a:prstGeom prst="rect">
            <a:avLst/>
          </a:prstGeom>
        </p:spPr>
        <p:txBody>
          <a:bodyPr lIns="45719" tIns="45719" rIns="45719" bIns="45719" anchor="b"/>
          <a:lstStyle>
            <a:lvl1pPr marL="0" indent="0" defTabSz="914400">
              <a:lnSpc>
                <a:spcPct val="90000"/>
              </a:lnSpc>
              <a:spcBef>
                <a:spcPts val="1000"/>
              </a:spcBef>
              <a:buSzTx/>
              <a:buNone/>
              <a:defRPr sz="2400" b="1">
                <a:latin typeface="Calibri"/>
                <a:ea typeface="Calibri"/>
                <a:cs typeface="Calibri"/>
                <a:sym typeface="Calibri"/>
              </a:defRPr>
            </a:lvl1pPr>
            <a:lvl2pPr marL="0" indent="457200" defTabSz="914400">
              <a:lnSpc>
                <a:spcPct val="90000"/>
              </a:lnSpc>
              <a:spcBef>
                <a:spcPts val="1000"/>
              </a:spcBef>
              <a:buSzTx/>
              <a:buNone/>
              <a:defRPr sz="2400" b="1">
                <a:latin typeface="Calibri"/>
                <a:ea typeface="Calibri"/>
                <a:cs typeface="Calibri"/>
                <a:sym typeface="Calibri"/>
              </a:defRPr>
            </a:lvl2pPr>
            <a:lvl3pPr marL="0" indent="914400" defTabSz="914400">
              <a:lnSpc>
                <a:spcPct val="90000"/>
              </a:lnSpc>
              <a:spcBef>
                <a:spcPts val="1000"/>
              </a:spcBef>
              <a:buSzTx/>
              <a:buNone/>
              <a:defRPr sz="2400" b="1">
                <a:latin typeface="Calibri"/>
                <a:ea typeface="Calibri"/>
                <a:cs typeface="Calibri"/>
                <a:sym typeface="Calibri"/>
              </a:defRPr>
            </a:lvl3pPr>
            <a:lvl4pPr marL="0" indent="1371600" defTabSz="914400">
              <a:lnSpc>
                <a:spcPct val="90000"/>
              </a:lnSpc>
              <a:spcBef>
                <a:spcPts val="1000"/>
              </a:spcBef>
              <a:buSzTx/>
              <a:buNone/>
              <a:defRPr sz="2400" b="1">
                <a:latin typeface="Calibri"/>
                <a:ea typeface="Calibri"/>
                <a:cs typeface="Calibri"/>
                <a:sym typeface="Calibri"/>
              </a:defRPr>
            </a:lvl4pPr>
            <a:lvl5pPr marL="0" indent="1828800" defTabSz="914400">
              <a:lnSpc>
                <a:spcPct val="90000"/>
              </a:lnSpc>
              <a:spcBef>
                <a:spcPts val="1000"/>
              </a:spcBef>
              <a:buSzTx/>
              <a:buNone/>
              <a:defRPr sz="2400" b="1">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9" name="Shape 139"/>
          <p:cNvSpPr>
            <a:spLocks noGrp="1"/>
          </p:cNvSpPr>
          <p:nvPr>
            <p:ph type="body" sz="quarter" idx="13"/>
          </p:nvPr>
        </p:nvSpPr>
        <p:spPr>
          <a:xfrm>
            <a:off x="6583363" y="2390775"/>
            <a:ext cx="5529263" cy="1171575"/>
          </a:xfrm>
          <a:prstGeom prst="rect">
            <a:avLst/>
          </a:prstGeom>
        </p:spPr>
        <p:txBody>
          <a:bodyPr lIns="45719" tIns="45719" rIns="45719" bIns="45719" anchor="b"/>
          <a:lstStyle/>
          <a:p>
            <a:pPr marL="0" indent="0" defTabSz="914400">
              <a:lnSpc>
                <a:spcPct val="90000"/>
              </a:lnSpc>
              <a:spcBef>
                <a:spcPts val="1000"/>
              </a:spcBef>
              <a:buSzTx/>
              <a:buNone/>
              <a:defRPr sz="2400" b="1">
                <a:latin typeface="Calibri"/>
                <a:ea typeface="Calibri"/>
                <a:cs typeface="Calibri"/>
                <a:sym typeface="Calibri"/>
              </a:defRPr>
            </a:pPr>
            <a:endParaRPr/>
          </a:p>
        </p:txBody>
      </p:sp>
      <p:sp>
        <p:nvSpPr>
          <p:cNvPr id="140" name="Shape 140"/>
          <p:cNvSpPr>
            <a:spLocks noGrp="1"/>
          </p:cNvSpPr>
          <p:nvPr>
            <p:ph type="sldNum" sz="quarter" idx="2"/>
          </p:nvPr>
        </p:nvSpPr>
        <p:spPr>
          <a:xfrm>
            <a:off x="11847056" y="9165749"/>
            <a:ext cx="263983" cy="269241"/>
          </a:xfrm>
          <a:prstGeom prst="rect">
            <a:avLst/>
          </a:prstGeom>
        </p:spPr>
        <p:txBody>
          <a:bodyPr lIns="45719" tIns="45719" rIns="45719" bIns="45719" anchor="ctr"/>
          <a:lstStyle>
            <a:lvl1pPr algn="r">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47" name="Shape 147"/>
          <p:cNvSpPr>
            <a:spLocks noGrp="1"/>
          </p:cNvSpPr>
          <p:nvPr>
            <p:ph type="title"/>
          </p:nvPr>
        </p:nvSpPr>
        <p:spPr>
          <a:xfrm>
            <a:off x="893762" y="519112"/>
            <a:ext cx="11217276" cy="1885951"/>
          </a:xfrm>
          <a:prstGeom prst="rect">
            <a:avLst/>
          </a:prstGeom>
        </p:spPr>
        <p:txBody>
          <a:bodyPr lIns="45719" tIns="45719" rIns="45719" bIns="45719"/>
          <a:lstStyle>
            <a:lvl1pPr algn="l" defTabSz="914400">
              <a:lnSpc>
                <a:spcPct val="90000"/>
              </a:lnSpc>
              <a:defRPr sz="4400">
                <a:latin typeface="Calibri Light"/>
                <a:ea typeface="Calibri Light"/>
                <a:cs typeface="Calibri Light"/>
                <a:sym typeface="Calibri Light"/>
              </a:defRPr>
            </a:lvl1pPr>
          </a:lstStyle>
          <a:p>
            <a:r>
              <a:t>Title Text</a:t>
            </a:r>
          </a:p>
        </p:txBody>
      </p:sp>
      <p:sp>
        <p:nvSpPr>
          <p:cNvPr id="148" name="Shape 148"/>
          <p:cNvSpPr>
            <a:spLocks noGrp="1"/>
          </p:cNvSpPr>
          <p:nvPr>
            <p:ph type="sldNum" sz="quarter" idx="2"/>
          </p:nvPr>
        </p:nvSpPr>
        <p:spPr>
          <a:xfrm>
            <a:off x="11847056" y="9165749"/>
            <a:ext cx="263983" cy="269241"/>
          </a:xfrm>
          <a:prstGeom prst="rect">
            <a:avLst/>
          </a:prstGeom>
        </p:spPr>
        <p:txBody>
          <a:bodyPr lIns="45719" tIns="45719" rIns="45719" bIns="45719" anchor="ctr"/>
          <a:lstStyle>
            <a:lvl1pPr algn="r">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55" name="Shape 155"/>
          <p:cNvSpPr>
            <a:spLocks noGrp="1"/>
          </p:cNvSpPr>
          <p:nvPr>
            <p:ph type="sldNum" sz="quarter" idx="2"/>
          </p:nvPr>
        </p:nvSpPr>
        <p:spPr>
          <a:xfrm>
            <a:off x="11847056" y="9165749"/>
            <a:ext cx="263983" cy="269241"/>
          </a:xfrm>
          <a:prstGeom prst="rect">
            <a:avLst/>
          </a:prstGeom>
        </p:spPr>
        <p:txBody>
          <a:bodyPr lIns="45719" tIns="45719" rIns="45719" bIns="45719" anchor="ctr"/>
          <a:lstStyle>
            <a:lvl1pPr algn="r">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162" name="Shape 162"/>
          <p:cNvSpPr>
            <a:spLocks noGrp="1"/>
          </p:cNvSpPr>
          <p:nvPr>
            <p:ph type="title"/>
          </p:nvPr>
        </p:nvSpPr>
        <p:spPr>
          <a:xfrm>
            <a:off x="895350" y="650875"/>
            <a:ext cx="4194175" cy="2274889"/>
          </a:xfrm>
          <a:prstGeom prst="rect">
            <a:avLst/>
          </a:prstGeom>
        </p:spPr>
        <p:txBody>
          <a:bodyPr lIns="45719" tIns="45719" rIns="45719" bIns="45719" anchor="b"/>
          <a:lstStyle>
            <a:lvl1pPr algn="l" defTabSz="914400">
              <a:lnSpc>
                <a:spcPct val="90000"/>
              </a:lnSpc>
              <a:defRPr sz="3200">
                <a:latin typeface="Calibri Light"/>
                <a:ea typeface="Calibri Light"/>
                <a:cs typeface="Calibri Light"/>
                <a:sym typeface="Calibri Light"/>
              </a:defRPr>
            </a:lvl1pPr>
          </a:lstStyle>
          <a:p>
            <a:r>
              <a:t>Title Text</a:t>
            </a:r>
          </a:p>
        </p:txBody>
      </p:sp>
      <p:sp>
        <p:nvSpPr>
          <p:cNvPr id="163" name="Shape 163"/>
          <p:cNvSpPr>
            <a:spLocks noGrp="1"/>
          </p:cNvSpPr>
          <p:nvPr>
            <p:ph type="body" sz="half" idx="1"/>
          </p:nvPr>
        </p:nvSpPr>
        <p:spPr>
          <a:xfrm>
            <a:off x="5529262" y="1404937"/>
            <a:ext cx="6583363" cy="6931026"/>
          </a:xfrm>
          <a:prstGeom prst="rect">
            <a:avLst/>
          </a:prstGeom>
        </p:spPr>
        <p:txBody>
          <a:bodyPr lIns="45719" tIns="45719" rIns="45719" bIns="45719" anchor="t"/>
          <a:lstStyle>
            <a:lvl1pPr marL="228600" indent="-228600" defTabSz="914400">
              <a:lnSpc>
                <a:spcPct val="90000"/>
              </a:lnSpc>
              <a:spcBef>
                <a:spcPts val="1000"/>
              </a:spcBef>
              <a:buSzPct val="100000"/>
              <a:buFont typeface="Arial"/>
              <a:defRPr sz="3200">
                <a:latin typeface="Calibri"/>
                <a:ea typeface="Calibri"/>
                <a:cs typeface="Calibri"/>
                <a:sym typeface="Calibri"/>
              </a:defRPr>
            </a:lvl1pPr>
            <a:lvl2pPr marL="718457" indent="-261257" defTabSz="914400">
              <a:lnSpc>
                <a:spcPct val="90000"/>
              </a:lnSpc>
              <a:spcBef>
                <a:spcPts val="1000"/>
              </a:spcBef>
              <a:buSzPct val="100000"/>
              <a:buFont typeface="Arial"/>
              <a:defRPr sz="3200">
                <a:latin typeface="Calibri"/>
                <a:ea typeface="Calibri"/>
                <a:cs typeface="Calibri"/>
                <a:sym typeface="Calibri"/>
              </a:defRPr>
            </a:lvl2pPr>
            <a:lvl3pPr marL="1219200" indent="-304800" defTabSz="914400">
              <a:lnSpc>
                <a:spcPct val="90000"/>
              </a:lnSpc>
              <a:spcBef>
                <a:spcPts val="1000"/>
              </a:spcBef>
              <a:buSzPct val="100000"/>
              <a:buFont typeface="Arial"/>
              <a:defRPr sz="3200">
                <a:latin typeface="Calibri"/>
                <a:ea typeface="Calibri"/>
                <a:cs typeface="Calibri"/>
                <a:sym typeface="Calibri"/>
              </a:defRPr>
            </a:lvl3pPr>
            <a:lvl4pPr marL="1737360" indent="-365760" defTabSz="914400">
              <a:lnSpc>
                <a:spcPct val="90000"/>
              </a:lnSpc>
              <a:spcBef>
                <a:spcPts val="1000"/>
              </a:spcBef>
              <a:buSzPct val="100000"/>
              <a:buFont typeface="Arial"/>
              <a:defRPr sz="3200">
                <a:latin typeface="Calibri"/>
                <a:ea typeface="Calibri"/>
                <a:cs typeface="Calibri"/>
                <a:sym typeface="Calibri"/>
              </a:defRPr>
            </a:lvl4pPr>
            <a:lvl5pPr marL="2194560" indent="-365760" defTabSz="914400">
              <a:lnSpc>
                <a:spcPct val="90000"/>
              </a:lnSpc>
              <a:spcBef>
                <a:spcPts val="1000"/>
              </a:spcBef>
              <a:buSzPct val="100000"/>
              <a:buFont typeface="Arial"/>
              <a:defRPr sz="32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64" name="Shape 164"/>
          <p:cNvSpPr>
            <a:spLocks noGrp="1"/>
          </p:cNvSpPr>
          <p:nvPr>
            <p:ph type="body" sz="quarter" idx="13"/>
          </p:nvPr>
        </p:nvSpPr>
        <p:spPr>
          <a:xfrm>
            <a:off x="895350" y="2925763"/>
            <a:ext cx="4194175" cy="5421313"/>
          </a:xfrm>
          <a:prstGeom prst="rect">
            <a:avLst/>
          </a:prstGeom>
        </p:spPr>
        <p:txBody>
          <a:bodyPr lIns="45719" tIns="45719" rIns="45719" bIns="45719" anchor="t"/>
          <a:lstStyle/>
          <a:p>
            <a:pPr marL="0" indent="0" defTabSz="914400">
              <a:lnSpc>
                <a:spcPct val="90000"/>
              </a:lnSpc>
              <a:spcBef>
                <a:spcPts val="1000"/>
              </a:spcBef>
              <a:buSzTx/>
              <a:buNone/>
              <a:defRPr sz="1600">
                <a:latin typeface="Calibri"/>
                <a:ea typeface="Calibri"/>
                <a:cs typeface="Calibri"/>
                <a:sym typeface="Calibri"/>
              </a:defRPr>
            </a:pPr>
            <a:endParaRPr/>
          </a:p>
        </p:txBody>
      </p:sp>
      <p:sp>
        <p:nvSpPr>
          <p:cNvPr id="165" name="Shape 165"/>
          <p:cNvSpPr>
            <a:spLocks noGrp="1"/>
          </p:cNvSpPr>
          <p:nvPr>
            <p:ph type="sldNum" sz="quarter" idx="2"/>
          </p:nvPr>
        </p:nvSpPr>
        <p:spPr>
          <a:xfrm>
            <a:off x="11847056" y="9165749"/>
            <a:ext cx="263983" cy="269241"/>
          </a:xfrm>
          <a:prstGeom prst="rect">
            <a:avLst/>
          </a:prstGeom>
        </p:spPr>
        <p:txBody>
          <a:bodyPr lIns="45719" tIns="45719" rIns="45719" bIns="45719" anchor="ctr"/>
          <a:lstStyle>
            <a:lvl1pPr algn="r">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172" name="Shape 172"/>
          <p:cNvSpPr>
            <a:spLocks noGrp="1"/>
          </p:cNvSpPr>
          <p:nvPr>
            <p:ph type="title"/>
          </p:nvPr>
        </p:nvSpPr>
        <p:spPr>
          <a:xfrm>
            <a:off x="895350" y="650875"/>
            <a:ext cx="4194175" cy="2274889"/>
          </a:xfrm>
          <a:prstGeom prst="rect">
            <a:avLst/>
          </a:prstGeom>
        </p:spPr>
        <p:txBody>
          <a:bodyPr lIns="45719" tIns="45719" rIns="45719" bIns="45719" anchor="b"/>
          <a:lstStyle>
            <a:lvl1pPr algn="l" defTabSz="914400">
              <a:lnSpc>
                <a:spcPct val="90000"/>
              </a:lnSpc>
              <a:defRPr sz="3200">
                <a:latin typeface="Calibri Light"/>
                <a:ea typeface="Calibri Light"/>
                <a:cs typeface="Calibri Light"/>
                <a:sym typeface="Calibri Light"/>
              </a:defRPr>
            </a:lvl1pPr>
          </a:lstStyle>
          <a:p>
            <a:r>
              <a:t>Title Text</a:t>
            </a:r>
          </a:p>
        </p:txBody>
      </p:sp>
      <p:sp>
        <p:nvSpPr>
          <p:cNvPr id="173" name="Shape 173"/>
          <p:cNvSpPr>
            <a:spLocks noGrp="1"/>
          </p:cNvSpPr>
          <p:nvPr>
            <p:ph type="pic" sz="half" idx="13"/>
          </p:nvPr>
        </p:nvSpPr>
        <p:spPr>
          <a:xfrm>
            <a:off x="5529262" y="1404937"/>
            <a:ext cx="6583363" cy="6931026"/>
          </a:xfrm>
          <a:prstGeom prst="rect">
            <a:avLst/>
          </a:prstGeom>
        </p:spPr>
        <p:txBody>
          <a:bodyPr lIns="91439" tIns="45719" rIns="91439" bIns="45719" anchor="t">
            <a:noAutofit/>
          </a:bodyPr>
          <a:lstStyle/>
          <a:p>
            <a:endParaRPr/>
          </a:p>
        </p:txBody>
      </p:sp>
      <p:sp>
        <p:nvSpPr>
          <p:cNvPr id="174" name="Shape 174"/>
          <p:cNvSpPr>
            <a:spLocks noGrp="1"/>
          </p:cNvSpPr>
          <p:nvPr>
            <p:ph type="body" sz="quarter" idx="1"/>
          </p:nvPr>
        </p:nvSpPr>
        <p:spPr>
          <a:xfrm>
            <a:off x="895350" y="2925763"/>
            <a:ext cx="4194175" cy="5421313"/>
          </a:xfrm>
          <a:prstGeom prst="rect">
            <a:avLst/>
          </a:prstGeom>
        </p:spPr>
        <p:txBody>
          <a:bodyPr lIns="45719" tIns="45719" rIns="45719" bIns="45719" anchor="t"/>
          <a:lstStyle>
            <a:lvl1pPr marL="0" indent="0" defTabSz="914400">
              <a:lnSpc>
                <a:spcPct val="90000"/>
              </a:lnSpc>
              <a:spcBef>
                <a:spcPts val="1000"/>
              </a:spcBef>
              <a:buSzTx/>
              <a:buNone/>
              <a:defRPr sz="1600">
                <a:latin typeface="Calibri"/>
                <a:ea typeface="Calibri"/>
                <a:cs typeface="Calibri"/>
                <a:sym typeface="Calibri"/>
              </a:defRPr>
            </a:lvl1pPr>
            <a:lvl2pPr marL="0" indent="457200" defTabSz="914400">
              <a:lnSpc>
                <a:spcPct val="90000"/>
              </a:lnSpc>
              <a:spcBef>
                <a:spcPts val="1000"/>
              </a:spcBef>
              <a:buSzTx/>
              <a:buNone/>
              <a:defRPr sz="1600">
                <a:latin typeface="Calibri"/>
                <a:ea typeface="Calibri"/>
                <a:cs typeface="Calibri"/>
                <a:sym typeface="Calibri"/>
              </a:defRPr>
            </a:lvl2pPr>
            <a:lvl3pPr marL="0" indent="914400" defTabSz="914400">
              <a:lnSpc>
                <a:spcPct val="90000"/>
              </a:lnSpc>
              <a:spcBef>
                <a:spcPts val="1000"/>
              </a:spcBef>
              <a:buSzTx/>
              <a:buNone/>
              <a:defRPr sz="1600">
                <a:latin typeface="Calibri"/>
                <a:ea typeface="Calibri"/>
                <a:cs typeface="Calibri"/>
                <a:sym typeface="Calibri"/>
              </a:defRPr>
            </a:lvl3pPr>
            <a:lvl4pPr marL="0" indent="1371600" defTabSz="914400">
              <a:lnSpc>
                <a:spcPct val="90000"/>
              </a:lnSpc>
              <a:spcBef>
                <a:spcPts val="1000"/>
              </a:spcBef>
              <a:buSzTx/>
              <a:buNone/>
              <a:defRPr sz="1600">
                <a:latin typeface="Calibri"/>
                <a:ea typeface="Calibri"/>
                <a:cs typeface="Calibri"/>
                <a:sym typeface="Calibri"/>
              </a:defRPr>
            </a:lvl4pPr>
            <a:lvl5pPr marL="0" indent="1828800" defTabSz="914400">
              <a:lnSpc>
                <a:spcPct val="90000"/>
              </a:lnSpc>
              <a:spcBef>
                <a:spcPts val="1000"/>
              </a:spcBef>
              <a:buSzTx/>
              <a:buNone/>
              <a:defRPr sz="16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75" name="Shape 175"/>
          <p:cNvSpPr>
            <a:spLocks noGrp="1"/>
          </p:cNvSpPr>
          <p:nvPr>
            <p:ph type="sldNum" sz="quarter" idx="2"/>
          </p:nvPr>
        </p:nvSpPr>
        <p:spPr>
          <a:xfrm>
            <a:off x="11847056" y="9165749"/>
            <a:ext cx="263983" cy="269241"/>
          </a:xfrm>
          <a:prstGeom prst="rect">
            <a:avLst/>
          </a:prstGeom>
        </p:spPr>
        <p:txBody>
          <a:bodyPr lIns="45719" tIns="45719" rIns="45719" bIns="45719" anchor="ctr"/>
          <a:lstStyle>
            <a:lvl1pPr algn="r">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182" name="Shape 182"/>
          <p:cNvSpPr>
            <a:spLocks noGrp="1"/>
          </p:cNvSpPr>
          <p:nvPr>
            <p:ph type="title"/>
          </p:nvPr>
        </p:nvSpPr>
        <p:spPr>
          <a:xfrm>
            <a:off x="893762" y="519112"/>
            <a:ext cx="11217276" cy="1885951"/>
          </a:xfrm>
          <a:prstGeom prst="rect">
            <a:avLst/>
          </a:prstGeom>
        </p:spPr>
        <p:txBody>
          <a:bodyPr lIns="45719" tIns="45719" rIns="45719" bIns="45719"/>
          <a:lstStyle>
            <a:lvl1pPr algn="l" defTabSz="914400">
              <a:lnSpc>
                <a:spcPct val="90000"/>
              </a:lnSpc>
              <a:defRPr sz="4400">
                <a:latin typeface="Calibri Light"/>
                <a:ea typeface="Calibri Light"/>
                <a:cs typeface="Calibri Light"/>
                <a:sym typeface="Calibri Light"/>
              </a:defRPr>
            </a:lvl1pPr>
          </a:lstStyle>
          <a:p>
            <a:r>
              <a:t>Title Text</a:t>
            </a:r>
          </a:p>
        </p:txBody>
      </p:sp>
      <p:sp>
        <p:nvSpPr>
          <p:cNvPr id="183" name="Shape 183"/>
          <p:cNvSpPr>
            <a:spLocks noGrp="1"/>
          </p:cNvSpPr>
          <p:nvPr>
            <p:ph type="body" idx="1"/>
          </p:nvPr>
        </p:nvSpPr>
        <p:spPr>
          <a:xfrm>
            <a:off x="893762" y="2597150"/>
            <a:ext cx="11217276" cy="6188075"/>
          </a:xfrm>
          <a:prstGeom prst="rect">
            <a:avLst/>
          </a:prstGeom>
        </p:spPr>
        <p:txBody>
          <a:bodyPr lIns="45719" tIns="45719" rIns="45719" bIns="45719" anchor="t"/>
          <a:lstStyle>
            <a:lvl1pPr marL="228600" indent="-228600" defTabSz="914400">
              <a:lnSpc>
                <a:spcPct val="90000"/>
              </a:lnSpc>
              <a:spcBef>
                <a:spcPts val="1000"/>
              </a:spcBef>
              <a:buSzPct val="100000"/>
              <a:buFont typeface="Arial"/>
              <a:defRPr sz="2800">
                <a:latin typeface="Calibri"/>
                <a:ea typeface="Calibri"/>
                <a:cs typeface="Calibri"/>
                <a:sym typeface="Calibri"/>
              </a:defRPr>
            </a:lvl1pPr>
            <a:lvl2pPr marL="723900" indent="-266700" defTabSz="914400">
              <a:lnSpc>
                <a:spcPct val="90000"/>
              </a:lnSpc>
              <a:spcBef>
                <a:spcPts val="1000"/>
              </a:spcBef>
              <a:buSzPct val="100000"/>
              <a:buFont typeface="Arial"/>
              <a:defRPr sz="2800">
                <a:latin typeface="Calibri"/>
                <a:ea typeface="Calibri"/>
                <a:cs typeface="Calibri"/>
                <a:sym typeface="Calibri"/>
              </a:defRPr>
            </a:lvl2pPr>
            <a:lvl3pPr marL="1234439" indent="-320039" defTabSz="914400">
              <a:lnSpc>
                <a:spcPct val="90000"/>
              </a:lnSpc>
              <a:spcBef>
                <a:spcPts val="1000"/>
              </a:spcBef>
              <a:buSzPct val="100000"/>
              <a:buFont typeface="Arial"/>
              <a:defRPr sz="2800">
                <a:latin typeface="Calibri"/>
                <a:ea typeface="Calibri"/>
                <a:cs typeface="Calibri"/>
                <a:sym typeface="Calibri"/>
              </a:defRPr>
            </a:lvl3pPr>
            <a:lvl4pPr marL="1727200" indent="-355600" defTabSz="914400">
              <a:lnSpc>
                <a:spcPct val="90000"/>
              </a:lnSpc>
              <a:spcBef>
                <a:spcPts val="1000"/>
              </a:spcBef>
              <a:buSzPct val="100000"/>
              <a:buFont typeface="Arial"/>
              <a:defRPr sz="2800">
                <a:latin typeface="Calibri"/>
                <a:ea typeface="Calibri"/>
                <a:cs typeface="Calibri"/>
                <a:sym typeface="Calibri"/>
              </a:defRPr>
            </a:lvl4pPr>
            <a:lvl5pPr marL="2184400" indent="-355600" defTabSz="914400">
              <a:lnSpc>
                <a:spcPct val="90000"/>
              </a:lnSpc>
              <a:spcBef>
                <a:spcPts val="1000"/>
              </a:spcBef>
              <a:buSzPct val="100000"/>
              <a:buFont typeface="Arial"/>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84" name="Shape 184"/>
          <p:cNvSpPr>
            <a:spLocks noGrp="1"/>
          </p:cNvSpPr>
          <p:nvPr>
            <p:ph type="sldNum" sz="quarter" idx="2"/>
          </p:nvPr>
        </p:nvSpPr>
        <p:spPr>
          <a:xfrm>
            <a:off x="11847056" y="9165749"/>
            <a:ext cx="263983" cy="269241"/>
          </a:xfrm>
          <a:prstGeom prst="rect">
            <a:avLst/>
          </a:prstGeom>
        </p:spPr>
        <p:txBody>
          <a:bodyPr lIns="45719" tIns="45719" rIns="45719" bIns="45719" anchor="ctr"/>
          <a:lstStyle>
            <a:lvl1pPr algn="r">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Shape 20"/>
          <p:cNvSpPr>
            <a:spLocks noGrp="1"/>
          </p:cNvSpPr>
          <p:nvPr>
            <p:ph type="pic" idx="13"/>
          </p:nvPr>
        </p:nvSpPr>
        <p:spPr>
          <a:xfrm>
            <a:off x="1606550" y="635000"/>
            <a:ext cx="9779000" cy="5918200"/>
          </a:xfrm>
          <a:prstGeom prst="rect">
            <a:avLst/>
          </a:prstGeom>
        </p:spPr>
        <p:txBody>
          <a:bodyPr lIns="91439" tIns="45719" rIns="91439" bIns="45719" anchor="t">
            <a:noAutofit/>
          </a:bodyPr>
          <a:lstStyle/>
          <a:p>
            <a:endParaRPr/>
          </a:p>
        </p:txBody>
      </p:sp>
      <p:sp>
        <p:nvSpPr>
          <p:cNvPr id="21" name="Shape 21"/>
          <p:cNvSpPr>
            <a:spLocks noGrp="1"/>
          </p:cNvSpPr>
          <p:nvPr>
            <p:ph type="title"/>
          </p:nvPr>
        </p:nvSpPr>
        <p:spPr>
          <a:xfrm>
            <a:off x="1270000" y="6718300"/>
            <a:ext cx="10464800" cy="1422400"/>
          </a:xfrm>
          <a:prstGeom prst="rect">
            <a:avLst/>
          </a:prstGeom>
        </p:spPr>
        <p:txBody>
          <a:bodyPr anchor="b"/>
          <a:lstStyle/>
          <a:p>
            <a:r>
              <a:t>Title Text</a:t>
            </a:r>
          </a:p>
        </p:txBody>
      </p:sp>
      <p:sp>
        <p:nvSpPr>
          <p:cNvPr id="22" name="Shape 22"/>
          <p:cNvSpPr>
            <a:spLocks noGrp="1"/>
          </p:cNvSpPr>
          <p:nvPr>
            <p:ph type="body" sz="quarter"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xfrm>
            <a:off x="6311798" y="9245600"/>
            <a:ext cx="368504" cy="3810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91" name="Shape 191"/>
          <p:cNvSpPr>
            <a:spLocks noGrp="1"/>
          </p:cNvSpPr>
          <p:nvPr>
            <p:ph type="title"/>
          </p:nvPr>
        </p:nvSpPr>
        <p:spPr>
          <a:xfrm>
            <a:off x="9307513" y="519112"/>
            <a:ext cx="2803526" cy="8266113"/>
          </a:xfrm>
          <a:prstGeom prst="rect">
            <a:avLst/>
          </a:prstGeom>
        </p:spPr>
        <p:txBody>
          <a:bodyPr lIns="45719" tIns="45719" rIns="45719" bIns="45719"/>
          <a:lstStyle>
            <a:lvl1pPr algn="l" defTabSz="914400">
              <a:lnSpc>
                <a:spcPct val="90000"/>
              </a:lnSpc>
              <a:defRPr sz="4400">
                <a:latin typeface="Calibri Light"/>
                <a:ea typeface="Calibri Light"/>
                <a:cs typeface="Calibri Light"/>
                <a:sym typeface="Calibri Light"/>
              </a:defRPr>
            </a:lvl1pPr>
          </a:lstStyle>
          <a:p>
            <a:r>
              <a:t>Title Text</a:t>
            </a:r>
          </a:p>
        </p:txBody>
      </p:sp>
      <p:sp>
        <p:nvSpPr>
          <p:cNvPr id="192" name="Shape 192"/>
          <p:cNvSpPr>
            <a:spLocks noGrp="1"/>
          </p:cNvSpPr>
          <p:nvPr>
            <p:ph type="body" idx="1"/>
          </p:nvPr>
        </p:nvSpPr>
        <p:spPr>
          <a:xfrm>
            <a:off x="893762" y="519112"/>
            <a:ext cx="8261351" cy="8266113"/>
          </a:xfrm>
          <a:prstGeom prst="rect">
            <a:avLst/>
          </a:prstGeom>
        </p:spPr>
        <p:txBody>
          <a:bodyPr lIns="45719" tIns="45719" rIns="45719" bIns="45719" anchor="t"/>
          <a:lstStyle>
            <a:lvl1pPr marL="228600" indent="-228600" defTabSz="914400">
              <a:lnSpc>
                <a:spcPct val="90000"/>
              </a:lnSpc>
              <a:spcBef>
                <a:spcPts val="1000"/>
              </a:spcBef>
              <a:buSzPct val="100000"/>
              <a:buFont typeface="Arial"/>
              <a:defRPr sz="2800">
                <a:latin typeface="Calibri"/>
                <a:ea typeface="Calibri"/>
                <a:cs typeface="Calibri"/>
                <a:sym typeface="Calibri"/>
              </a:defRPr>
            </a:lvl1pPr>
            <a:lvl2pPr marL="723900" indent="-266700" defTabSz="914400">
              <a:lnSpc>
                <a:spcPct val="90000"/>
              </a:lnSpc>
              <a:spcBef>
                <a:spcPts val="1000"/>
              </a:spcBef>
              <a:buSzPct val="100000"/>
              <a:buFont typeface="Arial"/>
              <a:defRPr sz="2800">
                <a:latin typeface="Calibri"/>
                <a:ea typeface="Calibri"/>
                <a:cs typeface="Calibri"/>
                <a:sym typeface="Calibri"/>
              </a:defRPr>
            </a:lvl2pPr>
            <a:lvl3pPr marL="1234439" indent="-320039" defTabSz="914400">
              <a:lnSpc>
                <a:spcPct val="90000"/>
              </a:lnSpc>
              <a:spcBef>
                <a:spcPts val="1000"/>
              </a:spcBef>
              <a:buSzPct val="100000"/>
              <a:buFont typeface="Arial"/>
              <a:defRPr sz="2800">
                <a:latin typeface="Calibri"/>
                <a:ea typeface="Calibri"/>
                <a:cs typeface="Calibri"/>
                <a:sym typeface="Calibri"/>
              </a:defRPr>
            </a:lvl3pPr>
            <a:lvl4pPr marL="1727200" indent="-355600" defTabSz="914400">
              <a:lnSpc>
                <a:spcPct val="90000"/>
              </a:lnSpc>
              <a:spcBef>
                <a:spcPts val="1000"/>
              </a:spcBef>
              <a:buSzPct val="100000"/>
              <a:buFont typeface="Arial"/>
              <a:defRPr sz="2800">
                <a:latin typeface="Calibri"/>
                <a:ea typeface="Calibri"/>
                <a:cs typeface="Calibri"/>
                <a:sym typeface="Calibri"/>
              </a:defRPr>
            </a:lvl4pPr>
            <a:lvl5pPr marL="2184400" indent="-355600" defTabSz="914400">
              <a:lnSpc>
                <a:spcPct val="90000"/>
              </a:lnSpc>
              <a:spcBef>
                <a:spcPts val="1000"/>
              </a:spcBef>
              <a:buSzPct val="100000"/>
              <a:buFont typeface="Arial"/>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93" name="Shape 193"/>
          <p:cNvSpPr>
            <a:spLocks noGrp="1"/>
          </p:cNvSpPr>
          <p:nvPr>
            <p:ph type="sldNum" sz="quarter" idx="2"/>
          </p:nvPr>
        </p:nvSpPr>
        <p:spPr>
          <a:xfrm>
            <a:off x="11847056" y="9165749"/>
            <a:ext cx="263983" cy="269241"/>
          </a:xfrm>
          <a:prstGeom prst="rect">
            <a:avLst/>
          </a:prstGeom>
        </p:spPr>
        <p:txBody>
          <a:bodyPr lIns="45719" tIns="45719" rIns="45719" bIns="45719" anchor="ctr"/>
          <a:lstStyle>
            <a:lvl1pPr algn="r">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1270000" y="3225800"/>
            <a:ext cx="10464800" cy="3302000"/>
          </a:xfrm>
          <a:prstGeom prst="rect">
            <a:avLst/>
          </a:prstGeom>
        </p:spPr>
        <p:txBody>
          <a:bodyPr/>
          <a:lstStyle/>
          <a:p>
            <a:r>
              <a:t>Title Text</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6718300" y="635000"/>
            <a:ext cx="5334000" cy="8229600"/>
          </a:xfrm>
          <a:prstGeom prst="rect">
            <a:avLst/>
          </a:prstGeom>
        </p:spPr>
        <p:txBody>
          <a:bodyPr lIns="91439" tIns="45719" rIns="91439" bIns="45719" anchor="t">
            <a:noAutofit/>
          </a:bodyPr>
          <a:lstStyle/>
          <a:p>
            <a:endParaRPr/>
          </a:p>
        </p:txBody>
      </p:sp>
      <p:sp>
        <p:nvSpPr>
          <p:cNvPr id="39" name="Shape 39"/>
          <p:cNvSpPr>
            <a:spLocks noGrp="1"/>
          </p:cNvSpPr>
          <p:nvPr>
            <p:ph type="title"/>
          </p:nvPr>
        </p:nvSpPr>
        <p:spPr>
          <a:xfrm>
            <a:off x="952500" y="635000"/>
            <a:ext cx="5334000" cy="3987800"/>
          </a:xfrm>
          <a:prstGeom prst="rect">
            <a:avLst/>
          </a:prstGeom>
        </p:spPr>
        <p:txBody>
          <a:bodyPr anchor="b"/>
          <a:lstStyle>
            <a:lvl1pPr>
              <a:defRPr sz="6000"/>
            </a:lvl1pPr>
          </a:lstStyle>
          <a:p>
            <a:r>
              <a:t>Title Text</a:t>
            </a:r>
          </a:p>
        </p:txBody>
      </p:sp>
      <p:sp>
        <p:nvSpPr>
          <p:cNvPr id="40" name="Shape 40"/>
          <p:cNvSpPr>
            <a:spLocks noGrp="1"/>
          </p:cNvSpPr>
          <p:nvPr>
            <p:ph type="body" sz="quarter" idx="1"/>
          </p:nvPr>
        </p:nvSpPr>
        <p:spPr>
          <a:xfrm>
            <a:off x="952500" y="4762500"/>
            <a:ext cx="5334000" cy="4102100"/>
          </a:xfrm>
          <a:prstGeom prst="rect">
            <a:avLst/>
          </a:prstGeom>
        </p:spPr>
        <p:txBody>
          <a:bodyPr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half" idx="13"/>
          </p:nvPr>
        </p:nvSpPr>
        <p:spPr>
          <a:xfrm>
            <a:off x="6718300" y="2603500"/>
            <a:ext cx="5334000" cy="6286500"/>
          </a:xfrm>
          <a:prstGeom prst="rect">
            <a:avLst/>
          </a:prstGeom>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Title Text</a:t>
            </a:r>
          </a:p>
        </p:txBody>
      </p:sp>
      <p:sp>
        <p:nvSpPr>
          <p:cNvPr id="67" name="Shape 67"/>
          <p:cNvSpPr>
            <a:spLocks noGrp="1"/>
          </p:cNvSpPr>
          <p:nvPr>
            <p:ph type="body" sz="half" idx="1"/>
          </p:nvPr>
        </p:nvSpPr>
        <p:spPr>
          <a:xfrm>
            <a:off x="952500" y="26035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75" name="Shape 75"/>
          <p:cNvSpPr>
            <a:spLocks noGrp="1"/>
          </p:cNvSpPr>
          <p:nvPr>
            <p:ph type="pic" sz="quarter" idx="13"/>
          </p:nvPr>
        </p:nvSpPr>
        <p:spPr>
          <a:xfrm>
            <a:off x="6718300" y="5092700"/>
            <a:ext cx="5334000" cy="3771900"/>
          </a:xfrm>
          <a:prstGeom prst="rect">
            <a:avLst/>
          </a:prstGeom>
        </p:spPr>
        <p:txBody>
          <a:bodyPr lIns="91439" tIns="45719" rIns="91439" bIns="45719" anchor="t">
            <a:noAutofit/>
          </a:bodyPr>
          <a:lstStyle/>
          <a:p>
            <a:endParaRPr/>
          </a:p>
        </p:txBody>
      </p:sp>
      <p:sp>
        <p:nvSpPr>
          <p:cNvPr id="76" name="Shape 76"/>
          <p:cNvSpPr>
            <a:spLocks noGrp="1"/>
          </p:cNvSpPr>
          <p:nvPr>
            <p:ph type="pic" sz="quarter" idx="14"/>
          </p:nvPr>
        </p:nvSpPr>
        <p:spPr>
          <a:xfrm>
            <a:off x="6724518" y="889000"/>
            <a:ext cx="5334002" cy="3771900"/>
          </a:xfrm>
          <a:prstGeom prst="rect">
            <a:avLst/>
          </a:prstGeom>
        </p:spPr>
        <p:txBody>
          <a:bodyPr lIns="91439" tIns="45719" rIns="91439" bIns="45719" anchor="t">
            <a:noAutofit/>
          </a:bodyPr>
          <a:lstStyle/>
          <a:p>
            <a:endParaRPr/>
          </a:p>
        </p:txBody>
      </p:sp>
      <p:sp>
        <p:nvSpPr>
          <p:cNvPr id="77" name="Shape 77"/>
          <p:cNvSpPr>
            <a:spLocks noGrp="1"/>
          </p:cNvSpPr>
          <p:nvPr>
            <p:ph type="pic" sz="half" idx="15"/>
          </p:nvPr>
        </p:nvSpPr>
        <p:spPr>
          <a:xfrm>
            <a:off x="952500" y="889000"/>
            <a:ext cx="5334000" cy="7975600"/>
          </a:xfrm>
          <a:prstGeom prst="rect">
            <a:avLst/>
          </a:prstGeom>
        </p:spPr>
        <p:txBody>
          <a:bodyPr lIns="91439" tIns="45719" rIns="91439" bIns="45719" anchor="t">
            <a:noAutofit/>
          </a:bodyPr>
          <a:lstStyle/>
          <a:p>
            <a:endParaRPr/>
          </a:p>
        </p:txBody>
      </p:sp>
      <p:sp>
        <p:nvSpPr>
          <p:cNvPr id="78" name="Shape 7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85" name="Shape 85"/>
          <p:cNvSpPr>
            <a:spLocks noGrp="1"/>
          </p:cNvSpPr>
          <p:nvPr>
            <p:ph type="body" sz="quarter" idx="1"/>
          </p:nvPr>
        </p:nvSpPr>
        <p:spPr>
          <a:xfrm>
            <a:off x="1270000" y="6362700"/>
            <a:ext cx="10464800" cy="469900"/>
          </a:xfrm>
          <a:prstGeom prst="rect">
            <a:avLst/>
          </a:prstGeom>
        </p:spPr>
        <p:txBody>
          <a:bodyPr anchor="t"/>
          <a:lstStyle>
            <a:lvl1pPr marL="0" indent="0" algn="ctr">
              <a:spcBef>
                <a:spcPts val="0"/>
              </a:spcBef>
              <a:buSzTx/>
              <a:buNone/>
              <a:defRPr sz="2400">
                <a:latin typeface="+mn-lt"/>
                <a:ea typeface="+mn-ea"/>
                <a:cs typeface="+mn-cs"/>
                <a:sym typeface="Helvetica"/>
              </a:defRPr>
            </a:lvl1pPr>
            <a:lvl2pPr marL="740833" indent="-296333" algn="ctr">
              <a:spcBef>
                <a:spcPts val="0"/>
              </a:spcBef>
              <a:defRPr sz="2400">
                <a:latin typeface="+mn-lt"/>
                <a:ea typeface="+mn-ea"/>
                <a:cs typeface="+mn-cs"/>
                <a:sym typeface="Helvetica"/>
              </a:defRPr>
            </a:lvl2pPr>
            <a:lvl3pPr marL="1185333" indent="-296333" algn="ctr">
              <a:spcBef>
                <a:spcPts val="0"/>
              </a:spcBef>
              <a:defRPr sz="2400">
                <a:latin typeface="+mn-lt"/>
                <a:ea typeface="+mn-ea"/>
                <a:cs typeface="+mn-cs"/>
                <a:sym typeface="Helvetica"/>
              </a:defRPr>
            </a:lvl3pPr>
            <a:lvl4pPr marL="1629833" indent="-296333" algn="ctr">
              <a:spcBef>
                <a:spcPts val="0"/>
              </a:spcBef>
              <a:defRPr sz="2400">
                <a:latin typeface="+mn-lt"/>
                <a:ea typeface="+mn-ea"/>
                <a:cs typeface="+mn-cs"/>
                <a:sym typeface="Helvetica"/>
              </a:defRPr>
            </a:lvl4pPr>
            <a:lvl5pPr marL="2074333" indent="-296333" algn="ctr">
              <a:spcBef>
                <a:spcPts val="0"/>
              </a:spcBef>
              <a:defRPr sz="2400">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86" name="Shape 86"/>
          <p:cNvSpPr>
            <a:spLocks noGrp="1"/>
          </p:cNvSpPr>
          <p:nvPr>
            <p:ph type="body" sz="quarter" idx="13"/>
          </p:nvPr>
        </p:nvSpPr>
        <p:spPr>
          <a:xfrm>
            <a:off x="1270000" y="4267200"/>
            <a:ext cx="10464800" cy="685800"/>
          </a:xfrm>
          <a:prstGeom prst="rect">
            <a:avLst/>
          </a:prstGeom>
        </p:spPr>
        <p:txBody>
          <a:bodyPr/>
          <a:lstStyle/>
          <a:p>
            <a:pPr marL="0" indent="0" algn="ctr">
              <a:spcBef>
                <a:spcPts val="0"/>
              </a:spcBef>
              <a:buSzTx/>
              <a:buNone/>
              <a:defRPr sz="3800"/>
            </a:pPr>
            <a:endParaRPr/>
          </a:p>
        </p:txBody>
      </p:sp>
      <p:sp>
        <p:nvSpPr>
          <p:cNvPr id="87" name="Shape 8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94" name="Shape 9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952500" y="444500"/>
            <a:ext cx="11099800" cy="2159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3" name="Shape 3"/>
          <p:cNvSpPr>
            <a:spLocks noGrp="1"/>
          </p:cNvSpPr>
          <p:nvPr>
            <p:ph type="body" idx="1"/>
          </p:nvPr>
        </p:nvSpPr>
        <p:spPr>
          <a:xfrm>
            <a:off x="952500" y="2603500"/>
            <a:ext cx="11099800" cy="62865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6311798" y="9251950"/>
            <a:ext cx="368504" cy="381000"/>
          </a:xfrm>
          <a:prstGeom prst="rect">
            <a:avLst/>
          </a:prstGeom>
          <a:ln w="12700">
            <a:miter lim="400000"/>
          </a:ln>
        </p:spPr>
        <p:txBody>
          <a:bodyPr wrap="none" lIns="50800" tIns="50800" rIns="50800" bIns="50800">
            <a:spAutoFit/>
          </a:bodyPr>
          <a:lstStyle>
            <a:lvl1pPr>
              <a:defRPr sz="18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9pPr>
    </p:titleStyle>
    <p:bodyStyle>
      <a:lvl1pPr marL="444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Helvetica Light"/>
          <a:ea typeface="Helvetica Light"/>
          <a:cs typeface="Helvetica Light"/>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Helvetica Light"/>
          <a:ea typeface="Helvetica Light"/>
          <a:cs typeface="Helvetica Light"/>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Helvetica Light"/>
          <a:ea typeface="Helvetica Light"/>
          <a:cs typeface="Helvetica Light"/>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Helvetica Light"/>
          <a:ea typeface="Helvetica Light"/>
          <a:cs typeface="Helvetica Light"/>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Helvetica Light"/>
          <a:ea typeface="Helvetica Light"/>
          <a:cs typeface="Helvetica Light"/>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Helvetica Light"/>
          <a:ea typeface="Helvetica Light"/>
          <a:cs typeface="Helvetica Light"/>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Helvetica Light"/>
          <a:ea typeface="Helvetica Light"/>
          <a:cs typeface="Helvetica Light"/>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Helvetica Light"/>
          <a:ea typeface="Helvetica Light"/>
          <a:cs typeface="Helvetica Light"/>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Helvetica Light"/>
          <a:ea typeface="Helvetica Light"/>
          <a:cs typeface="Helvetica Light"/>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tif"/><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tif"/></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Layout" Target="../slideLayouts/slideLayout5.xml"/><Relationship Id="rId5" Type="http://schemas.openxmlformats.org/officeDocument/2006/relationships/image" Target="../media/image30.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Shape 202"/>
          <p:cNvSpPr>
            <a:spLocks noGrp="1"/>
          </p:cNvSpPr>
          <p:nvPr>
            <p:ph type="ctrTitle"/>
          </p:nvPr>
        </p:nvSpPr>
        <p:spPr>
          <a:xfrm>
            <a:off x="3253233" y="2878249"/>
            <a:ext cx="9279425" cy="4248691"/>
          </a:xfrm>
          <a:prstGeom prst="rect">
            <a:avLst/>
          </a:prstGeom>
        </p:spPr>
        <p:txBody>
          <a:bodyPr>
            <a:normAutofit/>
          </a:bodyPr>
          <a:lstStyle/>
          <a:p>
            <a:pPr algn="r" defTabSz="508254">
              <a:defRPr sz="3100"/>
            </a:pPr>
            <a:r>
              <a:rPr lang="en-US" sz="4000" b="1" dirty="0">
                <a:solidFill>
                  <a:schemeClr val="accent1"/>
                </a:solidFill>
              </a:rPr>
              <a:t>GLOBE Asia Pacific Regional Meeting </a:t>
            </a:r>
            <a:br>
              <a:rPr lang="en-US" sz="4000" b="1" dirty="0">
                <a:solidFill>
                  <a:schemeClr val="accent1"/>
                </a:solidFill>
              </a:rPr>
            </a:br>
            <a:r>
              <a:rPr lang="en-US" sz="4000" b="1" dirty="0">
                <a:solidFill>
                  <a:schemeClr val="accent1"/>
                </a:solidFill>
              </a:rPr>
              <a:t>April 15-18, 2023</a:t>
            </a:r>
            <a:br>
              <a:rPr lang="en-US" sz="4000" b="1" dirty="0">
                <a:solidFill>
                  <a:schemeClr val="accent1"/>
                </a:solidFill>
              </a:rPr>
            </a:br>
            <a:r>
              <a:rPr lang="en-US" sz="4000" b="1" dirty="0">
                <a:solidFill>
                  <a:schemeClr val="accent1"/>
                </a:solidFill>
              </a:rPr>
              <a:t>Male, Maldives</a:t>
            </a:r>
            <a:br>
              <a:rPr lang="en-US" sz="4000" b="1" dirty="0">
                <a:solidFill>
                  <a:schemeClr val="accent1"/>
                </a:solidFill>
              </a:rPr>
            </a:br>
            <a:br>
              <a:rPr lang="en-US" b="1" dirty="0">
                <a:solidFill>
                  <a:schemeClr val="accent2"/>
                </a:solidFill>
              </a:rPr>
            </a:br>
            <a:r>
              <a:rPr b="1" dirty="0">
                <a:solidFill>
                  <a:schemeClr val="accent2"/>
                </a:solidFill>
              </a:rPr>
              <a:t>Yogendra Chitrakar</a:t>
            </a:r>
          </a:p>
        </p:txBody>
      </p:sp>
      <p:pic>
        <p:nvPicPr>
          <p:cNvPr id="204" name="image2.tif"/>
          <p:cNvPicPr>
            <a:picLocks noChangeAspect="1"/>
          </p:cNvPicPr>
          <p:nvPr/>
        </p:nvPicPr>
        <p:blipFill>
          <a:blip r:embed="rId2"/>
          <a:stretch>
            <a:fillRect/>
          </a:stretch>
        </p:blipFill>
        <p:spPr>
          <a:xfrm>
            <a:off x="0" y="-1032"/>
            <a:ext cx="13004802" cy="1829886"/>
          </a:xfrm>
          <a:prstGeom prst="rect">
            <a:avLst/>
          </a:prstGeom>
          <a:ln w="12700">
            <a:miter lim="400000"/>
          </a:ln>
        </p:spPr>
      </p:pic>
      <p:pic>
        <p:nvPicPr>
          <p:cNvPr id="205" name="image3.tif"/>
          <p:cNvPicPr>
            <a:picLocks noChangeAspect="1"/>
          </p:cNvPicPr>
          <p:nvPr/>
        </p:nvPicPr>
        <p:blipFill>
          <a:blip r:embed="rId3"/>
          <a:stretch>
            <a:fillRect/>
          </a:stretch>
        </p:blipFill>
        <p:spPr>
          <a:xfrm>
            <a:off x="-45100" y="1828854"/>
            <a:ext cx="3303713" cy="5400793"/>
          </a:xfrm>
          <a:prstGeom prst="rect">
            <a:avLst/>
          </a:prstGeom>
          <a:ln w="12700">
            <a:miter lim="400000"/>
          </a:ln>
        </p:spPr>
      </p:pic>
      <p:pic>
        <p:nvPicPr>
          <p:cNvPr id="206" name="image4.tif"/>
          <p:cNvPicPr>
            <a:picLocks noChangeAspect="1"/>
          </p:cNvPicPr>
          <p:nvPr/>
        </p:nvPicPr>
        <p:blipFill>
          <a:blip r:embed="rId4"/>
          <a:stretch>
            <a:fillRect/>
          </a:stretch>
        </p:blipFill>
        <p:spPr>
          <a:xfrm>
            <a:off x="-2" y="8764733"/>
            <a:ext cx="13004803" cy="987135"/>
          </a:xfrm>
          <a:prstGeom prst="rect">
            <a:avLst/>
          </a:prstGeom>
          <a:ln w="12700">
            <a:miter lim="400000"/>
          </a:ln>
        </p:spPr>
      </p:pic>
      <p:sp>
        <p:nvSpPr>
          <p:cNvPr id="207" name="Shape 207"/>
          <p:cNvSpPr/>
          <p:nvPr/>
        </p:nvSpPr>
        <p:spPr>
          <a:xfrm>
            <a:off x="10083899" y="137675"/>
            <a:ext cx="2251077" cy="715170"/>
          </a:xfrm>
          <a:prstGeom prst="rect">
            <a:avLst/>
          </a:prstGeom>
          <a:solidFill>
            <a:srgbClr val="002452"/>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pic>
        <p:nvPicPr>
          <p:cNvPr id="2" name="Picture 1"/>
          <p:cNvPicPr>
            <a:picLocks noChangeAspect="1"/>
          </p:cNvPicPr>
          <p:nvPr/>
        </p:nvPicPr>
        <p:blipFill>
          <a:blip r:embed="rId5"/>
          <a:stretch>
            <a:fillRect/>
          </a:stretch>
        </p:blipFill>
        <p:spPr>
          <a:xfrm>
            <a:off x="10286999" y="79134"/>
            <a:ext cx="2622177" cy="1926485"/>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149B7-E40D-4887-9221-996A023EE702}"/>
              </a:ext>
            </a:extLst>
          </p:cNvPr>
          <p:cNvSpPr>
            <a:spLocks noGrp="1"/>
          </p:cNvSpPr>
          <p:nvPr>
            <p:ph type="title"/>
          </p:nvPr>
        </p:nvSpPr>
        <p:spPr>
          <a:xfrm>
            <a:off x="1" y="107576"/>
            <a:ext cx="12052300" cy="1398495"/>
          </a:xfrm>
        </p:spPr>
        <p:txBody>
          <a:bodyPr>
            <a:normAutofit/>
          </a:bodyPr>
          <a:lstStyle/>
          <a:p>
            <a:endParaRPr lang="en-US" dirty="0"/>
          </a:p>
        </p:txBody>
      </p:sp>
      <p:sp>
        <p:nvSpPr>
          <p:cNvPr id="3" name="Text Placeholder 2">
            <a:extLst>
              <a:ext uri="{FF2B5EF4-FFF2-40B4-BE49-F238E27FC236}">
                <a16:creationId xmlns:a16="http://schemas.microsoft.com/office/drawing/2014/main" id="{FA0678E7-B1E4-435E-B1AA-EE1D5A282EBF}"/>
              </a:ext>
            </a:extLst>
          </p:cNvPr>
          <p:cNvSpPr>
            <a:spLocks noGrp="1"/>
          </p:cNvSpPr>
          <p:nvPr>
            <p:ph type="body" idx="1"/>
          </p:nvPr>
        </p:nvSpPr>
        <p:spPr>
          <a:xfrm>
            <a:off x="0" y="2820415"/>
            <a:ext cx="6388613" cy="5194031"/>
          </a:xfrm>
        </p:spPr>
        <p:txBody>
          <a:bodyPr>
            <a:normAutofit/>
          </a:bodyPr>
          <a:lstStyle/>
          <a:p>
            <a:r>
              <a:rPr lang="en-US" dirty="0"/>
              <a:t>GLOBE schools’ teachers, students, and GLOBE trainers and alumni participated in different </a:t>
            </a:r>
            <a:r>
              <a:rPr lang="en-US" b="1" dirty="0"/>
              <a:t>online/virtual capacity-building webinars </a:t>
            </a:r>
            <a:r>
              <a:rPr lang="en-US" dirty="0"/>
              <a:t>organized by RCO.</a:t>
            </a:r>
          </a:p>
          <a:p>
            <a:endParaRPr lang="en-US" dirty="0"/>
          </a:p>
        </p:txBody>
      </p:sp>
      <p:pic>
        <p:nvPicPr>
          <p:cNvPr id="5" name="Picture 4">
            <a:extLst>
              <a:ext uri="{FF2B5EF4-FFF2-40B4-BE49-F238E27FC236}">
                <a16:creationId xmlns:a16="http://schemas.microsoft.com/office/drawing/2014/main" id="{A44BFC93-E71D-4B50-AA7F-158876CAE271}"/>
              </a:ext>
            </a:extLst>
          </p:cNvPr>
          <p:cNvPicPr>
            <a:picLocks noChangeAspect="1"/>
          </p:cNvPicPr>
          <p:nvPr/>
        </p:nvPicPr>
        <p:blipFill>
          <a:blip r:embed="rId2"/>
          <a:stretch>
            <a:fillRect/>
          </a:stretch>
        </p:blipFill>
        <p:spPr>
          <a:xfrm>
            <a:off x="452" y="8982878"/>
            <a:ext cx="13003895" cy="987638"/>
          </a:xfrm>
          <a:prstGeom prst="rect">
            <a:avLst/>
          </a:prstGeom>
        </p:spPr>
      </p:pic>
      <p:pic>
        <p:nvPicPr>
          <p:cNvPr id="7" name="Picture 6">
            <a:extLst>
              <a:ext uri="{FF2B5EF4-FFF2-40B4-BE49-F238E27FC236}">
                <a16:creationId xmlns:a16="http://schemas.microsoft.com/office/drawing/2014/main" id="{BD8BA78D-A579-4327-BA81-0F798A80ADD1}"/>
              </a:ext>
            </a:extLst>
          </p:cNvPr>
          <p:cNvPicPr>
            <a:picLocks noChangeAspect="1"/>
          </p:cNvPicPr>
          <p:nvPr/>
        </p:nvPicPr>
        <p:blipFill>
          <a:blip r:embed="rId3"/>
          <a:stretch>
            <a:fillRect/>
          </a:stretch>
        </p:blipFill>
        <p:spPr>
          <a:xfrm>
            <a:off x="0" y="70957"/>
            <a:ext cx="12900254" cy="1828959"/>
          </a:xfrm>
          <a:prstGeom prst="rect">
            <a:avLst/>
          </a:prstGeom>
        </p:spPr>
      </p:pic>
      <p:pic>
        <p:nvPicPr>
          <p:cNvPr id="8" name="Picture 7">
            <a:extLst>
              <a:ext uri="{FF2B5EF4-FFF2-40B4-BE49-F238E27FC236}">
                <a16:creationId xmlns:a16="http://schemas.microsoft.com/office/drawing/2014/main" id="{6AD4AE92-0043-484C-AFC2-DBDCE959274B}"/>
              </a:ext>
            </a:extLst>
          </p:cNvPr>
          <p:cNvPicPr>
            <a:picLocks noChangeAspect="1"/>
          </p:cNvPicPr>
          <p:nvPr/>
        </p:nvPicPr>
        <p:blipFill>
          <a:blip r:embed="rId4"/>
          <a:stretch>
            <a:fillRect/>
          </a:stretch>
        </p:blipFill>
        <p:spPr>
          <a:xfrm>
            <a:off x="10114141" y="70956"/>
            <a:ext cx="2786113" cy="1828959"/>
          </a:xfrm>
          <a:prstGeom prst="rect">
            <a:avLst/>
          </a:prstGeom>
        </p:spPr>
      </p:pic>
      <p:pic>
        <p:nvPicPr>
          <p:cNvPr id="6" name="Picture 5">
            <a:extLst>
              <a:ext uri="{FF2B5EF4-FFF2-40B4-BE49-F238E27FC236}">
                <a16:creationId xmlns:a16="http://schemas.microsoft.com/office/drawing/2014/main" id="{31E2A175-D185-1BC9-94A2-7B56A9C47580}"/>
              </a:ext>
            </a:extLst>
          </p:cNvPr>
          <p:cNvPicPr>
            <a:picLocks noChangeAspect="1"/>
          </p:cNvPicPr>
          <p:nvPr/>
        </p:nvPicPr>
        <p:blipFill rotWithShape="1">
          <a:blip r:embed="rId5"/>
          <a:srcRect l="1855" t="7293" r="22227" b="10415"/>
          <a:stretch/>
        </p:blipFill>
        <p:spPr>
          <a:xfrm>
            <a:off x="6995995" y="2090422"/>
            <a:ext cx="5529870" cy="3371745"/>
          </a:xfrm>
          <a:prstGeom prst="rect">
            <a:avLst/>
          </a:prstGeom>
        </p:spPr>
      </p:pic>
      <p:pic>
        <p:nvPicPr>
          <p:cNvPr id="4" name="Picture 3">
            <a:extLst>
              <a:ext uri="{FF2B5EF4-FFF2-40B4-BE49-F238E27FC236}">
                <a16:creationId xmlns:a16="http://schemas.microsoft.com/office/drawing/2014/main" id="{51451890-8B11-857A-1343-291F248145BA}"/>
              </a:ext>
            </a:extLst>
          </p:cNvPr>
          <p:cNvPicPr>
            <a:picLocks noChangeAspect="1"/>
          </p:cNvPicPr>
          <p:nvPr/>
        </p:nvPicPr>
        <p:blipFill rotWithShape="1">
          <a:blip r:embed="rId6"/>
          <a:srcRect l="1032" t="12354" r="3544" b="13037"/>
          <a:stretch/>
        </p:blipFill>
        <p:spPr>
          <a:xfrm>
            <a:off x="6616189" y="5767614"/>
            <a:ext cx="5634318" cy="2909816"/>
          </a:xfrm>
          <a:prstGeom prst="rect">
            <a:avLst/>
          </a:prstGeom>
        </p:spPr>
      </p:pic>
    </p:spTree>
    <p:extLst>
      <p:ext uri="{BB962C8B-B14F-4D97-AF65-F5344CB8AC3E}">
        <p14:creationId xmlns:p14="http://schemas.microsoft.com/office/powerpoint/2010/main" val="2459903056"/>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100" y="1657161"/>
            <a:ext cx="4868253" cy="830546"/>
          </a:xfrm>
        </p:spPr>
        <p:txBody>
          <a:bodyPr>
            <a:normAutofit fontScale="90000"/>
          </a:bodyPr>
          <a:lstStyle/>
          <a:p>
            <a:r>
              <a:rPr lang="en-US" dirty="0">
                <a:solidFill>
                  <a:schemeClr val="accent1"/>
                </a:solidFill>
              </a:rPr>
              <a:t>2. Science</a:t>
            </a:r>
          </a:p>
        </p:txBody>
      </p:sp>
      <p:sp>
        <p:nvSpPr>
          <p:cNvPr id="3" name="Text Placeholder 2"/>
          <p:cNvSpPr>
            <a:spLocks noGrp="1"/>
          </p:cNvSpPr>
          <p:nvPr>
            <p:ph type="body" idx="1"/>
          </p:nvPr>
        </p:nvSpPr>
        <p:spPr>
          <a:xfrm>
            <a:off x="39201" y="2823883"/>
            <a:ext cx="7324846" cy="5795682"/>
          </a:xfrm>
        </p:spPr>
        <p:txBody>
          <a:bodyPr>
            <a:normAutofit/>
          </a:bodyPr>
          <a:lstStyle/>
          <a:p>
            <a:r>
              <a:rPr lang="en-US" sz="3200" dirty="0"/>
              <a:t>After the </a:t>
            </a:r>
            <a:r>
              <a:rPr lang="en-US" sz="3200" b="1" dirty="0"/>
              <a:t>GLOBE training program</a:t>
            </a:r>
            <a:r>
              <a:rPr lang="en-US" sz="3200" dirty="0"/>
              <a:t>, all supported schools started doing science activities using GLOBE protocols which were presented in APR webinars, and submitted their artifacts in different forums. It has enhanced the schools to do science and create interest in STEM education and integrated it into their subject lesson activities.</a:t>
            </a:r>
          </a:p>
          <a:p>
            <a:endParaRPr lang="en-US" dirty="0"/>
          </a:p>
        </p:txBody>
      </p:sp>
      <p:pic>
        <p:nvPicPr>
          <p:cNvPr id="6" name="Picture 5">
            <a:extLst>
              <a:ext uri="{FF2B5EF4-FFF2-40B4-BE49-F238E27FC236}">
                <a16:creationId xmlns:a16="http://schemas.microsoft.com/office/drawing/2014/main" id="{1DF5489C-CD95-4C4D-B619-4262E96D90CB}"/>
              </a:ext>
            </a:extLst>
          </p:cNvPr>
          <p:cNvPicPr>
            <a:picLocks noChangeAspect="1"/>
          </p:cNvPicPr>
          <p:nvPr/>
        </p:nvPicPr>
        <p:blipFill>
          <a:blip r:embed="rId2"/>
          <a:stretch>
            <a:fillRect/>
          </a:stretch>
        </p:blipFill>
        <p:spPr>
          <a:xfrm>
            <a:off x="0" y="-171799"/>
            <a:ext cx="12900254" cy="1828959"/>
          </a:xfrm>
          <a:prstGeom prst="rect">
            <a:avLst/>
          </a:prstGeom>
        </p:spPr>
      </p:pic>
      <p:pic>
        <p:nvPicPr>
          <p:cNvPr id="7" name="Picture 6">
            <a:extLst>
              <a:ext uri="{FF2B5EF4-FFF2-40B4-BE49-F238E27FC236}">
                <a16:creationId xmlns:a16="http://schemas.microsoft.com/office/drawing/2014/main" id="{58A8F826-74A9-4449-9CFF-39612B099067}"/>
              </a:ext>
            </a:extLst>
          </p:cNvPr>
          <p:cNvPicPr>
            <a:picLocks noChangeAspect="1"/>
          </p:cNvPicPr>
          <p:nvPr/>
        </p:nvPicPr>
        <p:blipFill>
          <a:blip r:embed="rId3"/>
          <a:stretch>
            <a:fillRect/>
          </a:stretch>
        </p:blipFill>
        <p:spPr>
          <a:xfrm>
            <a:off x="9935410" y="-171799"/>
            <a:ext cx="3045944" cy="1828959"/>
          </a:xfrm>
          <a:prstGeom prst="rect">
            <a:avLst/>
          </a:prstGeom>
        </p:spPr>
      </p:pic>
      <p:pic>
        <p:nvPicPr>
          <p:cNvPr id="8" name="Picture 7">
            <a:extLst>
              <a:ext uri="{FF2B5EF4-FFF2-40B4-BE49-F238E27FC236}">
                <a16:creationId xmlns:a16="http://schemas.microsoft.com/office/drawing/2014/main" id="{44A06774-C201-420A-AE86-C31070426E52}"/>
              </a:ext>
            </a:extLst>
          </p:cNvPr>
          <p:cNvPicPr>
            <a:picLocks noChangeAspect="1"/>
          </p:cNvPicPr>
          <p:nvPr/>
        </p:nvPicPr>
        <p:blipFill>
          <a:blip r:embed="rId4"/>
          <a:stretch>
            <a:fillRect/>
          </a:stretch>
        </p:blipFill>
        <p:spPr>
          <a:xfrm>
            <a:off x="39201" y="8765962"/>
            <a:ext cx="13003895" cy="987638"/>
          </a:xfrm>
          <a:prstGeom prst="rect">
            <a:avLst/>
          </a:prstGeom>
        </p:spPr>
      </p:pic>
      <p:sp>
        <p:nvSpPr>
          <p:cNvPr id="13" name="TextBox 12">
            <a:extLst>
              <a:ext uri="{FF2B5EF4-FFF2-40B4-BE49-F238E27FC236}">
                <a16:creationId xmlns:a16="http://schemas.microsoft.com/office/drawing/2014/main" id="{3EF3578F-8324-4BB7-9003-36D321602976}"/>
              </a:ext>
            </a:extLst>
          </p:cNvPr>
          <p:cNvSpPr txBox="1"/>
          <p:nvPr/>
        </p:nvSpPr>
        <p:spPr>
          <a:xfrm>
            <a:off x="7570695" y="1532965"/>
            <a:ext cx="5204011" cy="4154984"/>
          </a:xfrm>
          <a:prstGeom prst="rect">
            <a:avLst/>
          </a:prstGeom>
          <a:solidFill>
            <a:schemeClr val="accent1">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400" b="1" dirty="0"/>
              <a:t>Student Investigations</a:t>
            </a:r>
          </a:p>
          <a:p>
            <a:r>
              <a:rPr lang="en-US" sz="2400" dirty="0"/>
              <a:t>EG3: Students develop high-quality STEM investigations of Earth systems phenomena from a local to global scale perspective. </a:t>
            </a:r>
          </a:p>
          <a:p>
            <a:endParaRPr lang="en-US" sz="2400" dirty="0"/>
          </a:p>
          <a:p>
            <a:r>
              <a:rPr lang="en-US" sz="2400" dirty="0"/>
              <a:t>Science Projects</a:t>
            </a:r>
          </a:p>
          <a:p>
            <a:r>
              <a:rPr lang="en-US" sz="2400" dirty="0"/>
              <a:t>SG4. Increase the number of projects focused on environmental awareness and contributing to environmental benefits:</a:t>
            </a:r>
          </a:p>
        </p:txBody>
      </p:sp>
      <p:pic>
        <p:nvPicPr>
          <p:cNvPr id="4" name="Picture 3">
            <a:extLst>
              <a:ext uri="{FF2B5EF4-FFF2-40B4-BE49-F238E27FC236}">
                <a16:creationId xmlns:a16="http://schemas.microsoft.com/office/drawing/2014/main" id="{962A96BA-1ADA-D472-3B77-AF1BCAC25FB0}"/>
              </a:ext>
            </a:extLst>
          </p:cNvPr>
          <p:cNvPicPr>
            <a:picLocks noChangeAspect="1"/>
          </p:cNvPicPr>
          <p:nvPr/>
        </p:nvPicPr>
        <p:blipFill>
          <a:blip r:embed="rId5"/>
          <a:stretch>
            <a:fillRect/>
          </a:stretch>
        </p:blipFill>
        <p:spPr>
          <a:xfrm>
            <a:off x="8416815" y="5856941"/>
            <a:ext cx="4075503" cy="2655467"/>
          </a:xfrm>
          <a:prstGeom prst="rect">
            <a:avLst/>
          </a:prstGeom>
        </p:spPr>
      </p:pic>
    </p:spTree>
    <p:extLst>
      <p:ext uri="{BB962C8B-B14F-4D97-AF65-F5344CB8AC3E}">
        <p14:creationId xmlns:p14="http://schemas.microsoft.com/office/powerpoint/2010/main" val="665015720"/>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6FDF1-ED71-4196-BF79-7719514F9F63}"/>
              </a:ext>
            </a:extLst>
          </p:cNvPr>
          <p:cNvSpPr>
            <a:spLocks noGrp="1"/>
          </p:cNvSpPr>
          <p:nvPr>
            <p:ph type="title"/>
          </p:nvPr>
        </p:nvSpPr>
        <p:spPr>
          <a:xfrm>
            <a:off x="0" y="1371601"/>
            <a:ext cx="6400800" cy="914399"/>
          </a:xfrm>
        </p:spPr>
        <p:txBody>
          <a:bodyPr>
            <a:normAutofit fontScale="90000"/>
          </a:bodyPr>
          <a:lstStyle/>
          <a:p>
            <a:r>
              <a:rPr lang="en-US" dirty="0">
                <a:solidFill>
                  <a:schemeClr val="accent1"/>
                </a:solidFill>
              </a:rPr>
              <a:t>3. Community</a:t>
            </a:r>
          </a:p>
        </p:txBody>
      </p:sp>
      <p:sp>
        <p:nvSpPr>
          <p:cNvPr id="3" name="Text Placeholder 2">
            <a:extLst>
              <a:ext uri="{FF2B5EF4-FFF2-40B4-BE49-F238E27FC236}">
                <a16:creationId xmlns:a16="http://schemas.microsoft.com/office/drawing/2014/main" id="{9845E291-512E-41B7-8154-5DCEFA43C222}"/>
              </a:ext>
            </a:extLst>
          </p:cNvPr>
          <p:cNvSpPr>
            <a:spLocks noGrp="1"/>
          </p:cNvSpPr>
          <p:nvPr>
            <p:ph type="body" idx="1"/>
          </p:nvPr>
        </p:nvSpPr>
        <p:spPr>
          <a:xfrm>
            <a:off x="0" y="2667121"/>
            <a:ext cx="6400800" cy="6027883"/>
          </a:xfrm>
        </p:spPr>
        <p:txBody>
          <a:bodyPr>
            <a:noAutofit/>
          </a:bodyPr>
          <a:lstStyle/>
          <a:p>
            <a:pPr marL="342900" marR="0" lvl="0" indent="-342900" algn="just">
              <a:lnSpc>
                <a:spcPct val="200000"/>
              </a:lnSpc>
              <a:spcBef>
                <a:spcPts val="0"/>
              </a:spcBef>
              <a:spcAft>
                <a:spcPts val="800"/>
              </a:spcAft>
              <a:buFont typeface="Calibri" panose="020F0502020204030204" pitchFamily="34" charset="0"/>
              <a:buChar char="-"/>
            </a:pPr>
            <a:r>
              <a:rPr lang="en-US" sz="2400" dirty="0">
                <a:effectLst/>
                <a:latin typeface="+mn-lt"/>
                <a:ea typeface="Calibri" panose="020F0502020204030204" pitchFamily="34" charset="0"/>
                <a:cs typeface="Mangal" panose="02040503050203030202" pitchFamily="18" charset="0"/>
              </a:rPr>
              <a:t>The engagement of schools in GLOBE programs and their activities are reflected in different forums like GLOBE webinars and GLOBE Star reports on the GLOBE website. Besides, they are planning to share their works through IVSS. ECCA submitted the </a:t>
            </a:r>
            <a:r>
              <a:rPr lang="en-US" sz="2400" b="1" dirty="0">
                <a:effectLst/>
                <a:latin typeface="+mn-lt"/>
                <a:ea typeface="Calibri" panose="020F0502020204030204" pitchFamily="34" charset="0"/>
                <a:cs typeface="Mangal" panose="02040503050203030202" pitchFamily="18" charset="0"/>
              </a:rPr>
              <a:t>four different star reports </a:t>
            </a:r>
            <a:r>
              <a:rPr lang="en-US" sz="2400" dirty="0">
                <a:effectLst/>
                <a:latin typeface="+mn-lt"/>
                <a:ea typeface="Calibri" panose="020F0502020204030204" pitchFamily="34" charset="0"/>
                <a:cs typeface="Mangal" panose="02040503050203030202" pitchFamily="18" charset="0"/>
              </a:rPr>
              <a:t>and published them on the globe websites.</a:t>
            </a:r>
          </a:p>
          <a:p>
            <a:endParaRPr lang="en-US" sz="1800" dirty="0"/>
          </a:p>
        </p:txBody>
      </p:sp>
      <p:pic>
        <p:nvPicPr>
          <p:cNvPr id="4" name="Picture 3">
            <a:extLst>
              <a:ext uri="{FF2B5EF4-FFF2-40B4-BE49-F238E27FC236}">
                <a16:creationId xmlns:a16="http://schemas.microsoft.com/office/drawing/2014/main" id="{0C2D669E-268D-45EF-A057-0A5577D1ECFA}"/>
              </a:ext>
            </a:extLst>
          </p:cNvPr>
          <p:cNvPicPr>
            <a:picLocks noChangeAspect="1"/>
          </p:cNvPicPr>
          <p:nvPr/>
        </p:nvPicPr>
        <p:blipFill>
          <a:blip r:embed="rId2"/>
          <a:stretch>
            <a:fillRect/>
          </a:stretch>
        </p:blipFill>
        <p:spPr>
          <a:xfrm>
            <a:off x="0" y="-165967"/>
            <a:ext cx="12900254" cy="1537568"/>
          </a:xfrm>
          <a:prstGeom prst="rect">
            <a:avLst/>
          </a:prstGeom>
        </p:spPr>
      </p:pic>
      <p:pic>
        <p:nvPicPr>
          <p:cNvPr id="5" name="Picture 4">
            <a:extLst>
              <a:ext uri="{FF2B5EF4-FFF2-40B4-BE49-F238E27FC236}">
                <a16:creationId xmlns:a16="http://schemas.microsoft.com/office/drawing/2014/main" id="{D116348E-DEBC-4289-85F0-6F56F9A01DB0}"/>
              </a:ext>
            </a:extLst>
          </p:cNvPr>
          <p:cNvPicPr>
            <a:picLocks noChangeAspect="1"/>
          </p:cNvPicPr>
          <p:nvPr/>
        </p:nvPicPr>
        <p:blipFill>
          <a:blip r:embed="rId3"/>
          <a:stretch>
            <a:fillRect/>
          </a:stretch>
        </p:blipFill>
        <p:spPr>
          <a:xfrm>
            <a:off x="10137116" y="-148077"/>
            <a:ext cx="2763138" cy="1828959"/>
          </a:xfrm>
          <a:prstGeom prst="rect">
            <a:avLst/>
          </a:prstGeom>
        </p:spPr>
      </p:pic>
      <p:pic>
        <p:nvPicPr>
          <p:cNvPr id="6" name="Picture 5">
            <a:extLst>
              <a:ext uri="{FF2B5EF4-FFF2-40B4-BE49-F238E27FC236}">
                <a16:creationId xmlns:a16="http://schemas.microsoft.com/office/drawing/2014/main" id="{D4EB7DED-D271-41AE-9BCA-5810E6349CF2}"/>
              </a:ext>
            </a:extLst>
          </p:cNvPr>
          <p:cNvPicPr>
            <a:picLocks noChangeAspect="1"/>
          </p:cNvPicPr>
          <p:nvPr/>
        </p:nvPicPr>
        <p:blipFill>
          <a:blip r:embed="rId4"/>
          <a:stretch>
            <a:fillRect/>
          </a:stretch>
        </p:blipFill>
        <p:spPr>
          <a:xfrm>
            <a:off x="905" y="8765962"/>
            <a:ext cx="13003895" cy="987638"/>
          </a:xfrm>
          <a:prstGeom prst="rect">
            <a:avLst/>
          </a:prstGeom>
        </p:spPr>
      </p:pic>
      <p:sp>
        <p:nvSpPr>
          <p:cNvPr id="9" name="TextBox 8">
            <a:extLst>
              <a:ext uri="{FF2B5EF4-FFF2-40B4-BE49-F238E27FC236}">
                <a16:creationId xmlns:a16="http://schemas.microsoft.com/office/drawing/2014/main" id="{084BA513-FFAC-47E9-A9D4-F770045003A8}"/>
              </a:ext>
            </a:extLst>
          </p:cNvPr>
          <p:cNvSpPr txBox="1"/>
          <p:nvPr/>
        </p:nvSpPr>
        <p:spPr>
          <a:xfrm>
            <a:off x="7301753" y="6577249"/>
            <a:ext cx="5703045" cy="2031325"/>
          </a:xfrm>
          <a:prstGeom prst="rect">
            <a:avLst/>
          </a:prstGeom>
          <a:solidFill>
            <a:schemeClr val="accent1">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800" dirty="0"/>
              <a:t>EG4. Information on GLOBE’s educational impact is regularly shared by the community:</a:t>
            </a:r>
          </a:p>
          <a:p>
            <a:endParaRPr lang="en-US" sz="1800" dirty="0"/>
          </a:p>
          <a:p>
            <a:r>
              <a:rPr lang="en-US" sz="1800" dirty="0"/>
              <a:t>Interactions and Collaboration</a:t>
            </a:r>
          </a:p>
          <a:p>
            <a:r>
              <a:rPr lang="en-US" sz="1800" dirty="0"/>
              <a:t>CG2. Increase interactions and collaborations among local, regional, and international GLOBE communities through events and activities.</a:t>
            </a:r>
          </a:p>
        </p:txBody>
      </p:sp>
      <p:pic>
        <p:nvPicPr>
          <p:cNvPr id="8" name="Picture 7">
            <a:extLst>
              <a:ext uri="{FF2B5EF4-FFF2-40B4-BE49-F238E27FC236}">
                <a16:creationId xmlns:a16="http://schemas.microsoft.com/office/drawing/2014/main" id="{4957B595-ABEE-161F-3A31-ADA7065DAEC4}"/>
              </a:ext>
            </a:extLst>
          </p:cNvPr>
          <p:cNvPicPr>
            <a:picLocks noChangeAspect="1"/>
          </p:cNvPicPr>
          <p:nvPr/>
        </p:nvPicPr>
        <p:blipFill>
          <a:blip r:embed="rId5"/>
          <a:stretch>
            <a:fillRect/>
          </a:stretch>
        </p:blipFill>
        <p:spPr>
          <a:xfrm>
            <a:off x="8328208" y="1751840"/>
            <a:ext cx="4473391" cy="2163252"/>
          </a:xfrm>
          <a:prstGeom prst="rect">
            <a:avLst/>
          </a:prstGeom>
        </p:spPr>
      </p:pic>
      <p:pic>
        <p:nvPicPr>
          <p:cNvPr id="10" name="Picture 9">
            <a:extLst>
              <a:ext uri="{FF2B5EF4-FFF2-40B4-BE49-F238E27FC236}">
                <a16:creationId xmlns:a16="http://schemas.microsoft.com/office/drawing/2014/main" id="{D969FF1E-7B65-E5A6-EE3F-C985D3873D4D}"/>
              </a:ext>
            </a:extLst>
          </p:cNvPr>
          <p:cNvPicPr>
            <a:picLocks noChangeAspect="1"/>
          </p:cNvPicPr>
          <p:nvPr/>
        </p:nvPicPr>
        <p:blipFill>
          <a:blip r:embed="rId6"/>
          <a:stretch>
            <a:fillRect/>
          </a:stretch>
        </p:blipFill>
        <p:spPr>
          <a:xfrm>
            <a:off x="9164903" y="4250507"/>
            <a:ext cx="3636696" cy="2102852"/>
          </a:xfrm>
          <a:prstGeom prst="rect">
            <a:avLst/>
          </a:prstGeom>
        </p:spPr>
      </p:pic>
    </p:spTree>
    <p:extLst>
      <p:ext uri="{BB962C8B-B14F-4D97-AF65-F5344CB8AC3E}">
        <p14:creationId xmlns:p14="http://schemas.microsoft.com/office/powerpoint/2010/main" val="2479027748"/>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92624"/>
            <a:ext cx="8229600" cy="1174470"/>
          </a:xfrm>
        </p:spPr>
        <p:txBody>
          <a:bodyPr>
            <a:normAutofit fontScale="90000"/>
          </a:bodyPr>
          <a:lstStyle/>
          <a:p>
            <a:br>
              <a:rPr lang="en-US" sz="4900" dirty="0">
                <a:solidFill>
                  <a:schemeClr val="accent1"/>
                </a:solidFill>
              </a:rPr>
            </a:br>
            <a:r>
              <a:rPr lang="en-US" sz="4900" dirty="0">
                <a:solidFill>
                  <a:schemeClr val="accent1"/>
                </a:solidFill>
              </a:rPr>
              <a:t>4. Technology</a:t>
            </a:r>
            <a:br>
              <a:rPr lang="en-US" dirty="0"/>
            </a:br>
            <a:endParaRPr lang="en-US" dirty="0"/>
          </a:p>
        </p:txBody>
      </p:sp>
      <p:sp>
        <p:nvSpPr>
          <p:cNvPr id="3" name="Text Placeholder 2"/>
          <p:cNvSpPr>
            <a:spLocks noGrp="1"/>
          </p:cNvSpPr>
          <p:nvPr>
            <p:ph type="body" idx="1"/>
          </p:nvPr>
        </p:nvSpPr>
        <p:spPr>
          <a:xfrm>
            <a:off x="0" y="2299447"/>
            <a:ext cx="7355541" cy="7234518"/>
          </a:xfrm>
        </p:spPr>
        <p:txBody>
          <a:bodyPr>
            <a:normAutofit fontScale="77500" lnSpcReduction="20000"/>
          </a:bodyPr>
          <a:lstStyle/>
          <a:p>
            <a:endParaRPr lang="en-US" dirty="0"/>
          </a:p>
          <a:p>
            <a:r>
              <a:rPr lang="en-US" dirty="0"/>
              <a:t>ECCA encourages their GLOBE Students and GLOBE observation &amp; enter data, but still, there is less data entry though they do GLOBE activities regularly. </a:t>
            </a:r>
          </a:p>
          <a:p>
            <a:r>
              <a:rPr lang="en-US" dirty="0"/>
              <a:t>ECCA emphasizes the training of teachers &amp; students on the GLOBE webpage &amp; use of GLOBE Science Data Visualization to develop research projects. </a:t>
            </a:r>
          </a:p>
          <a:p>
            <a:r>
              <a:rPr lang="en-US" dirty="0"/>
              <a:t>ECCA also proposed encouraging students &amp; teachers to observe and use GLOBE data to prepare research projects. </a:t>
            </a:r>
          </a:p>
          <a:p>
            <a:r>
              <a:rPr lang="en-US" dirty="0"/>
              <a:t>In this section, ECCA needs to work more to make schools easy on data entry.</a:t>
            </a:r>
          </a:p>
          <a:p>
            <a:endParaRPr lang="en-US" dirty="0"/>
          </a:p>
        </p:txBody>
      </p:sp>
      <p:pic>
        <p:nvPicPr>
          <p:cNvPr id="6" name="Picture 5">
            <a:extLst>
              <a:ext uri="{FF2B5EF4-FFF2-40B4-BE49-F238E27FC236}">
                <a16:creationId xmlns:a16="http://schemas.microsoft.com/office/drawing/2014/main" id="{78AB18FE-3FAA-4D43-97C5-1B29F21DB112}"/>
              </a:ext>
            </a:extLst>
          </p:cNvPr>
          <p:cNvPicPr>
            <a:picLocks noChangeAspect="1"/>
          </p:cNvPicPr>
          <p:nvPr/>
        </p:nvPicPr>
        <p:blipFill>
          <a:blip r:embed="rId3"/>
          <a:stretch>
            <a:fillRect/>
          </a:stretch>
        </p:blipFill>
        <p:spPr>
          <a:xfrm>
            <a:off x="0" y="-99129"/>
            <a:ext cx="13004800" cy="1591753"/>
          </a:xfrm>
          <a:prstGeom prst="rect">
            <a:avLst/>
          </a:prstGeom>
        </p:spPr>
      </p:pic>
      <p:pic>
        <p:nvPicPr>
          <p:cNvPr id="7" name="Picture 6">
            <a:extLst>
              <a:ext uri="{FF2B5EF4-FFF2-40B4-BE49-F238E27FC236}">
                <a16:creationId xmlns:a16="http://schemas.microsoft.com/office/drawing/2014/main" id="{30542E12-F0ED-42F3-81FC-4C3272BC1097}"/>
              </a:ext>
            </a:extLst>
          </p:cNvPr>
          <p:cNvPicPr>
            <a:picLocks noChangeAspect="1"/>
          </p:cNvPicPr>
          <p:nvPr/>
        </p:nvPicPr>
        <p:blipFill>
          <a:blip r:embed="rId4"/>
          <a:stretch>
            <a:fillRect/>
          </a:stretch>
        </p:blipFill>
        <p:spPr>
          <a:xfrm>
            <a:off x="10231244" y="-196673"/>
            <a:ext cx="2773555" cy="1917897"/>
          </a:xfrm>
          <a:prstGeom prst="rect">
            <a:avLst/>
          </a:prstGeom>
        </p:spPr>
      </p:pic>
      <p:sp>
        <p:nvSpPr>
          <p:cNvPr id="11" name="TextBox 10">
            <a:extLst>
              <a:ext uri="{FF2B5EF4-FFF2-40B4-BE49-F238E27FC236}">
                <a16:creationId xmlns:a16="http://schemas.microsoft.com/office/drawing/2014/main" id="{541C3A05-E98D-4807-9F6B-DC6583EEE164}"/>
              </a:ext>
            </a:extLst>
          </p:cNvPr>
          <p:cNvSpPr txBox="1"/>
          <p:nvPr/>
        </p:nvSpPr>
        <p:spPr>
          <a:xfrm>
            <a:off x="7476565" y="3342545"/>
            <a:ext cx="5528233" cy="3416320"/>
          </a:xfrm>
          <a:prstGeom prst="rect">
            <a:avLst/>
          </a:prstGeom>
          <a:solidFill>
            <a:schemeClr val="accent1">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1" dirty="0"/>
              <a:t>Data Systems</a:t>
            </a:r>
          </a:p>
          <a:p>
            <a:r>
              <a:rPr lang="en-US" dirty="0"/>
              <a:t>TG1. The use of GLOBE data systems (data collection, data entry, visualizations, ADAT, and retrieval) has increased</a:t>
            </a:r>
          </a:p>
        </p:txBody>
      </p:sp>
    </p:spTree>
    <p:extLst>
      <p:ext uri="{BB962C8B-B14F-4D97-AF65-F5344CB8AC3E}">
        <p14:creationId xmlns:p14="http://schemas.microsoft.com/office/powerpoint/2010/main" val="1063430640"/>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5262C-F75B-4EFE-B31A-9A92677834C1}"/>
              </a:ext>
            </a:extLst>
          </p:cNvPr>
          <p:cNvSpPr>
            <a:spLocks noGrp="1"/>
          </p:cNvSpPr>
          <p:nvPr>
            <p:ph type="title"/>
          </p:nvPr>
        </p:nvSpPr>
        <p:spPr>
          <a:xfrm>
            <a:off x="59204" y="1801906"/>
            <a:ext cx="12876866" cy="874618"/>
          </a:xfrm>
        </p:spPr>
        <p:txBody>
          <a:bodyPr>
            <a:normAutofit/>
          </a:bodyPr>
          <a:lstStyle/>
          <a:p>
            <a:pPr algn="l"/>
            <a:r>
              <a:rPr lang="en-US" sz="4400" b="1" dirty="0">
                <a:solidFill>
                  <a:schemeClr val="accent1"/>
                </a:solidFill>
              </a:rPr>
              <a:t>5.	Communications</a:t>
            </a:r>
          </a:p>
        </p:txBody>
      </p:sp>
      <p:pic>
        <p:nvPicPr>
          <p:cNvPr id="3" name="Picture 2">
            <a:extLst>
              <a:ext uri="{FF2B5EF4-FFF2-40B4-BE49-F238E27FC236}">
                <a16:creationId xmlns:a16="http://schemas.microsoft.com/office/drawing/2014/main" id="{EDEF9623-F23F-4E24-B6D7-0BFCFEE2BA60}"/>
              </a:ext>
            </a:extLst>
          </p:cNvPr>
          <p:cNvPicPr>
            <a:picLocks noChangeAspect="1"/>
          </p:cNvPicPr>
          <p:nvPr/>
        </p:nvPicPr>
        <p:blipFill>
          <a:blip r:embed="rId2"/>
          <a:stretch>
            <a:fillRect/>
          </a:stretch>
        </p:blipFill>
        <p:spPr>
          <a:xfrm>
            <a:off x="-1" y="0"/>
            <a:ext cx="12936071" cy="1834037"/>
          </a:xfrm>
          <a:prstGeom prst="rect">
            <a:avLst/>
          </a:prstGeom>
        </p:spPr>
      </p:pic>
      <p:pic>
        <p:nvPicPr>
          <p:cNvPr id="4" name="Picture 3">
            <a:extLst>
              <a:ext uri="{FF2B5EF4-FFF2-40B4-BE49-F238E27FC236}">
                <a16:creationId xmlns:a16="http://schemas.microsoft.com/office/drawing/2014/main" id="{F7C75434-19B0-4C2F-A8A1-C6A1D427DFF9}"/>
              </a:ext>
            </a:extLst>
          </p:cNvPr>
          <p:cNvPicPr>
            <a:picLocks noChangeAspect="1"/>
          </p:cNvPicPr>
          <p:nvPr/>
        </p:nvPicPr>
        <p:blipFill>
          <a:blip r:embed="rId3"/>
          <a:stretch>
            <a:fillRect/>
          </a:stretch>
        </p:blipFill>
        <p:spPr>
          <a:xfrm>
            <a:off x="10246659" y="-1"/>
            <a:ext cx="2758141" cy="1801907"/>
          </a:xfrm>
          <a:prstGeom prst="rect">
            <a:avLst/>
          </a:prstGeom>
        </p:spPr>
      </p:pic>
      <p:pic>
        <p:nvPicPr>
          <p:cNvPr id="12" name="Picture 11">
            <a:extLst>
              <a:ext uri="{FF2B5EF4-FFF2-40B4-BE49-F238E27FC236}">
                <a16:creationId xmlns:a16="http://schemas.microsoft.com/office/drawing/2014/main" id="{6FACECE5-C877-4C90-9196-534A813F5F87}"/>
              </a:ext>
            </a:extLst>
          </p:cNvPr>
          <p:cNvPicPr>
            <a:picLocks noChangeAspect="1"/>
          </p:cNvPicPr>
          <p:nvPr/>
        </p:nvPicPr>
        <p:blipFill>
          <a:blip r:embed="rId4"/>
          <a:stretch>
            <a:fillRect/>
          </a:stretch>
        </p:blipFill>
        <p:spPr>
          <a:xfrm>
            <a:off x="42413" y="8931363"/>
            <a:ext cx="13003895" cy="987638"/>
          </a:xfrm>
          <a:prstGeom prst="rect">
            <a:avLst/>
          </a:prstGeom>
        </p:spPr>
      </p:pic>
      <p:sp>
        <p:nvSpPr>
          <p:cNvPr id="16" name="TextBox 15">
            <a:extLst>
              <a:ext uri="{FF2B5EF4-FFF2-40B4-BE49-F238E27FC236}">
                <a16:creationId xmlns:a16="http://schemas.microsoft.com/office/drawing/2014/main" id="{78A24D9E-9446-4186-AF1E-2119D85D2C89}"/>
              </a:ext>
            </a:extLst>
          </p:cNvPr>
          <p:cNvSpPr txBox="1"/>
          <p:nvPr/>
        </p:nvSpPr>
        <p:spPr>
          <a:xfrm>
            <a:off x="0" y="2474259"/>
            <a:ext cx="5451473" cy="72327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2800" dirty="0"/>
              <a:t>Nepal schools, students, and GLOBE trainers are in the communication link through AP GLOBE Messenger Group, email, and another separate messenger group who participated in different programs. </a:t>
            </a:r>
          </a:p>
          <a:p>
            <a:pPr algn="l"/>
            <a:endParaRPr lang="en-US" sz="2800" dirty="0"/>
          </a:p>
          <a:p>
            <a:pPr algn="l"/>
            <a:r>
              <a:rPr lang="en-US" sz="2800" dirty="0"/>
              <a:t>There were sharing meetings on the GLOBE program in Nepal with Mr. Patrick S. Gan, Regional ESTH officer for South Asia in the US Embassy on Feb 9, 2024, and interaction with college students on Air Awareness and The GLOBE Program. </a:t>
            </a:r>
          </a:p>
          <a:p>
            <a:endParaRPr lang="en-US" dirty="0"/>
          </a:p>
          <a:p>
            <a:endParaRPr lang="en-US" dirty="0"/>
          </a:p>
        </p:txBody>
      </p:sp>
      <p:sp>
        <p:nvSpPr>
          <p:cNvPr id="21" name="TextBox 20">
            <a:extLst>
              <a:ext uri="{FF2B5EF4-FFF2-40B4-BE49-F238E27FC236}">
                <a16:creationId xmlns:a16="http://schemas.microsoft.com/office/drawing/2014/main" id="{F75AF2F2-72BC-4224-8CBB-F6AC75EBD93B}"/>
              </a:ext>
            </a:extLst>
          </p:cNvPr>
          <p:cNvSpPr txBox="1"/>
          <p:nvPr/>
        </p:nvSpPr>
        <p:spPr>
          <a:xfrm>
            <a:off x="5499847" y="5862918"/>
            <a:ext cx="7588874" cy="3046988"/>
          </a:xfrm>
          <a:prstGeom prst="rect">
            <a:avLst/>
          </a:prstGeom>
          <a:solidFill>
            <a:schemeClr val="accent1">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400" b="1" dirty="0"/>
              <a:t>Interactions and Collaboration</a:t>
            </a:r>
          </a:p>
          <a:p>
            <a:r>
              <a:rPr lang="en-US" sz="2400" dirty="0"/>
              <a:t>CG2. Increase interactions and collaborations among local, regional, and international GLOBE communities through events and activities.</a:t>
            </a:r>
          </a:p>
          <a:p>
            <a:endParaRPr lang="en-US" sz="2400" dirty="0"/>
          </a:p>
          <a:p>
            <a:r>
              <a:rPr lang="en-US" sz="2400" b="1" dirty="0"/>
              <a:t>Communication Pathways </a:t>
            </a:r>
          </a:p>
          <a:p>
            <a:r>
              <a:rPr lang="en-US" sz="2400" dirty="0"/>
              <a:t>CMG1. Improve the communication pathways among the GLOBE community</a:t>
            </a:r>
          </a:p>
        </p:txBody>
      </p:sp>
      <p:pic>
        <p:nvPicPr>
          <p:cNvPr id="5" name="Picture 4">
            <a:extLst>
              <a:ext uri="{FF2B5EF4-FFF2-40B4-BE49-F238E27FC236}">
                <a16:creationId xmlns:a16="http://schemas.microsoft.com/office/drawing/2014/main" id="{AFD61132-FA0F-1540-6D7F-27667ADC0A36}"/>
              </a:ext>
            </a:extLst>
          </p:cNvPr>
          <p:cNvPicPr>
            <a:picLocks noChangeAspect="1"/>
          </p:cNvPicPr>
          <p:nvPr/>
        </p:nvPicPr>
        <p:blipFill>
          <a:blip r:embed="rId5"/>
          <a:stretch>
            <a:fillRect/>
          </a:stretch>
        </p:blipFill>
        <p:spPr>
          <a:xfrm>
            <a:off x="9211175" y="1862400"/>
            <a:ext cx="3801404" cy="3014400"/>
          </a:xfrm>
          <a:prstGeom prst="rect">
            <a:avLst/>
          </a:prstGeom>
        </p:spPr>
      </p:pic>
      <p:pic>
        <p:nvPicPr>
          <p:cNvPr id="6" name="Picture 5">
            <a:extLst>
              <a:ext uri="{FF2B5EF4-FFF2-40B4-BE49-F238E27FC236}">
                <a16:creationId xmlns:a16="http://schemas.microsoft.com/office/drawing/2014/main" id="{2E1B0773-EAB9-009B-9A7E-93D4EFF49867}"/>
              </a:ext>
            </a:extLst>
          </p:cNvPr>
          <p:cNvPicPr>
            <a:picLocks noChangeAspect="1"/>
          </p:cNvPicPr>
          <p:nvPr/>
        </p:nvPicPr>
        <p:blipFill>
          <a:blip r:embed="rId6"/>
          <a:stretch>
            <a:fillRect/>
          </a:stretch>
        </p:blipFill>
        <p:spPr>
          <a:xfrm>
            <a:off x="5451474" y="1829812"/>
            <a:ext cx="4092969" cy="3046988"/>
          </a:xfrm>
          <a:prstGeom prst="rect">
            <a:avLst/>
          </a:prstGeom>
        </p:spPr>
      </p:pic>
    </p:spTree>
    <p:extLst>
      <p:ext uri="{BB962C8B-B14F-4D97-AF65-F5344CB8AC3E}">
        <p14:creationId xmlns:p14="http://schemas.microsoft.com/office/powerpoint/2010/main" val="3407798711"/>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C6E9B-EEB8-4C3B-8A5F-29DABF406BB6}"/>
              </a:ext>
            </a:extLst>
          </p:cNvPr>
          <p:cNvSpPr>
            <a:spLocks noGrp="1"/>
          </p:cNvSpPr>
          <p:nvPr>
            <p:ph type="title"/>
          </p:nvPr>
        </p:nvSpPr>
        <p:spPr>
          <a:xfrm>
            <a:off x="33622" y="1764611"/>
            <a:ext cx="9634813" cy="992036"/>
          </a:xfrm>
        </p:spPr>
        <p:txBody>
          <a:bodyPr>
            <a:normAutofit fontScale="90000"/>
          </a:bodyPr>
          <a:lstStyle/>
          <a:p>
            <a:br>
              <a:rPr lang="en-US" sz="6000" dirty="0">
                <a:solidFill>
                  <a:schemeClr val="accent1"/>
                </a:solidFill>
              </a:rPr>
            </a:br>
            <a:r>
              <a:rPr lang="en-US" sz="6000" b="1" dirty="0">
                <a:solidFill>
                  <a:schemeClr val="accent1"/>
                </a:solidFill>
              </a:rPr>
              <a:t>Plans and Ideas for 2024:</a:t>
            </a:r>
            <a:br>
              <a:rPr lang="en-US" sz="6000" b="1" dirty="0">
                <a:solidFill>
                  <a:schemeClr val="accent1"/>
                </a:solidFill>
              </a:rPr>
            </a:br>
            <a:endParaRPr lang="en-US" sz="6000" b="1" dirty="0">
              <a:solidFill>
                <a:schemeClr val="accent1"/>
              </a:solidFill>
            </a:endParaRPr>
          </a:p>
        </p:txBody>
      </p:sp>
      <p:pic>
        <p:nvPicPr>
          <p:cNvPr id="3" name="Picture 2">
            <a:extLst>
              <a:ext uri="{FF2B5EF4-FFF2-40B4-BE49-F238E27FC236}">
                <a16:creationId xmlns:a16="http://schemas.microsoft.com/office/drawing/2014/main" id="{15B63ED0-0079-4F68-BBC3-562F1424B597}"/>
              </a:ext>
            </a:extLst>
          </p:cNvPr>
          <p:cNvPicPr>
            <a:picLocks noChangeAspect="1"/>
          </p:cNvPicPr>
          <p:nvPr/>
        </p:nvPicPr>
        <p:blipFill>
          <a:blip r:embed="rId2"/>
          <a:stretch>
            <a:fillRect/>
          </a:stretch>
        </p:blipFill>
        <p:spPr>
          <a:xfrm>
            <a:off x="0" y="-64348"/>
            <a:ext cx="12900254" cy="1828959"/>
          </a:xfrm>
          <a:prstGeom prst="rect">
            <a:avLst/>
          </a:prstGeom>
        </p:spPr>
      </p:pic>
      <p:pic>
        <p:nvPicPr>
          <p:cNvPr id="11" name="Picture 10">
            <a:extLst>
              <a:ext uri="{FF2B5EF4-FFF2-40B4-BE49-F238E27FC236}">
                <a16:creationId xmlns:a16="http://schemas.microsoft.com/office/drawing/2014/main" id="{1E8C9E24-7928-4943-83BC-F59EAA734188}"/>
              </a:ext>
            </a:extLst>
          </p:cNvPr>
          <p:cNvPicPr>
            <a:picLocks noChangeAspect="1"/>
          </p:cNvPicPr>
          <p:nvPr/>
        </p:nvPicPr>
        <p:blipFill>
          <a:blip r:embed="rId3"/>
          <a:stretch>
            <a:fillRect/>
          </a:stretch>
        </p:blipFill>
        <p:spPr>
          <a:xfrm>
            <a:off x="10164010" y="-68830"/>
            <a:ext cx="2807168" cy="1868001"/>
          </a:xfrm>
          <a:prstGeom prst="rect">
            <a:avLst/>
          </a:prstGeom>
        </p:spPr>
      </p:pic>
      <p:sp>
        <p:nvSpPr>
          <p:cNvPr id="13" name="TextBox 12">
            <a:extLst>
              <a:ext uri="{FF2B5EF4-FFF2-40B4-BE49-F238E27FC236}">
                <a16:creationId xmlns:a16="http://schemas.microsoft.com/office/drawing/2014/main" id="{1077971F-9A37-46F1-BCC5-709ED24C9B73}"/>
              </a:ext>
            </a:extLst>
          </p:cNvPr>
          <p:cNvSpPr txBox="1"/>
          <p:nvPr/>
        </p:nvSpPr>
        <p:spPr>
          <a:xfrm>
            <a:off x="0" y="3307976"/>
            <a:ext cx="12900254" cy="78483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742950" indent="-742950" algn="l">
              <a:buFont typeface="+mj-lt"/>
              <a:buAutoNum type="arabicPeriod"/>
            </a:pPr>
            <a:r>
              <a:rPr lang="en-US" dirty="0"/>
              <a:t>Celebration of World Water Day in Patan Durbar Square, Lalitpur, March 22, 2024 </a:t>
            </a:r>
          </a:p>
          <a:p>
            <a:pPr marL="742950" indent="-742950" algn="l">
              <a:buFont typeface="+mj-lt"/>
              <a:buAutoNum type="arabicPeriod"/>
            </a:pPr>
            <a:r>
              <a:rPr lang="en-US" dirty="0"/>
              <a:t>GLOBE training program for students (HOPE School) –April 22, 2024</a:t>
            </a:r>
          </a:p>
          <a:p>
            <a:pPr marL="742950" indent="-742950" algn="l">
              <a:buFont typeface="+mj-lt"/>
              <a:buAutoNum type="arabicPeriod"/>
            </a:pPr>
            <a:r>
              <a:rPr lang="en-US" dirty="0"/>
              <a:t>National School Clubs Conference – May 20-25, 2024 in Himalaya Drishya Resort, Dhulikhel, Kavre. (GLOBE side events and exhibition)</a:t>
            </a:r>
          </a:p>
          <a:p>
            <a:pPr marL="742950" indent="-742950" algn="l">
              <a:buFont typeface="+mj-lt"/>
              <a:buAutoNum type="arabicPeriod"/>
            </a:pPr>
            <a:r>
              <a:rPr lang="en-US" dirty="0"/>
              <a:t>GLOBE training program for college youth – October 2024 in ECCA, Kathmandu</a:t>
            </a:r>
          </a:p>
          <a:p>
            <a:pPr marL="742950" indent="-742950" algn="l">
              <a:buFont typeface="+mj-lt"/>
              <a:buAutoNum type="arabicPeriod"/>
            </a:pPr>
            <a:r>
              <a:rPr lang="en-US" dirty="0"/>
              <a:t>Refresher training on GLOBE for teachers and students – November/December 2024.</a:t>
            </a:r>
          </a:p>
          <a:p>
            <a:pPr marL="742950" indent="-742950" algn="l">
              <a:buFont typeface="+mj-lt"/>
              <a:buAutoNum type="arabicPeriod"/>
            </a:pPr>
            <a:endParaRPr lang="en-US" dirty="0"/>
          </a:p>
          <a:p>
            <a:pPr marL="742950" indent="-742950" algn="l">
              <a:buFont typeface="+mj-lt"/>
              <a:buAutoNum type="arabicPeriod"/>
            </a:pPr>
            <a:endParaRPr lang="en-US" dirty="0"/>
          </a:p>
          <a:p>
            <a:endParaRPr lang="en-US" dirty="0"/>
          </a:p>
        </p:txBody>
      </p:sp>
    </p:spTree>
    <p:extLst>
      <p:ext uri="{BB962C8B-B14F-4D97-AF65-F5344CB8AC3E}">
        <p14:creationId xmlns:p14="http://schemas.microsoft.com/office/powerpoint/2010/main" val="329040233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Shape 226"/>
          <p:cNvSpPr>
            <a:spLocks noGrp="1"/>
          </p:cNvSpPr>
          <p:nvPr>
            <p:ph type="body" idx="1"/>
          </p:nvPr>
        </p:nvSpPr>
        <p:spPr>
          <a:xfrm>
            <a:off x="24652" y="2701039"/>
            <a:ext cx="12896770" cy="6416969"/>
          </a:xfrm>
          <a:prstGeom prst="rect">
            <a:avLst/>
          </a:prstGeom>
        </p:spPr>
        <p:txBody>
          <a:bodyPr>
            <a:noAutofit/>
          </a:bodyPr>
          <a:lstStyle/>
          <a:p>
            <a:pPr marL="0" indent="0">
              <a:spcBef>
                <a:spcPts val="1200"/>
              </a:spcBef>
              <a:buSzTx/>
              <a:buNone/>
              <a:defRPr sz="3300"/>
            </a:pPr>
            <a:r>
              <a:rPr lang="en-US" sz="2800" dirty="0"/>
              <a:t>Established in 1987 as a non-profit, nonpolitical, non-govt. org.</a:t>
            </a:r>
          </a:p>
          <a:p>
            <a:pPr marL="0" indent="0">
              <a:spcBef>
                <a:spcPts val="1200"/>
              </a:spcBef>
              <a:buSzTx/>
              <a:buNone/>
              <a:defRPr sz="3300"/>
            </a:pPr>
            <a:r>
              <a:rPr lang="en-US" sz="2800" dirty="0"/>
              <a:t>Pioneered the concept of children’s nature club (in Nepal) in1992</a:t>
            </a:r>
          </a:p>
          <a:p>
            <a:pPr marL="0" indent="0">
              <a:spcBef>
                <a:spcPts val="1200"/>
              </a:spcBef>
              <a:buSzTx/>
              <a:buNone/>
              <a:defRPr sz="3300"/>
            </a:pPr>
            <a:r>
              <a:rPr lang="en-US" sz="2800" b="1" dirty="0"/>
              <a:t>Awards: </a:t>
            </a:r>
          </a:p>
          <a:p>
            <a:pPr marL="0" indent="0">
              <a:spcBef>
                <a:spcPts val="1200"/>
              </a:spcBef>
              <a:buSzTx/>
              <a:buNone/>
              <a:defRPr sz="3300"/>
            </a:pPr>
            <a:r>
              <a:rPr lang="en-US" sz="2800" dirty="0"/>
              <a:t>1991 and 2001 by the Government of Nepal</a:t>
            </a:r>
          </a:p>
          <a:p>
            <a:pPr marL="0" indent="0">
              <a:spcBef>
                <a:spcPts val="1200"/>
              </a:spcBef>
              <a:buSzTx/>
              <a:buNone/>
              <a:defRPr sz="3300"/>
            </a:pPr>
            <a:r>
              <a:rPr lang="en-US" sz="2800" dirty="0"/>
              <a:t>1993, International Rolex Award (for ECCA’s unique methodology)</a:t>
            </a:r>
          </a:p>
          <a:p>
            <a:pPr marL="0" indent="0">
              <a:spcBef>
                <a:spcPts val="1200"/>
              </a:spcBef>
              <a:buSzTx/>
              <a:buNone/>
              <a:defRPr sz="3300"/>
            </a:pPr>
            <a:r>
              <a:rPr lang="en-US" sz="2800" dirty="0"/>
              <a:t>2005, Global Development Marketplace (for Solar </a:t>
            </a:r>
            <a:r>
              <a:rPr lang="en-US" sz="2800" dirty="0" err="1"/>
              <a:t>Tuki</a:t>
            </a:r>
            <a:r>
              <a:rPr lang="en-US" sz="2800" dirty="0"/>
              <a:t>), World Bank, Washington DC, USA</a:t>
            </a:r>
          </a:p>
          <a:p>
            <a:pPr marL="0" indent="0">
              <a:spcBef>
                <a:spcPts val="1200"/>
              </a:spcBef>
              <a:buSzTx/>
              <a:buNone/>
              <a:defRPr sz="3300"/>
            </a:pPr>
            <a:r>
              <a:rPr lang="en-US" sz="2800" dirty="0"/>
              <a:t>2007, Tech Museum Awards (category Economic Development) (for Solar </a:t>
            </a:r>
            <a:r>
              <a:rPr lang="en-US" sz="2800" dirty="0" err="1"/>
              <a:t>Tuki</a:t>
            </a:r>
            <a:r>
              <a:rPr lang="en-US" sz="2800" dirty="0"/>
              <a:t>), The Tech Museum of Innovation, California, USA</a:t>
            </a:r>
          </a:p>
          <a:p>
            <a:pPr marL="0" indent="0">
              <a:spcBef>
                <a:spcPts val="1200"/>
              </a:spcBef>
              <a:buSzTx/>
              <a:buNone/>
              <a:defRPr sz="3300"/>
            </a:pPr>
            <a:r>
              <a:rPr lang="en-US" sz="2800" dirty="0"/>
              <a:t>2008, Nepal Development Marketplace (for safe drinking water campaign)</a:t>
            </a:r>
          </a:p>
          <a:p>
            <a:pPr marL="0" indent="0">
              <a:spcBef>
                <a:spcPts val="1200"/>
              </a:spcBef>
              <a:buSzTx/>
              <a:buNone/>
              <a:defRPr sz="3300"/>
            </a:pPr>
            <a:r>
              <a:rPr lang="en-US" sz="2800" dirty="0"/>
              <a:t>2014, Nature Conservation Award, Nepal Academy of Science and Technology (NAST)</a:t>
            </a:r>
          </a:p>
          <a:p>
            <a:pPr marL="0" indent="0">
              <a:lnSpc>
                <a:spcPct val="80000"/>
              </a:lnSpc>
              <a:buSzTx/>
              <a:buNone/>
              <a:defRPr sz="3300"/>
            </a:pPr>
            <a:endParaRPr sz="2800" dirty="0"/>
          </a:p>
        </p:txBody>
      </p:sp>
      <p:pic>
        <p:nvPicPr>
          <p:cNvPr id="2" name="Picture 1">
            <a:extLst>
              <a:ext uri="{FF2B5EF4-FFF2-40B4-BE49-F238E27FC236}">
                <a16:creationId xmlns:a16="http://schemas.microsoft.com/office/drawing/2014/main" id="{89FCB6BC-1112-40AB-ABDB-242B740A54BF}"/>
              </a:ext>
            </a:extLst>
          </p:cNvPr>
          <p:cNvPicPr>
            <a:picLocks noChangeAspect="1"/>
          </p:cNvPicPr>
          <p:nvPr/>
        </p:nvPicPr>
        <p:blipFill>
          <a:blip r:embed="rId2"/>
          <a:stretch>
            <a:fillRect/>
          </a:stretch>
        </p:blipFill>
        <p:spPr>
          <a:xfrm>
            <a:off x="0" y="-117689"/>
            <a:ext cx="12896770" cy="1828959"/>
          </a:xfrm>
          <a:prstGeom prst="rect">
            <a:avLst/>
          </a:prstGeom>
        </p:spPr>
      </p:pic>
      <p:pic>
        <p:nvPicPr>
          <p:cNvPr id="3" name="Picture 2">
            <a:extLst>
              <a:ext uri="{FF2B5EF4-FFF2-40B4-BE49-F238E27FC236}">
                <a16:creationId xmlns:a16="http://schemas.microsoft.com/office/drawing/2014/main" id="{9AC14976-E122-4D77-A14B-CDD5E6E0A767}"/>
              </a:ext>
            </a:extLst>
          </p:cNvPr>
          <p:cNvPicPr>
            <a:picLocks noChangeAspect="1"/>
          </p:cNvPicPr>
          <p:nvPr/>
        </p:nvPicPr>
        <p:blipFill>
          <a:blip r:embed="rId3"/>
          <a:stretch>
            <a:fillRect/>
          </a:stretch>
        </p:blipFill>
        <p:spPr>
          <a:xfrm>
            <a:off x="10192871" y="-192821"/>
            <a:ext cx="2811929" cy="1904091"/>
          </a:xfrm>
          <a:prstGeom prst="rect">
            <a:avLst/>
          </a:prstGeom>
        </p:spPr>
      </p:pic>
      <p:pic>
        <p:nvPicPr>
          <p:cNvPr id="4" name="Picture 3">
            <a:extLst>
              <a:ext uri="{FF2B5EF4-FFF2-40B4-BE49-F238E27FC236}">
                <a16:creationId xmlns:a16="http://schemas.microsoft.com/office/drawing/2014/main" id="{19C11FA4-E850-4A37-8D10-DFBC5F9A4E50}"/>
              </a:ext>
            </a:extLst>
          </p:cNvPr>
          <p:cNvPicPr>
            <a:picLocks noChangeAspect="1"/>
          </p:cNvPicPr>
          <p:nvPr/>
        </p:nvPicPr>
        <p:blipFill>
          <a:blip r:embed="rId4"/>
          <a:stretch>
            <a:fillRect/>
          </a:stretch>
        </p:blipFill>
        <p:spPr>
          <a:xfrm>
            <a:off x="24652" y="8794376"/>
            <a:ext cx="13003895" cy="987638"/>
          </a:xfrm>
          <a:prstGeom prst="rect">
            <a:avLst/>
          </a:prstGeom>
        </p:spPr>
      </p:pic>
      <p:pic>
        <p:nvPicPr>
          <p:cNvPr id="7" name="Picture 6">
            <a:extLst>
              <a:ext uri="{FF2B5EF4-FFF2-40B4-BE49-F238E27FC236}">
                <a16:creationId xmlns:a16="http://schemas.microsoft.com/office/drawing/2014/main" id="{C006D5EB-1606-6DED-1F5C-859D4AC2348C}"/>
              </a:ext>
            </a:extLst>
          </p:cNvPr>
          <p:cNvPicPr>
            <a:picLocks noChangeAspect="1"/>
          </p:cNvPicPr>
          <p:nvPr/>
        </p:nvPicPr>
        <p:blipFill>
          <a:blip r:embed="rId5"/>
          <a:stretch>
            <a:fillRect/>
          </a:stretch>
        </p:blipFill>
        <p:spPr>
          <a:xfrm>
            <a:off x="-108030" y="1240836"/>
            <a:ext cx="3160059" cy="1460203"/>
          </a:xfrm>
          <a:prstGeom prst="rect">
            <a:avLst/>
          </a:prstGeom>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10102"/>
            <a:ext cx="8148918" cy="893398"/>
          </a:xfrm>
        </p:spPr>
        <p:txBody>
          <a:bodyPr>
            <a:normAutofit/>
          </a:bodyPr>
          <a:lstStyle/>
          <a:p>
            <a:r>
              <a:rPr lang="en-US" sz="4400" dirty="0">
                <a:solidFill>
                  <a:schemeClr val="accent1"/>
                </a:solidFill>
              </a:rPr>
              <a:t>ECCA Mission and Methodology</a:t>
            </a:r>
          </a:p>
        </p:txBody>
      </p:sp>
      <p:sp>
        <p:nvSpPr>
          <p:cNvPr id="3" name="Text Placeholder 2"/>
          <p:cNvSpPr>
            <a:spLocks noGrp="1"/>
          </p:cNvSpPr>
          <p:nvPr>
            <p:ph type="body" idx="1"/>
          </p:nvPr>
        </p:nvSpPr>
        <p:spPr>
          <a:xfrm>
            <a:off x="104546" y="2943770"/>
            <a:ext cx="12900254" cy="2219895"/>
          </a:xfrm>
        </p:spPr>
        <p:txBody>
          <a:bodyPr>
            <a:normAutofit fontScale="47500" lnSpcReduction="20000"/>
          </a:bodyPr>
          <a:lstStyle/>
          <a:p>
            <a:r>
              <a:rPr lang="en-US" sz="4400" dirty="0"/>
              <a:t>ECCA shall be a Professional Volunteer Organization dedicated to securing a sound ecological future</a:t>
            </a:r>
          </a:p>
          <a:p>
            <a:r>
              <a:rPr lang="en-US" sz="4400" dirty="0"/>
              <a:t>ECCA shall create a platform for youths and school children to lead positive change in environmental conservation and community development</a:t>
            </a:r>
          </a:p>
          <a:p>
            <a:r>
              <a:rPr lang="en-US" sz="4400" dirty="0"/>
              <a:t>ECCA shall support the development of conservation-related entrepreneurship</a:t>
            </a:r>
          </a:p>
          <a:p>
            <a:endParaRPr lang="en-US" dirty="0"/>
          </a:p>
        </p:txBody>
      </p:sp>
      <p:pic>
        <p:nvPicPr>
          <p:cNvPr id="4" name="Picture 3"/>
          <p:cNvPicPr>
            <a:picLocks noChangeAspect="1"/>
          </p:cNvPicPr>
          <p:nvPr/>
        </p:nvPicPr>
        <p:blipFill>
          <a:blip r:embed="rId2"/>
          <a:stretch>
            <a:fillRect/>
          </a:stretch>
        </p:blipFill>
        <p:spPr>
          <a:xfrm>
            <a:off x="1654453" y="4876800"/>
            <a:ext cx="7440999" cy="3833029"/>
          </a:xfrm>
          <a:prstGeom prst="rect">
            <a:avLst/>
          </a:prstGeom>
        </p:spPr>
      </p:pic>
      <p:pic>
        <p:nvPicPr>
          <p:cNvPr id="5" name="Picture 4"/>
          <p:cNvPicPr>
            <a:picLocks noChangeAspect="1"/>
          </p:cNvPicPr>
          <p:nvPr/>
        </p:nvPicPr>
        <p:blipFill>
          <a:blip r:embed="rId3"/>
          <a:stretch>
            <a:fillRect/>
          </a:stretch>
        </p:blipFill>
        <p:spPr>
          <a:xfrm>
            <a:off x="6060854" y="5396717"/>
            <a:ext cx="987638" cy="896190"/>
          </a:xfrm>
          <a:prstGeom prst="rect">
            <a:avLst/>
          </a:prstGeom>
        </p:spPr>
      </p:pic>
      <p:pic>
        <p:nvPicPr>
          <p:cNvPr id="6" name="Picture 5"/>
          <p:cNvPicPr>
            <a:picLocks noChangeAspect="1"/>
          </p:cNvPicPr>
          <p:nvPr/>
        </p:nvPicPr>
        <p:blipFill>
          <a:blip r:embed="rId4"/>
          <a:stretch>
            <a:fillRect/>
          </a:stretch>
        </p:blipFill>
        <p:spPr>
          <a:xfrm>
            <a:off x="6484912" y="6325098"/>
            <a:ext cx="987638" cy="896190"/>
          </a:xfrm>
          <a:prstGeom prst="rect">
            <a:avLst/>
          </a:prstGeom>
        </p:spPr>
      </p:pic>
      <p:pic>
        <p:nvPicPr>
          <p:cNvPr id="7" name="Picture 6"/>
          <p:cNvPicPr>
            <a:picLocks noChangeAspect="1"/>
          </p:cNvPicPr>
          <p:nvPr/>
        </p:nvPicPr>
        <p:blipFill>
          <a:blip r:embed="rId4"/>
          <a:stretch>
            <a:fillRect/>
          </a:stretch>
        </p:blipFill>
        <p:spPr>
          <a:xfrm>
            <a:off x="7187920" y="7246597"/>
            <a:ext cx="987638" cy="896190"/>
          </a:xfrm>
          <a:prstGeom prst="rect">
            <a:avLst/>
          </a:prstGeom>
        </p:spPr>
      </p:pic>
      <p:pic>
        <p:nvPicPr>
          <p:cNvPr id="8" name="Picture 7"/>
          <p:cNvPicPr>
            <a:picLocks noChangeAspect="1"/>
          </p:cNvPicPr>
          <p:nvPr/>
        </p:nvPicPr>
        <p:blipFill>
          <a:blip r:embed="rId5"/>
          <a:stretch>
            <a:fillRect/>
          </a:stretch>
        </p:blipFill>
        <p:spPr>
          <a:xfrm>
            <a:off x="7244377" y="5188974"/>
            <a:ext cx="3400982" cy="1110815"/>
          </a:xfrm>
          <a:prstGeom prst="rect">
            <a:avLst/>
          </a:prstGeom>
        </p:spPr>
      </p:pic>
      <p:pic>
        <p:nvPicPr>
          <p:cNvPr id="9" name="Picture 8"/>
          <p:cNvPicPr>
            <a:picLocks noChangeAspect="1"/>
          </p:cNvPicPr>
          <p:nvPr/>
        </p:nvPicPr>
        <p:blipFill>
          <a:blip r:embed="rId6"/>
          <a:stretch>
            <a:fillRect/>
          </a:stretch>
        </p:blipFill>
        <p:spPr>
          <a:xfrm>
            <a:off x="8261265" y="7098365"/>
            <a:ext cx="3588602" cy="1795481"/>
          </a:xfrm>
          <a:prstGeom prst="rect">
            <a:avLst/>
          </a:prstGeom>
        </p:spPr>
      </p:pic>
      <p:pic>
        <p:nvPicPr>
          <p:cNvPr id="10" name="Picture 9">
            <a:extLst>
              <a:ext uri="{FF2B5EF4-FFF2-40B4-BE49-F238E27FC236}">
                <a16:creationId xmlns:a16="http://schemas.microsoft.com/office/drawing/2014/main" id="{A2742B50-B5DE-4A3C-9C33-9A1A3C2065A7}"/>
              </a:ext>
            </a:extLst>
          </p:cNvPr>
          <p:cNvPicPr>
            <a:picLocks noChangeAspect="1"/>
          </p:cNvPicPr>
          <p:nvPr/>
        </p:nvPicPr>
        <p:blipFill>
          <a:blip r:embed="rId7"/>
          <a:stretch>
            <a:fillRect/>
          </a:stretch>
        </p:blipFill>
        <p:spPr>
          <a:xfrm>
            <a:off x="0" y="-118857"/>
            <a:ext cx="12900254" cy="1828959"/>
          </a:xfrm>
          <a:prstGeom prst="rect">
            <a:avLst/>
          </a:prstGeom>
        </p:spPr>
      </p:pic>
      <p:pic>
        <p:nvPicPr>
          <p:cNvPr id="11" name="Picture 10">
            <a:extLst>
              <a:ext uri="{FF2B5EF4-FFF2-40B4-BE49-F238E27FC236}">
                <a16:creationId xmlns:a16="http://schemas.microsoft.com/office/drawing/2014/main" id="{8D06D0E8-4060-4765-B37B-9B84A30BF7E8}"/>
              </a:ext>
            </a:extLst>
          </p:cNvPr>
          <p:cNvPicPr>
            <a:picLocks noChangeAspect="1"/>
          </p:cNvPicPr>
          <p:nvPr/>
        </p:nvPicPr>
        <p:blipFill>
          <a:blip r:embed="rId8"/>
          <a:stretch>
            <a:fillRect/>
          </a:stretch>
        </p:blipFill>
        <p:spPr>
          <a:xfrm>
            <a:off x="10110221" y="-118857"/>
            <a:ext cx="2627604" cy="1926503"/>
          </a:xfrm>
          <a:prstGeom prst="rect">
            <a:avLst/>
          </a:prstGeom>
        </p:spPr>
      </p:pic>
      <p:pic>
        <p:nvPicPr>
          <p:cNvPr id="12" name="Picture 11">
            <a:extLst>
              <a:ext uri="{FF2B5EF4-FFF2-40B4-BE49-F238E27FC236}">
                <a16:creationId xmlns:a16="http://schemas.microsoft.com/office/drawing/2014/main" id="{2EB86301-70E0-4FC4-A87F-26D71F76C2B8}"/>
              </a:ext>
            </a:extLst>
          </p:cNvPr>
          <p:cNvPicPr>
            <a:picLocks noChangeAspect="1"/>
          </p:cNvPicPr>
          <p:nvPr/>
        </p:nvPicPr>
        <p:blipFill>
          <a:blip r:embed="rId9"/>
          <a:stretch>
            <a:fillRect/>
          </a:stretch>
        </p:blipFill>
        <p:spPr>
          <a:xfrm>
            <a:off x="0" y="8815281"/>
            <a:ext cx="13003895" cy="987638"/>
          </a:xfrm>
          <a:prstGeom prst="rect">
            <a:avLst/>
          </a:prstGeom>
        </p:spPr>
      </p:pic>
    </p:spTree>
    <p:extLst>
      <p:ext uri="{BB962C8B-B14F-4D97-AF65-F5344CB8AC3E}">
        <p14:creationId xmlns:p14="http://schemas.microsoft.com/office/powerpoint/2010/main" val="1996452216"/>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27842"/>
            <a:ext cx="5957047" cy="1275658"/>
          </a:xfrm>
        </p:spPr>
        <p:txBody>
          <a:bodyPr>
            <a:noAutofit/>
          </a:bodyPr>
          <a:lstStyle/>
          <a:p>
            <a:r>
              <a:rPr lang="en-US" sz="6000" dirty="0">
                <a:solidFill>
                  <a:schemeClr val="accent1"/>
                </a:solidFill>
              </a:rPr>
              <a:t>Field of Work</a:t>
            </a:r>
          </a:p>
        </p:txBody>
      </p:sp>
      <p:sp>
        <p:nvSpPr>
          <p:cNvPr id="3" name="Text Placeholder 2"/>
          <p:cNvSpPr>
            <a:spLocks noGrp="1"/>
          </p:cNvSpPr>
          <p:nvPr>
            <p:ph type="body" idx="1"/>
          </p:nvPr>
        </p:nvSpPr>
        <p:spPr>
          <a:xfrm>
            <a:off x="0" y="2729753"/>
            <a:ext cx="13004800" cy="6831106"/>
          </a:xfrm>
        </p:spPr>
        <p:txBody>
          <a:bodyPr>
            <a:normAutofit/>
          </a:bodyPr>
          <a:lstStyle/>
          <a:p>
            <a:pPr>
              <a:spcBef>
                <a:spcPts val="1200"/>
              </a:spcBef>
            </a:pPr>
            <a:r>
              <a:rPr lang="en-US" dirty="0"/>
              <a:t>Environment, Climate Change, Disaster Management, Natural Resource Management, Nutrition, Food Security, Enhancing Livelihood </a:t>
            </a:r>
          </a:p>
          <a:p>
            <a:pPr>
              <a:spcBef>
                <a:spcPts val="1200"/>
              </a:spcBef>
            </a:pPr>
            <a:r>
              <a:rPr lang="en-US" b="1" dirty="0"/>
              <a:t>Education for Sustainable Development and School Environment Improvement</a:t>
            </a:r>
          </a:p>
          <a:p>
            <a:pPr>
              <a:spcBef>
                <a:spcPts val="1200"/>
              </a:spcBef>
            </a:pPr>
            <a:r>
              <a:rPr lang="en-US" dirty="0"/>
              <a:t>Child rights and development</a:t>
            </a:r>
          </a:p>
          <a:p>
            <a:pPr>
              <a:spcBef>
                <a:spcPts val="1200"/>
              </a:spcBef>
            </a:pPr>
            <a:r>
              <a:rPr lang="en-US" b="1" dirty="0"/>
              <a:t>Appropriate Technology / Renewable Energy </a:t>
            </a:r>
          </a:p>
          <a:p>
            <a:pPr>
              <a:spcBef>
                <a:spcPts val="1200"/>
              </a:spcBef>
            </a:pPr>
            <a:r>
              <a:rPr lang="en-US" b="1" dirty="0"/>
              <a:t>Water, Sanitation and Hygiene (WASH)</a:t>
            </a:r>
          </a:p>
          <a:p>
            <a:pPr>
              <a:spcBef>
                <a:spcPts val="1200"/>
              </a:spcBef>
            </a:pPr>
            <a:r>
              <a:rPr lang="en-US" dirty="0"/>
              <a:t>Redevelopment and Reconstruction</a:t>
            </a:r>
          </a:p>
          <a:p>
            <a:endParaRPr lang="en-US" dirty="0"/>
          </a:p>
        </p:txBody>
      </p:sp>
      <p:pic>
        <p:nvPicPr>
          <p:cNvPr id="4" name="Picture 3">
            <a:extLst>
              <a:ext uri="{FF2B5EF4-FFF2-40B4-BE49-F238E27FC236}">
                <a16:creationId xmlns:a16="http://schemas.microsoft.com/office/drawing/2014/main" id="{C528AD6C-C774-4966-B5DA-D20A97C1802E}"/>
              </a:ext>
            </a:extLst>
          </p:cNvPr>
          <p:cNvPicPr>
            <a:picLocks noChangeAspect="1"/>
          </p:cNvPicPr>
          <p:nvPr/>
        </p:nvPicPr>
        <p:blipFill>
          <a:blip r:embed="rId2"/>
          <a:stretch>
            <a:fillRect/>
          </a:stretch>
        </p:blipFill>
        <p:spPr>
          <a:xfrm>
            <a:off x="0" y="-300316"/>
            <a:ext cx="12900254" cy="1628158"/>
          </a:xfrm>
          <a:prstGeom prst="rect">
            <a:avLst/>
          </a:prstGeom>
        </p:spPr>
      </p:pic>
      <p:pic>
        <p:nvPicPr>
          <p:cNvPr id="5" name="Picture 4">
            <a:extLst>
              <a:ext uri="{FF2B5EF4-FFF2-40B4-BE49-F238E27FC236}">
                <a16:creationId xmlns:a16="http://schemas.microsoft.com/office/drawing/2014/main" id="{87FD5B03-AFF7-4ABE-9D69-5C58EF0D373F}"/>
              </a:ext>
            </a:extLst>
          </p:cNvPr>
          <p:cNvPicPr>
            <a:picLocks noChangeAspect="1"/>
          </p:cNvPicPr>
          <p:nvPr/>
        </p:nvPicPr>
        <p:blipFill>
          <a:blip r:embed="rId3"/>
          <a:stretch>
            <a:fillRect/>
          </a:stretch>
        </p:blipFill>
        <p:spPr>
          <a:xfrm>
            <a:off x="9848672" y="-179427"/>
            <a:ext cx="3051581" cy="1828959"/>
          </a:xfrm>
          <a:prstGeom prst="rect">
            <a:avLst/>
          </a:prstGeom>
        </p:spPr>
      </p:pic>
      <p:pic>
        <p:nvPicPr>
          <p:cNvPr id="6" name="Picture 5">
            <a:extLst>
              <a:ext uri="{FF2B5EF4-FFF2-40B4-BE49-F238E27FC236}">
                <a16:creationId xmlns:a16="http://schemas.microsoft.com/office/drawing/2014/main" id="{6359F757-572C-48C3-81F7-4A4CE2956CC7}"/>
              </a:ext>
            </a:extLst>
          </p:cNvPr>
          <p:cNvPicPr>
            <a:picLocks noChangeAspect="1"/>
          </p:cNvPicPr>
          <p:nvPr/>
        </p:nvPicPr>
        <p:blipFill>
          <a:blip r:embed="rId4"/>
          <a:stretch>
            <a:fillRect/>
          </a:stretch>
        </p:blipFill>
        <p:spPr>
          <a:xfrm>
            <a:off x="905" y="8774022"/>
            <a:ext cx="13003895" cy="987638"/>
          </a:xfrm>
          <a:prstGeom prst="rect">
            <a:avLst/>
          </a:prstGeom>
        </p:spPr>
      </p:pic>
    </p:spTree>
    <p:extLst>
      <p:ext uri="{BB962C8B-B14F-4D97-AF65-F5344CB8AC3E}">
        <p14:creationId xmlns:p14="http://schemas.microsoft.com/office/powerpoint/2010/main" val="4013224095"/>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024" y="1411942"/>
            <a:ext cx="6414248" cy="987638"/>
          </a:xfrm>
        </p:spPr>
        <p:txBody>
          <a:bodyPr>
            <a:normAutofit/>
          </a:bodyPr>
          <a:lstStyle/>
          <a:p>
            <a:r>
              <a:rPr lang="en-US" sz="4400" dirty="0">
                <a:solidFill>
                  <a:schemeClr val="accent1"/>
                </a:solidFill>
              </a:rPr>
              <a:t>GLOBE Current Status</a:t>
            </a:r>
          </a:p>
        </p:txBody>
      </p:sp>
      <p:sp>
        <p:nvSpPr>
          <p:cNvPr id="3" name="Text Placeholder 2"/>
          <p:cNvSpPr>
            <a:spLocks noGrp="1"/>
          </p:cNvSpPr>
          <p:nvPr>
            <p:ph type="body" idx="1"/>
          </p:nvPr>
        </p:nvSpPr>
        <p:spPr>
          <a:xfrm>
            <a:off x="104545" y="2245659"/>
            <a:ext cx="12900254" cy="7507941"/>
          </a:xfrm>
        </p:spPr>
        <p:txBody>
          <a:bodyPr>
            <a:normAutofit fontScale="70000" lnSpcReduction="20000"/>
          </a:bodyPr>
          <a:lstStyle/>
          <a:p>
            <a:pPr marL="342900" lvl="0" indent="-342900" defTabSz="914400" eaLnBrk="0" fontAlgn="base" hangingPunct="0">
              <a:spcBef>
                <a:spcPct val="20000"/>
              </a:spcBef>
              <a:spcAft>
                <a:spcPct val="0"/>
              </a:spcAft>
              <a:buSzTx/>
              <a:buFont typeface="Arial" pitchFamily="34" charset="0"/>
              <a:buChar char="•"/>
              <a:defRPr/>
            </a:pPr>
            <a:endParaRPr lang="en-US" sz="2400" b="1" u="sng" kern="1200" dirty="0">
              <a:solidFill>
                <a:prstClr val="black"/>
              </a:solidFill>
              <a:latin typeface="Calibri"/>
            </a:endParaRPr>
          </a:p>
          <a:p>
            <a:pPr marL="342900" lvl="0" indent="-342900" defTabSz="914400" eaLnBrk="0" fontAlgn="base" hangingPunct="0">
              <a:spcBef>
                <a:spcPct val="20000"/>
              </a:spcBef>
              <a:spcAft>
                <a:spcPct val="0"/>
              </a:spcAft>
              <a:buSzTx/>
              <a:buFont typeface="Arial" pitchFamily="34" charset="0"/>
              <a:buChar char="•"/>
              <a:defRPr/>
            </a:pPr>
            <a:r>
              <a:rPr lang="en-US" sz="2900" b="1" u="sng" kern="1200" dirty="0">
                <a:solidFill>
                  <a:prstClr val="black"/>
                </a:solidFill>
                <a:latin typeface="+mn-lt"/>
              </a:rPr>
              <a:t>Launched: March 3, 2000</a:t>
            </a:r>
          </a:p>
          <a:p>
            <a:pPr marL="342900" lvl="0" indent="-342900" defTabSz="914400" eaLnBrk="0" fontAlgn="base" hangingPunct="0">
              <a:spcBef>
                <a:spcPct val="20000"/>
              </a:spcBef>
              <a:spcAft>
                <a:spcPct val="0"/>
              </a:spcAft>
              <a:buSzTx/>
              <a:buFont typeface="Arial" pitchFamily="34" charset="0"/>
              <a:buChar char="•"/>
              <a:defRPr/>
            </a:pPr>
            <a:endParaRPr lang="en-US" sz="2900" b="1" u="sng" kern="1200" dirty="0">
              <a:solidFill>
                <a:prstClr val="black"/>
              </a:solidFill>
              <a:latin typeface="+mn-lt"/>
            </a:endParaRPr>
          </a:p>
          <a:p>
            <a:pPr marL="342900" lvl="0" indent="-342900" defTabSz="914400" eaLnBrk="0" fontAlgn="base" hangingPunct="0">
              <a:spcBef>
                <a:spcPct val="20000"/>
              </a:spcBef>
              <a:spcAft>
                <a:spcPct val="0"/>
              </a:spcAft>
              <a:buSzTx/>
              <a:buFont typeface="Arial" pitchFamily="34" charset="0"/>
              <a:buChar char="•"/>
              <a:defRPr/>
            </a:pPr>
            <a:r>
              <a:rPr lang="en-US" sz="2900" b="1" u="sng" kern="1200" dirty="0">
                <a:solidFill>
                  <a:prstClr val="black"/>
                </a:solidFill>
                <a:latin typeface="+mn-lt"/>
              </a:rPr>
              <a:t>Cooperating Organizations</a:t>
            </a:r>
          </a:p>
          <a:p>
            <a:pPr marL="742950" lvl="1" indent="-285750" defTabSz="914400" eaLnBrk="0" fontAlgn="base" hangingPunct="0">
              <a:spcBef>
                <a:spcPct val="20000"/>
              </a:spcBef>
              <a:spcAft>
                <a:spcPct val="0"/>
              </a:spcAft>
              <a:buSzTx/>
              <a:buFont typeface="Arial" pitchFamily="34" charset="0"/>
              <a:buChar char="–"/>
              <a:defRPr/>
            </a:pPr>
            <a:r>
              <a:rPr lang="en-US" sz="2900" kern="1200" dirty="0">
                <a:solidFill>
                  <a:prstClr val="black"/>
                </a:solidFill>
                <a:latin typeface="+mn-lt"/>
              </a:rPr>
              <a:t>ECCA – Country Coordinator</a:t>
            </a:r>
          </a:p>
          <a:p>
            <a:pPr marL="742950" lvl="1" indent="-285750" defTabSz="914400" eaLnBrk="0" fontAlgn="base" hangingPunct="0">
              <a:spcBef>
                <a:spcPct val="20000"/>
              </a:spcBef>
              <a:spcAft>
                <a:spcPct val="0"/>
              </a:spcAft>
              <a:buSzTx/>
              <a:buFont typeface="Arial" pitchFamily="34" charset="0"/>
              <a:buChar char="–"/>
              <a:defRPr/>
            </a:pPr>
            <a:r>
              <a:rPr lang="en-US" sz="2900" kern="1200" dirty="0">
                <a:solidFill>
                  <a:prstClr val="black"/>
                </a:solidFill>
                <a:latin typeface="+mn-lt"/>
              </a:rPr>
              <a:t>Government &amp; Private Schools</a:t>
            </a:r>
          </a:p>
          <a:p>
            <a:pPr marL="742950" lvl="1" indent="-285750" defTabSz="914400" eaLnBrk="0" fontAlgn="base" hangingPunct="0">
              <a:spcBef>
                <a:spcPct val="20000"/>
              </a:spcBef>
              <a:spcAft>
                <a:spcPct val="0"/>
              </a:spcAft>
              <a:buSzTx/>
              <a:buFont typeface="Arial" pitchFamily="34" charset="0"/>
              <a:buChar char="–"/>
              <a:defRPr/>
            </a:pPr>
            <a:r>
              <a:rPr lang="en-US" sz="2900" kern="1200" dirty="0">
                <a:solidFill>
                  <a:prstClr val="black"/>
                </a:solidFill>
                <a:latin typeface="+mn-lt"/>
              </a:rPr>
              <a:t>different stakeholders according to the needs and projects</a:t>
            </a:r>
          </a:p>
          <a:p>
            <a:pPr marL="742950" lvl="1" indent="-285750" defTabSz="914400" eaLnBrk="0" fontAlgn="base" hangingPunct="0">
              <a:spcBef>
                <a:spcPct val="20000"/>
              </a:spcBef>
              <a:spcAft>
                <a:spcPct val="0"/>
              </a:spcAft>
              <a:buSzTx/>
              <a:buFont typeface="Arial" pitchFamily="34" charset="0"/>
              <a:buChar char="–"/>
              <a:defRPr/>
            </a:pPr>
            <a:endParaRPr lang="en-US" sz="2900" kern="1200" dirty="0">
              <a:solidFill>
                <a:prstClr val="black"/>
              </a:solidFill>
              <a:latin typeface="+mn-lt"/>
            </a:endParaRPr>
          </a:p>
          <a:p>
            <a:pPr marL="342900" lvl="0" indent="-342900" defTabSz="914400" eaLnBrk="0" fontAlgn="base" hangingPunct="0">
              <a:spcBef>
                <a:spcPct val="20000"/>
              </a:spcBef>
              <a:spcAft>
                <a:spcPct val="0"/>
              </a:spcAft>
              <a:buSzTx/>
              <a:buFont typeface="Arial" pitchFamily="34" charset="0"/>
              <a:buChar char="•"/>
              <a:defRPr/>
            </a:pPr>
            <a:r>
              <a:rPr lang="en-US" sz="2900" b="1" u="sng" kern="1200" dirty="0">
                <a:solidFill>
                  <a:prstClr val="black"/>
                </a:solidFill>
                <a:latin typeface="+mn-lt"/>
              </a:rPr>
              <a:t>Participation</a:t>
            </a:r>
          </a:p>
          <a:p>
            <a:pPr marL="742950" lvl="1" indent="-285750" defTabSz="914400" eaLnBrk="0" fontAlgn="base" hangingPunct="0">
              <a:spcBef>
                <a:spcPct val="20000"/>
              </a:spcBef>
              <a:spcAft>
                <a:spcPct val="0"/>
              </a:spcAft>
              <a:buSzTx/>
              <a:buFont typeface="Arial" pitchFamily="34" charset="0"/>
              <a:buChar char="–"/>
              <a:defRPr/>
            </a:pPr>
            <a:r>
              <a:rPr lang="en-US" sz="2900" kern="1200" dirty="0">
                <a:solidFill>
                  <a:prstClr val="black"/>
                </a:solidFill>
                <a:latin typeface="+mn-lt"/>
              </a:rPr>
              <a:t>20 Schools </a:t>
            </a:r>
          </a:p>
          <a:p>
            <a:pPr marL="742950" lvl="1" indent="-285750" defTabSz="914400" eaLnBrk="0" fontAlgn="base" hangingPunct="0">
              <a:spcBef>
                <a:spcPct val="20000"/>
              </a:spcBef>
              <a:spcAft>
                <a:spcPct val="0"/>
              </a:spcAft>
              <a:buSzTx/>
              <a:buNone/>
              <a:defRPr/>
            </a:pPr>
            <a:r>
              <a:rPr lang="en-US" sz="2900" kern="1200" dirty="0">
                <a:solidFill>
                  <a:prstClr val="black"/>
                </a:solidFill>
                <a:latin typeface="+mn-lt"/>
              </a:rPr>
              <a:t>The current Focus is on  5 Private schools (1 school in East Nepal and 4 schools within the valley) and 15 other government schools and introduced the GLOBE program concept in 18 schools of remote government schools</a:t>
            </a:r>
          </a:p>
          <a:p>
            <a:pPr marL="742950" lvl="1" indent="-285750" defTabSz="914400" eaLnBrk="0" fontAlgn="base" hangingPunct="0">
              <a:spcBef>
                <a:spcPct val="20000"/>
              </a:spcBef>
              <a:spcAft>
                <a:spcPct val="0"/>
              </a:spcAft>
              <a:buSzTx/>
              <a:buNone/>
              <a:defRPr/>
            </a:pPr>
            <a:endParaRPr lang="en-US" sz="2900" kern="1200" dirty="0">
              <a:solidFill>
                <a:prstClr val="black"/>
              </a:solidFill>
              <a:latin typeface="+mn-lt"/>
            </a:endParaRPr>
          </a:p>
          <a:p>
            <a:pPr marL="742950" lvl="1" indent="-285750" defTabSz="914400" eaLnBrk="0" fontAlgn="base" hangingPunct="0">
              <a:spcBef>
                <a:spcPct val="20000"/>
              </a:spcBef>
              <a:spcAft>
                <a:spcPct val="0"/>
              </a:spcAft>
              <a:buSzTx/>
              <a:buNone/>
              <a:defRPr/>
            </a:pPr>
            <a:r>
              <a:rPr lang="en-US" sz="2900" b="1" kern="1200" dirty="0">
                <a:solidFill>
                  <a:prstClr val="black"/>
                </a:solidFill>
                <a:latin typeface="+mn-lt"/>
              </a:rPr>
              <a:t>Number of Schools Reporting Data over the Past Year</a:t>
            </a:r>
            <a:r>
              <a:rPr lang="en-US" sz="2900" kern="1200" dirty="0">
                <a:solidFill>
                  <a:prstClr val="black"/>
                </a:solidFill>
                <a:latin typeface="+mn-lt"/>
              </a:rPr>
              <a:t>:  only 5 schools</a:t>
            </a:r>
          </a:p>
          <a:p>
            <a:pPr marL="742950" lvl="1" indent="-285750" defTabSz="914400" eaLnBrk="0" fontAlgn="base" hangingPunct="0">
              <a:spcBef>
                <a:spcPct val="20000"/>
              </a:spcBef>
              <a:spcAft>
                <a:spcPct val="0"/>
              </a:spcAft>
              <a:buSzTx/>
              <a:buFont typeface="Arial" pitchFamily="34" charset="0"/>
              <a:buChar char="–"/>
              <a:defRPr/>
            </a:pPr>
            <a:endParaRPr lang="en-US" sz="2900" kern="1200" dirty="0">
              <a:solidFill>
                <a:prstClr val="black"/>
              </a:solidFill>
              <a:latin typeface="+mn-lt"/>
            </a:endParaRPr>
          </a:p>
          <a:p>
            <a:pPr marL="342900" lvl="0" indent="-342900" defTabSz="914400" eaLnBrk="0" fontAlgn="base" hangingPunct="0">
              <a:spcBef>
                <a:spcPct val="20000"/>
              </a:spcBef>
              <a:spcAft>
                <a:spcPct val="0"/>
              </a:spcAft>
              <a:buSzTx/>
              <a:buFont typeface="Arial" pitchFamily="34" charset="0"/>
              <a:buChar char="•"/>
              <a:defRPr/>
            </a:pPr>
            <a:r>
              <a:rPr lang="en-US" sz="2900" b="1" u="sng" kern="1200" dirty="0">
                <a:solidFill>
                  <a:prstClr val="black"/>
                </a:solidFill>
                <a:latin typeface="+mn-lt"/>
              </a:rPr>
              <a:t>Funding Status</a:t>
            </a:r>
          </a:p>
          <a:p>
            <a:pPr marL="742950" lvl="1" indent="-285750" defTabSz="914400" eaLnBrk="0" fontAlgn="base" hangingPunct="0">
              <a:spcBef>
                <a:spcPct val="20000"/>
              </a:spcBef>
              <a:spcAft>
                <a:spcPct val="0"/>
              </a:spcAft>
              <a:buSzTx/>
              <a:buFont typeface="Arial" pitchFamily="34" charset="0"/>
              <a:buChar char="–"/>
              <a:defRPr/>
            </a:pPr>
            <a:r>
              <a:rPr lang="en-US" sz="2900" kern="1200" dirty="0">
                <a:solidFill>
                  <a:prstClr val="black"/>
                </a:solidFill>
                <a:latin typeface="+mn-lt"/>
              </a:rPr>
              <a:t>ECCA Self Funding </a:t>
            </a:r>
            <a:r>
              <a:rPr lang="en-US" sz="2900" dirty="0">
                <a:latin typeface="+mn-lt"/>
              </a:rPr>
              <a:t>integrating with different programs and project activities.</a:t>
            </a:r>
          </a:p>
          <a:p>
            <a:pPr marL="742950" lvl="1" indent="-285750" defTabSz="914400" eaLnBrk="0" fontAlgn="base" hangingPunct="0">
              <a:spcBef>
                <a:spcPct val="20000"/>
              </a:spcBef>
              <a:spcAft>
                <a:spcPct val="0"/>
              </a:spcAft>
              <a:buSzTx/>
              <a:buFont typeface="Arial" pitchFamily="34" charset="0"/>
              <a:buChar char="–"/>
              <a:defRPr/>
            </a:pPr>
            <a:endParaRPr lang="en-US" sz="2900" kern="1200" dirty="0">
              <a:solidFill>
                <a:prstClr val="black"/>
              </a:solidFill>
              <a:latin typeface="+mn-lt"/>
            </a:endParaRPr>
          </a:p>
          <a:p>
            <a:pPr marL="342900" lvl="0" indent="-342900" defTabSz="914400" eaLnBrk="0" fontAlgn="base" hangingPunct="0">
              <a:spcBef>
                <a:spcPct val="20000"/>
              </a:spcBef>
              <a:spcAft>
                <a:spcPct val="0"/>
              </a:spcAft>
              <a:buSzTx/>
              <a:buFont typeface="Arial" pitchFamily="34" charset="0"/>
              <a:buChar char="•"/>
              <a:defRPr/>
            </a:pPr>
            <a:r>
              <a:rPr lang="en-US" sz="2900" b="1" u="sng" kern="1200" dirty="0">
                <a:solidFill>
                  <a:prstClr val="black"/>
                </a:solidFill>
                <a:latin typeface="+mn-lt"/>
              </a:rPr>
              <a:t>Protocols Implemented</a:t>
            </a:r>
          </a:p>
          <a:p>
            <a:pPr marL="742950" lvl="1" indent="-285750" defTabSz="914400" eaLnBrk="0" fontAlgn="base" hangingPunct="0">
              <a:spcBef>
                <a:spcPct val="20000"/>
              </a:spcBef>
              <a:spcAft>
                <a:spcPct val="0"/>
              </a:spcAft>
              <a:buSzTx/>
              <a:buFont typeface="Arial" pitchFamily="34" charset="0"/>
              <a:buChar char="–"/>
              <a:defRPr/>
            </a:pPr>
            <a:r>
              <a:rPr lang="en-US" sz="2900" kern="1200" dirty="0">
                <a:solidFill>
                  <a:prstClr val="black"/>
                </a:solidFill>
                <a:latin typeface="+mn-lt"/>
              </a:rPr>
              <a:t>Atmosphere – training and data entry</a:t>
            </a:r>
          </a:p>
          <a:p>
            <a:pPr marL="742950" lvl="1" indent="-285750" defTabSz="914400" eaLnBrk="0" fontAlgn="base" hangingPunct="0">
              <a:spcBef>
                <a:spcPct val="20000"/>
              </a:spcBef>
              <a:spcAft>
                <a:spcPct val="0"/>
              </a:spcAft>
              <a:buSzTx/>
              <a:buFont typeface="Arial" pitchFamily="34" charset="0"/>
              <a:buChar char="–"/>
              <a:defRPr/>
            </a:pPr>
            <a:r>
              <a:rPr lang="en-US" sz="2900" kern="1200" dirty="0">
                <a:solidFill>
                  <a:prstClr val="black"/>
                </a:solidFill>
                <a:latin typeface="+mn-lt"/>
              </a:rPr>
              <a:t>Hydrology – training and data entry</a:t>
            </a:r>
          </a:p>
          <a:p>
            <a:pPr marL="742950" lvl="1" indent="-285750" defTabSz="914400" eaLnBrk="0" fontAlgn="base" hangingPunct="0">
              <a:spcBef>
                <a:spcPct val="20000"/>
              </a:spcBef>
              <a:spcAft>
                <a:spcPct val="0"/>
              </a:spcAft>
              <a:buSzTx/>
              <a:buFont typeface="Arial" pitchFamily="34" charset="0"/>
              <a:buChar char="–"/>
              <a:defRPr/>
            </a:pPr>
            <a:r>
              <a:rPr lang="en-US" sz="2900" kern="1200" dirty="0">
                <a:solidFill>
                  <a:prstClr val="black"/>
                </a:solidFill>
                <a:latin typeface="+mn-lt"/>
              </a:rPr>
              <a:t>Land coverage only training</a:t>
            </a:r>
          </a:p>
          <a:p>
            <a:pPr marL="742950" lvl="1" indent="-285750" defTabSz="914400" eaLnBrk="0" fontAlgn="base" hangingPunct="0">
              <a:spcBef>
                <a:spcPct val="20000"/>
              </a:spcBef>
              <a:spcAft>
                <a:spcPct val="0"/>
              </a:spcAft>
              <a:buSzTx/>
              <a:buFont typeface="Arial" pitchFamily="34" charset="0"/>
              <a:buChar char="–"/>
              <a:defRPr/>
            </a:pPr>
            <a:r>
              <a:rPr lang="en-US" sz="2900" kern="1200" dirty="0">
                <a:solidFill>
                  <a:prstClr val="black"/>
                </a:solidFill>
                <a:latin typeface="+mn-lt"/>
              </a:rPr>
              <a:t>Mosquito</a:t>
            </a:r>
          </a:p>
          <a:p>
            <a:endParaRPr lang="en-US" dirty="0"/>
          </a:p>
        </p:txBody>
      </p:sp>
      <p:pic>
        <p:nvPicPr>
          <p:cNvPr id="4" name="Picture 3">
            <a:extLst>
              <a:ext uri="{FF2B5EF4-FFF2-40B4-BE49-F238E27FC236}">
                <a16:creationId xmlns:a16="http://schemas.microsoft.com/office/drawing/2014/main" id="{A136B000-FC03-486E-9055-E3D4E2698EA7}"/>
              </a:ext>
            </a:extLst>
          </p:cNvPr>
          <p:cNvPicPr>
            <a:picLocks noChangeAspect="1"/>
          </p:cNvPicPr>
          <p:nvPr/>
        </p:nvPicPr>
        <p:blipFill>
          <a:blip r:embed="rId2"/>
          <a:stretch>
            <a:fillRect/>
          </a:stretch>
        </p:blipFill>
        <p:spPr>
          <a:xfrm>
            <a:off x="0" y="-205227"/>
            <a:ext cx="12900254" cy="1828959"/>
          </a:xfrm>
          <a:prstGeom prst="rect">
            <a:avLst/>
          </a:prstGeom>
        </p:spPr>
      </p:pic>
      <p:pic>
        <p:nvPicPr>
          <p:cNvPr id="5" name="Picture 4">
            <a:extLst>
              <a:ext uri="{FF2B5EF4-FFF2-40B4-BE49-F238E27FC236}">
                <a16:creationId xmlns:a16="http://schemas.microsoft.com/office/drawing/2014/main" id="{9D254EB6-B2A8-4F29-B703-F0696296EAFD}"/>
              </a:ext>
            </a:extLst>
          </p:cNvPr>
          <p:cNvPicPr>
            <a:picLocks noChangeAspect="1"/>
          </p:cNvPicPr>
          <p:nvPr/>
        </p:nvPicPr>
        <p:blipFill>
          <a:blip r:embed="rId3"/>
          <a:stretch>
            <a:fillRect/>
          </a:stretch>
        </p:blipFill>
        <p:spPr>
          <a:xfrm>
            <a:off x="10042986" y="-302771"/>
            <a:ext cx="2857267" cy="1926503"/>
          </a:xfrm>
          <a:prstGeom prst="rect">
            <a:avLst/>
          </a:prstGeom>
        </p:spPr>
      </p:pic>
      <p:pic>
        <p:nvPicPr>
          <p:cNvPr id="6" name="Picture 5">
            <a:extLst>
              <a:ext uri="{FF2B5EF4-FFF2-40B4-BE49-F238E27FC236}">
                <a16:creationId xmlns:a16="http://schemas.microsoft.com/office/drawing/2014/main" id="{7B042D0D-E5D9-4598-B9B6-793FF2DA1481}"/>
              </a:ext>
            </a:extLst>
          </p:cNvPr>
          <p:cNvPicPr>
            <a:picLocks noChangeAspect="1"/>
          </p:cNvPicPr>
          <p:nvPr/>
        </p:nvPicPr>
        <p:blipFill>
          <a:blip r:embed="rId4"/>
          <a:stretch>
            <a:fillRect/>
          </a:stretch>
        </p:blipFill>
        <p:spPr>
          <a:xfrm>
            <a:off x="0" y="9076004"/>
            <a:ext cx="13003895" cy="987638"/>
          </a:xfrm>
          <a:prstGeom prst="rect">
            <a:avLst/>
          </a:prstGeom>
        </p:spPr>
      </p:pic>
    </p:spTree>
    <p:extLst>
      <p:ext uri="{BB962C8B-B14F-4D97-AF65-F5344CB8AC3E}">
        <p14:creationId xmlns:p14="http://schemas.microsoft.com/office/powerpoint/2010/main" val="2996423594"/>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749558C-5154-48D5-8A98-B4E5CF8FB007}"/>
              </a:ext>
            </a:extLst>
          </p:cNvPr>
          <p:cNvSpPr>
            <a:spLocks noGrp="1"/>
          </p:cNvSpPr>
          <p:nvPr>
            <p:ph type="body" idx="1"/>
          </p:nvPr>
        </p:nvSpPr>
        <p:spPr>
          <a:xfrm>
            <a:off x="952500" y="2603500"/>
            <a:ext cx="11099800" cy="4160371"/>
          </a:xfrm>
          <a:solidFill>
            <a:schemeClr val="accent1">
              <a:lumMod val="20000"/>
              <a:lumOff val="80000"/>
            </a:schemeClr>
          </a:solidFill>
        </p:spPr>
        <p:txBody>
          <a:bodyPr/>
          <a:lstStyle/>
          <a:p>
            <a:r>
              <a:rPr lang="en-US" dirty="0"/>
              <a:t>Program Implementation, International Cooperation in GLOBE Network, and Activities over the Past Year (categorized by GLOBE Strategic Plan 2018-2023 Goals):</a:t>
            </a:r>
          </a:p>
        </p:txBody>
      </p:sp>
      <p:pic>
        <p:nvPicPr>
          <p:cNvPr id="4" name="Picture 3">
            <a:extLst>
              <a:ext uri="{FF2B5EF4-FFF2-40B4-BE49-F238E27FC236}">
                <a16:creationId xmlns:a16="http://schemas.microsoft.com/office/drawing/2014/main" id="{ADA60306-260A-4817-A2A3-77E56174F730}"/>
              </a:ext>
            </a:extLst>
          </p:cNvPr>
          <p:cNvPicPr>
            <a:picLocks noChangeAspect="1"/>
          </p:cNvPicPr>
          <p:nvPr/>
        </p:nvPicPr>
        <p:blipFill>
          <a:blip r:embed="rId2"/>
          <a:stretch>
            <a:fillRect/>
          </a:stretch>
        </p:blipFill>
        <p:spPr>
          <a:xfrm>
            <a:off x="0" y="-50880"/>
            <a:ext cx="12900254" cy="1828959"/>
          </a:xfrm>
          <a:prstGeom prst="rect">
            <a:avLst/>
          </a:prstGeom>
        </p:spPr>
      </p:pic>
      <p:pic>
        <p:nvPicPr>
          <p:cNvPr id="5" name="Picture 4">
            <a:extLst>
              <a:ext uri="{FF2B5EF4-FFF2-40B4-BE49-F238E27FC236}">
                <a16:creationId xmlns:a16="http://schemas.microsoft.com/office/drawing/2014/main" id="{6148845F-9C22-42B3-A3AB-7030169744E4}"/>
              </a:ext>
            </a:extLst>
          </p:cNvPr>
          <p:cNvPicPr>
            <a:picLocks noChangeAspect="1"/>
          </p:cNvPicPr>
          <p:nvPr/>
        </p:nvPicPr>
        <p:blipFill>
          <a:blip r:embed="rId3"/>
          <a:stretch>
            <a:fillRect/>
          </a:stretch>
        </p:blipFill>
        <p:spPr>
          <a:xfrm>
            <a:off x="10040982" y="0"/>
            <a:ext cx="2859272" cy="1926503"/>
          </a:xfrm>
          <a:prstGeom prst="rect">
            <a:avLst/>
          </a:prstGeom>
        </p:spPr>
      </p:pic>
      <p:pic>
        <p:nvPicPr>
          <p:cNvPr id="6" name="Picture 5">
            <a:extLst>
              <a:ext uri="{FF2B5EF4-FFF2-40B4-BE49-F238E27FC236}">
                <a16:creationId xmlns:a16="http://schemas.microsoft.com/office/drawing/2014/main" id="{29FECD11-4374-4E36-B1EE-726D29968D27}"/>
              </a:ext>
            </a:extLst>
          </p:cNvPr>
          <p:cNvPicPr>
            <a:picLocks noChangeAspect="1"/>
          </p:cNvPicPr>
          <p:nvPr/>
        </p:nvPicPr>
        <p:blipFill>
          <a:blip r:embed="rId4"/>
          <a:stretch>
            <a:fillRect/>
          </a:stretch>
        </p:blipFill>
        <p:spPr>
          <a:xfrm>
            <a:off x="905" y="8727783"/>
            <a:ext cx="13003895" cy="987638"/>
          </a:xfrm>
          <a:prstGeom prst="rect">
            <a:avLst/>
          </a:prstGeom>
        </p:spPr>
      </p:pic>
    </p:spTree>
    <p:extLst>
      <p:ext uri="{BB962C8B-B14F-4D97-AF65-F5344CB8AC3E}">
        <p14:creationId xmlns:p14="http://schemas.microsoft.com/office/powerpoint/2010/main" val="221023967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7B9DC9-B240-4AA6-A223-E50672A30944}"/>
              </a:ext>
            </a:extLst>
          </p:cNvPr>
          <p:cNvPicPr>
            <a:picLocks noChangeAspect="1"/>
          </p:cNvPicPr>
          <p:nvPr/>
        </p:nvPicPr>
        <p:blipFill>
          <a:blip r:embed="rId2"/>
          <a:stretch>
            <a:fillRect/>
          </a:stretch>
        </p:blipFill>
        <p:spPr>
          <a:xfrm>
            <a:off x="0" y="-159454"/>
            <a:ext cx="12900254" cy="1599103"/>
          </a:xfrm>
          <a:prstGeom prst="rect">
            <a:avLst/>
          </a:prstGeom>
        </p:spPr>
      </p:pic>
      <p:pic>
        <p:nvPicPr>
          <p:cNvPr id="5" name="Picture 4">
            <a:extLst>
              <a:ext uri="{FF2B5EF4-FFF2-40B4-BE49-F238E27FC236}">
                <a16:creationId xmlns:a16="http://schemas.microsoft.com/office/drawing/2014/main" id="{944EACF6-FB10-45A7-A705-8FBF29639502}"/>
              </a:ext>
            </a:extLst>
          </p:cNvPr>
          <p:cNvPicPr>
            <a:picLocks noChangeAspect="1"/>
          </p:cNvPicPr>
          <p:nvPr/>
        </p:nvPicPr>
        <p:blipFill>
          <a:blip r:embed="rId3"/>
          <a:stretch>
            <a:fillRect/>
          </a:stretch>
        </p:blipFill>
        <p:spPr>
          <a:xfrm>
            <a:off x="10110220" y="-159454"/>
            <a:ext cx="2790033" cy="1828959"/>
          </a:xfrm>
          <a:prstGeom prst="rect">
            <a:avLst/>
          </a:prstGeom>
        </p:spPr>
      </p:pic>
      <p:pic>
        <p:nvPicPr>
          <p:cNvPr id="6" name="Picture 5">
            <a:extLst>
              <a:ext uri="{FF2B5EF4-FFF2-40B4-BE49-F238E27FC236}">
                <a16:creationId xmlns:a16="http://schemas.microsoft.com/office/drawing/2014/main" id="{661DA10A-F1B3-4D31-9F1F-3BAD58449C84}"/>
              </a:ext>
            </a:extLst>
          </p:cNvPr>
          <p:cNvPicPr>
            <a:picLocks noChangeAspect="1"/>
          </p:cNvPicPr>
          <p:nvPr/>
        </p:nvPicPr>
        <p:blipFill>
          <a:blip r:embed="rId4"/>
          <a:stretch>
            <a:fillRect/>
          </a:stretch>
        </p:blipFill>
        <p:spPr>
          <a:xfrm>
            <a:off x="905" y="8897284"/>
            <a:ext cx="13003895" cy="987638"/>
          </a:xfrm>
          <a:prstGeom prst="rect">
            <a:avLst/>
          </a:prstGeom>
        </p:spPr>
      </p:pic>
      <p:sp>
        <p:nvSpPr>
          <p:cNvPr id="19" name="TextBox 18">
            <a:extLst>
              <a:ext uri="{FF2B5EF4-FFF2-40B4-BE49-F238E27FC236}">
                <a16:creationId xmlns:a16="http://schemas.microsoft.com/office/drawing/2014/main" id="{836BCD46-5160-44D6-9669-1C22AC81E841}"/>
              </a:ext>
            </a:extLst>
          </p:cNvPr>
          <p:cNvSpPr txBox="1"/>
          <p:nvPr/>
        </p:nvSpPr>
        <p:spPr>
          <a:xfrm>
            <a:off x="104547" y="1573306"/>
            <a:ext cx="8787704" cy="57554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t>1.	Education</a:t>
            </a:r>
          </a:p>
          <a:p>
            <a:pPr marL="571500" indent="-571500" algn="l">
              <a:buFont typeface="Arial" panose="020B0604020202020204" pitchFamily="34" charset="0"/>
              <a:buChar char="•"/>
            </a:pPr>
            <a:r>
              <a:rPr lang="en-US" sz="2400" dirty="0"/>
              <a:t>ECCA has provided GLOBE training altogether for 22 youths, 25 teachers, 24 SMC, 2 Education unit representatives, and 42 students. Altogether, it approached 25 schools in five districts where the trained youth support training school students. (To know, to do, to sustain approach)</a:t>
            </a:r>
          </a:p>
          <a:p>
            <a:pPr marL="571500" indent="-571500" algn="l">
              <a:buFont typeface="Arial" panose="020B0604020202020204" pitchFamily="34" charset="0"/>
              <a:buChar char="•"/>
            </a:pPr>
            <a:endParaRPr lang="en-US" sz="2400" dirty="0"/>
          </a:p>
          <a:p>
            <a:pPr marL="571500" indent="-571500" algn="l">
              <a:buFont typeface="Arial" panose="020B0604020202020204" pitchFamily="34" charset="0"/>
              <a:buChar char="•"/>
            </a:pPr>
            <a:r>
              <a:rPr lang="en-US" sz="2400" dirty="0"/>
              <a:t>The program's main goal was to increase awareness of the GLOBE Program and its protocols. ECCA provided GLOBE kits to all remote schools and guidance on using them for new members of nature clubs and teachers.</a:t>
            </a:r>
          </a:p>
          <a:p>
            <a:pPr marL="571500" indent="-571500">
              <a:buFont typeface="Arial" panose="020B0604020202020204" pitchFamily="34" charset="0"/>
              <a:buChar char="•"/>
            </a:pPr>
            <a:endParaRPr lang="en-US" dirty="0"/>
          </a:p>
          <a:p>
            <a:r>
              <a:rPr lang="en-US" sz="2800" dirty="0">
                <a:solidFill>
                  <a:schemeClr val="accent1"/>
                </a:solidFill>
              </a:rPr>
              <a:t>The youth or GLOBE alumni have been supporting GLOBE activities whenever required.</a:t>
            </a:r>
          </a:p>
        </p:txBody>
      </p:sp>
      <p:pic>
        <p:nvPicPr>
          <p:cNvPr id="18" name="Picture 17">
            <a:extLst>
              <a:ext uri="{FF2B5EF4-FFF2-40B4-BE49-F238E27FC236}">
                <a16:creationId xmlns:a16="http://schemas.microsoft.com/office/drawing/2014/main" id="{8B38CBC3-41F8-4B81-854E-0F24944AB1AB}"/>
              </a:ext>
            </a:extLst>
          </p:cNvPr>
          <p:cNvPicPr>
            <a:picLocks noChangeAspect="1"/>
          </p:cNvPicPr>
          <p:nvPr/>
        </p:nvPicPr>
        <p:blipFill>
          <a:blip r:embed="rId5"/>
          <a:stretch>
            <a:fillRect/>
          </a:stretch>
        </p:blipFill>
        <p:spPr>
          <a:xfrm>
            <a:off x="8892252" y="4912584"/>
            <a:ext cx="4112548" cy="3984700"/>
          </a:xfrm>
          <a:prstGeom prst="rect">
            <a:avLst/>
          </a:prstGeom>
          <a:solidFill>
            <a:schemeClr val="accent1">
              <a:lumMod val="20000"/>
              <a:lumOff val="80000"/>
            </a:schemeClr>
          </a:solidFill>
        </p:spPr>
      </p:pic>
      <p:pic>
        <p:nvPicPr>
          <p:cNvPr id="3" name="Picture 2">
            <a:extLst>
              <a:ext uri="{FF2B5EF4-FFF2-40B4-BE49-F238E27FC236}">
                <a16:creationId xmlns:a16="http://schemas.microsoft.com/office/drawing/2014/main" id="{0EAB8BBE-4E56-C89F-5BA6-9FC0E0FA973F}"/>
              </a:ext>
            </a:extLst>
          </p:cNvPr>
          <p:cNvPicPr>
            <a:picLocks noChangeAspect="1"/>
          </p:cNvPicPr>
          <p:nvPr/>
        </p:nvPicPr>
        <p:blipFill>
          <a:blip r:embed="rId6"/>
          <a:stretch>
            <a:fillRect/>
          </a:stretch>
        </p:blipFill>
        <p:spPr>
          <a:xfrm>
            <a:off x="8860073" y="1930799"/>
            <a:ext cx="3688400" cy="2792210"/>
          </a:xfrm>
          <a:prstGeom prst="rect">
            <a:avLst/>
          </a:prstGeom>
        </p:spPr>
      </p:pic>
    </p:spTree>
    <p:extLst>
      <p:ext uri="{BB962C8B-B14F-4D97-AF65-F5344CB8AC3E}">
        <p14:creationId xmlns:p14="http://schemas.microsoft.com/office/powerpoint/2010/main" val="3203738170"/>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8D5634A-EA87-01D8-B5AA-A3B2FE8CFA5A}"/>
              </a:ext>
            </a:extLst>
          </p:cNvPr>
          <p:cNvSpPr>
            <a:spLocks noGrp="1"/>
          </p:cNvSpPr>
          <p:nvPr>
            <p:ph type="body" idx="1"/>
          </p:nvPr>
        </p:nvSpPr>
        <p:spPr>
          <a:xfrm>
            <a:off x="0" y="2603499"/>
            <a:ext cx="8054788" cy="7360771"/>
          </a:xfrm>
        </p:spPr>
        <p:txBody>
          <a:bodyPr>
            <a:normAutofit/>
          </a:bodyPr>
          <a:lstStyle/>
          <a:p>
            <a:r>
              <a:rPr lang="en-US" dirty="0"/>
              <a:t>ECCA organized a Counsellor Training Camp for 22 youths from 11 colleges in the ECCA training hall on Jan 17 -18, 2022. </a:t>
            </a:r>
          </a:p>
          <a:p>
            <a:r>
              <a:rPr lang="en-US" dirty="0"/>
              <a:t>The training was provided to college youth to send to different village schools and train the teachers and students to improve their education skills. </a:t>
            </a:r>
          </a:p>
        </p:txBody>
      </p:sp>
      <p:pic>
        <p:nvPicPr>
          <p:cNvPr id="5" name="Picture 4">
            <a:extLst>
              <a:ext uri="{FF2B5EF4-FFF2-40B4-BE49-F238E27FC236}">
                <a16:creationId xmlns:a16="http://schemas.microsoft.com/office/drawing/2014/main" id="{A8054EEF-5C9C-0C47-44FF-53C0FADC18C9}"/>
              </a:ext>
            </a:extLst>
          </p:cNvPr>
          <p:cNvPicPr>
            <a:picLocks noChangeAspect="1"/>
          </p:cNvPicPr>
          <p:nvPr/>
        </p:nvPicPr>
        <p:blipFill>
          <a:blip r:embed="rId3"/>
          <a:stretch>
            <a:fillRect/>
          </a:stretch>
        </p:blipFill>
        <p:spPr>
          <a:xfrm>
            <a:off x="8604304" y="6146924"/>
            <a:ext cx="4237637" cy="3162176"/>
          </a:xfrm>
          <a:prstGeom prst="rect">
            <a:avLst/>
          </a:prstGeom>
        </p:spPr>
      </p:pic>
      <p:pic>
        <p:nvPicPr>
          <p:cNvPr id="7" name="Picture 6">
            <a:extLst>
              <a:ext uri="{FF2B5EF4-FFF2-40B4-BE49-F238E27FC236}">
                <a16:creationId xmlns:a16="http://schemas.microsoft.com/office/drawing/2014/main" id="{9260049A-6323-C793-0A3D-093196B51268}"/>
              </a:ext>
            </a:extLst>
          </p:cNvPr>
          <p:cNvPicPr>
            <a:picLocks noChangeAspect="1"/>
          </p:cNvPicPr>
          <p:nvPr/>
        </p:nvPicPr>
        <p:blipFill>
          <a:blip r:embed="rId4"/>
          <a:stretch>
            <a:fillRect/>
          </a:stretch>
        </p:blipFill>
        <p:spPr>
          <a:xfrm>
            <a:off x="8994289" y="2811970"/>
            <a:ext cx="3901963" cy="2566854"/>
          </a:xfrm>
          <a:prstGeom prst="rect">
            <a:avLst/>
          </a:prstGeom>
        </p:spPr>
      </p:pic>
      <p:pic>
        <p:nvPicPr>
          <p:cNvPr id="4" name="Picture 3">
            <a:extLst>
              <a:ext uri="{FF2B5EF4-FFF2-40B4-BE49-F238E27FC236}">
                <a16:creationId xmlns:a16="http://schemas.microsoft.com/office/drawing/2014/main" id="{6969AD54-AA54-77A0-95C1-99FE7BC08E5C}"/>
              </a:ext>
            </a:extLst>
          </p:cNvPr>
          <p:cNvPicPr>
            <a:picLocks noChangeAspect="1"/>
          </p:cNvPicPr>
          <p:nvPr/>
        </p:nvPicPr>
        <p:blipFill>
          <a:blip r:embed="rId5"/>
          <a:stretch>
            <a:fillRect/>
          </a:stretch>
        </p:blipFill>
        <p:spPr>
          <a:xfrm>
            <a:off x="-58313" y="0"/>
            <a:ext cx="12900254" cy="1597290"/>
          </a:xfrm>
          <a:prstGeom prst="rect">
            <a:avLst/>
          </a:prstGeom>
        </p:spPr>
      </p:pic>
      <p:pic>
        <p:nvPicPr>
          <p:cNvPr id="6" name="Picture 5">
            <a:extLst>
              <a:ext uri="{FF2B5EF4-FFF2-40B4-BE49-F238E27FC236}">
                <a16:creationId xmlns:a16="http://schemas.microsoft.com/office/drawing/2014/main" id="{8C167B8F-0F5E-BF2C-428B-B8C8E2148F5D}"/>
              </a:ext>
            </a:extLst>
          </p:cNvPr>
          <p:cNvPicPr>
            <a:picLocks noChangeAspect="1"/>
          </p:cNvPicPr>
          <p:nvPr/>
        </p:nvPicPr>
        <p:blipFill>
          <a:blip r:embed="rId6"/>
          <a:stretch>
            <a:fillRect/>
          </a:stretch>
        </p:blipFill>
        <p:spPr>
          <a:xfrm>
            <a:off x="9923390" y="0"/>
            <a:ext cx="2786113" cy="1828959"/>
          </a:xfrm>
          <a:prstGeom prst="rect">
            <a:avLst/>
          </a:prstGeom>
        </p:spPr>
      </p:pic>
    </p:spTree>
    <p:extLst>
      <p:ext uri="{BB962C8B-B14F-4D97-AF65-F5344CB8AC3E}">
        <p14:creationId xmlns:p14="http://schemas.microsoft.com/office/powerpoint/2010/main" val="76031953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7A7F778-4A0D-B378-674B-7C33C60D9BEC}"/>
              </a:ext>
            </a:extLst>
          </p:cNvPr>
          <p:cNvSpPr>
            <a:spLocks noGrp="1"/>
          </p:cNvSpPr>
          <p:nvPr>
            <p:ph type="body" idx="1"/>
          </p:nvPr>
        </p:nvSpPr>
        <p:spPr>
          <a:xfrm>
            <a:off x="98450" y="1828959"/>
            <a:ext cx="7405010" cy="7924641"/>
          </a:xfrm>
        </p:spPr>
        <p:txBody>
          <a:bodyPr>
            <a:normAutofit fontScale="77500" lnSpcReduction="20000"/>
          </a:bodyPr>
          <a:lstStyle/>
          <a:p>
            <a:endParaRPr lang="en-US" dirty="0"/>
          </a:p>
          <a:p>
            <a:r>
              <a:rPr lang="en-US" dirty="0"/>
              <a:t>ECCA organized two ECD (Early Childhood Development) trainings for teachers and school stakeholders of five remote schools of Malu village, Tamakoshi Rural Municipality, Dolakha, and 14 remote schools of Lothar and </a:t>
            </a:r>
            <a:r>
              <a:rPr lang="en-US" dirty="0" err="1"/>
              <a:t>Korak</a:t>
            </a:r>
            <a:r>
              <a:rPr lang="en-US" dirty="0"/>
              <a:t> villages, Rapti Municipality of Chitawan in November 2023. </a:t>
            </a:r>
          </a:p>
          <a:p>
            <a:r>
              <a:rPr lang="en-US" dirty="0"/>
              <a:t>The training focused on teaching practices, development of ECD materials, and practicing science activities based on GLOBE protocols, mainly on atmosphere protocols such as cloud observation and temperature for primary students. ECCA has also provided support by supplying cloud charts and thermometers to schools where data will be displayed in classrooms with cloud names and temperature</a:t>
            </a:r>
          </a:p>
          <a:p>
            <a:endParaRPr lang="en-US" dirty="0"/>
          </a:p>
        </p:txBody>
      </p:sp>
      <p:pic>
        <p:nvPicPr>
          <p:cNvPr id="4" name="Picture 3">
            <a:extLst>
              <a:ext uri="{FF2B5EF4-FFF2-40B4-BE49-F238E27FC236}">
                <a16:creationId xmlns:a16="http://schemas.microsoft.com/office/drawing/2014/main" id="{E292DBA7-EFFE-90FC-7A09-08DDBB8DDE98}"/>
              </a:ext>
            </a:extLst>
          </p:cNvPr>
          <p:cNvPicPr>
            <a:picLocks noChangeAspect="1"/>
          </p:cNvPicPr>
          <p:nvPr/>
        </p:nvPicPr>
        <p:blipFill>
          <a:blip r:embed="rId2"/>
          <a:stretch>
            <a:fillRect/>
          </a:stretch>
        </p:blipFill>
        <p:spPr>
          <a:xfrm>
            <a:off x="7741472" y="2775699"/>
            <a:ext cx="4810161" cy="3072650"/>
          </a:xfrm>
          <a:prstGeom prst="rect">
            <a:avLst/>
          </a:prstGeom>
        </p:spPr>
      </p:pic>
      <p:pic>
        <p:nvPicPr>
          <p:cNvPr id="5" name="Picture 4">
            <a:extLst>
              <a:ext uri="{FF2B5EF4-FFF2-40B4-BE49-F238E27FC236}">
                <a16:creationId xmlns:a16="http://schemas.microsoft.com/office/drawing/2014/main" id="{985664B7-FA6E-519B-20DC-2B2ACF8C0ECA}"/>
              </a:ext>
            </a:extLst>
          </p:cNvPr>
          <p:cNvPicPr>
            <a:picLocks noChangeAspect="1"/>
          </p:cNvPicPr>
          <p:nvPr/>
        </p:nvPicPr>
        <p:blipFill>
          <a:blip r:embed="rId3"/>
          <a:stretch>
            <a:fillRect/>
          </a:stretch>
        </p:blipFill>
        <p:spPr>
          <a:xfrm>
            <a:off x="8125553" y="6178550"/>
            <a:ext cx="4041998" cy="2609314"/>
          </a:xfrm>
          <a:prstGeom prst="rect">
            <a:avLst/>
          </a:prstGeom>
        </p:spPr>
      </p:pic>
      <p:pic>
        <p:nvPicPr>
          <p:cNvPr id="7" name="Picture 6">
            <a:extLst>
              <a:ext uri="{FF2B5EF4-FFF2-40B4-BE49-F238E27FC236}">
                <a16:creationId xmlns:a16="http://schemas.microsoft.com/office/drawing/2014/main" id="{D15BB730-08BE-C280-7162-7A910C7DDF9D}"/>
              </a:ext>
            </a:extLst>
          </p:cNvPr>
          <p:cNvPicPr>
            <a:picLocks noChangeAspect="1"/>
          </p:cNvPicPr>
          <p:nvPr/>
        </p:nvPicPr>
        <p:blipFill>
          <a:blip r:embed="rId4"/>
          <a:stretch>
            <a:fillRect/>
          </a:stretch>
        </p:blipFill>
        <p:spPr>
          <a:xfrm>
            <a:off x="0" y="42465"/>
            <a:ext cx="12906351" cy="1597290"/>
          </a:xfrm>
          <a:prstGeom prst="rect">
            <a:avLst/>
          </a:prstGeom>
        </p:spPr>
      </p:pic>
      <p:pic>
        <p:nvPicPr>
          <p:cNvPr id="8" name="Picture 7">
            <a:extLst>
              <a:ext uri="{FF2B5EF4-FFF2-40B4-BE49-F238E27FC236}">
                <a16:creationId xmlns:a16="http://schemas.microsoft.com/office/drawing/2014/main" id="{E52A083C-EB32-4626-3ACC-BA5C355E632F}"/>
              </a:ext>
            </a:extLst>
          </p:cNvPr>
          <p:cNvPicPr>
            <a:picLocks noChangeAspect="1"/>
          </p:cNvPicPr>
          <p:nvPr/>
        </p:nvPicPr>
        <p:blipFill>
          <a:blip r:embed="rId5"/>
          <a:stretch>
            <a:fillRect/>
          </a:stretch>
        </p:blipFill>
        <p:spPr>
          <a:xfrm>
            <a:off x="10120238" y="0"/>
            <a:ext cx="2786113" cy="1828959"/>
          </a:xfrm>
          <a:prstGeom prst="rect">
            <a:avLst/>
          </a:prstGeom>
        </p:spPr>
      </p:pic>
    </p:spTree>
    <p:extLst>
      <p:ext uri="{BB962C8B-B14F-4D97-AF65-F5344CB8AC3E}">
        <p14:creationId xmlns:p14="http://schemas.microsoft.com/office/powerpoint/2010/main" val="2895143182"/>
      </p:ext>
    </p:extLst>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Neue"/>
        <a:ea typeface="Helvetica Neue"/>
        <a:cs typeface="Helvetica Neu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Neue"/>
        <a:ea typeface="Helvetica Neue"/>
        <a:cs typeface="Helvetica Neu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1036</TotalTime>
  <Words>1172</Words>
  <Application>Microsoft Office PowerPoint</Application>
  <PresentationFormat>Custom</PresentationFormat>
  <Paragraphs>94</Paragraphs>
  <Slides>15</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Calibri Light</vt:lpstr>
      <vt:lpstr>Helvetica Light</vt:lpstr>
      <vt:lpstr>Helvetica Neue</vt:lpstr>
      <vt:lpstr>White</vt:lpstr>
      <vt:lpstr>GLOBE Asia Pacific Regional Meeting  April 15-18, 2023 Male, Maldives  Yogendra Chitrakar</vt:lpstr>
      <vt:lpstr>PowerPoint Presentation</vt:lpstr>
      <vt:lpstr>ECCA Mission and Methodology</vt:lpstr>
      <vt:lpstr>Field of Work</vt:lpstr>
      <vt:lpstr>GLOBE Current Status</vt:lpstr>
      <vt:lpstr>PowerPoint Presentation</vt:lpstr>
      <vt:lpstr>PowerPoint Presentation</vt:lpstr>
      <vt:lpstr>PowerPoint Presentation</vt:lpstr>
      <vt:lpstr>PowerPoint Presentation</vt:lpstr>
      <vt:lpstr>PowerPoint Presentation</vt:lpstr>
      <vt:lpstr>2. Science</vt:lpstr>
      <vt:lpstr>3. Community</vt:lpstr>
      <vt:lpstr> 4. Technology </vt:lpstr>
      <vt:lpstr>5. Communications</vt:lpstr>
      <vt:lpstr> Plans and Ideas for 2024: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Evaluation Working Group  Yogendra Chitrakar</dc:title>
  <dc:creator>Owner</dc:creator>
  <cp:lastModifiedBy>Acer</cp:lastModifiedBy>
  <cp:revision>42</cp:revision>
  <dcterms:modified xsi:type="dcterms:W3CDTF">2024-04-15T06:03:04Z</dcterms:modified>
</cp:coreProperties>
</file>