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JPG" ContentType="image/.jp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5" r:id="rId3"/>
  </p:sldMasterIdLst>
  <p:notesMasterIdLst>
    <p:notesMasterId r:id="rId5"/>
  </p:notesMasterIdLst>
  <p:sldIdLst>
    <p:sldId id="256" r:id="rId4"/>
    <p:sldId id="357" r:id="rId6"/>
    <p:sldId id="295" r:id="rId7"/>
    <p:sldId id="302" r:id="rId8"/>
    <p:sldId id="329" r:id="rId9"/>
    <p:sldId id="341" r:id="rId10"/>
    <p:sldId id="328" r:id="rId11"/>
    <p:sldId id="342" r:id="rId12"/>
    <p:sldId id="379" r:id="rId13"/>
    <p:sldId id="333" r:id="rId14"/>
    <p:sldId id="378" r:id="rId15"/>
  </p:sldIdLst>
  <p:sldSz cx="9144000" cy="6858000"/>
  <p:notesSz cx="6858000" cy="9144000"/>
  <p:embeddedFontLst>
    <p:embeddedFont>
      <p:font typeface="SimSun" panose="02010600030101010101" pitchFamily="2" charset="-122"/>
      <p:regular r:id="rId19"/>
    </p:embeddedFont>
    <p:embeddedFont>
      <p:font typeface="Helvetica Neue" panose="020B0604020202020204"/>
      <p:regular r:id="rId20"/>
    </p:embeddedFont>
    <p:embeddedFont>
      <p:font typeface="Helvetica Neue Light" panose="020B0604020202020204"/>
      <p:regular r:id="rId21"/>
    </p:embeddedFont>
    <p:embeddedFont>
      <p:font typeface="Calibri" panose="020F0502020204030204"/>
      <p:regular r:id="rId22"/>
      <p:bold r:id="rId23"/>
      <p:italic r:id="rId24"/>
      <p:boldItalic r:id="rId25"/>
    </p:embeddedFont>
    <p:embeddedFont>
      <p:font typeface="Mongolian Baiti" panose="03000500000000000000" charset="0"/>
      <p:regular r:id="rId26"/>
    </p:embeddedFont>
    <p:embeddedFont>
      <p:font typeface="Malgun Gothic" panose="020B0503020000020004" charset="-127"/>
      <p:regular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7" Type="http://schemas.openxmlformats.org/officeDocument/2006/relationships/font" Target="fonts/font9.fntdata"/><Relationship Id="rId26" Type="http://schemas.openxmlformats.org/officeDocument/2006/relationships/font" Target="fonts/font8.fntdata"/><Relationship Id="rId25" Type="http://schemas.openxmlformats.org/officeDocument/2006/relationships/font" Target="fonts/font7.fntdata"/><Relationship Id="rId24" Type="http://schemas.openxmlformats.org/officeDocument/2006/relationships/font" Target="fonts/font6.fntdata"/><Relationship Id="rId23" Type="http://schemas.openxmlformats.org/officeDocument/2006/relationships/font" Target="fonts/font5.fntdata"/><Relationship Id="rId22" Type="http://schemas.openxmlformats.org/officeDocument/2006/relationships/font" Target="fonts/font4.fntdata"/><Relationship Id="rId21" Type="http://schemas.openxmlformats.org/officeDocument/2006/relationships/font" Target="fonts/font3.fntdata"/><Relationship Id="rId20" Type="http://schemas.openxmlformats.org/officeDocument/2006/relationships/font" Target="fonts/font2.fntdata"/><Relationship Id="rId2" Type="http://schemas.openxmlformats.org/officeDocument/2006/relationships/theme" Target="theme/theme1.xml"/><Relationship Id="rId19" Type="http://schemas.openxmlformats.org/officeDocument/2006/relationships/font" Target="fonts/font1.fntdata"/><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2" name="Shape 2"/>
        <p:cNvGrpSpPr/>
        <p:nvPr/>
      </p:nvGrpSpPr>
      <p:grpSpPr>
        <a:xfrm>
          <a:off x="0" y="0"/>
          <a:ext cx="0" cy="0"/>
          <a:chOff x="0" y="0"/>
          <a:chExt cx="0" cy="0"/>
        </a:xfrm>
      </p:grpSpPr>
      <p:sp>
        <p:nvSpPr>
          <p:cNvPr id="3" name="Google Shape;3;n"/>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1" name="Shape 171"/>
        <p:cNvGrpSpPr/>
        <p:nvPr/>
      </p:nvGrpSpPr>
      <p:grpSpPr>
        <a:xfrm>
          <a:off x="0" y="0"/>
          <a:ext cx="0" cy="0"/>
          <a:chOff x="0" y="0"/>
          <a:chExt cx="0" cy="0"/>
        </a:xfrm>
      </p:grpSpPr>
      <p:sp>
        <p:nvSpPr>
          <p:cNvPr id="172" name="Google Shape;172;p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73" name="Google Shape;173;p1: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200" name="Shape 200"/>
        <p:cNvGrpSpPr/>
        <p:nvPr/>
      </p:nvGrpSpPr>
      <p:grpSpPr>
        <a:xfrm>
          <a:off x="0" y="0"/>
          <a:ext cx="0" cy="0"/>
          <a:chOff x="0" y="0"/>
          <a:chExt cx="0" cy="0"/>
        </a:xfrm>
      </p:grpSpPr>
      <p:sp>
        <p:nvSpPr>
          <p:cNvPr id="201" name="Google Shape;201;p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02" name="Google Shape;202;p6: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200" name="Shape 200"/>
        <p:cNvGrpSpPr/>
        <p:nvPr/>
      </p:nvGrpSpPr>
      <p:grpSpPr>
        <a:xfrm>
          <a:off x="0" y="0"/>
          <a:ext cx="0" cy="0"/>
          <a:chOff x="0" y="0"/>
          <a:chExt cx="0" cy="0"/>
        </a:xfrm>
      </p:grpSpPr>
      <p:sp>
        <p:nvSpPr>
          <p:cNvPr id="201" name="Google Shape;201;p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a:r>
              <a:rPr lang="en-US" altLang="en-US">
                <a:cs typeface="Mongolian Baiti" panose="03000500000000000000" charset="0"/>
                <a:sym typeface="+mn-ea"/>
              </a:rPr>
              <a:t>Student’s science competition. Under the resolution approved by MECS "Let's Explore our environment” oral and poster competition was announced among among students at the higher and secondary schools which was organized at the New Era school on 10, April 2023.  The completion was at 2 stages. </a:t>
            </a:r>
            <a:endParaRPr lang="en-US" altLang="en-US">
              <a:cs typeface="Mongolian Baiti" panose="03000500000000000000" charset="0"/>
              <a:sym typeface="+mn-ea"/>
            </a:endParaRPr>
          </a:p>
          <a:p>
            <a:pPr algn="ctr"/>
            <a:r>
              <a:rPr lang="en-US" altLang="en-US">
                <a:cs typeface="Mongolian Baiti" panose="03000500000000000000" charset="0"/>
                <a:sym typeface="+mn-ea"/>
              </a:rPr>
              <a:t>	A.At the first stage, more than 40 more presentation were sent to us to participate in the competition those are posters and presentations in English and Mongolian and by which 30 were from international schools and others were from local and rural schools. Judge team consists of 5 members those are the scientists from Land and Water Investigation at the Institute of Geography and Geo-Ecology and MULS, and MSUE. The brief of presentation “Science fair” publishing which sent to the first stage competition was that distributed to participated schools. The photos of the first stage was posted in website. </a:t>
            </a:r>
            <a:endParaRPr lang="en-US" altLang="en-US">
              <a:cs typeface="Mongolian Baiti" panose="03000500000000000000" charset="0"/>
              <a:sym typeface="+mn-ea"/>
            </a:endParaRPr>
          </a:p>
          <a:p>
            <a:pPr algn="ctr"/>
            <a:r>
              <a:rPr lang="en-US" altLang="en-US">
                <a:cs typeface="Mongolian Baiti" panose="03000500000000000000" charset="0"/>
                <a:sym typeface="+mn-ea"/>
              </a:rPr>
              <a:t>Student’s science competition. Under the resolution approved by MECS "Let's Explore our environment” oral and poster competition was announced among among students at the higher and secondary schools which was organized at the New Era school on 10, April 2023.  The completion was at 2 stages. </a:t>
            </a:r>
            <a:endParaRPr lang="en-US" altLang="en-US">
              <a:cs typeface="Mongolian Baiti" panose="03000500000000000000" charset="0"/>
              <a:sym typeface="+mn-ea"/>
            </a:endParaRPr>
          </a:p>
          <a:p>
            <a:pPr algn="ctr"/>
            <a:r>
              <a:rPr lang="en-US" altLang="en-US">
                <a:cs typeface="Mongolian Baiti" panose="03000500000000000000" charset="0"/>
                <a:sym typeface="+mn-ea"/>
              </a:rPr>
              <a:t>	A.At the first stage, more than 40 more presentation were sent to us to participate in the competition those are posters and presentations in English and Mongolian and by which 30 were from international schools and others were from local and rural schools. Judge team consists of 5 members those are the scientists from Land and Water Investigation at the Institute of Geography and Geo-Ecology and MULS, and MSUE. The brief of presentation “Science fair” publishing which sent to the first stage competition was that distributed to participated schools. The photos of the first stage was posted in website. </a:t>
            </a:r>
            <a:endParaRPr lang="en-US" altLang="en-US">
              <a:cs typeface="Mongolian Baiti" panose="03000500000000000000" charset="0"/>
              <a:sym typeface="+mn-ea"/>
            </a:endParaRPr>
          </a:p>
          <a:p>
            <a:pPr marL="0" lvl="0" indent="0" algn="l" rtl="0">
              <a:spcBef>
                <a:spcPts val="0"/>
              </a:spcBef>
              <a:spcAft>
                <a:spcPts val="0"/>
              </a:spcAft>
              <a:buNone/>
            </a:pPr>
          </a:p>
        </p:txBody>
      </p:sp>
      <p:sp>
        <p:nvSpPr>
          <p:cNvPr id="202" name="Google Shape;202;p6: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200" name="Shape 200"/>
        <p:cNvGrpSpPr/>
        <p:nvPr/>
      </p:nvGrpSpPr>
      <p:grpSpPr>
        <a:xfrm>
          <a:off x="0" y="0"/>
          <a:ext cx="0" cy="0"/>
          <a:chOff x="0" y="0"/>
          <a:chExt cx="0" cy="0"/>
        </a:xfrm>
      </p:grpSpPr>
      <p:sp>
        <p:nvSpPr>
          <p:cNvPr id="201" name="Google Shape;201;p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02" name="Google Shape;202;p6: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200" name="Shape 200"/>
        <p:cNvGrpSpPr/>
        <p:nvPr/>
      </p:nvGrpSpPr>
      <p:grpSpPr>
        <a:xfrm>
          <a:off x="0" y="0"/>
          <a:ext cx="0" cy="0"/>
          <a:chOff x="0" y="0"/>
          <a:chExt cx="0" cy="0"/>
        </a:xfrm>
      </p:grpSpPr>
      <p:sp>
        <p:nvSpPr>
          <p:cNvPr id="201" name="Google Shape;201;p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02" name="Google Shape;202;p6: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200" name="Shape 200"/>
        <p:cNvGrpSpPr/>
        <p:nvPr/>
      </p:nvGrpSpPr>
      <p:grpSpPr>
        <a:xfrm>
          <a:off x="0" y="0"/>
          <a:ext cx="0" cy="0"/>
          <a:chOff x="0" y="0"/>
          <a:chExt cx="0" cy="0"/>
        </a:xfrm>
      </p:grpSpPr>
      <p:sp>
        <p:nvSpPr>
          <p:cNvPr id="201" name="Google Shape;201;p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a:r>
              <a:rPr lang="en-US" altLang="en-US">
                <a:cs typeface="Mongolian Baiti" panose="03000500000000000000" charset="0"/>
                <a:sym typeface="+mn-ea"/>
              </a:rPr>
              <a:t>Student’s science competition. Under the resolution approved by MECS "Let's Explore our environment” oral and poster competition was announced among among students at the higher and secondary schools which was organized at the New Era school on 10, April 2023.  The completion was at 2 stages. </a:t>
            </a:r>
            <a:endParaRPr lang="en-US" altLang="en-US">
              <a:cs typeface="Mongolian Baiti" panose="03000500000000000000" charset="0"/>
              <a:sym typeface="+mn-ea"/>
            </a:endParaRPr>
          </a:p>
          <a:p>
            <a:pPr algn="ctr"/>
            <a:r>
              <a:rPr lang="en-US" altLang="en-US">
                <a:cs typeface="Mongolian Baiti" panose="03000500000000000000" charset="0"/>
                <a:sym typeface="+mn-ea"/>
              </a:rPr>
              <a:t>	A.At the first stage, more than 40 more presentation were sent to us to participate in the competition those are posters and presentations in English and Mongolian and by which 30 were from international schools and others were from local and rural schools. Judge team consists of 5 members those are the scientists from Land and Water Investigation at the Institute of Geography and Geo-Ecology and MULS, and MSUE. The brief of presentation “Science fair” publishing which sent to the first stage competition was that distributed to participated schools. The photos of the first stage was posted in website. </a:t>
            </a:r>
            <a:endParaRPr lang="en-US" altLang="en-US">
              <a:cs typeface="Mongolian Baiti" panose="03000500000000000000" charset="0"/>
              <a:sym typeface="+mn-ea"/>
            </a:endParaRPr>
          </a:p>
          <a:p>
            <a:pPr algn="ctr"/>
            <a:r>
              <a:rPr lang="en-US" altLang="en-US">
                <a:cs typeface="Mongolian Baiti" panose="03000500000000000000" charset="0"/>
                <a:sym typeface="+mn-ea"/>
              </a:rPr>
              <a:t>Student’s science competition. Under the resolution approved by MECS "Let's Explore our environment” oral and poster competition was announced among among students at the higher and secondary schools which was organized at the New Era school on 10, April 2023.  The completion was at 2 stages. </a:t>
            </a:r>
            <a:endParaRPr lang="en-US" altLang="en-US">
              <a:cs typeface="Mongolian Baiti" panose="03000500000000000000" charset="0"/>
              <a:sym typeface="+mn-ea"/>
            </a:endParaRPr>
          </a:p>
          <a:p>
            <a:pPr algn="ctr"/>
            <a:r>
              <a:rPr lang="en-US" altLang="en-US">
                <a:cs typeface="Mongolian Baiti" panose="03000500000000000000" charset="0"/>
                <a:sym typeface="+mn-ea"/>
              </a:rPr>
              <a:t>	A.At the first stage, more than 40 more presentation were sent to us to participate in the competition those are posters and presentations in English and Mongolian and by which 30 were from international schools and others were from local and rural schools. Judge team consists of 5 members those are the scientists from Land and Water Investigation at the Institute of Geography and Geo-Ecology and MULS, and MSUE. The brief of presentation “Science fair” publishing which sent to the first stage competition was that distributed to participated schools. The photos of the first stage was posted in website. </a:t>
            </a:r>
            <a:endParaRPr lang="en-US" altLang="en-US">
              <a:cs typeface="Mongolian Baiti" panose="03000500000000000000" charset="0"/>
              <a:sym typeface="+mn-ea"/>
            </a:endParaRPr>
          </a:p>
          <a:p>
            <a:pPr marL="0" lvl="0" indent="0" algn="l" rtl="0">
              <a:spcBef>
                <a:spcPts val="0"/>
              </a:spcBef>
              <a:spcAft>
                <a:spcPts val="0"/>
              </a:spcAft>
              <a:buNone/>
            </a:pPr>
          </a:p>
        </p:txBody>
      </p:sp>
      <p:sp>
        <p:nvSpPr>
          <p:cNvPr id="202" name="Google Shape;202;p6: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200" name="Shape 200"/>
        <p:cNvGrpSpPr/>
        <p:nvPr/>
      </p:nvGrpSpPr>
      <p:grpSpPr>
        <a:xfrm>
          <a:off x="0" y="0"/>
          <a:ext cx="0" cy="0"/>
          <a:chOff x="0" y="0"/>
          <a:chExt cx="0" cy="0"/>
        </a:xfrm>
      </p:grpSpPr>
      <p:sp>
        <p:nvSpPr>
          <p:cNvPr id="201" name="Google Shape;201;p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02" name="Google Shape;202;p6: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Intro-page">
  <p:cSld name="1-Intro-page">
    <p:spTree>
      <p:nvGrpSpPr>
        <p:cNvPr id="11" name="Shape 11"/>
        <p:cNvGrpSpPr/>
        <p:nvPr/>
      </p:nvGrpSpPr>
      <p:grpSpPr>
        <a:xfrm>
          <a:off x="0" y="0"/>
          <a:ext cx="0" cy="0"/>
          <a:chOff x="0" y="0"/>
          <a:chExt cx="0" cy="0"/>
        </a:xfrm>
      </p:grpSpPr>
      <p:sp>
        <p:nvSpPr>
          <p:cNvPr id="12" name="Google Shape;12;p2"/>
          <p:cNvSpPr txBox="1"/>
          <p:nvPr>
            <p:ph type="title"/>
          </p:nvPr>
        </p:nvSpPr>
        <p:spPr>
          <a:xfrm>
            <a:off x="508489" y="1577868"/>
            <a:ext cx="4055891" cy="823912"/>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rgbClr val="081E75"/>
              </a:buClr>
              <a:buSzPts val="2700"/>
              <a:buFont typeface="Helvetica Neue" panose="020B0604020202020204"/>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type="body" idx="1"/>
          </p:nvPr>
        </p:nvSpPr>
        <p:spPr>
          <a:xfrm>
            <a:off x="488170" y="2653292"/>
            <a:ext cx="4055891" cy="82391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900"/>
              </a:spcBef>
              <a:spcAft>
                <a:spcPts val="0"/>
              </a:spcAft>
              <a:buSzPts val="1854"/>
              <a:buNone/>
              <a:defRPr sz="1800" b="0"/>
            </a:lvl1pPr>
            <a:lvl2pPr marL="914400" lvl="1" indent="-228600" algn="l">
              <a:lnSpc>
                <a:spcPct val="90000"/>
              </a:lnSpc>
              <a:spcBef>
                <a:spcPts val="750"/>
              </a:spcBef>
              <a:spcAft>
                <a:spcPts val="0"/>
              </a:spcAft>
              <a:buSzPts val="1500"/>
              <a:buNone/>
              <a:defRPr sz="1500" b="1"/>
            </a:lvl2pPr>
            <a:lvl3pPr marL="1371600" lvl="2" indent="-228600" algn="l">
              <a:lnSpc>
                <a:spcPct val="90000"/>
              </a:lnSpc>
              <a:spcBef>
                <a:spcPts val="600"/>
              </a:spcBef>
              <a:spcAft>
                <a:spcPts val="0"/>
              </a:spcAft>
              <a:buSzPts val="1350"/>
              <a:buNone/>
              <a:defRPr sz="1350" b="1"/>
            </a:lvl3pPr>
            <a:lvl4pPr marL="1828800" lvl="3" indent="-228600" algn="l">
              <a:lnSpc>
                <a:spcPct val="90000"/>
              </a:lnSpc>
              <a:spcBef>
                <a:spcPts val="750"/>
              </a:spcBef>
              <a:spcAft>
                <a:spcPts val="0"/>
              </a:spcAft>
              <a:buSzPts val="1200"/>
              <a:buNone/>
              <a:defRPr sz="1200" b="1"/>
            </a:lvl4pPr>
            <a:lvl5pPr marL="2286000" lvl="4" indent="-228600" algn="l">
              <a:lnSpc>
                <a:spcPct val="90000"/>
              </a:lnSpc>
              <a:spcBef>
                <a:spcPts val="750"/>
              </a:spcBef>
              <a:spcAft>
                <a:spcPts val="0"/>
              </a:spcAft>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p:txBody>
      </p:sp>
      <p:pic>
        <p:nvPicPr>
          <p:cNvPr id="14" name="Google Shape;14;p2" descr="A picture containing drawing, child art, painting, art&#10;&#10;Description automatically generated"/>
          <p:cNvPicPr preferRelativeResize="0"/>
          <p:nvPr/>
        </p:nvPicPr>
        <p:blipFill rotWithShape="1">
          <a:blip r:embed="rId2"/>
          <a:srcRect/>
          <a:stretch>
            <a:fillRect/>
          </a:stretch>
        </p:blipFill>
        <p:spPr>
          <a:xfrm>
            <a:off x="4875503" y="921959"/>
            <a:ext cx="4274288" cy="5942303"/>
          </a:xfrm>
          <a:prstGeom prst="rect">
            <a:avLst/>
          </a:prstGeom>
          <a:noFill/>
          <a:ln w="9525" cap="flat" cmpd="sng">
            <a:solidFill>
              <a:schemeClr val="dk1"/>
            </a:solidFill>
            <a:prstDash val="solid"/>
            <a:round/>
            <a:headEnd type="none" w="sm" len="sm"/>
            <a:tailEnd type="none" w="sm" len="sm"/>
          </a:ln>
        </p:spPr>
      </p:pic>
      <p:pic>
        <p:nvPicPr>
          <p:cNvPr id="15" name="Google Shape;15;p2"/>
          <p:cNvPicPr preferRelativeResize="0"/>
          <p:nvPr/>
        </p:nvPicPr>
        <p:blipFill rotWithShape="1">
          <a:blip r:embed="rId3"/>
          <a:srcRect/>
          <a:stretch>
            <a:fillRect/>
          </a:stretch>
        </p:blipFill>
        <p:spPr>
          <a:xfrm>
            <a:off x="0" y="7559"/>
            <a:ext cx="9144000" cy="914400"/>
          </a:xfrm>
          <a:prstGeom prst="rect">
            <a:avLst/>
          </a:prstGeom>
          <a:noFill/>
          <a:ln w="9525" cap="flat" cmpd="sng">
            <a:solidFill>
              <a:schemeClr val="dk1"/>
            </a:solidFill>
            <a:prstDash val="solid"/>
            <a:round/>
            <a:headEnd type="none" w="sm" len="sm"/>
            <a:tailEnd type="none" w="sm" len="sm"/>
          </a:ln>
        </p:spPr>
      </p:pic>
      <p:pic>
        <p:nvPicPr>
          <p:cNvPr id="16" name="Google Shape;16;p2"/>
          <p:cNvPicPr preferRelativeResize="0"/>
          <p:nvPr/>
        </p:nvPicPr>
        <p:blipFill rotWithShape="1">
          <a:blip r:embed="rId4"/>
          <a:srcRect/>
          <a:stretch>
            <a:fillRect/>
          </a:stretch>
        </p:blipFill>
        <p:spPr>
          <a:xfrm>
            <a:off x="3810" y="6746240"/>
            <a:ext cx="9144000" cy="406400"/>
          </a:xfrm>
          <a:prstGeom prst="rect">
            <a:avLst/>
          </a:prstGeom>
          <a:noFill/>
          <a:ln w="9525" cap="flat" cmpd="sng">
            <a:solidFill>
              <a:schemeClr val="dk1"/>
            </a:solidFill>
            <a:prstDash val="solid"/>
            <a:round/>
            <a:headEnd type="none" w="sm" len="sm"/>
            <a:tailEnd type="none" w="sm" len="sm"/>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55" name="Shape 55"/>
        <p:cNvGrpSpPr/>
        <p:nvPr/>
      </p:nvGrpSpPr>
      <p:grpSpPr>
        <a:xfrm>
          <a:off x="0" y="0"/>
          <a:ext cx="0" cy="0"/>
          <a:chOff x="0" y="0"/>
          <a:chExt cx="0" cy="0"/>
        </a:xfrm>
      </p:grpSpPr>
      <p:sp>
        <p:nvSpPr>
          <p:cNvPr id="56" name="Google Shape;56;p11"/>
          <p:cNvSpPr txBox="1"/>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81E75"/>
              </a:buClr>
              <a:buSzPts val="4500"/>
              <a:buFont typeface="Helvetica Neue" panose="020B0604020202020204"/>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11"/>
          <p:cNvSpPr txBox="1"/>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00"/>
              </a:spcBef>
              <a:spcAft>
                <a:spcPts val="0"/>
              </a:spcAft>
              <a:buSzPts val="1854"/>
              <a:buNone/>
              <a:defRPr sz="1800">
                <a:solidFill>
                  <a:srgbClr val="888888"/>
                </a:solidFill>
              </a:defRPr>
            </a:lvl1pPr>
            <a:lvl2pPr marL="914400" lvl="1" indent="-228600" algn="l">
              <a:lnSpc>
                <a:spcPct val="90000"/>
              </a:lnSpc>
              <a:spcBef>
                <a:spcPts val="750"/>
              </a:spcBef>
              <a:spcAft>
                <a:spcPts val="0"/>
              </a:spcAft>
              <a:buSzPts val="1500"/>
              <a:buNone/>
              <a:defRPr sz="1500">
                <a:solidFill>
                  <a:srgbClr val="888888"/>
                </a:solidFill>
              </a:defRPr>
            </a:lvl2pPr>
            <a:lvl3pPr marL="1371600" lvl="2" indent="-228600" algn="l">
              <a:lnSpc>
                <a:spcPct val="90000"/>
              </a:lnSpc>
              <a:spcBef>
                <a:spcPts val="600"/>
              </a:spcBef>
              <a:spcAft>
                <a:spcPts val="0"/>
              </a:spcAft>
              <a:buSzPts val="1350"/>
              <a:buNone/>
              <a:defRPr sz="1350">
                <a:solidFill>
                  <a:srgbClr val="888888"/>
                </a:solidFill>
              </a:defRPr>
            </a:lvl3pPr>
            <a:lvl4pPr marL="1828800" lvl="3" indent="-228600" algn="l">
              <a:lnSpc>
                <a:spcPct val="90000"/>
              </a:lnSpc>
              <a:spcBef>
                <a:spcPts val="750"/>
              </a:spcBef>
              <a:spcAft>
                <a:spcPts val="0"/>
              </a:spcAft>
              <a:buSzPts val="1200"/>
              <a:buNone/>
              <a:defRPr sz="1200">
                <a:solidFill>
                  <a:srgbClr val="888888"/>
                </a:solidFill>
              </a:defRPr>
            </a:lvl4pPr>
            <a:lvl5pPr marL="2286000" lvl="4" indent="-228600" algn="l">
              <a:lnSpc>
                <a:spcPct val="90000"/>
              </a:lnSpc>
              <a:spcBef>
                <a:spcPts val="750"/>
              </a:spcBef>
              <a:spcAft>
                <a:spcPts val="0"/>
              </a:spcAft>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p:txBody>
      </p:sp>
      <p:sp>
        <p:nvSpPr>
          <p:cNvPr id="58" name="Google Shape;58;p11"/>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1"/>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1"/>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spTree>
      <p:nvGrpSpPr>
        <p:cNvPr id="61" name="Shape 61"/>
        <p:cNvGrpSpPr/>
        <p:nvPr/>
      </p:nvGrpSpPr>
      <p:grpSpPr>
        <a:xfrm>
          <a:off x="0" y="0"/>
          <a:ext cx="0" cy="0"/>
          <a:chOff x="0" y="0"/>
          <a:chExt cx="0" cy="0"/>
        </a:xfrm>
      </p:grpSpPr>
      <p:sp>
        <p:nvSpPr>
          <p:cNvPr id="62" name="Google Shape;62;p12"/>
          <p:cNvSpPr txBox="1"/>
          <p:nvPr>
            <p:ph type="title"/>
          </p:nvPr>
        </p:nvSpPr>
        <p:spPr>
          <a:xfrm>
            <a:off x="573883" y="1466532"/>
            <a:ext cx="7886700" cy="82391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81E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2"/>
          <p:cNvSpPr txBox="1"/>
          <p:nvPr>
            <p:ph type="body" idx="1"/>
          </p:nvPr>
        </p:nvSpPr>
        <p:spPr>
          <a:xfrm>
            <a:off x="629842" y="220297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900"/>
              </a:spcBef>
              <a:spcAft>
                <a:spcPts val="0"/>
              </a:spcAft>
              <a:buSzPts val="1854"/>
              <a:buNone/>
              <a:defRPr sz="1800" b="1"/>
            </a:lvl1pPr>
            <a:lvl2pPr marL="914400" lvl="1" indent="-228600" algn="l">
              <a:lnSpc>
                <a:spcPct val="90000"/>
              </a:lnSpc>
              <a:spcBef>
                <a:spcPts val="750"/>
              </a:spcBef>
              <a:spcAft>
                <a:spcPts val="0"/>
              </a:spcAft>
              <a:buSzPts val="1500"/>
              <a:buNone/>
              <a:defRPr sz="1500" b="1"/>
            </a:lvl2pPr>
            <a:lvl3pPr marL="1371600" lvl="2" indent="-228600" algn="l">
              <a:lnSpc>
                <a:spcPct val="90000"/>
              </a:lnSpc>
              <a:spcBef>
                <a:spcPts val="600"/>
              </a:spcBef>
              <a:spcAft>
                <a:spcPts val="0"/>
              </a:spcAft>
              <a:buSzPts val="1350"/>
              <a:buNone/>
              <a:defRPr sz="1350" b="1"/>
            </a:lvl3pPr>
            <a:lvl4pPr marL="1828800" lvl="3" indent="-228600" algn="l">
              <a:lnSpc>
                <a:spcPct val="90000"/>
              </a:lnSpc>
              <a:spcBef>
                <a:spcPts val="750"/>
              </a:spcBef>
              <a:spcAft>
                <a:spcPts val="0"/>
              </a:spcAft>
              <a:buSzPts val="1200"/>
              <a:buNone/>
              <a:defRPr sz="1200" b="1"/>
            </a:lvl4pPr>
            <a:lvl5pPr marL="2286000" lvl="4" indent="-228600" algn="l">
              <a:lnSpc>
                <a:spcPct val="90000"/>
              </a:lnSpc>
              <a:spcBef>
                <a:spcPts val="750"/>
              </a:spcBef>
              <a:spcAft>
                <a:spcPts val="0"/>
              </a:spcAft>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p:txBody>
      </p:sp>
      <p:sp>
        <p:nvSpPr>
          <p:cNvPr id="64" name="Google Shape;64;p12"/>
          <p:cNvSpPr txBox="1"/>
          <p:nvPr>
            <p:ph type="body" idx="2"/>
          </p:nvPr>
        </p:nvSpPr>
        <p:spPr>
          <a:xfrm>
            <a:off x="629842" y="3190240"/>
            <a:ext cx="3868340" cy="2590801"/>
          </a:xfrm>
          <a:prstGeom prst="rect">
            <a:avLst/>
          </a:prstGeom>
          <a:noFill/>
          <a:ln>
            <a:noFill/>
          </a:ln>
        </p:spPr>
        <p:txBody>
          <a:bodyPr spcFirstLastPara="1" wrap="square" lIns="91425" tIns="45700" rIns="91425" bIns="45700" anchor="t" anchorCtr="0">
            <a:normAutofit/>
          </a:bodyPr>
          <a:lstStyle>
            <a:lvl1pPr marL="457200" lvl="0" indent="-346075" algn="l">
              <a:lnSpc>
                <a:spcPct val="90000"/>
              </a:lnSpc>
              <a:spcBef>
                <a:spcPts val="900"/>
              </a:spcBef>
              <a:spcAft>
                <a:spcPts val="0"/>
              </a:spcAft>
              <a:buSzPts val="1854"/>
              <a:buChar char="▪"/>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65" name="Google Shape;65;p12"/>
          <p:cNvSpPr txBox="1"/>
          <p:nvPr>
            <p:ph type="body" idx="3"/>
          </p:nvPr>
        </p:nvSpPr>
        <p:spPr>
          <a:xfrm>
            <a:off x="4626768" y="2208688"/>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900"/>
              </a:spcBef>
              <a:spcAft>
                <a:spcPts val="0"/>
              </a:spcAft>
              <a:buSzPts val="1854"/>
              <a:buNone/>
              <a:defRPr sz="1800" b="1"/>
            </a:lvl1pPr>
            <a:lvl2pPr marL="914400" lvl="1" indent="-228600" algn="l">
              <a:lnSpc>
                <a:spcPct val="90000"/>
              </a:lnSpc>
              <a:spcBef>
                <a:spcPts val="750"/>
              </a:spcBef>
              <a:spcAft>
                <a:spcPts val="0"/>
              </a:spcAft>
              <a:buSzPts val="1500"/>
              <a:buNone/>
              <a:defRPr sz="1500" b="1"/>
            </a:lvl2pPr>
            <a:lvl3pPr marL="1371600" lvl="2" indent="-228600" algn="l">
              <a:lnSpc>
                <a:spcPct val="90000"/>
              </a:lnSpc>
              <a:spcBef>
                <a:spcPts val="600"/>
              </a:spcBef>
              <a:spcAft>
                <a:spcPts val="0"/>
              </a:spcAft>
              <a:buSzPts val="1350"/>
              <a:buNone/>
              <a:defRPr sz="1350" b="1"/>
            </a:lvl3pPr>
            <a:lvl4pPr marL="1828800" lvl="3" indent="-228600" algn="l">
              <a:lnSpc>
                <a:spcPct val="90000"/>
              </a:lnSpc>
              <a:spcBef>
                <a:spcPts val="750"/>
              </a:spcBef>
              <a:spcAft>
                <a:spcPts val="0"/>
              </a:spcAft>
              <a:buSzPts val="1200"/>
              <a:buNone/>
              <a:defRPr sz="1200" b="1"/>
            </a:lvl4pPr>
            <a:lvl5pPr marL="2286000" lvl="4" indent="-228600" algn="l">
              <a:lnSpc>
                <a:spcPct val="90000"/>
              </a:lnSpc>
              <a:spcBef>
                <a:spcPts val="750"/>
              </a:spcBef>
              <a:spcAft>
                <a:spcPts val="0"/>
              </a:spcAft>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p:txBody>
      </p:sp>
      <p:sp>
        <p:nvSpPr>
          <p:cNvPr id="66" name="Google Shape;66;p12"/>
          <p:cNvSpPr txBox="1"/>
          <p:nvPr>
            <p:ph type="body" idx="4"/>
          </p:nvPr>
        </p:nvSpPr>
        <p:spPr>
          <a:xfrm>
            <a:off x="4629150" y="3190240"/>
            <a:ext cx="3887391" cy="2590801"/>
          </a:xfrm>
          <a:prstGeom prst="rect">
            <a:avLst/>
          </a:prstGeom>
          <a:noFill/>
          <a:ln>
            <a:noFill/>
          </a:ln>
        </p:spPr>
        <p:txBody>
          <a:bodyPr spcFirstLastPara="1" wrap="square" lIns="91425" tIns="45700" rIns="91425" bIns="45700" anchor="t" anchorCtr="0">
            <a:normAutofit/>
          </a:bodyPr>
          <a:lstStyle>
            <a:lvl1pPr marL="457200" lvl="0" indent="-346075" algn="l">
              <a:lnSpc>
                <a:spcPct val="90000"/>
              </a:lnSpc>
              <a:spcBef>
                <a:spcPts val="900"/>
              </a:spcBef>
              <a:spcAft>
                <a:spcPts val="0"/>
              </a:spcAft>
              <a:buSzPts val="1854"/>
              <a:buChar char="▪"/>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67" name="Google Shape;67;p12"/>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2"/>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2"/>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matchingName="Content with Caption">
  <p:cSld name="OBJECT_WITH_CAPTION_TEXT">
    <p:spTree>
      <p:nvGrpSpPr>
        <p:cNvPr id="70" name="Shape 70"/>
        <p:cNvGrpSpPr/>
        <p:nvPr/>
      </p:nvGrpSpPr>
      <p:grpSpPr>
        <a:xfrm>
          <a:off x="0" y="0"/>
          <a:ext cx="0" cy="0"/>
          <a:chOff x="0" y="0"/>
          <a:chExt cx="0" cy="0"/>
        </a:xfrm>
      </p:grpSpPr>
      <p:sp>
        <p:nvSpPr>
          <p:cNvPr id="71" name="Google Shape;71;p13"/>
          <p:cNvSpPr txBox="1"/>
          <p:nvPr>
            <p:ph type="title"/>
          </p:nvPr>
        </p:nvSpPr>
        <p:spPr>
          <a:xfrm>
            <a:off x="627459" y="158115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81E75"/>
              </a:buClr>
              <a:buSzPts val="2400"/>
              <a:buFont typeface="Helvetica Neue" panose="020B0604020202020204"/>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13"/>
          <p:cNvSpPr txBox="1"/>
          <p:nvPr>
            <p:ph type="body" idx="1"/>
          </p:nvPr>
        </p:nvSpPr>
        <p:spPr>
          <a:xfrm>
            <a:off x="3800475" y="1581151"/>
            <a:ext cx="4629150" cy="4287838"/>
          </a:xfrm>
          <a:prstGeom prst="rect">
            <a:avLst/>
          </a:prstGeom>
          <a:noFill/>
          <a:ln>
            <a:noFill/>
          </a:ln>
        </p:spPr>
        <p:txBody>
          <a:bodyPr spcFirstLastPara="1" wrap="square" lIns="91425" tIns="45700" rIns="91425" bIns="45700" anchor="t" anchorCtr="0">
            <a:normAutofit/>
          </a:bodyPr>
          <a:lstStyle>
            <a:lvl1pPr marL="457200" lvl="0" indent="-385445" algn="l">
              <a:lnSpc>
                <a:spcPct val="90000"/>
              </a:lnSpc>
              <a:spcBef>
                <a:spcPts val="900"/>
              </a:spcBef>
              <a:spcAft>
                <a:spcPts val="0"/>
              </a:spcAft>
              <a:buSzPts val="2472"/>
              <a:buChar char="▪"/>
              <a:defRPr sz="2400"/>
            </a:lvl1pPr>
            <a:lvl2pPr marL="914400" lvl="1" indent="-361950" algn="l">
              <a:lnSpc>
                <a:spcPct val="90000"/>
              </a:lnSpc>
              <a:spcBef>
                <a:spcPts val="750"/>
              </a:spcBef>
              <a:spcAft>
                <a:spcPts val="0"/>
              </a:spcAft>
              <a:buSzPts val="2100"/>
              <a:buChar char="▪"/>
              <a:defRPr sz="2100"/>
            </a:lvl2pPr>
            <a:lvl3pPr marL="1371600" lvl="2" indent="-342900" algn="l">
              <a:lnSpc>
                <a:spcPct val="90000"/>
              </a:lnSpc>
              <a:spcBef>
                <a:spcPts val="600"/>
              </a:spcBef>
              <a:spcAft>
                <a:spcPts val="0"/>
              </a:spcAft>
              <a:buSzPts val="1800"/>
              <a:buChar char="▪"/>
              <a:defRPr sz="1800"/>
            </a:lvl3pPr>
            <a:lvl4pPr marL="1828800" lvl="3" indent="-323850" algn="l">
              <a:lnSpc>
                <a:spcPct val="90000"/>
              </a:lnSpc>
              <a:spcBef>
                <a:spcPts val="750"/>
              </a:spcBef>
              <a:spcAft>
                <a:spcPts val="0"/>
              </a:spcAft>
              <a:buSzPts val="1500"/>
              <a:buChar char="▪"/>
              <a:defRPr sz="1500"/>
            </a:lvl4pPr>
            <a:lvl5pPr marL="2286000" lvl="4" indent="-323850" algn="l">
              <a:lnSpc>
                <a:spcPct val="90000"/>
              </a:lnSpc>
              <a:spcBef>
                <a:spcPts val="750"/>
              </a:spcBef>
              <a:spcAft>
                <a:spcPts val="0"/>
              </a:spcAft>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p:txBody>
      </p:sp>
      <p:sp>
        <p:nvSpPr>
          <p:cNvPr id="73" name="Google Shape;73;p13"/>
          <p:cNvSpPr txBox="1"/>
          <p:nvPr>
            <p:ph type="body" idx="2"/>
          </p:nvPr>
        </p:nvSpPr>
        <p:spPr>
          <a:xfrm>
            <a:off x="629841" y="3429000"/>
            <a:ext cx="2949178" cy="24399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00"/>
              </a:spcBef>
              <a:spcAft>
                <a:spcPts val="0"/>
              </a:spcAft>
              <a:buSzPts val="1236"/>
              <a:buNone/>
              <a:defRPr sz="1200"/>
            </a:lvl1pPr>
            <a:lvl2pPr marL="914400" lvl="1" indent="-228600" algn="l">
              <a:lnSpc>
                <a:spcPct val="90000"/>
              </a:lnSpc>
              <a:spcBef>
                <a:spcPts val="750"/>
              </a:spcBef>
              <a:spcAft>
                <a:spcPts val="0"/>
              </a:spcAft>
              <a:buSzPts val="1050"/>
              <a:buNone/>
              <a:defRPr sz="1050"/>
            </a:lvl2pPr>
            <a:lvl3pPr marL="1371600" lvl="2" indent="-228600" algn="l">
              <a:lnSpc>
                <a:spcPct val="90000"/>
              </a:lnSpc>
              <a:spcBef>
                <a:spcPts val="600"/>
              </a:spcBef>
              <a:spcAft>
                <a:spcPts val="0"/>
              </a:spcAft>
              <a:buSzPts val="900"/>
              <a:buNone/>
              <a:defRPr sz="900"/>
            </a:lvl3pPr>
            <a:lvl4pPr marL="1828800" lvl="3" indent="-228600" algn="l">
              <a:lnSpc>
                <a:spcPct val="90000"/>
              </a:lnSpc>
              <a:spcBef>
                <a:spcPts val="750"/>
              </a:spcBef>
              <a:spcAft>
                <a:spcPts val="0"/>
              </a:spcAft>
              <a:buSzPts val="750"/>
              <a:buNone/>
              <a:defRPr sz="750"/>
            </a:lvl4pPr>
            <a:lvl5pPr marL="2286000" lvl="4" indent="-228600" algn="l">
              <a:lnSpc>
                <a:spcPct val="90000"/>
              </a:lnSpc>
              <a:spcBef>
                <a:spcPts val="750"/>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p:txBody>
      </p:sp>
      <p:sp>
        <p:nvSpPr>
          <p:cNvPr id="74" name="Google Shape;74;p13"/>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3"/>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3"/>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matchingName="Picture with Caption">
  <p:cSld name="PICTURE_WITH_CAPTION_TEXT">
    <p:spTree>
      <p:nvGrpSpPr>
        <p:cNvPr id="77" name="Shape 77"/>
        <p:cNvGrpSpPr/>
        <p:nvPr/>
      </p:nvGrpSpPr>
      <p:grpSpPr>
        <a:xfrm>
          <a:off x="0" y="0"/>
          <a:ext cx="0" cy="0"/>
          <a:chOff x="0" y="0"/>
          <a:chExt cx="0" cy="0"/>
        </a:xfrm>
      </p:grpSpPr>
      <p:sp>
        <p:nvSpPr>
          <p:cNvPr id="78" name="Google Shape;78;p14"/>
          <p:cNvSpPr txBox="1"/>
          <p:nvPr>
            <p:ph type="title"/>
          </p:nvPr>
        </p:nvSpPr>
        <p:spPr>
          <a:xfrm>
            <a:off x="627459" y="140208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81E75"/>
              </a:buClr>
              <a:buSzPts val="2400"/>
              <a:buFont typeface="Helvetica Neue" panose="020B0604020202020204"/>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14"/>
          <p:cNvSpPr/>
          <p:nvPr>
            <p:ph type="pic" idx="2"/>
          </p:nvPr>
        </p:nvSpPr>
        <p:spPr>
          <a:xfrm>
            <a:off x="3800475" y="1414146"/>
            <a:ext cx="4629150" cy="4454843"/>
          </a:xfrm>
          <a:prstGeom prst="rect">
            <a:avLst/>
          </a:prstGeom>
          <a:noFill/>
          <a:ln>
            <a:noFill/>
          </a:ln>
        </p:spPr>
      </p:sp>
      <p:sp>
        <p:nvSpPr>
          <p:cNvPr id="80" name="Google Shape;80;p14"/>
          <p:cNvSpPr txBox="1"/>
          <p:nvPr>
            <p:ph type="body" idx="1"/>
          </p:nvPr>
        </p:nvSpPr>
        <p:spPr>
          <a:xfrm>
            <a:off x="629841" y="3129280"/>
            <a:ext cx="2949178" cy="273970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00"/>
              </a:spcBef>
              <a:spcAft>
                <a:spcPts val="0"/>
              </a:spcAft>
              <a:buSzPts val="1236"/>
              <a:buNone/>
              <a:defRPr sz="1200"/>
            </a:lvl1pPr>
            <a:lvl2pPr marL="914400" lvl="1" indent="-228600" algn="l">
              <a:lnSpc>
                <a:spcPct val="90000"/>
              </a:lnSpc>
              <a:spcBef>
                <a:spcPts val="750"/>
              </a:spcBef>
              <a:spcAft>
                <a:spcPts val="0"/>
              </a:spcAft>
              <a:buSzPts val="1050"/>
              <a:buNone/>
              <a:defRPr sz="1050"/>
            </a:lvl2pPr>
            <a:lvl3pPr marL="1371600" lvl="2" indent="-228600" algn="l">
              <a:lnSpc>
                <a:spcPct val="90000"/>
              </a:lnSpc>
              <a:spcBef>
                <a:spcPts val="600"/>
              </a:spcBef>
              <a:spcAft>
                <a:spcPts val="0"/>
              </a:spcAft>
              <a:buSzPts val="900"/>
              <a:buNone/>
              <a:defRPr sz="900"/>
            </a:lvl3pPr>
            <a:lvl4pPr marL="1828800" lvl="3" indent="-228600" algn="l">
              <a:lnSpc>
                <a:spcPct val="90000"/>
              </a:lnSpc>
              <a:spcBef>
                <a:spcPts val="750"/>
              </a:spcBef>
              <a:spcAft>
                <a:spcPts val="0"/>
              </a:spcAft>
              <a:buSzPts val="750"/>
              <a:buNone/>
              <a:defRPr sz="750"/>
            </a:lvl4pPr>
            <a:lvl5pPr marL="2286000" lvl="4" indent="-228600" algn="l">
              <a:lnSpc>
                <a:spcPct val="90000"/>
              </a:lnSpc>
              <a:spcBef>
                <a:spcPts val="750"/>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p:txBody>
      </p:sp>
      <p:sp>
        <p:nvSpPr>
          <p:cNvPr id="81" name="Google Shape;81;p14"/>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4"/>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4"/>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matchingName="Title and Vertical Text">
  <p:cSld name="VERTICAL_TEXT">
    <p:spTree>
      <p:nvGrpSpPr>
        <p:cNvPr id="84" name="Shape 84"/>
        <p:cNvGrpSpPr/>
        <p:nvPr/>
      </p:nvGrpSpPr>
      <p:grpSpPr>
        <a:xfrm>
          <a:off x="0" y="0"/>
          <a:ext cx="0" cy="0"/>
          <a:chOff x="0" y="0"/>
          <a:chExt cx="0" cy="0"/>
        </a:xfrm>
      </p:grpSpPr>
      <p:sp>
        <p:nvSpPr>
          <p:cNvPr id="85" name="Google Shape;85;p15"/>
          <p:cNvSpPr txBox="1"/>
          <p:nvPr>
            <p:ph type="title"/>
          </p:nvPr>
        </p:nvSpPr>
        <p:spPr>
          <a:xfrm>
            <a:off x="628650" y="1649192"/>
            <a:ext cx="7886700" cy="93858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81E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5"/>
          <p:cNvSpPr txBox="1"/>
          <p:nvPr>
            <p:ph type="body" idx="1"/>
          </p:nvPr>
        </p:nvSpPr>
        <p:spPr>
          <a:xfrm rot="5400000">
            <a:off x="2911313" y="463987"/>
            <a:ext cx="3321375" cy="7886700"/>
          </a:xfrm>
          <a:prstGeom prst="rect">
            <a:avLst/>
          </a:prstGeom>
          <a:noFill/>
          <a:ln>
            <a:noFill/>
          </a:ln>
        </p:spPr>
        <p:txBody>
          <a:bodyPr spcFirstLastPara="1" wrap="square" lIns="91425" tIns="45700" rIns="91425" bIns="45700" anchor="t" anchorCtr="0">
            <a:normAutofit/>
          </a:bodyPr>
          <a:lstStyle>
            <a:lvl1pPr marL="457200" lvl="0" indent="-346075" algn="l">
              <a:lnSpc>
                <a:spcPct val="90000"/>
              </a:lnSpc>
              <a:spcBef>
                <a:spcPts val="900"/>
              </a:spcBef>
              <a:spcAft>
                <a:spcPts val="0"/>
              </a:spcAft>
              <a:buSzPts val="1854"/>
              <a:buChar char="▪"/>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87" name="Google Shape;87;p15"/>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5"/>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5"/>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_TITLE_AND_VERTICAL_TEXT">
    <p:spTree>
      <p:nvGrpSpPr>
        <p:cNvPr id="90" name="Shape 90"/>
        <p:cNvGrpSpPr/>
        <p:nvPr/>
      </p:nvGrpSpPr>
      <p:grpSpPr>
        <a:xfrm>
          <a:off x="0" y="0"/>
          <a:ext cx="0" cy="0"/>
          <a:chOff x="0" y="0"/>
          <a:chExt cx="0" cy="0"/>
        </a:xfrm>
      </p:grpSpPr>
      <p:sp>
        <p:nvSpPr>
          <p:cNvPr id="91" name="Google Shape;91;p16"/>
          <p:cNvSpPr txBox="1"/>
          <p:nvPr>
            <p:ph type="title"/>
          </p:nvPr>
        </p:nvSpPr>
        <p:spPr>
          <a:xfrm rot="5400000">
            <a:off x="5317173" y="2787968"/>
            <a:ext cx="4481830" cy="197167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81E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16"/>
          <p:cNvSpPr txBox="1"/>
          <p:nvPr>
            <p:ph type="body" idx="1"/>
          </p:nvPr>
        </p:nvSpPr>
        <p:spPr>
          <a:xfrm rot="5400000">
            <a:off x="1344295" y="797561"/>
            <a:ext cx="4369435" cy="5800725"/>
          </a:xfrm>
          <a:prstGeom prst="rect">
            <a:avLst/>
          </a:prstGeom>
          <a:noFill/>
          <a:ln>
            <a:noFill/>
          </a:ln>
        </p:spPr>
        <p:txBody>
          <a:bodyPr spcFirstLastPara="1" wrap="square" lIns="91425" tIns="45700" rIns="91425" bIns="45700" anchor="t" anchorCtr="0">
            <a:normAutofit/>
          </a:bodyPr>
          <a:lstStyle>
            <a:lvl1pPr marL="457200" lvl="0" indent="-346075" algn="l">
              <a:lnSpc>
                <a:spcPct val="90000"/>
              </a:lnSpc>
              <a:spcBef>
                <a:spcPts val="900"/>
              </a:spcBef>
              <a:spcAft>
                <a:spcPts val="0"/>
              </a:spcAft>
              <a:buSzPts val="1854"/>
              <a:buChar char="▪"/>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93" name="Google Shape;93;p16"/>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6"/>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6"/>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lnSpc>
                <a:spcPct val="100000"/>
              </a:lnSpc>
            </a:pPr>
            <a:fld id="{6184CBDD-B34A-4DFF-BA9B-4AC119462E3F}" type="datetime">
              <a:rPr lang="en-US" sz="1000" b="0" strike="noStrike" spc="-1" smtClean="0">
                <a:solidFill>
                  <a:srgbClr val="073E87"/>
                </a:solidFill>
                <a:uFill>
                  <a:solidFill>
                    <a:srgbClr val="FFFFFF"/>
                  </a:solidFill>
                </a:uFill>
                <a:latin typeface="Arial" panose="020B0604020202020204"/>
              </a:rPr>
            </a:fld>
            <a:endParaRPr lang="en-US" sz="1400" b="0" strike="noStrike" spc="-1">
              <a:solidFill>
                <a:srgbClr val="000000"/>
              </a:solidFill>
              <a:uFill>
                <a:solidFill>
                  <a:srgbClr val="FFFFFF"/>
                </a:solidFill>
              </a:uFill>
              <a:latin typeface="Times New Roman" panose="02020603050405020304"/>
            </a:endParaRPr>
          </a:p>
        </p:txBody>
      </p:sp>
      <p:sp>
        <p:nvSpPr>
          <p:cNvPr id="3" name="Footer Placeholder 2"/>
          <p:cNvSpPr>
            <a:spLocks noGrp="1"/>
          </p:cNvSpPr>
          <p:nvPr>
            <p:ph type="ftr" sz="quarter" idx="11"/>
          </p:nvPr>
        </p:nvSpPr>
        <p:spPr/>
        <p:txBody>
          <a:bodyPr/>
          <a:lstStyle/>
          <a:p>
            <a:endParaRPr lang="en-US" sz="2400" b="0" strike="noStrike" spc="-1">
              <a:solidFill>
                <a:srgbClr val="000000"/>
              </a:solidFill>
              <a:uFill>
                <a:solidFill>
                  <a:srgbClr val="FFFFFF"/>
                </a:solidFill>
              </a:uFill>
              <a:latin typeface="Times New Roman" panose="02020603050405020304"/>
            </a:endParaRPr>
          </a:p>
        </p:txBody>
      </p:sp>
      <p:sp>
        <p:nvSpPr>
          <p:cNvPr id="4" name="Slide Number Placeholder 3"/>
          <p:cNvSpPr>
            <a:spLocks noGrp="1"/>
          </p:cNvSpPr>
          <p:nvPr>
            <p:ph type="sldNum" sz="quarter" idx="12"/>
          </p:nvPr>
        </p:nvSpPr>
        <p:spPr/>
        <p:txBody>
          <a:bodyPr/>
          <a:lstStyle/>
          <a:p>
            <a:pPr algn="ctr">
              <a:lnSpc>
                <a:spcPct val="100000"/>
              </a:lnSpc>
            </a:pPr>
            <a:fld id="{F29E2E4C-7BE9-4D2A-BE98-CB763DF73637}" type="slidenum">
              <a:rPr lang="en-US" sz="1000" b="0" strike="noStrike" spc="-1" smtClean="0">
                <a:solidFill>
                  <a:srgbClr val="073E87"/>
                </a:solidFill>
                <a:uFill>
                  <a:solidFill>
                    <a:srgbClr val="FFFFFF"/>
                  </a:solidFill>
                </a:uFill>
                <a:latin typeface="Arial" panose="020B0604020202020204"/>
              </a:rPr>
            </a:fld>
            <a:endParaRPr lang="en-US" sz="1400" b="0" strike="noStrike" spc="-1">
              <a:solidFill>
                <a:srgbClr val="000000"/>
              </a:solidFill>
              <a:uFill>
                <a:solidFill>
                  <a:srgbClr val="FFFFFF"/>
                </a:solidFill>
              </a:uFill>
              <a:latin typeface="Times New Roman" panose="02020603050405020304"/>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02" name="Shape 102"/>
        <p:cNvGrpSpPr/>
        <p:nvPr/>
      </p:nvGrpSpPr>
      <p:grpSpPr>
        <a:xfrm>
          <a:off x="0" y="0"/>
          <a:ext cx="0" cy="0"/>
          <a:chOff x="0" y="0"/>
          <a:chExt cx="0" cy="0"/>
        </a:xfrm>
      </p:grpSpPr>
      <p:sp>
        <p:nvSpPr>
          <p:cNvPr id="103" name="Google Shape;103;p18"/>
          <p:cNvSpPr txBox="1"/>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panose="020F0502020204030204"/>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18"/>
          <p:cNvSpPr txBox="1"/>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05" name="Google Shape;105;p18"/>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8"/>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8"/>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108" name="Shape 108"/>
        <p:cNvGrpSpPr/>
        <p:nvPr/>
      </p:nvGrpSpPr>
      <p:grpSpPr>
        <a:xfrm>
          <a:off x="0" y="0"/>
          <a:ext cx="0" cy="0"/>
          <a:chOff x="0" y="0"/>
          <a:chExt cx="0" cy="0"/>
        </a:xfrm>
      </p:grpSpPr>
      <p:sp>
        <p:nvSpPr>
          <p:cNvPr id="109" name="Google Shape;109;p19"/>
          <p:cNvSpPr txBox="1"/>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19"/>
          <p:cNvSpPr txBox="1"/>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111" name="Google Shape;111;p19"/>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19"/>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19"/>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14" name="Shape 114"/>
        <p:cNvGrpSpPr/>
        <p:nvPr/>
      </p:nvGrpSpPr>
      <p:grpSpPr>
        <a:xfrm>
          <a:off x="0" y="0"/>
          <a:ext cx="0" cy="0"/>
          <a:chOff x="0" y="0"/>
          <a:chExt cx="0" cy="0"/>
        </a:xfrm>
      </p:grpSpPr>
      <p:sp>
        <p:nvSpPr>
          <p:cNvPr id="115" name="Google Shape;115;p20"/>
          <p:cNvSpPr txBox="1"/>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panose="020F0502020204030204"/>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20"/>
          <p:cNvSpPr txBox="1"/>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p:txBody>
      </p:sp>
      <p:sp>
        <p:nvSpPr>
          <p:cNvPr id="117" name="Google Shape;117;p20"/>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20"/>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20"/>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matchingName="2-Title and Content">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621030" y="1405352"/>
            <a:ext cx="7886700" cy="938587"/>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81E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type="body" idx="1"/>
          </p:nvPr>
        </p:nvSpPr>
        <p:spPr>
          <a:xfrm>
            <a:off x="621030" y="2502809"/>
            <a:ext cx="7886700" cy="3321375"/>
          </a:xfrm>
          <a:prstGeom prst="rect">
            <a:avLst/>
          </a:prstGeom>
          <a:noFill/>
          <a:ln>
            <a:noFill/>
          </a:ln>
        </p:spPr>
        <p:txBody>
          <a:bodyPr spcFirstLastPara="1" wrap="square" lIns="91425" tIns="45700" rIns="91425" bIns="45700" anchor="t" anchorCtr="0">
            <a:normAutofit/>
          </a:bodyPr>
          <a:lstStyle>
            <a:lvl1pPr marL="457200" lvl="0" indent="-346075" algn="l">
              <a:lnSpc>
                <a:spcPct val="90000"/>
              </a:lnSpc>
              <a:spcBef>
                <a:spcPts val="900"/>
              </a:spcBef>
              <a:spcAft>
                <a:spcPts val="0"/>
              </a:spcAft>
              <a:buSzPts val="1854"/>
              <a:buChar char="▪"/>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pic>
        <p:nvPicPr>
          <p:cNvPr id="20" name="Google Shape;20;p3"/>
          <p:cNvPicPr preferRelativeResize="0"/>
          <p:nvPr/>
        </p:nvPicPr>
        <p:blipFill rotWithShape="1">
          <a:blip r:embed="rId2"/>
          <a:srcRect t="11111" b="11110"/>
          <a:stretch>
            <a:fillRect/>
          </a:stretch>
        </p:blipFill>
        <p:spPr>
          <a:xfrm>
            <a:off x="0" y="0"/>
            <a:ext cx="9144000" cy="711200"/>
          </a:xfrm>
          <a:prstGeom prst="rect">
            <a:avLst/>
          </a:prstGeom>
          <a:noFill/>
          <a:ln w="9525" cap="flat" cmpd="sng">
            <a:solidFill>
              <a:schemeClr val="dk1"/>
            </a:solidFill>
            <a:prstDash val="solid"/>
            <a:round/>
            <a:headEnd type="none" w="sm" len="sm"/>
            <a:tailEnd type="none" w="sm" len="sm"/>
          </a:ln>
        </p:spPr>
      </p:pic>
      <p:pic>
        <p:nvPicPr>
          <p:cNvPr id="21" name="Google Shape;21;p3"/>
          <p:cNvPicPr preferRelativeResize="0"/>
          <p:nvPr/>
        </p:nvPicPr>
        <p:blipFill rotWithShape="1">
          <a:blip r:embed="rId3"/>
          <a:srcRect l="2842"/>
          <a:stretch>
            <a:fillRect/>
          </a:stretch>
        </p:blipFill>
        <p:spPr>
          <a:xfrm>
            <a:off x="0" y="6734175"/>
            <a:ext cx="9147810" cy="41846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matchingName="Two Content">
  <p:cSld name="TWO_OBJECTS">
    <p:spTree>
      <p:nvGrpSpPr>
        <p:cNvPr id="120" name="Shape 120"/>
        <p:cNvGrpSpPr/>
        <p:nvPr/>
      </p:nvGrpSpPr>
      <p:grpSpPr>
        <a:xfrm>
          <a:off x="0" y="0"/>
          <a:ext cx="0" cy="0"/>
          <a:chOff x="0" y="0"/>
          <a:chExt cx="0" cy="0"/>
        </a:xfrm>
      </p:grpSpPr>
      <p:sp>
        <p:nvSpPr>
          <p:cNvPr id="121" name="Google Shape;121;p21"/>
          <p:cNvSpPr txBox="1"/>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21"/>
          <p:cNvSpPr txBox="1"/>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123" name="Google Shape;123;p21"/>
          <p:cNvSpPr txBox="1"/>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124" name="Google Shape;124;p21"/>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21"/>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21"/>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spTree>
      <p:nvGrpSpPr>
        <p:cNvPr id="127" name="Shape 127"/>
        <p:cNvGrpSpPr/>
        <p:nvPr/>
      </p:nvGrpSpPr>
      <p:grpSpPr>
        <a:xfrm>
          <a:off x="0" y="0"/>
          <a:ext cx="0" cy="0"/>
          <a:chOff x="0" y="0"/>
          <a:chExt cx="0" cy="0"/>
        </a:xfrm>
      </p:grpSpPr>
      <p:sp>
        <p:nvSpPr>
          <p:cNvPr id="128" name="Google Shape;128;p22"/>
          <p:cNvSpPr txBox="1"/>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 name="Google Shape;129;p22"/>
          <p:cNvSpPr txBox="1"/>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p:txBody>
      </p:sp>
      <p:sp>
        <p:nvSpPr>
          <p:cNvPr id="130" name="Google Shape;130;p22"/>
          <p:cNvSpPr txBox="1"/>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131" name="Google Shape;131;p22"/>
          <p:cNvSpPr txBox="1"/>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p:txBody>
      </p:sp>
      <p:sp>
        <p:nvSpPr>
          <p:cNvPr id="132" name="Google Shape;132;p22"/>
          <p:cNvSpPr txBox="1"/>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133" name="Google Shape;133;p22"/>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22"/>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22"/>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36" name="Shape 136"/>
        <p:cNvGrpSpPr/>
        <p:nvPr/>
      </p:nvGrpSpPr>
      <p:grpSpPr>
        <a:xfrm>
          <a:off x="0" y="0"/>
          <a:ext cx="0" cy="0"/>
          <a:chOff x="0" y="0"/>
          <a:chExt cx="0" cy="0"/>
        </a:xfrm>
      </p:grpSpPr>
      <p:sp>
        <p:nvSpPr>
          <p:cNvPr id="137" name="Google Shape;137;p23"/>
          <p:cNvSpPr txBox="1"/>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23"/>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23"/>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23"/>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41" name="Shape 141"/>
        <p:cNvGrpSpPr/>
        <p:nvPr/>
      </p:nvGrpSpPr>
      <p:grpSpPr>
        <a:xfrm>
          <a:off x="0" y="0"/>
          <a:ext cx="0" cy="0"/>
          <a:chOff x="0" y="0"/>
          <a:chExt cx="0" cy="0"/>
        </a:xfrm>
      </p:grpSpPr>
      <p:sp>
        <p:nvSpPr>
          <p:cNvPr id="142" name="Google Shape;142;p24"/>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24"/>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24"/>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matchingName="Content with Caption">
  <p:cSld name="OBJECT_WITH_CAPTION_TEXT">
    <p:spTree>
      <p:nvGrpSpPr>
        <p:cNvPr id="145" name="Shape 145"/>
        <p:cNvGrpSpPr/>
        <p:nvPr/>
      </p:nvGrpSpPr>
      <p:grpSpPr>
        <a:xfrm>
          <a:off x="0" y="0"/>
          <a:ext cx="0" cy="0"/>
          <a:chOff x="0" y="0"/>
          <a:chExt cx="0" cy="0"/>
        </a:xfrm>
      </p:grpSpPr>
      <p:sp>
        <p:nvSpPr>
          <p:cNvPr id="146" name="Google Shape;146;p25"/>
          <p:cNvSpPr txBox="1"/>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panose="020F0502020204030204"/>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 name="Google Shape;147;p25"/>
          <p:cNvSpPr txBox="1"/>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p:txBody>
      </p:sp>
      <p:sp>
        <p:nvSpPr>
          <p:cNvPr id="148" name="Google Shape;148;p25"/>
          <p:cNvSpPr txBox="1"/>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p:txBody>
      </p:sp>
      <p:sp>
        <p:nvSpPr>
          <p:cNvPr id="149" name="Google Shape;149;p25"/>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25"/>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25"/>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matchingName="Picture with Caption">
  <p:cSld name="PICTURE_WITH_CAPTION_TEXT">
    <p:spTree>
      <p:nvGrpSpPr>
        <p:cNvPr id="152" name="Shape 152"/>
        <p:cNvGrpSpPr/>
        <p:nvPr/>
      </p:nvGrpSpPr>
      <p:grpSpPr>
        <a:xfrm>
          <a:off x="0" y="0"/>
          <a:ext cx="0" cy="0"/>
          <a:chOff x="0" y="0"/>
          <a:chExt cx="0" cy="0"/>
        </a:xfrm>
      </p:grpSpPr>
      <p:sp>
        <p:nvSpPr>
          <p:cNvPr id="153" name="Google Shape;153;p26"/>
          <p:cNvSpPr txBox="1"/>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panose="020F0502020204030204"/>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4" name="Google Shape;154;p26"/>
          <p:cNvSpPr/>
          <p:nvPr>
            <p:ph type="pic" idx="2"/>
          </p:nvPr>
        </p:nvSpPr>
        <p:spPr>
          <a:xfrm>
            <a:off x="3887391" y="987426"/>
            <a:ext cx="4629150" cy="4873625"/>
          </a:xfrm>
          <a:prstGeom prst="rect">
            <a:avLst/>
          </a:prstGeom>
          <a:noFill/>
          <a:ln>
            <a:noFill/>
          </a:ln>
        </p:spPr>
      </p:sp>
      <p:sp>
        <p:nvSpPr>
          <p:cNvPr id="155" name="Google Shape;155;p26"/>
          <p:cNvSpPr txBox="1"/>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p:txBody>
      </p:sp>
      <p:sp>
        <p:nvSpPr>
          <p:cNvPr id="156" name="Google Shape;156;p26"/>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26"/>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26"/>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matchingName="Title and Vertical Text">
  <p:cSld name="VERTICAL_TEXT">
    <p:spTree>
      <p:nvGrpSpPr>
        <p:cNvPr id="159" name="Shape 159"/>
        <p:cNvGrpSpPr/>
        <p:nvPr/>
      </p:nvGrpSpPr>
      <p:grpSpPr>
        <a:xfrm>
          <a:off x="0" y="0"/>
          <a:ext cx="0" cy="0"/>
          <a:chOff x="0" y="0"/>
          <a:chExt cx="0" cy="0"/>
        </a:xfrm>
      </p:grpSpPr>
      <p:sp>
        <p:nvSpPr>
          <p:cNvPr id="160" name="Google Shape;160;p27"/>
          <p:cNvSpPr txBox="1"/>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1" name="Google Shape;161;p27"/>
          <p:cNvSpPr txBox="1"/>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162" name="Google Shape;162;p27"/>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27"/>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27"/>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_TITLE_AND_VERTICAL_TEXT">
    <p:spTree>
      <p:nvGrpSpPr>
        <p:cNvPr id="165" name="Shape 165"/>
        <p:cNvGrpSpPr/>
        <p:nvPr/>
      </p:nvGrpSpPr>
      <p:grpSpPr>
        <a:xfrm>
          <a:off x="0" y="0"/>
          <a:ext cx="0" cy="0"/>
          <a:chOff x="0" y="0"/>
          <a:chExt cx="0" cy="0"/>
        </a:xfrm>
      </p:grpSpPr>
      <p:sp>
        <p:nvSpPr>
          <p:cNvPr id="166" name="Google Shape;166;p28"/>
          <p:cNvSpPr txBox="1"/>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 name="Google Shape;167;p28"/>
          <p:cNvSpPr txBox="1"/>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168" name="Google Shape;168;p28"/>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28"/>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28"/>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Bullet-list-content">
  <p:cSld name="3-Bullet-list-content">
    <p:spTree>
      <p:nvGrpSpPr>
        <p:cNvPr id="22" name="Shape 22"/>
        <p:cNvGrpSpPr/>
        <p:nvPr/>
      </p:nvGrpSpPr>
      <p:grpSpPr>
        <a:xfrm>
          <a:off x="0" y="0"/>
          <a:ext cx="0" cy="0"/>
          <a:chOff x="0" y="0"/>
          <a:chExt cx="0" cy="0"/>
        </a:xfrm>
      </p:grpSpPr>
      <p:sp>
        <p:nvSpPr>
          <p:cNvPr id="23" name="Google Shape;23;p4"/>
          <p:cNvSpPr txBox="1"/>
          <p:nvPr>
            <p:ph type="body" idx="1"/>
          </p:nvPr>
        </p:nvSpPr>
        <p:spPr>
          <a:xfrm>
            <a:off x="476141" y="1751821"/>
            <a:ext cx="4004418" cy="3754898"/>
          </a:xfrm>
          <a:prstGeom prst="rect">
            <a:avLst/>
          </a:prstGeom>
          <a:noFill/>
          <a:ln>
            <a:noFill/>
          </a:ln>
        </p:spPr>
        <p:txBody>
          <a:bodyPr spcFirstLastPara="1" wrap="square" lIns="91425" tIns="45700" rIns="91425" bIns="45700" anchor="t" anchorCtr="0">
            <a:normAutofit/>
          </a:bodyPr>
          <a:lstStyle>
            <a:lvl1pPr marL="457200" lvl="0" indent="-346075" algn="l">
              <a:lnSpc>
                <a:spcPct val="90000"/>
              </a:lnSpc>
              <a:spcBef>
                <a:spcPts val="900"/>
              </a:spcBef>
              <a:spcAft>
                <a:spcPts val="0"/>
              </a:spcAft>
              <a:buSzPts val="1854"/>
              <a:buChar char="▪"/>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24" name="Google Shape;24;p4"/>
          <p:cNvSpPr txBox="1"/>
          <p:nvPr>
            <p:ph type="body" idx="2"/>
          </p:nvPr>
        </p:nvSpPr>
        <p:spPr>
          <a:xfrm>
            <a:off x="4663440" y="1751821"/>
            <a:ext cx="4004419" cy="375489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00"/>
              </a:spcBef>
              <a:spcAft>
                <a:spcPts val="0"/>
              </a:spcAft>
              <a:buSzPts val="2163"/>
              <a:buNone/>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pic>
        <p:nvPicPr>
          <p:cNvPr id="25" name="Google Shape;25;p4"/>
          <p:cNvPicPr preferRelativeResize="0"/>
          <p:nvPr/>
        </p:nvPicPr>
        <p:blipFill rotWithShape="1">
          <a:blip r:embed="rId2"/>
          <a:srcRect t="11111" b="11110"/>
          <a:stretch>
            <a:fillRect/>
          </a:stretch>
        </p:blipFill>
        <p:spPr>
          <a:xfrm>
            <a:off x="0" y="0"/>
            <a:ext cx="9144000" cy="711200"/>
          </a:xfrm>
          <a:prstGeom prst="rect">
            <a:avLst/>
          </a:prstGeom>
          <a:noFill/>
          <a:ln w="9525" cap="flat" cmpd="sng">
            <a:solidFill>
              <a:schemeClr val="dk1"/>
            </a:solidFill>
            <a:prstDash val="solid"/>
            <a:round/>
            <a:headEnd type="none" w="sm" len="sm"/>
            <a:tailEnd type="none" w="sm" len="sm"/>
          </a:ln>
        </p:spPr>
      </p:pic>
      <p:pic>
        <p:nvPicPr>
          <p:cNvPr id="26" name="Google Shape;26;p4"/>
          <p:cNvPicPr preferRelativeResize="0"/>
          <p:nvPr/>
        </p:nvPicPr>
        <p:blipFill rotWithShape="1">
          <a:blip r:embed="rId3"/>
          <a:srcRect/>
          <a:stretch>
            <a:fillRect/>
          </a:stretch>
        </p:blipFill>
        <p:spPr>
          <a:xfrm>
            <a:off x="-5243" y="6746240"/>
            <a:ext cx="9144000" cy="406400"/>
          </a:xfrm>
          <a:prstGeom prst="rect">
            <a:avLst/>
          </a:prstGeom>
          <a:noFill/>
          <a:ln w="9525" cap="flat" cmpd="sng">
            <a:solidFill>
              <a:schemeClr val="dk1"/>
            </a:solidFill>
            <a:prstDash val="solid"/>
            <a:round/>
            <a:headEnd type="none" w="sm" len="sm"/>
            <a:tailEnd type="none" w="sm" len="sm"/>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Section-header">
  <p:cSld name="4-Section-header">
    <p:spTree>
      <p:nvGrpSpPr>
        <p:cNvPr id="27" name="Shape 27"/>
        <p:cNvGrpSpPr/>
        <p:nvPr/>
      </p:nvGrpSpPr>
      <p:grpSpPr>
        <a:xfrm>
          <a:off x="0" y="0"/>
          <a:ext cx="0" cy="0"/>
          <a:chOff x="0" y="0"/>
          <a:chExt cx="0" cy="0"/>
        </a:xfrm>
      </p:grpSpPr>
      <p:sp>
        <p:nvSpPr>
          <p:cNvPr id="28" name="Google Shape;28;p5"/>
          <p:cNvSpPr txBox="1"/>
          <p:nvPr>
            <p:ph type="title"/>
          </p:nvPr>
        </p:nvSpPr>
        <p:spPr>
          <a:xfrm>
            <a:off x="506730" y="1601586"/>
            <a:ext cx="8172450" cy="725055"/>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rgbClr val="081E75"/>
              </a:buClr>
              <a:buSzPts val="2700"/>
              <a:buFont typeface="Helvetica Neue" panose="020B0604020202020204"/>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9" name="Google Shape;29;p5"/>
          <p:cNvPicPr preferRelativeResize="0"/>
          <p:nvPr/>
        </p:nvPicPr>
        <p:blipFill rotWithShape="1">
          <a:blip r:embed="rId2"/>
          <a:srcRect t="11111" b="11110"/>
          <a:stretch>
            <a:fillRect/>
          </a:stretch>
        </p:blipFill>
        <p:spPr>
          <a:xfrm>
            <a:off x="0" y="0"/>
            <a:ext cx="9144000" cy="711200"/>
          </a:xfrm>
          <a:prstGeom prst="rect">
            <a:avLst/>
          </a:prstGeom>
          <a:noFill/>
          <a:ln w="9525" cap="flat" cmpd="sng">
            <a:solidFill>
              <a:schemeClr val="dk1"/>
            </a:solidFill>
            <a:prstDash val="solid"/>
            <a:round/>
            <a:headEnd type="none" w="sm" len="sm"/>
            <a:tailEnd type="none" w="sm" len="sm"/>
          </a:ln>
        </p:spPr>
      </p:pic>
      <p:pic>
        <p:nvPicPr>
          <p:cNvPr id="30" name="Google Shape;30;p5"/>
          <p:cNvPicPr preferRelativeResize="0"/>
          <p:nvPr/>
        </p:nvPicPr>
        <p:blipFill rotWithShape="1">
          <a:blip r:embed="rId3"/>
          <a:srcRect/>
          <a:stretch>
            <a:fillRect/>
          </a:stretch>
        </p:blipFill>
        <p:spPr>
          <a:xfrm>
            <a:off x="-5243" y="6746240"/>
            <a:ext cx="9144000" cy="406400"/>
          </a:xfrm>
          <a:prstGeom prst="rect">
            <a:avLst/>
          </a:prstGeom>
          <a:noFill/>
          <a:ln w="9525" cap="flat" cmpd="sng">
            <a:solidFill>
              <a:schemeClr val="dk1"/>
            </a:solidFill>
            <a:prstDash val="solid"/>
            <a:round/>
            <a:headEnd type="none" w="sm" len="sm"/>
            <a:tailEnd type="none" w="sm" len="sm"/>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Bullet-List-and-Chart-Image-Video">
  <p:cSld name="5-Bullet-List-and-Chart-Image-Video">
    <p:spTree>
      <p:nvGrpSpPr>
        <p:cNvPr id="31" name="Shape 31"/>
        <p:cNvGrpSpPr/>
        <p:nvPr/>
      </p:nvGrpSpPr>
      <p:grpSpPr>
        <a:xfrm>
          <a:off x="0" y="0"/>
          <a:ext cx="0" cy="0"/>
          <a:chOff x="0" y="0"/>
          <a:chExt cx="0" cy="0"/>
        </a:xfrm>
      </p:grpSpPr>
      <p:sp>
        <p:nvSpPr>
          <p:cNvPr id="32" name="Google Shape;32;p6"/>
          <p:cNvSpPr txBox="1"/>
          <p:nvPr>
            <p:ph type="body" idx="1"/>
          </p:nvPr>
        </p:nvSpPr>
        <p:spPr>
          <a:xfrm>
            <a:off x="439420" y="1493521"/>
            <a:ext cx="2679699" cy="3169920"/>
          </a:xfrm>
          <a:prstGeom prst="rect">
            <a:avLst/>
          </a:prstGeom>
          <a:noFill/>
          <a:ln>
            <a:noFill/>
          </a:ln>
        </p:spPr>
        <p:txBody>
          <a:bodyPr spcFirstLastPara="1" wrap="square" lIns="91425" tIns="45700" rIns="91425" bIns="45700" anchor="t" anchorCtr="0">
            <a:normAutofit/>
          </a:bodyPr>
          <a:lstStyle>
            <a:lvl1pPr marL="457200" lvl="0" indent="-346075" algn="l">
              <a:lnSpc>
                <a:spcPct val="90000"/>
              </a:lnSpc>
              <a:spcBef>
                <a:spcPts val="900"/>
              </a:spcBef>
              <a:spcAft>
                <a:spcPts val="0"/>
              </a:spcAft>
              <a:buSzPts val="1854"/>
              <a:buChar char="▪"/>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33" name="Google Shape;33;p6"/>
          <p:cNvSpPr txBox="1"/>
          <p:nvPr>
            <p:ph type="body" idx="2"/>
          </p:nvPr>
        </p:nvSpPr>
        <p:spPr>
          <a:xfrm>
            <a:off x="3332480" y="1493521"/>
            <a:ext cx="5458229" cy="4246880"/>
          </a:xfrm>
          <a:prstGeom prst="rect">
            <a:avLst/>
          </a:prstGeom>
          <a:noFill/>
          <a:ln>
            <a:noFill/>
          </a:ln>
        </p:spPr>
        <p:txBody>
          <a:bodyPr spcFirstLastPara="1" wrap="square" lIns="91425" tIns="45700" rIns="91425" bIns="45700" anchor="t" anchorCtr="0">
            <a:normAutofit/>
          </a:bodyPr>
          <a:lstStyle>
            <a:lvl1pPr marL="457200" lvl="0" indent="-346075" algn="l">
              <a:lnSpc>
                <a:spcPct val="90000"/>
              </a:lnSpc>
              <a:spcBef>
                <a:spcPts val="900"/>
              </a:spcBef>
              <a:spcAft>
                <a:spcPts val="0"/>
              </a:spcAft>
              <a:buSzPts val="1854"/>
              <a:buChar char="▪"/>
              <a:defRPr/>
            </a:lvl1pPr>
            <a:lvl2pPr marL="914400" lvl="1" indent="-228600" algn="l">
              <a:lnSpc>
                <a:spcPct val="90000"/>
              </a:lnSpc>
              <a:spcBef>
                <a:spcPts val="750"/>
              </a:spcBef>
              <a:spcAft>
                <a:spcPts val="0"/>
              </a:spcAft>
              <a:buSzPts val="2100"/>
              <a:buNone/>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pic>
        <p:nvPicPr>
          <p:cNvPr id="34" name="Google Shape;34;p6"/>
          <p:cNvPicPr preferRelativeResize="0"/>
          <p:nvPr/>
        </p:nvPicPr>
        <p:blipFill rotWithShape="1">
          <a:blip r:embed="rId2"/>
          <a:srcRect t="11111" b="11110"/>
          <a:stretch>
            <a:fillRect/>
          </a:stretch>
        </p:blipFill>
        <p:spPr>
          <a:xfrm>
            <a:off x="0" y="0"/>
            <a:ext cx="9144000" cy="711200"/>
          </a:xfrm>
          <a:prstGeom prst="rect">
            <a:avLst/>
          </a:prstGeom>
          <a:noFill/>
          <a:ln w="9525" cap="flat" cmpd="sng">
            <a:solidFill>
              <a:schemeClr val="dk1"/>
            </a:solidFill>
            <a:prstDash val="solid"/>
            <a:round/>
            <a:headEnd type="none" w="sm" len="sm"/>
            <a:tailEnd type="none" w="sm" len="sm"/>
          </a:ln>
        </p:spPr>
      </p:pic>
      <p:pic>
        <p:nvPicPr>
          <p:cNvPr id="35" name="Google Shape;35;p6"/>
          <p:cNvPicPr preferRelativeResize="0"/>
          <p:nvPr/>
        </p:nvPicPr>
        <p:blipFill rotWithShape="1">
          <a:blip r:embed="rId3"/>
          <a:srcRect/>
          <a:stretch>
            <a:fillRect/>
          </a:stretch>
        </p:blipFill>
        <p:spPr>
          <a:xfrm>
            <a:off x="-5243" y="6746240"/>
            <a:ext cx="9144000" cy="406400"/>
          </a:xfrm>
          <a:prstGeom prst="rect">
            <a:avLst/>
          </a:prstGeom>
          <a:noFill/>
          <a:ln w="9525" cap="flat" cmpd="sng">
            <a:solidFill>
              <a:schemeClr val="dk1"/>
            </a:solidFill>
            <a:prstDash val="solid"/>
            <a:round/>
            <a:headEnd type="none" w="sm" len="sm"/>
            <a:tailEnd type="none" w="sm" len="sm"/>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Bullet-list-content">
  <p:cSld name="6-Bullet-list-content">
    <p:spTree>
      <p:nvGrpSpPr>
        <p:cNvPr id="36" name="Shape 36"/>
        <p:cNvGrpSpPr/>
        <p:nvPr/>
      </p:nvGrpSpPr>
      <p:grpSpPr>
        <a:xfrm>
          <a:off x="0" y="0"/>
          <a:ext cx="0" cy="0"/>
          <a:chOff x="0" y="0"/>
          <a:chExt cx="0" cy="0"/>
        </a:xfrm>
      </p:grpSpPr>
      <p:sp>
        <p:nvSpPr>
          <p:cNvPr id="37" name="Google Shape;37;p7"/>
          <p:cNvSpPr txBox="1"/>
          <p:nvPr>
            <p:ph type="body" idx="1"/>
          </p:nvPr>
        </p:nvSpPr>
        <p:spPr>
          <a:xfrm>
            <a:off x="476142" y="1772141"/>
            <a:ext cx="4004418" cy="4008899"/>
          </a:xfrm>
          <a:prstGeom prst="rect">
            <a:avLst/>
          </a:prstGeom>
          <a:noFill/>
          <a:ln>
            <a:noFill/>
          </a:ln>
        </p:spPr>
        <p:txBody>
          <a:bodyPr spcFirstLastPara="1" wrap="square" lIns="91425" tIns="45700" rIns="91425" bIns="45700" anchor="t" anchorCtr="0">
            <a:normAutofit/>
          </a:bodyPr>
          <a:lstStyle>
            <a:lvl1pPr marL="457200" lvl="0" indent="-346075" algn="l">
              <a:lnSpc>
                <a:spcPct val="90000"/>
              </a:lnSpc>
              <a:spcBef>
                <a:spcPts val="900"/>
              </a:spcBef>
              <a:spcAft>
                <a:spcPts val="0"/>
              </a:spcAft>
              <a:buSzPts val="1854"/>
              <a:buChar char="▪"/>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38" name="Google Shape;38;p7"/>
          <p:cNvSpPr txBox="1"/>
          <p:nvPr>
            <p:ph type="body" idx="2"/>
          </p:nvPr>
        </p:nvSpPr>
        <p:spPr>
          <a:xfrm>
            <a:off x="4663443" y="1772141"/>
            <a:ext cx="4004416" cy="4008899"/>
          </a:xfrm>
          <a:prstGeom prst="rect">
            <a:avLst/>
          </a:prstGeom>
          <a:noFill/>
          <a:ln>
            <a:noFill/>
          </a:ln>
        </p:spPr>
        <p:txBody>
          <a:bodyPr spcFirstLastPara="1" wrap="square" lIns="91425" tIns="45700" rIns="91425" bIns="45700" anchor="t" anchorCtr="0">
            <a:normAutofit/>
          </a:bodyPr>
          <a:lstStyle>
            <a:lvl1pPr marL="457200" lvl="0" indent="-346075" algn="l">
              <a:lnSpc>
                <a:spcPct val="90000"/>
              </a:lnSpc>
              <a:spcBef>
                <a:spcPts val="900"/>
              </a:spcBef>
              <a:spcAft>
                <a:spcPts val="0"/>
              </a:spcAft>
              <a:buSzPts val="1854"/>
              <a:buChar char="▪"/>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pic>
        <p:nvPicPr>
          <p:cNvPr id="39" name="Google Shape;39;p7"/>
          <p:cNvPicPr preferRelativeResize="0"/>
          <p:nvPr/>
        </p:nvPicPr>
        <p:blipFill rotWithShape="1">
          <a:blip r:embed="rId2"/>
          <a:srcRect t="11111" b="11110"/>
          <a:stretch>
            <a:fillRect/>
          </a:stretch>
        </p:blipFill>
        <p:spPr>
          <a:xfrm>
            <a:off x="0" y="0"/>
            <a:ext cx="9144000" cy="711200"/>
          </a:xfrm>
          <a:prstGeom prst="rect">
            <a:avLst/>
          </a:prstGeom>
          <a:noFill/>
          <a:ln w="9525" cap="flat" cmpd="sng">
            <a:solidFill>
              <a:schemeClr val="dk1"/>
            </a:solidFill>
            <a:prstDash val="solid"/>
            <a:round/>
            <a:headEnd type="none" w="sm" len="sm"/>
            <a:tailEnd type="none" w="sm" len="sm"/>
          </a:ln>
        </p:spPr>
      </p:pic>
      <p:pic>
        <p:nvPicPr>
          <p:cNvPr id="40" name="Google Shape;40;p7"/>
          <p:cNvPicPr preferRelativeResize="0"/>
          <p:nvPr/>
        </p:nvPicPr>
        <p:blipFill rotWithShape="1">
          <a:blip r:embed="rId3"/>
          <a:srcRect/>
          <a:stretch>
            <a:fillRect/>
          </a:stretch>
        </p:blipFill>
        <p:spPr>
          <a:xfrm>
            <a:off x="-5243" y="6746240"/>
            <a:ext cx="9144000" cy="406400"/>
          </a:xfrm>
          <a:prstGeom prst="rect">
            <a:avLst/>
          </a:prstGeom>
          <a:noFill/>
          <a:ln w="9525" cap="flat" cmpd="sng">
            <a:solidFill>
              <a:schemeClr val="dk1"/>
            </a:solidFill>
            <a:prstDash val="solid"/>
            <a:round/>
            <a:headEnd type="none" w="sm" len="sm"/>
            <a:tailEnd type="none" w="sm" len="sm"/>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7-Map-GLOBE-country-regions">
  <p:cSld name="7-Map-GLOBE-country-regions">
    <p:spTree>
      <p:nvGrpSpPr>
        <p:cNvPr id="41" name="Shape 41"/>
        <p:cNvGrpSpPr/>
        <p:nvPr/>
      </p:nvGrpSpPr>
      <p:grpSpPr>
        <a:xfrm>
          <a:off x="0" y="0"/>
          <a:ext cx="0" cy="0"/>
          <a:chOff x="0" y="0"/>
          <a:chExt cx="0" cy="0"/>
        </a:xfrm>
      </p:grpSpPr>
      <p:pic>
        <p:nvPicPr>
          <p:cNvPr id="42" name="Google Shape;42;p8" descr="A map of the world with different colored countries/regions&#10;&#10;Description automatically generated with low confidence"/>
          <p:cNvPicPr preferRelativeResize="0"/>
          <p:nvPr/>
        </p:nvPicPr>
        <p:blipFill rotWithShape="1">
          <a:blip r:embed="rId2"/>
          <a:srcRect/>
          <a:stretch>
            <a:fillRect/>
          </a:stretch>
        </p:blipFill>
        <p:spPr>
          <a:xfrm>
            <a:off x="0" y="184150"/>
            <a:ext cx="9144000" cy="6489700"/>
          </a:xfrm>
          <a:prstGeom prst="rect">
            <a:avLst/>
          </a:prstGeom>
          <a:noFill/>
          <a:ln>
            <a:noFill/>
          </a:ln>
        </p:spPr>
      </p:pic>
      <p:pic>
        <p:nvPicPr>
          <p:cNvPr id="43" name="Google Shape;43;p8"/>
          <p:cNvPicPr preferRelativeResize="0"/>
          <p:nvPr/>
        </p:nvPicPr>
        <p:blipFill rotWithShape="1">
          <a:blip r:embed="rId3"/>
          <a:srcRect t="11111" b="11110"/>
          <a:stretch>
            <a:fillRect/>
          </a:stretch>
        </p:blipFill>
        <p:spPr>
          <a:xfrm>
            <a:off x="0" y="0"/>
            <a:ext cx="9144000" cy="711200"/>
          </a:xfrm>
          <a:prstGeom prst="rect">
            <a:avLst/>
          </a:prstGeom>
          <a:noFill/>
          <a:ln w="9525" cap="flat" cmpd="sng">
            <a:solidFill>
              <a:schemeClr val="dk1"/>
            </a:solidFill>
            <a:prstDash val="solid"/>
            <a:round/>
            <a:headEnd type="none" w="sm" len="sm"/>
            <a:tailEnd type="none" w="sm" len="sm"/>
          </a:ln>
        </p:spPr>
      </p:pic>
      <p:pic>
        <p:nvPicPr>
          <p:cNvPr id="44" name="Google Shape;44;p8"/>
          <p:cNvPicPr preferRelativeResize="0"/>
          <p:nvPr/>
        </p:nvPicPr>
        <p:blipFill rotWithShape="1">
          <a:blip r:embed="rId4"/>
          <a:srcRect/>
          <a:stretch>
            <a:fillRect/>
          </a:stretch>
        </p:blipFill>
        <p:spPr>
          <a:xfrm>
            <a:off x="-5243" y="6746240"/>
            <a:ext cx="9144000" cy="406400"/>
          </a:xfrm>
          <a:prstGeom prst="rect">
            <a:avLst/>
          </a:prstGeom>
          <a:noFill/>
          <a:ln w="9525" cap="flat" cmpd="sng">
            <a:solidFill>
              <a:schemeClr val="dk1"/>
            </a:solidFill>
            <a:prstDash val="solid"/>
            <a:round/>
            <a:headEnd type="none" w="sm" len="sm"/>
            <a:tailEnd type="none" w="sm" len="sm"/>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8-Final-slide-contact-info">
  <p:cSld name="8-Final-slide-contact-info">
    <p:spTree>
      <p:nvGrpSpPr>
        <p:cNvPr id="45" name="Shape 45"/>
        <p:cNvGrpSpPr/>
        <p:nvPr/>
      </p:nvGrpSpPr>
      <p:grpSpPr>
        <a:xfrm>
          <a:off x="0" y="0"/>
          <a:ext cx="0" cy="0"/>
          <a:chOff x="0" y="0"/>
          <a:chExt cx="0" cy="0"/>
        </a:xfrm>
      </p:grpSpPr>
      <p:pic>
        <p:nvPicPr>
          <p:cNvPr id="46" name="Google Shape;46;p9" descr="A picture containing child art, drawing, sky, art&#10;&#10;Description automatically generated"/>
          <p:cNvPicPr preferRelativeResize="0"/>
          <p:nvPr/>
        </p:nvPicPr>
        <p:blipFill rotWithShape="1">
          <a:blip r:embed="rId2"/>
          <a:srcRect/>
          <a:stretch>
            <a:fillRect/>
          </a:stretch>
        </p:blipFill>
        <p:spPr>
          <a:xfrm>
            <a:off x="0" y="354225"/>
            <a:ext cx="9144000" cy="6468533"/>
          </a:xfrm>
          <a:prstGeom prst="rect">
            <a:avLst/>
          </a:prstGeom>
          <a:noFill/>
          <a:ln>
            <a:noFill/>
          </a:ln>
        </p:spPr>
      </p:pic>
      <p:sp>
        <p:nvSpPr>
          <p:cNvPr id="47" name="Google Shape;47;p9"/>
          <p:cNvSpPr txBox="1"/>
          <p:nvPr>
            <p:ph type="title"/>
          </p:nvPr>
        </p:nvSpPr>
        <p:spPr>
          <a:xfrm>
            <a:off x="2989244" y="1377837"/>
            <a:ext cx="2931158" cy="636664"/>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rgbClr val="081E75"/>
              </a:buClr>
              <a:buSzPts val="1500"/>
              <a:buFont typeface="Helvetica Neue" panose="020B0604020202020204"/>
              <a:buNone/>
              <a:defRPr sz="1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9"/>
          <p:cNvSpPr txBox="1"/>
          <p:nvPr>
            <p:ph type="body" idx="1"/>
          </p:nvPr>
        </p:nvSpPr>
        <p:spPr>
          <a:xfrm>
            <a:off x="2989244" y="2227927"/>
            <a:ext cx="2931158" cy="229407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900"/>
              </a:spcBef>
              <a:spcAft>
                <a:spcPts val="0"/>
              </a:spcAft>
              <a:buSzPts val="1545"/>
              <a:buFont typeface="Helvetica Neue" panose="020B0604020202020204"/>
              <a:buNone/>
              <a:defRPr sz="1500" b="0"/>
            </a:lvl1pPr>
            <a:lvl2pPr marL="914400" lvl="1" indent="-228600" algn="l">
              <a:lnSpc>
                <a:spcPct val="90000"/>
              </a:lnSpc>
              <a:spcBef>
                <a:spcPts val="750"/>
              </a:spcBef>
              <a:spcAft>
                <a:spcPts val="0"/>
              </a:spcAft>
              <a:buSzPts val="2100"/>
              <a:buFont typeface="Helvetica Neue Light" panose="020B0604020202020204"/>
              <a:buNone/>
              <a:defRPr/>
            </a:lvl2pPr>
            <a:lvl3pPr marL="1371600" lvl="2" indent="-228600" algn="l">
              <a:lnSpc>
                <a:spcPct val="90000"/>
              </a:lnSpc>
              <a:spcBef>
                <a:spcPts val="600"/>
              </a:spcBef>
              <a:spcAft>
                <a:spcPts val="0"/>
              </a:spcAft>
              <a:buSzPts val="1800"/>
              <a:buFont typeface="Helvetica Neue Light" panose="020B0604020202020204"/>
              <a:buNone/>
              <a:defRPr/>
            </a:lvl3pPr>
            <a:lvl4pPr marL="1828800" lvl="3" indent="-228600" algn="l">
              <a:lnSpc>
                <a:spcPct val="90000"/>
              </a:lnSpc>
              <a:spcBef>
                <a:spcPts val="750"/>
              </a:spcBef>
              <a:spcAft>
                <a:spcPts val="0"/>
              </a:spcAft>
              <a:buSzPts val="1500"/>
              <a:buFont typeface="Helvetica Neue Light" panose="020B0604020202020204"/>
              <a:buNone/>
              <a:defRPr/>
            </a:lvl4pPr>
            <a:lvl5pPr marL="2286000" lvl="4" indent="-228600" algn="l">
              <a:lnSpc>
                <a:spcPct val="90000"/>
              </a:lnSpc>
              <a:spcBef>
                <a:spcPts val="750"/>
              </a:spcBef>
              <a:spcAft>
                <a:spcPts val="0"/>
              </a:spcAft>
              <a:buSzPts val="1500"/>
              <a:buFont typeface="Helvetica Neue Light" panose="020B0604020202020204"/>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49" name="Google Shape;49;p9"/>
          <p:cNvSpPr txBox="1"/>
          <p:nvPr/>
        </p:nvSpPr>
        <p:spPr>
          <a:xfrm>
            <a:off x="2989244" y="4715974"/>
            <a:ext cx="2860039" cy="255813"/>
          </a:xfrm>
          <a:prstGeom prst="rect">
            <a:avLst/>
          </a:prstGeom>
          <a:noFill/>
          <a:ln>
            <a:noFill/>
          </a:ln>
        </p:spPr>
        <p:txBody>
          <a:bodyPr spcFirstLastPara="1" wrap="square" lIns="68575" tIns="34275" rIns="68575" bIns="34275" anchor="b" anchorCtr="0">
            <a:noAutofit/>
          </a:bodyPr>
          <a:lstStyle/>
          <a:p>
            <a:pPr marL="0" marR="0" lvl="0" indent="0" algn="ctr" rtl="0">
              <a:lnSpc>
                <a:spcPct val="90000"/>
              </a:lnSpc>
              <a:spcBef>
                <a:spcPts val="0"/>
              </a:spcBef>
              <a:spcAft>
                <a:spcPts val="0"/>
              </a:spcAft>
              <a:buClr>
                <a:srgbClr val="081E75"/>
              </a:buClr>
              <a:buSzPts val="900"/>
              <a:buFont typeface="Helvetica Neue Light" panose="020B0604020202020204"/>
              <a:buNone/>
            </a:pPr>
            <a:r>
              <a:rPr lang="en-US" sz="900" b="0" i="0" u="none" strike="noStrike" cap="none">
                <a:solidFill>
                  <a:srgbClr val="081E75"/>
                </a:solidFill>
                <a:latin typeface="Helvetica Neue Light" panose="020B0604020202020204"/>
                <a:ea typeface="Helvetica Neue Light" panose="020B0604020202020204"/>
                <a:cs typeface="Helvetica Neue Light" panose="020B0604020202020204"/>
                <a:sym typeface="Helvetica Neue Light" panose="020B0604020202020204"/>
              </a:rPr>
              <a:t>For more information visit www.globe.gov</a:t>
            </a:r>
            <a:endParaRPr lang="en-US" sz="900" b="0" i="0" u="none" strike="noStrike" cap="none">
              <a:solidFill>
                <a:srgbClr val="081E75"/>
              </a:solidFill>
              <a:latin typeface="Helvetica Neue Light" panose="020B0604020202020204"/>
              <a:ea typeface="Helvetica Neue Light" panose="020B0604020202020204"/>
              <a:cs typeface="Helvetica Neue Light" panose="020B0604020202020204"/>
              <a:sym typeface="Helvetica Neue Light" panose="020B0604020202020204"/>
            </a:endParaRPr>
          </a:p>
        </p:txBody>
      </p:sp>
      <p:pic>
        <p:nvPicPr>
          <p:cNvPr id="50" name="Google Shape;50;p9"/>
          <p:cNvPicPr preferRelativeResize="0"/>
          <p:nvPr/>
        </p:nvPicPr>
        <p:blipFill rotWithShape="1">
          <a:blip r:embed="rId3"/>
          <a:srcRect t="11111" b="11110"/>
          <a:stretch>
            <a:fillRect/>
          </a:stretch>
        </p:blipFill>
        <p:spPr>
          <a:xfrm>
            <a:off x="0" y="0"/>
            <a:ext cx="9144000" cy="711200"/>
          </a:xfrm>
          <a:prstGeom prst="rect">
            <a:avLst/>
          </a:prstGeom>
          <a:noFill/>
          <a:ln w="9525" cap="flat" cmpd="sng">
            <a:solidFill>
              <a:schemeClr val="dk1"/>
            </a:solidFill>
            <a:prstDash val="solid"/>
            <a:round/>
            <a:headEnd type="none" w="sm" len="sm"/>
            <a:tailEnd type="none" w="sm" len="sm"/>
          </a:ln>
        </p:spPr>
      </p:pic>
      <p:pic>
        <p:nvPicPr>
          <p:cNvPr id="51" name="Google Shape;51;p9"/>
          <p:cNvPicPr preferRelativeResize="0"/>
          <p:nvPr/>
        </p:nvPicPr>
        <p:blipFill rotWithShape="1">
          <a:blip r:embed="rId4"/>
          <a:srcRect/>
          <a:stretch>
            <a:fillRect/>
          </a:stretch>
        </p:blipFill>
        <p:spPr>
          <a:xfrm>
            <a:off x="-5243" y="6746240"/>
            <a:ext cx="9144000" cy="406400"/>
          </a:xfrm>
          <a:prstGeom prst="rect">
            <a:avLst/>
          </a:prstGeom>
          <a:noFill/>
          <a:ln w="9525" cap="flat" cmpd="sng">
            <a:solidFill>
              <a:schemeClr val="dk1"/>
            </a:solidFill>
            <a:prstDash val="solid"/>
            <a:round/>
            <a:headEnd type="none" w="sm" len="sm"/>
            <a:tailEnd type="none" w="sm" len="sm"/>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52" name="Shape 52"/>
        <p:cNvGrpSpPr/>
        <p:nvPr/>
      </p:nvGrpSpPr>
      <p:grpSpPr>
        <a:xfrm>
          <a:off x="0" y="0"/>
          <a:ext cx="0" cy="0"/>
          <a:chOff x="0" y="0"/>
          <a:chExt cx="0" cy="0"/>
        </a:xfrm>
      </p:grpSpPr>
      <p:sp>
        <p:nvSpPr>
          <p:cNvPr id="53" name="Google Shape;53;p10"/>
          <p:cNvSpPr txBox="1"/>
          <p:nvPr>
            <p:ph type="subTitle" idx="1"/>
          </p:nvPr>
        </p:nvSpPr>
        <p:spPr>
          <a:xfrm>
            <a:off x="323850" y="3332480"/>
            <a:ext cx="4918710" cy="5129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900"/>
              </a:spcBef>
              <a:spcAft>
                <a:spcPts val="0"/>
              </a:spcAft>
              <a:buSzPts val="1854"/>
              <a:buNone/>
              <a:defRPr sz="1800" b="0"/>
            </a:lvl1pPr>
            <a:lvl2pPr lvl="1" algn="ctr">
              <a:lnSpc>
                <a:spcPct val="90000"/>
              </a:lnSpc>
              <a:spcBef>
                <a:spcPts val="750"/>
              </a:spcBef>
              <a:spcAft>
                <a:spcPts val="0"/>
              </a:spcAft>
              <a:buSzPts val="1500"/>
              <a:buNone/>
              <a:defRPr sz="1500"/>
            </a:lvl2pPr>
            <a:lvl3pPr lvl="2" algn="ctr">
              <a:lnSpc>
                <a:spcPct val="90000"/>
              </a:lnSpc>
              <a:spcBef>
                <a:spcPts val="600"/>
              </a:spcBef>
              <a:spcAft>
                <a:spcPts val="0"/>
              </a:spcAft>
              <a:buSzPts val="1350"/>
              <a:buNone/>
              <a:defRPr sz="1350"/>
            </a:lvl3pPr>
            <a:lvl4pPr lvl="3" algn="ctr">
              <a:lnSpc>
                <a:spcPct val="90000"/>
              </a:lnSpc>
              <a:spcBef>
                <a:spcPts val="750"/>
              </a:spcBef>
              <a:spcAft>
                <a:spcPts val="0"/>
              </a:spcAft>
              <a:buSzPts val="1200"/>
              <a:buNone/>
              <a:defRPr sz="1200"/>
            </a:lvl4pPr>
            <a:lvl5pPr lvl="4" algn="ctr">
              <a:lnSpc>
                <a:spcPct val="90000"/>
              </a:lnSpc>
              <a:spcBef>
                <a:spcPts val="750"/>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54" name="Google Shape;54;p10"/>
          <p:cNvSpPr txBox="1"/>
          <p:nvPr>
            <p:ph type="title"/>
          </p:nvPr>
        </p:nvSpPr>
        <p:spPr>
          <a:xfrm>
            <a:off x="323850" y="1888144"/>
            <a:ext cx="4918710" cy="123846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81E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2" Type="http://schemas.openxmlformats.org/officeDocument/2006/relationships/theme" Target="../theme/theme2.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1649192"/>
            <a:ext cx="7886700" cy="93858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81E75"/>
              </a:buClr>
              <a:buSzPts val="2700"/>
              <a:buFont typeface="Helvetica Neue" panose="020B0604020202020204"/>
              <a:buNone/>
              <a:defRPr sz="2700" b="0" i="0" u="none" strike="noStrike" cap="none">
                <a:solidFill>
                  <a:srgbClr val="081E75"/>
                </a:solidFill>
                <a:latin typeface="Helvetica Neue" panose="020B0604020202020204"/>
                <a:ea typeface="Helvetica Neue" panose="020B0604020202020204"/>
                <a:cs typeface="Helvetica Neue" panose="020B0604020202020204"/>
                <a:sym typeface="Helvetica Neue"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type="body" idx="1"/>
          </p:nvPr>
        </p:nvSpPr>
        <p:spPr>
          <a:xfrm>
            <a:off x="628650" y="2746649"/>
            <a:ext cx="7886700" cy="3321375"/>
          </a:xfrm>
          <a:prstGeom prst="rect">
            <a:avLst/>
          </a:prstGeom>
          <a:noFill/>
          <a:ln>
            <a:noFill/>
          </a:ln>
        </p:spPr>
        <p:txBody>
          <a:bodyPr spcFirstLastPara="1" wrap="square" lIns="91425" tIns="45700" rIns="91425" bIns="45700" anchor="t" anchorCtr="0">
            <a:normAutofit/>
          </a:bodyPr>
          <a:lstStyle>
            <a:lvl1pPr marL="457200" marR="0" lvl="0" indent="-365760" algn="l" rtl="0">
              <a:lnSpc>
                <a:spcPct val="90000"/>
              </a:lnSpc>
              <a:spcBef>
                <a:spcPts val="900"/>
              </a:spcBef>
              <a:spcAft>
                <a:spcPts val="0"/>
              </a:spcAft>
              <a:buClr>
                <a:srgbClr val="1F3864"/>
              </a:buClr>
              <a:buSzPts val="2163"/>
              <a:buFont typeface="Noto Sans Symbols"/>
              <a:buChar char="▪"/>
              <a:defRPr sz="2100" b="0" i="0" u="none" strike="noStrike" cap="none">
                <a:solidFill>
                  <a:srgbClr val="1F3864"/>
                </a:solidFill>
                <a:latin typeface="Helvetica Neue" panose="020B0604020202020204"/>
                <a:ea typeface="Helvetica Neue" panose="020B0604020202020204"/>
                <a:cs typeface="Helvetica Neue" panose="020B0604020202020204"/>
                <a:sym typeface="Helvetica Neue" panose="020B0604020202020204"/>
              </a:defRPr>
            </a:lvl1pPr>
            <a:lvl2pPr marL="914400" marR="0" lvl="1" indent="-361950" algn="l" rtl="0">
              <a:lnSpc>
                <a:spcPct val="90000"/>
              </a:lnSpc>
              <a:spcBef>
                <a:spcPts val="750"/>
              </a:spcBef>
              <a:spcAft>
                <a:spcPts val="0"/>
              </a:spcAft>
              <a:buClr>
                <a:srgbClr val="C4AA00"/>
              </a:buClr>
              <a:buSzPts val="2100"/>
              <a:buFont typeface="Noto Sans Symbols"/>
              <a:buChar char="▪"/>
              <a:defRPr sz="2100" b="0" i="0" u="none" strike="noStrike" cap="none">
                <a:solidFill>
                  <a:srgbClr val="1F3864"/>
                </a:solidFill>
                <a:latin typeface="Helvetica Neue Light" panose="020B0604020202020204"/>
                <a:ea typeface="Helvetica Neue Light" panose="020B0604020202020204"/>
                <a:cs typeface="Helvetica Neue Light" panose="020B0604020202020204"/>
                <a:sym typeface="Helvetica Neue Light" panose="020B0604020202020204"/>
              </a:defRPr>
            </a:lvl2pPr>
            <a:lvl3pPr marL="1371600" marR="0" lvl="2" indent="-342900" algn="l" rtl="0">
              <a:lnSpc>
                <a:spcPct val="90000"/>
              </a:lnSpc>
              <a:spcBef>
                <a:spcPts val="600"/>
              </a:spcBef>
              <a:spcAft>
                <a:spcPts val="0"/>
              </a:spcAft>
              <a:buClr>
                <a:srgbClr val="B09400"/>
              </a:buClr>
              <a:buSzPts val="1800"/>
              <a:buFont typeface="Noto Sans Symbols"/>
              <a:buChar char="▪"/>
              <a:defRPr sz="1800" b="0" i="0" u="none" strike="noStrike" cap="none">
                <a:solidFill>
                  <a:srgbClr val="1F3864"/>
                </a:solidFill>
                <a:latin typeface="Helvetica Neue Light" panose="020B0604020202020204"/>
                <a:ea typeface="Helvetica Neue Light" panose="020B0604020202020204"/>
                <a:cs typeface="Helvetica Neue Light" panose="020B0604020202020204"/>
                <a:sym typeface="Helvetica Neue Light" panose="020B0604020202020204"/>
              </a:defRPr>
            </a:lvl3pPr>
            <a:lvl4pPr marL="1828800" marR="0" lvl="3" indent="-323850" algn="l" rtl="0">
              <a:lnSpc>
                <a:spcPct val="90000"/>
              </a:lnSpc>
              <a:spcBef>
                <a:spcPts val="750"/>
              </a:spcBef>
              <a:spcAft>
                <a:spcPts val="0"/>
              </a:spcAft>
              <a:buClr>
                <a:srgbClr val="B68908"/>
              </a:buClr>
              <a:buSzPts val="1500"/>
              <a:buFont typeface="Noto Sans Symbols"/>
              <a:buChar char="▪"/>
              <a:defRPr sz="1500" b="0" i="0" u="none" strike="noStrike" cap="none">
                <a:solidFill>
                  <a:srgbClr val="1F3864"/>
                </a:solidFill>
                <a:latin typeface="Helvetica Neue Light" panose="020B0604020202020204"/>
                <a:ea typeface="Helvetica Neue Light" panose="020B0604020202020204"/>
                <a:cs typeface="Helvetica Neue Light" panose="020B0604020202020204"/>
                <a:sym typeface="Helvetica Neue Light" panose="020B0604020202020204"/>
              </a:defRPr>
            </a:lvl4pPr>
            <a:lvl5pPr marL="2286000" marR="0" lvl="4" indent="-323850" algn="l" rtl="0">
              <a:lnSpc>
                <a:spcPct val="90000"/>
              </a:lnSpc>
              <a:spcBef>
                <a:spcPts val="750"/>
              </a:spcBef>
              <a:spcAft>
                <a:spcPts val="0"/>
              </a:spcAft>
              <a:buClr>
                <a:srgbClr val="B68908"/>
              </a:buClr>
              <a:buSzPts val="1500"/>
              <a:buFont typeface="Noto Sans Symbols"/>
              <a:buChar char="▪"/>
              <a:defRPr sz="1500" b="0" i="0" u="none" strike="noStrike" cap="none">
                <a:solidFill>
                  <a:srgbClr val="1F3864"/>
                </a:solidFill>
                <a:latin typeface="Helvetica Neue Light" panose="020B0604020202020204"/>
                <a:ea typeface="Helvetica Neue Light" panose="020B0604020202020204"/>
                <a:cs typeface="Helvetica Neue Light" panose="020B0604020202020204"/>
                <a:sym typeface="Helvetica Neue Light" panose="020B0604020202020204"/>
              </a:defRPr>
            </a:lvl5pPr>
            <a:lvl6pPr marL="2743200" marR="0" lvl="5"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 name="Google Shape;8;p1"/>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75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9" name="Google Shape;9;p1"/>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75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0" name="Google Shape;10;p1"/>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75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l" rtl="0">
              <a:spcBef>
                <a:spcPts val="0"/>
              </a:spcBef>
              <a:buNone/>
              <a:defRPr sz="75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l" rtl="0">
              <a:spcBef>
                <a:spcPts val="0"/>
              </a:spcBef>
              <a:buNone/>
              <a:defRPr sz="75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l" rtl="0">
              <a:spcBef>
                <a:spcPts val="0"/>
              </a:spcBef>
              <a:buNone/>
              <a:defRPr sz="75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l" rtl="0">
              <a:spcBef>
                <a:spcPts val="0"/>
              </a:spcBef>
              <a:buNone/>
              <a:defRPr sz="75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l" rtl="0">
              <a:spcBef>
                <a:spcPts val="0"/>
              </a:spcBef>
              <a:buNone/>
              <a:defRPr sz="75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l" rtl="0">
              <a:spcBef>
                <a:spcPts val="0"/>
              </a:spcBef>
              <a:buNone/>
              <a:defRPr sz="75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l" rtl="0">
              <a:spcBef>
                <a:spcPts val="0"/>
              </a:spcBef>
              <a:buNone/>
              <a:defRPr sz="75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l" rtl="0">
              <a:spcBef>
                <a:spcPts val="0"/>
              </a:spcBef>
              <a:buNone/>
              <a:defRPr sz="75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l"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96" name="Shape 96"/>
        <p:cNvGrpSpPr/>
        <p:nvPr/>
      </p:nvGrpSpPr>
      <p:grpSpPr>
        <a:xfrm>
          <a:off x="0" y="0"/>
          <a:ext cx="0" cy="0"/>
          <a:chOff x="0" y="0"/>
          <a:chExt cx="0" cy="0"/>
        </a:xfrm>
      </p:grpSpPr>
      <p:sp>
        <p:nvSpPr>
          <p:cNvPr id="97" name="Google Shape;97;p17"/>
          <p:cNvSpPr txBox="1"/>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panose="020F0502020204030204"/>
              <a:buNone/>
              <a:defRPr sz="33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8" name="Google Shape;98;p17"/>
          <p:cNvSpPr txBox="1"/>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panose="020B0604020202020204"/>
              <a:buChar char="•"/>
              <a:defRPr sz="21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42900" algn="l" rtl="0">
              <a:lnSpc>
                <a:spcPct val="90000"/>
              </a:lnSpc>
              <a:spcBef>
                <a:spcPts val="375"/>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23850" algn="l" rtl="0">
              <a:lnSpc>
                <a:spcPct val="90000"/>
              </a:lnSpc>
              <a:spcBef>
                <a:spcPts val="375"/>
              </a:spcBef>
              <a:spcAft>
                <a:spcPts val="0"/>
              </a:spcAft>
              <a:buClr>
                <a:schemeClr val="dk1"/>
              </a:buClr>
              <a:buSzPts val="1500"/>
              <a:buFont typeface="Arial" panose="020B0604020202020204"/>
              <a:buChar char="•"/>
              <a:defRPr sz="15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99" name="Google Shape;99;p17"/>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00" name="Google Shape;100;p17"/>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01" name="Google Shape;101;p17"/>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vmlDrawing" Target="../drawings/vmlDrawing1.vml"/><Relationship Id="rId3" Type="http://schemas.openxmlformats.org/officeDocument/2006/relationships/slideLayout" Target="../slideLayouts/slideLayout1.xml"/><Relationship Id="rId2" Type="http://schemas.openxmlformats.org/officeDocument/2006/relationships/image" Target="../media/image6.wmf"/><Relationship Id="rId1"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vmlDrawing" Target="../drawings/vmlDrawing9.vml"/><Relationship Id="rId3" Type="http://schemas.openxmlformats.org/officeDocument/2006/relationships/slideLayout" Target="../slideLayouts/slideLayout6.xml"/><Relationship Id="rId2" Type="http://schemas.openxmlformats.org/officeDocument/2006/relationships/image" Target="../media/image35.wmf"/><Relationship Id="rId1" Type="http://schemas.openxmlformats.org/officeDocument/2006/relationships/oleObject" Target="../embeddings/oleObject9.bin"/></Relationships>
</file>

<file path=ppt/slides/_rels/slide11.xml.rels><?xml version="1.0" encoding="UTF-8" standalone="yes"?>
<Relationships xmlns="http://schemas.openxmlformats.org/package/2006/relationships"><Relationship Id="rId4" Type="http://schemas.openxmlformats.org/officeDocument/2006/relationships/vmlDrawing" Target="../drawings/vmlDrawing10.vml"/><Relationship Id="rId3" Type="http://schemas.openxmlformats.org/officeDocument/2006/relationships/slideLayout" Target="../slideLayouts/slideLayout1.xml"/><Relationship Id="rId2" Type="http://schemas.openxmlformats.org/officeDocument/2006/relationships/image" Target="../media/image36.wmf"/><Relationship Id="rId1" Type="http://schemas.openxmlformats.org/officeDocument/2006/relationships/oleObject" Target="../embeddings/oleObject10.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9" Type="http://schemas.openxmlformats.org/officeDocument/2006/relationships/vmlDrawing" Target="../drawings/vmlDrawing2.vml"/><Relationship Id="rId8" Type="http://schemas.openxmlformats.org/officeDocument/2006/relationships/slideLayout" Target="../slideLayouts/slideLayout13.xml"/><Relationship Id="rId7" Type="http://schemas.openxmlformats.org/officeDocument/2006/relationships/image" Target="../media/image12.jpeg"/><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wmf"/><Relationship Id="rId10" Type="http://schemas.openxmlformats.org/officeDocument/2006/relationships/notesSlide" Target="../notesSlides/notesSlide2.xml"/><Relationship Id="rId1"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8" Type="http://schemas.openxmlformats.org/officeDocument/2006/relationships/vmlDrawing" Target="../drawings/vmlDrawing3.vml"/><Relationship Id="rId7"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7.wmf"/><Relationship Id="rId3" Type="http://schemas.openxmlformats.org/officeDocument/2006/relationships/oleObject" Target="../embeddings/oleObject3.bin"/><Relationship Id="rId2" Type="http://schemas.openxmlformats.org/officeDocument/2006/relationships/image" Target="../media/image14.jpeg"/><Relationship Id="rId1" Type="http://schemas.openxmlformats.org/officeDocument/2006/relationships/image" Target="../media/image13.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vmlDrawing" Target="../drawings/vmlDrawing4.vml"/><Relationship Id="rId4" Type="http://schemas.openxmlformats.org/officeDocument/2006/relationships/slideLayout" Target="../slideLayouts/slideLayout6.xml"/><Relationship Id="rId3" Type="http://schemas.openxmlformats.org/officeDocument/2006/relationships/image" Target="../media/image17.png"/><Relationship Id="rId2" Type="http://schemas.openxmlformats.org/officeDocument/2006/relationships/image" Target="../media/image7.wmf"/><Relationship Id="rId1"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vmlDrawing" Target="../drawings/vmlDrawing5.vml"/><Relationship Id="rId7"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7.wmf"/><Relationship Id="rId1"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image" Target="../media/image27.png"/><Relationship Id="rId7" Type="http://schemas.openxmlformats.org/officeDocument/2006/relationships/image" Target="../media/image26.jpeg"/><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7.wmf"/><Relationship Id="rId11" Type="http://schemas.openxmlformats.org/officeDocument/2006/relationships/notesSlide" Target="../notesSlides/notesSlide5.xml"/><Relationship Id="rId10" Type="http://schemas.openxmlformats.org/officeDocument/2006/relationships/vmlDrawing" Target="../drawings/vmlDrawing6.vml"/><Relationship Id="rId1"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9" Type="http://schemas.openxmlformats.org/officeDocument/2006/relationships/vmlDrawing" Target="../drawings/vmlDrawing7.vml"/><Relationship Id="rId8" Type="http://schemas.openxmlformats.org/officeDocument/2006/relationships/slideLayout" Target="../slideLayouts/slideLayout13.xml"/><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7.wmf"/><Relationship Id="rId1" Type="http://schemas.openxmlformats.org/officeDocument/2006/relationships/oleObject" Target="../embeddings/oleObject7.bin"/></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vmlDrawing" Target="../drawings/vmlDrawing8.vml"/><Relationship Id="rId5" Type="http://schemas.openxmlformats.org/officeDocument/2006/relationships/slideLayout" Target="../slideLayouts/slideLayout6.xml"/><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7.wmf"/><Relationship Id="rId1" Type="http://schemas.openxmlformats.org/officeDocument/2006/relationships/oleObject" Target="../embeddings/oleObject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74" name="Shape 174"/>
        <p:cNvGrpSpPr/>
        <p:nvPr/>
      </p:nvGrpSpPr>
      <p:grpSpPr>
        <a:xfrm>
          <a:off x="0" y="0"/>
          <a:ext cx="0" cy="0"/>
          <a:chOff x="0" y="0"/>
          <a:chExt cx="0" cy="0"/>
        </a:xfrm>
      </p:grpSpPr>
      <p:sp>
        <p:nvSpPr>
          <p:cNvPr id="175" name="Google Shape;175;p29"/>
          <p:cNvSpPr txBox="1"/>
          <p:nvPr>
            <p:ph type="title"/>
          </p:nvPr>
        </p:nvSpPr>
        <p:spPr>
          <a:xfrm>
            <a:off x="251460" y="1988820"/>
            <a:ext cx="4257040" cy="104394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81E75"/>
              </a:buClr>
              <a:buSzPts val="2700"/>
              <a:buFont typeface="Helvetica Neue" panose="020B0604020202020204"/>
              <a:buNone/>
            </a:pPr>
            <a:r>
              <a:rPr lang="en-US"/>
              <a:t>GLOBE – Mongolia</a:t>
            </a:r>
            <a:endParaRPr lang="en-US"/>
          </a:p>
        </p:txBody>
      </p:sp>
      <p:sp>
        <p:nvSpPr>
          <p:cNvPr id="176" name="Google Shape;176;p29"/>
          <p:cNvSpPr txBox="1"/>
          <p:nvPr>
            <p:ph type="body" idx="1"/>
          </p:nvPr>
        </p:nvSpPr>
        <p:spPr>
          <a:xfrm>
            <a:off x="1187450" y="5733415"/>
            <a:ext cx="2453640" cy="823595"/>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SzPts val="1854"/>
              <a:buNone/>
            </a:pPr>
            <a:r>
              <a:rPr lang="en-US">
                <a:cs typeface="Mongolian Baiti" panose="03000500000000000000" charset="0"/>
              </a:rPr>
              <a:t>Coordinator of Mongolia: R.Ulziibayar</a:t>
            </a:r>
            <a:endParaRPr lang="en-US">
              <a:cs typeface="Mongolian Baiti" panose="03000500000000000000" charset="0"/>
            </a:endParaRPr>
          </a:p>
        </p:txBody>
      </p:sp>
      <p:graphicFrame>
        <p:nvGraphicFramePr>
          <p:cNvPr id="3" name="Object 2"/>
          <p:cNvGraphicFramePr/>
          <p:nvPr/>
        </p:nvGraphicFramePr>
        <p:xfrm>
          <a:off x="6228080" y="332740"/>
          <a:ext cx="2736215" cy="476885"/>
        </p:xfrm>
        <a:graphic>
          <a:graphicData uri="http://schemas.openxmlformats.org/presentationml/2006/ole">
            <mc:AlternateContent xmlns:mc="http://schemas.openxmlformats.org/markup-compatibility/2006">
              <mc:Choice xmlns:v="urn:schemas-microsoft-com:vml" Requires="v">
                <p:oleObj spid="_x0000_s2" name="" r:id="rId1" imgW="2733675" imgH="476250" progId="Paint.Picture">
                  <p:embed/>
                </p:oleObj>
              </mc:Choice>
              <mc:Fallback>
                <p:oleObj name="" r:id="rId1" imgW="2733675" imgH="476250" progId="Paint.Picture">
                  <p:embed/>
                  <p:pic>
                    <p:nvPicPr>
                      <p:cNvPr id="0" name="Picture 1"/>
                      <p:cNvPicPr/>
                      <p:nvPr/>
                    </p:nvPicPr>
                    <p:blipFill>
                      <a:blip r:embed="rId2"/>
                      <a:stretch>
                        <a:fillRect/>
                      </a:stretch>
                    </p:blipFill>
                    <p:spPr>
                      <a:xfrm>
                        <a:off x="6228080" y="332740"/>
                        <a:ext cx="2736215" cy="476885"/>
                      </a:xfrm>
                      <a:prstGeom prst="rect">
                        <a:avLst/>
                      </a:prstGeom>
                    </p:spPr>
                  </p:pic>
                </p:oleObj>
              </mc:Fallback>
            </mc:AlternateContent>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203" name="Shape 203"/>
        <p:cNvGrpSpPr/>
        <p:nvPr/>
      </p:nvGrpSpPr>
      <p:grpSpPr>
        <a:xfrm>
          <a:off x="0" y="0"/>
          <a:ext cx="0" cy="0"/>
          <a:chOff x="0" y="0"/>
          <a:chExt cx="0" cy="0"/>
        </a:xfrm>
      </p:grpSpPr>
      <p:sp>
        <p:nvSpPr>
          <p:cNvPr id="6" name="Text Box 5"/>
          <p:cNvSpPr txBox="1"/>
          <p:nvPr/>
        </p:nvSpPr>
        <p:spPr>
          <a:xfrm>
            <a:off x="395605" y="993140"/>
            <a:ext cx="8212455" cy="5339715"/>
          </a:xfrm>
          <a:prstGeom prst="rect">
            <a:avLst/>
          </a:prstGeom>
          <a:noFill/>
        </p:spPr>
        <p:txBody>
          <a:bodyPr wrap="square" rtlCol="0" anchor="t">
            <a:noAutofit/>
          </a:bodyPr>
          <a:p>
            <a:pPr algn="l"/>
            <a:r>
              <a:rPr lang="en-US" altLang="en-US" sz="1600">
                <a:cs typeface="Mongolian Baiti" panose="03000500000000000000" charset="0"/>
                <a:sym typeface="+mn-ea"/>
              </a:rPr>
              <a:t>                               </a:t>
            </a:r>
            <a:r>
              <a:rPr lang="en-US" altLang="en-US" sz="3200">
                <a:cs typeface="Mongolian Baiti" panose="03000500000000000000" charset="0"/>
                <a:sym typeface="+mn-ea"/>
              </a:rPr>
              <a:t> </a:t>
            </a:r>
            <a:r>
              <a:rPr lang="en-US" altLang="ko-KR" sz="3200">
                <a:cs typeface="Mongolian Baiti" panose="03000500000000000000" charset="0"/>
                <a:sym typeface="+mn-ea"/>
              </a:rPr>
              <a:t>Activities plan of 2024</a:t>
            </a:r>
            <a:r>
              <a:rPr lang="en-US" altLang="en-US" sz="3200">
                <a:cs typeface="Mongolian Baiti" panose="03000500000000000000" charset="0"/>
                <a:sym typeface="+mn-ea"/>
              </a:rPr>
              <a:t>  </a:t>
            </a:r>
            <a:endParaRPr lang="en-US" altLang="en-US" sz="3200">
              <a:cs typeface="Mongolian Baiti" panose="03000500000000000000" charset="0"/>
              <a:sym typeface="+mn-ea"/>
            </a:endParaRPr>
          </a:p>
          <a:p>
            <a:pPr algn="l"/>
            <a:endParaRPr lang="en-US" altLang="en-US" sz="3200">
              <a:cs typeface="Mongolian Baiti" panose="03000500000000000000" charset="0"/>
              <a:sym typeface="+mn-ea"/>
            </a:endParaRPr>
          </a:p>
          <a:p>
            <a:pPr marL="285750" indent="-285750" algn="l">
              <a:buFont typeface="Arial" panose="020B0604020202020204" pitchFamily="34" charset="0"/>
              <a:buChar char="•"/>
            </a:pPr>
            <a:r>
              <a:rPr lang="en-US" altLang="en-US" sz="2400">
                <a:cs typeface="Mongolian Baiti" panose="03000500000000000000" charset="0"/>
                <a:sym typeface="+mn-ea"/>
              </a:rPr>
              <a:t>To participate  student exchange program, in Hanoi, Vietnam</a:t>
            </a:r>
            <a:endParaRPr lang="en-US" altLang="en-US" sz="2400">
              <a:cs typeface="Mongolian Baiti" panose="03000500000000000000" charset="0"/>
              <a:sym typeface="+mn-ea"/>
            </a:endParaRPr>
          </a:p>
          <a:p>
            <a:pPr marL="285750" indent="-285750" algn="l">
              <a:buFont typeface="Arial" panose="020B0604020202020204" pitchFamily="34" charset="0"/>
              <a:buChar char="•"/>
            </a:pPr>
            <a:r>
              <a:rPr lang="en-US" altLang="en-US" sz="2400">
                <a:cs typeface="Mongolian Baiti" panose="03000500000000000000" charset="0"/>
                <a:sym typeface="+mn-ea"/>
              </a:rPr>
              <a:t>Capacity building training for  natural science  in Arkahnagai province</a:t>
            </a:r>
            <a:endParaRPr lang="en-US" altLang="en-US" sz="2400">
              <a:cs typeface="Mongolian Baiti" panose="03000500000000000000" charset="0"/>
              <a:sym typeface="+mn-ea"/>
            </a:endParaRPr>
          </a:p>
          <a:p>
            <a:pPr marL="285750" indent="-285750" algn="l">
              <a:buFont typeface="Arial" panose="020B0604020202020204" pitchFamily="34" charset="0"/>
              <a:buChar char="•"/>
            </a:pPr>
            <a:r>
              <a:rPr lang="en-US" altLang="en-US" sz="2400">
                <a:cs typeface="Mongolian Baiti" panose="03000500000000000000" charset="0"/>
                <a:sym typeface="+mn-ea"/>
              </a:rPr>
              <a:t>To participate annual meeting in New York</a:t>
            </a:r>
            <a:endParaRPr lang="en-US" altLang="en-US" sz="2400">
              <a:cs typeface="Mongolian Baiti" panose="03000500000000000000" charset="0"/>
              <a:sym typeface="+mn-ea"/>
            </a:endParaRPr>
          </a:p>
          <a:p>
            <a:pPr marL="285750" indent="-285750" algn="l">
              <a:buFont typeface="Arial" panose="020B0604020202020204" pitchFamily="34" charset="0"/>
              <a:buChar char="•"/>
            </a:pPr>
            <a:r>
              <a:rPr lang="en-US" altLang="en-US" sz="2400">
                <a:cs typeface="Mongolian Baiti" panose="03000500000000000000" charset="0"/>
                <a:sym typeface="+mn-ea"/>
              </a:rPr>
              <a:t> To organize campaign align the soil pedoscope, climate change under the  guidance </a:t>
            </a:r>
            <a:endParaRPr lang="en-US" altLang="en-US" sz="2400">
              <a:cs typeface="Mongolian Baiti" panose="03000500000000000000" charset="0"/>
              <a:sym typeface="+mn-ea"/>
            </a:endParaRPr>
          </a:p>
          <a:p>
            <a:pPr marL="285750" indent="-285750" algn="l">
              <a:buFont typeface="Arial" panose="020B0604020202020204" pitchFamily="34" charset="0"/>
              <a:buChar char="•"/>
            </a:pPr>
            <a:r>
              <a:rPr lang="en-US" altLang="ko-KR" sz="2400">
                <a:cs typeface="Mongolian Baiti" panose="03000500000000000000" charset="0"/>
                <a:sym typeface="+mn-ea"/>
              </a:rPr>
              <a:t>Approved  by GALAGC </a:t>
            </a:r>
            <a:r>
              <a:rPr lang="en-US" altLang="ko-KR" sz="2400">
                <a:cs typeface="Mongolian Baiti" panose="03000500000000000000" charset="0"/>
                <a:sym typeface="+mn-ea"/>
              </a:rPr>
              <a:t>activities plan (</a:t>
            </a:r>
            <a:r>
              <a:rPr lang="en-US" altLang="ko-KR" sz="2400">
                <a:cs typeface="Mongolian Baiti" panose="03000500000000000000" charset="0"/>
                <a:sym typeface="+mn-ea"/>
              </a:rPr>
              <a:t>preparing national level soil monitoring, which participate students teachers based on pedoscope protocol (from May to October)</a:t>
            </a:r>
            <a:endParaRPr lang="en-US" altLang="ko-KR" sz="2400">
              <a:cs typeface="Mongolian Baiti" panose="03000500000000000000" charset="0"/>
              <a:sym typeface="+mn-ea"/>
            </a:endParaRPr>
          </a:p>
          <a:p>
            <a:pPr marL="285750" indent="-285750" algn="l">
              <a:buFont typeface="Arial" panose="020B0604020202020204" pitchFamily="34" charset="0"/>
              <a:buChar char="•"/>
            </a:pPr>
            <a:r>
              <a:rPr lang="en-US" altLang="ko-KR" sz="2400">
                <a:cs typeface="Mongolian Baiti" panose="03000500000000000000" charset="0"/>
                <a:sym typeface="+mn-ea"/>
              </a:rPr>
              <a:t>Disseminate the handbooks to local  schools</a:t>
            </a:r>
            <a:endParaRPr lang="en-US" altLang="ko-KR" sz="2400">
              <a:cs typeface="Mongolian Baiti" panose="03000500000000000000" charset="0"/>
              <a:sym typeface="+mn-ea"/>
            </a:endParaRPr>
          </a:p>
        </p:txBody>
      </p:sp>
      <p:graphicFrame>
        <p:nvGraphicFramePr>
          <p:cNvPr id="3" name="Object 2"/>
          <p:cNvGraphicFramePr/>
          <p:nvPr/>
        </p:nvGraphicFramePr>
        <p:xfrm>
          <a:off x="6036310" y="44450"/>
          <a:ext cx="3107690" cy="600710"/>
        </p:xfrm>
        <a:graphic>
          <a:graphicData uri="http://schemas.openxmlformats.org/presentationml/2006/ole">
            <mc:AlternateContent xmlns:mc="http://schemas.openxmlformats.org/markup-compatibility/2006">
              <mc:Choice xmlns:v="urn:schemas-microsoft-com:vml" Requires="v">
                <p:oleObj spid="_x0000_s5" name="" r:id="rId1" imgW="3105150" imgH="600075" progId="Paint.Picture">
                  <p:embed/>
                </p:oleObj>
              </mc:Choice>
              <mc:Fallback>
                <p:oleObj name="" r:id="rId1" imgW="3105150" imgH="600075" progId="Paint.Picture">
                  <p:embed/>
                  <p:pic>
                    <p:nvPicPr>
                      <p:cNvPr id="0" name="Picture 4"/>
                      <p:cNvPicPr/>
                      <p:nvPr/>
                    </p:nvPicPr>
                    <p:blipFill>
                      <a:blip r:embed="rId2"/>
                      <a:stretch>
                        <a:fillRect/>
                      </a:stretch>
                    </p:blipFill>
                    <p:spPr>
                      <a:xfrm>
                        <a:off x="6036310" y="44450"/>
                        <a:ext cx="3107690" cy="600710"/>
                      </a:xfrm>
                      <a:prstGeom prst="rect">
                        <a:avLst/>
                      </a:prstGeom>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a:xfrm>
            <a:off x="539750" y="2708910"/>
            <a:ext cx="4012565" cy="521970"/>
          </a:xfrm>
        </p:spPr>
        <p:txBody>
          <a:bodyPr/>
          <a:p>
            <a:r>
              <a:rPr lang="en-US" sz="3600"/>
              <a:t>Thank you for you kind cooperation</a:t>
            </a:r>
            <a:endParaRPr lang="en-US" sz="3600"/>
          </a:p>
        </p:txBody>
      </p:sp>
      <p:graphicFrame>
        <p:nvGraphicFramePr>
          <p:cNvPr id="4" name="Object 3"/>
          <p:cNvGraphicFramePr/>
          <p:nvPr/>
        </p:nvGraphicFramePr>
        <p:xfrm>
          <a:off x="6443980" y="332740"/>
          <a:ext cx="2020570" cy="476885"/>
        </p:xfrm>
        <a:graphic>
          <a:graphicData uri="http://schemas.openxmlformats.org/presentationml/2006/ole">
            <mc:AlternateContent xmlns:mc="http://schemas.openxmlformats.org/markup-compatibility/2006">
              <mc:Choice xmlns:v="urn:schemas-microsoft-com:vml" Requires="v">
                <p:oleObj spid="_x0000_s5" name="" r:id="rId1" imgW="2019300" imgH="476250" progId="Paint.Picture">
                  <p:embed/>
                </p:oleObj>
              </mc:Choice>
              <mc:Fallback>
                <p:oleObj name="" r:id="rId1" imgW="2019300" imgH="476250" progId="Paint.Picture">
                  <p:embed/>
                  <p:pic>
                    <p:nvPicPr>
                      <p:cNvPr id="0" name="Picture 4"/>
                      <p:cNvPicPr/>
                      <p:nvPr/>
                    </p:nvPicPr>
                    <p:blipFill>
                      <a:blip r:embed="rId2"/>
                      <a:stretch>
                        <a:fillRect/>
                      </a:stretch>
                    </p:blipFill>
                    <p:spPr>
                      <a:xfrm>
                        <a:off x="6443980" y="332740"/>
                        <a:ext cx="2020570" cy="476885"/>
                      </a:xfrm>
                      <a:prstGeom prst="rect">
                        <a:avLst/>
                      </a:prstGeom>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a:xfrm>
            <a:off x="395605" y="260350"/>
            <a:ext cx="8605520" cy="6153150"/>
          </a:xfrm>
        </p:spPr>
        <p:txBody>
          <a:bodyPr/>
          <a:p>
            <a:br>
              <a:rPr lang="en-US"/>
            </a:br>
            <a:br>
              <a:rPr lang="en-US"/>
            </a:br>
            <a:br>
              <a:rPr lang="en-US"/>
            </a:br>
            <a:br>
              <a:rPr lang="en-US"/>
            </a:br>
            <a:br>
              <a:rPr lang="en-US"/>
            </a:br>
            <a:br>
              <a:rPr lang="en-US"/>
            </a:br>
            <a:br>
              <a:rPr lang="en-US"/>
            </a:br>
            <a:r>
              <a:rPr lang="en-US"/>
              <a:t>                      </a:t>
            </a:r>
            <a:r>
              <a:rPr lang="en-US" sz="2800" b="1">
                <a:gradFill>
                  <a:gsLst>
                    <a:gs pos="0">
                      <a:srgbClr val="14CD68"/>
                    </a:gs>
                    <a:gs pos="100000">
                      <a:srgbClr val="0B6E38"/>
                    </a:gs>
                  </a:gsLst>
                  <a:lin scaled="0"/>
                </a:gradFill>
              </a:rPr>
              <a:t>GLOBE  IN MONGOLIA</a:t>
            </a:r>
            <a:br>
              <a:rPr lang="en-US" sz="2800" b="1">
                <a:gradFill>
                  <a:gsLst>
                    <a:gs pos="0">
                      <a:srgbClr val="14CD68"/>
                    </a:gs>
                    <a:gs pos="100000">
                      <a:srgbClr val="0B6E38"/>
                    </a:gs>
                  </a:gsLst>
                  <a:lin scaled="0"/>
                </a:gradFill>
              </a:rPr>
            </a:br>
            <a:br>
              <a:rPr lang="en-US"/>
            </a:br>
            <a:r>
              <a:rPr lang="en-US" b="1"/>
              <a:t>Cooperating Organizations: </a:t>
            </a:r>
            <a:r>
              <a:rPr lang="en-US" sz="1800">
                <a:latin typeface="Arial" panose="020B0604020202020204" pitchFamily="34" charset="0"/>
                <a:cs typeface="Arial" panose="020B0604020202020204" pitchFamily="34" charset="0"/>
              </a:rPr>
              <a:t>General Authority for Land Administration, Geodesy and Cartography (GALAGC), U.S.Embassy in Ulaanbaatar, General Agency of Education(GAE) and other representiativie</a:t>
            </a:r>
            <a:br>
              <a:rPr lang="en-US" sz="1800">
                <a:latin typeface="Arial" panose="020B0604020202020204" pitchFamily="34" charset="0"/>
                <a:cs typeface="Arial" panose="020B0604020202020204" pitchFamily="34" charset="0"/>
              </a:rPr>
            </a:br>
            <a:r>
              <a:rPr lang="en-US" sz="1800">
                <a:latin typeface="Arial" panose="020B0604020202020204" pitchFamily="34" charset="0"/>
                <a:cs typeface="Arial" panose="020B0604020202020204" pitchFamily="34" charset="0"/>
              </a:rPr>
              <a:t> </a:t>
            </a:r>
            <a:br>
              <a:rPr lang="en-US" sz="1800">
                <a:latin typeface="Arial" panose="020B0604020202020204" pitchFamily="34" charset="0"/>
                <a:cs typeface="Arial" panose="020B0604020202020204" pitchFamily="34" charset="0"/>
              </a:rPr>
            </a:br>
            <a:r>
              <a:rPr lang="en-US"/>
              <a:t>Funding by:</a:t>
            </a:r>
            <a:r>
              <a:rPr lang="en-US" sz="1800"/>
              <a:t>General Authority for Land Administration, Geodesy and Cartography, GIO </a:t>
            </a:r>
            <a:br>
              <a:rPr lang="en-US" sz="1800"/>
            </a:br>
            <a:br>
              <a:rPr lang="en-US"/>
            </a:br>
            <a:r>
              <a:rPr lang="en-US"/>
              <a:t>Participated schools: </a:t>
            </a:r>
            <a:r>
              <a:rPr lang="en-US" sz="1800"/>
              <a:t>“New beginning”, “New Era”, Khentii province’s  “Berkh ” international schools, Khentii, Selenge, Umnugobi, Arkhangai province’s schools, 11th school, New Mongol, Orgil in Ulaanbaatar, “ (total 28 schools)</a:t>
            </a:r>
            <a:br>
              <a:rPr lang="en-US" sz="1800"/>
            </a:br>
            <a:br>
              <a:rPr lang="en-US" sz="1800"/>
            </a:br>
            <a:r>
              <a:rPr lang="en-US"/>
              <a:t>GLOBE protocols used:</a:t>
            </a:r>
            <a:br>
              <a:rPr lang="en-US"/>
            </a:br>
            <a:r>
              <a:rPr lang="en-US" sz="1600"/>
              <a:t>Atmosphere: cloud type, contrail type protocol, precipitation</a:t>
            </a:r>
            <a:br>
              <a:rPr lang="en-US" sz="1600"/>
            </a:br>
            <a:r>
              <a:rPr lang="en-US" sz="1600"/>
              <a:t>Pedoscope: Moisture in the Soil, Soil characterization</a:t>
            </a:r>
            <a:br>
              <a:rPr lang="en-US" sz="1600"/>
            </a:br>
            <a:r>
              <a:rPr lang="en-US" sz="1600"/>
              <a:t>Hydrosphere: pH (precipatation)</a:t>
            </a:r>
            <a:br>
              <a:rPr lang="en-US" sz="1600"/>
            </a:br>
            <a:br>
              <a:rPr lang="en-US" sz="1600"/>
            </a:br>
            <a:r>
              <a:rPr lang="en-US" b="1"/>
              <a:t>Organizing committee: </a:t>
            </a:r>
            <a:r>
              <a:rPr lang="en-US" sz="1800"/>
              <a:t>Established  under the resuution,</a:t>
            </a:r>
            <a:r>
              <a:rPr lang="en-US" sz="1800">
                <a:ln>
                  <a:solidFill>
                    <a:sysClr val="windowText" lastClr="000000"/>
                  </a:solidFill>
                </a:ln>
              </a:rPr>
              <a:t> </a:t>
            </a:r>
            <a:r>
              <a:rPr lang="en-US" sz="1800"/>
              <a:t>director, GAE (members 5)</a:t>
            </a:r>
            <a:br>
              <a:rPr lang="en-US" sz="1800"/>
            </a:br>
            <a:endParaRPr lang="en-US" sz="1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203" name="Shape 203"/>
        <p:cNvGrpSpPr/>
        <p:nvPr/>
      </p:nvGrpSpPr>
      <p:grpSpPr>
        <a:xfrm>
          <a:off x="0" y="0"/>
          <a:ext cx="0" cy="0"/>
          <a:chOff x="0" y="0"/>
          <a:chExt cx="0" cy="0"/>
        </a:xfrm>
      </p:grpSpPr>
      <p:sp>
        <p:nvSpPr>
          <p:cNvPr id="6" name="Text Box 5"/>
          <p:cNvSpPr txBox="1"/>
          <p:nvPr/>
        </p:nvSpPr>
        <p:spPr>
          <a:xfrm>
            <a:off x="95885" y="1127760"/>
            <a:ext cx="8983980" cy="1198880"/>
          </a:xfrm>
          <a:prstGeom prst="rect">
            <a:avLst/>
          </a:prstGeom>
          <a:noFill/>
        </p:spPr>
        <p:txBody>
          <a:bodyPr wrap="square" rtlCol="0" anchor="t">
            <a:spAutoFit/>
          </a:bodyPr>
          <a:p>
            <a:pPr marL="285750" indent="-285750" algn="l">
              <a:buFont typeface="Arial" panose="020B0604020202020204" pitchFamily="34" charset="0"/>
              <a:buChar char="•"/>
            </a:pPr>
            <a:r>
              <a:rPr lang="en-US" sz="1800">
                <a:cs typeface="Mongolian Baiti" panose="03000500000000000000" charset="0"/>
                <a:sym typeface="+mn-ea"/>
              </a:rPr>
              <a:t>Prepared and t</a:t>
            </a:r>
            <a:r>
              <a:rPr lang="en-US" sz="1800">
                <a:cs typeface="Mongolian Baiti" panose="03000500000000000000" charset="0"/>
                <a:sym typeface="+mn-ea"/>
              </a:rPr>
              <a:t>ranslated from GLOBE (pedoscope protocol) </a:t>
            </a:r>
            <a:endParaRPr lang="en-US" sz="1800">
              <a:cs typeface="Mongolian Baiti" panose="03000500000000000000" charset="0"/>
              <a:sym typeface="+mn-ea"/>
            </a:endParaRPr>
          </a:p>
          <a:p>
            <a:pPr marL="285750" indent="-285750" algn="l">
              <a:buFont typeface="Arial" panose="020B0604020202020204" pitchFamily="34" charset="0"/>
              <a:buChar char="•"/>
            </a:pPr>
            <a:r>
              <a:rPr lang="en-US" sz="1800">
                <a:cs typeface="Mongolian Baiti" panose="03000500000000000000" charset="0"/>
                <a:sym typeface="+mn-ea"/>
              </a:rPr>
              <a:t>Revised and submitted by Medle e-school site</a:t>
            </a:r>
            <a:endParaRPr lang="en-US" sz="1800">
              <a:cs typeface="Mongolian Baiti" panose="03000500000000000000" charset="0"/>
              <a:sym typeface="+mn-ea"/>
            </a:endParaRPr>
          </a:p>
          <a:p>
            <a:pPr marL="285750" indent="-285750" algn="l">
              <a:buFont typeface="Arial" panose="020B0604020202020204" pitchFamily="34" charset="0"/>
              <a:buChar char="•"/>
            </a:pPr>
            <a:r>
              <a:rPr lang="en-US" sz="1800">
                <a:cs typeface="Mongolian Baiti" panose="03000500000000000000" charset="0"/>
                <a:sym typeface="+mn-ea"/>
              </a:rPr>
              <a:t>In service-teacher training for natural science teacher by online for school teachers </a:t>
            </a:r>
            <a:endParaRPr lang="en-US" sz="1800">
              <a:cs typeface="Mongolian Baiti" panose="03000500000000000000" charset="0"/>
              <a:sym typeface="+mn-ea"/>
            </a:endParaRPr>
          </a:p>
          <a:p>
            <a:pPr marL="285750" indent="-285750" algn="l">
              <a:buFont typeface="Arial" panose="020B0604020202020204" pitchFamily="34" charset="0"/>
              <a:buChar char="•"/>
            </a:pPr>
            <a:endParaRPr lang="en-US" sz="1800">
              <a:cs typeface="Mongolian Baiti" panose="03000500000000000000" charset="0"/>
              <a:sym typeface="+mn-ea"/>
            </a:endParaRPr>
          </a:p>
        </p:txBody>
      </p:sp>
      <p:sp>
        <p:nvSpPr>
          <p:cNvPr id="9" name="Text Placeholder 8"/>
          <p:cNvSpPr/>
          <p:nvPr>
            <p:ph type="body" idx="1"/>
          </p:nvPr>
        </p:nvSpPr>
        <p:spPr/>
        <p:txBody>
          <a:bodyPr/>
          <a:p>
            <a:endParaRPr lang="en-US"/>
          </a:p>
        </p:txBody>
      </p:sp>
      <p:graphicFrame>
        <p:nvGraphicFramePr>
          <p:cNvPr id="3" name="Object 2"/>
          <p:cNvGraphicFramePr/>
          <p:nvPr/>
        </p:nvGraphicFramePr>
        <p:xfrm>
          <a:off x="6588125" y="116205"/>
          <a:ext cx="1915795" cy="495935"/>
        </p:xfrm>
        <a:graphic>
          <a:graphicData uri="http://schemas.openxmlformats.org/presentationml/2006/ole">
            <mc:AlternateContent xmlns:mc="http://schemas.openxmlformats.org/markup-compatibility/2006">
              <mc:Choice xmlns:v="urn:schemas-microsoft-com:vml" Requires="v">
                <p:oleObj spid="_x0000_s2" name="" r:id="rId1" imgW="1914525" imgH="495300" progId="Paint.Picture">
                  <p:embed/>
                </p:oleObj>
              </mc:Choice>
              <mc:Fallback>
                <p:oleObj name="" r:id="rId1" imgW="1914525" imgH="495300" progId="Paint.Picture">
                  <p:embed/>
                  <p:pic>
                    <p:nvPicPr>
                      <p:cNvPr id="0" name="Picture 1"/>
                      <p:cNvPicPr/>
                      <p:nvPr/>
                    </p:nvPicPr>
                    <p:blipFill>
                      <a:blip r:embed="rId2"/>
                      <a:stretch>
                        <a:fillRect/>
                      </a:stretch>
                    </p:blipFill>
                    <p:spPr>
                      <a:xfrm>
                        <a:off x="6588125" y="116205"/>
                        <a:ext cx="1915795" cy="495935"/>
                      </a:xfrm>
                      <a:prstGeom prst="rect">
                        <a:avLst/>
                      </a:prstGeom>
                    </p:spPr>
                  </p:pic>
                </p:oleObj>
              </mc:Fallback>
            </mc:AlternateContent>
          </a:graphicData>
        </a:graphic>
      </p:graphicFrame>
      <p:pic>
        <p:nvPicPr>
          <p:cNvPr id="5" name="Picture 4" descr="photo_2023-02-24_09-51-10"/>
          <p:cNvPicPr>
            <a:picLocks noChangeAspect="1"/>
          </p:cNvPicPr>
          <p:nvPr/>
        </p:nvPicPr>
        <p:blipFill>
          <a:blip r:embed="rId3"/>
          <a:stretch>
            <a:fillRect/>
          </a:stretch>
        </p:blipFill>
        <p:spPr>
          <a:xfrm>
            <a:off x="5435600" y="2552700"/>
            <a:ext cx="3310890" cy="1575435"/>
          </a:xfrm>
          <a:prstGeom prst="rect">
            <a:avLst/>
          </a:prstGeom>
        </p:spPr>
      </p:pic>
      <p:sp>
        <p:nvSpPr>
          <p:cNvPr id="11" name="Text Box 10"/>
          <p:cNvSpPr txBox="1"/>
          <p:nvPr/>
        </p:nvSpPr>
        <p:spPr>
          <a:xfrm>
            <a:off x="1332230" y="404495"/>
            <a:ext cx="4103370" cy="445770"/>
          </a:xfrm>
          <a:prstGeom prst="rect">
            <a:avLst/>
          </a:prstGeom>
          <a:noFill/>
        </p:spPr>
        <p:txBody>
          <a:bodyPr wrap="square" rtlCol="0" anchor="t">
            <a:noAutofit/>
          </a:bodyPr>
          <a:p>
            <a:pPr algn="ctr"/>
            <a:r>
              <a:rPr lang="en-US" sz="1800">
                <a:cs typeface="Mongolian Baiti" panose="03000500000000000000" charset="0"/>
                <a:sym typeface="+mn-ea"/>
              </a:rPr>
              <a:t> GLOBE TRAINING</a:t>
            </a:r>
            <a:endParaRPr lang="en-US" sz="1800">
              <a:cs typeface="Mongolian Baiti" panose="03000500000000000000" charset="0"/>
              <a:sym typeface="+mn-ea"/>
            </a:endParaRPr>
          </a:p>
        </p:txBody>
      </p:sp>
      <p:pic>
        <p:nvPicPr>
          <p:cNvPr id="1" name="Picture 0" descr="IMG_0459"/>
          <p:cNvPicPr>
            <a:picLocks noChangeAspect="1"/>
          </p:cNvPicPr>
          <p:nvPr/>
        </p:nvPicPr>
        <p:blipFill>
          <a:blip r:embed="rId4"/>
          <a:stretch>
            <a:fillRect/>
          </a:stretch>
        </p:blipFill>
        <p:spPr>
          <a:xfrm>
            <a:off x="2555240" y="3357245"/>
            <a:ext cx="2916555" cy="1945005"/>
          </a:xfrm>
          <a:prstGeom prst="rect">
            <a:avLst/>
          </a:prstGeom>
        </p:spPr>
      </p:pic>
      <p:pic>
        <p:nvPicPr>
          <p:cNvPr id="4" name="Picture 3" descr="photo_2023-02-24_10-22-49"/>
          <p:cNvPicPr>
            <a:picLocks noChangeAspect="1"/>
          </p:cNvPicPr>
          <p:nvPr/>
        </p:nvPicPr>
        <p:blipFill>
          <a:blip r:embed="rId5"/>
          <a:stretch>
            <a:fillRect/>
          </a:stretch>
        </p:blipFill>
        <p:spPr>
          <a:xfrm>
            <a:off x="251460" y="2780665"/>
            <a:ext cx="3015615" cy="1247775"/>
          </a:xfrm>
          <a:prstGeom prst="rect">
            <a:avLst/>
          </a:prstGeom>
        </p:spPr>
      </p:pic>
      <p:pic>
        <p:nvPicPr>
          <p:cNvPr id="7" name="Picture Placeholder 6"/>
          <p:cNvPicPr>
            <a:picLocks noChangeAspect="1"/>
          </p:cNvPicPr>
          <p:nvPr>
            <p:ph type="pic" idx="2"/>
          </p:nvPr>
        </p:nvPicPr>
        <p:blipFill>
          <a:blip r:embed="rId6"/>
          <a:stretch>
            <a:fillRect/>
          </a:stretch>
        </p:blipFill>
        <p:spPr>
          <a:xfrm>
            <a:off x="394970" y="4749165"/>
            <a:ext cx="3037205" cy="1937385"/>
          </a:xfrm>
          <a:prstGeom prst="rect">
            <a:avLst/>
          </a:prstGeom>
        </p:spPr>
      </p:pic>
      <p:pic>
        <p:nvPicPr>
          <p:cNvPr id="10" name="Picture 9" descr="photo_2023-02-27_11-06-08"/>
          <p:cNvPicPr>
            <a:picLocks noChangeAspect="1"/>
          </p:cNvPicPr>
          <p:nvPr/>
        </p:nvPicPr>
        <p:blipFill>
          <a:blip r:embed="rId7"/>
          <a:stretch>
            <a:fillRect/>
          </a:stretch>
        </p:blipFill>
        <p:spPr>
          <a:xfrm>
            <a:off x="5579745" y="4364990"/>
            <a:ext cx="3261995" cy="21742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a:xfrm>
            <a:off x="395605" y="908685"/>
            <a:ext cx="4436110" cy="938530"/>
          </a:xfrm>
        </p:spPr>
        <p:txBody>
          <a:bodyPr/>
          <a:p>
            <a:r>
              <a:rPr lang="en-US" sz="1800"/>
              <a:t>-</a:t>
            </a:r>
            <a:r>
              <a:rPr lang="en-US" altLang="en-US" sz="1800">
                <a:cs typeface="Mongolian Baiti" panose="03000500000000000000" charset="0"/>
                <a:sym typeface="+mn-ea"/>
              </a:rPr>
              <a:t>Participated at annual meeting in  Denver, Boulder, in June2024, which supporting GIO, </a:t>
            </a:r>
            <a:r>
              <a:rPr lang="en-US" sz="1800">
                <a:latin typeface="Arial" panose="020B0604020202020204" pitchFamily="34" charset="0"/>
                <a:cs typeface="Arial" panose="020B0604020202020204" pitchFamily="34" charset="0"/>
              </a:rPr>
              <a:t>2023.VII, Denver</a:t>
            </a:r>
            <a:endParaRPr lang="en-US" sz="1800">
              <a:latin typeface="Arial" panose="020B0604020202020204" pitchFamily="34" charset="0"/>
              <a:cs typeface="Arial" panose="020B0604020202020204" pitchFamily="34" charset="0"/>
            </a:endParaRPr>
          </a:p>
        </p:txBody>
      </p:sp>
      <p:pic>
        <p:nvPicPr>
          <p:cNvPr id="4" name="Picture Placeholder 3" descr="2023 1"/>
          <p:cNvPicPr>
            <a:picLocks noChangeAspect="1"/>
          </p:cNvPicPr>
          <p:nvPr>
            <p:ph type="pic" idx="2"/>
          </p:nvPr>
        </p:nvPicPr>
        <p:blipFill>
          <a:blip r:embed="rId1"/>
          <a:stretch>
            <a:fillRect/>
          </a:stretch>
        </p:blipFill>
        <p:spPr>
          <a:xfrm>
            <a:off x="972185" y="2116455"/>
            <a:ext cx="3239135" cy="2159000"/>
          </a:xfrm>
          <a:prstGeom prst="rect">
            <a:avLst/>
          </a:prstGeom>
        </p:spPr>
      </p:pic>
      <p:pic>
        <p:nvPicPr>
          <p:cNvPr id="7" name="Picture 6" descr="asia 2023"/>
          <p:cNvPicPr>
            <a:picLocks noChangeAspect="1"/>
          </p:cNvPicPr>
          <p:nvPr/>
        </p:nvPicPr>
        <p:blipFill>
          <a:blip r:embed="rId2"/>
          <a:stretch>
            <a:fillRect/>
          </a:stretch>
        </p:blipFill>
        <p:spPr>
          <a:xfrm>
            <a:off x="972185" y="4293235"/>
            <a:ext cx="3238500" cy="2366645"/>
          </a:xfrm>
          <a:prstGeom prst="rect">
            <a:avLst/>
          </a:prstGeom>
        </p:spPr>
      </p:pic>
      <p:graphicFrame>
        <p:nvGraphicFramePr>
          <p:cNvPr id="3" name="Object 2"/>
          <p:cNvGraphicFramePr/>
          <p:nvPr/>
        </p:nvGraphicFramePr>
        <p:xfrm>
          <a:off x="6516370" y="116840"/>
          <a:ext cx="1915795" cy="495935"/>
        </p:xfrm>
        <a:graphic>
          <a:graphicData uri="http://schemas.openxmlformats.org/presentationml/2006/ole">
            <mc:AlternateContent xmlns:mc="http://schemas.openxmlformats.org/markup-compatibility/2006">
              <mc:Choice xmlns:v="urn:schemas-microsoft-com:vml" Requires="v">
                <p:oleObj spid="_x0000_s5" name="" r:id="rId3" imgW="1914525" imgH="495300" progId="Paint.Picture">
                  <p:embed/>
                </p:oleObj>
              </mc:Choice>
              <mc:Fallback>
                <p:oleObj name="" r:id="rId3" imgW="1914525" imgH="495300" progId="Paint.Picture">
                  <p:embed/>
                  <p:pic>
                    <p:nvPicPr>
                      <p:cNvPr id="0" name="Picture 4"/>
                      <p:cNvPicPr/>
                      <p:nvPr/>
                    </p:nvPicPr>
                    <p:blipFill>
                      <a:blip r:embed="rId4"/>
                      <a:stretch>
                        <a:fillRect/>
                      </a:stretch>
                    </p:blipFill>
                    <p:spPr>
                      <a:xfrm>
                        <a:off x="6516370" y="116840"/>
                        <a:ext cx="1915795" cy="495935"/>
                      </a:xfrm>
                      <a:prstGeom prst="rect">
                        <a:avLst/>
                      </a:prstGeom>
                    </p:spPr>
                  </p:pic>
                </p:oleObj>
              </mc:Fallback>
            </mc:AlternateContent>
          </a:graphicData>
        </a:graphic>
      </p:graphicFrame>
      <p:pic>
        <p:nvPicPr>
          <p:cNvPr id="6" name="Picture 5" descr="384805626_10223887112431715_404523592683975212_n"/>
          <p:cNvPicPr>
            <a:picLocks noChangeAspect="1"/>
          </p:cNvPicPr>
          <p:nvPr/>
        </p:nvPicPr>
        <p:blipFill>
          <a:blip r:embed="rId5"/>
          <a:stretch>
            <a:fillRect/>
          </a:stretch>
        </p:blipFill>
        <p:spPr>
          <a:xfrm>
            <a:off x="4944745" y="2065655"/>
            <a:ext cx="3147060" cy="2360295"/>
          </a:xfrm>
          <a:prstGeom prst="rect">
            <a:avLst/>
          </a:prstGeom>
        </p:spPr>
      </p:pic>
      <p:pic>
        <p:nvPicPr>
          <p:cNvPr id="9" name="Picture 8" descr="IMG_7884"/>
          <p:cNvPicPr>
            <a:picLocks noChangeAspect="1"/>
          </p:cNvPicPr>
          <p:nvPr/>
        </p:nvPicPr>
        <p:blipFill>
          <a:blip r:embed="rId6"/>
          <a:stretch>
            <a:fillRect/>
          </a:stretch>
        </p:blipFill>
        <p:spPr>
          <a:xfrm>
            <a:off x="4944745" y="4293235"/>
            <a:ext cx="3156585" cy="2367280"/>
          </a:xfrm>
          <a:prstGeom prst="rect">
            <a:avLst/>
          </a:prstGeom>
        </p:spPr>
      </p:pic>
      <p:sp>
        <p:nvSpPr>
          <p:cNvPr id="10" name="Title 1"/>
          <p:cNvSpPr/>
          <p:nvPr/>
        </p:nvSpPr>
        <p:spPr>
          <a:xfrm>
            <a:off x="4787900" y="836930"/>
            <a:ext cx="4259580" cy="938530"/>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81E75"/>
              </a:buClr>
              <a:buSzPts val="1800"/>
              <a:buFont typeface="Helvetica Neue" panose="020B0604020202020204"/>
              <a:buNone/>
              <a:defRPr sz="2700" b="0" i="0" u="none" strike="noStrike" cap="none">
                <a:solidFill>
                  <a:srgbClr val="081E75"/>
                </a:solidFill>
                <a:latin typeface="Helvetica Neue" panose="020B0604020202020204"/>
                <a:ea typeface="Helvetica Neue" panose="020B0604020202020204"/>
                <a:cs typeface="Helvetica Neue" panose="020B0604020202020204"/>
                <a:sym typeface="Helvetica Neue" panose="020B060402020202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1800"/>
              <a:t>-Participated event “2023 Learning Expedition to the Sea”, Male, Maldives with 1student, 1 teacher</a:t>
            </a:r>
            <a:br>
              <a:rPr lang="en-US" sz="1800">
                <a:latin typeface="Arial" panose="020B0604020202020204" pitchFamily="34" charset="0"/>
                <a:cs typeface="Arial" panose="020B0604020202020204" pitchFamily="34" charset="0"/>
              </a:rPr>
            </a:br>
            <a:endParaRPr lang="en-US" sz="1800">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203" name="Shape 203"/>
        <p:cNvGrpSpPr/>
        <p:nvPr/>
      </p:nvGrpSpPr>
      <p:grpSpPr>
        <a:xfrm>
          <a:off x="0" y="0"/>
          <a:ext cx="0" cy="0"/>
          <a:chOff x="0" y="0"/>
          <a:chExt cx="0" cy="0"/>
        </a:xfrm>
      </p:grpSpPr>
      <p:sp>
        <p:nvSpPr>
          <p:cNvPr id="6" name="Text Box 5"/>
          <p:cNvSpPr txBox="1"/>
          <p:nvPr/>
        </p:nvSpPr>
        <p:spPr>
          <a:xfrm>
            <a:off x="3851910" y="2420620"/>
            <a:ext cx="5076190" cy="4210685"/>
          </a:xfrm>
          <a:prstGeom prst="rect">
            <a:avLst/>
          </a:prstGeom>
          <a:noFill/>
        </p:spPr>
        <p:txBody>
          <a:bodyPr wrap="square" rtlCol="0" anchor="t">
            <a:noAutofit/>
          </a:bodyPr>
          <a:p>
            <a:pPr algn="l"/>
            <a:r>
              <a:rPr lang="en-US" altLang="en-US" sz="1800">
                <a:cs typeface="Mongolian Baiti" panose="03000500000000000000" charset="0"/>
                <a:sym typeface="+mn-ea"/>
              </a:rPr>
              <a:t>-Organized competitions: </a:t>
            </a:r>
            <a:endParaRPr lang="en-US" altLang="en-US" sz="1800">
              <a:cs typeface="Mongolian Baiti" panose="03000500000000000000" charset="0"/>
              <a:sym typeface="+mn-ea"/>
            </a:endParaRPr>
          </a:p>
          <a:p>
            <a:pPr algn="just"/>
            <a:r>
              <a:rPr lang="en-US" altLang="en-US" sz="1800">
                <a:cs typeface="Mongolian Baiti" panose="03000500000000000000" charset="0"/>
                <a:sym typeface="+mn-ea"/>
              </a:rPr>
              <a:t>1. </a:t>
            </a:r>
            <a:r>
              <a:rPr lang="en-US" altLang="en-US" sz="1800" b="1">
                <a:cs typeface="Mongolian Baiti" panose="03000500000000000000" charset="0"/>
                <a:sym typeface="+mn-ea"/>
              </a:rPr>
              <a:t>“Natural Science and Environment  investigation” (XII.2023-II.2024)</a:t>
            </a:r>
            <a:r>
              <a:rPr lang="en-US" altLang="en-US" sz="1800">
                <a:cs typeface="Mongolian Baiti" panose="03000500000000000000" charset="0"/>
                <a:sym typeface="+mn-ea"/>
              </a:rPr>
              <a:t>, at the national level, 2 stages,  </a:t>
            </a:r>
            <a:r>
              <a:rPr lang="en-US" altLang="en-US" sz="1800" i="1">
                <a:cs typeface="Mongolian Baiti" panose="03000500000000000000" charset="0"/>
                <a:sym typeface="+mn-ea"/>
              </a:rPr>
              <a:t>New Beginning school (</a:t>
            </a:r>
            <a:r>
              <a:rPr lang="en-US" altLang="ko-KR" sz="1800" i="1">
                <a:cs typeface="Mongolian Baiti" panose="03000500000000000000" charset="0"/>
                <a:sym typeface="+mn-ea"/>
              </a:rPr>
              <a:t>II.15.2024)</a:t>
            </a:r>
            <a:r>
              <a:rPr lang="en-US" altLang="ko-KR" sz="1800">
                <a:cs typeface="Mongolian Baiti" panose="03000500000000000000" charset="0"/>
                <a:sym typeface="+mn-ea"/>
              </a:rPr>
              <a:t>.</a:t>
            </a:r>
            <a:r>
              <a:rPr lang="en-US" altLang="en-US" sz="1800">
                <a:cs typeface="Mongolian Baiti" panose="03000500000000000000" charset="0"/>
                <a:sym typeface="+mn-ea"/>
              </a:rPr>
              <a:t>52 involved student’s research, 120 schools), </a:t>
            </a:r>
            <a:r>
              <a:rPr lang="en-US" altLang="en-US" sz="1800" i="1">
                <a:cs typeface="Mongolian Baiti" panose="03000500000000000000" charset="0"/>
                <a:sym typeface="+mn-ea"/>
              </a:rPr>
              <a:t>A</a:t>
            </a:r>
            <a:r>
              <a:rPr lang="en-US" altLang="en-US" sz="1800" b="1" i="1">
                <a:cs typeface="Mongolian Baiti" panose="03000500000000000000" charset="0"/>
                <a:sym typeface="+mn-ea"/>
              </a:rPr>
              <a:t>merician Corner Ulaanbaatar (II.28-29.2024)</a:t>
            </a:r>
            <a:r>
              <a:rPr lang="en-US" altLang="en-US" sz="1800">
                <a:cs typeface="Mongolian Baiti" panose="03000500000000000000" charset="0"/>
                <a:sym typeface="+mn-ea"/>
              </a:rPr>
              <a:t>, 14 student’s took oral and poster presentations, 8 awarded, 30% align  Globe Protocol consist content collecting data, measurement and research method and climate change</a:t>
            </a:r>
            <a:endParaRPr lang="en-US" altLang="en-US" sz="1800">
              <a:cs typeface="Mongolian Baiti" panose="03000500000000000000" charset="0"/>
              <a:sym typeface="+mn-ea"/>
            </a:endParaRPr>
          </a:p>
          <a:p>
            <a:pPr marL="0" lvl="2" indent="457200" algn="l"/>
            <a:endParaRPr lang="en-US" altLang="en-US" sz="1800">
              <a:cs typeface="Mongolian Baiti" panose="03000500000000000000" charset="0"/>
              <a:sym typeface="+mn-ea"/>
            </a:endParaRPr>
          </a:p>
          <a:p>
            <a:pPr marL="0" lvl="2" indent="457200" algn="l"/>
            <a:r>
              <a:rPr lang="en-US" altLang="en-US" sz="1800">
                <a:cs typeface="Mongolian Baiti" panose="03000500000000000000" charset="0"/>
                <a:sym typeface="+mn-ea"/>
              </a:rPr>
              <a:t>2.“Soil, water and air investigation”  (III.2024-V.2024), ongoing</a:t>
            </a:r>
            <a:endParaRPr lang="en-US" sz="1800">
              <a:cs typeface="Mongolian Baiti" panose="03000500000000000000" charset="0"/>
              <a:sym typeface="+mn-ea"/>
            </a:endParaRPr>
          </a:p>
          <a:p>
            <a:pPr algn="ctr"/>
            <a:r>
              <a:rPr lang="en-US" altLang="en-US" sz="1800">
                <a:cs typeface="Mongolian Baiti" panose="03000500000000000000" charset="0"/>
                <a:sym typeface="+mn-ea"/>
              </a:rPr>
              <a:t> 	</a:t>
            </a:r>
            <a:endParaRPr lang="en-US" altLang="en-US" sz="1800">
              <a:cs typeface="Mongolian Baiti" panose="03000500000000000000" charset="0"/>
              <a:sym typeface="+mn-ea"/>
            </a:endParaRPr>
          </a:p>
          <a:p>
            <a:pPr algn="ctr"/>
            <a:endParaRPr lang="en-US" altLang="en-US" sz="1800">
              <a:cs typeface="Mongolian Baiti" panose="03000500000000000000" charset="0"/>
              <a:sym typeface="+mn-ea"/>
            </a:endParaRPr>
          </a:p>
          <a:p>
            <a:pPr algn="ctr"/>
            <a:r>
              <a:rPr lang="en-US" altLang="en-US" sz="1800">
                <a:cs typeface="Mongolian Baiti" panose="03000500000000000000" charset="0"/>
                <a:sym typeface="+mn-ea"/>
              </a:rPr>
              <a:t>	</a:t>
            </a:r>
            <a:endParaRPr lang="en-US" altLang="en-US" sz="1800">
              <a:cs typeface="Mongolian Baiti" panose="03000500000000000000" charset="0"/>
              <a:sym typeface="+mn-ea"/>
            </a:endParaRPr>
          </a:p>
        </p:txBody>
      </p:sp>
      <p:graphicFrame>
        <p:nvGraphicFramePr>
          <p:cNvPr id="3" name="Object 2"/>
          <p:cNvGraphicFramePr/>
          <p:nvPr/>
        </p:nvGraphicFramePr>
        <p:xfrm>
          <a:off x="6588125" y="116205"/>
          <a:ext cx="1915795" cy="495935"/>
        </p:xfrm>
        <a:graphic>
          <a:graphicData uri="http://schemas.openxmlformats.org/presentationml/2006/ole">
            <mc:AlternateContent xmlns:mc="http://schemas.openxmlformats.org/markup-compatibility/2006">
              <mc:Choice xmlns:v="urn:schemas-microsoft-com:vml" Requires="v">
                <p:oleObj spid="_x0000_s2" name="" r:id="rId1" imgW="1914525" imgH="495300" progId="Paint.Picture">
                  <p:embed/>
                </p:oleObj>
              </mc:Choice>
              <mc:Fallback>
                <p:oleObj name="" r:id="rId1" imgW="1914525" imgH="495300" progId="Paint.Picture">
                  <p:embed/>
                  <p:pic>
                    <p:nvPicPr>
                      <p:cNvPr id="0" name="Picture 1"/>
                      <p:cNvPicPr/>
                      <p:nvPr/>
                    </p:nvPicPr>
                    <p:blipFill>
                      <a:blip r:embed="rId2"/>
                      <a:stretch>
                        <a:fillRect/>
                      </a:stretch>
                    </p:blipFill>
                    <p:spPr>
                      <a:xfrm>
                        <a:off x="6588125" y="116205"/>
                        <a:ext cx="1915795" cy="495935"/>
                      </a:xfrm>
                      <a:prstGeom prst="rect">
                        <a:avLst/>
                      </a:prstGeom>
                    </p:spPr>
                  </p:pic>
                </p:oleObj>
              </mc:Fallback>
            </mc:AlternateContent>
          </a:graphicData>
        </a:graphic>
      </p:graphicFrame>
      <p:pic>
        <p:nvPicPr>
          <p:cNvPr id="9" name="Picture Placeholder 8"/>
          <p:cNvPicPr>
            <a:picLocks noChangeAspect="1"/>
          </p:cNvPicPr>
          <p:nvPr>
            <p:ph type="pic" idx="2"/>
          </p:nvPr>
        </p:nvPicPr>
        <p:blipFill>
          <a:blip r:embed="rId3"/>
          <a:stretch>
            <a:fillRect/>
          </a:stretch>
        </p:blipFill>
        <p:spPr>
          <a:xfrm>
            <a:off x="899160" y="2637155"/>
            <a:ext cx="2604135" cy="3470910"/>
          </a:xfrm>
          <a:prstGeom prst="rect">
            <a:avLst/>
          </a:prstGeom>
        </p:spPr>
      </p:pic>
      <p:sp>
        <p:nvSpPr>
          <p:cNvPr id="4" name="Text Box 3"/>
          <p:cNvSpPr txBox="1"/>
          <p:nvPr/>
        </p:nvSpPr>
        <p:spPr>
          <a:xfrm>
            <a:off x="350520" y="764540"/>
            <a:ext cx="8694420" cy="1753235"/>
          </a:xfrm>
          <a:prstGeom prst="rect">
            <a:avLst/>
          </a:prstGeom>
          <a:noFill/>
        </p:spPr>
        <p:txBody>
          <a:bodyPr wrap="square" rtlCol="0" anchor="t">
            <a:spAutoFit/>
          </a:bodyPr>
          <a:p>
            <a:pPr algn="ctr"/>
            <a:r>
              <a:rPr lang="en-US" sz="1800">
                <a:cs typeface="Mongolian Baiti" panose="03000500000000000000" charset="0"/>
                <a:sym typeface="+mn-ea"/>
              </a:rPr>
              <a:t>Student’s science competitins </a:t>
            </a:r>
            <a:endParaRPr lang="en-US" sz="1800">
              <a:cs typeface="Mongolian Baiti" panose="03000500000000000000" charset="0"/>
              <a:sym typeface="+mn-ea"/>
            </a:endParaRPr>
          </a:p>
          <a:p>
            <a:pPr algn="ctr"/>
            <a:endParaRPr lang="en-US" sz="1800">
              <a:cs typeface="Mongolian Baiti" panose="03000500000000000000" charset="0"/>
              <a:sym typeface="+mn-ea"/>
            </a:endParaRPr>
          </a:p>
          <a:p>
            <a:pPr indent="457200" algn="just"/>
            <a:r>
              <a:rPr lang="en-US" sz="1800">
                <a:cs typeface="Mongolian Baiti" panose="03000500000000000000" charset="0"/>
                <a:sym typeface="+mn-ea"/>
              </a:rPr>
              <a:t>-</a:t>
            </a:r>
            <a:r>
              <a:rPr lang="en-US" altLang="en-US" sz="1800">
                <a:cs typeface="Mongolian Baiti" panose="03000500000000000000" charset="0"/>
                <a:sym typeface="+mn-ea"/>
              </a:rPr>
              <a:t>Under the resolution approved by </a:t>
            </a:r>
            <a:r>
              <a:rPr lang="en-US" sz="1800">
                <a:sym typeface="+mn-ea"/>
              </a:rPr>
              <a:t>General Authority for Land Administration, Geodesy and Cartography (GALAGC), announced and supported competitions </a:t>
            </a:r>
            <a:r>
              <a:rPr lang="en-US" altLang="en-US" sz="1800">
                <a:cs typeface="Mongolian Baiti" panose="03000500000000000000" charset="0"/>
                <a:sym typeface="+mn-ea"/>
              </a:rPr>
              <a:t>among the for higher and middle school students in national level</a:t>
            </a:r>
            <a:endParaRPr lang="en-US" sz="1800">
              <a:sym typeface="+mn-ea"/>
            </a:endParaRPr>
          </a:p>
          <a:p>
            <a:pPr algn="ctr"/>
            <a:r>
              <a:rPr lang="en-US" altLang="en-US" sz="1800">
                <a:cs typeface="Mongolian Baiti" panose="03000500000000000000" charset="0"/>
                <a:sym typeface="+mn-ea"/>
              </a:rPr>
              <a:t>	</a:t>
            </a:r>
            <a:endParaRPr lang="en-US" altLang="en-US" sz="1800">
              <a:cs typeface="Mongolian Baiti" panose="03000500000000000000" charset="0"/>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203" name="Shape 203"/>
        <p:cNvGrpSpPr/>
        <p:nvPr/>
      </p:nvGrpSpPr>
      <p:grpSpPr>
        <a:xfrm>
          <a:off x="0" y="0"/>
          <a:ext cx="0" cy="0"/>
          <a:chOff x="0" y="0"/>
          <a:chExt cx="0" cy="0"/>
        </a:xfrm>
      </p:grpSpPr>
      <p:sp>
        <p:nvSpPr>
          <p:cNvPr id="19" name="Title 18"/>
          <p:cNvSpPr/>
          <p:nvPr>
            <p:ph type="title"/>
          </p:nvPr>
        </p:nvSpPr>
        <p:spPr/>
        <p:txBody>
          <a:bodyPr/>
          <a:p>
            <a:endParaRPr lang="en-US"/>
          </a:p>
        </p:txBody>
      </p:sp>
      <p:sp>
        <p:nvSpPr>
          <p:cNvPr id="6" name="Text Box 5"/>
          <p:cNvSpPr txBox="1"/>
          <p:nvPr/>
        </p:nvSpPr>
        <p:spPr>
          <a:xfrm>
            <a:off x="251460" y="44450"/>
            <a:ext cx="5771515" cy="829945"/>
          </a:xfrm>
          <a:prstGeom prst="rect">
            <a:avLst/>
          </a:prstGeom>
          <a:noFill/>
        </p:spPr>
        <p:txBody>
          <a:bodyPr wrap="square" rtlCol="0" anchor="t">
            <a:spAutoFit/>
          </a:bodyPr>
          <a:p>
            <a:pPr algn="ctr"/>
            <a:r>
              <a:rPr lang="en-US" altLang="ko-KR" sz="2400">
                <a:ln/>
                <a:solidFill>
                  <a:schemeClr val="tx1"/>
                </a:solidFill>
                <a:effectLst>
                  <a:outerShdw blurRad="38100" dist="19050" dir="2700000" algn="tl" rotWithShape="0">
                    <a:schemeClr val="dk1">
                      <a:alpha val="40000"/>
                    </a:schemeClr>
                  </a:outerShdw>
                </a:effectLst>
                <a:cs typeface="Mongolian Baiti" panose="03000500000000000000" charset="0"/>
                <a:sym typeface="+mn-ea"/>
              </a:rPr>
              <a:t>“Natural science and  Environmental investigation” competition </a:t>
            </a:r>
            <a:endParaRPr lang="en-US" altLang="ko-KR" sz="2400">
              <a:ln/>
              <a:solidFill>
                <a:schemeClr val="tx1"/>
              </a:solidFill>
              <a:effectLst>
                <a:outerShdw blurRad="38100" dist="19050" dir="2700000" algn="tl" rotWithShape="0">
                  <a:schemeClr val="dk1">
                    <a:alpha val="40000"/>
                  </a:schemeClr>
                </a:outerShdw>
              </a:effectLst>
              <a:cs typeface="Mongolian Baiti" panose="03000500000000000000" charset="0"/>
              <a:sym typeface="+mn-ea"/>
            </a:endParaRPr>
          </a:p>
        </p:txBody>
      </p:sp>
      <p:sp>
        <p:nvSpPr>
          <p:cNvPr id="11" name="Text Placeholder 10"/>
          <p:cNvSpPr/>
          <p:nvPr>
            <p:ph type="body" idx="1"/>
          </p:nvPr>
        </p:nvSpPr>
        <p:spPr/>
        <p:txBody>
          <a:bodyPr/>
          <a:p>
            <a:r>
              <a:rPr lang="" altLang="en-US">
                <a:cs typeface="Mongolian Baiti" panose="03000500000000000000" charset="0"/>
              </a:rPr>
              <a:t>Газар зохион байгуулалт, геодези, </a:t>
            </a:r>
            <a:endParaRPr lang="" altLang="en-US">
              <a:cs typeface="Mongolian Baiti" panose="03000500000000000000" charset="0"/>
            </a:endParaRPr>
          </a:p>
        </p:txBody>
      </p:sp>
      <p:graphicFrame>
        <p:nvGraphicFramePr>
          <p:cNvPr id="3" name="Object 2"/>
          <p:cNvGraphicFramePr/>
          <p:nvPr/>
        </p:nvGraphicFramePr>
        <p:xfrm>
          <a:off x="6588125" y="116205"/>
          <a:ext cx="1915795" cy="495935"/>
        </p:xfrm>
        <a:graphic>
          <a:graphicData uri="http://schemas.openxmlformats.org/presentationml/2006/ole">
            <mc:AlternateContent xmlns:mc="http://schemas.openxmlformats.org/markup-compatibility/2006">
              <mc:Choice xmlns:v="urn:schemas-microsoft-com:vml" Requires="v">
                <p:oleObj spid="_x0000_s2" name="" r:id="rId1" imgW="1914525" imgH="495300" progId="Paint.Picture">
                  <p:embed/>
                </p:oleObj>
              </mc:Choice>
              <mc:Fallback>
                <p:oleObj name="" r:id="rId1" imgW="1914525" imgH="495300" progId="Paint.Picture">
                  <p:embed/>
                  <p:pic>
                    <p:nvPicPr>
                      <p:cNvPr id="0" name="Picture 1"/>
                      <p:cNvPicPr/>
                      <p:nvPr/>
                    </p:nvPicPr>
                    <p:blipFill>
                      <a:blip r:embed="rId2"/>
                      <a:stretch>
                        <a:fillRect/>
                      </a:stretch>
                    </p:blipFill>
                    <p:spPr>
                      <a:xfrm>
                        <a:off x="6588125" y="116205"/>
                        <a:ext cx="1915795" cy="495935"/>
                      </a:xfrm>
                      <a:prstGeom prst="rect">
                        <a:avLst/>
                      </a:prstGeom>
                    </p:spPr>
                  </p:pic>
                </p:oleObj>
              </mc:Fallback>
            </mc:AlternateContent>
          </a:graphicData>
        </a:graphic>
      </p:graphicFrame>
      <p:pic>
        <p:nvPicPr>
          <p:cNvPr id="4" name="Picture 3" descr="IMG_0176"/>
          <p:cNvPicPr>
            <a:picLocks noChangeAspect="1"/>
          </p:cNvPicPr>
          <p:nvPr/>
        </p:nvPicPr>
        <p:blipFill>
          <a:blip r:embed="rId3"/>
          <a:stretch>
            <a:fillRect/>
          </a:stretch>
        </p:blipFill>
        <p:spPr>
          <a:xfrm>
            <a:off x="268605" y="1052830"/>
            <a:ext cx="3773805" cy="2517140"/>
          </a:xfrm>
          <a:prstGeom prst="rect">
            <a:avLst/>
          </a:prstGeom>
        </p:spPr>
      </p:pic>
      <p:pic>
        <p:nvPicPr>
          <p:cNvPr id="7" name="Picture 6" descr="IMG_0062"/>
          <p:cNvPicPr>
            <a:picLocks noChangeAspect="1"/>
          </p:cNvPicPr>
          <p:nvPr/>
        </p:nvPicPr>
        <p:blipFill>
          <a:blip r:embed="rId4"/>
          <a:stretch>
            <a:fillRect/>
          </a:stretch>
        </p:blipFill>
        <p:spPr>
          <a:xfrm>
            <a:off x="4644390" y="1124585"/>
            <a:ext cx="3861435" cy="2574925"/>
          </a:xfrm>
          <a:prstGeom prst="rect">
            <a:avLst/>
          </a:prstGeom>
        </p:spPr>
      </p:pic>
      <p:pic>
        <p:nvPicPr>
          <p:cNvPr id="18" name="Picture Placeholder 17" descr="шагнал 2"/>
          <p:cNvPicPr>
            <a:picLocks noChangeAspect="1"/>
          </p:cNvPicPr>
          <p:nvPr>
            <p:ph type="pic" idx="2"/>
          </p:nvPr>
        </p:nvPicPr>
        <p:blipFill>
          <a:blip r:embed="rId5"/>
          <a:stretch>
            <a:fillRect/>
          </a:stretch>
        </p:blipFill>
        <p:spPr>
          <a:xfrm>
            <a:off x="251460" y="3960495"/>
            <a:ext cx="3841115" cy="2559685"/>
          </a:xfrm>
          <a:prstGeom prst="rect">
            <a:avLst/>
          </a:prstGeom>
        </p:spPr>
      </p:pic>
      <p:pic>
        <p:nvPicPr>
          <p:cNvPr id="20" name="Picture 19" descr="IMG_0748"/>
          <p:cNvPicPr>
            <a:picLocks noChangeAspect="1"/>
          </p:cNvPicPr>
          <p:nvPr/>
        </p:nvPicPr>
        <p:blipFill>
          <a:blip r:embed="rId6"/>
          <a:stretch>
            <a:fillRect/>
          </a:stretch>
        </p:blipFill>
        <p:spPr>
          <a:xfrm>
            <a:off x="4716145" y="3964940"/>
            <a:ext cx="3785870" cy="252412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203" name="Shape 203"/>
        <p:cNvGrpSpPr/>
        <p:nvPr/>
      </p:nvGrpSpPr>
      <p:grpSpPr>
        <a:xfrm>
          <a:off x="0" y="0"/>
          <a:ext cx="0" cy="0"/>
          <a:chOff x="0" y="0"/>
          <a:chExt cx="0" cy="0"/>
        </a:xfrm>
      </p:grpSpPr>
      <p:sp>
        <p:nvSpPr>
          <p:cNvPr id="14" name="Title 13"/>
          <p:cNvSpPr/>
          <p:nvPr>
            <p:ph type="title"/>
          </p:nvPr>
        </p:nvSpPr>
        <p:spPr/>
        <p:txBody>
          <a:bodyPr/>
          <a:p>
            <a:endParaRPr lang="en-US"/>
          </a:p>
        </p:txBody>
      </p:sp>
      <p:sp>
        <p:nvSpPr>
          <p:cNvPr id="6" name="Text Box 5"/>
          <p:cNvSpPr txBox="1"/>
          <p:nvPr/>
        </p:nvSpPr>
        <p:spPr>
          <a:xfrm>
            <a:off x="539115" y="260350"/>
            <a:ext cx="5984875" cy="581660"/>
          </a:xfrm>
          <a:prstGeom prst="rect">
            <a:avLst/>
          </a:prstGeom>
          <a:noFill/>
        </p:spPr>
        <p:txBody>
          <a:bodyPr wrap="square" rtlCol="0" anchor="t">
            <a:noAutofit/>
          </a:bodyPr>
          <a:p>
            <a:pPr algn="ctr"/>
            <a:r>
              <a:rPr lang="en-US" sz="2400" b="1">
                <a:cs typeface="Mongolian Baiti" panose="03000500000000000000" charset="0"/>
                <a:sym typeface="+mn-ea"/>
              </a:rPr>
              <a:t>The  competition in UB</a:t>
            </a:r>
            <a:r>
              <a:rPr lang="en-US" sz="1800">
                <a:cs typeface="Mongolian Baiti" panose="03000500000000000000" charset="0"/>
                <a:sym typeface="+mn-ea"/>
              </a:rPr>
              <a:t> </a:t>
            </a:r>
            <a:endParaRPr lang="en-US" sz="1800">
              <a:cs typeface="Mongolian Baiti" panose="03000500000000000000" charset="0"/>
              <a:sym typeface="+mn-ea"/>
            </a:endParaRPr>
          </a:p>
        </p:txBody>
      </p:sp>
      <p:sp>
        <p:nvSpPr>
          <p:cNvPr id="15" name="Text Placeholder 14"/>
          <p:cNvSpPr/>
          <p:nvPr>
            <p:ph type="body" idx="1"/>
          </p:nvPr>
        </p:nvSpPr>
        <p:spPr/>
        <p:txBody>
          <a:bodyPr/>
          <a:p>
            <a:endParaRPr lang="en-US"/>
          </a:p>
        </p:txBody>
      </p:sp>
      <p:graphicFrame>
        <p:nvGraphicFramePr>
          <p:cNvPr id="3" name="Object 2"/>
          <p:cNvGraphicFramePr/>
          <p:nvPr/>
        </p:nvGraphicFramePr>
        <p:xfrm>
          <a:off x="6588125" y="116205"/>
          <a:ext cx="1915795" cy="495935"/>
        </p:xfrm>
        <a:graphic>
          <a:graphicData uri="http://schemas.openxmlformats.org/presentationml/2006/ole">
            <mc:AlternateContent xmlns:mc="http://schemas.openxmlformats.org/markup-compatibility/2006">
              <mc:Choice xmlns:v="urn:schemas-microsoft-com:vml" Requires="v">
                <p:oleObj spid="_x0000_s2" name="" r:id="rId1" imgW="1914525" imgH="495300" progId="Paint.Picture">
                  <p:embed/>
                </p:oleObj>
              </mc:Choice>
              <mc:Fallback>
                <p:oleObj name="" r:id="rId1" imgW="1914525" imgH="495300" progId="Paint.Picture">
                  <p:embed/>
                  <p:pic>
                    <p:nvPicPr>
                      <p:cNvPr id="0" name="Picture 1"/>
                      <p:cNvPicPr/>
                      <p:nvPr/>
                    </p:nvPicPr>
                    <p:blipFill>
                      <a:blip r:embed="rId2"/>
                      <a:stretch>
                        <a:fillRect/>
                      </a:stretch>
                    </p:blipFill>
                    <p:spPr>
                      <a:xfrm>
                        <a:off x="6588125" y="116205"/>
                        <a:ext cx="1915795" cy="495935"/>
                      </a:xfrm>
                      <a:prstGeom prst="rect">
                        <a:avLst/>
                      </a:prstGeom>
                    </p:spPr>
                  </p:pic>
                </p:oleObj>
              </mc:Fallback>
            </mc:AlternateContent>
          </a:graphicData>
        </a:graphic>
      </p:graphicFrame>
      <p:pic>
        <p:nvPicPr>
          <p:cNvPr id="8" name="Picture 7" descr="IMG_0782 (1)"/>
          <p:cNvPicPr>
            <a:picLocks noChangeAspect="1"/>
          </p:cNvPicPr>
          <p:nvPr/>
        </p:nvPicPr>
        <p:blipFill>
          <a:blip r:embed="rId3"/>
          <a:stretch>
            <a:fillRect/>
          </a:stretch>
        </p:blipFill>
        <p:spPr>
          <a:xfrm rot="16200000">
            <a:off x="6301105" y="1536065"/>
            <a:ext cx="2465070" cy="1643380"/>
          </a:xfrm>
          <a:prstGeom prst="rect">
            <a:avLst/>
          </a:prstGeom>
        </p:spPr>
      </p:pic>
      <p:pic>
        <p:nvPicPr>
          <p:cNvPr id="9" name="Picture 8" descr="IMG_0787"/>
          <p:cNvPicPr>
            <a:picLocks noChangeAspect="1"/>
          </p:cNvPicPr>
          <p:nvPr/>
        </p:nvPicPr>
        <p:blipFill>
          <a:blip r:embed="rId4"/>
          <a:stretch>
            <a:fillRect/>
          </a:stretch>
        </p:blipFill>
        <p:spPr>
          <a:xfrm rot="15960000">
            <a:off x="4385945" y="1530985"/>
            <a:ext cx="2491105" cy="1660525"/>
          </a:xfrm>
          <a:prstGeom prst="rect">
            <a:avLst/>
          </a:prstGeom>
        </p:spPr>
      </p:pic>
      <p:pic>
        <p:nvPicPr>
          <p:cNvPr id="11" name="Picture 10" descr="IMG_0235"/>
          <p:cNvPicPr>
            <a:picLocks noChangeAspect="1"/>
          </p:cNvPicPr>
          <p:nvPr/>
        </p:nvPicPr>
        <p:blipFill>
          <a:blip r:embed="rId5"/>
          <a:stretch>
            <a:fillRect/>
          </a:stretch>
        </p:blipFill>
        <p:spPr>
          <a:xfrm>
            <a:off x="629920" y="1128395"/>
            <a:ext cx="3479800" cy="2320290"/>
          </a:xfrm>
          <a:prstGeom prst="rect">
            <a:avLst/>
          </a:prstGeom>
        </p:spPr>
      </p:pic>
      <p:pic>
        <p:nvPicPr>
          <p:cNvPr id="13" name="Picture Placeholder 9" descr="IMG_0232"/>
          <p:cNvPicPr>
            <a:picLocks noChangeAspect="1"/>
          </p:cNvPicPr>
          <p:nvPr>
            <p:ph type="pic" idx="2"/>
          </p:nvPr>
        </p:nvPicPr>
        <p:blipFill>
          <a:blip r:embed="rId6"/>
          <a:stretch>
            <a:fillRect/>
          </a:stretch>
        </p:blipFill>
        <p:spPr>
          <a:xfrm>
            <a:off x="629920" y="4004945"/>
            <a:ext cx="3636645" cy="2423795"/>
          </a:xfrm>
          <a:prstGeom prst="rect">
            <a:avLst/>
          </a:prstGeom>
          <a:noFill/>
          <a:ln>
            <a:noFill/>
          </a:ln>
        </p:spPr>
      </p:pic>
      <p:pic>
        <p:nvPicPr>
          <p:cNvPr id="16" name="Picture 15" descr="IMG_0215"/>
          <p:cNvPicPr>
            <a:picLocks noChangeAspect="1"/>
          </p:cNvPicPr>
          <p:nvPr/>
        </p:nvPicPr>
        <p:blipFill>
          <a:blip r:embed="rId7"/>
          <a:stretch>
            <a:fillRect/>
          </a:stretch>
        </p:blipFill>
        <p:spPr>
          <a:xfrm>
            <a:off x="4860290" y="4004945"/>
            <a:ext cx="3495040" cy="2330450"/>
          </a:xfrm>
          <a:prstGeom prst="rect">
            <a:avLst/>
          </a:prstGeom>
        </p:spPr>
      </p:pic>
      <p:pic>
        <p:nvPicPr>
          <p:cNvPr id="17" name="Picture Placeholder 11" descr="1"/>
          <p:cNvPicPr>
            <a:picLocks noChangeAspect="1"/>
          </p:cNvPicPr>
          <p:nvPr/>
        </p:nvPicPr>
        <p:blipFill>
          <a:blip r:embed="rId8"/>
          <a:stretch>
            <a:fillRect/>
          </a:stretch>
        </p:blipFill>
        <p:spPr>
          <a:xfrm>
            <a:off x="3622040" y="3154045"/>
            <a:ext cx="2439035" cy="172529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p>
            <a:br>
              <a:rPr lang="en-US" sz="1600">
                <a:latin typeface="Arial" panose="020B0604020202020204" pitchFamily="34" charset="0"/>
                <a:cs typeface="Arial" panose="020B0604020202020204" pitchFamily="34" charset="0"/>
              </a:rPr>
            </a:br>
            <a:endParaRPr lang="en-US" sz="1600">
              <a:latin typeface="Arial" panose="020B0604020202020204" pitchFamily="34" charset="0"/>
              <a:cs typeface="Arial" panose="020B0604020202020204" pitchFamily="34" charset="0"/>
            </a:endParaRPr>
          </a:p>
        </p:txBody>
      </p:sp>
      <p:graphicFrame>
        <p:nvGraphicFramePr>
          <p:cNvPr id="3" name="Object 2"/>
          <p:cNvGraphicFramePr/>
          <p:nvPr/>
        </p:nvGraphicFramePr>
        <p:xfrm>
          <a:off x="6516370" y="116840"/>
          <a:ext cx="1915795" cy="495935"/>
        </p:xfrm>
        <a:graphic>
          <a:graphicData uri="http://schemas.openxmlformats.org/presentationml/2006/ole">
            <mc:AlternateContent xmlns:mc="http://schemas.openxmlformats.org/markup-compatibility/2006">
              <mc:Choice xmlns:v="urn:schemas-microsoft-com:vml" Requires="v">
                <p:oleObj spid="_x0000_s5" name="" r:id="rId1" imgW="1914525" imgH="495300" progId="Paint.Picture">
                  <p:embed/>
                </p:oleObj>
              </mc:Choice>
              <mc:Fallback>
                <p:oleObj name="" r:id="rId1" imgW="1914525" imgH="495300" progId="Paint.Picture">
                  <p:embed/>
                  <p:pic>
                    <p:nvPicPr>
                      <p:cNvPr id="0" name="Picture 4"/>
                      <p:cNvPicPr/>
                      <p:nvPr/>
                    </p:nvPicPr>
                    <p:blipFill>
                      <a:blip r:embed="rId2"/>
                      <a:stretch>
                        <a:fillRect/>
                      </a:stretch>
                    </p:blipFill>
                    <p:spPr>
                      <a:xfrm>
                        <a:off x="6516370" y="116840"/>
                        <a:ext cx="1915795" cy="495935"/>
                      </a:xfrm>
                      <a:prstGeom prst="rect">
                        <a:avLst/>
                      </a:prstGeom>
                    </p:spPr>
                  </p:pic>
                </p:oleObj>
              </mc:Fallback>
            </mc:AlternateContent>
          </a:graphicData>
        </a:graphic>
      </p:graphicFrame>
      <p:sp>
        <p:nvSpPr>
          <p:cNvPr id="6" name="Text Placeholder 5"/>
          <p:cNvSpPr/>
          <p:nvPr>
            <p:ph type="body" idx="1"/>
          </p:nvPr>
        </p:nvSpPr>
        <p:spPr/>
        <p:txBody>
          <a:bodyPr/>
          <a:p>
            <a:endParaRPr lang="en-US"/>
          </a:p>
        </p:txBody>
      </p:sp>
      <p:sp>
        <p:nvSpPr>
          <p:cNvPr id="8" name="Text Box 7"/>
          <p:cNvSpPr txBox="1"/>
          <p:nvPr/>
        </p:nvSpPr>
        <p:spPr>
          <a:xfrm>
            <a:off x="323850" y="908685"/>
            <a:ext cx="3304540" cy="1123315"/>
          </a:xfrm>
          <a:prstGeom prst="rect">
            <a:avLst/>
          </a:prstGeom>
          <a:noFill/>
        </p:spPr>
        <p:txBody>
          <a:bodyPr wrap="square" rtlCol="0">
            <a:noAutofit/>
          </a:bodyPr>
          <a:p>
            <a:r>
              <a:rPr lang="en-US"/>
              <a:t>-Visited to US Embassy, informed  with Second Secretary Economic Officer,  Embassy of the USA, Mr.Kevin Moore</a:t>
            </a:r>
            <a:endParaRPr lang="en-US"/>
          </a:p>
          <a:p>
            <a:endParaRPr lang="en-US"/>
          </a:p>
          <a:p>
            <a:endParaRPr lang="en-US"/>
          </a:p>
          <a:p>
            <a:endParaRPr lang="en-US"/>
          </a:p>
          <a:p>
            <a:endParaRPr lang="en-US"/>
          </a:p>
          <a:p>
            <a:endParaRPr lang="en-US"/>
          </a:p>
          <a:p>
            <a:endParaRPr lang="en-US"/>
          </a:p>
          <a:p>
            <a:r>
              <a:rPr lang="en-US">
                <a:cs typeface="Mongolian Baiti" panose="03000500000000000000" charset="0"/>
              </a:rPr>
              <a:t>бид хэд авахуулсан зураг</a:t>
            </a:r>
            <a:endParaRPr lang="en-US">
              <a:cs typeface="Mongolian Baiti" panose="03000500000000000000" charset="0"/>
            </a:endParaRPr>
          </a:p>
          <a:p>
            <a:endParaRPr lang="en-US">
              <a:cs typeface="Mongolian Baiti" panose="03000500000000000000" charset="0"/>
            </a:endParaRPr>
          </a:p>
          <a:p>
            <a:endParaRPr lang="en-US">
              <a:cs typeface="Mongolian Baiti" panose="03000500000000000000" charset="0"/>
            </a:endParaRPr>
          </a:p>
          <a:p>
            <a:endParaRPr lang="en-US">
              <a:cs typeface="Mongolian Baiti" panose="03000500000000000000" charset="0"/>
            </a:endParaRPr>
          </a:p>
        </p:txBody>
      </p:sp>
      <p:sp>
        <p:nvSpPr>
          <p:cNvPr id="100" name="Text Box 99"/>
          <p:cNvSpPr txBox="1"/>
          <p:nvPr/>
        </p:nvSpPr>
        <p:spPr>
          <a:xfrm>
            <a:off x="3996055" y="847725"/>
            <a:ext cx="4976495" cy="1141095"/>
          </a:xfrm>
          <a:prstGeom prst="rect">
            <a:avLst/>
          </a:prstGeom>
          <a:noFill/>
          <a:ln w="9525">
            <a:noFill/>
          </a:ln>
        </p:spPr>
        <p:txBody>
          <a:bodyPr wrap="square">
            <a:noAutofit/>
          </a:bodyPr>
          <a:p>
            <a:pPr marL="0" indent="457200"/>
            <a:r>
              <a:rPr lang="en-US" sz="1600">
                <a:latin typeface="Arial" panose="020B0604020202020204" pitchFamily="34" charset="0"/>
                <a:ea typeface="Malgun Gothic" panose="020B0503020000020004" charset="-127"/>
              </a:rPr>
              <a:t>-</a:t>
            </a:r>
            <a:r>
              <a:rPr lang="en-US" sz="1600">
                <a:latin typeface="Arial" panose="020B0604020202020204" pitchFamily="34" charset="0"/>
                <a:ea typeface="SimSun" panose="02010600030101010101" pitchFamily="2" charset="-122"/>
              </a:rPr>
              <a:t>Organised campaign </a:t>
            </a:r>
            <a:r>
              <a:rPr lang="en-US" sz="1600">
                <a:latin typeface="Arial" panose="020B0604020202020204" pitchFamily="34" charset="0"/>
                <a:ea typeface="Malgun Gothic" panose="020B0503020000020004" charset="-127"/>
              </a:rPr>
              <a:t>“Collect data pedoscope”</a:t>
            </a:r>
            <a:r>
              <a:rPr lang="en-US" sz="1600">
                <a:latin typeface="Arial" panose="020B0604020202020204" pitchFamily="34" charset="0"/>
                <a:ea typeface="SimSun" panose="02010600030101010101" pitchFamily="2" charset="-122"/>
              </a:rPr>
              <a:t>,</a:t>
            </a:r>
            <a:r>
              <a:rPr lang="en-US" sz="1600">
                <a:latin typeface="Arial" panose="020B0604020202020204" pitchFamily="34" charset="0"/>
                <a:ea typeface="Malgun Gothic" panose="020B0503020000020004" charset="-127"/>
              </a:rPr>
              <a:t> “</a:t>
            </a:r>
            <a:r>
              <a:rPr lang="en-US" sz="1600">
                <a:latin typeface="Arial" panose="020B0604020202020204" pitchFamily="34" charset="0"/>
                <a:ea typeface="SimSun" panose="02010600030101010101" pitchFamily="2" charset="-122"/>
              </a:rPr>
              <a:t>O</a:t>
            </a:r>
            <a:r>
              <a:rPr lang="en-US" sz="1600">
                <a:latin typeface="Arial" panose="020B0604020202020204" pitchFamily="34" charset="0"/>
                <a:ea typeface="Malgun Gothic" panose="020B0503020000020004" charset="-127"/>
              </a:rPr>
              <a:t>bsrevation the clouds, trees”</a:t>
            </a:r>
            <a:r>
              <a:rPr lang="en-US" sz="1600">
                <a:latin typeface="Arial" panose="020B0604020202020204" pitchFamily="34" charset="0"/>
                <a:ea typeface="SimSun" panose="02010600030101010101" pitchFamily="2" charset="-122"/>
              </a:rPr>
              <a:t>, </a:t>
            </a:r>
            <a:r>
              <a:rPr lang="en-US" sz="1600">
                <a:latin typeface="Arial" panose="020B0604020202020204" pitchFamily="34" charset="0"/>
                <a:ea typeface="Malgun Gothic" panose="020B0503020000020004" charset="-127"/>
              </a:rPr>
              <a:t>“</a:t>
            </a:r>
            <a:r>
              <a:rPr lang="en-US" sz="1600">
                <a:latin typeface="Arial" panose="020B0604020202020204" pitchFamily="34" charset="0"/>
                <a:ea typeface="SimSun" panose="02010600030101010101" pitchFamily="2" charset="-122"/>
              </a:rPr>
              <a:t>Air Quality in UB</a:t>
            </a:r>
            <a:r>
              <a:rPr lang="en-US" sz="1600">
                <a:latin typeface="Arial" panose="020B0604020202020204" pitchFamily="34" charset="0"/>
                <a:ea typeface="Malgun Gothic" panose="020B0503020000020004" charset="-127"/>
              </a:rPr>
              <a:t>”, /October,2023/</a:t>
            </a:r>
            <a:endParaRPr lang="en-US" sz="1600">
              <a:latin typeface="Arial" panose="020B0604020202020204" pitchFamily="34" charset="0"/>
              <a:ea typeface="Malgun Gothic" panose="020B0503020000020004" charset="-127"/>
            </a:endParaRPr>
          </a:p>
        </p:txBody>
      </p:sp>
      <p:pic>
        <p:nvPicPr>
          <p:cNvPr id="12" name="Picture 11" descr="IMG_0122"/>
          <p:cNvPicPr>
            <a:picLocks noChangeAspect="1"/>
          </p:cNvPicPr>
          <p:nvPr/>
        </p:nvPicPr>
        <p:blipFill>
          <a:blip r:embed="rId3"/>
          <a:stretch>
            <a:fillRect/>
          </a:stretch>
        </p:blipFill>
        <p:spPr>
          <a:xfrm>
            <a:off x="2123440" y="3284855"/>
            <a:ext cx="2519680" cy="1680210"/>
          </a:xfrm>
          <a:prstGeom prst="rect">
            <a:avLst/>
          </a:prstGeom>
        </p:spPr>
      </p:pic>
      <p:pic>
        <p:nvPicPr>
          <p:cNvPr id="13" name="Picture 12" descr="IMG_0567"/>
          <p:cNvPicPr>
            <a:picLocks noChangeAspect="1"/>
          </p:cNvPicPr>
          <p:nvPr/>
        </p:nvPicPr>
        <p:blipFill>
          <a:blip r:embed="rId4"/>
          <a:stretch>
            <a:fillRect/>
          </a:stretch>
        </p:blipFill>
        <p:spPr>
          <a:xfrm>
            <a:off x="4643120" y="4173855"/>
            <a:ext cx="3808095" cy="2539365"/>
          </a:xfrm>
          <a:prstGeom prst="rect">
            <a:avLst/>
          </a:prstGeom>
        </p:spPr>
      </p:pic>
      <p:pic>
        <p:nvPicPr>
          <p:cNvPr id="15" name="Picture 14" descr="IMG_0600"/>
          <p:cNvPicPr>
            <a:picLocks noChangeAspect="1"/>
          </p:cNvPicPr>
          <p:nvPr/>
        </p:nvPicPr>
        <p:blipFill>
          <a:blip r:embed="rId5"/>
          <a:stretch>
            <a:fillRect/>
          </a:stretch>
        </p:blipFill>
        <p:spPr>
          <a:xfrm>
            <a:off x="4211955" y="1772920"/>
            <a:ext cx="3988435" cy="2658745"/>
          </a:xfrm>
          <a:prstGeom prst="rect">
            <a:avLst/>
          </a:prstGeom>
        </p:spPr>
      </p:pic>
      <p:pic>
        <p:nvPicPr>
          <p:cNvPr id="4" name="Picture Placeholder 3"/>
          <p:cNvPicPr>
            <a:picLocks noChangeAspect="1"/>
          </p:cNvPicPr>
          <p:nvPr>
            <p:ph type="pic" idx="2"/>
          </p:nvPr>
        </p:nvPicPr>
        <p:blipFill>
          <a:blip r:embed="rId6"/>
          <a:stretch>
            <a:fillRect/>
          </a:stretch>
        </p:blipFill>
        <p:spPr>
          <a:xfrm>
            <a:off x="467995" y="1917065"/>
            <a:ext cx="3326130" cy="1613535"/>
          </a:xfrm>
          <a:prstGeom prst="rect">
            <a:avLst/>
          </a:prstGeom>
        </p:spPr>
      </p:pic>
      <p:pic>
        <p:nvPicPr>
          <p:cNvPr id="7" name="Picture 6"/>
          <p:cNvPicPr>
            <a:picLocks noChangeAspect="1"/>
          </p:cNvPicPr>
          <p:nvPr/>
        </p:nvPicPr>
        <p:blipFill>
          <a:blip r:embed="rId7"/>
          <a:stretch>
            <a:fillRect/>
          </a:stretch>
        </p:blipFill>
        <p:spPr>
          <a:xfrm>
            <a:off x="539750" y="4653280"/>
            <a:ext cx="2990215" cy="1873885"/>
          </a:xfrm>
          <a:prstGeom prst="rect">
            <a:avLst/>
          </a:prstGeom>
        </p:spPr>
      </p:pic>
      <p:sp>
        <p:nvSpPr>
          <p:cNvPr id="9" name="Text Box 8"/>
          <p:cNvSpPr txBox="1"/>
          <p:nvPr/>
        </p:nvSpPr>
        <p:spPr>
          <a:xfrm>
            <a:off x="611505" y="147320"/>
            <a:ext cx="5664835" cy="465455"/>
          </a:xfrm>
          <a:prstGeom prst="rect">
            <a:avLst/>
          </a:prstGeom>
          <a:noFill/>
        </p:spPr>
        <p:txBody>
          <a:bodyPr wrap="square" rtlCol="0" anchor="t">
            <a:noAutofit/>
            <a:scene3d>
              <a:camera prst="orthographicFront"/>
              <a:lightRig rig="threePt" dir="t"/>
            </a:scene3d>
          </a:bodyPr>
          <a:p>
            <a:pPr algn="ctr"/>
            <a:r>
              <a:rPr lang="en-US" sz="2000" b="1">
                <a:ln/>
                <a:solidFill>
                  <a:schemeClr val="tx1"/>
                </a:solidFill>
                <a:effectLst>
                  <a:outerShdw blurRad="38100" dist="19050" dir="2700000" algn="tl" rotWithShape="0">
                    <a:schemeClr val="dk1">
                      <a:alpha val="40000"/>
                    </a:schemeClr>
                  </a:outerShdw>
                </a:effectLst>
                <a:cs typeface="Mongolian Baiti" panose="03000500000000000000" charset="0"/>
                <a:sym typeface="+mn-ea"/>
              </a:rPr>
              <a:t>COOPERATION between the USA Embassy &amp; Globe MNG  (Nov.2023)</a:t>
            </a:r>
            <a:endParaRPr lang="en-US" sz="2000" b="1">
              <a:ln/>
              <a:solidFill>
                <a:schemeClr val="tx1"/>
              </a:solidFill>
              <a:effectLst>
                <a:outerShdw blurRad="38100" dist="19050" dir="2700000" algn="tl" rotWithShape="0">
                  <a:schemeClr val="dk1">
                    <a:alpha val="40000"/>
                  </a:schemeClr>
                </a:outerShdw>
              </a:effectLst>
              <a:cs typeface="Mongolian Baiti" panose="03000500000000000000" charset="0"/>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203" name="Shape 203"/>
        <p:cNvGrpSpPr/>
        <p:nvPr/>
      </p:nvGrpSpPr>
      <p:grpSpPr>
        <a:xfrm>
          <a:off x="0" y="0"/>
          <a:ext cx="0" cy="0"/>
          <a:chOff x="0" y="0"/>
          <a:chExt cx="0" cy="0"/>
        </a:xfrm>
      </p:grpSpPr>
      <p:graphicFrame>
        <p:nvGraphicFramePr>
          <p:cNvPr id="3" name="Object 2"/>
          <p:cNvGraphicFramePr/>
          <p:nvPr/>
        </p:nvGraphicFramePr>
        <p:xfrm>
          <a:off x="6588125" y="116205"/>
          <a:ext cx="1915795" cy="495935"/>
        </p:xfrm>
        <a:graphic>
          <a:graphicData uri="http://schemas.openxmlformats.org/presentationml/2006/ole">
            <mc:AlternateContent xmlns:mc="http://schemas.openxmlformats.org/markup-compatibility/2006">
              <mc:Choice xmlns:v="urn:schemas-microsoft-com:vml" Requires="v">
                <p:oleObj spid="_x0000_s2" name="" r:id="rId1" imgW="1914525" imgH="495300" progId="Paint.Picture">
                  <p:embed/>
                </p:oleObj>
              </mc:Choice>
              <mc:Fallback>
                <p:oleObj name="" r:id="rId1" imgW="1914525" imgH="495300" progId="Paint.Picture">
                  <p:embed/>
                  <p:pic>
                    <p:nvPicPr>
                      <p:cNvPr id="0" name="Picture 1"/>
                      <p:cNvPicPr/>
                      <p:nvPr/>
                    </p:nvPicPr>
                    <p:blipFill>
                      <a:blip r:embed="rId2"/>
                      <a:stretch>
                        <a:fillRect/>
                      </a:stretch>
                    </p:blipFill>
                    <p:spPr>
                      <a:xfrm>
                        <a:off x="6588125" y="116205"/>
                        <a:ext cx="1915795" cy="495935"/>
                      </a:xfrm>
                      <a:prstGeom prst="rect">
                        <a:avLst/>
                      </a:prstGeom>
                    </p:spPr>
                  </p:pic>
                </p:oleObj>
              </mc:Fallback>
            </mc:AlternateContent>
          </a:graphicData>
        </a:graphic>
      </p:graphicFrame>
      <p:pic>
        <p:nvPicPr>
          <p:cNvPr id="43" name="Picture 43" descr="3"/>
          <p:cNvPicPr>
            <a:picLocks noChangeAspect="1"/>
          </p:cNvPicPr>
          <p:nvPr>
            <p:ph type="pic" idx="2"/>
          </p:nvPr>
        </p:nvPicPr>
        <p:blipFill>
          <a:blip r:embed="rId3"/>
          <a:stretch>
            <a:fillRect/>
          </a:stretch>
        </p:blipFill>
        <p:spPr>
          <a:xfrm rot="5400000">
            <a:off x="5233670" y="1637665"/>
            <a:ext cx="2777490" cy="2084705"/>
          </a:xfrm>
          <a:prstGeom prst="rect">
            <a:avLst/>
          </a:prstGeom>
        </p:spPr>
      </p:pic>
      <p:pic>
        <p:nvPicPr>
          <p:cNvPr id="1" name="Picture 0" descr="nom"/>
          <p:cNvPicPr>
            <a:picLocks noChangeAspect="1"/>
          </p:cNvPicPr>
          <p:nvPr/>
        </p:nvPicPr>
        <p:blipFill>
          <a:blip r:embed="rId4"/>
          <a:stretch>
            <a:fillRect/>
          </a:stretch>
        </p:blipFill>
        <p:spPr>
          <a:xfrm>
            <a:off x="6452235" y="3140710"/>
            <a:ext cx="2181860" cy="2909570"/>
          </a:xfrm>
          <a:prstGeom prst="rect">
            <a:avLst/>
          </a:prstGeom>
        </p:spPr>
      </p:pic>
      <p:sp>
        <p:nvSpPr>
          <p:cNvPr id="5" name="Text Placeholder 4"/>
          <p:cNvSpPr/>
          <p:nvPr>
            <p:ph type="body" idx="1"/>
          </p:nvPr>
        </p:nvSpPr>
        <p:spPr>
          <a:xfrm>
            <a:off x="107315" y="1772285"/>
            <a:ext cx="5998845" cy="2740025"/>
          </a:xfrm>
        </p:spPr>
        <p:txBody>
          <a:bodyPr>
            <a:normAutofit fontScale="25000"/>
          </a:bodyPr>
          <a:p>
            <a:pPr>
              <a:buFont typeface="Wingdings" panose="05000000000000000000" charset="0"/>
              <a:buChar char="§"/>
            </a:pPr>
            <a:r>
              <a:rPr lang="en-US" sz="9600">
                <a:sym typeface="+mn-ea"/>
              </a:rPr>
              <a:t>Submitted the students’s research report   IVSS-2024</a:t>
            </a:r>
            <a:endParaRPr lang="en-US" sz="9600"/>
          </a:p>
          <a:p>
            <a:pPr>
              <a:buFont typeface="Wingdings" panose="05000000000000000000" charset="0"/>
              <a:buChar char="§"/>
            </a:pPr>
            <a:r>
              <a:rPr lang="en-US" sz="9600">
                <a:cs typeface="Mongolian Baiti" panose="03000500000000000000" charset="0"/>
              </a:rPr>
              <a:t>Translated pedoscope protocols, prepared, revised handbooks</a:t>
            </a:r>
            <a:endParaRPr lang="en-US" sz="2000">
              <a:cs typeface="Mongolian Baiti" panose="03000500000000000000" charset="0"/>
            </a:endParaRPr>
          </a:p>
          <a:p>
            <a:pPr>
              <a:buFont typeface="Wingdings" panose="05000000000000000000" charset="0"/>
              <a:buChar char="§"/>
            </a:pPr>
            <a:r>
              <a:rPr lang="en-US" sz="9600">
                <a:cs typeface="Mongolian Baiti" panose="03000500000000000000" charset="0"/>
              </a:rPr>
              <a:t> Revised and published best 18 student’s research report</a:t>
            </a:r>
            <a:endParaRPr lang="en-US" sz="2000">
              <a:cs typeface="Mongolian Baiti" panose="03000500000000000000" charset="0"/>
            </a:endParaRPr>
          </a:p>
          <a:p>
            <a:pPr>
              <a:buFont typeface="Wingdings" panose="05000000000000000000" charset="0"/>
              <a:buChar char="§"/>
            </a:pPr>
            <a:endParaRPr lang="en-US" sz="9600">
              <a:cs typeface="Mongolian Baiti" panose="03000500000000000000" charset="0"/>
            </a:endParaRPr>
          </a:p>
          <a:p>
            <a:pPr>
              <a:buFont typeface="Wingdings" panose="05000000000000000000" charset="0"/>
              <a:buChar char="§"/>
            </a:pPr>
            <a:r>
              <a:rPr lang="en-US" altLang="en-US" sz="9600">
                <a:solidFill>
                  <a:schemeClr val="accent1">
                    <a:lumMod val="75000"/>
                  </a:schemeClr>
                </a:solidFill>
                <a:cs typeface="Mongolian Baiti" panose="03000500000000000000" charset="0"/>
                <a:sym typeface="+mn-ea"/>
              </a:rPr>
              <a:t>Prepared the student’s research handbooks and translation of pedoscope protocols (Moisture in the Soil, Soil characterization,  pH of water ) and disseminated.</a:t>
            </a:r>
            <a:endParaRPr lang="en-US" altLang="en-US" sz="9600">
              <a:solidFill>
                <a:schemeClr val="accent1">
                  <a:lumMod val="75000"/>
                </a:schemeClr>
              </a:solidFill>
              <a:cs typeface="Mongolian Baiti" panose="03000500000000000000" charset="0"/>
              <a:sym typeface="+mn-ea"/>
            </a:endParaRPr>
          </a:p>
          <a:p>
            <a:endParaRPr lang="en-US" sz="9600">
              <a:cs typeface="Mongolian Baiti" panose="03000500000000000000" charset="0"/>
            </a:endParaRPr>
          </a:p>
          <a:p>
            <a:endParaRPr lang="en-US" sz="9600">
              <a:cs typeface="Mongolian Baiti" panose="03000500000000000000" charset="0"/>
            </a:endParaRPr>
          </a:p>
          <a:p>
            <a:endParaRPr lang="en-US" sz="9600">
              <a:cs typeface="Mongolian Baiti" panose="03000500000000000000" charset="0"/>
            </a:endParaRPr>
          </a:p>
        </p:txBody>
      </p:sp>
      <p:sp>
        <p:nvSpPr>
          <p:cNvPr id="7" name="Title 6"/>
          <p:cNvSpPr/>
          <p:nvPr>
            <p:ph type="title"/>
          </p:nvPr>
        </p:nvSpPr>
        <p:spPr>
          <a:xfrm>
            <a:off x="35560" y="692150"/>
            <a:ext cx="4400550" cy="762000"/>
          </a:xfrm>
        </p:spPr>
        <p:txBody>
          <a:bodyPr/>
          <a:p>
            <a:r>
              <a:rPr lang="en-US" altLang="en-US">
                <a:cs typeface="Mongolian Baiti" panose="03000500000000000000" charset="0"/>
              </a:rPr>
              <a:t>Highlighted activities:</a:t>
            </a:r>
            <a:endParaRPr lang="en-US" altLang="en-US">
              <a:cs typeface="Mongolian Baiti" panose="03000500000000000000" charset="0"/>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3334</Words>
  <Application>WPS Presentation</Application>
  <PresentationFormat/>
  <Paragraphs>76</Paragraphs>
  <Slides>11</Slides>
  <Notes>0</Notes>
  <HiddenSlides>0</HiddenSlides>
  <MMClips>0</MMClips>
  <ScaleCrop>false</ScaleCrop>
  <HeadingPairs>
    <vt:vector size="8" baseType="variant">
      <vt:variant>
        <vt:lpstr>已用的字体</vt:lpstr>
      </vt:variant>
      <vt:variant>
        <vt:i4>15</vt:i4>
      </vt:variant>
      <vt:variant>
        <vt:lpstr>主题</vt:lpstr>
      </vt:variant>
      <vt:variant>
        <vt:i4>2</vt:i4>
      </vt:variant>
      <vt:variant>
        <vt:lpstr>嵌入 OLE 服务器</vt:lpstr>
      </vt:variant>
      <vt:variant>
        <vt:i4>10</vt:i4>
      </vt:variant>
      <vt:variant>
        <vt:lpstr>幻灯片标题</vt:lpstr>
      </vt:variant>
      <vt:variant>
        <vt:i4>11</vt:i4>
      </vt:variant>
    </vt:vector>
  </HeadingPairs>
  <TitlesOfParts>
    <vt:vector size="38" baseType="lpstr">
      <vt:lpstr>Arial</vt:lpstr>
      <vt:lpstr>SimSun</vt:lpstr>
      <vt:lpstr>Wingdings</vt:lpstr>
      <vt:lpstr>Arial</vt:lpstr>
      <vt:lpstr>Helvetica Neue</vt:lpstr>
      <vt:lpstr>Noto Sans Symbols</vt:lpstr>
      <vt:lpstr>Noto Sans</vt:lpstr>
      <vt:lpstr>Helvetica Neue Light</vt:lpstr>
      <vt:lpstr>Calibri</vt:lpstr>
      <vt:lpstr>Times New Roman</vt:lpstr>
      <vt:lpstr>Mongolian Baiti</vt:lpstr>
      <vt:lpstr>Malgun Gothic</vt:lpstr>
      <vt:lpstr>Microsoft YaHei</vt:lpstr>
      <vt:lpstr>Arial Unicode MS</vt:lpstr>
      <vt:lpstr>Wingdings</vt:lpstr>
      <vt:lpstr>Office Theme</vt:lpstr>
      <vt:lpstr>Custom Design</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GLOBE – Mongolia</vt:lpstr>
      <vt:lpstr>                                           INTRODUCTION  Cooperating Organizations: General Authority for Land Administration, Geodesy and Cartography (GALAGC), U.S.Embassy in Ulaanbaatar, General Agency of Education(GAE) and others    Funding by:General Authority for Land Administration, Geodesy and Cartography, GIO   Participated schools: “New beginning”, “New Era”, Khentii province’s  “Berkh ” international schools, Khentii, Selenge, Umnugobi, Arkhangai province’s schools, 11th school, New Mongol, Orgil in Ulaanbaatar, “ (total 28 schools)  GLOBE protocols used: Atmosphere: cloud type, contrail type protocol, precipitation Pedoscope: Moisture in the Soil, Soil characterization Hydrosphere: pH (precipatation)</vt:lpstr>
      <vt:lpstr>PowerPoint 演示文稿</vt:lpstr>
      <vt:lpstr>-Participated at annual meeting in  Denver, Boulder, in June2024, which supporting GIO, 2023.VII, Denver</vt:lpstr>
      <vt:lpstr>PowerPoint 演示文稿</vt:lpstr>
      <vt:lpstr>PowerPoint 演示文稿</vt:lpstr>
      <vt:lpstr>PowerPoint 演示文稿</vt:lpstr>
      <vt:lpstr> </vt:lpstr>
      <vt:lpstr>Highlighted activities:</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WPS_1664594697</cp:lastModifiedBy>
  <cp:revision>58</cp:revision>
  <dcterms:created xsi:type="dcterms:W3CDTF">2023-07-09T00:42:00Z</dcterms:created>
  <dcterms:modified xsi:type="dcterms:W3CDTF">2024-04-15T06:42:33Z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309E28CCBA334BEE98C95D293F1E8B2D_12</vt:lpwstr>
  </property>
  <property fmtid="{D5CDD505-2E9C-101B-9397-08002B2CF9AE}" pid="3" name="KSOProductBuildVer">
    <vt:lpwstr>1033-12.2.0.13489</vt:lpwstr>
  </property>
</Properties>
</file>