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20"/>
  </p:notesMasterIdLst>
  <p:handoutMasterIdLst>
    <p:handoutMasterId r:id="rId21"/>
  </p:handoutMasterIdLst>
  <p:sldIdLst>
    <p:sldId id="372" r:id="rId3"/>
    <p:sldId id="276" r:id="rId4"/>
    <p:sldId id="303" r:id="rId5"/>
    <p:sldId id="344" r:id="rId6"/>
    <p:sldId id="314" r:id="rId7"/>
    <p:sldId id="347" r:id="rId8"/>
    <p:sldId id="350" r:id="rId9"/>
    <p:sldId id="317" r:id="rId10"/>
    <p:sldId id="351" r:id="rId11"/>
    <p:sldId id="349" r:id="rId12"/>
    <p:sldId id="348" r:id="rId13"/>
    <p:sldId id="345" r:id="rId14"/>
    <p:sldId id="339" r:id="rId15"/>
    <p:sldId id="346" r:id="rId16"/>
    <p:sldId id="385" r:id="rId17"/>
    <p:sldId id="319" r:id="rId18"/>
    <p:sldId id="272" r:id="rId19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202" userDrawn="1">
          <p15:clr>
            <a:srgbClr val="A4A3A4"/>
          </p15:clr>
        </p15:guide>
        <p15:guide id="5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35BB2B"/>
    <a:srgbClr val="31AA27"/>
    <a:srgbClr val="FFFF9B"/>
    <a:srgbClr val="00A9CE"/>
    <a:srgbClr val="00467A"/>
    <a:srgbClr val="001D34"/>
    <a:srgbClr val="DADB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92017-7423-46D3-9A9F-ECF31FBC7F1A}" v="50" dt="2021-04-27T02:20:20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5" autoAdjust="0"/>
    <p:restoredTop sz="72634" autoAdjust="0"/>
  </p:normalViewPr>
  <p:slideViewPr>
    <p:cSldViewPr showGuides="1">
      <p:cViewPr varScale="1">
        <p:scale>
          <a:sx n="120" d="100"/>
          <a:sy n="120" d="100"/>
        </p:scale>
        <p:origin x="1992" y="96"/>
      </p:cViewPr>
      <p:guideLst>
        <p:guide orient="horz" pos="1620"/>
        <p:guide orient="horz" pos="599"/>
        <p:guide pos="2160"/>
        <p:guide pos="4202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ynn, Bill (Services, Adelaide K. Ave)" userId="863802e0-baeb-45a8-8104-a153845b130d" providerId="ADAL" clId="{40092017-7423-46D3-9A9F-ECF31FBC7F1A}"/>
    <pc:docChg chg="undo custSel addSld modSld sldOrd">
      <pc:chgData name="Flynn, Bill (Services, Adelaide K. Ave)" userId="863802e0-baeb-45a8-8104-a153845b130d" providerId="ADAL" clId="{40092017-7423-46D3-9A9F-ECF31FBC7F1A}" dt="2021-04-27T02:23:11.915" v="1854" actId="20577"/>
      <pc:docMkLst>
        <pc:docMk/>
      </pc:docMkLst>
      <pc:sldChg chg="modNotesTx">
        <pc:chgData name="Flynn, Bill (Services, Adelaide K. Ave)" userId="863802e0-baeb-45a8-8104-a153845b130d" providerId="ADAL" clId="{40092017-7423-46D3-9A9F-ECF31FBC7F1A}" dt="2021-04-27T02:16:32.645" v="1576" actId="20577"/>
        <pc:sldMkLst>
          <pc:docMk/>
          <pc:sldMk cId="3255884185" sldId="276"/>
        </pc:sldMkLst>
      </pc:sldChg>
      <pc:sldChg chg="addSp modSp mod modNotesTx">
        <pc:chgData name="Flynn, Bill (Services, Adelaide K. Ave)" userId="863802e0-baeb-45a8-8104-a153845b130d" providerId="ADAL" clId="{40092017-7423-46D3-9A9F-ECF31FBC7F1A}" dt="2021-04-27T02:14:47.872" v="1506" actId="20577"/>
        <pc:sldMkLst>
          <pc:docMk/>
          <pc:sldMk cId="2164173808" sldId="303"/>
        </pc:sldMkLst>
        <pc:spChg chg="add mod">
          <ac:chgData name="Flynn, Bill (Services, Adelaide K. Ave)" userId="863802e0-baeb-45a8-8104-a153845b130d" providerId="ADAL" clId="{40092017-7423-46D3-9A9F-ECF31FBC7F1A}" dt="2021-04-27T02:12:31.517" v="1381" actId="1076"/>
          <ac:spMkLst>
            <pc:docMk/>
            <pc:sldMk cId="2164173808" sldId="303"/>
            <ac:spMk id="2" creationId="{7B23000C-E711-4D75-AA93-90A361B93036}"/>
          </ac:spMkLst>
        </pc:spChg>
      </pc:sldChg>
      <pc:sldChg chg="addSp modSp mod">
        <pc:chgData name="Flynn, Bill (Services, Adelaide K. Ave)" userId="863802e0-baeb-45a8-8104-a153845b130d" providerId="ADAL" clId="{40092017-7423-46D3-9A9F-ECF31FBC7F1A}" dt="2021-04-27T02:20:20.752" v="1718" actId="207"/>
        <pc:sldMkLst>
          <pc:docMk/>
          <pc:sldMk cId="1508788558" sldId="314"/>
        </pc:sldMkLst>
        <pc:spChg chg="add mod">
          <ac:chgData name="Flynn, Bill (Services, Adelaide K. Ave)" userId="863802e0-baeb-45a8-8104-a153845b130d" providerId="ADAL" clId="{40092017-7423-46D3-9A9F-ECF31FBC7F1A}" dt="2021-04-27T02:20:20.752" v="1718" actId="207"/>
          <ac:spMkLst>
            <pc:docMk/>
            <pc:sldMk cId="1508788558" sldId="314"/>
            <ac:spMk id="5" creationId="{F1E511B0-41D1-43A5-8BD8-01FD7A85DCE6}"/>
          </ac:spMkLst>
        </pc:spChg>
        <pc:picChg chg="add mod modCrop">
          <ac:chgData name="Flynn, Bill (Services, Adelaide K. Ave)" userId="863802e0-baeb-45a8-8104-a153845b130d" providerId="ADAL" clId="{40092017-7423-46D3-9A9F-ECF31FBC7F1A}" dt="2021-04-22T23:53:32.410" v="32" actId="1036"/>
          <ac:picMkLst>
            <pc:docMk/>
            <pc:sldMk cId="1508788558" sldId="314"/>
            <ac:picMk id="2" creationId="{F1C41491-EEBB-4204-891E-0611347CDA86}"/>
          </ac:picMkLst>
        </pc:picChg>
        <pc:picChg chg="mod modCrop">
          <ac:chgData name="Flynn, Bill (Services, Adelaide K. Ave)" userId="863802e0-baeb-45a8-8104-a153845b130d" providerId="ADAL" clId="{40092017-7423-46D3-9A9F-ECF31FBC7F1A}" dt="2021-04-22T23:54:11.757" v="36" actId="732"/>
          <ac:picMkLst>
            <pc:docMk/>
            <pc:sldMk cId="1508788558" sldId="314"/>
            <ac:picMk id="3" creationId="{D3FD65FE-E0B7-4844-98C7-74F7AB0634E0}"/>
          </ac:picMkLst>
        </pc:picChg>
      </pc:sldChg>
      <pc:sldChg chg="addSp delSp modSp mod modNotesTx">
        <pc:chgData name="Flynn, Bill (Services, Adelaide K. Ave)" userId="863802e0-baeb-45a8-8104-a153845b130d" providerId="ADAL" clId="{40092017-7423-46D3-9A9F-ECF31FBC7F1A}" dt="2021-04-23T03:21:07.121" v="218" actId="20577"/>
        <pc:sldMkLst>
          <pc:docMk/>
          <pc:sldMk cId="3006125529" sldId="317"/>
        </pc:sldMkLst>
        <pc:spChg chg="add mod">
          <ac:chgData name="Flynn, Bill (Services, Adelaide K. Ave)" userId="863802e0-baeb-45a8-8104-a153845b130d" providerId="ADAL" clId="{40092017-7423-46D3-9A9F-ECF31FBC7F1A}" dt="2021-04-23T03:20:39.536" v="195" actId="20577"/>
          <ac:spMkLst>
            <pc:docMk/>
            <pc:sldMk cId="3006125529" sldId="317"/>
            <ac:spMk id="6" creationId="{E8419E21-67FA-4708-B8B7-D790E813BD9A}"/>
          </ac:spMkLst>
        </pc:spChg>
        <pc:spChg chg="add mod">
          <ac:chgData name="Flynn, Bill (Services, Adelaide K. Ave)" userId="863802e0-baeb-45a8-8104-a153845b130d" providerId="ADAL" clId="{40092017-7423-46D3-9A9F-ECF31FBC7F1A}" dt="2021-04-23T03:20:27.057" v="192" actId="20577"/>
          <ac:spMkLst>
            <pc:docMk/>
            <pc:sldMk cId="3006125529" sldId="317"/>
            <ac:spMk id="7" creationId="{CE311A18-133B-4B37-B669-6E2C4A310CB9}"/>
          </ac:spMkLst>
        </pc:spChg>
        <pc:picChg chg="del">
          <ac:chgData name="Flynn, Bill (Services, Adelaide K. Ave)" userId="863802e0-baeb-45a8-8104-a153845b130d" providerId="ADAL" clId="{40092017-7423-46D3-9A9F-ECF31FBC7F1A}" dt="2021-04-23T03:15:14.212" v="152" actId="21"/>
          <ac:picMkLst>
            <pc:docMk/>
            <pc:sldMk cId="3006125529" sldId="317"/>
            <ac:picMk id="2" creationId="{246A8F6A-20BC-44EF-BC10-BF897324E5EB}"/>
          </ac:picMkLst>
        </pc:picChg>
        <pc:picChg chg="mod modCrop">
          <ac:chgData name="Flynn, Bill (Services, Adelaide K. Ave)" userId="863802e0-baeb-45a8-8104-a153845b130d" providerId="ADAL" clId="{40092017-7423-46D3-9A9F-ECF31FBC7F1A}" dt="2021-04-23T03:18:48.204" v="187" actId="1036"/>
          <ac:picMkLst>
            <pc:docMk/>
            <pc:sldMk cId="3006125529" sldId="317"/>
            <ac:picMk id="3" creationId="{DB6011DE-C338-4490-8031-E494329E4F36}"/>
          </ac:picMkLst>
        </pc:picChg>
        <pc:picChg chg="add mod">
          <ac:chgData name="Flynn, Bill (Services, Adelaide K. Ave)" userId="863802e0-baeb-45a8-8104-a153845b130d" providerId="ADAL" clId="{40092017-7423-46D3-9A9F-ECF31FBC7F1A}" dt="2021-04-23T03:17:50.107" v="175" actId="1076"/>
          <ac:picMkLst>
            <pc:docMk/>
            <pc:sldMk cId="3006125529" sldId="317"/>
            <ac:picMk id="4" creationId="{006E946B-8D27-4ADF-9A17-47BD6A357FB1}"/>
          </ac:picMkLst>
        </pc:picChg>
        <pc:picChg chg="del">
          <ac:chgData name="Flynn, Bill (Services, Adelaide K. Ave)" userId="863802e0-baeb-45a8-8104-a153845b130d" providerId="ADAL" clId="{40092017-7423-46D3-9A9F-ECF31FBC7F1A}" dt="2021-04-23T03:15:39.629" v="156" actId="21"/>
          <ac:picMkLst>
            <pc:docMk/>
            <pc:sldMk cId="3006125529" sldId="317"/>
            <ac:picMk id="9" creationId="{AA22DEB5-6686-4980-B509-792DE20F18F1}"/>
          </ac:picMkLst>
        </pc:picChg>
      </pc:sldChg>
      <pc:sldChg chg="ord modNotesTx">
        <pc:chgData name="Flynn, Bill (Services, Adelaide K. Ave)" userId="863802e0-baeb-45a8-8104-a153845b130d" providerId="ADAL" clId="{40092017-7423-46D3-9A9F-ECF31FBC7F1A}" dt="2021-04-27T00:41:15.321" v="1248" actId="20577"/>
        <pc:sldMkLst>
          <pc:docMk/>
          <pc:sldMk cId="4130393184" sldId="339"/>
        </pc:sldMkLst>
      </pc:sldChg>
      <pc:sldChg chg="modNotesTx">
        <pc:chgData name="Flynn, Bill (Services, Adelaide K. Ave)" userId="863802e0-baeb-45a8-8104-a153845b130d" providerId="ADAL" clId="{40092017-7423-46D3-9A9F-ECF31FBC7F1A}" dt="2021-04-27T02:18:07.924" v="1715" actId="20577"/>
        <pc:sldMkLst>
          <pc:docMk/>
          <pc:sldMk cId="36790225" sldId="344"/>
        </pc:sldMkLst>
      </pc:sldChg>
      <pc:sldChg chg="modNotesTx">
        <pc:chgData name="Flynn, Bill (Services, Adelaide K. Ave)" userId="863802e0-baeb-45a8-8104-a153845b130d" providerId="ADAL" clId="{40092017-7423-46D3-9A9F-ECF31FBC7F1A}" dt="2021-04-27T00:39:55.045" v="1138" actId="20577"/>
        <pc:sldMkLst>
          <pc:docMk/>
          <pc:sldMk cId="2642022771" sldId="345"/>
        </pc:sldMkLst>
      </pc:sldChg>
      <pc:sldChg chg="modNotesTx">
        <pc:chgData name="Flynn, Bill (Services, Adelaide K. Ave)" userId="863802e0-baeb-45a8-8104-a153845b130d" providerId="ADAL" clId="{40092017-7423-46D3-9A9F-ECF31FBC7F1A}" dt="2021-04-27T00:41:42.983" v="1277" actId="20577"/>
        <pc:sldMkLst>
          <pc:docMk/>
          <pc:sldMk cId="2774911257" sldId="346"/>
        </pc:sldMkLst>
      </pc:sldChg>
      <pc:sldChg chg="addSp delSp modSp mod modNotesTx">
        <pc:chgData name="Flynn, Bill (Services, Adelaide K. Ave)" userId="863802e0-baeb-45a8-8104-a153845b130d" providerId="ADAL" clId="{40092017-7423-46D3-9A9F-ECF31FBC7F1A}" dt="2021-04-27T02:21:09.062" v="1801" actId="20577"/>
        <pc:sldMkLst>
          <pc:docMk/>
          <pc:sldMk cId="669257294" sldId="347"/>
        </pc:sldMkLst>
        <pc:spChg chg="add mod">
          <ac:chgData name="Flynn, Bill (Services, Adelaide K. Ave)" userId="863802e0-baeb-45a8-8104-a153845b130d" providerId="ADAL" clId="{40092017-7423-46D3-9A9F-ECF31FBC7F1A}" dt="2021-04-23T03:14:32.359" v="146" actId="208"/>
          <ac:spMkLst>
            <pc:docMk/>
            <pc:sldMk cId="669257294" sldId="347"/>
            <ac:spMk id="4" creationId="{FA42D428-E404-4C8A-AFF6-E16C8D31CD60}"/>
          </ac:spMkLst>
        </pc:spChg>
        <pc:spChg chg="add mod">
          <ac:chgData name="Flynn, Bill (Services, Adelaide K. Ave)" userId="863802e0-baeb-45a8-8104-a153845b130d" providerId="ADAL" clId="{40092017-7423-46D3-9A9F-ECF31FBC7F1A}" dt="2021-04-23T03:14:27.323" v="145" actId="208"/>
          <ac:spMkLst>
            <pc:docMk/>
            <pc:sldMk cId="669257294" sldId="347"/>
            <ac:spMk id="7" creationId="{FE4B80DB-D48F-418E-9431-F1CE46B936FB}"/>
          </ac:spMkLst>
        </pc:spChg>
        <pc:spChg chg="add mod">
          <ac:chgData name="Flynn, Bill (Services, Adelaide K. Ave)" userId="863802e0-baeb-45a8-8104-a153845b130d" providerId="ADAL" clId="{40092017-7423-46D3-9A9F-ECF31FBC7F1A}" dt="2021-04-23T03:14:37.158" v="147" actId="208"/>
          <ac:spMkLst>
            <pc:docMk/>
            <pc:sldMk cId="669257294" sldId="347"/>
            <ac:spMk id="8" creationId="{841C4E85-3BB3-4431-BD35-A7CFD15C93FB}"/>
          </ac:spMkLst>
        </pc:spChg>
        <pc:picChg chg="mod ord">
          <ac:chgData name="Flynn, Bill (Services, Adelaide K. Ave)" userId="863802e0-baeb-45a8-8104-a153845b130d" providerId="ADAL" clId="{40092017-7423-46D3-9A9F-ECF31FBC7F1A}" dt="2021-04-23T03:10:54.668" v="69" actId="1076"/>
          <ac:picMkLst>
            <pc:docMk/>
            <pc:sldMk cId="669257294" sldId="347"/>
            <ac:picMk id="2" creationId="{5E3244CE-7CD7-4A8D-879E-70407170EBC2}"/>
          </ac:picMkLst>
        </pc:picChg>
        <pc:picChg chg="mod modCrop">
          <ac:chgData name="Flynn, Bill (Services, Adelaide K. Ave)" userId="863802e0-baeb-45a8-8104-a153845b130d" providerId="ADAL" clId="{40092017-7423-46D3-9A9F-ECF31FBC7F1A}" dt="2021-04-23T03:05:10.574" v="46" actId="1076"/>
          <ac:picMkLst>
            <pc:docMk/>
            <pc:sldMk cId="669257294" sldId="347"/>
            <ac:picMk id="3" creationId="{06E029A9-D1D4-4B17-9BF2-7C3D5ED24944}"/>
          </ac:picMkLst>
        </pc:picChg>
        <pc:picChg chg="del mod">
          <ac:chgData name="Flynn, Bill (Services, Adelaide K. Ave)" userId="863802e0-baeb-45a8-8104-a153845b130d" providerId="ADAL" clId="{40092017-7423-46D3-9A9F-ECF31FBC7F1A}" dt="2021-04-23T03:14:46.660" v="148" actId="21"/>
          <ac:picMkLst>
            <pc:docMk/>
            <pc:sldMk cId="669257294" sldId="347"/>
            <ac:picMk id="5" creationId="{2A847E84-2565-4DBC-B299-1ACF5FAB8725}"/>
          </ac:picMkLst>
        </pc:picChg>
        <pc:picChg chg="mod">
          <ac:chgData name="Flynn, Bill (Services, Adelaide K. Ave)" userId="863802e0-baeb-45a8-8104-a153845b130d" providerId="ADAL" clId="{40092017-7423-46D3-9A9F-ECF31FBC7F1A}" dt="2021-04-23T03:07:54.414" v="53" actId="1035"/>
          <ac:picMkLst>
            <pc:docMk/>
            <pc:sldMk cId="669257294" sldId="347"/>
            <ac:picMk id="9" creationId="{C2321F1E-80A5-4173-BDD3-D769FDA5F7E8}"/>
          </ac:picMkLst>
        </pc:picChg>
      </pc:sldChg>
      <pc:sldChg chg="addSp delSp modSp mod modNotesTx">
        <pc:chgData name="Flynn, Bill (Services, Adelaide K. Ave)" userId="863802e0-baeb-45a8-8104-a153845b130d" providerId="ADAL" clId="{40092017-7423-46D3-9A9F-ECF31FBC7F1A}" dt="2021-04-27T02:23:11.915" v="1854" actId="20577"/>
        <pc:sldMkLst>
          <pc:docMk/>
          <pc:sldMk cId="4199969852" sldId="348"/>
        </pc:sldMkLst>
        <pc:spChg chg="add mod">
          <ac:chgData name="Flynn, Bill (Services, Adelaide K. Ave)" userId="863802e0-baeb-45a8-8104-a153845b130d" providerId="ADAL" clId="{40092017-7423-46D3-9A9F-ECF31FBC7F1A}" dt="2021-04-27T00:38:23.942" v="1084" actId="1035"/>
          <ac:spMkLst>
            <pc:docMk/>
            <pc:sldMk cId="4199969852" sldId="348"/>
            <ac:spMk id="3" creationId="{3A006B66-4B72-41BA-8368-88087109B1AB}"/>
          </ac:spMkLst>
        </pc:spChg>
        <pc:spChg chg="add del">
          <ac:chgData name="Flynn, Bill (Services, Adelaide K. Ave)" userId="863802e0-baeb-45a8-8104-a153845b130d" providerId="ADAL" clId="{40092017-7423-46D3-9A9F-ECF31FBC7F1A}" dt="2021-04-23T05:58:57.011" v="1025" actId="11529"/>
          <ac:spMkLst>
            <pc:docMk/>
            <pc:sldMk cId="4199969852" sldId="348"/>
            <ac:spMk id="4" creationId="{3F3A262D-5A7E-4AEA-B1F9-3143533BE7DD}"/>
          </ac:spMkLst>
        </pc:spChg>
        <pc:spChg chg="add mod topLvl">
          <ac:chgData name="Flynn, Bill (Services, Adelaide K. Ave)" userId="863802e0-baeb-45a8-8104-a153845b130d" providerId="ADAL" clId="{40092017-7423-46D3-9A9F-ECF31FBC7F1A}" dt="2021-04-27T00:37:37.993" v="1079" actId="164"/>
          <ac:spMkLst>
            <pc:docMk/>
            <pc:sldMk cId="4199969852" sldId="348"/>
            <ac:spMk id="4" creationId="{887143AC-C1AC-4264-A5C4-68CA9B9390D2}"/>
          </ac:spMkLst>
        </pc:spChg>
        <pc:spChg chg="add mod">
          <ac:chgData name="Flynn, Bill (Services, Adelaide K. Ave)" userId="863802e0-baeb-45a8-8104-a153845b130d" providerId="ADAL" clId="{40092017-7423-46D3-9A9F-ECF31FBC7F1A}" dt="2021-04-27T00:38:13.860" v="1082" actId="164"/>
          <ac:spMkLst>
            <pc:docMk/>
            <pc:sldMk cId="4199969852" sldId="348"/>
            <ac:spMk id="5" creationId="{D1E30594-C984-4BBC-ADE9-B6DE2ACD03F6}"/>
          </ac:spMkLst>
        </pc:spChg>
        <pc:spChg chg="add mod">
          <ac:chgData name="Flynn, Bill (Services, Adelaide K. Ave)" userId="863802e0-baeb-45a8-8104-a153845b130d" providerId="ADAL" clId="{40092017-7423-46D3-9A9F-ECF31FBC7F1A}" dt="2021-04-27T00:38:35.957" v="1088" actId="1038"/>
          <ac:spMkLst>
            <pc:docMk/>
            <pc:sldMk cId="4199969852" sldId="348"/>
            <ac:spMk id="6" creationId="{D585E951-11C5-4525-9FCD-7850BD727978}"/>
          </ac:spMkLst>
        </pc:spChg>
        <pc:spChg chg="add mod topLvl">
          <ac:chgData name="Flynn, Bill (Services, Adelaide K. Ave)" userId="863802e0-baeb-45a8-8104-a153845b130d" providerId="ADAL" clId="{40092017-7423-46D3-9A9F-ECF31FBC7F1A}" dt="2021-04-27T00:37:37.993" v="1079" actId="164"/>
          <ac:spMkLst>
            <pc:docMk/>
            <pc:sldMk cId="4199969852" sldId="348"/>
            <ac:spMk id="7" creationId="{C85696FE-D0CB-452B-BCFD-4D2DA3D1E8D5}"/>
          </ac:spMkLst>
        </pc:spChg>
        <pc:spChg chg="add mod topLvl">
          <ac:chgData name="Flynn, Bill (Services, Adelaide K. Ave)" userId="863802e0-baeb-45a8-8104-a153845b130d" providerId="ADAL" clId="{40092017-7423-46D3-9A9F-ECF31FBC7F1A}" dt="2021-04-27T00:37:37.993" v="1079" actId="164"/>
          <ac:spMkLst>
            <pc:docMk/>
            <pc:sldMk cId="4199969852" sldId="348"/>
            <ac:spMk id="8" creationId="{C75EEBAD-EA15-4670-AD3D-0B51AD4AA139}"/>
          </ac:spMkLst>
        </pc:spChg>
        <pc:grpChg chg="add del mod">
          <ac:chgData name="Flynn, Bill (Services, Adelaide K. Ave)" userId="863802e0-baeb-45a8-8104-a153845b130d" providerId="ADAL" clId="{40092017-7423-46D3-9A9F-ECF31FBC7F1A}" dt="2021-04-27T00:37:15.931" v="1076" actId="165"/>
          <ac:grpSpMkLst>
            <pc:docMk/>
            <pc:sldMk cId="4199969852" sldId="348"/>
            <ac:grpSpMk id="9" creationId="{AA37DF2E-34AD-4712-9CE8-A7899562B2DB}"/>
          </ac:grpSpMkLst>
        </pc:grpChg>
        <pc:grpChg chg="add mod">
          <ac:chgData name="Flynn, Bill (Services, Adelaide K. Ave)" userId="863802e0-baeb-45a8-8104-a153845b130d" providerId="ADAL" clId="{40092017-7423-46D3-9A9F-ECF31FBC7F1A}" dt="2021-04-27T00:38:13.860" v="1082" actId="164"/>
          <ac:grpSpMkLst>
            <pc:docMk/>
            <pc:sldMk cId="4199969852" sldId="348"/>
            <ac:grpSpMk id="10" creationId="{FAE1D0C9-9636-4AF2-90A9-E27EDB2EF21E}"/>
          </ac:grpSpMkLst>
        </pc:grpChg>
        <pc:grpChg chg="add mod">
          <ac:chgData name="Flynn, Bill (Services, Adelaide K. Ave)" userId="863802e0-baeb-45a8-8104-a153845b130d" providerId="ADAL" clId="{40092017-7423-46D3-9A9F-ECF31FBC7F1A}" dt="2021-04-27T00:38:35.957" v="1088" actId="1038"/>
          <ac:grpSpMkLst>
            <pc:docMk/>
            <pc:sldMk cId="4199969852" sldId="348"/>
            <ac:grpSpMk id="11" creationId="{C0F2DE68-679C-4108-8A80-D8BD5A04B2B5}"/>
          </ac:grpSpMkLst>
        </pc:grpChg>
        <pc:picChg chg="mod">
          <ac:chgData name="Flynn, Bill (Services, Adelaide K. Ave)" userId="863802e0-baeb-45a8-8104-a153845b130d" providerId="ADAL" clId="{40092017-7423-46D3-9A9F-ECF31FBC7F1A}" dt="2021-04-23T05:18:02.149" v="848" actId="1076"/>
          <ac:picMkLst>
            <pc:docMk/>
            <pc:sldMk cId="4199969852" sldId="348"/>
            <ac:picMk id="2" creationId="{CE8E3676-A8B6-4CCE-8C23-3DCC0D66B435}"/>
          </ac:picMkLst>
        </pc:picChg>
      </pc:sldChg>
      <pc:sldChg chg="addSp modSp mod modNotesTx">
        <pc:chgData name="Flynn, Bill (Services, Adelaide K. Ave)" userId="863802e0-baeb-45a8-8104-a153845b130d" providerId="ADAL" clId="{40092017-7423-46D3-9A9F-ECF31FBC7F1A}" dt="2021-04-27T02:22:45.289" v="1824" actId="20577"/>
        <pc:sldMkLst>
          <pc:docMk/>
          <pc:sldMk cId="1766868346" sldId="349"/>
        </pc:sldMkLst>
        <pc:spChg chg="add mod">
          <ac:chgData name="Flynn, Bill (Services, Adelaide K. Ave)" userId="863802e0-baeb-45a8-8104-a153845b130d" providerId="ADAL" clId="{40092017-7423-46D3-9A9F-ECF31FBC7F1A}" dt="2021-04-23T05:16:29.832" v="842" actId="20577"/>
          <ac:spMkLst>
            <pc:docMk/>
            <pc:sldMk cId="1766868346" sldId="349"/>
            <ac:spMk id="7" creationId="{551019D2-0540-47EF-AE6C-444600CDFD84}"/>
          </ac:spMkLst>
        </pc:spChg>
        <pc:spChg chg="mod">
          <ac:chgData name="Flynn, Bill (Services, Adelaide K. Ave)" userId="863802e0-baeb-45a8-8104-a153845b130d" providerId="ADAL" clId="{40092017-7423-46D3-9A9F-ECF31FBC7F1A}" dt="2021-04-23T05:14:51.955" v="789" actId="1076"/>
          <ac:spMkLst>
            <pc:docMk/>
            <pc:sldMk cId="1766868346" sldId="349"/>
            <ac:spMk id="13" creationId="{6631F497-D016-468E-9BAA-EF4E930E11D1}"/>
          </ac:spMkLst>
        </pc:spChg>
        <pc:picChg chg="add mod">
          <ac:chgData name="Flynn, Bill (Services, Adelaide K. Ave)" userId="863802e0-baeb-45a8-8104-a153845b130d" providerId="ADAL" clId="{40092017-7423-46D3-9A9F-ECF31FBC7F1A}" dt="2021-04-23T05:15:08.997" v="792" actId="14100"/>
          <ac:picMkLst>
            <pc:docMk/>
            <pc:sldMk cId="1766868346" sldId="349"/>
            <ac:picMk id="3" creationId="{CEF7C537-782A-484B-B6C3-BD4A902EB4CD}"/>
          </ac:picMkLst>
        </pc:picChg>
        <pc:picChg chg="mod">
          <ac:chgData name="Flynn, Bill (Services, Adelaide K. Ave)" userId="863802e0-baeb-45a8-8104-a153845b130d" providerId="ADAL" clId="{40092017-7423-46D3-9A9F-ECF31FBC7F1A}" dt="2021-04-23T05:14:54.755" v="790" actId="14100"/>
          <ac:picMkLst>
            <pc:docMk/>
            <pc:sldMk cId="1766868346" sldId="349"/>
            <ac:picMk id="9" creationId="{37C8EA58-AE7A-497C-893D-3B94ADEC3636}"/>
          </ac:picMkLst>
        </pc:picChg>
        <pc:picChg chg="mod">
          <ac:chgData name="Flynn, Bill (Services, Adelaide K. Ave)" userId="863802e0-baeb-45a8-8104-a153845b130d" providerId="ADAL" clId="{40092017-7423-46D3-9A9F-ECF31FBC7F1A}" dt="2021-04-23T05:14:48.587" v="788" actId="14100"/>
          <ac:picMkLst>
            <pc:docMk/>
            <pc:sldMk cId="1766868346" sldId="349"/>
            <ac:picMk id="11" creationId="{29CA6055-6814-43B0-A25D-195B8A1EE30A}"/>
          </ac:picMkLst>
        </pc:picChg>
      </pc:sldChg>
      <pc:sldChg chg="addSp modSp new mod modNotesTx">
        <pc:chgData name="Flynn, Bill (Services, Adelaide K. Ave)" userId="863802e0-baeb-45a8-8104-a153845b130d" providerId="ADAL" clId="{40092017-7423-46D3-9A9F-ECF31FBC7F1A}" dt="2021-04-27T02:21:52.888" v="1804" actId="20577"/>
        <pc:sldMkLst>
          <pc:docMk/>
          <pc:sldMk cId="4019057218" sldId="350"/>
        </pc:sldMkLst>
        <pc:spChg chg="add mod">
          <ac:chgData name="Flynn, Bill (Services, Adelaide K. Ave)" userId="863802e0-baeb-45a8-8104-a153845b130d" providerId="ADAL" clId="{40092017-7423-46D3-9A9F-ECF31FBC7F1A}" dt="2021-04-23T03:17:01.466" v="173" actId="20577"/>
          <ac:spMkLst>
            <pc:docMk/>
            <pc:sldMk cId="4019057218" sldId="350"/>
            <ac:spMk id="5" creationId="{2B33E852-1E02-4530-BA91-728018DBF8AE}"/>
          </ac:spMkLst>
        </pc:spChg>
        <pc:spChg chg="add mod">
          <ac:chgData name="Flynn, Bill (Services, Adelaide K. Ave)" userId="863802e0-baeb-45a8-8104-a153845b130d" providerId="ADAL" clId="{40092017-7423-46D3-9A9F-ECF31FBC7F1A}" dt="2021-04-23T03:16:51.482" v="170" actId="20577"/>
          <ac:spMkLst>
            <pc:docMk/>
            <pc:sldMk cId="4019057218" sldId="350"/>
            <ac:spMk id="6" creationId="{9C235D1C-F17A-4624-B6EA-3EDD53911EDC}"/>
          </ac:spMkLst>
        </pc:spChg>
        <pc:spChg chg="add mod">
          <ac:chgData name="Flynn, Bill (Services, Adelaide K. Ave)" userId="863802e0-baeb-45a8-8104-a153845b130d" providerId="ADAL" clId="{40092017-7423-46D3-9A9F-ECF31FBC7F1A}" dt="2021-04-23T03:16:40.604" v="167" actId="20577"/>
          <ac:spMkLst>
            <pc:docMk/>
            <pc:sldMk cId="4019057218" sldId="350"/>
            <ac:spMk id="7" creationId="{73E4F932-1CA0-4DAE-9520-AEA338E1C3A2}"/>
          </ac:spMkLst>
        </pc:spChg>
        <pc:picChg chg="add mod ord">
          <ac:chgData name="Flynn, Bill (Services, Adelaide K. Ave)" userId="863802e0-baeb-45a8-8104-a153845b130d" providerId="ADAL" clId="{40092017-7423-46D3-9A9F-ECF31FBC7F1A}" dt="2021-04-23T03:16:08.489" v="160" actId="1076"/>
          <ac:picMkLst>
            <pc:docMk/>
            <pc:sldMk cId="4019057218" sldId="350"/>
            <ac:picMk id="2" creationId="{B1378F92-B0FE-4F6D-818E-2F60D211AD71}"/>
          </ac:picMkLst>
        </pc:picChg>
        <pc:picChg chg="add mod">
          <ac:chgData name="Flynn, Bill (Services, Adelaide K. Ave)" userId="863802e0-baeb-45a8-8104-a153845b130d" providerId="ADAL" clId="{40092017-7423-46D3-9A9F-ECF31FBC7F1A}" dt="2021-04-23T03:15:29.049" v="154" actId="14100"/>
          <ac:picMkLst>
            <pc:docMk/>
            <pc:sldMk cId="4019057218" sldId="350"/>
            <ac:picMk id="3" creationId="{7B1959F2-DFDF-4FF4-8268-59918CE685B4}"/>
          </ac:picMkLst>
        </pc:picChg>
        <pc:picChg chg="add mod">
          <ac:chgData name="Flynn, Bill (Services, Adelaide K. Ave)" userId="863802e0-baeb-45a8-8104-a153845b130d" providerId="ADAL" clId="{40092017-7423-46D3-9A9F-ECF31FBC7F1A}" dt="2021-04-23T03:15:49.930" v="158" actId="1076"/>
          <ac:picMkLst>
            <pc:docMk/>
            <pc:sldMk cId="4019057218" sldId="350"/>
            <ac:picMk id="4" creationId="{E119337B-79BF-4375-8133-98E9D29C7ED3}"/>
          </ac:picMkLst>
        </pc:picChg>
      </pc:sldChg>
      <pc:sldChg chg="addSp modSp new mod modNotesTx">
        <pc:chgData name="Flynn, Bill (Services, Adelaide K. Ave)" userId="863802e0-baeb-45a8-8104-a153845b130d" providerId="ADAL" clId="{40092017-7423-46D3-9A9F-ECF31FBC7F1A}" dt="2021-04-23T03:34:36.637" v="782" actId="20577"/>
        <pc:sldMkLst>
          <pc:docMk/>
          <pc:sldMk cId="1046887824" sldId="351"/>
        </pc:sldMkLst>
        <pc:spChg chg="add mod ord">
          <ac:chgData name="Flynn, Bill (Services, Adelaide K. Ave)" userId="863802e0-baeb-45a8-8104-a153845b130d" providerId="ADAL" clId="{40092017-7423-46D3-9A9F-ECF31FBC7F1A}" dt="2021-04-23T03:33:42.471" v="724" actId="208"/>
          <ac:spMkLst>
            <pc:docMk/>
            <pc:sldMk cId="1046887824" sldId="351"/>
            <ac:spMk id="3" creationId="{122F08FB-3CBF-4CC8-AD45-FA7FC4861274}"/>
          </ac:spMkLst>
        </pc:spChg>
        <pc:picChg chg="add">
          <ac:chgData name="Flynn, Bill (Services, Adelaide K. Ave)" userId="863802e0-baeb-45a8-8104-a153845b130d" providerId="ADAL" clId="{40092017-7423-46D3-9A9F-ECF31FBC7F1A}" dt="2021-04-23T03:31:28.311" v="721"/>
          <ac:picMkLst>
            <pc:docMk/>
            <pc:sldMk cId="1046887824" sldId="351"/>
            <ac:picMk id="2" creationId="{DA5F2282-D7F1-42AC-8987-7211BF9808F0}"/>
          </ac:picMkLst>
        </pc:picChg>
      </pc:sldChg>
      <pc:sldChg chg="add">
        <pc:chgData name="Flynn, Bill (Services, Adelaide K. Ave)" userId="863802e0-baeb-45a8-8104-a153845b130d" providerId="ADAL" clId="{40092017-7423-46D3-9A9F-ECF31FBC7F1A}" dt="2021-04-27T02:13:15.381" v="1382"/>
        <pc:sldMkLst>
          <pc:docMk/>
          <pc:sldMk cId="588011030" sldId="372"/>
        </pc:sldMkLst>
      </pc:sldChg>
      <pc:sldChg chg="add modNotesTx">
        <pc:chgData name="Flynn, Bill (Services, Adelaide K. Ave)" userId="863802e0-baeb-45a8-8104-a153845b130d" providerId="ADAL" clId="{40092017-7423-46D3-9A9F-ECF31FBC7F1A}" dt="2021-04-27T00:44:55.468" v="1362" actId="113"/>
        <pc:sldMkLst>
          <pc:docMk/>
          <pc:sldMk cId="2930887700" sldId="38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27/04/2021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27/04/2021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in Adelaide the Kaurna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the traditional custodians of the </a:t>
            </a:r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Adelaide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Plains.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96215-5E4C-414D-A8DB-C38AA7CF7C2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36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Direct engagement!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500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GLOBE Australia current stats.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769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Mapping GLOBE protocols to Australian Curriculum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557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Identifying Australian native/introduced flora and fauna for use in GLOBE protocol/activity</a:t>
            </a:r>
          </a:p>
          <a:p>
            <a:r>
              <a:rPr lang="en-AU" dirty="0"/>
              <a:t>Look at growing seasons and possible impacts of climate change etc…</a:t>
            </a:r>
          </a:p>
          <a:p>
            <a:r>
              <a:rPr lang="en-AU" dirty="0"/>
              <a:t>How does Green Up/Green Down vary across GLOBE sites?</a:t>
            </a:r>
          </a:p>
          <a:p>
            <a:r>
              <a:rPr lang="en-AU" dirty="0"/>
              <a:t>This option is likely to be daily/alternate days over a few weeks in spring/autumn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46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Timeline for GLOBE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306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b="1" dirty="0"/>
              <a:t>Supporting teachers increase environmental awareness through data collection.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0" dirty="0"/>
              <a:t>Variety of options for collecting data!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/>
              <a:t>Microcontroller such as Arduino, Raspberry pi, </a:t>
            </a:r>
            <a:r>
              <a:rPr lang="en-AU" b="0" dirty="0" err="1"/>
              <a:t>Micro:bit</a:t>
            </a:r>
            <a:r>
              <a:rPr lang="en-AU" b="0" dirty="0"/>
              <a:t> using a range of sensors depending on protocol/s selected. Microcontroller set up as a data logger with data accessible through Bluetooth or onboard SD card recorder.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/>
              <a:t>Stand alone sensors with data accessible through Bluetooth.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/>
              <a:t>GLOBE have a good number of protocols where data can be collected using basic equipment or none at all such as cloud observations</a:t>
            </a:r>
          </a:p>
          <a:p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3089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Advance environmental awareness – students are contributing to and accessing global environmental data, sparking curiosity about the things we see around us everyday.</a:t>
            </a:r>
          </a:p>
          <a:p>
            <a:r>
              <a:rPr lang="en-AU" dirty="0"/>
              <a:t>Contribute to scientific understanding – Professional scientists are able to access the data collected by students from around the world to help in their research.</a:t>
            </a:r>
          </a:p>
          <a:p>
            <a:r>
              <a:rPr lang="en-AU" dirty="0"/>
              <a:t>Help Students achieve – GLOBE is very cross-curricula and provides a comprehensive range and variety of activities and opportunities to engage students.</a:t>
            </a:r>
          </a:p>
          <a:p>
            <a:r>
              <a:rPr lang="en-AU" dirty="0"/>
              <a:t>Hands-on – from the very basic identifying cloud type to building, programming and using your own wifi enabled weather station.</a:t>
            </a:r>
          </a:p>
          <a:p>
            <a:r>
              <a:rPr lang="en-AU" dirty="0"/>
              <a:t>Real world data collection – Professional scientists are able to access the data collected by students around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9196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699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CSIRO been around for just over 100 years. Employed by CSIRO past 10 years in a variety of roles.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238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CSIRO is spread around the country as well as overseas interests. My location - Adelaide, South Australia.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5910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Research areas are varied. Some research in response to immediate issues – Covid 19 etc.</a:t>
            </a:r>
          </a:p>
          <a:p>
            <a:r>
              <a:rPr lang="en-AU" dirty="0"/>
              <a:t>Some research in response to future issues and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31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Around 15 education programs some student focused some teacher focused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7928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Throughout the year GLOBE has been advertised via a number of media:</a:t>
            </a:r>
          </a:p>
          <a:p>
            <a:r>
              <a:rPr lang="en-AU" dirty="0"/>
              <a:t>#1 Information and graphic used by Geoscience Australia for GLOBE Webinar, one of GeoSciAus’ public seminars, #2 Insert for CEdO school term newsletter (sent to CEdO subscribers), #3 ICESat-2 info emailed to CEdO subscribers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401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#4 </a:t>
            </a:r>
            <a:r>
              <a:rPr lang="en-AU" dirty="0" err="1"/>
              <a:t>facebook</a:t>
            </a:r>
            <a:r>
              <a:rPr lang="en-AU" dirty="0"/>
              <a:t> post in STEM X alumni (400 members of group, majority teachers) #5 GLOBE Webinar login reminder, #6 GLOBE program Webinar invitation (emailed to CEdO subscribers)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109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#7 DH Extra, #8 DH Blog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60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GLOBE Observer featured in hard copy Double Helix Magazine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546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3245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D74DD-8811-4FDC-BE93-E2B81BF72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8C38-2950-4469-BBB3-BE5BB32AC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42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40E5-CFDC-4AE5-B7DE-C1189A627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78DA6-06CD-4ECF-84DB-DE698FD2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78C67-9B14-4038-8B01-10A5A317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76" y="267534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629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0" y="609532"/>
            <a:ext cx="3927940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F804D-6C3B-4952-94EE-C6B82388B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3648A-0017-4D0A-95A9-13FB7D233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54006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 dirty="0"/>
              <a:t>Presentation title  |  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1584A4-C91E-462B-A098-5E4844302E1C}"/>
              </a:ext>
            </a:extLst>
          </p:cNvPr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pic>
        <p:nvPicPr>
          <p:cNvPr id="22" name="Picture 21"/>
          <p:cNvPicPr preferRelativeResize="0"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8640" y="195486"/>
            <a:ext cx="46773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 dirty="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69238" y="4561860"/>
            <a:ext cx="4317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hyperlink" Target="https://www.sooverthis.com/beyond-the-office-other-uses-for-video-conferencing-and-collaborations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.xls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openxmlformats.org/officeDocument/2006/relationships/hyperlink" Target="https://www.flickr.com/photos/35434449@N08/4977758966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hyperlink" Target="https://commons.wikimedia.org/wiki/File:026-face-with-rolling-eyes.svg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hyperlink" Target="https://www.teachmemicro.com/sim900a-arduino/" TargetMode="External"/><Relationship Id="rId9" Type="http://schemas.openxmlformats.org/officeDocument/2006/relationships/hyperlink" Target="https://commons.wikimedia.org/wiki/File:Blue_clouds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5580D5D-EB69-453A-B565-85E3827C30F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8527"/>
          <a:stretch/>
        </p:blipFill>
        <p:spPr>
          <a:xfrm>
            <a:off x="3353494" y="0"/>
            <a:ext cx="3504506" cy="51435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3D01-5742-4D39-91FA-A6B4898DF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40" y="1126843"/>
            <a:ext cx="2912909" cy="28898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I would like to begin by acknowledging the Traditional Owners of the land that we’re meeting on today, and pay my respect to their Elders past, present and emerging</a:t>
            </a: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58801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C8EA58-AE7A-497C-893D-3B94ADEC36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28715"/>
          <a:stretch/>
        </p:blipFill>
        <p:spPr>
          <a:xfrm>
            <a:off x="5229200" y="123479"/>
            <a:ext cx="1485920" cy="773122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9CA6055-6814-43B0-A25D-195B8A1EE3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830"/>
          <a:stretch/>
        </p:blipFill>
        <p:spPr>
          <a:xfrm>
            <a:off x="260648" y="843558"/>
            <a:ext cx="2808312" cy="18216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1F497-D016-468E-9BAA-EF4E930E11D1}"/>
              </a:ext>
            </a:extLst>
          </p:cNvPr>
          <p:cNvSpPr txBox="1"/>
          <p:nvPr/>
        </p:nvSpPr>
        <p:spPr>
          <a:xfrm>
            <a:off x="4005064" y="1115333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7 webinars from 1 June 2020 to 30 April 2021</a:t>
            </a:r>
          </a:p>
          <a:p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164 attendees in total</a:t>
            </a:r>
          </a:p>
          <a:p>
            <a:endParaRPr lang="en-AU" sz="2400" b="1" dirty="0">
              <a:solidFill>
                <a:schemeClr val="accent2">
                  <a:lumMod val="90000"/>
                  <a:lumOff val="1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EF7C537-782A-484B-B6C3-BD4A902EB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4" y="3075806"/>
            <a:ext cx="3035248" cy="1517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019D2-0540-47EF-AE6C-444600CDFD84}"/>
              </a:ext>
            </a:extLst>
          </p:cNvPr>
          <p:cNvSpPr txBox="1"/>
          <p:nvPr/>
        </p:nvSpPr>
        <p:spPr>
          <a:xfrm>
            <a:off x="4041068" y="302377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1 face to face conference session 1 June 2020 to 30 April 2021</a:t>
            </a:r>
          </a:p>
          <a:p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16 attendees in session</a:t>
            </a:r>
          </a:p>
          <a:p>
            <a:endParaRPr lang="en-AU" sz="2400" b="1" dirty="0">
              <a:solidFill>
                <a:schemeClr val="accent2">
                  <a:lumMod val="90000"/>
                  <a:lumOff val="1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6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8E3676-A8B6-4CCE-8C23-3DCC0D66B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550"/>
            <a:ext cx="4437720" cy="3982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006B66-4B72-41BA-8368-88087109B1AB}"/>
              </a:ext>
            </a:extLst>
          </p:cNvPr>
          <p:cNvSpPr txBox="1"/>
          <p:nvPr/>
        </p:nvSpPr>
        <p:spPr>
          <a:xfrm>
            <a:off x="4481736" y="627534"/>
            <a:ext cx="2376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114 Teacher/Educator approved accounts</a:t>
            </a:r>
          </a:p>
          <a:p>
            <a:endParaRPr lang="en-AU" sz="2400" b="1" dirty="0">
              <a:solidFill>
                <a:schemeClr val="accent2">
                  <a:lumMod val="90000"/>
                  <a:lumOff val="10000"/>
                </a:schemeClr>
              </a:solidFill>
              <a:latin typeface="Gabriola" panose="04040605051002020D02" pitchFamily="82" charset="0"/>
            </a:endParaRPr>
          </a:p>
          <a:p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48 GLOBE Members</a:t>
            </a:r>
          </a:p>
          <a:p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Including 4 </a:t>
            </a:r>
            <a:r>
              <a:rPr lang="en-AU" sz="2400" b="1" dirty="0" err="1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eTrained</a:t>
            </a:r>
            <a:r>
              <a:rPr lang="en-AU" sz="24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,</a:t>
            </a:r>
          </a:p>
          <a:p>
            <a:r>
              <a:rPr lang="en-AU" sz="2400" b="1" spc="-40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1 June 2020-30 April 2021</a:t>
            </a:r>
          </a:p>
          <a:p>
            <a:endParaRPr lang="en-AU" sz="2400" b="1" spc="-40" dirty="0">
              <a:solidFill>
                <a:schemeClr val="accent2">
                  <a:lumMod val="90000"/>
                  <a:lumOff val="10000"/>
                </a:schemeClr>
              </a:solidFill>
              <a:latin typeface="Gabriola" panose="04040605051002020D02" pitchFamily="82" charset="0"/>
            </a:endParaRPr>
          </a:p>
          <a:p>
            <a:r>
              <a:rPr lang="en-AU" sz="2400" b="1" spc="-40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2480 Untrained GLOBE Observers</a:t>
            </a:r>
          </a:p>
          <a:p>
            <a:endParaRPr lang="en-AU" sz="2400" b="1" dirty="0">
              <a:solidFill>
                <a:schemeClr val="accent2">
                  <a:lumMod val="90000"/>
                  <a:lumOff val="1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5E951-11C5-4525-9FCD-7850BD727978}"/>
              </a:ext>
            </a:extLst>
          </p:cNvPr>
          <p:cNvSpPr/>
          <p:nvPr/>
        </p:nvSpPr>
        <p:spPr>
          <a:xfrm>
            <a:off x="5057079" y="4154228"/>
            <a:ext cx="2044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Teacher/Educator </a:t>
            </a:r>
          </a:p>
          <a:p>
            <a:r>
              <a:rPr lang="en-AU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Gabriola" panose="04040605051002020D02" pitchFamily="82" charset="0"/>
              </a:rPr>
              <a:t>approved accounts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F2DE68-679C-4108-8A80-D8BD5A04B2B5}"/>
              </a:ext>
            </a:extLst>
          </p:cNvPr>
          <p:cNvGrpSpPr/>
          <p:nvPr/>
        </p:nvGrpSpPr>
        <p:grpSpPr>
          <a:xfrm>
            <a:off x="4749314" y="4255804"/>
            <a:ext cx="282534" cy="282534"/>
            <a:chOff x="4505905" y="4255804"/>
            <a:chExt cx="282534" cy="282534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D1E30594-C984-4BBC-ADE9-B6DE2ACD03F6}"/>
                </a:ext>
              </a:extLst>
            </p:cNvPr>
            <p:cNvSpPr/>
            <p:nvPr/>
          </p:nvSpPr>
          <p:spPr>
            <a:xfrm rot="8182693">
              <a:off x="4505905" y="4255804"/>
              <a:ext cx="282534" cy="282534"/>
            </a:xfrm>
            <a:prstGeom prst="teardrop">
              <a:avLst>
                <a:gd name="adj" fmla="val 166254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E1D0C9-9636-4AF2-90A9-E27EDB2EF21E}"/>
                </a:ext>
              </a:extLst>
            </p:cNvPr>
            <p:cNvGrpSpPr/>
            <p:nvPr/>
          </p:nvGrpSpPr>
          <p:grpSpPr>
            <a:xfrm>
              <a:off x="4606776" y="4343096"/>
              <a:ext cx="144017" cy="172821"/>
              <a:chOff x="-2403648" y="670737"/>
              <a:chExt cx="624069" cy="74888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7143AC-C1AC-4264-A5C4-68CA9B9390D2}"/>
                  </a:ext>
                </a:extLst>
              </p:cNvPr>
              <p:cNvSpPr/>
              <p:nvPr/>
            </p:nvSpPr>
            <p:spPr>
              <a:xfrm>
                <a:off x="-2341241" y="670737"/>
                <a:ext cx="561662" cy="374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85696FE-D0CB-452B-BCFD-4D2DA3D1E8D5}"/>
                  </a:ext>
                </a:extLst>
              </p:cNvPr>
              <p:cNvSpPr/>
              <p:nvPr/>
            </p:nvSpPr>
            <p:spPr>
              <a:xfrm rot="16200000">
                <a:off x="-2029470" y="733144"/>
                <a:ext cx="249628" cy="249628"/>
              </a:xfrm>
              <a:prstGeom prst="triangle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5EEBAD-EA15-4670-AD3D-0B51AD4AA139}"/>
                  </a:ext>
                </a:extLst>
              </p:cNvPr>
              <p:cNvSpPr/>
              <p:nvPr/>
            </p:nvSpPr>
            <p:spPr>
              <a:xfrm>
                <a:off x="-2403648" y="670737"/>
                <a:ext cx="62407" cy="748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96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E1DD24-4C0B-4A8E-9B52-22B7296AB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078258"/>
              </p:ext>
            </p:extLst>
          </p:nvPr>
        </p:nvGraphicFramePr>
        <p:xfrm>
          <a:off x="0" y="21585"/>
          <a:ext cx="6858000" cy="47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5820885" imgH="20012025" progId="Excel.Sheet.12">
                  <p:embed/>
                </p:oleObj>
              </mc:Choice>
              <mc:Fallback>
                <p:oleObj name="Worksheet" r:id="rId4" imgW="15820885" imgH="20012025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6E1DD24-4C0B-4A8E-9B52-22B7296AB8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1585"/>
                        <a:ext cx="6858000" cy="4710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202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36C1B7-60EB-40D6-8C2F-7BD4324D42DB}"/>
              </a:ext>
            </a:extLst>
          </p:cNvPr>
          <p:cNvSpPr/>
          <p:nvPr/>
        </p:nvSpPr>
        <p:spPr>
          <a:xfrm>
            <a:off x="1" y="145544"/>
            <a:ext cx="6858000" cy="553998"/>
          </a:xfrm>
          <a:prstGeom prst="rect">
            <a:avLst/>
          </a:prstGeom>
        </p:spPr>
        <p:txBody>
          <a:bodyPr wrap="none" lIns="0" rIns="0">
            <a:normAutofit/>
          </a:bodyPr>
          <a:lstStyle/>
          <a:p>
            <a:pPr algn="ctr"/>
            <a:r>
              <a:rPr lang="en-AU" sz="30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Green Up/</a:t>
            </a:r>
            <a:r>
              <a:rPr lang="en-AU" sz="3000" dirty="0">
                <a:solidFill>
                  <a:schemeClr val="accent2">
                    <a:lumMod val="90000"/>
                    <a:lumOff val="10000"/>
                    <a:alpha val="50000"/>
                  </a:schemeClr>
                </a:solidFill>
              </a:rPr>
              <a:t>Green Down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B8AECE-C3D5-495D-8226-03336CCA407E}"/>
              </a:ext>
            </a:extLst>
          </p:cNvPr>
          <p:cNvSpPr/>
          <p:nvPr/>
        </p:nvSpPr>
        <p:spPr>
          <a:xfrm>
            <a:off x="188640" y="55552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u="sng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Purpose</a:t>
            </a:r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</a:p>
          <a:p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To observe plant green-up and report data that will be used by scientists to validate satellite estimates of the beginning of the plant growing season</a:t>
            </a:r>
          </a:p>
        </p:txBody>
      </p:sp>
      <p:pic>
        <p:nvPicPr>
          <p:cNvPr id="5" name="Picture 4" descr="A pink flower on a plant&#10;&#10;Description automatically generated">
            <a:extLst>
              <a:ext uri="{FF2B5EF4-FFF2-40B4-BE49-F238E27FC236}">
                <a16:creationId xmlns:a16="http://schemas.microsoft.com/office/drawing/2014/main" id="{9D56DC78-3BC8-4DDA-8B3A-65B0072A1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6" y="2089245"/>
            <a:ext cx="1327330" cy="1061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2768FC-F601-4C88-B244-23F177850FF6}"/>
              </a:ext>
            </a:extLst>
          </p:cNvPr>
          <p:cNvSpPr txBox="1"/>
          <p:nvPr/>
        </p:nvSpPr>
        <p:spPr>
          <a:xfrm>
            <a:off x="404664" y="3129694"/>
            <a:ext cx="1327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David Sando</a:t>
            </a:r>
          </a:p>
        </p:txBody>
      </p:sp>
      <p:pic>
        <p:nvPicPr>
          <p:cNvPr id="8" name="Picture 7" descr="A close up of a tree&#10;&#10;Description automatically generated">
            <a:extLst>
              <a:ext uri="{FF2B5EF4-FFF2-40B4-BE49-F238E27FC236}">
                <a16:creationId xmlns:a16="http://schemas.microsoft.com/office/drawing/2014/main" id="{EE80708D-CB00-4D8C-9509-AC7BE70FACE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73" y="2067694"/>
            <a:ext cx="1328400" cy="106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90CA20-BB6E-4C1F-8790-3CDF036D0D8B}"/>
              </a:ext>
            </a:extLst>
          </p:cNvPr>
          <p:cNvSpPr txBox="1"/>
          <p:nvPr/>
        </p:nvSpPr>
        <p:spPr>
          <a:xfrm>
            <a:off x="2017115" y="3130274"/>
            <a:ext cx="132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Gunther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481BFB-CC44-4503-B50E-1A539EE140C9}"/>
              </a:ext>
            </a:extLst>
          </p:cNvPr>
          <p:cNvSpPr txBox="1"/>
          <p:nvPr/>
        </p:nvSpPr>
        <p:spPr>
          <a:xfrm>
            <a:off x="3632774" y="3129694"/>
            <a:ext cx="132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Geoffrey Cox</a:t>
            </a:r>
          </a:p>
        </p:txBody>
      </p:sp>
      <p:pic>
        <p:nvPicPr>
          <p:cNvPr id="12" name="Picture 11" descr="A close up of a tree&#10;&#10;Description automatically generated">
            <a:extLst>
              <a:ext uri="{FF2B5EF4-FFF2-40B4-BE49-F238E27FC236}">
                <a16:creationId xmlns:a16="http://schemas.microsoft.com/office/drawing/2014/main" id="{514CB752-770F-43A1-917C-D8AAB95CFBC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63" y="2083481"/>
            <a:ext cx="1328400" cy="106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F1DED3-7936-4011-A76D-86E776DF3635}"/>
              </a:ext>
            </a:extLst>
          </p:cNvPr>
          <p:cNvSpPr txBox="1"/>
          <p:nvPr/>
        </p:nvSpPr>
        <p:spPr>
          <a:xfrm>
            <a:off x="5247364" y="3137715"/>
            <a:ext cx="132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Reiner Richter</a:t>
            </a:r>
          </a:p>
        </p:txBody>
      </p:sp>
      <p:pic>
        <p:nvPicPr>
          <p:cNvPr id="16" name="Picture 15" descr="A close up of a plant&#10;&#10;Description automatically generated">
            <a:extLst>
              <a:ext uri="{FF2B5EF4-FFF2-40B4-BE49-F238E27FC236}">
                <a16:creationId xmlns:a16="http://schemas.microsoft.com/office/drawing/2014/main" id="{C662758B-E762-4648-9BB4-51C617D5A34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08" y="2083481"/>
            <a:ext cx="1328400" cy="1062000"/>
          </a:xfrm>
          <a:prstGeom prst="rect">
            <a:avLst/>
          </a:prstGeom>
        </p:spPr>
      </p:pic>
      <p:pic>
        <p:nvPicPr>
          <p:cNvPr id="7" name="Picture 6" descr="A banana tree&#10;&#10;Description automatically generated">
            <a:extLst>
              <a:ext uri="{FF2B5EF4-FFF2-40B4-BE49-F238E27FC236}">
                <a16:creationId xmlns:a16="http://schemas.microsoft.com/office/drawing/2014/main" id="{CB093DD5-5635-4F87-B65D-0170709D9E09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6" y="3579862"/>
            <a:ext cx="1328400" cy="1062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F60289-3674-478E-BE9F-166898E5448C}"/>
              </a:ext>
            </a:extLst>
          </p:cNvPr>
          <p:cNvSpPr txBox="1"/>
          <p:nvPr/>
        </p:nvSpPr>
        <p:spPr>
          <a:xfrm>
            <a:off x="404467" y="4587974"/>
            <a:ext cx="1327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Martin Bennett</a:t>
            </a:r>
          </a:p>
        </p:txBody>
      </p:sp>
      <p:pic>
        <p:nvPicPr>
          <p:cNvPr id="13" name="Picture 12" descr="A close up of a tree&#10;&#10;Description automatically generated">
            <a:extLst>
              <a:ext uri="{FF2B5EF4-FFF2-40B4-BE49-F238E27FC236}">
                <a16:creationId xmlns:a16="http://schemas.microsoft.com/office/drawing/2014/main" id="{5D591CF0-0592-4A61-A90E-74C16B5306DF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84" y="3576262"/>
            <a:ext cx="1328400" cy="1065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04EA7A-83AE-4398-91E3-1D3697AE64F1}"/>
              </a:ext>
            </a:extLst>
          </p:cNvPr>
          <p:cNvSpPr txBox="1"/>
          <p:nvPr/>
        </p:nvSpPr>
        <p:spPr>
          <a:xfrm>
            <a:off x="2029662" y="4588554"/>
            <a:ext cx="1327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ClimateWatch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42932B-E40F-4C9E-9701-3259A310187A}"/>
              </a:ext>
            </a:extLst>
          </p:cNvPr>
          <p:cNvSpPr txBox="1"/>
          <p:nvPr/>
        </p:nvSpPr>
        <p:spPr>
          <a:xfrm>
            <a:off x="404664" y="1801148"/>
            <a:ext cx="132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Callistemon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B9BEA-0A14-4BA6-A2CD-A77205FF0D17}"/>
              </a:ext>
            </a:extLst>
          </p:cNvPr>
          <p:cNvSpPr txBox="1"/>
          <p:nvPr/>
        </p:nvSpPr>
        <p:spPr>
          <a:xfrm>
            <a:off x="2006543" y="1801148"/>
            <a:ext cx="132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Banksia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B09FFC-AE6C-46CB-A5CA-853E4EBE0167}"/>
              </a:ext>
            </a:extLst>
          </p:cNvPr>
          <p:cNvSpPr txBox="1"/>
          <p:nvPr/>
        </p:nvSpPr>
        <p:spPr>
          <a:xfrm>
            <a:off x="3613838" y="1801148"/>
            <a:ext cx="132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Acacia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79729F-3CE9-41D7-94BB-41E7DF237F5D}"/>
              </a:ext>
            </a:extLst>
          </p:cNvPr>
          <p:cNvSpPr txBox="1"/>
          <p:nvPr/>
        </p:nvSpPr>
        <p:spPr>
          <a:xfrm>
            <a:off x="5208813" y="1801148"/>
            <a:ext cx="132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Eucalyptus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33AA67-575C-4750-9747-035610B15B61}"/>
              </a:ext>
            </a:extLst>
          </p:cNvPr>
          <p:cNvSpPr txBox="1"/>
          <p:nvPr/>
        </p:nvSpPr>
        <p:spPr>
          <a:xfrm>
            <a:off x="404664" y="3291830"/>
            <a:ext cx="132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Red Cedar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CCF32-4B0C-4983-A975-619470B562E2}"/>
              </a:ext>
            </a:extLst>
          </p:cNvPr>
          <p:cNvSpPr txBox="1"/>
          <p:nvPr/>
        </p:nvSpPr>
        <p:spPr>
          <a:xfrm>
            <a:off x="2017650" y="3291830"/>
            <a:ext cx="1327330" cy="31892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en-AU" sz="1600" spc="-7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Illawarra Fire tree</a:t>
            </a:r>
          </a:p>
        </p:txBody>
      </p:sp>
      <p:pic>
        <p:nvPicPr>
          <p:cNvPr id="25" name="Picture 24" descr="A bird perched on a tree branch&#10;&#10;Description automatically generated">
            <a:extLst>
              <a:ext uri="{FF2B5EF4-FFF2-40B4-BE49-F238E27FC236}">
                <a16:creationId xmlns:a16="http://schemas.microsoft.com/office/drawing/2014/main" id="{51BE5B64-E6B0-4D1C-813C-616751AB4270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07" y="3576262"/>
            <a:ext cx="1328400" cy="1062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0BFDBA4-4982-490E-B4A4-C40A004D7EEE}"/>
              </a:ext>
            </a:extLst>
          </p:cNvPr>
          <p:cNvSpPr txBox="1"/>
          <p:nvPr/>
        </p:nvSpPr>
        <p:spPr>
          <a:xfrm>
            <a:off x="3637723" y="3297628"/>
            <a:ext cx="132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Grevillea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5F4971-8C24-4EB9-BF0E-BEA6D07A6CA9}"/>
              </a:ext>
            </a:extLst>
          </p:cNvPr>
          <p:cNvSpPr txBox="1"/>
          <p:nvPr/>
        </p:nvSpPr>
        <p:spPr>
          <a:xfrm>
            <a:off x="5206800" y="4587974"/>
            <a:ext cx="1327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vagabondvoyager</a:t>
            </a:r>
          </a:p>
        </p:txBody>
      </p:sp>
      <p:pic>
        <p:nvPicPr>
          <p:cNvPr id="29" name="Picture 28" descr="A close up of a flower garden&#10;&#10;Description automatically generated">
            <a:extLst>
              <a:ext uri="{FF2B5EF4-FFF2-40B4-BE49-F238E27FC236}">
                <a16:creationId xmlns:a16="http://schemas.microsoft.com/office/drawing/2014/main" id="{4ACB5C69-D4E5-4B9E-93DD-EA54C4CF0BC1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08" y="3581823"/>
            <a:ext cx="1328400" cy="1062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D94D31-5B40-4306-B620-A21E026D46B0}"/>
              </a:ext>
            </a:extLst>
          </p:cNvPr>
          <p:cNvSpPr txBox="1"/>
          <p:nvPr/>
        </p:nvSpPr>
        <p:spPr>
          <a:xfrm>
            <a:off x="3621133" y="4587974"/>
            <a:ext cx="13273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" dirty="0"/>
              <a:t>Image: ClimateWatch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CBBC09-7D6D-41BD-8E73-16F56A2D7852}"/>
              </a:ext>
            </a:extLst>
          </p:cNvPr>
          <p:cNvSpPr txBox="1"/>
          <p:nvPr/>
        </p:nvSpPr>
        <p:spPr>
          <a:xfrm>
            <a:off x="5207343" y="3291830"/>
            <a:ext cx="1348254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AU" sz="1600" spc="-4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White Elderberry</a:t>
            </a:r>
          </a:p>
        </p:txBody>
      </p:sp>
    </p:spTree>
    <p:extLst>
      <p:ext uri="{BB962C8B-B14F-4D97-AF65-F5344CB8AC3E}">
        <p14:creationId xmlns:p14="http://schemas.microsoft.com/office/powerpoint/2010/main" val="413039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FDA255-52AE-4947-8962-D850B620B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85480"/>
              </p:ext>
            </p:extLst>
          </p:nvPr>
        </p:nvGraphicFramePr>
        <p:xfrm>
          <a:off x="0" y="1715209"/>
          <a:ext cx="6857999" cy="2853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360">
                  <a:extLst>
                    <a:ext uri="{9D8B030D-6E8A-4147-A177-3AD203B41FA5}">
                      <a16:colId xmlns:a16="http://schemas.microsoft.com/office/drawing/2014/main" val="576063467"/>
                    </a:ext>
                  </a:extLst>
                </a:gridCol>
                <a:gridCol w="516757">
                  <a:extLst>
                    <a:ext uri="{9D8B030D-6E8A-4147-A177-3AD203B41FA5}">
                      <a16:colId xmlns:a16="http://schemas.microsoft.com/office/drawing/2014/main" val="3454220965"/>
                    </a:ext>
                  </a:extLst>
                </a:gridCol>
                <a:gridCol w="472881">
                  <a:extLst>
                    <a:ext uri="{9D8B030D-6E8A-4147-A177-3AD203B41FA5}">
                      <a16:colId xmlns:a16="http://schemas.microsoft.com/office/drawing/2014/main" val="2215961057"/>
                    </a:ext>
                  </a:extLst>
                </a:gridCol>
                <a:gridCol w="468007">
                  <a:extLst>
                    <a:ext uri="{9D8B030D-6E8A-4147-A177-3AD203B41FA5}">
                      <a16:colId xmlns:a16="http://schemas.microsoft.com/office/drawing/2014/main" val="2516736728"/>
                    </a:ext>
                  </a:extLst>
                </a:gridCol>
                <a:gridCol w="472881">
                  <a:extLst>
                    <a:ext uri="{9D8B030D-6E8A-4147-A177-3AD203B41FA5}">
                      <a16:colId xmlns:a16="http://schemas.microsoft.com/office/drawing/2014/main" val="354361859"/>
                    </a:ext>
                  </a:extLst>
                </a:gridCol>
                <a:gridCol w="472881">
                  <a:extLst>
                    <a:ext uri="{9D8B030D-6E8A-4147-A177-3AD203B41FA5}">
                      <a16:colId xmlns:a16="http://schemas.microsoft.com/office/drawing/2014/main" val="753345945"/>
                    </a:ext>
                  </a:extLst>
                </a:gridCol>
                <a:gridCol w="468007">
                  <a:extLst>
                    <a:ext uri="{9D8B030D-6E8A-4147-A177-3AD203B41FA5}">
                      <a16:colId xmlns:a16="http://schemas.microsoft.com/office/drawing/2014/main" val="3968982697"/>
                    </a:ext>
                  </a:extLst>
                </a:gridCol>
                <a:gridCol w="464350">
                  <a:extLst>
                    <a:ext uri="{9D8B030D-6E8A-4147-A177-3AD203B41FA5}">
                      <a16:colId xmlns:a16="http://schemas.microsoft.com/office/drawing/2014/main" val="1991954106"/>
                    </a:ext>
                  </a:extLst>
                </a:gridCol>
                <a:gridCol w="464350">
                  <a:extLst>
                    <a:ext uri="{9D8B030D-6E8A-4147-A177-3AD203B41FA5}">
                      <a16:colId xmlns:a16="http://schemas.microsoft.com/office/drawing/2014/main" val="3899783298"/>
                    </a:ext>
                  </a:extLst>
                </a:gridCol>
                <a:gridCol w="477756">
                  <a:extLst>
                    <a:ext uri="{9D8B030D-6E8A-4147-A177-3AD203B41FA5}">
                      <a16:colId xmlns:a16="http://schemas.microsoft.com/office/drawing/2014/main" val="2612422954"/>
                    </a:ext>
                  </a:extLst>
                </a:gridCol>
                <a:gridCol w="468007">
                  <a:extLst>
                    <a:ext uri="{9D8B030D-6E8A-4147-A177-3AD203B41FA5}">
                      <a16:colId xmlns:a16="http://schemas.microsoft.com/office/drawing/2014/main" val="1527706549"/>
                    </a:ext>
                  </a:extLst>
                </a:gridCol>
                <a:gridCol w="472881">
                  <a:extLst>
                    <a:ext uri="{9D8B030D-6E8A-4147-A177-3AD203B41FA5}">
                      <a16:colId xmlns:a16="http://schemas.microsoft.com/office/drawing/2014/main" val="1016578887"/>
                    </a:ext>
                  </a:extLst>
                </a:gridCol>
                <a:gridCol w="472881">
                  <a:extLst>
                    <a:ext uri="{9D8B030D-6E8A-4147-A177-3AD203B41FA5}">
                      <a16:colId xmlns:a16="http://schemas.microsoft.com/office/drawing/2014/main" val="3971299500"/>
                    </a:ext>
                  </a:extLst>
                </a:gridCol>
              </a:tblGrid>
              <a:tr h="7360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CSIRO/ASA/NASA GLOBE Project timeline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Jul-20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Aug-20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Sep-20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Oct-20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Nov-20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Dec-20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Jan-21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Feb-21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Mar-21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Apr-21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May-21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Jun-21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extLst>
                  <a:ext uri="{0D108BD9-81ED-4DB2-BD59-A6C34878D82A}">
                    <a16:rowId xmlns:a16="http://schemas.microsoft.com/office/drawing/2014/main" val="1235576030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3953875743"/>
                  </a:ext>
                </a:extLst>
              </a:tr>
              <a:tr h="262901">
                <a:tc>
                  <a:txBody>
                    <a:bodyPr/>
                    <a:lstStyle/>
                    <a:p>
                      <a:pPr algn="l" fontAlgn="ctr"/>
                      <a:r>
                        <a:rPr lang="en-AU" sz="400" u="none" strike="noStrike">
                          <a:effectLst/>
                        </a:rPr>
                        <a:t>GLOBE training/conference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12-16/7/20 GLOBE Annual Conference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 dirty="0">
                          <a:effectLst/>
                        </a:rPr>
                        <a:t>GLOBE Asia Pacific Country Coordinators Mtg (Taiwan) May 3-7</a:t>
                      </a:r>
                      <a:endParaRPr lang="en-A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2637089356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1647478763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Teacher PL:</a:t>
                      </a:r>
                      <a:endParaRPr lang="en-AU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2321702272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ctr"/>
                      <a:r>
                        <a:rPr lang="en-AU" sz="400" u="none" strike="noStrike">
                          <a:effectLst/>
                        </a:rPr>
                        <a:t>Online info sessions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4/08/2020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27/10/2020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u="none" strike="noStrike">
                          <a:effectLst/>
                        </a:rPr>
                        <a:t>3/12/2020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u="none" strike="noStrike">
                          <a:effectLst/>
                        </a:rPr>
                        <a:t>24/02/2021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u="none" strike="noStrike">
                          <a:effectLst/>
                        </a:rPr>
                        <a:t>28/04/2021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AU" sz="400" u="none" strike="noStrike">
                          <a:effectLst/>
                        </a:rPr>
                        <a:t>9/06/2021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749088628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2826942772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ctr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1387054273"/>
                  </a:ext>
                </a:extLst>
              </a:tr>
              <a:tr h="2943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AU" sz="400" u="none" strike="noStrike">
                          <a:effectLst/>
                        </a:rPr>
                        <a:t>F2F workshops/conferences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Australian Citizen Sci Conference 8&amp;9/10-Postponed until mid 2021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3200637608"/>
                  </a:ext>
                </a:extLst>
              </a:tr>
              <a:tr h="29439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29/9-2/10 AAEE Conference, WA-Now cancelled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400" u="none" strike="noStrike">
                          <a:effectLst/>
                        </a:rPr>
                        <a:t>Australian Citizen Sci Conference Date not yet confirmed-mid 21!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/>
                </a:tc>
                <a:extLst>
                  <a:ext uri="{0D108BD9-81ED-4DB2-BD59-A6C34878D82A}">
                    <a16:rowId xmlns:a16="http://schemas.microsoft.com/office/drawing/2014/main" val="3116986403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ctr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459202479"/>
                  </a:ext>
                </a:extLst>
              </a:tr>
              <a:tr h="6035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AU" sz="400" u="none" strike="noStrike">
                          <a:effectLst/>
                        </a:rPr>
                        <a:t>Miscellaneous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7/9 International Day of Clean Air for Blue Skies - 29/9 International Day of Awareness of Food Loss and Waste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16/10 World Food Day - 20/10 World Statistics Day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5/12 World Soil Day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400" u="none" strike="noStrike">
                          <a:effectLst/>
                        </a:rPr>
                        <a:t>11/2 International Day of Women and Girls in Science 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3/3 World Wildlife Day - 14/3 International Day of Mathematics - 21/3 International Day of Forests - 22/3 World Water Day - 23/3 World Meteorological Day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22/4 International Mother Earth Day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00" u="none" strike="noStrike">
                          <a:effectLst/>
                        </a:rPr>
                        <a:t>5/6 World Environment Day - 8/6 World Oceans Day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ctr"/>
                </a:tc>
                <a:extLst>
                  <a:ext uri="{0D108BD9-81ED-4DB2-BD59-A6C34878D82A}">
                    <a16:rowId xmlns:a16="http://schemas.microsoft.com/office/drawing/2014/main" val="4028390761"/>
                  </a:ext>
                </a:extLst>
              </a:tr>
              <a:tr h="736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International Open Data Day. Date TBC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3926694466"/>
                  </a:ext>
                </a:extLst>
              </a:tr>
              <a:tr h="220799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Advertising &amp; Communications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Term 3 newsletter NOTE deadline for entry 1.6.20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Term 4 newsletter NOTE deadline for entry 1.9.20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2130667413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3727071290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Investigate synergies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721064103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1219991679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IDEAS: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622964254"/>
                  </a:ext>
                </a:extLst>
              </a:tr>
              <a:tr h="736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Australian Citizen Science Day hosted by libraries. Contact the Australian Citizen Science Association to float the idea.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2830117079"/>
                  </a:ext>
                </a:extLst>
              </a:tr>
              <a:tr h="73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International Open data Day - short snippets by O&amp;A/Data 61 scientists to celebrate open data Day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3597441032"/>
                  </a:ext>
                </a:extLst>
              </a:tr>
              <a:tr h="73600">
                <a:tc>
                  <a:txBody>
                    <a:bodyPr/>
                    <a:lstStyle/>
                    <a:p>
                      <a:pPr algn="l" fontAlgn="b"/>
                      <a:r>
                        <a:rPr lang="en-AU" sz="400" u="none" strike="noStrike">
                          <a:effectLst/>
                        </a:rPr>
                        <a:t>Can we get someone from NASA!?</a:t>
                      </a:r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AU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62" marR="3462" marT="3462" marB="0" anchor="b"/>
                </a:tc>
                <a:extLst>
                  <a:ext uri="{0D108BD9-81ED-4DB2-BD59-A6C34878D82A}">
                    <a16:rowId xmlns:a16="http://schemas.microsoft.com/office/drawing/2014/main" val="3125651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99311A9-C32D-48E3-A3AD-42DFC3C577B7}"/>
              </a:ext>
            </a:extLst>
          </p:cNvPr>
          <p:cNvSpPr txBox="1"/>
          <p:nvPr/>
        </p:nvSpPr>
        <p:spPr>
          <a:xfrm>
            <a:off x="27385" y="514880"/>
            <a:ext cx="6830615" cy="900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Recruit schools to GLOBE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Complete curriculum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Develop data collection kits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Deliver more teacher PL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Present GLOBE at conferences!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86F4B-14E6-42F5-9291-FE2F15319F52}"/>
              </a:ext>
            </a:extLst>
          </p:cNvPr>
          <p:cNvSpPr/>
          <p:nvPr/>
        </p:nvSpPr>
        <p:spPr>
          <a:xfrm>
            <a:off x="0" y="81095"/>
            <a:ext cx="2201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Priorities 2020/2021</a:t>
            </a:r>
            <a:r>
              <a:rPr lang="en-AU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7491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E3A61BA-A95C-4AF7-B90C-E7F2129AF0C1}"/>
              </a:ext>
            </a:extLst>
          </p:cNvPr>
          <p:cNvSpPr/>
          <p:nvPr/>
        </p:nvSpPr>
        <p:spPr>
          <a:xfrm>
            <a:off x="44624" y="42759"/>
            <a:ext cx="2712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Collecting 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842E1-9DC6-45EB-9952-137F8C22D68B}"/>
              </a:ext>
            </a:extLst>
          </p:cNvPr>
          <p:cNvSpPr txBox="1"/>
          <p:nvPr/>
        </p:nvSpPr>
        <p:spPr>
          <a:xfrm>
            <a:off x="447748" y="3293409"/>
            <a:ext cx="190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spc="-30" dirty="0">
                <a:solidFill>
                  <a:srgbClr val="00467A"/>
                </a:solidFill>
              </a:rPr>
              <a:t>Microcontrollers</a:t>
            </a:r>
            <a:endParaRPr lang="en-AU" sz="2000" dirty="0">
              <a:solidFill>
                <a:srgbClr val="00467A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4E54CD-BF00-417C-842F-57C799B0FE26}"/>
              </a:ext>
            </a:extLst>
          </p:cNvPr>
          <p:cNvSpPr txBox="1"/>
          <p:nvPr/>
        </p:nvSpPr>
        <p:spPr>
          <a:xfrm>
            <a:off x="2780928" y="4129220"/>
            <a:ext cx="190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spc="-30" dirty="0">
                <a:solidFill>
                  <a:srgbClr val="00467A"/>
                </a:solidFill>
              </a:rPr>
              <a:t>Manual collection</a:t>
            </a:r>
            <a:endParaRPr lang="en-AU" sz="2000" dirty="0">
              <a:solidFill>
                <a:srgbClr val="00467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18E9CD-AA17-4A18-9B12-A786186532F1}"/>
              </a:ext>
            </a:extLst>
          </p:cNvPr>
          <p:cNvSpPr txBox="1"/>
          <p:nvPr/>
        </p:nvSpPr>
        <p:spPr>
          <a:xfrm>
            <a:off x="4320477" y="1660917"/>
            <a:ext cx="1644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spc="-30" dirty="0">
                <a:solidFill>
                  <a:srgbClr val="00467A"/>
                </a:solidFill>
              </a:rPr>
              <a:t>‘Stand-alone’ sensors</a:t>
            </a:r>
            <a:endParaRPr lang="en-AU" sz="2000" dirty="0">
              <a:solidFill>
                <a:srgbClr val="00467A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5616A4A-F203-4E31-92F0-DA07C8CD5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8912" y="1149355"/>
            <a:ext cx="3111891" cy="21084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27B887-BDF8-45E6-B86D-FD69EE65D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000" y="781274"/>
            <a:ext cx="2783336" cy="900491"/>
          </a:xfrm>
          <a:prstGeom prst="rect">
            <a:avLst/>
          </a:prstGeom>
        </p:spPr>
      </p:pic>
      <p:pic>
        <p:nvPicPr>
          <p:cNvPr id="12" name="Picture 11" descr="A picture containing appliance&#10;&#10;Description automatically generated">
            <a:extLst>
              <a:ext uri="{FF2B5EF4-FFF2-40B4-BE49-F238E27FC236}">
                <a16:creationId xmlns:a16="http://schemas.microsoft.com/office/drawing/2014/main" id="{9B671F68-955D-4F9A-B600-83CA190A68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20751552">
            <a:off x="4463679" y="3599254"/>
            <a:ext cx="1387921" cy="10847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95EF6F-F8D9-4199-861F-C5A2D0153D0F}"/>
              </a:ext>
            </a:extLst>
          </p:cNvPr>
          <p:cNvGrpSpPr/>
          <p:nvPr/>
        </p:nvGrpSpPr>
        <p:grpSpPr>
          <a:xfrm>
            <a:off x="3465703" y="2859782"/>
            <a:ext cx="1619481" cy="1057797"/>
            <a:chOff x="3465703" y="2859782"/>
            <a:chExt cx="1619481" cy="105779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BFAA60-B528-47E6-9B13-39E8E5740D71}"/>
                </a:ext>
              </a:extLst>
            </p:cNvPr>
            <p:cNvSpPr/>
            <p:nvPr/>
          </p:nvSpPr>
          <p:spPr>
            <a:xfrm>
              <a:off x="3522898" y="3424598"/>
              <a:ext cx="628153" cy="492981"/>
            </a:xfrm>
            <a:custGeom>
              <a:avLst/>
              <a:gdLst>
                <a:gd name="connsiteX0" fmla="*/ 0 w 628153"/>
                <a:gd name="connsiteY0" fmla="*/ 206734 h 492981"/>
                <a:gd name="connsiteX1" fmla="*/ 0 w 628153"/>
                <a:gd name="connsiteY1" fmla="*/ 206734 h 492981"/>
                <a:gd name="connsiteX2" fmla="*/ 135172 w 628153"/>
                <a:gd name="connsiteY2" fmla="*/ 238539 h 492981"/>
                <a:gd name="connsiteX3" fmla="*/ 166977 w 628153"/>
                <a:gd name="connsiteY3" fmla="*/ 246491 h 492981"/>
                <a:gd name="connsiteX4" fmla="*/ 214685 w 628153"/>
                <a:gd name="connsiteY4" fmla="*/ 278296 h 492981"/>
                <a:gd name="connsiteX5" fmla="*/ 238539 w 628153"/>
                <a:gd name="connsiteY5" fmla="*/ 294198 h 492981"/>
                <a:gd name="connsiteX6" fmla="*/ 270344 w 628153"/>
                <a:gd name="connsiteY6" fmla="*/ 341906 h 492981"/>
                <a:gd name="connsiteX7" fmla="*/ 286247 w 628153"/>
                <a:gd name="connsiteY7" fmla="*/ 365760 h 492981"/>
                <a:gd name="connsiteX8" fmla="*/ 333954 w 628153"/>
                <a:gd name="connsiteY8" fmla="*/ 405517 h 492981"/>
                <a:gd name="connsiteX9" fmla="*/ 373711 w 628153"/>
                <a:gd name="connsiteY9" fmla="*/ 445273 h 492981"/>
                <a:gd name="connsiteX10" fmla="*/ 469127 w 628153"/>
                <a:gd name="connsiteY10" fmla="*/ 469127 h 492981"/>
                <a:gd name="connsiteX11" fmla="*/ 516834 w 628153"/>
                <a:gd name="connsiteY11" fmla="*/ 492981 h 492981"/>
                <a:gd name="connsiteX12" fmla="*/ 540688 w 628153"/>
                <a:gd name="connsiteY12" fmla="*/ 485030 h 492981"/>
                <a:gd name="connsiteX13" fmla="*/ 628153 w 628153"/>
                <a:gd name="connsiteY13" fmla="*/ 477078 h 492981"/>
                <a:gd name="connsiteX14" fmla="*/ 620201 w 628153"/>
                <a:gd name="connsiteY14" fmla="*/ 405517 h 492981"/>
                <a:gd name="connsiteX15" fmla="*/ 596347 w 628153"/>
                <a:gd name="connsiteY15" fmla="*/ 381663 h 492981"/>
                <a:gd name="connsiteX16" fmla="*/ 556591 w 628153"/>
                <a:gd name="connsiteY16" fmla="*/ 341906 h 492981"/>
                <a:gd name="connsiteX17" fmla="*/ 540688 w 628153"/>
                <a:gd name="connsiteY17" fmla="*/ 294198 h 492981"/>
                <a:gd name="connsiteX18" fmla="*/ 532737 w 628153"/>
                <a:gd name="connsiteY18" fmla="*/ 270344 h 492981"/>
                <a:gd name="connsiteX19" fmla="*/ 492980 w 628153"/>
                <a:gd name="connsiteY19" fmla="*/ 151075 h 492981"/>
                <a:gd name="connsiteX20" fmla="*/ 477078 w 628153"/>
                <a:gd name="connsiteY20" fmla="*/ 127221 h 492981"/>
                <a:gd name="connsiteX21" fmla="*/ 461175 w 628153"/>
                <a:gd name="connsiteY21" fmla="*/ 103367 h 492981"/>
                <a:gd name="connsiteX22" fmla="*/ 453224 w 628153"/>
                <a:gd name="connsiteY22" fmla="*/ 79513 h 492981"/>
                <a:gd name="connsiteX23" fmla="*/ 461175 w 628153"/>
                <a:gd name="connsiteY23" fmla="*/ 55659 h 492981"/>
                <a:gd name="connsiteX24" fmla="*/ 437321 w 628153"/>
                <a:gd name="connsiteY24" fmla="*/ 0 h 492981"/>
                <a:gd name="connsiteX25" fmla="*/ 437321 w 628153"/>
                <a:gd name="connsiteY25" fmla="*/ 0 h 492981"/>
                <a:gd name="connsiteX26" fmla="*/ 437321 w 628153"/>
                <a:gd name="connsiteY26" fmla="*/ 0 h 49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8153" h="492981">
                  <a:moveTo>
                    <a:pt x="0" y="206734"/>
                  </a:moveTo>
                  <a:lnTo>
                    <a:pt x="0" y="206734"/>
                  </a:lnTo>
                  <a:cubicBezTo>
                    <a:pt x="92855" y="227369"/>
                    <a:pt x="47892" y="216719"/>
                    <a:pt x="135172" y="238539"/>
                  </a:cubicBezTo>
                  <a:lnTo>
                    <a:pt x="166977" y="246491"/>
                  </a:lnTo>
                  <a:lnTo>
                    <a:pt x="214685" y="278296"/>
                  </a:lnTo>
                  <a:lnTo>
                    <a:pt x="238539" y="294198"/>
                  </a:lnTo>
                  <a:lnTo>
                    <a:pt x="270344" y="341906"/>
                  </a:lnTo>
                  <a:cubicBezTo>
                    <a:pt x="275645" y="349857"/>
                    <a:pt x="278296" y="360459"/>
                    <a:pt x="286247" y="365760"/>
                  </a:cubicBezTo>
                  <a:cubicBezTo>
                    <a:pt x="309700" y="381397"/>
                    <a:pt x="314823" y="382559"/>
                    <a:pt x="333954" y="405517"/>
                  </a:cubicBezTo>
                  <a:cubicBezTo>
                    <a:pt x="354223" y="429839"/>
                    <a:pt x="342841" y="431553"/>
                    <a:pt x="373711" y="445273"/>
                  </a:cubicBezTo>
                  <a:cubicBezTo>
                    <a:pt x="411515" y="462075"/>
                    <a:pt x="429119" y="462459"/>
                    <a:pt x="469127" y="469127"/>
                  </a:cubicBezTo>
                  <a:cubicBezTo>
                    <a:pt x="481189" y="477169"/>
                    <a:pt x="500372" y="492981"/>
                    <a:pt x="516834" y="492981"/>
                  </a:cubicBezTo>
                  <a:cubicBezTo>
                    <a:pt x="525215" y="492981"/>
                    <a:pt x="532391" y="486215"/>
                    <a:pt x="540688" y="485030"/>
                  </a:cubicBezTo>
                  <a:cubicBezTo>
                    <a:pt x="569669" y="480890"/>
                    <a:pt x="598998" y="479729"/>
                    <a:pt x="628153" y="477078"/>
                  </a:cubicBezTo>
                  <a:cubicBezTo>
                    <a:pt x="625502" y="453224"/>
                    <a:pt x="627791" y="428286"/>
                    <a:pt x="620201" y="405517"/>
                  </a:cubicBezTo>
                  <a:cubicBezTo>
                    <a:pt x="616645" y="394849"/>
                    <a:pt x="603546" y="390302"/>
                    <a:pt x="596347" y="381663"/>
                  </a:cubicBezTo>
                  <a:cubicBezTo>
                    <a:pt x="563216" y="341905"/>
                    <a:pt x="600325" y="371062"/>
                    <a:pt x="556591" y="341906"/>
                  </a:cubicBezTo>
                  <a:lnTo>
                    <a:pt x="540688" y="294198"/>
                  </a:lnTo>
                  <a:lnTo>
                    <a:pt x="532737" y="270344"/>
                  </a:lnTo>
                  <a:cubicBezTo>
                    <a:pt x="522675" y="179785"/>
                    <a:pt x="538099" y="218754"/>
                    <a:pt x="492980" y="151075"/>
                  </a:cubicBezTo>
                  <a:lnTo>
                    <a:pt x="477078" y="127221"/>
                  </a:lnTo>
                  <a:lnTo>
                    <a:pt x="461175" y="103367"/>
                  </a:lnTo>
                  <a:cubicBezTo>
                    <a:pt x="458525" y="95416"/>
                    <a:pt x="453224" y="87894"/>
                    <a:pt x="453224" y="79513"/>
                  </a:cubicBezTo>
                  <a:cubicBezTo>
                    <a:pt x="453224" y="71132"/>
                    <a:pt x="462101" y="63989"/>
                    <a:pt x="461175" y="55659"/>
                  </a:cubicBezTo>
                  <a:cubicBezTo>
                    <a:pt x="456903" y="17209"/>
                    <a:pt x="454261" y="16938"/>
                    <a:pt x="437321" y="0"/>
                  </a:cubicBezTo>
                  <a:lnTo>
                    <a:pt x="437321" y="0"/>
                  </a:lnTo>
                  <a:lnTo>
                    <a:pt x="437321" y="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3D27E-2F85-423A-BD28-17110E25E11A}"/>
                </a:ext>
              </a:extLst>
            </p:cNvPr>
            <p:cNvSpPr/>
            <p:nvPr/>
          </p:nvSpPr>
          <p:spPr>
            <a:xfrm rot="20312130">
              <a:off x="3465703" y="3420895"/>
              <a:ext cx="529032" cy="192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75C241-0089-456E-B200-56C12BC79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268" y="2859782"/>
              <a:ext cx="1163916" cy="56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BA2A5A6-141F-4DDA-BCC5-EA073AA500B6}"/>
                </a:ext>
              </a:extLst>
            </p:cNvPr>
            <p:cNvSpPr/>
            <p:nvPr/>
          </p:nvSpPr>
          <p:spPr>
            <a:xfrm rot="20045493">
              <a:off x="4680000" y="2947832"/>
              <a:ext cx="371828" cy="4571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B676B19-F24D-4F58-BCFC-96F5DD53AA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33642" y="2806219"/>
            <a:ext cx="1268760" cy="687245"/>
          </a:xfrm>
          <a:prstGeom prst="rect">
            <a:avLst/>
          </a:prstGeom>
        </p:spPr>
      </p:pic>
      <p:pic>
        <p:nvPicPr>
          <p:cNvPr id="9" name="Picture 8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0C7B0FBD-1C94-4E58-8580-FA8ADD44D3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886465" y="3683549"/>
            <a:ext cx="555526" cy="555526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4BAB39F0-A14A-4168-8905-C7B8C4BE7C18}"/>
              </a:ext>
            </a:extLst>
          </p:cNvPr>
          <p:cNvSpPr/>
          <p:nvPr/>
        </p:nvSpPr>
        <p:spPr>
          <a:xfrm rot="2573884">
            <a:off x="5294261" y="1066222"/>
            <a:ext cx="297225" cy="307935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B073B94-1984-4CAA-B030-30F131CC7C69}"/>
              </a:ext>
            </a:extLst>
          </p:cNvPr>
          <p:cNvSpPr>
            <a:spLocks noChangeAspect="1"/>
          </p:cNvSpPr>
          <p:nvPr/>
        </p:nvSpPr>
        <p:spPr>
          <a:xfrm rot="2688992">
            <a:off x="5248844" y="999740"/>
            <a:ext cx="416975" cy="432000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696CE9F-E4E5-4928-A8F2-BB0927DCE2F2}"/>
              </a:ext>
            </a:extLst>
          </p:cNvPr>
          <p:cNvSpPr>
            <a:spLocks noChangeAspect="1"/>
          </p:cNvSpPr>
          <p:nvPr/>
        </p:nvSpPr>
        <p:spPr>
          <a:xfrm rot="2687704">
            <a:off x="5242370" y="946665"/>
            <a:ext cx="521219" cy="540000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88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428999" y="0"/>
            <a:ext cx="3429000" cy="5143500"/>
          </a:xfrm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714770-A371-4365-AF65-AF829E7FD2C4}"/>
              </a:ext>
            </a:extLst>
          </p:cNvPr>
          <p:cNvSpPr/>
          <p:nvPr/>
        </p:nvSpPr>
        <p:spPr>
          <a:xfrm>
            <a:off x="3429000" y="218718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chemeClr val="bg1"/>
                </a:solidFill>
              </a:rPr>
              <a:t>Advance environmental awareness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C59AD-E5DD-4B69-977F-861C4C911BE2}"/>
              </a:ext>
            </a:extLst>
          </p:cNvPr>
          <p:cNvSpPr/>
          <p:nvPr/>
        </p:nvSpPr>
        <p:spPr>
          <a:xfrm>
            <a:off x="225042" y="258783"/>
            <a:ext cx="2915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2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Why do GLOBE?</a:t>
            </a:r>
            <a:endParaRPr lang="en-AU" sz="32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B33268-9944-48F4-9952-59A148C4F30F}"/>
              </a:ext>
            </a:extLst>
          </p:cNvPr>
          <p:cNvSpPr/>
          <p:nvPr/>
        </p:nvSpPr>
        <p:spPr>
          <a:xfrm>
            <a:off x="3429000" y="1145322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chemeClr val="bg1"/>
                </a:solidFill>
              </a:rPr>
              <a:t>Contribute to scientific understanding of the Earth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AD72034-93AA-40CE-88E9-A7D024A7A257}"/>
              </a:ext>
            </a:extLst>
          </p:cNvPr>
          <p:cNvSpPr>
            <a:spLocks noChangeAspect="1"/>
          </p:cNvSpPr>
          <p:nvPr/>
        </p:nvSpPr>
        <p:spPr>
          <a:xfrm>
            <a:off x="297318" y="926604"/>
            <a:ext cx="1584175" cy="1188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45DC3A7-9A10-4788-B0CC-8A7241D8144C}"/>
              </a:ext>
            </a:extLst>
          </p:cNvPr>
          <p:cNvSpPr>
            <a:spLocks noChangeAspect="1"/>
          </p:cNvSpPr>
          <p:nvPr/>
        </p:nvSpPr>
        <p:spPr>
          <a:xfrm>
            <a:off x="1774753" y="1563638"/>
            <a:ext cx="1584175" cy="1188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48BC95-B478-4955-A9EB-2689B79C1E07}"/>
              </a:ext>
            </a:extLst>
          </p:cNvPr>
          <p:cNvSpPr/>
          <p:nvPr/>
        </p:nvSpPr>
        <p:spPr>
          <a:xfrm>
            <a:off x="3429000" y="2071926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chemeClr val="bg1"/>
                </a:solidFill>
              </a:rPr>
              <a:t>Help students reach higher levels of achievement in science and mathematics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1D99A0F-C646-4599-9207-DD2B91B767C2}"/>
              </a:ext>
            </a:extLst>
          </p:cNvPr>
          <p:cNvSpPr>
            <a:spLocks noChangeAspect="1"/>
          </p:cNvSpPr>
          <p:nvPr/>
        </p:nvSpPr>
        <p:spPr>
          <a:xfrm>
            <a:off x="297318" y="2247846"/>
            <a:ext cx="1584175" cy="1188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890B4F-CE2B-42AB-B18F-D08445F89379}"/>
              </a:ext>
            </a:extLst>
          </p:cNvPr>
          <p:cNvSpPr/>
          <p:nvPr/>
        </p:nvSpPr>
        <p:spPr>
          <a:xfrm>
            <a:off x="3429000" y="3306307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chemeClr val="bg1"/>
                </a:solidFill>
              </a:rPr>
              <a:t>Experiential hands-on learning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D40B6F-A8E5-49F8-BEB8-59470DCAEECA}"/>
              </a:ext>
            </a:extLst>
          </p:cNvPr>
          <p:cNvSpPr/>
          <p:nvPr/>
        </p:nvSpPr>
        <p:spPr>
          <a:xfrm>
            <a:off x="3429000" y="4232911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AU" sz="2000" b="1" dirty="0">
                <a:solidFill>
                  <a:schemeClr val="bg1"/>
                </a:solidFill>
              </a:rPr>
              <a:t>‘Real world’ data collection for use in science research</a:t>
            </a:r>
            <a:endParaRPr lang="en-AU" sz="2000" dirty="0"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4613AF3-6AC3-44B3-9D13-90321BA94AB1}"/>
              </a:ext>
            </a:extLst>
          </p:cNvPr>
          <p:cNvSpPr>
            <a:spLocks noChangeAspect="1"/>
          </p:cNvSpPr>
          <p:nvPr/>
        </p:nvSpPr>
        <p:spPr>
          <a:xfrm>
            <a:off x="1774753" y="2931790"/>
            <a:ext cx="1584175" cy="1188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BF3935-7394-48C4-90E8-ADAC49B44A21}"/>
              </a:ext>
            </a:extLst>
          </p:cNvPr>
          <p:cNvSpPr>
            <a:spLocks noChangeAspect="1"/>
          </p:cNvSpPr>
          <p:nvPr/>
        </p:nvSpPr>
        <p:spPr>
          <a:xfrm>
            <a:off x="332657" y="3579862"/>
            <a:ext cx="1584175" cy="11880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1D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8151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88640" y="3651870"/>
            <a:ext cx="3096344" cy="864096"/>
          </a:xfrm>
        </p:spPr>
        <p:txBody>
          <a:bodyPr numCol="1">
            <a:normAutofit/>
          </a:bodyPr>
          <a:lstStyle/>
          <a:p>
            <a:pPr>
              <a:spcAft>
                <a:spcPct val="0"/>
              </a:spcAft>
            </a:pPr>
            <a:r>
              <a:rPr lang="en-US" sz="900" dirty="0"/>
              <a:t>Education and Outreach</a:t>
            </a:r>
          </a:p>
          <a:p>
            <a:pPr lvl="1">
              <a:tabLst>
                <a:tab pos="266700" algn="l"/>
              </a:tabLst>
            </a:pPr>
            <a:r>
              <a:rPr lang="en-US" sz="900" dirty="0"/>
              <a:t>Bill Flynn</a:t>
            </a:r>
            <a:br>
              <a:rPr lang="en-US" sz="900" dirty="0"/>
            </a:br>
            <a:r>
              <a:rPr lang="en-US" sz="900" dirty="0"/>
              <a:t>Education Specialist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+61 08 8305 0635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william.flynn@csiro.au</a:t>
            </a: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DAF7ED-02A3-4A9A-97DA-460D0F38486D}"/>
              </a:ext>
            </a:extLst>
          </p:cNvPr>
          <p:cNvSpPr/>
          <p:nvPr/>
        </p:nvSpPr>
        <p:spPr>
          <a:xfrm>
            <a:off x="3429000" y="2211710"/>
            <a:ext cx="342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575757"/>
                </a:solidFill>
                <a:latin typeface="Open Sans"/>
              </a:rPr>
              <a:t>GLOBE is sponsored by the US National Aeronautics and Space Administration (NASA) and is delivered in Australia through a partnership between the Commonwealth Scientific and Industrial Research Organisation (CSIRO) and the Australian Space Agency.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EDCDC40-3519-4B41-8E7F-D5A7704998FD}"/>
              </a:ext>
            </a:extLst>
          </p:cNvPr>
          <p:cNvSpPr txBox="1">
            <a:spLocks/>
          </p:cNvSpPr>
          <p:nvPr/>
        </p:nvSpPr>
        <p:spPr>
          <a:xfrm>
            <a:off x="4869160" y="123478"/>
            <a:ext cx="2232248" cy="1512168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</a:rPr>
              <a:t>Commonwealth Scientific and Industrial Research Organisation</a:t>
            </a:r>
          </a:p>
        </p:txBody>
      </p:sp>
    </p:spTree>
    <p:extLst>
      <p:ext uri="{BB962C8B-B14F-4D97-AF65-F5344CB8AC3E}">
        <p14:creationId xmlns:p14="http://schemas.microsoft.com/office/powerpoint/2010/main" val="325588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C46CBA-848F-FF4C-8D01-61C7666C4A41}"/>
              </a:ext>
            </a:extLst>
          </p:cNvPr>
          <p:cNvSpPr/>
          <p:nvPr/>
        </p:nvSpPr>
        <p:spPr>
          <a:xfrm>
            <a:off x="3789040" y="449907"/>
            <a:ext cx="2646293" cy="46935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225"/>
              </a:spcAft>
            </a:pPr>
            <a:r>
              <a:rPr lang="en-AU" dirty="0">
                <a:solidFill>
                  <a:schemeClr val="bg1"/>
                </a:solidFill>
              </a:rPr>
              <a:t>5,500 dedicated people </a:t>
            </a:r>
          </a:p>
          <a:p>
            <a:r>
              <a:rPr lang="en-AU" dirty="0">
                <a:solidFill>
                  <a:schemeClr val="bg1"/>
                </a:solidFill>
              </a:rPr>
              <a:t>Across the world including Australia,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Singapore, Vietnam, US and Chile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pPr>
              <a:spcAft>
                <a:spcPts val="225"/>
              </a:spcAft>
            </a:pPr>
            <a:r>
              <a:rPr lang="en-AU" dirty="0">
                <a:solidFill>
                  <a:schemeClr val="bg1"/>
                </a:solidFill>
              </a:rPr>
              <a:t>$4.5B+ a year</a:t>
            </a:r>
          </a:p>
          <a:p>
            <a:r>
              <a:rPr lang="en-AU" dirty="0">
                <a:solidFill>
                  <a:schemeClr val="bg1"/>
                </a:solidFill>
              </a:rPr>
              <a:t>Value delivered to the Australian economy through our science and technology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pPr>
              <a:spcAft>
                <a:spcPts val="225"/>
              </a:spcAft>
            </a:pPr>
            <a:r>
              <a:rPr lang="en-AU" dirty="0">
                <a:solidFill>
                  <a:schemeClr val="bg1"/>
                </a:solidFill>
              </a:rPr>
              <a:t>57 sites</a:t>
            </a:r>
          </a:p>
          <a:p>
            <a:r>
              <a:rPr lang="en-AU" dirty="0">
                <a:solidFill>
                  <a:schemeClr val="bg1"/>
                </a:solidFill>
              </a:rPr>
              <a:t>One of the world’s largest multidisciplinary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science and technology organisations</a:t>
            </a:r>
          </a:p>
          <a:p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54294B-E1D8-40B5-8357-D5EBE083A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2" t="2233" b="1765"/>
          <a:stretch/>
        </p:blipFill>
        <p:spPr>
          <a:xfrm>
            <a:off x="0" y="1032085"/>
            <a:ext cx="3429000" cy="3195849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7B23000C-E711-4D75-AA93-90A361B93036}"/>
              </a:ext>
            </a:extLst>
          </p:cNvPr>
          <p:cNvSpPr/>
          <p:nvPr/>
        </p:nvSpPr>
        <p:spPr>
          <a:xfrm rot="20554483">
            <a:off x="1625019" y="3376616"/>
            <a:ext cx="360040" cy="7200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17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3E03CF-89FC-4419-87AA-D8D217BE46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2B994B-34A7-4382-A90E-869FBC7790A1}"/>
              </a:ext>
            </a:extLst>
          </p:cNvPr>
          <p:cNvSpPr txBox="1">
            <a:spLocks/>
          </p:cNvSpPr>
          <p:nvPr/>
        </p:nvSpPr>
        <p:spPr>
          <a:xfrm>
            <a:off x="106604" y="843557"/>
            <a:ext cx="2584084" cy="136815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Our research and development</a:t>
            </a:r>
            <a:br>
              <a:rPr lang="en-AU" dirty="0"/>
            </a:br>
            <a:endParaRPr lang="en-A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D59AA2B-3A68-4AC8-9137-18BC0B893DF4}"/>
              </a:ext>
            </a:extLst>
          </p:cNvPr>
          <p:cNvSpPr txBox="1">
            <a:spLocks/>
          </p:cNvSpPr>
          <p:nvPr/>
        </p:nvSpPr>
        <p:spPr>
          <a:xfrm>
            <a:off x="89898" y="2283718"/>
            <a:ext cx="3456384" cy="2590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62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9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•"/>
              <a:tabLst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AU" sz="2000" dirty="0">
                <a:solidFill>
                  <a:schemeClr val="accent2"/>
                </a:solidFill>
              </a:rPr>
              <a:t>We are one of the largest and most diverse scientific research organisations in the world. </a:t>
            </a:r>
            <a:br>
              <a:rPr lang="en-AU" sz="2000" dirty="0">
                <a:solidFill>
                  <a:schemeClr val="accent2"/>
                </a:solidFill>
              </a:rPr>
            </a:br>
            <a:r>
              <a:rPr lang="en-AU" sz="2000" dirty="0">
                <a:solidFill>
                  <a:schemeClr val="accent2"/>
                </a:solidFill>
              </a:rPr>
              <a:t>Our research focuses on providing solutions in nine core areas.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34E7E2-4A3E-4D47-B2CC-3FEA79602702}"/>
              </a:ext>
            </a:extLst>
          </p:cNvPr>
          <p:cNvSpPr txBox="1">
            <a:spLocks/>
          </p:cNvSpPr>
          <p:nvPr/>
        </p:nvSpPr>
        <p:spPr>
          <a:xfrm>
            <a:off x="3686959" y="447514"/>
            <a:ext cx="3024336" cy="4284476"/>
          </a:xfrm>
          <a:prstGeom prst="rect">
            <a:avLst/>
          </a:prstGeom>
        </p:spPr>
        <p:txBody>
          <a:bodyPr>
            <a:noAutofit/>
          </a:bodyPr>
          <a:lstStyle>
            <a:lvl1pPr marL="162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SzPct val="9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16200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Calibri" pitchFamily="34" charset="0"/>
              <a:buChar char="•"/>
              <a:tabLst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AU" dirty="0">
                <a:solidFill>
                  <a:schemeClr val="bg1"/>
                </a:solidFill>
              </a:rPr>
              <a:t>Key areas of research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Animals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Environmental Impact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Health and Medical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Indigenous Science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Natural Disasters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Natural Environment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Plants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Production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AU" sz="1800" dirty="0"/>
              <a:t>Technology and Space</a:t>
            </a:r>
          </a:p>
        </p:txBody>
      </p:sp>
    </p:spTree>
    <p:extLst>
      <p:ext uri="{BB962C8B-B14F-4D97-AF65-F5344CB8AC3E}">
        <p14:creationId xmlns:p14="http://schemas.microsoft.com/office/powerpoint/2010/main" val="3679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D65FE-E0B7-4844-98C7-74F7AB063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91" r="61995" b="3423"/>
          <a:stretch/>
        </p:blipFill>
        <p:spPr>
          <a:xfrm>
            <a:off x="260648" y="864096"/>
            <a:ext cx="3816424" cy="4279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77314E-CDAB-45D1-8231-43D6D303B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4229"/>
            <a:ext cx="6858000" cy="998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C41491-EEBB-4204-891E-0611347CDA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330"/>
          <a:stretch/>
        </p:blipFill>
        <p:spPr>
          <a:xfrm>
            <a:off x="4150095" y="1627760"/>
            <a:ext cx="2422430" cy="346427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E511B0-41D1-43A5-8BD8-01FD7A85DCE6}"/>
              </a:ext>
            </a:extLst>
          </p:cNvPr>
          <p:cNvSpPr/>
          <p:nvPr/>
        </p:nvSpPr>
        <p:spPr>
          <a:xfrm>
            <a:off x="2443200" y="3343300"/>
            <a:ext cx="2016224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78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E029A9-D1D4-4B17-9BF2-7C3D5ED24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76"/>
          <a:stretch/>
        </p:blipFill>
        <p:spPr>
          <a:xfrm>
            <a:off x="834186" y="3479"/>
            <a:ext cx="6023814" cy="383259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321F1E-80A5-4173-BDD3-D769FDA5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7" y="1995686"/>
            <a:ext cx="3601393" cy="27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A42D428-E404-4C8A-AFF6-E16C8D31CD60}"/>
              </a:ext>
            </a:extLst>
          </p:cNvPr>
          <p:cNvSpPr/>
          <p:nvPr/>
        </p:nvSpPr>
        <p:spPr>
          <a:xfrm>
            <a:off x="3529582" y="134256"/>
            <a:ext cx="288032" cy="288032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4B80DB-D48F-418E-9431-F1CE46B936FB}"/>
              </a:ext>
            </a:extLst>
          </p:cNvPr>
          <p:cNvSpPr/>
          <p:nvPr/>
        </p:nvSpPr>
        <p:spPr>
          <a:xfrm>
            <a:off x="214258" y="1648432"/>
            <a:ext cx="288000" cy="288000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3244CE-7CD7-4A8D-879E-70407170E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617" y="2571750"/>
            <a:ext cx="1957206" cy="23390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41C4E85-3BB3-4431-BD35-A7CFD15C93FB}"/>
              </a:ext>
            </a:extLst>
          </p:cNvPr>
          <p:cNvSpPr>
            <a:spLocks noChangeAspect="1"/>
          </p:cNvSpPr>
          <p:nvPr/>
        </p:nvSpPr>
        <p:spPr>
          <a:xfrm>
            <a:off x="4574440" y="4515982"/>
            <a:ext cx="288000" cy="288000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925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959F2-DFDF-4FF4-8268-59918CE68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0" y="699542"/>
            <a:ext cx="3410712" cy="4443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19337B-79BF-4375-8133-98E9D29C7E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5" t="2799" r="35189" b="3806"/>
          <a:stretch/>
        </p:blipFill>
        <p:spPr>
          <a:xfrm>
            <a:off x="3452259" y="0"/>
            <a:ext cx="3350258" cy="42985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378F92-B0FE-4F6D-818E-2F60D211AD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09" t="16799" r="30542" b="2935"/>
          <a:stretch/>
        </p:blipFill>
        <p:spPr>
          <a:xfrm>
            <a:off x="4752192" y="1923678"/>
            <a:ext cx="2105808" cy="30963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33E852-1E02-4530-BA91-728018DBF8AE}"/>
              </a:ext>
            </a:extLst>
          </p:cNvPr>
          <p:cNvSpPr/>
          <p:nvPr/>
        </p:nvSpPr>
        <p:spPr>
          <a:xfrm>
            <a:off x="4443633" y="4577013"/>
            <a:ext cx="288032" cy="288032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235D1C-F17A-4624-B6EA-3EDD53911EDC}"/>
              </a:ext>
            </a:extLst>
          </p:cNvPr>
          <p:cNvSpPr/>
          <p:nvPr/>
        </p:nvSpPr>
        <p:spPr>
          <a:xfrm>
            <a:off x="2981550" y="150111"/>
            <a:ext cx="288032" cy="288032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E4F932-1CA0-4DAE-9520-AEA338E1C3A2}"/>
              </a:ext>
            </a:extLst>
          </p:cNvPr>
          <p:cNvSpPr/>
          <p:nvPr/>
        </p:nvSpPr>
        <p:spPr>
          <a:xfrm>
            <a:off x="116632" y="1861247"/>
            <a:ext cx="288032" cy="288032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1905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011DE-C338-4490-8031-E494329E4F3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r="4557"/>
          <a:stretch/>
        </p:blipFill>
        <p:spPr>
          <a:xfrm>
            <a:off x="3092785" y="-55962"/>
            <a:ext cx="3792599" cy="52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6E946B-8D27-4ADF-9A17-47BD6A357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" y="0"/>
            <a:ext cx="3091244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419E21-67FA-4708-B8B7-D790E813BD9A}"/>
              </a:ext>
            </a:extLst>
          </p:cNvPr>
          <p:cNvSpPr/>
          <p:nvPr/>
        </p:nvSpPr>
        <p:spPr>
          <a:xfrm>
            <a:off x="6453336" y="123478"/>
            <a:ext cx="288032" cy="288032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311A18-133B-4B37-B669-6E2C4A310CB9}"/>
              </a:ext>
            </a:extLst>
          </p:cNvPr>
          <p:cNvSpPr/>
          <p:nvPr/>
        </p:nvSpPr>
        <p:spPr>
          <a:xfrm>
            <a:off x="116632" y="123478"/>
            <a:ext cx="288032" cy="288032"/>
          </a:xfrm>
          <a:prstGeom prst="ellipse">
            <a:avLst/>
          </a:prstGeom>
          <a:solidFill>
            <a:srgbClr val="FFF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0612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2F08FB-3CBF-4CC8-AD45-FA7FC4861274}"/>
              </a:ext>
            </a:extLst>
          </p:cNvPr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35BB2B"/>
          </a:solidFill>
          <a:ln>
            <a:solidFill>
              <a:srgbClr val="35B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5F2282-D7F1-42AC-8987-7211BF980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312"/>
            <a:ext cx="6858000" cy="48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87824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8EF637F3-5799-4159-80D0-274094CE6C10}" vid="{2FECC684-EAF3-4D95-B6E3-14A696A5E96C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8EF637F3-5799-4159-80D0-274094CE6C10}" vid="{1A033E47-1AF0-4B64-81CB-50251D2472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Standard</Template>
  <TotalTime>9172</TotalTime>
  <Words>1143</Words>
  <Application>Microsoft Office PowerPoint</Application>
  <PresentationFormat>Custom</PresentationFormat>
  <Paragraphs>175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Gabriola</vt:lpstr>
      <vt:lpstr>Open Sans</vt:lpstr>
      <vt:lpstr>Wingdings</vt:lpstr>
      <vt:lpstr>CSIRO vertical</vt:lpstr>
      <vt:lpstr>CSIRO horizontal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</dc:title>
  <dc:creator>Flynn, Bill (Services, Adelaide K. Ave)</dc:creator>
  <cp:lastModifiedBy>Flynn, Bill (Services, Adelaide K. Ave)</cp:lastModifiedBy>
  <cp:revision>84</cp:revision>
  <dcterms:created xsi:type="dcterms:W3CDTF">2020-03-06T05:09:36Z</dcterms:created>
  <dcterms:modified xsi:type="dcterms:W3CDTF">2021-04-27T02:23:18Z</dcterms:modified>
</cp:coreProperties>
</file>