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20"/>
  </p:notesMasterIdLst>
  <p:handoutMasterIdLst>
    <p:handoutMasterId r:id="rId21"/>
  </p:handoutMasterIdLst>
  <p:sldIdLst>
    <p:sldId id="581" r:id="rId2"/>
    <p:sldId id="717" r:id="rId3"/>
    <p:sldId id="613" r:id="rId4"/>
    <p:sldId id="710" r:id="rId5"/>
    <p:sldId id="711" r:id="rId6"/>
    <p:sldId id="718" r:id="rId7"/>
    <p:sldId id="715" r:id="rId8"/>
    <p:sldId id="716" r:id="rId9"/>
    <p:sldId id="719" r:id="rId10"/>
    <p:sldId id="714" r:id="rId11"/>
    <p:sldId id="713" r:id="rId12"/>
    <p:sldId id="712" r:id="rId13"/>
    <p:sldId id="587" r:id="rId14"/>
    <p:sldId id="637" r:id="rId15"/>
    <p:sldId id="646" r:id="rId16"/>
    <p:sldId id="648" r:id="rId17"/>
    <p:sldId id="647" r:id="rId18"/>
    <p:sldId id="720" r:id="rId19"/>
  </p:sldIdLst>
  <p:sldSz cx="9144000" cy="6858000" type="screen4x3"/>
  <p:notesSz cx="6805613" cy="9944100"/>
  <p:defaultTextStyle>
    <a:defPPr>
      <a:defRPr lang="nl-NL"/>
    </a:defPPr>
    <a:lvl1pPr algn="l" rtl="0" eaLnBrk="0" fontAlgn="base" hangingPunct="0">
      <a:spcBef>
        <a:spcPct val="0"/>
      </a:spcBef>
      <a:spcAft>
        <a:spcPct val="0"/>
      </a:spcAft>
      <a:defRPr sz="3600" b="1"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3600" b="1"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3600" b="1"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3600" b="1"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3600" b="1" kern="1200">
        <a:solidFill>
          <a:schemeClr val="tx1"/>
        </a:solidFill>
        <a:latin typeface="Verdana" charset="0"/>
        <a:ea typeface="MS PGothic" charset="-128"/>
        <a:cs typeface="+mn-cs"/>
      </a:defRPr>
    </a:lvl5pPr>
    <a:lvl6pPr marL="2286000" algn="l" defTabSz="914400" rtl="0" eaLnBrk="1" latinLnBrk="0" hangingPunct="1">
      <a:defRPr sz="3600" b="1" kern="1200">
        <a:solidFill>
          <a:schemeClr val="tx1"/>
        </a:solidFill>
        <a:latin typeface="Verdana" charset="0"/>
        <a:ea typeface="MS PGothic" charset="-128"/>
        <a:cs typeface="+mn-cs"/>
      </a:defRPr>
    </a:lvl6pPr>
    <a:lvl7pPr marL="2743200" algn="l" defTabSz="914400" rtl="0" eaLnBrk="1" latinLnBrk="0" hangingPunct="1">
      <a:defRPr sz="3600" b="1" kern="1200">
        <a:solidFill>
          <a:schemeClr val="tx1"/>
        </a:solidFill>
        <a:latin typeface="Verdana" charset="0"/>
        <a:ea typeface="MS PGothic" charset="-128"/>
        <a:cs typeface="+mn-cs"/>
      </a:defRPr>
    </a:lvl7pPr>
    <a:lvl8pPr marL="3200400" algn="l" defTabSz="914400" rtl="0" eaLnBrk="1" latinLnBrk="0" hangingPunct="1">
      <a:defRPr sz="3600" b="1" kern="1200">
        <a:solidFill>
          <a:schemeClr val="tx1"/>
        </a:solidFill>
        <a:latin typeface="Verdana" charset="0"/>
        <a:ea typeface="MS PGothic" charset="-128"/>
        <a:cs typeface="+mn-cs"/>
      </a:defRPr>
    </a:lvl8pPr>
    <a:lvl9pPr marL="3657600" algn="l" defTabSz="914400" rtl="0" eaLnBrk="1" latinLnBrk="0" hangingPunct="1">
      <a:defRPr sz="3600" b="1"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js Begheyn" initials="mB" lastIdx="1" clrIdx="0">
    <p:extLst>
      <p:ext uri="{19B8F6BF-5375-455C-9EA6-DF929625EA0E}">
        <p15:presenceInfo xmlns:p15="http://schemas.microsoft.com/office/powerpoint/2012/main" userId="e9ca49f14656c3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87201"/>
    <a:srgbClr val="BE2411"/>
    <a:srgbClr val="1B6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6" autoAdjust="0"/>
    <p:restoredTop sz="93622"/>
  </p:normalViewPr>
  <p:slideViewPr>
    <p:cSldViewPr>
      <p:cViewPr varScale="1">
        <p:scale>
          <a:sx n="70" d="100"/>
          <a:sy n="70" d="100"/>
        </p:scale>
        <p:origin x="1242" y="48"/>
      </p:cViewPr>
      <p:guideLst>
        <p:guide orient="horz" pos="2160"/>
        <p:guide pos="2880"/>
      </p:guideLst>
    </p:cSldViewPr>
  </p:slideViewPr>
  <p:outlineViewPr>
    <p:cViewPr>
      <p:scale>
        <a:sx n="33" d="100"/>
        <a:sy n="33" d="100"/>
      </p:scale>
      <p:origin x="0" y="4248"/>
    </p:cViewPr>
  </p:outlineViewPr>
  <p:notesTextViewPr>
    <p:cViewPr>
      <p:scale>
        <a:sx n="100" d="100"/>
        <a:sy n="100" d="100"/>
      </p:scale>
      <p:origin x="0" y="0"/>
    </p:cViewPr>
  </p:notesTextViewPr>
  <p:sorterViewPr>
    <p:cViewPr>
      <p:scale>
        <a:sx n="100" d="100"/>
        <a:sy n="100" d="100"/>
      </p:scale>
      <p:origin x="0" y="13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ike Vollebregt" userId="0ae1f095-0e1c-4076-8241-f3bfa5668e7f" providerId="ADAL" clId="{599A8EA2-AE6D-C64D-88E5-09B91EFC1F12}"/>
    <pc:docChg chg="custSel addSld modSld">
      <pc:chgData name="Maaike Vollebregt" userId="0ae1f095-0e1c-4076-8241-f3bfa5668e7f" providerId="ADAL" clId="{599A8EA2-AE6D-C64D-88E5-09B91EFC1F12}" dt="2018-11-11T21:09:21.372" v="925" actId="1076"/>
      <pc:docMkLst>
        <pc:docMk/>
      </pc:docMkLst>
      <pc:sldChg chg="modSp">
        <pc:chgData name="Maaike Vollebregt" userId="0ae1f095-0e1c-4076-8241-f3bfa5668e7f" providerId="ADAL" clId="{599A8EA2-AE6D-C64D-88E5-09B91EFC1F12}" dt="2018-11-11T21:07:38.702" v="917" actId="1076"/>
        <pc:sldMkLst>
          <pc:docMk/>
          <pc:sldMk cId="4166686492" sldId="581"/>
        </pc:sldMkLst>
        <pc:spChg chg="mod">
          <ac:chgData name="Maaike Vollebregt" userId="0ae1f095-0e1c-4076-8241-f3bfa5668e7f" providerId="ADAL" clId="{599A8EA2-AE6D-C64D-88E5-09B91EFC1F12}" dt="2018-11-11T18:27:32.434" v="214" actId="20577"/>
          <ac:spMkLst>
            <pc:docMk/>
            <pc:sldMk cId="4166686492" sldId="581"/>
            <ac:spMk id="6" creationId="{7273E3C4-290F-9D43-BB30-4FC0F39CFBCE}"/>
          </ac:spMkLst>
        </pc:spChg>
        <pc:picChg chg="mod">
          <ac:chgData name="Maaike Vollebregt" userId="0ae1f095-0e1c-4076-8241-f3bfa5668e7f" providerId="ADAL" clId="{599A8EA2-AE6D-C64D-88E5-09B91EFC1F12}" dt="2018-11-11T21:06:54.816" v="911" actId="1076"/>
          <ac:picMkLst>
            <pc:docMk/>
            <pc:sldMk cId="4166686492" sldId="581"/>
            <ac:picMk id="9" creationId="{38FDE538-EBCB-FE46-9DEB-BD50E2D3378E}"/>
          </ac:picMkLst>
        </pc:picChg>
        <pc:picChg chg="mod">
          <ac:chgData name="Maaike Vollebregt" userId="0ae1f095-0e1c-4076-8241-f3bfa5668e7f" providerId="ADAL" clId="{599A8EA2-AE6D-C64D-88E5-09B91EFC1F12}" dt="2018-11-11T21:07:31.672" v="916" actId="1076"/>
          <ac:picMkLst>
            <pc:docMk/>
            <pc:sldMk cId="4166686492" sldId="581"/>
            <ac:picMk id="11" creationId="{9A981958-EBE9-094B-8D52-40D0AC298E41}"/>
          </ac:picMkLst>
        </pc:picChg>
        <pc:picChg chg="mod">
          <ac:chgData name="Maaike Vollebregt" userId="0ae1f095-0e1c-4076-8241-f3bfa5668e7f" providerId="ADAL" clId="{599A8EA2-AE6D-C64D-88E5-09B91EFC1F12}" dt="2018-11-11T21:07:38.702" v="917" actId="1076"/>
          <ac:picMkLst>
            <pc:docMk/>
            <pc:sldMk cId="4166686492" sldId="581"/>
            <ac:picMk id="13" creationId="{2B66334E-C684-2B4A-9DF8-594E4C1F4832}"/>
          </ac:picMkLst>
        </pc:picChg>
      </pc:sldChg>
      <pc:sldChg chg="addSp modSp">
        <pc:chgData name="Maaike Vollebregt" userId="0ae1f095-0e1c-4076-8241-f3bfa5668e7f" providerId="ADAL" clId="{599A8EA2-AE6D-C64D-88E5-09B91EFC1F12}" dt="2018-11-11T21:09:21.372" v="925" actId="1076"/>
        <pc:sldMkLst>
          <pc:docMk/>
          <pc:sldMk cId="456814366" sldId="647"/>
        </pc:sldMkLst>
        <pc:spChg chg="mod">
          <ac:chgData name="Maaike Vollebregt" userId="0ae1f095-0e1c-4076-8241-f3bfa5668e7f" providerId="ADAL" clId="{599A8EA2-AE6D-C64D-88E5-09B91EFC1F12}" dt="2018-11-11T21:09:16.946" v="924" actId="1076"/>
          <ac:spMkLst>
            <pc:docMk/>
            <pc:sldMk cId="456814366" sldId="647"/>
            <ac:spMk id="2" creationId="{00000000-0000-0000-0000-000000000000}"/>
          </ac:spMkLst>
        </pc:spChg>
        <pc:picChg chg="mod">
          <ac:chgData name="Maaike Vollebregt" userId="0ae1f095-0e1c-4076-8241-f3bfa5668e7f" providerId="ADAL" clId="{599A8EA2-AE6D-C64D-88E5-09B91EFC1F12}" dt="2018-11-11T21:09:10.273" v="922" actId="1076"/>
          <ac:picMkLst>
            <pc:docMk/>
            <pc:sldMk cId="456814366" sldId="647"/>
            <ac:picMk id="4" creationId="{00000000-0000-0000-0000-000000000000}"/>
          </ac:picMkLst>
        </pc:picChg>
        <pc:picChg chg="add mod">
          <ac:chgData name="Maaike Vollebregt" userId="0ae1f095-0e1c-4076-8241-f3bfa5668e7f" providerId="ADAL" clId="{599A8EA2-AE6D-C64D-88E5-09B91EFC1F12}" dt="2018-11-11T21:09:21.372" v="925" actId="1076"/>
          <ac:picMkLst>
            <pc:docMk/>
            <pc:sldMk cId="456814366" sldId="647"/>
            <ac:picMk id="6" creationId="{2A6522C5-693D-5A41-BDC9-38C71A439D2B}"/>
          </ac:picMkLst>
        </pc:picChg>
      </pc:sldChg>
      <pc:sldChg chg="addSp modSp">
        <pc:chgData name="Maaike Vollebregt" userId="0ae1f095-0e1c-4076-8241-f3bfa5668e7f" providerId="ADAL" clId="{599A8EA2-AE6D-C64D-88E5-09B91EFC1F12}" dt="2018-11-11T20:39:11.999" v="269" actId="1076"/>
        <pc:sldMkLst>
          <pc:docMk/>
          <pc:sldMk cId="1770421480" sldId="648"/>
        </pc:sldMkLst>
        <pc:picChg chg="mod">
          <ac:chgData name="Maaike Vollebregt" userId="0ae1f095-0e1c-4076-8241-f3bfa5668e7f" providerId="ADAL" clId="{599A8EA2-AE6D-C64D-88E5-09B91EFC1F12}" dt="2018-11-11T20:38:27.366" v="258" actId="1076"/>
          <ac:picMkLst>
            <pc:docMk/>
            <pc:sldMk cId="1770421480" sldId="648"/>
            <ac:picMk id="3" creationId="{0DD55549-DB29-E644-AB70-55FECD47C463}"/>
          </ac:picMkLst>
        </pc:picChg>
        <pc:picChg chg="add mod">
          <ac:chgData name="Maaike Vollebregt" userId="0ae1f095-0e1c-4076-8241-f3bfa5668e7f" providerId="ADAL" clId="{599A8EA2-AE6D-C64D-88E5-09B91EFC1F12}" dt="2018-11-11T20:39:11.999" v="269" actId="1076"/>
          <ac:picMkLst>
            <pc:docMk/>
            <pc:sldMk cId="1770421480" sldId="648"/>
            <ac:picMk id="4" creationId="{B739A7E7-B22B-1549-B206-8E33169072DF}"/>
          </ac:picMkLst>
        </pc:picChg>
        <pc:picChg chg="add mod">
          <ac:chgData name="Maaike Vollebregt" userId="0ae1f095-0e1c-4076-8241-f3bfa5668e7f" providerId="ADAL" clId="{599A8EA2-AE6D-C64D-88E5-09B91EFC1F12}" dt="2018-11-11T20:39:09.045" v="268" actId="688"/>
          <ac:picMkLst>
            <pc:docMk/>
            <pc:sldMk cId="1770421480" sldId="648"/>
            <ac:picMk id="7" creationId="{14CCB6D0-3B59-6941-B44C-F5D4326643EF}"/>
          </ac:picMkLst>
        </pc:picChg>
      </pc:sldChg>
      <pc:sldChg chg="modSp">
        <pc:chgData name="Maaike Vollebregt" userId="0ae1f095-0e1c-4076-8241-f3bfa5668e7f" providerId="ADAL" clId="{599A8EA2-AE6D-C64D-88E5-09B91EFC1F12}" dt="2018-11-11T20:35:55.420" v="251" actId="1076"/>
        <pc:sldMkLst>
          <pc:docMk/>
          <pc:sldMk cId="789412279" sldId="717"/>
        </pc:sldMkLst>
        <pc:spChg chg="mod">
          <ac:chgData name="Maaike Vollebregt" userId="0ae1f095-0e1c-4076-8241-f3bfa5668e7f" providerId="ADAL" clId="{599A8EA2-AE6D-C64D-88E5-09B91EFC1F12}" dt="2018-11-11T20:34:57.953" v="216" actId="20577"/>
          <ac:spMkLst>
            <pc:docMk/>
            <pc:sldMk cId="789412279" sldId="717"/>
            <ac:spMk id="2" creationId="{7002515E-3F37-814D-9908-05AF6C18DFEC}"/>
          </ac:spMkLst>
        </pc:spChg>
        <pc:spChg chg="mod">
          <ac:chgData name="Maaike Vollebregt" userId="0ae1f095-0e1c-4076-8241-f3bfa5668e7f" providerId="ADAL" clId="{599A8EA2-AE6D-C64D-88E5-09B91EFC1F12}" dt="2018-11-11T20:35:55.420" v="251" actId="1076"/>
          <ac:spMkLst>
            <pc:docMk/>
            <pc:sldMk cId="789412279" sldId="717"/>
            <ac:spMk id="3" creationId="{9E41B065-37F2-2E46-ABA2-61B477315EF4}"/>
          </ac:spMkLst>
        </pc:spChg>
      </pc:sldChg>
      <pc:sldChg chg="addSp delSp modSp new">
        <pc:chgData name="Maaike Vollebregt" userId="0ae1f095-0e1c-4076-8241-f3bfa5668e7f" providerId="ADAL" clId="{599A8EA2-AE6D-C64D-88E5-09B91EFC1F12}" dt="2018-11-11T18:09:12.798" v="190" actId="5793"/>
        <pc:sldMkLst>
          <pc:docMk/>
          <pc:sldMk cId="3721124598" sldId="718"/>
        </pc:sldMkLst>
        <pc:spChg chg="mod">
          <ac:chgData name="Maaike Vollebregt" userId="0ae1f095-0e1c-4076-8241-f3bfa5668e7f" providerId="ADAL" clId="{599A8EA2-AE6D-C64D-88E5-09B91EFC1F12}" dt="2018-11-11T18:02:30.342" v="25" actId="20577"/>
          <ac:spMkLst>
            <pc:docMk/>
            <pc:sldMk cId="3721124598" sldId="718"/>
            <ac:spMk id="2" creationId="{AA8DF68D-E30D-F54F-8C22-A8D56E9ECEA3}"/>
          </ac:spMkLst>
        </pc:spChg>
        <pc:spChg chg="mod">
          <ac:chgData name="Maaike Vollebregt" userId="0ae1f095-0e1c-4076-8241-f3bfa5668e7f" providerId="ADAL" clId="{599A8EA2-AE6D-C64D-88E5-09B91EFC1F12}" dt="2018-11-11T18:09:12.798" v="190" actId="5793"/>
          <ac:spMkLst>
            <pc:docMk/>
            <pc:sldMk cId="3721124598" sldId="718"/>
            <ac:spMk id="3" creationId="{E233192A-8CB9-7D46-B6B7-44E9CE7EDA50}"/>
          </ac:spMkLst>
        </pc:spChg>
        <pc:spChg chg="del">
          <ac:chgData name="Maaike Vollebregt" userId="0ae1f095-0e1c-4076-8241-f3bfa5668e7f" providerId="ADAL" clId="{599A8EA2-AE6D-C64D-88E5-09B91EFC1F12}" dt="2018-11-11T18:04:53.940" v="175" actId="478"/>
          <ac:spMkLst>
            <pc:docMk/>
            <pc:sldMk cId="3721124598" sldId="718"/>
            <ac:spMk id="4" creationId="{925AA64E-B443-404E-AB41-FC053078A67D}"/>
          </ac:spMkLst>
        </pc:spChg>
        <pc:picChg chg="add mod">
          <ac:chgData name="Maaike Vollebregt" userId="0ae1f095-0e1c-4076-8241-f3bfa5668e7f" providerId="ADAL" clId="{599A8EA2-AE6D-C64D-88E5-09B91EFC1F12}" dt="2018-11-11T18:08:52.905" v="189" actId="1076"/>
          <ac:picMkLst>
            <pc:docMk/>
            <pc:sldMk cId="3721124598" sldId="718"/>
            <ac:picMk id="5" creationId="{2B429093-30B7-F145-8E13-7E23C3CE39DD}"/>
          </ac:picMkLst>
        </pc:picChg>
        <pc:picChg chg="add mod">
          <ac:chgData name="Maaike Vollebregt" userId="0ae1f095-0e1c-4076-8241-f3bfa5668e7f" providerId="ADAL" clId="{599A8EA2-AE6D-C64D-88E5-09B91EFC1F12}" dt="2018-11-11T18:08:17.490" v="183" actId="1076"/>
          <ac:picMkLst>
            <pc:docMk/>
            <pc:sldMk cId="3721124598" sldId="718"/>
            <ac:picMk id="7" creationId="{4C1FB4AB-72CF-EF42-B246-1C0B8E67D57D}"/>
          </ac:picMkLst>
        </pc:picChg>
        <pc:picChg chg="add mod">
          <ac:chgData name="Maaike Vollebregt" userId="0ae1f095-0e1c-4076-8241-f3bfa5668e7f" providerId="ADAL" clId="{599A8EA2-AE6D-C64D-88E5-09B91EFC1F12}" dt="2018-11-11T18:08:46.885" v="187" actId="1076"/>
          <ac:picMkLst>
            <pc:docMk/>
            <pc:sldMk cId="3721124598" sldId="718"/>
            <ac:picMk id="9" creationId="{7FF35330-B66A-A64B-A0ED-DDB6BD216602}"/>
          </ac:picMkLst>
        </pc:picChg>
      </pc:sldChg>
      <pc:sldChg chg="new">
        <pc:chgData name="Maaike Vollebregt" userId="0ae1f095-0e1c-4076-8241-f3bfa5668e7f" providerId="ADAL" clId="{599A8EA2-AE6D-C64D-88E5-09B91EFC1F12}" dt="2018-11-11T20:37:25.025" v="252" actId="680"/>
        <pc:sldMkLst>
          <pc:docMk/>
          <pc:sldMk cId="338754381" sldId="719"/>
        </pc:sldMkLst>
      </pc:sldChg>
      <pc:sldChg chg="addSp delSp modSp new">
        <pc:chgData name="Maaike Vollebregt" userId="0ae1f095-0e1c-4076-8241-f3bfa5668e7f" providerId="ADAL" clId="{599A8EA2-AE6D-C64D-88E5-09B91EFC1F12}" dt="2018-11-11T21:03:28.028" v="910" actId="1076"/>
        <pc:sldMkLst>
          <pc:docMk/>
          <pc:sldMk cId="3872794402" sldId="720"/>
        </pc:sldMkLst>
        <pc:spChg chg="mod">
          <ac:chgData name="Maaike Vollebregt" userId="0ae1f095-0e1c-4076-8241-f3bfa5668e7f" providerId="ADAL" clId="{599A8EA2-AE6D-C64D-88E5-09B91EFC1F12}" dt="2018-11-11T21:03:28.028" v="910" actId="1076"/>
          <ac:spMkLst>
            <pc:docMk/>
            <pc:sldMk cId="3872794402" sldId="720"/>
            <ac:spMk id="2" creationId="{F990D674-4D56-214C-A3D7-F6D5254E8917}"/>
          </ac:spMkLst>
        </pc:spChg>
        <pc:spChg chg="mod">
          <ac:chgData name="Maaike Vollebregt" userId="0ae1f095-0e1c-4076-8241-f3bfa5668e7f" providerId="ADAL" clId="{599A8EA2-AE6D-C64D-88E5-09B91EFC1F12}" dt="2018-11-11T21:03:24.561" v="909" actId="1076"/>
          <ac:spMkLst>
            <pc:docMk/>
            <pc:sldMk cId="3872794402" sldId="720"/>
            <ac:spMk id="3" creationId="{3B314B7C-313D-5640-AB35-265ECDE0124F}"/>
          </ac:spMkLst>
        </pc:spChg>
        <pc:spChg chg="del">
          <ac:chgData name="Maaike Vollebregt" userId="0ae1f095-0e1c-4076-8241-f3bfa5668e7f" providerId="ADAL" clId="{599A8EA2-AE6D-C64D-88E5-09B91EFC1F12}" dt="2018-11-11T20:43:15.357" v="591" actId="478"/>
          <ac:spMkLst>
            <pc:docMk/>
            <pc:sldMk cId="3872794402" sldId="720"/>
            <ac:spMk id="4" creationId="{6C91586D-6DCD-6344-A359-E887D8DA216F}"/>
          </ac:spMkLst>
        </pc:spChg>
        <pc:graphicFrameChg chg="add mod modGraphic">
          <ac:chgData name="Maaike Vollebregt" userId="0ae1f095-0e1c-4076-8241-f3bfa5668e7f" providerId="ADAL" clId="{599A8EA2-AE6D-C64D-88E5-09B91EFC1F12}" dt="2018-11-11T21:02:58.309" v="908" actId="1076"/>
          <ac:graphicFrameMkLst>
            <pc:docMk/>
            <pc:sldMk cId="3872794402" sldId="720"/>
            <ac:graphicFrameMk id="5" creationId="{AB2401EF-43D0-0048-94BB-69F12D0CC21C}"/>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11-11T11:41:30.407" idx="1">
    <p:pos x="10" y="10"/>
    <p:text>Maaike, hier zelf wat foto's toevoegen en uitleg</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ea typeface="ＭＳ Ｐゴシック" charset="-128"/>
                <a:cs typeface="+mn-cs"/>
              </a:defRPr>
            </a:lvl1pPr>
          </a:lstStyle>
          <a:p>
            <a:pPr>
              <a:defRPr/>
            </a:pPr>
            <a:endParaRPr lang="nl-NL" altLang="nl-NL"/>
          </a:p>
        </p:txBody>
      </p:sp>
      <p:sp>
        <p:nvSpPr>
          <p:cNvPr id="66563" name="Rectangle 3"/>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ea typeface="MS PGothic" pitchFamily="34" charset="-128"/>
              </a:defRPr>
            </a:lvl1pPr>
          </a:lstStyle>
          <a:p>
            <a:pPr>
              <a:defRPr/>
            </a:pPr>
            <a:fld id="{E8C2FF64-16A5-2946-BE35-573698B0D4DF}" type="datetime1">
              <a:rPr lang="nl-NL" altLang="nl-NL"/>
              <a:pPr>
                <a:defRPr/>
              </a:pPr>
              <a:t>30-11-2018</a:t>
            </a:fld>
            <a:endParaRPr lang="nl-NL" altLang="nl-NL"/>
          </a:p>
        </p:txBody>
      </p:sp>
      <p:sp>
        <p:nvSpPr>
          <p:cNvPr id="66564" name="Rectangle 4"/>
          <p:cNvSpPr>
            <a:spLocks noGrp="1" noChangeArrowheads="1"/>
          </p:cNvSpPr>
          <p:nvPr>
            <p:ph type="ftr" sz="quarter" idx="2"/>
          </p:nvPr>
        </p:nvSpPr>
        <p:spPr bwMode="auto">
          <a:xfrm>
            <a:off x="0" y="9445625"/>
            <a:ext cx="29495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ea typeface="ＭＳ Ｐゴシック" charset="-128"/>
                <a:cs typeface="+mn-cs"/>
              </a:defRPr>
            </a:lvl1pPr>
          </a:lstStyle>
          <a:p>
            <a:pPr>
              <a:defRPr/>
            </a:pPr>
            <a:endParaRPr lang="nl-NL" altLang="nl-NL"/>
          </a:p>
        </p:txBody>
      </p:sp>
      <p:sp>
        <p:nvSpPr>
          <p:cNvPr id="66565" name="Rectangle 5"/>
          <p:cNvSpPr>
            <a:spLocks noGrp="1" noChangeArrowheads="1"/>
          </p:cNvSpPr>
          <p:nvPr>
            <p:ph type="sldNum" sz="quarter" idx="3"/>
          </p:nvPr>
        </p:nvSpPr>
        <p:spPr bwMode="auto">
          <a:xfrm>
            <a:off x="3854450" y="9445625"/>
            <a:ext cx="29495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fld id="{494A6D53-207E-3F48-8D46-E0A8A5C30123}" type="slidenum">
              <a:rPr lang="nl-NL" altLang="nl-NL"/>
              <a:pPr/>
              <a:t>‹#›</a:t>
            </a:fld>
            <a:endParaRPr lang="nl-NL" altLang="nl-NL"/>
          </a:p>
        </p:txBody>
      </p:sp>
    </p:spTree>
    <p:extLst>
      <p:ext uri="{BB962C8B-B14F-4D97-AF65-F5344CB8AC3E}">
        <p14:creationId xmlns:p14="http://schemas.microsoft.com/office/powerpoint/2010/main" val="38498538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ea typeface="ＭＳ Ｐゴシック" charset="-128"/>
                <a:cs typeface="+mn-cs"/>
              </a:defRPr>
            </a:lvl1pPr>
          </a:lstStyle>
          <a:p>
            <a:pPr>
              <a:defRPr/>
            </a:pPr>
            <a:endParaRPr lang="nl-NL" altLang="nl-NL"/>
          </a:p>
        </p:txBody>
      </p:sp>
      <p:sp>
        <p:nvSpPr>
          <p:cNvPr id="8195"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ea typeface="MS PGothic" pitchFamily="34" charset="-128"/>
              </a:defRPr>
            </a:lvl1pPr>
          </a:lstStyle>
          <a:p>
            <a:pPr>
              <a:defRPr/>
            </a:pPr>
            <a:fld id="{464A30EE-420F-8445-B032-44663C2D86AB}" type="datetime1">
              <a:rPr lang="nl-NL" altLang="nl-NL"/>
              <a:pPr>
                <a:defRPr/>
              </a:pPr>
              <a:t>30-11-2018</a:t>
            </a:fld>
            <a:endParaRPr lang="nl-NL" altLang="nl-NL"/>
          </a:p>
        </p:txBody>
      </p:sp>
      <p:sp>
        <p:nvSpPr>
          <p:cNvPr id="17412"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1038" y="4722813"/>
            <a:ext cx="5443537" cy="4475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ltLang="nl-NL" noProof="0"/>
              <a:t>Klik om de opmaakprofielen van de modeltekst te bewerken</a:t>
            </a:r>
          </a:p>
          <a:p>
            <a:pPr lvl="1"/>
            <a:r>
              <a:rPr lang="nl-NL" altLang="nl-NL" noProof="0"/>
              <a:t>Tweede niveau</a:t>
            </a:r>
          </a:p>
          <a:p>
            <a:pPr lvl="2"/>
            <a:r>
              <a:rPr lang="nl-NL" altLang="nl-NL" noProof="0"/>
              <a:t>Derde niveau</a:t>
            </a:r>
          </a:p>
          <a:p>
            <a:pPr lvl="3"/>
            <a:r>
              <a:rPr lang="nl-NL" altLang="nl-NL" noProof="0"/>
              <a:t>Vierde niveau</a:t>
            </a:r>
          </a:p>
          <a:p>
            <a:pPr lvl="4"/>
            <a:r>
              <a:rPr lang="nl-NL" altLang="nl-NL" noProof="0"/>
              <a:t>Vijfde niveau</a:t>
            </a:r>
          </a:p>
        </p:txBody>
      </p:sp>
      <p:sp>
        <p:nvSpPr>
          <p:cNvPr id="8198" name="Rectangle 6"/>
          <p:cNvSpPr>
            <a:spLocks noGrp="1" noChangeArrowheads="1"/>
          </p:cNvSpPr>
          <p:nvPr>
            <p:ph type="ftr" sz="quarter" idx="4"/>
          </p:nvPr>
        </p:nvSpPr>
        <p:spPr bwMode="auto">
          <a:xfrm>
            <a:off x="0" y="9445625"/>
            <a:ext cx="29495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ea typeface="ＭＳ Ｐゴシック" charset="-128"/>
                <a:cs typeface="+mn-cs"/>
              </a:defRPr>
            </a:lvl1pPr>
          </a:lstStyle>
          <a:p>
            <a:pPr>
              <a:defRPr/>
            </a:pPr>
            <a:endParaRPr lang="nl-NL" altLang="nl-NL"/>
          </a:p>
        </p:txBody>
      </p:sp>
      <p:sp>
        <p:nvSpPr>
          <p:cNvPr id="8199" name="Rectangle 7"/>
          <p:cNvSpPr>
            <a:spLocks noGrp="1" noChangeArrowheads="1"/>
          </p:cNvSpPr>
          <p:nvPr>
            <p:ph type="sldNum" sz="quarter" idx="5"/>
          </p:nvPr>
        </p:nvSpPr>
        <p:spPr bwMode="auto">
          <a:xfrm>
            <a:off x="3854450" y="9445625"/>
            <a:ext cx="29495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fld id="{D6CBEA92-4D4C-3246-9D3D-0D418B88C9EE}" type="slidenum">
              <a:rPr lang="nl-NL" altLang="nl-NL"/>
              <a:pPr/>
              <a:t>‹#›</a:t>
            </a:fld>
            <a:endParaRPr lang="nl-NL" altLang="nl-NL"/>
          </a:p>
        </p:txBody>
      </p:sp>
    </p:spTree>
    <p:extLst>
      <p:ext uri="{BB962C8B-B14F-4D97-AF65-F5344CB8AC3E}">
        <p14:creationId xmlns:p14="http://schemas.microsoft.com/office/powerpoint/2010/main" val="621511599"/>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have set up </a:t>
            </a:r>
            <a:r>
              <a:rPr lang="nl-NL" dirty="0" err="1"/>
              <a:t>our</a:t>
            </a:r>
            <a:r>
              <a:rPr lang="nl-NL" dirty="0"/>
              <a:t> </a:t>
            </a:r>
            <a:r>
              <a:rPr lang="nl-NL" dirty="0" err="1"/>
              <a:t>own</a:t>
            </a:r>
            <a:r>
              <a:rPr lang="nl-NL" dirty="0"/>
              <a:t> project </a:t>
            </a:r>
            <a:r>
              <a:rPr lang="nl-NL" dirty="0" err="1"/>
              <a:t>for</a:t>
            </a:r>
            <a:r>
              <a:rPr lang="nl-NL" dirty="0"/>
              <a:t> water </a:t>
            </a:r>
            <a:r>
              <a:rPr lang="nl-NL" dirty="0" err="1"/>
              <a:t>animals</a:t>
            </a:r>
            <a:r>
              <a:rPr lang="nl-NL" dirty="0"/>
              <a:t>. The system of </a:t>
            </a:r>
            <a:r>
              <a:rPr lang="nl-NL" dirty="0" err="1"/>
              <a:t>globe.gov</a:t>
            </a:r>
            <a:r>
              <a:rPr lang="nl-NL" dirty="0"/>
              <a:t> is </a:t>
            </a:r>
            <a:r>
              <a:rPr lang="nl-NL" dirty="0" err="1"/>
              <a:t>to</a:t>
            </a:r>
            <a:r>
              <a:rPr lang="nl-NL" dirty="0"/>
              <a:t> </a:t>
            </a:r>
            <a:r>
              <a:rPr lang="nl-NL" dirty="0" err="1"/>
              <a:t>complicated</a:t>
            </a:r>
            <a:r>
              <a:rPr lang="nl-NL" dirty="0"/>
              <a:t> </a:t>
            </a:r>
            <a:r>
              <a:rPr lang="nl-NL" dirty="0" err="1"/>
              <a:t>and</a:t>
            </a:r>
            <a:r>
              <a:rPr lang="nl-NL" dirty="0"/>
              <a:t> </a:t>
            </a:r>
            <a:r>
              <a:rPr lang="nl-NL" dirty="0" err="1"/>
              <a:t>nobody</a:t>
            </a:r>
            <a:r>
              <a:rPr lang="nl-NL" dirty="0"/>
              <a:t> </a:t>
            </a:r>
            <a:r>
              <a:rPr lang="nl-NL" dirty="0" err="1"/>
              <a:t>uses</a:t>
            </a:r>
            <a:r>
              <a:rPr lang="nl-NL" dirty="0"/>
              <a:t> it. </a:t>
            </a:r>
            <a:r>
              <a:rPr lang="nl-NL" dirty="0" err="1"/>
              <a:t>Because</a:t>
            </a:r>
            <a:r>
              <a:rPr lang="nl-NL" dirty="0"/>
              <a:t> </a:t>
            </a:r>
            <a:r>
              <a:rPr lang="nl-NL" dirty="0" err="1"/>
              <a:t>many</a:t>
            </a:r>
            <a:r>
              <a:rPr lang="nl-NL" dirty="0"/>
              <a:t> </a:t>
            </a:r>
            <a:r>
              <a:rPr lang="nl-NL" dirty="0" err="1"/>
              <a:t>students</a:t>
            </a:r>
            <a:r>
              <a:rPr lang="nl-NL" dirty="0"/>
              <a:t> </a:t>
            </a:r>
            <a:r>
              <a:rPr lang="nl-NL" dirty="0" err="1"/>
              <a:t>very</a:t>
            </a:r>
            <a:r>
              <a:rPr lang="nl-NL" dirty="0"/>
              <a:t> </a:t>
            </a:r>
            <a:r>
              <a:rPr lang="nl-NL" dirty="0" err="1"/>
              <a:t>much</a:t>
            </a:r>
            <a:r>
              <a:rPr lang="nl-NL" dirty="0"/>
              <a:t> like </a:t>
            </a:r>
            <a:r>
              <a:rPr lang="nl-NL" dirty="0" err="1"/>
              <a:t>the</a:t>
            </a:r>
            <a:r>
              <a:rPr lang="nl-NL" dirty="0"/>
              <a:t> water </a:t>
            </a:r>
            <a:r>
              <a:rPr lang="nl-NL" dirty="0" err="1"/>
              <a:t>animals</a:t>
            </a:r>
            <a:r>
              <a:rPr lang="nl-NL" dirty="0"/>
              <a:t> </a:t>
            </a:r>
            <a:r>
              <a:rPr lang="nl-NL" dirty="0" err="1"/>
              <a:t>investigation</a:t>
            </a:r>
            <a:r>
              <a:rPr lang="nl-NL" dirty="0"/>
              <a:t> we have set up </a:t>
            </a:r>
            <a:r>
              <a:rPr lang="nl-NL" dirty="0" err="1"/>
              <a:t>our</a:t>
            </a:r>
            <a:r>
              <a:rPr lang="nl-NL" dirty="0"/>
              <a:t> </a:t>
            </a:r>
            <a:r>
              <a:rPr lang="nl-NL" dirty="0" err="1"/>
              <a:t>own</a:t>
            </a:r>
            <a:r>
              <a:rPr lang="nl-NL" dirty="0"/>
              <a:t> project.</a:t>
            </a:r>
          </a:p>
        </p:txBody>
      </p:sp>
      <p:sp>
        <p:nvSpPr>
          <p:cNvPr id="4" name="Tijdelijke aanduiding voor koptekst 3"/>
          <p:cNvSpPr>
            <a:spLocks noGrp="1"/>
          </p:cNvSpPr>
          <p:nvPr>
            <p:ph type="hdr" sz="quarter"/>
          </p:nvPr>
        </p:nvSpPr>
        <p:spPr/>
        <p:txBody>
          <a:bodyPr/>
          <a:lstStyle/>
          <a:p>
            <a:pPr>
              <a:defRPr/>
            </a:pPr>
            <a:endParaRPr lang="nl-NL" altLang="nl-NL"/>
          </a:p>
        </p:txBody>
      </p:sp>
      <p:sp>
        <p:nvSpPr>
          <p:cNvPr id="5" name="Tijdelijke aanduiding voor datum 4"/>
          <p:cNvSpPr>
            <a:spLocks noGrp="1"/>
          </p:cNvSpPr>
          <p:nvPr>
            <p:ph type="dt" idx="1"/>
          </p:nvPr>
        </p:nvSpPr>
        <p:spPr/>
        <p:txBody>
          <a:bodyPr/>
          <a:lstStyle/>
          <a:p>
            <a:pPr>
              <a:defRPr/>
            </a:pPr>
            <a:fld id="{464A30EE-420F-8445-B032-44663C2D86AB}" type="datetime1">
              <a:rPr lang="nl-NL" altLang="nl-NL" smtClean="0"/>
              <a:pPr>
                <a:defRPr/>
              </a:pPr>
              <a:t>30-11-2018</a:t>
            </a:fld>
            <a:endParaRPr lang="nl-NL" altLang="nl-NL"/>
          </a:p>
        </p:txBody>
      </p:sp>
      <p:sp>
        <p:nvSpPr>
          <p:cNvPr id="6" name="Tijdelijke aanduiding voor voettekst 5"/>
          <p:cNvSpPr>
            <a:spLocks noGrp="1"/>
          </p:cNvSpPr>
          <p:nvPr>
            <p:ph type="ftr" sz="quarter" idx="4"/>
          </p:nvPr>
        </p:nvSpPr>
        <p:spPr/>
        <p:txBody>
          <a:bodyPr/>
          <a:lstStyle/>
          <a:p>
            <a:pPr>
              <a:defRPr/>
            </a:pPr>
            <a:endParaRPr lang="nl-NL" altLang="nl-NL"/>
          </a:p>
        </p:txBody>
      </p:sp>
      <p:sp>
        <p:nvSpPr>
          <p:cNvPr id="7" name="Tijdelijke aanduiding voor dianummer 6"/>
          <p:cNvSpPr>
            <a:spLocks noGrp="1"/>
          </p:cNvSpPr>
          <p:nvPr>
            <p:ph type="sldNum" sz="quarter" idx="5"/>
          </p:nvPr>
        </p:nvSpPr>
        <p:spPr/>
        <p:txBody>
          <a:bodyPr/>
          <a:lstStyle/>
          <a:p>
            <a:fld id="{D6CBEA92-4D4C-3246-9D3D-0D418B88C9EE}" type="slidenum">
              <a:rPr lang="nl-NL" altLang="nl-NL" smtClean="0"/>
              <a:pPr/>
              <a:t>3</a:t>
            </a:fld>
            <a:endParaRPr lang="nl-NL" altLang="nl-NL"/>
          </a:p>
        </p:txBody>
      </p:sp>
    </p:spTree>
    <p:extLst>
      <p:ext uri="{BB962C8B-B14F-4D97-AF65-F5344CB8AC3E}">
        <p14:creationId xmlns:p14="http://schemas.microsoft.com/office/powerpoint/2010/main" val="332282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Project van Jelle </a:t>
            </a:r>
            <a:r>
              <a:rPr lang="nl-NL" dirty="0" err="1"/>
              <a:t>Kabbes</a:t>
            </a:r>
            <a:r>
              <a:rPr lang="nl-NL" dirty="0"/>
              <a:t>  (die was vorig jaar op de </a:t>
            </a:r>
            <a:r>
              <a:rPr lang="nl-NL" dirty="0" err="1"/>
              <a:t>europese</a:t>
            </a:r>
            <a:r>
              <a:rPr lang="nl-NL" dirty="0"/>
              <a:t> globe bijeenkomst, dus de mensen kennen hem wel) is van start gegaan. Hij heeft een hoop scholen gevonden en onder andere subsidie gekregen om een nieuwe app te bouwen om onderling gegevens uit te wisselen..</a:t>
            </a:r>
          </a:p>
        </p:txBody>
      </p:sp>
      <p:sp>
        <p:nvSpPr>
          <p:cNvPr id="4" name="Tijdelijke aanduiding voor koptekst 3"/>
          <p:cNvSpPr>
            <a:spLocks noGrp="1"/>
          </p:cNvSpPr>
          <p:nvPr>
            <p:ph type="hdr" sz="quarter"/>
          </p:nvPr>
        </p:nvSpPr>
        <p:spPr/>
        <p:txBody>
          <a:bodyPr/>
          <a:lstStyle/>
          <a:p>
            <a:pPr>
              <a:defRPr/>
            </a:pPr>
            <a:endParaRPr lang="nl-NL" altLang="nl-NL"/>
          </a:p>
        </p:txBody>
      </p:sp>
      <p:sp>
        <p:nvSpPr>
          <p:cNvPr id="5" name="Tijdelijke aanduiding voor datum 4"/>
          <p:cNvSpPr>
            <a:spLocks noGrp="1"/>
          </p:cNvSpPr>
          <p:nvPr>
            <p:ph type="dt" idx="1"/>
          </p:nvPr>
        </p:nvSpPr>
        <p:spPr/>
        <p:txBody>
          <a:bodyPr/>
          <a:lstStyle/>
          <a:p>
            <a:pPr>
              <a:defRPr/>
            </a:pPr>
            <a:fld id="{464A30EE-420F-8445-B032-44663C2D86AB}" type="datetime1">
              <a:rPr lang="nl-NL" altLang="nl-NL" smtClean="0"/>
              <a:pPr>
                <a:defRPr/>
              </a:pPr>
              <a:t>30-11-2018</a:t>
            </a:fld>
            <a:endParaRPr lang="nl-NL" altLang="nl-NL"/>
          </a:p>
        </p:txBody>
      </p:sp>
      <p:sp>
        <p:nvSpPr>
          <p:cNvPr id="6" name="Tijdelijke aanduiding voor voettekst 5"/>
          <p:cNvSpPr>
            <a:spLocks noGrp="1"/>
          </p:cNvSpPr>
          <p:nvPr>
            <p:ph type="ftr" sz="quarter" idx="4"/>
          </p:nvPr>
        </p:nvSpPr>
        <p:spPr/>
        <p:txBody>
          <a:bodyPr/>
          <a:lstStyle/>
          <a:p>
            <a:pPr>
              <a:defRPr/>
            </a:pPr>
            <a:endParaRPr lang="nl-NL" altLang="nl-NL"/>
          </a:p>
        </p:txBody>
      </p:sp>
      <p:sp>
        <p:nvSpPr>
          <p:cNvPr id="7" name="Tijdelijke aanduiding voor dianummer 6"/>
          <p:cNvSpPr>
            <a:spLocks noGrp="1"/>
          </p:cNvSpPr>
          <p:nvPr>
            <p:ph type="sldNum" sz="quarter" idx="5"/>
          </p:nvPr>
        </p:nvSpPr>
        <p:spPr/>
        <p:txBody>
          <a:bodyPr/>
          <a:lstStyle/>
          <a:p>
            <a:fld id="{D6CBEA92-4D4C-3246-9D3D-0D418B88C9EE}" type="slidenum">
              <a:rPr lang="nl-NL" altLang="nl-NL" smtClean="0"/>
              <a:pPr/>
              <a:t>7</a:t>
            </a:fld>
            <a:endParaRPr lang="nl-NL" altLang="nl-NL"/>
          </a:p>
        </p:txBody>
      </p:sp>
    </p:spTree>
    <p:extLst>
      <p:ext uri="{BB962C8B-B14F-4D97-AF65-F5344CB8AC3E}">
        <p14:creationId xmlns:p14="http://schemas.microsoft.com/office/powerpoint/2010/main" val="149801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National </a:t>
            </a:r>
            <a:r>
              <a:rPr lang="nl-NL" dirty="0" err="1"/>
              <a:t>science</a:t>
            </a:r>
            <a:r>
              <a:rPr lang="nl-NL" dirty="0"/>
              <a:t> fair. </a:t>
            </a:r>
            <a:r>
              <a:rPr lang="nl-NL" dirty="0" err="1"/>
              <a:t>Students</a:t>
            </a:r>
            <a:r>
              <a:rPr lang="nl-NL" dirty="0"/>
              <a:t> </a:t>
            </a:r>
            <a:r>
              <a:rPr lang="nl-NL" dirty="0" err="1"/>
              <a:t>from</a:t>
            </a:r>
            <a:r>
              <a:rPr lang="nl-NL" dirty="0"/>
              <a:t> </a:t>
            </a:r>
            <a:r>
              <a:rPr lang="nl-NL" dirty="0" err="1"/>
              <a:t>all</a:t>
            </a:r>
            <a:r>
              <a:rPr lang="nl-NL" dirty="0"/>
              <a:t> over </a:t>
            </a:r>
            <a:r>
              <a:rPr lang="nl-NL" dirty="0" err="1"/>
              <a:t>the</a:t>
            </a:r>
            <a:r>
              <a:rPr lang="nl-NL" dirty="0"/>
              <a:t> country share </a:t>
            </a:r>
            <a:r>
              <a:rPr lang="nl-NL" dirty="0" err="1"/>
              <a:t>their</a:t>
            </a:r>
            <a:r>
              <a:rPr lang="nl-NL" dirty="0"/>
              <a:t> globe research</a:t>
            </a:r>
          </a:p>
        </p:txBody>
      </p:sp>
      <p:sp>
        <p:nvSpPr>
          <p:cNvPr id="4" name="Tijdelijke aanduiding voor koptekst 3"/>
          <p:cNvSpPr>
            <a:spLocks noGrp="1"/>
          </p:cNvSpPr>
          <p:nvPr>
            <p:ph type="hdr" sz="quarter"/>
          </p:nvPr>
        </p:nvSpPr>
        <p:spPr/>
        <p:txBody>
          <a:bodyPr/>
          <a:lstStyle/>
          <a:p>
            <a:pPr>
              <a:defRPr/>
            </a:pPr>
            <a:endParaRPr lang="nl-NL" altLang="nl-NL"/>
          </a:p>
        </p:txBody>
      </p:sp>
      <p:sp>
        <p:nvSpPr>
          <p:cNvPr id="5" name="Tijdelijke aanduiding voor datum 4"/>
          <p:cNvSpPr>
            <a:spLocks noGrp="1"/>
          </p:cNvSpPr>
          <p:nvPr>
            <p:ph type="dt" idx="1"/>
          </p:nvPr>
        </p:nvSpPr>
        <p:spPr/>
        <p:txBody>
          <a:bodyPr/>
          <a:lstStyle/>
          <a:p>
            <a:pPr>
              <a:defRPr/>
            </a:pPr>
            <a:fld id="{464A30EE-420F-8445-B032-44663C2D86AB}" type="datetime1">
              <a:rPr lang="nl-NL" altLang="nl-NL" smtClean="0"/>
              <a:pPr>
                <a:defRPr/>
              </a:pPr>
              <a:t>30-11-2018</a:t>
            </a:fld>
            <a:endParaRPr lang="nl-NL" altLang="nl-NL"/>
          </a:p>
        </p:txBody>
      </p:sp>
      <p:sp>
        <p:nvSpPr>
          <p:cNvPr id="6" name="Tijdelijke aanduiding voor voettekst 5"/>
          <p:cNvSpPr>
            <a:spLocks noGrp="1"/>
          </p:cNvSpPr>
          <p:nvPr>
            <p:ph type="ftr" sz="quarter" idx="4"/>
          </p:nvPr>
        </p:nvSpPr>
        <p:spPr/>
        <p:txBody>
          <a:bodyPr/>
          <a:lstStyle/>
          <a:p>
            <a:pPr>
              <a:defRPr/>
            </a:pPr>
            <a:endParaRPr lang="nl-NL" altLang="nl-NL"/>
          </a:p>
        </p:txBody>
      </p:sp>
      <p:sp>
        <p:nvSpPr>
          <p:cNvPr id="7" name="Tijdelijke aanduiding voor dianummer 6"/>
          <p:cNvSpPr>
            <a:spLocks noGrp="1"/>
          </p:cNvSpPr>
          <p:nvPr>
            <p:ph type="sldNum" sz="quarter" idx="5"/>
          </p:nvPr>
        </p:nvSpPr>
        <p:spPr/>
        <p:txBody>
          <a:bodyPr/>
          <a:lstStyle/>
          <a:p>
            <a:fld id="{D6CBEA92-4D4C-3246-9D3D-0D418B88C9EE}" type="slidenum">
              <a:rPr lang="nl-NL" altLang="nl-NL" smtClean="0"/>
              <a:pPr/>
              <a:t>13</a:t>
            </a:fld>
            <a:endParaRPr lang="nl-NL" altLang="nl-NL"/>
          </a:p>
        </p:txBody>
      </p:sp>
    </p:spTree>
    <p:extLst>
      <p:ext uri="{BB962C8B-B14F-4D97-AF65-F5344CB8AC3E}">
        <p14:creationId xmlns:p14="http://schemas.microsoft.com/office/powerpoint/2010/main" val="48394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They</a:t>
            </a:r>
            <a:r>
              <a:rPr lang="nl-NL" dirty="0"/>
              <a:t> </a:t>
            </a:r>
            <a:r>
              <a:rPr lang="nl-NL" dirty="0" err="1"/>
              <a:t>can</a:t>
            </a:r>
            <a:r>
              <a:rPr lang="nl-NL" dirty="0"/>
              <a:t> win </a:t>
            </a:r>
            <a:r>
              <a:rPr lang="nl-NL" dirty="0" err="1"/>
              <a:t>an</a:t>
            </a:r>
            <a:r>
              <a:rPr lang="nl-NL" dirty="0"/>
              <a:t> award </a:t>
            </a:r>
            <a:r>
              <a:rPr lang="nl-NL" dirty="0" err="1"/>
              <a:t>by</a:t>
            </a:r>
            <a:r>
              <a:rPr lang="nl-NL" dirty="0"/>
              <a:t> </a:t>
            </a:r>
            <a:r>
              <a:rPr lang="nl-NL" dirty="0" err="1"/>
              <a:t>the</a:t>
            </a:r>
            <a:r>
              <a:rPr lang="nl-NL" dirty="0"/>
              <a:t> </a:t>
            </a:r>
            <a:r>
              <a:rPr lang="nl-NL" dirty="0" err="1"/>
              <a:t>scientific</a:t>
            </a:r>
            <a:r>
              <a:rPr lang="nl-NL" dirty="0"/>
              <a:t> jury, but </a:t>
            </a:r>
            <a:r>
              <a:rPr lang="nl-NL" dirty="0" err="1"/>
              <a:t>there</a:t>
            </a:r>
            <a:r>
              <a:rPr lang="nl-NL" dirty="0"/>
              <a:t> is </a:t>
            </a:r>
            <a:r>
              <a:rPr lang="nl-NL" dirty="0" err="1"/>
              <a:t>also</a:t>
            </a:r>
            <a:r>
              <a:rPr lang="nl-NL" dirty="0"/>
              <a:t> a public award (</a:t>
            </a:r>
            <a:r>
              <a:rPr lang="nl-NL" dirty="0" err="1"/>
              <a:t>students</a:t>
            </a:r>
            <a:r>
              <a:rPr lang="nl-NL" dirty="0"/>
              <a:t> </a:t>
            </a:r>
            <a:r>
              <a:rPr lang="nl-NL" dirty="0" err="1"/>
              <a:t>rate</a:t>
            </a:r>
            <a:r>
              <a:rPr lang="nl-NL" dirty="0"/>
              <a:t> </a:t>
            </a:r>
            <a:r>
              <a:rPr lang="nl-NL" dirty="0" err="1"/>
              <a:t>each</a:t>
            </a:r>
            <a:r>
              <a:rPr lang="nl-NL" dirty="0"/>
              <a:t> </a:t>
            </a:r>
            <a:r>
              <a:rPr lang="nl-NL" dirty="0" err="1"/>
              <a:t>other</a:t>
            </a:r>
            <a:r>
              <a:rPr lang="nl-NL" dirty="0"/>
              <a:t>) </a:t>
            </a:r>
            <a:r>
              <a:rPr lang="nl-NL" dirty="0" err="1"/>
              <a:t>and</a:t>
            </a:r>
            <a:r>
              <a:rPr lang="nl-NL" dirty="0"/>
              <a:t> </a:t>
            </a:r>
            <a:r>
              <a:rPr lang="nl-NL" dirty="0" err="1"/>
              <a:t>an</a:t>
            </a:r>
            <a:r>
              <a:rPr lang="nl-NL" dirty="0"/>
              <a:t> award </a:t>
            </a:r>
            <a:r>
              <a:rPr lang="nl-NL" dirty="0" err="1"/>
              <a:t>for</a:t>
            </a:r>
            <a:r>
              <a:rPr lang="nl-NL" dirty="0"/>
              <a:t> </a:t>
            </a:r>
            <a:r>
              <a:rPr lang="nl-NL" dirty="0" err="1"/>
              <a:t>the</a:t>
            </a:r>
            <a:r>
              <a:rPr lang="nl-NL" dirty="0"/>
              <a:t> globe games.</a:t>
            </a:r>
          </a:p>
        </p:txBody>
      </p:sp>
      <p:sp>
        <p:nvSpPr>
          <p:cNvPr id="4" name="Tijdelijke aanduiding voor koptekst 3"/>
          <p:cNvSpPr>
            <a:spLocks noGrp="1"/>
          </p:cNvSpPr>
          <p:nvPr>
            <p:ph type="hdr" sz="quarter"/>
          </p:nvPr>
        </p:nvSpPr>
        <p:spPr/>
        <p:txBody>
          <a:bodyPr/>
          <a:lstStyle/>
          <a:p>
            <a:pPr>
              <a:defRPr/>
            </a:pPr>
            <a:endParaRPr lang="nl-NL" altLang="nl-NL"/>
          </a:p>
        </p:txBody>
      </p:sp>
      <p:sp>
        <p:nvSpPr>
          <p:cNvPr id="5" name="Tijdelijke aanduiding voor datum 4"/>
          <p:cNvSpPr>
            <a:spLocks noGrp="1"/>
          </p:cNvSpPr>
          <p:nvPr>
            <p:ph type="dt" idx="1"/>
          </p:nvPr>
        </p:nvSpPr>
        <p:spPr/>
        <p:txBody>
          <a:bodyPr/>
          <a:lstStyle/>
          <a:p>
            <a:pPr>
              <a:defRPr/>
            </a:pPr>
            <a:fld id="{464A30EE-420F-8445-B032-44663C2D86AB}" type="datetime1">
              <a:rPr lang="nl-NL" altLang="nl-NL" smtClean="0"/>
              <a:pPr>
                <a:defRPr/>
              </a:pPr>
              <a:t>30-11-2018</a:t>
            </a:fld>
            <a:endParaRPr lang="nl-NL" altLang="nl-NL"/>
          </a:p>
        </p:txBody>
      </p:sp>
      <p:sp>
        <p:nvSpPr>
          <p:cNvPr id="6" name="Tijdelijke aanduiding voor voettekst 5"/>
          <p:cNvSpPr>
            <a:spLocks noGrp="1"/>
          </p:cNvSpPr>
          <p:nvPr>
            <p:ph type="ftr" sz="quarter" idx="4"/>
          </p:nvPr>
        </p:nvSpPr>
        <p:spPr/>
        <p:txBody>
          <a:bodyPr/>
          <a:lstStyle/>
          <a:p>
            <a:pPr>
              <a:defRPr/>
            </a:pPr>
            <a:endParaRPr lang="nl-NL" altLang="nl-NL"/>
          </a:p>
        </p:txBody>
      </p:sp>
      <p:sp>
        <p:nvSpPr>
          <p:cNvPr id="7" name="Tijdelijke aanduiding voor dianummer 6"/>
          <p:cNvSpPr>
            <a:spLocks noGrp="1"/>
          </p:cNvSpPr>
          <p:nvPr>
            <p:ph type="sldNum" sz="quarter" idx="5"/>
          </p:nvPr>
        </p:nvSpPr>
        <p:spPr/>
        <p:txBody>
          <a:bodyPr/>
          <a:lstStyle/>
          <a:p>
            <a:fld id="{D6CBEA92-4D4C-3246-9D3D-0D418B88C9EE}" type="slidenum">
              <a:rPr lang="nl-NL" altLang="nl-NL" smtClean="0"/>
              <a:pPr/>
              <a:t>14</a:t>
            </a:fld>
            <a:endParaRPr lang="nl-NL" altLang="nl-NL"/>
          </a:p>
        </p:txBody>
      </p:sp>
    </p:spTree>
    <p:extLst>
      <p:ext uri="{BB962C8B-B14F-4D97-AF65-F5344CB8AC3E}">
        <p14:creationId xmlns:p14="http://schemas.microsoft.com/office/powerpoint/2010/main" val="204089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kun je zelf vast nog wel wat leuke foto’s bij zetten of iets bij vertellen ;-)</a:t>
            </a:r>
          </a:p>
        </p:txBody>
      </p:sp>
      <p:sp>
        <p:nvSpPr>
          <p:cNvPr id="4" name="Tijdelijke aanduiding voor koptekst 3"/>
          <p:cNvSpPr>
            <a:spLocks noGrp="1"/>
          </p:cNvSpPr>
          <p:nvPr>
            <p:ph type="hdr" sz="quarter"/>
          </p:nvPr>
        </p:nvSpPr>
        <p:spPr/>
        <p:txBody>
          <a:bodyPr/>
          <a:lstStyle/>
          <a:p>
            <a:pPr>
              <a:defRPr/>
            </a:pPr>
            <a:endParaRPr lang="nl-NL" altLang="nl-NL"/>
          </a:p>
        </p:txBody>
      </p:sp>
      <p:sp>
        <p:nvSpPr>
          <p:cNvPr id="5" name="Tijdelijke aanduiding voor datum 4"/>
          <p:cNvSpPr>
            <a:spLocks noGrp="1"/>
          </p:cNvSpPr>
          <p:nvPr>
            <p:ph type="dt" idx="1"/>
          </p:nvPr>
        </p:nvSpPr>
        <p:spPr/>
        <p:txBody>
          <a:bodyPr/>
          <a:lstStyle/>
          <a:p>
            <a:pPr>
              <a:defRPr/>
            </a:pPr>
            <a:fld id="{464A30EE-420F-8445-B032-44663C2D86AB}" type="datetime1">
              <a:rPr lang="nl-NL" altLang="nl-NL" smtClean="0"/>
              <a:pPr>
                <a:defRPr/>
              </a:pPr>
              <a:t>30-11-2018</a:t>
            </a:fld>
            <a:endParaRPr lang="nl-NL" altLang="nl-NL"/>
          </a:p>
        </p:txBody>
      </p:sp>
      <p:sp>
        <p:nvSpPr>
          <p:cNvPr id="6" name="Tijdelijke aanduiding voor voettekst 5"/>
          <p:cNvSpPr>
            <a:spLocks noGrp="1"/>
          </p:cNvSpPr>
          <p:nvPr>
            <p:ph type="ftr" sz="quarter" idx="4"/>
          </p:nvPr>
        </p:nvSpPr>
        <p:spPr/>
        <p:txBody>
          <a:bodyPr/>
          <a:lstStyle/>
          <a:p>
            <a:pPr>
              <a:defRPr/>
            </a:pPr>
            <a:endParaRPr lang="nl-NL" altLang="nl-NL"/>
          </a:p>
        </p:txBody>
      </p:sp>
      <p:sp>
        <p:nvSpPr>
          <p:cNvPr id="7" name="Tijdelijke aanduiding voor dianummer 6"/>
          <p:cNvSpPr>
            <a:spLocks noGrp="1"/>
          </p:cNvSpPr>
          <p:nvPr>
            <p:ph type="sldNum" sz="quarter" idx="5"/>
          </p:nvPr>
        </p:nvSpPr>
        <p:spPr/>
        <p:txBody>
          <a:bodyPr/>
          <a:lstStyle/>
          <a:p>
            <a:fld id="{D6CBEA92-4D4C-3246-9D3D-0D418B88C9EE}" type="slidenum">
              <a:rPr lang="nl-NL" altLang="nl-NL" smtClean="0"/>
              <a:pPr/>
              <a:t>16</a:t>
            </a:fld>
            <a:endParaRPr lang="nl-NL" altLang="nl-NL"/>
          </a:p>
        </p:txBody>
      </p:sp>
    </p:spTree>
    <p:extLst>
      <p:ext uri="{BB962C8B-B14F-4D97-AF65-F5344CB8AC3E}">
        <p14:creationId xmlns:p14="http://schemas.microsoft.com/office/powerpoint/2010/main" val="1840846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descr="ZWA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tit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hidden">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4"/>
          <p:cNvSpPr>
            <a:spLocks noGrp="1" noChangeArrowheads="1"/>
          </p:cNvSpPr>
          <p:nvPr>
            <p:ph type="ctrTitle"/>
          </p:nvPr>
        </p:nvSpPr>
        <p:spPr>
          <a:xfrm>
            <a:off x="1187450" y="1714500"/>
            <a:ext cx="7558088" cy="647700"/>
          </a:xfrm>
        </p:spPr>
        <p:txBody>
          <a:bodyPr/>
          <a:lstStyle>
            <a:lvl1pPr>
              <a:defRPr/>
            </a:lvl1pPr>
          </a:lstStyle>
          <a:p>
            <a:r>
              <a:rPr lang="nl-NL"/>
              <a:t>Klik om het opmaakprofiel van de modeltitel te bewerken</a:t>
            </a:r>
          </a:p>
        </p:txBody>
      </p:sp>
      <p:sp>
        <p:nvSpPr>
          <p:cNvPr id="188421" name="Rectangle 5"/>
          <p:cNvSpPr>
            <a:spLocks noGrp="1" noChangeArrowheads="1"/>
          </p:cNvSpPr>
          <p:nvPr>
            <p:ph type="subTitle" idx="1"/>
          </p:nvPr>
        </p:nvSpPr>
        <p:spPr>
          <a:xfrm>
            <a:off x="1187450" y="2438400"/>
            <a:ext cx="7558088" cy="719138"/>
          </a:xfrm>
        </p:spPr>
        <p:txBody>
          <a:bodyPr/>
          <a:lstStyle>
            <a:lvl1pPr marL="0" indent="0">
              <a:buFontTx/>
              <a:buNone/>
              <a:defRPr sz="2000"/>
            </a:lvl1pPr>
          </a:lstStyle>
          <a:p>
            <a:r>
              <a:rPr lang="nl-NL"/>
              <a:t>Klik om het opmaakprofiel van de modelondertitel te bewerken</a:t>
            </a:r>
          </a:p>
        </p:txBody>
      </p:sp>
      <p:sp>
        <p:nvSpPr>
          <p:cNvPr id="6" name="Rectangle 6"/>
          <p:cNvSpPr>
            <a:spLocks noGrp="1" noChangeArrowheads="1"/>
          </p:cNvSpPr>
          <p:nvPr>
            <p:ph type="ftr" sz="quarter" idx="10"/>
          </p:nvPr>
        </p:nvSpPr>
        <p:spPr bwMode="auto">
          <a:xfrm>
            <a:off x="1187450" y="4432300"/>
            <a:ext cx="7558088" cy="252413"/>
          </a:xfrm>
          <a:prstGeom prst="rect">
            <a:avLst/>
          </a:prstGeom>
          <a:ln>
            <a:miter lim="800000"/>
            <a:headEnd/>
            <a:tailEnd/>
          </a:ln>
        </p:spPr>
        <p:txBody>
          <a:bodyPr vert="horz" wrap="square" lIns="0" tIns="0" rIns="0" bIns="0" numCol="1" anchor="t" anchorCtr="0" compatLnSpc="1">
            <a:prstTxWarp prst="textNoShape">
              <a:avLst/>
            </a:prstTxWarp>
          </a:bodyPr>
          <a:lstStyle>
            <a:lvl1pPr>
              <a:defRPr sz="1600">
                <a:solidFill>
                  <a:schemeClr val="tx2"/>
                </a:solidFill>
                <a:latin typeface="Verdana" pitchFamily="34" charset="0"/>
                <a:ea typeface="ＭＳ Ｐゴシック" charset="-128"/>
                <a:cs typeface="+mn-cs"/>
              </a:defRPr>
            </a:lvl1pPr>
          </a:lstStyle>
          <a:p>
            <a:pPr>
              <a:defRPr/>
            </a:pPr>
            <a:endParaRPr lang="nl-NL" altLang="nl-NL"/>
          </a:p>
        </p:txBody>
      </p:sp>
      <p:sp>
        <p:nvSpPr>
          <p:cNvPr id="7" name="Rectangle 7"/>
          <p:cNvSpPr>
            <a:spLocks noGrp="1" noChangeArrowheads="1"/>
          </p:cNvSpPr>
          <p:nvPr>
            <p:ph type="dt" sz="half" idx="11"/>
          </p:nvPr>
        </p:nvSpPr>
        <p:spPr bwMode="auto">
          <a:xfrm>
            <a:off x="1187450" y="4760913"/>
            <a:ext cx="7558088" cy="252412"/>
          </a:xfrm>
          <a:prstGeom prst="rect">
            <a:avLst/>
          </a:prstGeom>
          <a:ln>
            <a:miter lim="800000"/>
            <a:headEnd/>
            <a:tailEnd/>
          </a:ln>
        </p:spPr>
        <p:txBody>
          <a:bodyPr vert="horz" wrap="square" lIns="0" tIns="0" rIns="0" bIns="0" numCol="1" anchor="t" anchorCtr="0" compatLnSpc="1">
            <a:prstTxWarp prst="textNoShape">
              <a:avLst/>
            </a:prstTxWarp>
          </a:bodyPr>
          <a:lstStyle>
            <a:lvl1pPr>
              <a:defRPr sz="1600" b="0">
                <a:solidFill>
                  <a:schemeClr val="tx2"/>
                </a:solidFill>
                <a:latin typeface="Verdana" pitchFamily="34" charset="0"/>
                <a:ea typeface="ＭＳ Ｐゴシック" charset="-128"/>
                <a:cs typeface="+mn-cs"/>
              </a:defRPr>
            </a:lvl1pPr>
          </a:lstStyle>
          <a:p>
            <a:pPr>
              <a:defRPr/>
            </a:pPr>
            <a:endParaRPr lang="nl-NL" altLang="nl-NL"/>
          </a:p>
        </p:txBody>
      </p:sp>
    </p:spTree>
    <p:extLst>
      <p:ext uri="{BB962C8B-B14F-4D97-AF65-F5344CB8AC3E}">
        <p14:creationId xmlns:p14="http://schemas.microsoft.com/office/powerpoint/2010/main" val="14721240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nl-NL"/>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B4A3DFF-BC3F-FC4B-B815-709555D3F68D}" type="slidenum">
              <a:rPr lang="nl-NL"/>
              <a:pPr>
                <a:defRPr/>
              </a:pPr>
              <a:t>‹#›</a:t>
            </a:fld>
            <a:endParaRPr lang="nl-NL"/>
          </a:p>
        </p:txBody>
      </p:sp>
      <p:sp>
        <p:nvSpPr>
          <p:cNvPr id="7" name="Rechthoek 6"/>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186374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tekststijl van het model te bewerken</a:t>
            </a:r>
          </a:p>
        </p:txBody>
      </p:sp>
      <p:sp>
        <p:nvSpPr>
          <p:cNvPr id="4" name="Rechthoek 3"/>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8299289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1042988" y="1414463"/>
            <a:ext cx="3703637"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899025" y="1414463"/>
            <a:ext cx="3705225"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7089367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hthoek 6"/>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8601626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0"/>
            <a:ext cx="9144000" cy="6858000"/>
            <a:chOff x="0" y="0"/>
            <a:chExt cx="5760" cy="4320"/>
          </a:xfrm>
        </p:grpSpPr>
        <p:pic>
          <p:nvPicPr>
            <p:cNvPr id="5" name="Picture 7" descr="Powerpointsjablo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SME-tek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8" y="48"/>
              <a:ext cx="65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4"/>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399338" y="0"/>
            <a:ext cx="1744662"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843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Rechthoek 4"/>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20956965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Rechthoek 4"/>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1491915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hthoek 3"/>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60489739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96075" y="404813"/>
            <a:ext cx="1908175" cy="5688012"/>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971550" y="404813"/>
            <a:ext cx="5572125" cy="5688012"/>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hthoek 3"/>
          <p:cNvSpPr/>
          <p:nvPr userDrawn="1"/>
        </p:nvSpPr>
        <p:spPr bwMode="auto">
          <a:xfrm>
            <a:off x="4139952" y="6092825"/>
            <a:ext cx="4248472" cy="360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600" b="1" i="0" u="none" strike="noStrike" cap="none" normalizeH="0" baseline="0">
              <a:ln>
                <a:noFill/>
              </a:ln>
              <a:solidFill>
                <a:schemeClr val="tx1"/>
              </a:solidFill>
              <a:effectLst/>
              <a:latin typeface="Verdana" charset="0"/>
            </a:endParaRPr>
          </a:p>
        </p:txBody>
      </p:sp>
    </p:spTree>
    <p:extLst>
      <p:ext uri="{BB962C8B-B14F-4D97-AF65-F5344CB8AC3E}">
        <p14:creationId xmlns:p14="http://schemas.microsoft.com/office/powerpoint/2010/main" val="3228656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p:cNvGrpSpPr>
            <a:grpSpLocks/>
          </p:cNvGrpSpPr>
          <p:nvPr userDrawn="1"/>
        </p:nvGrpSpPr>
        <p:grpSpPr bwMode="auto">
          <a:xfrm>
            <a:off x="0" y="0"/>
            <a:ext cx="9144000" cy="6858000"/>
            <a:chOff x="0" y="0"/>
            <a:chExt cx="5760" cy="4320"/>
          </a:xfrm>
        </p:grpSpPr>
        <p:pic>
          <p:nvPicPr>
            <p:cNvPr id="8" name="Picture 7" descr="Powerpointsjabloo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SME-tekst"/>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088" y="48"/>
              <a:ext cx="65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4"/>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399338" y="0"/>
            <a:ext cx="1744662"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title"/>
          </p:nvPr>
        </p:nvSpPr>
        <p:spPr bwMode="auto">
          <a:xfrm>
            <a:off x="971550" y="404813"/>
            <a:ext cx="6696794" cy="533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het opmaakprofiel van de modeltitel te bewerken</a:t>
            </a:r>
          </a:p>
        </p:txBody>
      </p:sp>
      <p:sp>
        <p:nvSpPr>
          <p:cNvPr id="1029" name="Rectangle 5"/>
          <p:cNvSpPr>
            <a:spLocks noGrp="1" noChangeArrowheads="1"/>
          </p:cNvSpPr>
          <p:nvPr>
            <p:ph type="body" idx="1"/>
          </p:nvPr>
        </p:nvSpPr>
        <p:spPr bwMode="auto">
          <a:xfrm>
            <a:off x="1042988" y="1414463"/>
            <a:ext cx="7561262" cy="46783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het opmaakprofiel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Lst>
  <p:transition/>
  <p:hf sldNum="0" hdr="0" dt="0"/>
  <p:txStyles>
    <p:titleStyle>
      <a:lvl1pPr algn="l" rtl="0" eaLnBrk="0" fontAlgn="base" hangingPunct="0">
        <a:spcBef>
          <a:spcPct val="0"/>
        </a:spcBef>
        <a:spcAft>
          <a:spcPct val="0"/>
        </a:spcAft>
        <a:defRPr sz="2400" b="1">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2400" b="1">
          <a:solidFill>
            <a:schemeClr val="tx2"/>
          </a:solidFill>
          <a:latin typeface="Verdana" charset="0"/>
          <a:ea typeface="MS PGothic" pitchFamily="34" charset="-128"/>
          <a:cs typeface="ＭＳ Ｐゴシック" charset="-128"/>
        </a:defRPr>
      </a:lvl2pPr>
      <a:lvl3pPr algn="l" rtl="0" eaLnBrk="0" fontAlgn="base" hangingPunct="0">
        <a:spcBef>
          <a:spcPct val="0"/>
        </a:spcBef>
        <a:spcAft>
          <a:spcPct val="0"/>
        </a:spcAft>
        <a:defRPr sz="2400" b="1">
          <a:solidFill>
            <a:schemeClr val="tx2"/>
          </a:solidFill>
          <a:latin typeface="Verdana" charset="0"/>
          <a:ea typeface="MS PGothic" pitchFamily="34" charset="-128"/>
          <a:cs typeface="ＭＳ Ｐゴシック" charset="-128"/>
        </a:defRPr>
      </a:lvl3pPr>
      <a:lvl4pPr algn="l" rtl="0" eaLnBrk="0" fontAlgn="base" hangingPunct="0">
        <a:spcBef>
          <a:spcPct val="0"/>
        </a:spcBef>
        <a:spcAft>
          <a:spcPct val="0"/>
        </a:spcAft>
        <a:defRPr sz="2400" b="1">
          <a:solidFill>
            <a:schemeClr val="tx2"/>
          </a:solidFill>
          <a:latin typeface="Verdana" charset="0"/>
          <a:ea typeface="MS PGothic" pitchFamily="34" charset="-128"/>
          <a:cs typeface="ＭＳ Ｐゴシック" charset="-128"/>
        </a:defRPr>
      </a:lvl4pPr>
      <a:lvl5pPr algn="l" rtl="0" eaLnBrk="0" fontAlgn="base" hangingPunct="0">
        <a:spcBef>
          <a:spcPct val="0"/>
        </a:spcBef>
        <a:spcAft>
          <a:spcPct val="0"/>
        </a:spcAft>
        <a:defRPr sz="2400" b="1">
          <a:solidFill>
            <a:schemeClr val="tx2"/>
          </a:solidFill>
          <a:latin typeface="Verdana" charset="0"/>
          <a:ea typeface="MS PGothic" pitchFamily="34" charset="-128"/>
          <a:cs typeface="ＭＳ Ｐゴシック" charset="-128"/>
        </a:defRPr>
      </a:lvl5pPr>
      <a:lvl6pPr marL="457200" algn="l" rtl="0" eaLnBrk="0" fontAlgn="base" hangingPunct="0">
        <a:spcBef>
          <a:spcPct val="0"/>
        </a:spcBef>
        <a:spcAft>
          <a:spcPct val="0"/>
        </a:spcAft>
        <a:defRPr sz="2400" b="1">
          <a:solidFill>
            <a:schemeClr val="tx2"/>
          </a:solidFill>
          <a:latin typeface="Verdana" charset="0"/>
        </a:defRPr>
      </a:lvl6pPr>
      <a:lvl7pPr marL="914400" algn="l" rtl="0" eaLnBrk="0" fontAlgn="base" hangingPunct="0">
        <a:spcBef>
          <a:spcPct val="0"/>
        </a:spcBef>
        <a:spcAft>
          <a:spcPct val="0"/>
        </a:spcAft>
        <a:defRPr sz="2400" b="1">
          <a:solidFill>
            <a:schemeClr val="tx2"/>
          </a:solidFill>
          <a:latin typeface="Verdana" charset="0"/>
        </a:defRPr>
      </a:lvl7pPr>
      <a:lvl8pPr marL="1371600" algn="l" rtl="0" eaLnBrk="0" fontAlgn="base" hangingPunct="0">
        <a:spcBef>
          <a:spcPct val="0"/>
        </a:spcBef>
        <a:spcAft>
          <a:spcPct val="0"/>
        </a:spcAft>
        <a:defRPr sz="2400" b="1">
          <a:solidFill>
            <a:schemeClr val="tx2"/>
          </a:solidFill>
          <a:latin typeface="Verdana" charset="0"/>
        </a:defRPr>
      </a:lvl8pPr>
      <a:lvl9pPr marL="1828800" algn="l" rtl="0" eaLnBrk="0" fontAlgn="base" hangingPunct="0">
        <a:spcBef>
          <a:spcPct val="0"/>
        </a:spcBef>
        <a:spcAft>
          <a:spcPct val="0"/>
        </a:spcAft>
        <a:defRPr sz="2400" b="1">
          <a:solidFill>
            <a:schemeClr val="tx2"/>
          </a:solidFill>
          <a:latin typeface="Verdana" charset="0"/>
        </a:defRPr>
      </a:lvl9pPr>
    </p:titleStyle>
    <p:bodyStyle>
      <a:lvl1pPr marL="285750" indent="-285750" algn="l" rtl="0" eaLnBrk="0" fontAlgn="base" hangingPunct="0">
        <a:lnSpc>
          <a:spcPct val="101000"/>
        </a:lnSpc>
        <a:spcBef>
          <a:spcPct val="0"/>
        </a:spcBef>
        <a:spcAft>
          <a:spcPct val="10000"/>
        </a:spcAft>
        <a:buChar char="•"/>
        <a:defRPr sz="2200">
          <a:solidFill>
            <a:schemeClr val="tx2"/>
          </a:solidFill>
          <a:latin typeface="+mn-lt"/>
          <a:ea typeface="MS PGothic" pitchFamily="34" charset="-128"/>
          <a:cs typeface="ＭＳ Ｐゴシック" charset="-128"/>
        </a:defRPr>
      </a:lvl1pPr>
      <a:lvl2pPr marL="762000" indent="-285750" algn="l" rtl="0" eaLnBrk="0" fontAlgn="base" hangingPunct="0">
        <a:lnSpc>
          <a:spcPct val="125000"/>
        </a:lnSpc>
        <a:spcBef>
          <a:spcPct val="0"/>
        </a:spcBef>
        <a:spcAft>
          <a:spcPct val="10000"/>
        </a:spcAft>
        <a:buChar char="•"/>
        <a:defRPr sz="2800">
          <a:solidFill>
            <a:schemeClr val="tx2"/>
          </a:solidFill>
          <a:latin typeface="+mn-lt"/>
          <a:ea typeface="MS PGothic" pitchFamily="34" charset="-128"/>
        </a:defRPr>
      </a:lvl2pPr>
      <a:lvl3pPr marL="1238250" indent="-285750" algn="l" rtl="0" eaLnBrk="0" fontAlgn="base" hangingPunct="0">
        <a:lnSpc>
          <a:spcPct val="125000"/>
        </a:lnSpc>
        <a:spcBef>
          <a:spcPct val="0"/>
        </a:spcBef>
        <a:spcAft>
          <a:spcPct val="10000"/>
        </a:spcAft>
        <a:buChar char="•"/>
        <a:defRPr sz="2400">
          <a:solidFill>
            <a:schemeClr val="tx2"/>
          </a:solidFill>
          <a:latin typeface="+mn-lt"/>
          <a:ea typeface="MS PGothic" pitchFamily="34" charset="-128"/>
        </a:defRPr>
      </a:lvl3pPr>
      <a:lvl4pPr marL="1714500" indent="-285750" algn="l" rtl="0" eaLnBrk="0" fontAlgn="base" hangingPunct="0">
        <a:lnSpc>
          <a:spcPct val="125000"/>
        </a:lnSpc>
        <a:spcBef>
          <a:spcPct val="0"/>
        </a:spcBef>
        <a:spcAft>
          <a:spcPct val="10000"/>
        </a:spcAft>
        <a:buChar char="•"/>
        <a:defRPr sz="2000">
          <a:solidFill>
            <a:schemeClr val="tx2"/>
          </a:solidFill>
          <a:latin typeface="+mn-lt"/>
          <a:ea typeface="MS PGothic" pitchFamily="34" charset="-128"/>
        </a:defRPr>
      </a:lvl4pPr>
      <a:lvl5pPr marL="2190750" indent="-285750" algn="l" rtl="0" eaLnBrk="0" fontAlgn="base" hangingPunct="0">
        <a:lnSpc>
          <a:spcPct val="125000"/>
        </a:lnSpc>
        <a:spcBef>
          <a:spcPct val="0"/>
        </a:spcBef>
        <a:spcAft>
          <a:spcPct val="10000"/>
        </a:spcAft>
        <a:buChar char="•"/>
        <a:defRPr sz="2000">
          <a:solidFill>
            <a:schemeClr val="tx2"/>
          </a:solidFill>
          <a:latin typeface="+mn-lt"/>
          <a:ea typeface="MS PGothic" pitchFamily="34" charset="-128"/>
        </a:defRPr>
      </a:lvl5pPr>
      <a:lvl6pPr marL="2647950" indent="-285750" algn="l" rtl="0" eaLnBrk="0" fontAlgn="base" hangingPunct="0">
        <a:lnSpc>
          <a:spcPct val="125000"/>
        </a:lnSpc>
        <a:spcBef>
          <a:spcPct val="0"/>
        </a:spcBef>
        <a:spcAft>
          <a:spcPct val="10000"/>
        </a:spcAft>
        <a:buChar char="•"/>
        <a:defRPr>
          <a:solidFill>
            <a:schemeClr val="tx2"/>
          </a:solidFill>
          <a:latin typeface="+mn-lt"/>
          <a:ea typeface="ＭＳ Ｐゴシック" charset="-128"/>
        </a:defRPr>
      </a:lvl6pPr>
      <a:lvl7pPr marL="3105150" indent="-285750" algn="l" rtl="0" eaLnBrk="0" fontAlgn="base" hangingPunct="0">
        <a:lnSpc>
          <a:spcPct val="125000"/>
        </a:lnSpc>
        <a:spcBef>
          <a:spcPct val="0"/>
        </a:spcBef>
        <a:spcAft>
          <a:spcPct val="10000"/>
        </a:spcAft>
        <a:buChar char="•"/>
        <a:defRPr>
          <a:solidFill>
            <a:schemeClr val="tx2"/>
          </a:solidFill>
          <a:latin typeface="+mn-lt"/>
          <a:ea typeface="ＭＳ Ｐゴシック" charset="-128"/>
        </a:defRPr>
      </a:lvl7pPr>
      <a:lvl8pPr marL="3562350" indent="-285750" algn="l" rtl="0" eaLnBrk="0" fontAlgn="base" hangingPunct="0">
        <a:lnSpc>
          <a:spcPct val="125000"/>
        </a:lnSpc>
        <a:spcBef>
          <a:spcPct val="0"/>
        </a:spcBef>
        <a:spcAft>
          <a:spcPct val="10000"/>
        </a:spcAft>
        <a:buChar char="•"/>
        <a:defRPr>
          <a:solidFill>
            <a:schemeClr val="tx2"/>
          </a:solidFill>
          <a:latin typeface="+mn-lt"/>
          <a:ea typeface="ＭＳ Ｐゴシック" charset="-128"/>
        </a:defRPr>
      </a:lvl8pPr>
      <a:lvl9pPr marL="4019550" indent="-285750" algn="l" rtl="0" eaLnBrk="0" fontAlgn="base" hangingPunct="0">
        <a:lnSpc>
          <a:spcPct val="125000"/>
        </a:lnSpc>
        <a:spcBef>
          <a:spcPct val="0"/>
        </a:spcBef>
        <a:spcAft>
          <a:spcPct val="10000"/>
        </a:spcAft>
        <a:buChar char="•"/>
        <a:defRPr>
          <a:solidFill>
            <a:schemeClr val="tx2"/>
          </a:solidFill>
          <a:latin typeface="+mn-lt"/>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9.tiff"/><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descr="GLOBE_FULL2011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196" y="-34698"/>
            <a:ext cx="9154274" cy="1311280"/>
          </a:xfrm>
          <a:prstGeom prst="rect">
            <a:avLst/>
          </a:prstGeom>
        </p:spPr>
      </p:pic>
      <p:pic>
        <p:nvPicPr>
          <p:cNvPr id="3" name="Afbeelding 4">
            <a:extLst>
              <a:ext uri="{FF2B5EF4-FFF2-40B4-BE49-F238E27FC236}">
                <a16:creationId xmlns:a16="http://schemas.microsoft.com/office/drawing/2014/main" xmlns="" id="{51E48BCB-ED08-694B-9D7B-0960E4C7F9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138" y="4549780"/>
            <a:ext cx="2203814" cy="2000024"/>
          </a:xfrm>
          <a:prstGeom prst="rect">
            <a:avLst/>
          </a:prstGeom>
        </p:spPr>
      </p:pic>
      <p:sp>
        <p:nvSpPr>
          <p:cNvPr id="6" name="Tijdelijke aanduiding voor inhoud 5">
            <a:extLst>
              <a:ext uri="{FF2B5EF4-FFF2-40B4-BE49-F238E27FC236}">
                <a16:creationId xmlns:a16="http://schemas.microsoft.com/office/drawing/2014/main" xmlns="" id="{7273E3C4-290F-9D43-BB30-4FC0F39CFBCE}"/>
              </a:ext>
            </a:extLst>
          </p:cNvPr>
          <p:cNvSpPr>
            <a:spLocks noGrp="1"/>
          </p:cNvSpPr>
          <p:nvPr>
            <p:ph idx="1"/>
          </p:nvPr>
        </p:nvSpPr>
        <p:spPr/>
        <p:txBody>
          <a:bodyPr/>
          <a:lstStyle/>
          <a:p>
            <a:pPr marL="0" indent="0" algn="ctr">
              <a:buNone/>
            </a:pPr>
            <a:r>
              <a:rPr lang="nl-NL" sz="4400" dirty="0"/>
              <a:t>GLOBE Netherlands</a:t>
            </a:r>
          </a:p>
          <a:p>
            <a:pPr marL="0" indent="0" algn="ctr">
              <a:buNone/>
            </a:pPr>
            <a:endParaRPr lang="nl-NL" dirty="0"/>
          </a:p>
          <a:p>
            <a:pPr marL="0" indent="0" algn="ctr">
              <a:buNone/>
            </a:pPr>
            <a:r>
              <a:rPr lang="nl-NL" b="1" dirty="0"/>
              <a:t>Maaike Vollebregt</a:t>
            </a:r>
          </a:p>
          <a:p>
            <a:pPr marL="0" indent="0" algn="ctr">
              <a:buNone/>
            </a:pPr>
            <a:r>
              <a:rPr lang="nl-NL" dirty="0"/>
              <a:t>Teacher </a:t>
            </a:r>
            <a:r>
              <a:rPr lang="nl-NL"/>
              <a:t>Helen Parkhurst, </a:t>
            </a:r>
          </a:p>
          <a:p>
            <a:pPr marL="0" indent="0" algn="ctr">
              <a:buNone/>
            </a:pPr>
            <a:r>
              <a:rPr lang="nl-NL"/>
              <a:t>Biology, physics and research &amp; design</a:t>
            </a:r>
            <a:endParaRPr lang="nl-NL" dirty="0"/>
          </a:p>
          <a:p>
            <a:pPr marL="0" indent="0" algn="ctr">
              <a:buNone/>
            </a:pPr>
            <a:r>
              <a:rPr lang="nl-NL" dirty="0"/>
              <a:t>Assistant </a:t>
            </a:r>
            <a:r>
              <a:rPr lang="nl-NL"/>
              <a:t>country coördinator</a:t>
            </a:r>
            <a:endParaRPr lang="nl-NL" dirty="0"/>
          </a:p>
          <a:p>
            <a:pPr marL="0" indent="0" algn="ctr">
              <a:buNone/>
            </a:pPr>
            <a:r>
              <a:rPr lang="nl-NL" dirty="0"/>
              <a:t>Member GLOBE </a:t>
            </a:r>
            <a:r>
              <a:rPr lang="nl-NL"/>
              <a:t>expert group </a:t>
            </a:r>
            <a:endParaRPr lang="nl-NL" dirty="0"/>
          </a:p>
          <a:p>
            <a:pPr marL="0" indent="0" algn="ctr">
              <a:buNone/>
            </a:pPr>
            <a:endParaRPr lang="nl-NL" dirty="0"/>
          </a:p>
          <a:p>
            <a:pPr marL="0" indent="0">
              <a:buNone/>
            </a:pPr>
            <a:endParaRPr lang="nl-NL" dirty="0"/>
          </a:p>
        </p:txBody>
      </p:sp>
      <p:pic>
        <p:nvPicPr>
          <p:cNvPr id="9" name="Afbeelding 9">
            <a:extLst>
              <a:ext uri="{FF2B5EF4-FFF2-40B4-BE49-F238E27FC236}">
                <a16:creationId xmlns:a16="http://schemas.microsoft.com/office/drawing/2014/main" xmlns="" id="{38FDE538-EBCB-FE46-9DEB-BD50E2D337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6032" y="4502155"/>
            <a:ext cx="1864989" cy="2095274"/>
          </a:xfrm>
          <a:prstGeom prst="rect">
            <a:avLst/>
          </a:prstGeom>
        </p:spPr>
      </p:pic>
      <p:pic>
        <p:nvPicPr>
          <p:cNvPr id="13" name="Afbeelding 13">
            <a:extLst>
              <a:ext uri="{FF2B5EF4-FFF2-40B4-BE49-F238E27FC236}">
                <a16:creationId xmlns:a16="http://schemas.microsoft.com/office/drawing/2014/main" xmlns="" id="{2B66334E-C684-2B4A-9DF8-594E4C1F48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2126" y="5039173"/>
            <a:ext cx="1796114" cy="1772207"/>
          </a:xfrm>
          <a:prstGeom prst="rect">
            <a:avLst/>
          </a:prstGeom>
        </p:spPr>
      </p:pic>
      <p:pic>
        <p:nvPicPr>
          <p:cNvPr id="11" name="Afbeelding 11">
            <a:extLst>
              <a:ext uri="{FF2B5EF4-FFF2-40B4-BE49-F238E27FC236}">
                <a16:creationId xmlns:a16="http://schemas.microsoft.com/office/drawing/2014/main" xmlns="" id="{9A981958-EBE9-094B-8D52-40D0AC298E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7425" y="4502155"/>
            <a:ext cx="1918607" cy="1255572"/>
          </a:xfrm>
          <a:prstGeom prst="rect">
            <a:avLst/>
          </a:prstGeom>
        </p:spPr>
      </p:pic>
      <p:pic>
        <p:nvPicPr>
          <p:cNvPr id="7" name="Afbeelding 7">
            <a:extLst>
              <a:ext uri="{FF2B5EF4-FFF2-40B4-BE49-F238E27FC236}">
                <a16:creationId xmlns:a16="http://schemas.microsoft.com/office/drawing/2014/main" xmlns="" id="{306D7AE7-14A7-A843-831C-9D54F9D76D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7952" y="4549780"/>
            <a:ext cx="1864989" cy="1255572"/>
          </a:xfrm>
          <a:prstGeom prst="rect">
            <a:avLst/>
          </a:prstGeom>
        </p:spPr>
      </p:pic>
    </p:spTree>
    <p:extLst>
      <p:ext uri="{BB962C8B-B14F-4D97-AF65-F5344CB8AC3E}">
        <p14:creationId xmlns:p14="http://schemas.microsoft.com/office/powerpoint/2010/main" val="416668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D38F61-8310-E043-BD41-CB9FE7B6089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F0CF01C1-5A52-A84B-B53A-43EB24836188}"/>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xmlns="" id="{8292DEE9-E02B-CA41-BDAC-4A9074D9BD0F}"/>
              </a:ext>
            </a:extLst>
          </p:cNvPr>
          <p:cNvSpPr>
            <a:spLocks noGrp="1"/>
          </p:cNvSpPr>
          <p:nvPr>
            <p:ph type="ftr" sz="quarter" idx="11"/>
          </p:nvPr>
        </p:nvSpPr>
        <p:spPr/>
        <p:txBody>
          <a:bodyPr/>
          <a:lstStyle/>
          <a:p>
            <a:pPr>
              <a:defRPr/>
            </a:pPr>
            <a:endParaRPr lang="nl-NL"/>
          </a:p>
        </p:txBody>
      </p:sp>
      <p:pic>
        <p:nvPicPr>
          <p:cNvPr id="5" name="Afbeelding 4">
            <a:extLst>
              <a:ext uri="{FF2B5EF4-FFF2-40B4-BE49-F238E27FC236}">
                <a16:creationId xmlns:a16="http://schemas.microsoft.com/office/drawing/2014/main" xmlns="" id="{874FC260-16E5-7E4B-8D6D-CF59590314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556" y="0"/>
            <a:ext cx="9793088" cy="7340588"/>
          </a:xfrm>
          <a:prstGeom prst="rect">
            <a:avLst/>
          </a:prstGeom>
        </p:spPr>
      </p:pic>
      <p:sp>
        <p:nvSpPr>
          <p:cNvPr id="6" name="Tekstvak 5">
            <a:extLst>
              <a:ext uri="{FF2B5EF4-FFF2-40B4-BE49-F238E27FC236}">
                <a16:creationId xmlns:a16="http://schemas.microsoft.com/office/drawing/2014/main" xmlns="" id="{F0219758-1239-B84D-B8E5-FA5F70E1C75C}"/>
              </a:ext>
            </a:extLst>
          </p:cNvPr>
          <p:cNvSpPr txBox="1"/>
          <p:nvPr/>
        </p:nvSpPr>
        <p:spPr>
          <a:xfrm>
            <a:off x="251520" y="166700"/>
            <a:ext cx="8424936" cy="2800767"/>
          </a:xfrm>
          <a:prstGeom prst="rect">
            <a:avLst/>
          </a:prstGeom>
          <a:solidFill>
            <a:schemeClr val="bg1">
              <a:alpha val="62000"/>
            </a:schemeClr>
          </a:solidFill>
        </p:spPr>
        <p:txBody>
          <a:bodyPr wrap="square" rtlCol="0">
            <a:spAutoFit/>
          </a:bodyPr>
          <a:lstStyle/>
          <a:p>
            <a:r>
              <a:rPr lang="nl-NL" dirty="0">
                <a:solidFill>
                  <a:schemeClr val="tx2"/>
                </a:solidFill>
              </a:rPr>
              <a:t>Strategic meeting</a:t>
            </a:r>
          </a:p>
          <a:p>
            <a:r>
              <a:rPr lang="nl-NL" sz="2400" b="0" dirty="0" err="1">
                <a:solidFill>
                  <a:schemeClr val="tx2"/>
                </a:solidFill>
              </a:rPr>
              <a:t>Ambassadors</a:t>
            </a:r>
            <a:r>
              <a:rPr lang="nl-NL" sz="2400" b="0" dirty="0">
                <a:solidFill>
                  <a:schemeClr val="tx2"/>
                </a:solidFill>
              </a:rPr>
              <a:t> of GLOBE </a:t>
            </a:r>
            <a:r>
              <a:rPr lang="nl-NL" sz="2000" b="0" dirty="0">
                <a:solidFill>
                  <a:schemeClr val="tx2"/>
                </a:solidFill>
              </a:rPr>
              <a:t>(director </a:t>
            </a:r>
            <a:r>
              <a:rPr lang="nl-NL" sz="2000" b="0" dirty="0" err="1">
                <a:solidFill>
                  <a:schemeClr val="tx2"/>
                </a:solidFill>
              </a:rPr>
              <a:t>national</a:t>
            </a:r>
            <a:r>
              <a:rPr lang="nl-NL" sz="2000" b="0" dirty="0">
                <a:solidFill>
                  <a:schemeClr val="tx2"/>
                </a:solidFill>
              </a:rPr>
              <a:t> meteorological </a:t>
            </a:r>
            <a:r>
              <a:rPr lang="nl-NL" sz="2000" b="0" dirty="0" err="1">
                <a:solidFill>
                  <a:schemeClr val="tx2"/>
                </a:solidFill>
              </a:rPr>
              <a:t>institute</a:t>
            </a:r>
            <a:r>
              <a:rPr lang="nl-NL" sz="2000" b="0" dirty="0">
                <a:solidFill>
                  <a:schemeClr val="tx2"/>
                </a:solidFill>
              </a:rPr>
              <a:t>, director </a:t>
            </a:r>
            <a:r>
              <a:rPr lang="nl-NL" sz="2000" b="0" dirty="0" err="1">
                <a:solidFill>
                  <a:schemeClr val="tx2"/>
                </a:solidFill>
              </a:rPr>
              <a:t>national</a:t>
            </a:r>
            <a:r>
              <a:rPr lang="nl-NL" sz="2000" b="0" dirty="0">
                <a:solidFill>
                  <a:schemeClr val="tx2"/>
                </a:solidFill>
              </a:rPr>
              <a:t> </a:t>
            </a:r>
            <a:r>
              <a:rPr lang="nl-NL" sz="2000" b="0" dirty="0" err="1">
                <a:solidFill>
                  <a:schemeClr val="tx2"/>
                </a:solidFill>
              </a:rPr>
              <a:t>environmental</a:t>
            </a:r>
            <a:r>
              <a:rPr lang="nl-NL" sz="2000" b="0" dirty="0">
                <a:solidFill>
                  <a:schemeClr val="tx2"/>
                </a:solidFill>
              </a:rPr>
              <a:t> </a:t>
            </a:r>
            <a:r>
              <a:rPr lang="nl-NL" sz="2000" b="0" dirty="0" err="1">
                <a:solidFill>
                  <a:schemeClr val="tx2"/>
                </a:solidFill>
              </a:rPr>
              <a:t>institute</a:t>
            </a:r>
            <a:r>
              <a:rPr lang="nl-NL" sz="2000" b="0" dirty="0">
                <a:solidFill>
                  <a:schemeClr val="tx2"/>
                </a:solidFill>
              </a:rPr>
              <a:t>, rector magnificus Wageningen University) </a:t>
            </a:r>
            <a:r>
              <a:rPr lang="nl-NL" sz="2400" b="0" dirty="0">
                <a:solidFill>
                  <a:schemeClr val="tx2"/>
                </a:solidFill>
              </a:rPr>
              <a:t>get </a:t>
            </a:r>
            <a:r>
              <a:rPr lang="nl-NL" sz="2400" b="0" dirty="0" err="1">
                <a:solidFill>
                  <a:schemeClr val="tx2"/>
                </a:solidFill>
              </a:rPr>
              <a:t>together</a:t>
            </a:r>
            <a:r>
              <a:rPr lang="nl-NL" sz="2400" b="0" dirty="0">
                <a:solidFill>
                  <a:schemeClr val="tx2"/>
                </a:solidFill>
              </a:rPr>
              <a:t> </a:t>
            </a:r>
            <a:r>
              <a:rPr lang="nl-NL" sz="2400" b="0" dirty="0" err="1">
                <a:solidFill>
                  <a:schemeClr val="tx2"/>
                </a:solidFill>
              </a:rPr>
              <a:t>to</a:t>
            </a:r>
            <a:r>
              <a:rPr lang="nl-NL" sz="2400" b="0" dirty="0">
                <a:solidFill>
                  <a:schemeClr val="tx2"/>
                </a:solidFill>
              </a:rPr>
              <a:t> </a:t>
            </a:r>
            <a:r>
              <a:rPr lang="nl-NL" sz="2400" b="0" dirty="0" err="1">
                <a:solidFill>
                  <a:schemeClr val="tx2"/>
                </a:solidFill>
              </a:rPr>
              <a:t>discuss</a:t>
            </a:r>
            <a:r>
              <a:rPr lang="nl-NL" sz="2400" b="0" dirty="0">
                <a:solidFill>
                  <a:schemeClr val="tx2"/>
                </a:solidFill>
              </a:rPr>
              <a:t> </a:t>
            </a:r>
            <a:r>
              <a:rPr lang="nl-NL" sz="2400" b="0" dirty="0" err="1">
                <a:solidFill>
                  <a:schemeClr val="tx2"/>
                </a:solidFill>
              </a:rPr>
              <a:t>opportunities</a:t>
            </a:r>
            <a:r>
              <a:rPr lang="nl-NL" sz="2400" b="0" dirty="0">
                <a:solidFill>
                  <a:schemeClr val="tx2"/>
                </a:solidFill>
              </a:rPr>
              <a:t> </a:t>
            </a:r>
            <a:r>
              <a:rPr lang="nl-NL" sz="2400" b="0" dirty="0" err="1">
                <a:solidFill>
                  <a:schemeClr val="tx2"/>
                </a:solidFill>
              </a:rPr>
              <a:t>for</a:t>
            </a:r>
            <a:r>
              <a:rPr lang="nl-NL" sz="2400" b="0" dirty="0">
                <a:solidFill>
                  <a:schemeClr val="tx2"/>
                </a:solidFill>
              </a:rPr>
              <a:t> </a:t>
            </a:r>
            <a:r>
              <a:rPr lang="nl-NL" sz="2400" b="0" dirty="0" err="1">
                <a:solidFill>
                  <a:schemeClr val="tx2"/>
                </a:solidFill>
              </a:rPr>
              <a:t>projects</a:t>
            </a:r>
            <a:r>
              <a:rPr lang="nl-NL" sz="2400" b="0" dirty="0">
                <a:solidFill>
                  <a:schemeClr val="tx2"/>
                </a:solidFill>
              </a:rPr>
              <a:t> in </a:t>
            </a:r>
            <a:r>
              <a:rPr lang="nl-NL" sz="2400" b="0" dirty="0" err="1">
                <a:solidFill>
                  <a:schemeClr val="tx2"/>
                </a:solidFill>
              </a:rPr>
              <a:t>the</a:t>
            </a:r>
            <a:r>
              <a:rPr lang="nl-NL" sz="2400" b="0" dirty="0">
                <a:solidFill>
                  <a:schemeClr val="tx2"/>
                </a:solidFill>
              </a:rPr>
              <a:t> field of </a:t>
            </a:r>
            <a:r>
              <a:rPr lang="nl-NL" sz="2400" b="0" dirty="0" err="1">
                <a:solidFill>
                  <a:schemeClr val="tx2"/>
                </a:solidFill>
              </a:rPr>
              <a:t>citizen</a:t>
            </a:r>
            <a:r>
              <a:rPr lang="nl-NL" sz="2400" b="0" dirty="0">
                <a:solidFill>
                  <a:schemeClr val="tx2"/>
                </a:solidFill>
              </a:rPr>
              <a:t> </a:t>
            </a:r>
            <a:r>
              <a:rPr lang="nl-NL" sz="2400" b="0" dirty="0" err="1">
                <a:solidFill>
                  <a:schemeClr val="tx2"/>
                </a:solidFill>
              </a:rPr>
              <a:t>science</a:t>
            </a:r>
            <a:r>
              <a:rPr lang="nl-NL" sz="2400" b="0" dirty="0">
                <a:solidFill>
                  <a:schemeClr val="tx2"/>
                </a:solidFill>
              </a:rPr>
              <a:t> at </a:t>
            </a:r>
            <a:r>
              <a:rPr lang="nl-NL" sz="2400" b="0" dirty="0" err="1">
                <a:solidFill>
                  <a:schemeClr val="tx2"/>
                </a:solidFill>
              </a:rPr>
              <a:t>the</a:t>
            </a:r>
            <a:r>
              <a:rPr lang="nl-NL" sz="2400" b="0" dirty="0">
                <a:solidFill>
                  <a:schemeClr val="tx2"/>
                </a:solidFill>
              </a:rPr>
              <a:t> school of Jelle </a:t>
            </a:r>
            <a:r>
              <a:rPr lang="nl-NL" sz="2400" b="0" dirty="0" err="1">
                <a:solidFill>
                  <a:schemeClr val="tx2"/>
                </a:solidFill>
              </a:rPr>
              <a:t>Kabbes</a:t>
            </a:r>
            <a:r>
              <a:rPr lang="nl-NL" sz="2400" b="0" dirty="0">
                <a:solidFill>
                  <a:schemeClr val="tx2"/>
                </a:solidFill>
              </a:rPr>
              <a:t> (Rembrandt) </a:t>
            </a:r>
            <a:r>
              <a:rPr lang="nl-NL" sz="2400" b="0" dirty="0" err="1">
                <a:solidFill>
                  <a:schemeClr val="tx2"/>
                </a:solidFill>
              </a:rPr>
              <a:t>where</a:t>
            </a:r>
            <a:r>
              <a:rPr lang="nl-NL" sz="2400" b="0" dirty="0">
                <a:solidFill>
                  <a:schemeClr val="tx2"/>
                </a:solidFill>
              </a:rPr>
              <a:t> a </a:t>
            </a:r>
            <a:r>
              <a:rPr lang="nl-NL" sz="2400" b="0" dirty="0" err="1">
                <a:solidFill>
                  <a:schemeClr val="tx2"/>
                </a:solidFill>
              </a:rPr>
              <a:t>weather</a:t>
            </a:r>
            <a:r>
              <a:rPr lang="nl-NL" sz="2400" b="0" dirty="0">
                <a:solidFill>
                  <a:schemeClr val="tx2"/>
                </a:solidFill>
              </a:rPr>
              <a:t> hut, built </a:t>
            </a:r>
            <a:r>
              <a:rPr lang="nl-NL" sz="2400" b="0" dirty="0" err="1">
                <a:solidFill>
                  <a:schemeClr val="tx2"/>
                </a:solidFill>
              </a:rPr>
              <a:t>by</a:t>
            </a:r>
            <a:r>
              <a:rPr lang="nl-NL" sz="2400" b="0" dirty="0">
                <a:solidFill>
                  <a:schemeClr val="tx2"/>
                </a:solidFill>
              </a:rPr>
              <a:t> student, is </a:t>
            </a:r>
            <a:r>
              <a:rPr lang="nl-NL" sz="2400" b="0" dirty="0" err="1">
                <a:solidFill>
                  <a:schemeClr val="tx2"/>
                </a:solidFill>
              </a:rPr>
              <a:t>opened</a:t>
            </a:r>
            <a:r>
              <a:rPr lang="nl-NL" sz="2400" b="0" dirty="0">
                <a:solidFill>
                  <a:schemeClr val="tx2"/>
                </a:solidFill>
              </a:rPr>
              <a:t>.</a:t>
            </a:r>
          </a:p>
        </p:txBody>
      </p:sp>
    </p:spTree>
    <p:extLst>
      <p:ext uri="{BB962C8B-B14F-4D97-AF65-F5344CB8AC3E}">
        <p14:creationId xmlns:p14="http://schemas.microsoft.com/office/powerpoint/2010/main" val="94716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xmlns="" id="{BF1434C3-E548-6A4F-A704-A1EB0E891DF5}"/>
              </a:ext>
            </a:extLst>
          </p:cNvPr>
          <p:cNvSpPr>
            <a:spLocks noGrp="1"/>
          </p:cNvSpPr>
          <p:nvPr>
            <p:ph type="ftr" sz="quarter" idx="11"/>
          </p:nvPr>
        </p:nvSpPr>
        <p:spPr/>
        <p:txBody>
          <a:bodyPr/>
          <a:lstStyle/>
          <a:p>
            <a:pPr>
              <a:defRPr/>
            </a:pPr>
            <a:endParaRPr lang="nl-NL"/>
          </a:p>
        </p:txBody>
      </p:sp>
      <p:sp>
        <p:nvSpPr>
          <p:cNvPr id="6" name="Titel 1">
            <a:extLst>
              <a:ext uri="{FF2B5EF4-FFF2-40B4-BE49-F238E27FC236}">
                <a16:creationId xmlns:a16="http://schemas.microsoft.com/office/drawing/2014/main" xmlns="" id="{ED58DE9E-C7F6-BB49-A875-B03308B56866}"/>
              </a:ext>
            </a:extLst>
          </p:cNvPr>
          <p:cNvSpPr txBox="1">
            <a:spLocks/>
          </p:cNvSpPr>
          <p:nvPr/>
        </p:nvSpPr>
        <p:spPr bwMode="auto">
          <a:xfrm>
            <a:off x="-406971" y="332656"/>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err="1">
                <a:ea typeface="MS PGothic" charset="-128"/>
              </a:rPr>
              <a:t>Climate</a:t>
            </a:r>
            <a:r>
              <a:rPr lang="nl-NL" altLang="nl-NL" dirty="0">
                <a:ea typeface="MS PGothic" charset="-128"/>
              </a:rPr>
              <a:t> </a:t>
            </a:r>
            <a:r>
              <a:rPr lang="nl-NL" altLang="nl-NL" dirty="0" err="1">
                <a:ea typeface="MS PGothic" charset="-128"/>
              </a:rPr>
              <a:t>planet</a:t>
            </a:r>
            <a:endParaRPr lang="nl-NL" altLang="nl-NL" dirty="0">
              <a:ea typeface="MS PGothic" charset="-128"/>
            </a:endParaRPr>
          </a:p>
          <a:p>
            <a:pPr algn="ctr"/>
            <a:r>
              <a:rPr lang="nl-NL" altLang="nl-NL" sz="2800" b="0" dirty="0">
                <a:solidFill>
                  <a:schemeClr val="tx2"/>
                </a:solidFill>
                <a:ea typeface="MS PGothic" charset="-128"/>
              </a:rPr>
              <a:t>Giant globe </a:t>
            </a:r>
            <a:r>
              <a:rPr lang="nl-NL" altLang="nl-NL" sz="2800" b="0" dirty="0" err="1">
                <a:solidFill>
                  <a:schemeClr val="tx2"/>
                </a:solidFill>
                <a:ea typeface="MS PGothic" charset="-128"/>
              </a:rPr>
              <a:t>with</a:t>
            </a:r>
            <a:r>
              <a:rPr lang="nl-NL" altLang="nl-NL" sz="2800" b="0" dirty="0">
                <a:solidFill>
                  <a:schemeClr val="tx2"/>
                </a:solidFill>
                <a:ea typeface="MS PGothic" charset="-128"/>
              </a:rPr>
              <a:t> 3d </a:t>
            </a:r>
            <a:r>
              <a:rPr lang="nl-NL" altLang="nl-NL" sz="2800" b="0" dirty="0" err="1">
                <a:solidFill>
                  <a:schemeClr val="tx2"/>
                </a:solidFill>
                <a:ea typeface="MS PGothic" charset="-128"/>
              </a:rPr>
              <a:t>projection</a:t>
            </a:r>
            <a:r>
              <a:rPr lang="nl-NL" altLang="nl-NL" sz="2800" b="0" dirty="0">
                <a:solidFill>
                  <a:schemeClr val="tx2"/>
                </a:solidFill>
                <a:ea typeface="MS PGothic" charset="-128"/>
              </a:rPr>
              <a:t> </a:t>
            </a:r>
            <a:r>
              <a:rPr lang="nl-NL" altLang="nl-NL" sz="2800" b="0" dirty="0" err="1">
                <a:solidFill>
                  <a:schemeClr val="tx2"/>
                </a:solidFill>
                <a:ea typeface="MS PGothic" charset="-128"/>
              </a:rPr>
              <a:t>inside</a:t>
            </a:r>
            <a:r>
              <a:rPr lang="nl-NL" altLang="nl-NL" sz="2800" b="0" dirty="0">
                <a:solidFill>
                  <a:schemeClr val="tx2"/>
                </a:solidFill>
                <a:ea typeface="MS PGothic" charset="-128"/>
              </a:rPr>
              <a:t> </a:t>
            </a:r>
            <a:r>
              <a:rPr lang="nl-NL" altLang="nl-NL" sz="2800" b="0" dirty="0" err="1">
                <a:solidFill>
                  <a:schemeClr val="tx2"/>
                </a:solidFill>
                <a:ea typeface="MS PGothic" charset="-128"/>
              </a:rPr>
              <a:t>about</a:t>
            </a:r>
            <a:r>
              <a:rPr lang="nl-NL" altLang="nl-NL" sz="2800" b="0" dirty="0">
                <a:solidFill>
                  <a:schemeClr val="tx2"/>
                </a:solidFill>
                <a:ea typeface="MS PGothic" charset="-128"/>
              </a:rPr>
              <a:t> </a:t>
            </a:r>
            <a:r>
              <a:rPr lang="nl-NL" altLang="nl-NL" sz="2800" b="0" dirty="0" err="1">
                <a:solidFill>
                  <a:schemeClr val="tx2"/>
                </a:solidFill>
                <a:ea typeface="MS PGothic" charset="-128"/>
              </a:rPr>
              <a:t>climate</a:t>
            </a:r>
            <a:r>
              <a:rPr lang="nl-NL" altLang="nl-NL" sz="2800" b="0" dirty="0">
                <a:solidFill>
                  <a:schemeClr val="tx2"/>
                </a:solidFill>
                <a:ea typeface="MS PGothic" charset="-128"/>
              </a:rPr>
              <a:t> change. </a:t>
            </a:r>
            <a:r>
              <a:rPr lang="nl-NL" altLang="nl-NL" sz="2800" b="0" dirty="0" err="1">
                <a:solidFill>
                  <a:schemeClr val="tx2"/>
                </a:solidFill>
                <a:ea typeface="MS PGothic" charset="-128"/>
              </a:rPr>
              <a:t>Including</a:t>
            </a:r>
            <a:r>
              <a:rPr lang="nl-NL" altLang="nl-NL" sz="2800" b="0" dirty="0">
                <a:solidFill>
                  <a:schemeClr val="tx2"/>
                </a:solidFill>
                <a:ea typeface="MS PGothic" charset="-128"/>
              </a:rPr>
              <a:t> a </a:t>
            </a:r>
            <a:r>
              <a:rPr lang="nl-NL" altLang="nl-NL" sz="2800" b="0" dirty="0" err="1">
                <a:solidFill>
                  <a:schemeClr val="tx2"/>
                </a:solidFill>
                <a:ea typeface="MS PGothic" charset="-128"/>
              </a:rPr>
              <a:t>teaser</a:t>
            </a:r>
            <a:r>
              <a:rPr lang="nl-NL" altLang="nl-NL" sz="2800" b="0" dirty="0">
                <a:solidFill>
                  <a:schemeClr val="tx2"/>
                </a:solidFill>
                <a:ea typeface="MS PGothic" charset="-128"/>
              </a:rPr>
              <a:t> </a:t>
            </a:r>
            <a:r>
              <a:rPr lang="nl-NL" altLang="nl-NL" sz="2800" b="0" dirty="0" err="1">
                <a:solidFill>
                  <a:schemeClr val="tx2"/>
                </a:solidFill>
                <a:ea typeface="MS PGothic" charset="-128"/>
              </a:rPr>
              <a:t>about</a:t>
            </a:r>
            <a:r>
              <a:rPr lang="nl-NL" altLang="nl-NL" sz="2800" b="0" dirty="0">
                <a:solidFill>
                  <a:schemeClr val="tx2"/>
                </a:solidFill>
                <a:ea typeface="MS PGothic" charset="-128"/>
              </a:rPr>
              <a:t> GLOBE in </a:t>
            </a:r>
            <a:r>
              <a:rPr lang="nl-NL" altLang="nl-NL" sz="2800" b="0" dirty="0" err="1">
                <a:solidFill>
                  <a:schemeClr val="tx2"/>
                </a:solidFill>
                <a:ea typeface="MS PGothic" charset="-128"/>
              </a:rPr>
              <a:t>the</a:t>
            </a:r>
            <a:r>
              <a:rPr lang="nl-NL" altLang="nl-NL" sz="2800" b="0" dirty="0">
                <a:solidFill>
                  <a:schemeClr val="tx2"/>
                </a:solidFill>
                <a:ea typeface="MS PGothic" charset="-128"/>
              </a:rPr>
              <a:t> Netherlands</a:t>
            </a:r>
          </a:p>
        </p:txBody>
      </p:sp>
      <p:pic>
        <p:nvPicPr>
          <p:cNvPr id="3" name="Afbeelding 2">
            <a:extLst>
              <a:ext uri="{FF2B5EF4-FFF2-40B4-BE49-F238E27FC236}">
                <a16:creationId xmlns:a16="http://schemas.microsoft.com/office/drawing/2014/main" xmlns="" id="{01A53CEB-C8F5-7B4F-BFFE-A441914661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76" y="1916832"/>
            <a:ext cx="9144000" cy="5143500"/>
          </a:xfrm>
          <a:prstGeom prst="rect">
            <a:avLst/>
          </a:prstGeom>
        </p:spPr>
      </p:pic>
    </p:spTree>
    <p:extLst>
      <p:ext uri="{BB962C8B-B14F-4D97-AF65-F5344CB8AC3E}">
        <p14:creationId xmlns:p14="http://schemas.microsoft.com/office/powerpoint/2010/main" val="174092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xmlns="" id="{BF1434C3-E548-6A4F-A704-A1EB0E891DF5}"/>
              </a:ext>
            </a:extLst>
          </p:cNvPr>
          <p:cNvSpPr>
            <a:spLocks noGrp="1"/>
          </p:cNvSpPr>
          <p:nvPr>
            <p:ph type="ftr" sz="quarter" idx="11"/>
          </p:nvPr>
        </p:nvSpPr>
        <p:spPr/>
        <p:txBody>
          <a:bodyPr/>
          <a:lstStyle/>
          <a:p>
            <a:pPr>
              <a:defRPr/>
            </a:pPr>
            <a:endParaRPr lang="nl-NL"/>
          </a:p>
        </p:txBody>
      </p:sp>
      <p:sp>
        <p:nvSpPr>
          <p:cNvPr id="6" name="Titel 1">
            <a:extLst>
              <a:ext uri="{FF2B5EF4-FFF2-40B4-BE49-F238E27FC236}">
                <a16:creationId xmlns:a16="http://schemas.microsoft.com/office/drawing/2014/main" xmlns="" id="{ED58DE9E-C7F6-BB49-A875-B03308B56866}"/>
              </a:ext>
            </a:extLst>
          </p:cNvPr>
          <p:cNvSpPr txBox="1">
            <a:spLocks/>
          </p:cNvSpPr>
          <p:nvPr/>
        </p:nvSpPr>
        <p:spPr bwMode="auto">
          <a:xfrm>
            <a:off x="-406971" y="332656"/>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err="1">
                <a:ea typeface="MS PGothic" charset="-128"/>
              </a:rPr>
              <a:t>Climate</a:t>
            </a:r>
            <a:r>
              <a:rPr lang="nl-NL" altLang="nl-NL" dirty="0">
                <a:ea typeface="MS PGothic" charset="-128"/>
              </a:rPr>
              <a:t> </a:t>
            </a:r>
            <a:r>
              <a:rPr lang="nl-NL" altLang="nl-NL" dirty="0" err="1">
                <a:ea typeface="MS PGothic" charset="-128"/>
              </a:rPr>
              <a:t>planet</a:t>
            </a:r>
            <a:endParaRPr lang="nl-NL" altLang="nl-NL" dirty="0">
              <a:ea typeface="MS PGothic" charset="-128"/>
            </a:endParaRPr>
          </a:p>
          <a:p>
            <a:pPr algn="ctr"/>
            <a:r>
              <a:rPr lang="nl-NL" altLang="nl-NL" sz="2800" b="0" dirty="0">
                <a:solidFill>
                  <a:schemeClr val="tx2"/>
                </a:solidFill>
                <a:ea typeface="MS PGothic" charset="-128"/>
              </a:rPr>
              <a:t>Giant globe </a:t>
            </a:r>
            <a:r>
              <a:rPr lang="nl-NL" altLang="nl-NL" sz="2800" b="0" dirty="0" err="1">
                <a:solidFill>
                  <a:schemeClr val="tx2"/>
                </a:solidFill>
                <a:ea typeface="MS PGothic" charset="-128"/>
              </a:rPr>
              <a:t>with</a:t>
            </a:r>
            <a:r>
              <a:rPr lang="nl-NL" altLang="nl-NL" sz="2800" b="0" dirty="0">
                <a:solidFill>
                  <a:schemeClr val="tx2"/>
                </a:solidFill>
                <a:ea typeface="MS PGothic" charset="-128"/>
              </a:rPr>
              <a:t> 3d </a:t>
            </a:r>
            <a:r>
              <a:rPr lang="nl-NL" altLang="nl-NL" sz="2800" b="0" dirty="0" err="1">
                <a:solidFill>
                  <a:schemeClr val="tx2"/>
                </a:solidFill>
                <a:ea typeface="MS PGothic" charset="-128"/>
              </a:rPr>
              <a:t>projection</a:t>
            </a:r>
            <a:r>
              <a:rPr lang="nl-NL" altLang="nl-NL" sz="2800" b="0" dirty="0">
                <a:solidFill>
                  <a:schemeClr val="tx2"/>
                </a:solidFill>
                <a:ea typeface="MS PGothic" charset="-128"/>
              </a:rPr>
              <a:t> </a:t>
            </a:r>
            <a:r>
              <a:rPr lang="nl-NL" altLang="nl-NL" sz="2800" b="0" dirty="0" err="1">
                <a:solidFill>
                  <a:schemeClr val="tx2"/>
                </a:solidFill>
                <a:ea typeface="MS PGothic" charset="-128"/>
              </a:rPr>
              <a:t>inside</a:t>
            </a:r>
            <a:r>
              <a:rPr lang="nl-NL" altLang="nl-NL" sz="2800" b="0" dirty="0">
                <a:solidFill>
                  <a:schemeClr val="tx2"/>
                </a:solidFill>
                <a:ea typeface="MS PGothic" charset="-128"/>
              </a:rPr>
              <a:t> </a:t>
            </a:r>
            <a:r>
              <a:rPr lang="nl-NL" altLang="nl-NL" sz="2800" b="0" dirty="0" err="1">
                <a:solidFill>
                  <a:schemeClr val="tx2"/>
                </a:solidFill>
                <a:ea typeface="MS PGothic" charset="-128"/>
              </a:rPr>
              <a:t>about</a:t>
            </a:r>
            <a:r>
              <a:rPr lang="nl-NL" altLang="nl-NL" sz="2800" b="0" dirty="0">
                <a:solidFill>
                  <a:schemeClr val="tx2"/>
                </a:solidFill>
                <a:ea typeface="MS PGothic" charset="-128"/>
              </a:rPr>
              <a:t> </a:t>
            </a:r>
            <a:r>
              <a:rPr lang="nl-NL" altLang="nl-NL" sz="2800" b="0" dirty="0" err="1">
                <a:solidFill>
                  <a:schemeClr val="tx2"/>
                </a:solidFill>
                <a:ea typeface="MS PGothic" charset="-128"/>
              </a:rPr>
              <a:t>climate</a:t>
            </a:r>
            <a:r>
              <a:rPr lang="nl-NL" altLang="nl-NL" sz="2800" b="0" dirty="0">
                <a:solidFill>
                  <a:schemeClr val="tx2"/>
                </a:solidFill>
                <a:ea typeface="MS PGothic" charset="-128"/>
              </a:rPr>
              <a:t> change (live NASA </a:t>
            </a:r>
            <a:r>
              <a:rPr lang="nl-NL" altLang="nl-NL" sz="2800" b="0" dirty="0" err="1">
                <a:solidFill>
                  <a:schemeClr val="tx2"/>
                </a:solidFill>
                <a:ea typeface="MS PGothic" charset="-128"/>
              </a:rPr>
              <a:t>satellite</a:t>
            </a:r>
            <a:r>
              <a:rPr lang="nl-NL" altLang="nl-NL" sz="2800" b="0" dirty="0">
                <a:solidFill>
                  <a:schemeClr val="tx2"/>
                </a:solidFill>
                <a:ea typeface="MS PGothic" charset="-128"/>
              </a:rPr>
              <a:t>). </a:t>
            </a:r>
            <a:r>
              <a:rPr lang="nl-NL" altLang="nl-NL" sz="2800" b="0" dirty="0" err="1">
                <a:solidFill>
                  <a:schemeClr val="tx2"/>
                </a:solidFill>
                <a:ea typeface="MS PGothic" charset="-128"/>
              </a:rPr>
              <a:t>Including</a:t>
            </a:r>
            <a:r>
              <a:rPr lang="nl-NL" altLang="nl-NL" sz="2800" b="0" dirty="0">
                <a:solidFill>
                  <a:schemeClr val="tx2"/>
                </a:solidFill>
                <a:ea typeface="MS PGothic" charset="-128"/>
              </a:rPr>
              <a:t> a </a:t>
            </a:r>
            <a:r>
              <a:rPr lang="nl-NL" altLang="nl-NL" sz="2800" b="0" dirty="0" err="1">
                <a:solidFill>
                  <a:schemeClr val="tx2"/>
                </a:solidFill>
                <a:ea typeface="MS PGothic" charset="-128"/>
              </a:rPr>
              <a:t>teaser</a:t>
            </a:r>
            <a:r>
              <a:rPr lang="nl-NL" altLang="nl-NL" sz="2800" b="0" dirty="0">
                <a:solidFill>
                  <a:schemeClr val="tx2"/>
                </a:solidFill>
                <a:ea typeface="MS PGothic" charset="-128"/>
              </a:rPr>
              <a:t> </a:t>
            </a:r>
            <a:r>
              <a:rPr lang="nl-NL" altLang="nl-NL" sz="2800" b="0" dirty="0" err="1">
                <a:solidFill>
                  <a:schemeClr val="tx2"/>
                </a:solidFill>
                <a:ea typeface="MS PGothic" charset="-128"/>
              </a:rPr>
              <a:t>about</a:t>
            </a:r>
            <a:r>
              <a:rPr lang="nl-NL" altLang="nl-NL" sz="2800" b="0" dirty="0">
                <a:solidFill>
                  <a:schemeClr val="tx2"/>
                </a:solidFill>
                <a:ea typeface="MS PGothic" charset="-128"/>
              </a:rPr>
              <a:t> GLOBE in </a:t>
            </a:r>
            <a:r>
              <a:rPr lang="nl-NL" altLang="nl-NL" sz="2800" b="0" dirty="0" err="1">
                <a:solidFill>
                  <a:schemeClr val="tx2"/>
                </a:solidFill>
                <a:ea typeface="MS PGothic" charset="-128"/>
              </a:rPr>
              <a:t>the</a:t>
            </a:r>
            <a:r>
              <a:rPr lang="nl-NL" altLang="nl-NL" sz="2800" b="0" dirty="0">
                <a:solidFill>
                  <a:schemeClr val="tx2"/>
                </a:solidFill>
                <a:ea typeface="MS PGothic" charset="-128"/>
              </a:rPr>
              <a:t> Netherlands</a:t>
            </a:r>
          </a:p>
        </p:txBody>
      </p:sp>
      <p:pic>
        <p:nvPicPr>
          <p:cNvPr id="7" name="Afbeelding 6">
            <a:extLst>
              <a:ext uri="{FF2B5EF4-FFF2-40B4-BE49-F238E27FC236}">
                <a16:creationId xmlns:a16="http://schemas.microsoft.com/office/drawing/2014/main" xmlns="" id="{9E27C8F5-5E8A-5840-BDF5-54F7FC0E9F8F}"/>
              </a:ext>
            </a:extLst>
          </p:cNvPr>
          <p:cNvPicPr>
            <a:picLocks noChangeAspect="1"/>
          </p:cNvPicPr>
          <p:nvPr/>
        </p:nvPicPr>
        <p:blipFill>
          <a:blip r:embed="rId2"/>
          <a:stretch>
            <a:fillRect/>
          </a:stretch>
        </p:blipFill>
        <p:spPr>
          <a:xfrm>
            <a:off x="0" y="1990250"/>
            <a:ext cx="9144000" cy="4867750"/>
          </a:xfrm>
          <a:prstGeom prst="rect">
            <a:avLst/>
          </a:prstGeom>
        </p:spPr>
      </p:pic>
    </p:spTree>
    <p:extLst>
      <p:ext uri="{BB962C8B-B14F-4D97-AF65-F5344CB8AC3E}">
        <p14:creationId xmlns:p14="http://schemas.microsoft.com/office/powerpoint/2010/main" val="214272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effectLst>
                  <a:outerShdw blurRad="50800" dist="38100" dir="2700000" algn="tl" rotWithShape="0">
                    <a:prstClr val="black">
                      <a:alpha val="40000"/>
                    </a:prstClr>
                  </a:outerShdw>
                </a:effectLst>
              </a:rPr>
              <a:t>FASE IV. Presenteren op </a:t>
            </a:r>
            <a:r>
              <a:rPr lang="nl-NL" dirty="0" err="1">
                <a:solidFill>
                  <a:schemeClr val="bg1"/>
                </a:solidFill>
                <a:effectLst>
                  <a:outerShdw blurRad="50800" dist="38100" dir="2700000" algn="tl" rotWithShape="0">
                    <a:prstClr val="black">
                      <a:alpha val="40000"/>
                    </a:prstClr>
                  </a:outerShdw>
                </a:effectLst>
              </a:rPr>
              <a:t>Science</a:t>
            </a:r>
            <a:r>
              <a:rPr lang="nl-NL" dirty="0">
                <a:solidFill>
                  <a:schemeClr val="bg1"/>
                </a:solidFill>
                <a:effectLst>
                  <a:outerShdw blurRad="50800" dist="38100" dir="2700000" algn="tl" rotWithShape="0">
                    <a:prstClr val="black">
                      <a:alpha val="40000"/>
                    </a:prstClr>
                  </a:outerShdw>
                </a:effectLst>
              </a:rPr>
              <a:t> Fair</a:t>
            </a:r>
          </a:p>
        </p:txBody>
      </p:sp>
      <p:sp>
        <p:nvSpPr>
          <p:cNvPr id="7" name="Titel 1">
            <a:extLst>
              <a:ext uri="{FF2B5EF4-FFF2-40B4-BE49-F238E27FC236}">
                <a16:creationId xmlns:a16="http://schemas.microsoft.com/office/drawing/2014/main" xmlns="" id="{1FF6FD85-678F-8C48-8F26-7EA0DB65C228}"/>
              </a:ext>
            </a:extLst>
          </p:cNvPr>
          <p:cNvSpPr txBox="1">
            <a:spLocks/>
          </p:cNvSpPr>
          <p:nvPr/>
        </p:nvSpPr>
        <p:spPr bwMode="auto">
          <a:xfrm>
            <a:off x="0" y="0"/>
            <a:ext cx="9557811" cy="1124743"/>
          </a:xfrm>
          <a:prstGeom prst="rect">
            <a:avLst/>
          </a:prstGeom>
          <a:solidFill>
            <a:schemeClr val="bg1"/>
          </a:solid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r>
              <a:rPr lang="nl-NL" altLang="nl-NL" dirty="0">
                <a:ea typeface="MS PGothic" charset="-128"/>
              </a:rPr>
              <a:t>GLOBE </a:t>
            </a:r>
            <a:r>
              <a:rPr lang="nl-NL" altLang="nl-NL" dirty="0" err="1">
                <a:ea typeface="MS PGothic" charset="-128"/>
              </a:rPr>
              <a:t>Science</a:t>
            </a:r>
            <a:r>
              <a:rPr lang="nl-NL" altLang="nl-NL" dirty="0">
                <a:ea typeface="MS PGothic" charset="-128"/>
              </a:rPr>
              <a:t> Fair</a:t>
            </a:r>
          </a:p>
        </p:txBody>
      </p:sp>
      <p:sp>
        <p:nvSpPr>
          <p:cNvPr id="4" name="Tijdelijke aanduiding voor inhoud 3">
            <a:extLst>
              <a:ext uri="{FF2B5EF4-FFF2-40B4-BE49-F238E27FC236}">
                <a16:creationId xmlns:a16="http://schemas.microsoft.com/office/drawing/2014/main" xmlns="" id="{74972414-79A7-2B48-A0DF-0817C6A107B3}"/>
              </a:ext>
            </a:extLst>
          </p:cNvPr>
          <p:cNvSpPr>
            <a:spLocks noGrp="1"/>
          </p:cNvSpPr>
          <p:nvPr>
            <p:ph idx="1"/>
          </p:nvPr>
        </p:nvSpPr>
        <p:spPr/>
        <p:txBody>
          <a:bodyPr/>
          <a:lstStyle/>
          <a:p>
            <a:endParaRPr lang="nl-NL" dirty="0"/>
          </a:p>
        </p:txBody>
      </p:sp>
      <p:pic>
        <p:nvPicPr>
          <p:cNvPr id="8" name="Afbeelding 7">
            <a:extLst>
              <a:ext uri="{FF2B5EF4-FFF2-40B4-BE49-F238E27FC236}">
                <a16:creationId xmlns:a16="http://schemas.microsoft.com/office/drawing/2014/main" xmlns="" id="{FD81C9D0-025D-C447-95AB-3FFE44B0B9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6713"/>
            <a:ext cx="9144000" cy="6096000"/>
          </a:xfrm>
          <a:prstGeom prst="rect">
            <a:avLst/>
          </a:prstGeom>
        </p:spPr>
      </p:pic>
    </p:spTree>
    <p:extLst>
      <p:ext uri="{BB962C8B-B14F-4D97-AF65-F5344CB8AC3E}">
        <p14:creationId xmlns:p14="http://schemas.microsoft.com/office/powerpoint/2010/main" val="310340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92886CCD-474E-0C4D-98F0-E274C1B83C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374" y="0"/>
            <a:ext cx="10287000" cy="6858000"/>
          </a:xfrm>
          <a:prstGeom prst="rect">
            <a:avLst/>
          </a:prstGeom>
        </p:spPr>
      </p:pic>
      <p:sp>
        <p:nvSpPr>
          <p:cNvPr id="2" name="Titel 1"/>
          <p:cNvSpPr>
            <a:spLocks noGrp="1"/>
          </p:cNvSpPr>
          <p:nvPr>
            <p:ph type="title"/>
          </p:nvPr>
        </p:nvSpPr>
        <p:spPr>
          <a:xfrm>
            <a:off x="2247471" y="-65997"/>
            <a:ext cx="6248400" cy="1143000"/>
          </a:xfrm>
        </p:spPr>
        <p:txBody>
          <a:bodyPr/>
          <a:lstStyle/>
          <a:p>
            <a:r>
              <a:rPr lang="nl-NL" sz="7200" dirty="0" err="1">
                <a:solidFill>
                  <a:schemeClr val="bg1"/>
                </a:solidFill>
              </a:rPr>
              <a:t>Awards</a:t>
            </a:r>
            <a:endParaRPr lang="nl-NL" sz="7200" dirty="0">
              <a:solidFill>
                <a:schemeClr val="bg1"/>
              </a:solidFill>
            </a:endParaRPr>
          </a:p>
        </p:txBody>
      </p:sp>
      <p:sp>
        <p:nvSpPr>
          <p:cNvPr id="6" name="Tijdelijke aanduiding voor inhoud 2"/>
          <p:cNvSpPr>
            <a:spLocks noGrp="1"/>
          </p:cNvSpPr>
          <p:nvPr>
            <p:ph idx="1"/>
          </p:nvPr>
        </p:nvSpPr>
        <p:spPr>
          <a:xfrm>
            <a:off x="3960831" y="2593226"/>
            <a:ext cx="7772400" cy="4114800"/>
          </a:xfrm>
        </p:spPr>
        <p:txBody>
          <a:bodyPr/>
          <a:lstStyle/>
          <a:p>
            <a:pPr marL="0" indent="0">
              <a:buNone/>
            </a:pPr>
            <a:endParaRPr lang="nl-NL" dirty="0"/>
          </a:p>
        </p:txBody>
      </p:sp>
    </p:spTree>
    <p:extLst>
      <p:ext uri="{BB962C8B-B14F-4D97-AF65-F5344CB8AC3E}">
        <p14:creationId xmlns:p14="http://schemas.microsoft.com/office/powerpoint/2010/main" val="73546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Science Fair 2019</a:t>
            </a:r>
          </a:p>
        </p:txBody>
      </p:sp>
      <p:sp>
        <p:nvSpPr>
          <p:cNvPr id="3" name="Tijdelijke aanduiding voor inhoud 2"/>
          <p:cNvSpPr>
            <a:spLocks noGrp="1"/>
          </p:cNvSpPr>
          <p:nvPr>
            <p:ph sz="half" idx="1"/>
          </p:nvPr>
        </p:nvSpPr>
        <p:spPr/>
        <p:txBody>
          <a:bodyPr/>
          <a:lstStyle/>
          <a:p>
            <a:endParaRPr lang="en-GB"/>
          </a:p>
        </p:txBody>
      </p:sp>
      <p:sp>
        <p:nvSpPr>
          <p:cNvPr id="4" name="Tijdelijke aanduiding voor inhoud 3"/>
          <p:cNvSpPr>
            <a:spLocks noGrp="1"/>
          </p:cNvSpPr>
          <p:nvPr>
            <p:ph sz="half" idx="2"/>
          </p:nvPr>
        </p:nvSpPr>
        <p:spPr/>
        <p:txBody>
          <a:bodyPr/>
          <a:lstStyle/>
          <a:p>
            <a:endParaRPr lang="en-GB"/>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hthoek 5"/>
          <p:cNvSpPr/>
          <p:nvPr/>
        </p:nvSpPr>
        <p:spPr>
          <a:xfrm>
            <a:off x="0" y="5789354"/>
            <a:ext cx="9144000" cy="809004"/>
          </a:xfrm>
          <a:prstGeom prst="rect">
            <a:avLst/>
          </a:prstGeom>
          <a:solidFill>
            <a:schemeClr val="bg1">
              <a:alpha val="74000"/>
            </a:schemeClr>
          </a:solidFill>
        </p:spPr>
        <p:txBody>
          <a:bodyPr wrap="square">
            <a:spAutoFit/>
          </a:bodyPr>
          <a:lstStyle/>
          <a:p>
            <a:pPr lvl="0" eaLnBrk="1" fontAlgn="auto" hangingPunct="1">
              <a:lnSpc>
                <a:spcPct val="101000"/>
              </a:lnSpc>
              <a:spcBef>
                <a:spcPts val="0"/>
              </a:spcBef>
              <a:spcAft>
                <a:spcPts val="0"/>
              </a:spcAft>
              <a:defRPr/>
            </a:pPr>
            <a:r>
              <a:rPr lang="nl-NL" sz="2400" b="0" kern="0" dirty="0" err="1">
                <a:solidFill>
                  <a:srgbClr val="000000"/>
                </a:solidFill>
                <a:latin typeface="Verdana"/>
                <a:ea typeface="MS PGothic" pitchFamily="34" charset="-128"/>
                <a:cs typeface="ＭＳ Ｐゴシック" charset="-128"/>
              </a:rPr>
              <a:t>Goese</a:t>
            </a:r>
            <a:r>
              <a:rPr lang="nl-NL" sz="2400" b="0" kern="0" dirty="0">
                <a:solidFill>
                  <a:srgbClr val="000000"/>
                </a:solidFill>
                <a:latin typeface="Verdana"/>
                <a:ea typeface="MS PGothic" pitchFamily="34" charset="-128"/>
                <a:cs typeface="ＭＳ Ｐゴシック" charset="-128"/>
              </a:rPr>
              <a:t> Lyceum, winner of GLOBE Science Fair 2018, </a:t>
            </a:r>
            <a:r>
              <a:rPr lang="nl-NL" sz="2400" b="0" kern="0" dirty="0" err="1">
                <a:solidFill>
                  <a:srgbClr val="000000"/>
                </a:solidFill>
                <a:latin typeface="Verdana"/>
                <a:ea typeface="MS PGothic" pitchFamily="34" charset="-128"/>
                <a:cs typeface="ＭＳ Ｐゴシック" charset="-128"/>
              </a:rPr>
              <a:t>receives</a:t>
            </a:r>
            <a:r>
              <a:rPr lang="nl-NL" sz="2400" b="0" kern="0" dirty="0">
                <a:solidFill>
                  <a:srgbClr val="000000"/>
                </a:solidFill>
                <a:latin typeface="Verdana"/>
                <a:ea typeface="MS PGothic" pitchFamily="34" charset="-128"/>
                <a:cs typeface="ＭＳ Ｐゴシック" charset="-128"/>
              </a:rPr>
              <a:t> a cheque </a:t>
            </a:r>
            <a:r>
              <a:rPr lang="nl-NL" sz="2400" b="0" kern="0" dirty="0" err="1">
                <a:solidFill>
                  <a:srgbClr val="000000"/>
                </a:solidFill>
                <a:latin typeface="Verdana"/>
                <a:ea typeface="MS PGothic" pitchFamily="34" charset="-128"/>
                <a:cs typeface="ＭＳ Ｐゴシック" charset="-128"/>
              </a:rPr>
              <a:t>from</a:t>
            </a:r>
            <a:r>
              <a:rPr lang="nl-NL" sz="2400" b="0" kern="0" dirty="0">
                <a:solidFill>
                  <a:srgbClr val="000000"/>
                </a:solidFill>
                <a:latin typeface="Verdana"/>
                <a:ea typeface="MS PGothic" pitchFamily="34" charset="-128"/>
                <a:cs typeface="ＭＳ Ｐゴシック" charset="-128"/>
              </a:rPr>
              <a:t> US </a:t>
            </a:r>
            <a:r>
              <a:rPr lang="nl-NL" sz="2400" b="0" kern="0" dirty="0" err="1">
                <a:solidFill>
                  <a:srgbClr val="000000"/>
                </a:solidFill>
                <a:latin typeface="Verdana"/>
                <a:ea typeface="MS PGothic" pitchFamily="34" charset="-128"/>
                <a:cs typeface="ＭＳ Ｐゴシック" charset="-128"/>
              </a:rPr>
              <a:t>ambassador</a:t>
            </a:r>
            <a:r>
              <a:rPr lang="nl-NL" sz="2400" b="0" kern="0" dirty="0">
                <a:solidFill>
                  <a:srgbClr val="000000"/>
                </a:solidFill>
                <a:latin typeface="Verdana"/>
                <a:ea typeface="MS PGothic" pitchFamily="34" charset="-128"/>
                <a:cs typeface="ＭＳ Ｐゴシック" charset="-128"/>
              </a:rPr>
              <a:t> </a:t>
            </a:r>
            <a:r>
              <a:rPr lang="nl-NL" sz="2400" b="0" kern="0" dirty="0" err="1">
                <a:solidFill>
                  <a:srgbClr val="000000"/>
                </a:solidFill>
                <a:latin typeface="Verdana"/>
                <a:ea typeface="MS PGothic" pitchFamily="34" charset="-128"/>
                <a:cs typeface="ＭＳ Ｐゴシック" charset="-128"/>
              </a:rPr>
              <a:t>to</a:t>
            </a:r>
            <a:r>
              <a:rPr lang="nl-NL" sz="2400" b="0" kern="0" dirty="0">
                <a:solidFill>
                  <a:srgbClr val="000000"/>
                </a:solidFill>
                <a:latin typeface="Verdana"/>
                <a:ea typeface="MS PGothic" pitchFamily="34" charset="-128"/>
                <a:cs typeface="ＭＳ Ｐゴシック" charset="-128"/>
              </a:rPr>
              <a:t> go </a:t>
            </a:r>
            <a:r>
              <a:rPr lang="nl-NL" sz="2400" b="0" kern="0" dirty="0" err="1">
                <a:solidFill>
                  <a:srgbClr val="000000"/>
                </a:solidFill>
                <a:latin typeface="Verdana"/>
                <a:ea typeface="MS PGothic" pitchFamily="34" charset="-128"/>
                <a:cs typeface="ＭＳ Ｐゴシック" charset="-128"/>
              </a:rPr>
              <a:t>to</a:t>
            </a:r>
            <a:r>
              <a:rPr lang="nl-NL" sz="2400" b="0" kern="0" dirty="0">
                <a:solidFill>
                  <a:srgbClr val="000000"/>
                </a:solidFill>
                <a:latin typeface="Verdana"/>
                <a:ea typeface="MS PGothic" pitchFamily="34" charset="-128"/>
                <a:cs typeface="ＭＳ Ｐゴシック" charset="-128"/>
              </a:rPr>
              <a:t> </a:t>
            </a:r>
            <a:r>
              <a:rPr lang="nl-NL" sz="2400" b="0" kern="0" dirty="0" err="1">
                <a:solidFill>
                  <a:srgbClr val="000000"/>
                </a:solidFill>
                <a:latin typeface="Verdana"/>
                <a:ea typeface="MS PGothic" pitchFamily="34" charset="-128"/>
                <a:cs typeface="ＭＳ Ｐゴシック" charset="-128"/>
              </a:rPr>
              <a:t>the</a:t>
            </a:r>
            <a:r>
              <a:rPr lang="nl-NL" sz="2400" b="0" kern="0" dirty="0">
                <a:solidFill>
                  <a:srgbClr val="000000"/>
                </a:solidFill>
                <a:latin typeface="Verdana"/>
                <a:ea typeface="MS PGothic" pitchFamily="34" charset="-128"/>
                <a:cs typeface="ＭＳ Ｐゴシック" charset="-128"/>
              </a:rPr>
              <a:t> GLE</a:t>
            </a:r>
          </a:p>
        </p:txBody>
      </p:sp>
      <p:sp>
        <p:nvSpPr>
          <p:cNvPr id="8" name="Titel 1">
            <a:extLst>
              <a:ext uri="{FF2B5EF4-FFF2-40B4-BE49-F238E27FC236}">
                <a16:creationId xmlns:a16="http://schemas.microsoft.com/office/drawing/2014/main" xmlns="" id="{E8692386-0BD5-714A-8045-7833AB702E2E}"/>
              </a:ext>
            </a:extLst>
          </p:cNvPr>
          <p:cNvSpPr txBox="1">
            <a:spLocks/>
          </p:cNvSpPr>
          <p:nvPr/>
        </p:nvSpPr>
        <p:spPr bwMode="auto">
          <a:xfrm>
            <a:off x="-404057" y="0"/>
            <a:ext cx="9557811" cy="1124743"/>
          </a:xfrm>
          <a:prstGeom prst="rect">
            <a:avLst/>
          </a:prstGeom>
          <a:solidFill>
            <a:schemeClr val="bg1"/>
          </a:solid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r>
              <a:rPr lang="nl-NL" altLang="nl-NL" dirty="0">
                <a:ea typeface="MS PGothic" charset="-128"/>
              </a:rPr>
              <a:t>Winning team </a:t>
            </a:r>
            <a:r>
              <a:rPr lang="nl-NL" altLang="nl-NL" dirty="0" err="1">
                <a:ea typeface="MS PGothic" charset="-128"/>
              </a:rPr>
              <a:t>Science</a:t>
            </a:r>
            <a:r>
              <a:rPr lang="nl-NL" altLang="nl-NL" dirty="0">
                <a:ea typeface="MS PGothic" charset="-128"/>
              </a:rPr>
              <a:t> Fair</a:t>
            </a:r>
          </a:p>
        </p:txBody>
      </p:sp>
    </p:spTree>
    <p:extLst>
      <p:ext uri="{BB962C8B-B14F-4D97-AF65-F5344CB8AC3E}">
        <p14:creationId xmlns:p14="http://schemas.microsoft.com/office/powerpoint/2010/main" val="12079916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533400"/>
            <a:ext cx="7985589" cy="1143000"/>
          </a:xfrm>
        </p:spPr>
        <p:txBody>
          <a:bodyPr/>
          <a:lstStyle/>
          <a:p>
            <a:r>
              <a:rPr lang="en-US" sz="4000" kern="1200" dirty="0">
                <a:solidFill>
                  <a:srgbClr val="0B5081"/>
                </a:solidFill>
                <a:latin typeface="Arial" charset="0"/>
                <a:ea typeface="ＭＳ Ｐゴシック" charset="0"/>
              </a:rPr>
              <a:t>Virtual Science Symposium</a:t>
            </a:r>
          </a:p>
        </p:txBody>
      </p:sp>
      <p:sp>
        <p:nvSpPr>
          <p:cNvPr id="10" name="Tekstvak 9">
            <a:extLst>
              <a:ext uri="{FF2B5EF4-FFF2-40B4-BE49-F238E27FC236}">
                <a16:creationId xmlns:a16="http://schemas.microsoft.com/office/drawing/2014/main" xmlns="" id="{9F6BFE02-EF92-5E42-974E-78A7DA1B4B54}"/>
              </a:ext>
            </a:extLst>
          </p:cNvPr>
          <p:cNvSpPr txBox="1"/>
          <p:nvPr/>
        </p:nvSpPr>
        <p:spPr>
          <a:xfrm>
            <a:off x="523982" y="3810000"/>
            <a:ext cx="10176359" cy="461665"/>
          </a:xfrm>
          <a:prstGeom prst="rect">
            <a:avLst/>
          </a:prstGeom>
          <a:noFill/>
        </p:spPr>
        <p:txBody>
          <a:bodyPr wrap="square" rtlCol="0">
            <a:spAutoFit/>
          </a:bodyPr>
          <a:lstStyle/>
          <a:p>
            <a:r>
              <a:rPr lang="nl-NL" dirty="0">
                <a:solidFill>
                  <a:schemeClr val="bg1"/>
                </a:solidFill>
              </a:rPr>
              <a:t>GLOBE </a:t>
            </a:r>
            <a:r>
              <a:rPr lang="nl-NL" dirty="0" err="1">
                <a:solidFill>
                  <a:schemeClr val="bg1"/>
                </a:solidFill>
              </a:rPr>
              <a:t>Annual</a:t>
            </a:r>
            <a:r>
              <a:rPr lang="nl-NL" dirty="0">
                <a:solidFill>
                  <a:schemeClr val="bg1"/>
                </a:solidFill>
              </a:rPr>
              <a:t> conference 2019, Detroit, Michigan</a:t>
            </a:r>
          </a:p>
        </p:txBody>
      </p:sp>
      <p:sp>
        <p:nvSpPr>
          <p:cNvPr id="6" name="Tijdelijke aanduiding voor inhoud 5">
            <a:extLst>
              <a:ext uri="{FF2B5EF4-FFF2-40B4-BE49-F238E27FC236}">
                <a16:creationId xmlns:a16="http://schemas.microsoft.com/office/drawing/2014/main" xmlns="" id="{6FEFDACA-0B16-204E-9677-258DBC331136}"/>
              </a:ext>
            </a:extLst>
          </p:cNvPr>
          <p:cNvSpPr>
            <a:spLocks noGrp="1"/>
          </p:cNvSpPr>
          <p:nvPr>
            <p:ph sz="half" idx="1"/>
          </p:nvPr>
        </p:nvSpPr>
        <p:spPr>
          <a:xfrm>
            <a:off x="685799" y="1414463"/>
            <a:ext cx="7846641" cy="4678362"/>
          </a:xfrm>
        </p:spPr>
        <p:txBody>
          <a:bodyPr/>
          <a:lstStyle/>
          <a:p>
            <a:pPr marL="0" indent="0">
              <a:buNone/>
            </a:pPr>
            <a:r>
              <a:rPr lang="nl-NL" dirty="0"/>
              <a:t>Helen </a:t>
            </a:r>
            <a:r>
              <a:rPr lang="nl-NL" dirty="0" err="1"/>
              <a:t>Parkhurst</a:t>
            </a:r>
            <a:r>
              <a:rPr lang="nl-NL" dirty="0"/>
              <a:t> </a:t>
            </a:r>
            <a:r>
              <a:rPr lang="nl-NL" dirty="0" err="1"/>
              <a:t>students</a:t>
            </a:r>
            <a:r>
              <a:rPr lang="nl-NL" dirty="0"/>
              <a:t> win virtual </a:t>
            </a:r>
            <a:r>
              <a:rPr lang="nl-NL" dirty="0" err="1"/>
              <a:t>science</a:t>
            </a:r>
            <a:r>
              <a:rPr lang="nl-NL" dirty="0"/>
              <a:t> symposium </a:t>
            </a:r>
            <a:r>
              <a:rPr lang="nl-NL" dirty="0" err="1"/>
              <a:t>with</a:t>
            </a:r>
            <a:r>
              <a:rPr lang="nl-NL" dirty="0"/>
              <a:t> research on </a:t>
            </a:r>
            <a:r>
              <a:rPr lang="nl-NL" dirty="0" err="1"/>
              <a:t>the</a:t>
            </a:r>
            <a:r>
              <a:rPr lang="nl-NL" dirty="0"/>
              <a:t> </a:t>
            </a:r>
            <a:r>
              <a:rPr lang="nl-NL" dirty="0" err="1"/>
              <a:t>influence</a:t>
            </a:r>
            <a:r>
              <a:rPr lang="nl-NL" dirty="0"/>
              <a:t> of </a:t>
            </a:r>
            <a:r>
              <a:rPr lang="nl-NL" dirty="0" err="1"/>
              <a:t>fire</a:t>
            </a:r>
            <a:r>
              <a:rPr lang="nl-NL" dirty="0"/>
              <a:t> </a:t>
            </a:r>
            <a:r>
              <a:rPr lang="nl-NL" dirty="0" err="1"/>
              <a:t>works</a:t>
            </a:r>
            <a:r>
              <a:rPr lang="nl-NL" dirty="0"/>
              <a:t> on air </a:t>
            </a:r>
            <a:r>
              <a:rPr lang="nl-NL" dirty="0" err="1"/>
              <a:t>quality</a:t>
            </a:r>
            <a:endParaRPr lang="nl-NL" dirty="0"/>
          </a:p>
        </p:txBody>
      </p:sp>
      <p:pic>
        <p:nvPicPr>
          <p:cNvPr id="3" name="Afbeelding 3">
            <a:extLst>
              <a:ext uri="{FF2B5EF4-FFF2-40B4-BE49-F238E27FC236}">
                <a16:creationId xmlns:a16="http://schemas.microsoft.com/office/drawing/2014/main" xmlns="" id="{0DD55549-DB29-E644-AB70-55FECD47C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799" y="2904587"/>
            <a:ext cx="5453976" cy="3569713"/>
          </a:xfrm>
          <a:prstGeom prst="rect">
            <a:avLst/>
          </a:prstGeom>
          <a:effectLst>
            <a:innerShdw blurRad="63500" dist="101600">
              <a:prstClr val="black">
                <a:alpha val="50000"/>
              </a:prstClr>
            </a:innerShdw>
          </a:effectLst>
        </p:spPr>
      </p:pic>
      <p:pic>
        <p:nvPicPr>
          <p:cNvPr id="4" name="Afbeelding 4">
            <a:extLst>
              <a:ext uri="{FF2B5EF4-FFF2-40B4-BE49-F238E27FC236}">
                <a16:creationId xmlns:a16="http://schemas.microsoft.com/office/drawing/2014/main" xmlns="" id="{B739A7E7-B22B-1549-B206-8E33169072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1591" y="3048620"/>
            <a:ext cx="2707127" cy="1522759"/>
          </a:xfrm>
          <a:prstGeom prst="rect">
            <a:avLst/>
          </a:prstGeom>
        </p:spPr>
      </p:pic>
      <p:pic>
        <p:nvPicPr>
          <p:cNvPr id="7" name="Afbeelding 7">
            <a:extLst>
              <a:ext uri="{FF2B5EF4-FFF2-40B4-BE49-F238E27FC236}">
                <a16:creationId xmlns:a16="http://schemas.microsoft.com/office/drawing/2014/main" xmlns="" id="{14CCB6D0-3B59-6941-B44C-F5D4326643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1591" y="4719266"/>
            <a:ext cx="2707127" cy="1522759"/>
          </a:xfrm>
          <a:prstGeom prst="rect">
            <a:avLst/>
          </a:prstGeom>
        </p:spPr>
      </p:pic>
    </p:spTree>
    <p:extLst>
      <p:ext uri="{BB962C8B-B14F-4D97-AF65-F5344CB8AC3E}">
        <p14:creationId xmlns:p14="http://schemas.microsoft.com/office/powerpoint/2010/main" val="17704214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5558554"/>
            <a:ext cx="8686800" cy="4114800"/>
          </a:xfrm>
        </p:spPr>
        <p:txBody>
          <a:bodyPr/>
          <a:lstStyle/>
          <a:p>
            <a:pPr eaLnBrk="1" fontAlgn="auto" hangingPunct="1">
              <a:spcBef>
                <a:spcPts val="0"/>
              </a:spcBef>
              <a:spcAft>
                <a:spcPts val="0"/>
              </a:spcAft>
              <a:buFont typeface="Wingdings" charset="2"/>
              <a:buChar char="Ø"/>
              <a:defRPr/>
            </a:pPr>
            <a:r>
              <a:rPr lang="nl-NL" sz="2800" dirty="0" err="1"/>
              <a:t>Participation</a:t>
            </a:r>
            <a:r>
              <a:rPr lang="nl-NL" sz="2800" dirty="0"/>
              <a:t> </a:t>
            </a:r>
            <a:r>
              <a:rPr lang="nl-NL" sz="2800" dirty="0" err="1"/>
              <a:t>by</a:t>
            </a:r>
            <a:r>
              <a:rPr lang="nl-NL" sz="2800" dirty="0"/>
              <a:t> </a:t>
            </a:r>
            <a:r>
              <a:rPr lang="nl-NL" sz="2800" dirty="0" err="1"/>
              <a:t>two</a:t>
            </a:r>
            <a:r>
              <a:rPr lang="nl-NL" sz="2800" dirty="0"/>
              <a:t> Dutch schools</a:t>
            </a:r>
            <a:endParaRPr lang="nl-NL" sz="2400" dirty="0"/>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3" y="2496911"/>
            <a:ext cx="6645730" cy="2769054"/>
          </a:xfrm>
          <a:prstGeom prst="rect">
            <a:avLst/>
          </a:prstGeom>
        </p:spPr>
      </p:pic>
      <p:sp>
        <p:nvSpPr>
          <p:cNvPr id="2" name="Titel 1"/>
          <p:cNvSpPr>
            <a:spLocks noGrp="1"/>
          </p:cNvSpPr>
          <p:nvPr>
            <p:ph type="title"/>
          </p:nvPr>
        </p:nvSpPr>
        <p:spPr>
          <a:xfrm>
            <a:off x="1638435" y="1311279"/>
            <a:ext cx="6784521" cy="1231446"/>
          </a:xfrm>
        </p:spPr>
        <p:txBody>
          <a:bodyPr/>
          <a:lstStyle/>
          <a:p>
            <a:r>
              <a:rPr lang="en-GB" sz="3600" b="0" dirty="0">
                <a:solidFill>
                  <a:sysClr val="windowText" lastClr="000000"/>
                </a:solidFill>
                <a:effectLst>
                  <a:outerShdw blurRad="50800" dist="38100" dir="5400000" algn="t" rotWithShape="0">
                    <a:prstClr val="black">
                      <a:alpha val="40000"/>
                    </a:prstClr>
                  </a:outerShdw>
                </a:effectLst>
              </a:rPr>
              <a:t>GLOBE Learning Expedition</a:t>
            </a:r>
          </a:p>
        </p:txBody>
      </p:sp>
      <p:pic>
        <p:nvPicPr>
          <p:cNvPr id="5" name="Afbeelding 4" descr="GLOBE_FULL2011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54274" cy="1311280"/>
          </a:xfrm>
          <a:prstGeom prst="rect">
            <a:avLst/>
          </a:prstGeom>
        </p:spPr>
      </p:pic>
      <p:pic>
        <p:nvPicPr>
          <p:cNvPr id="6" name="Afbeelding 6">
            <a:extLst>
              <a:ext uri="{FF2B5EF4-FFF2-40B4-BE49-F238E27FC236}">
                <a16:creationId xmlns:a16="http://schemas.microsoft.com/office/drawing/2014/main" xmlns="" id="{2A6522C5-693D-5A41-BDC9-38C71A439D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99557" y="2496911"/>
            <a:ext cx="2286000" cy="4064000"/>
          </a:xfrm>
          <a:prstGeom prst="rect">
            <a:avLst/>
          </a:prstGeom>
        </p:spPr>
      </p:pic>
    </p:spTree>
    <p:extLst>
      <p:ext uri="{BB962C8B-B14F-4D97-AF65-F5344CB8AC3E}">
        <p14:creationId xmlns:p14="http://schemas.microsoft.com/office/powerpoint/2010/main" val="456814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90D674-4D56-214C-A3D7-F6D5254E8917}"/>
              </a:ext>
            </a:extLst>
          </p:cNvPr>
          <p:cNvSpPr>
            <a:spLocks noGrp="1"/>
          </p:cNvSpPr>
          <p:nvPr>
            <p:ph type="title"/>
          </p:nvPr>
        </p:nvSpPr>
        <p:spPr>
          <a:xfrm>
            <a:off x="539316" y="329973"/>
            <a:ext cx="6696794" cy="533400"/>
          </a:xfrm>
        </p:spPr>
        <p:txBody>
          <a:bodyPr/>
          <a:lstStyle/>
          <a:p>
            <a:r>
              <a:rPr lang="nl-NL"/>
              <a:t>GLOBE – EXPERT GROUP</a:t>
            </a:r>
          </a:p>
        </p:txBody>
      </p:sp>
      <p:sp>
        <p:nvSpPr>
          <p:cNvPr id="3" name="Tijdelijke aanduiding voor inhoud 2">
            <a:extLst>
              <a:ext uri="{FF2B5EF4-FFF2-40B4-BE49-F238E27FC236}">
                <a16:creationId xmlns:a16="http://schemas.microsoft.com/office/drawing/2014/main" xmlns="" id="{3B314B7C-313D-5640-AB35-265ECDE0124F}"/>
              </a:ext>
            </a:extLst>
          </p:cNvPr>
          <p:cNvSpPr>
            <a:spLocks noGrp="1"/>
          </p:cNvSpPr>
          <p:nvPr>
            <p:ph idx="1"/>
          </p:nvPr>
        </p:nvSpPr>
        <p:spPr>
          <a:xfrm>
            <a:off x="539316" y="938213"/>
            <a:ext cx="7561262" cy="4678362"/>
          </a:xfrm>
        </p:spPr>
        <p:txBody>
          <a:bodyPr/>
          <a:lstStyle/>
          <a:p>
            <a:r>
              <a:rPr lang="nl-NL"/>
              <a:t>Each Globe module has a scientist and a expert teacher.</a:t>
            </a:r>
          </a:p>
          <a:p>
            <a:r>
              <a:rPr lang="nl-NL"/>
              <a:t>Three times each year they meet each other</a:t>
            </a:r>
          </a:p>
          <a:p>
            <a:r>
              <a:rPr lang="nl-NL"/>
              <a:t>Expert – teacher is the contact person to other schools in the Netherlands</a:t>
            </a:r>
          </a:p>
          <a:p>
            <a:r>
              <a:rPr lang="nl-NL"/>
              <a:t>Scientist and expert-teacher writeing lesson materials for the dutch student and teachers.</a:t>
            </a:r>
          </a:p>
        </p:txBody>
      </p:sp>
      <p:graphicFrame>
        <p:nvGraphicFramePr>
          <p:cNvPr id="5" name="Tabel 5">
            <a:extLst>
              <a:ext uri="{FF2B5EF4-FFF2-40B4-BE49-F238E27FC236}">
                <a16:creationId xmlns:a16="http://schemas.microsoft.com/office/drawing/2014/main" xmlns="" id="{AB2401EF-43D0-0048-94BB-69F12D0CC21C}"/>
              </a:ext>
            </a:extLst>
          </p:cNvPr>
          <p:cNvGraphicFramePr>
            <a:graphicFrameLocks noGrp="1"/>
          </p:cNvGraphicFramePr>
          <p:nvPr>
            <p:extLst>
              <p:ext uri="{D42A27DB-BD31-4B8C-83A1-F6EECF244321}">
                <p14:modId xmlns:p14="http://schemas.microsoft.com/office/powerpoint/2010/main" val="2567440066"/>
              </p:ext>
            </p:extLst>
          </p:nvPr>
        </p:nvGraphicFramePr>
        <p:xfrm>
          <a:off x="207510" y="3544661"/>
          <a:ext cx="8728980" cy="3232152"/>
        </p:xfrm>
        <a:graphic>
          <a:graphicData uri="http://schemas.openxmlformats.org/drawingml/2006/table">
            <a:tbl>
              <a:tblPr firstRow="1" bandRow="1">
                <a:tableStyleId>{5C22544A-7EE6-4342-B048-85BDC9FD1C3A}</a:tableStyleId>
              </a:tblPr>
              <a:tblGrid>
                <a:gridCol w="2909660">
                  <a:extLst>
                    <a:ext uri="{9D8B030D-6E8A-4147-A177-3AD203B41FA5}">
                      <a16:colId xmlns:a16="http://schemas.microsoft.com/office/drawing/2014/main" xmlns="" val="867391700"/>
                    </a:ext>
                  </a:extLst>
                </a:gridCol>
                <a:gridCol w="2909660">
                  <a:extLst>
                    <a:ext uri="{9D8B030D-6E8A-4147-A177-3AD203B41FA5}">
                      <a16:colId xmlns:a16="http://schemas.microsoft.com/office/drawing/2014/main" xmlns="" val="2914600964"/>
                    </a:ext>
                  </a:extLst>
                </a:gridCol>
                <a:gridCol w="2909660">
                  <a:extLst>
                    <a:ext uri="{9D8B030D-6E8A-4147-A177-3AD203B41FA5}">
                      <a16:colId xmlns:a16="http://schemas.microsoft.com/office/drawing/2014/main" xmlns="" val="3313172089"/>
                    </a:ext>
                  </a:extLst>
                </a:gridCol>
              </a:tblGrid>
              <a:tr h="538692">
                <a:tc>
                  <a:txBody>
                    <a:bodyPr/>
                    <a:lstStyle/>
                    <a:p>
                      <a:r>
                        <a:rPr lang="nl-NL" sz="1400"/>
                        <a:t>Globe module</a:t>
                      </a:r>
                    </a:p>
                  </a:txBody>
                  <a:tcPr/>
                </a:tc>
                <a:tc>
                  <a:txBody>
                    <a:bodyPr/>
                    <a:lstStyle/>
                    <a:p>
                      <a:r>
                        <a:rPr lang="nl-NL" sz="1400"/>
                        <a:t>Scientist</a:t>
                      </a:r>
                    </a:p>
                  </a:txBody>
                  <a:tcPr/>
                </a:tc>
                <a:tc>
                  <a:txBody>
                    <a:bodyPr/>
                    <a:lstStyle/>
                    <a:p>
                      <a:r>
                        <a:rPr lang="nl-NL" sz="1400"/>
                        <a:t>Teacher</a:t>
                      </a:r>
                    </a:p>
                  </a:txBody>
                  <a:tcPr/>
                </a:tc>
                <a:extLst>
                  <a:ext uri="{0D108BD9-81ED-4DB2-BD59-A6C34878D82A}">
                    <a16:rowId xmlns:a16="http://schemas.microsoft.com/office/drawing/2014/main" xmlns="" val="3116832286"/>
                  </a:ext>
                </a:extLst>
              </a:tr>
              <a:tr h="538692">
                <a:tc>
                  <a:txBody>
                    <a:bodyPr/>
                    <a:lstStyle/>
                    <a:p>
                      <a:r>
                        <a:rPr lang="nl-NL" sz="1200">
                          <a:solidFill>
                            <a:schemeClr val="tx2"/>
                          </a:solidFill>
                        </a:rPr>
                        <a:t>Water</a:t>
                      </a:r>
                    </a:p>
                  </a:txBody>
                  <a:tcPr/>
                </a:tc>
                <a:tc>
                  <a:txBody>
                    <a:bodyPr/>
                    <a:lstStyle/>
                    <a:p>
                      <a:r>
                        <a:rPr lang="nl-NL" sz="1200" b="0">
                          <a:solidFill>
                            <a:schemeClr val="tx2"/>
                          </a:solidFill>
                        </a:rPr>
                        <a:t>Edwin peters</a:t>
                      </a:r>
                    </a:p>
                  </a:txBody>
                  <a:tcPr/>
                </a:tc>
                <a:tc>
                  <a:txBody>
                    <a:bodyPr/>
                    <a:lstStyle/>
                    <a:p>
                      <a:r>
                        <a:rPr lang="nl-NL" sz="1200">
                          <a:solidFill>
                            <a:schemeClr val="tx2"/>
                          </a:solidFill>
                        </a:rPr>
                        <a:t>Alexander Meyer</a:t>
                      </a:r>
                    </a:p>
                    <a:p>
                      <a:r>
                        <a:rPr lang="nl-NL" sz="1200">
                          <a:solidFill>
                            <a:schemeClr val="tx2"/>
                          </a:solidFill>
                        </a:rPr>
                        <a:t>Renate Boxem</a:t>
                      </a:r>
                    </a:p>
                  </a:txBody>
                  <a:tcPr/>
                </a:tc>
                <a:extLst>
                  <a:ext uri="{0D108BD9-81ED-4DB2-BD59-A6C34878D82A}">
                    <a16:rowId xmlns:a16="http://schemas.microsoft.com/office/drawing/2014/main" xmlns="" val="2932885275"/>
                  </a:ext>
                </a:extLst>
              </a:tr>
              <a:tr h="538692">
                <a:tc>
                  <a:txBody>
                    <a:bodyPr/>
                    <a:lstStyle/>
                    <a:p>
                      <a:r>
                        <a:rPr lang="nl-NL" sz="1200">
                          <a:solidFill>
                            <a:schemeClr val="tx2"/>
                          </a:solidFill>
                        </a:rPr>
                        <a:t>Weather &amp; Climate</a:t>
                      </a:r>
                    </a:p>
                  </a:txBody>
                  <a:tcPr/>
                </a:tc>
                <a:tc>
                  <a:txBody>
                    <a:bodyPr/>
                    <a:lstStyle/>
                    <a:p>
                      <a:endParaRPr lang="nl-NL"/>
                    </a:p>
                  </a:txBody>
                  <a:tcPr/>
                </a:tc>
                <a:tc>
                  <a:txBody>
                    <a:bodyPr/>
                    <a:lstStyle/>
                    <a:p>
                      <a:r>
                        <a:rPr lang="nl-NL" sz="1200">
                          <a:solidFill>
                            <a:schemeClr val="tx2"/>
                          </a:solidFill>
                        </a:rPr>
                        <a:t>Jelle Kabbes </a:t>
                      </a:r>
                    </a:p>
                    <a:p>
                      <a:r>
                        <a:rPr lang="nl-NL" sz="1200">
                          <a:solidFill>
                            <a:schemeClr val="tx2"/>
                          </a:solidFill>
                        </a:rPr>
                        <a:t>Roeland van Oss</a:t>
                      </a:r>
                    </a:p>
                  </a:txBody>
                  <a:tcPr/>
                </a:tc>
                <a:extLst>
                  <a:ext uri="{0D108BD9-81ED-4DB2-BD59-A6C34878D82A}">
                    <a16:rowId xmlns:a16="http://schemas.microsoft.com/office/drawing/2014/main" xmlns="" val="393284204"/>
                  </a:ext>
                </a:extLst>
              </a:tr>
              <a:tr h="538692">
                <a:tc>
                  <a:txBody>
                    <a:bodyPr/>
                    <a:lstStyle/>
                    <a:p>
                      <a:r>
                        <a:rPr lang="nl-NL" sz="1200">
                          <a:solidFill>
                            <a:schemeClr val="tx2"/>
                          </a:solidFill>
                        </a:rPr>
                        <a:t>Aerosols</a:t>
                      </a:r>
                    </a:p>
                  </a:txBody>
                  <a:tcPr/>
                </a:tc>
                <a:tc>
                  <a:txBody>
                    <a:bodyPr/>
                    <a:lstStyle/>
                    <a:p>
                      <a:r>
                        <a:rPr lang="nl-NL" sz="1200">
                          <a:solidFill>
                            <a:schemeClr val="tx2"/>
                          </a:solidFill>
                        </a:rPr>
                        <a:t>Jos van Geffen</a:t>
                      </a:r>
                    </a:p>
                  </a:txBody>
                  <a:tcPr/>
                </a:tc>
                <a:tc>
                  <a:txBody>
                    <a:bodyPr/>
                    <a:lstStyle/>
                    <a:p>
                      <a:r>
                        <a:rPr lang="nl-NL" sz="1200">
                          <a:solidFill>
                            <a:schemeClr val="tx2"/>
                          </a:solidFill>
                        </a:rPr>
                        <a:t>Koen Michels</a:t>
                      </a:r>
                    </a:p>
                  </a:txBody>
                  <a:tcPr/>
                </a:tc>
                <a:extLst>
                  <a:ext uri="{0D108BD9-81ED-4DB2-BD59-A6C34878D82A}">
                    <a16:rowId xmlns:a16="http://schemas.microsoft.com/office/drawing/2014/main" xmlns="" val="4235400077"/>
                  </a:ext>
                </a:extLst>
              </a:tr>
              <a:tr h="538692">
                <a:tc>
                  <a:txBody>
                    <a:bodyPr/>
                    <a:lstStyle/>
                    <a:p>
                      <a:r>
                        <a:rPr lang="nl-NL" sz="1200">
                          <a:solidFill>
                            <a:schemeClr val="tx2"/>
                          </a:solidFill>
                        </a:rPr>
                        <a:t>Soil</a:t>
                      </a:r>
                    </a:p>
                  </a:txBody>
                  <a:tcPr/>
                </a:tc>
                <a:tc>
                  <a:txBody>
                    <a:bodyPr/>
                    <a:lstStyle/>
                    <a:p>
                      <a:r>
                        <a:rPr lang="nl-NL" sz="1200">
                          <a:solidFill>
                            <a:schemeClr val="tx2"/>
                          </a:solidFill>
                        </a:rPr>
                        <a:t>Liesbet Dirven</a:t>
                      </a:r>
                    </a:p>
                  </a:txBody>
                  <a:tcPr/>
                </a:tc>
                <a:tc>
                  <a:txBody>
                    <a:bodyPr/>
                    <a:lstStyle/>
                    <a:p>
                      <a:r>
                        <a:rPr lang="nl-NL" sz="1200">
                          <a:solidFill>
                            <a:schemeClr val="tx2"/>
                          </a:solidFill>
                        </a:rPr>
                        <a:t>Frans Bezemes</a:t>
                      </a:r>
                    </a:p>
                  </a:txBody>
                  <a:tcPr/>
                </a:tc>
                <a:extLst>
                  <a:ext uri="{0D108BD9-81ED-4DB2-BD59-A6C34878D82A}">
                    <a16:rowId xmlns:a16="http://schemas.microsoft.com/office/drawing/2014/main" xmlns="" val="3334015062"/>
                  </a:ext>
                </a:extLst>
              </a:tr>
              <a:tr h="538692">
                <a:tc>
                  <a:txBody>
                    <a:bodyPr/>
                    <a:lstStyle/>
                    <a:p>
                      <a:r>
                        <a:rPr lang="nl-NL" sz="1200">
                          <a:solidFill>
                            <a:schemeClr val="tx2"/>
                          </a:solidFill>
                        </a:rPr>
                        <a:t>Phenology/Grow-app</a:t>
                      </a:r>
                    </a:p>
                  </a:txBody>
                  <a:tcPr/>
                </a:tc>
                <a:tc>
                  <a:txBody>
                    <a:bodyPr/>
                    <a:lstStyle/>
                    <a:p>
                      <a:r>
                        <a:rPr lang="nl-NL" sz="1200">
                          <a:solidFill>
                            <a:schemeClr val="tx2"/>
                          </a:solidFill>
                        </a:rPr>
                        <a:t>Arnold van Vliet</a:t>
                      </a:r>
                    </a:p>
                  </a:txBody>
                  <a:tcPr/>
                </a:tc>
                <a:tc>
                  <a:txBody>
                    <a:bodyPr/>
                    <a:lstStyle/>
                    <a:p>
                      <a:r>
                        <a:rPr lang="nl-NL" sz="1200">
                          <a:solidFill>
                            <a:schemeClr val="tx2"/>
                          </a:solidFill>
                        </a:rPr>
                        <a:t>Maaike Vollebregt</a:t>
                      </a:r>
                    </a:p>
                  </a:txBody>
                  <a:tcPr/>
                </a:tc>
                <a:extLst>
                  <a:ext uri="{0D108BD9-81ED-4DB2-BD59-A6C34878D82A}">
                    <a16:rowId xmlns:a16="http://schemas.microsoft.com/office/drawing/2014/main" xmlns="" val="3412444592"/>
                  </a:ext>
                </a:extLst>
              </a:tr>
            </a:tbl>
          </a:graphicData>
        </a:graphic>
      </p:graphicFrame>
    </p:spTree>
    <p:extLst>
      <p:ext uri="{BB962C8B-B14F-4D97-AF65-F5344CB8AC3E}">
        <p14:creationId xmlns:p14="http://schemas.microsoft.com/office/powerpoint/2010/main" val="387279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002515E-3F37-814D-9908-05AF6C18DFEC}"/>
              </a:ext>
            </a:extLst>
          </p:cNvPr>
          <p:cNvSpPr>
            <a:spLocks noGrp="1"/>
          </p:cNvSpPr>
          <p:nvPr>
            <p:ph type="title"/>
          </p:nvPr>
        </p:nvSpPr>
        <p:spPr/>
        <p:txBody>
          <a:bodyPr/>
          <a:lstStyle/>
          <a:p>
            <a:r>
              <a:rPr lang="nl-NL"/>
              <a:t>Our projects in the Netherlands</a:t>
            </a:r>
          </a:p>
        </p:txBody>
      </p:sp>
      <p:sp>
        <p:nvSpPr>
          <p:cNvPr id="3" name="Tijdelijke aanduiding voor inhoud 2">
            <a:extLst>
              <a:ext uri="{FF2B5EF4-FFF2-40B4-BE49-F238E27FC236}">
                <a16:creationId xmlns:a16="http://schemas.microsoft.com/office/drawing/2014/main" xmlns="" id="{9E41B065-37F2-2E46-ABA2-61B477315EF4}"/>
              </a:ext>
            </a:extLst>
          </p:cNvPr>
          <p:cNvSpPr>
            <a:spLocks noGrp="1"/>
          </p:cNvSpPr>
          <p:nvPr>
            <p:ph idx="1"/>
          </p:nvPr>
        </p:nvSpPr>
        <p:spPr>
          <a:xfrm>
            <a:off x="1032782" y="1707016"/>
            <a:ext cx="7561262" cy="4678362"/>
          </a:xfrm>
        </p:spPr>
        <p:txBody>
          <a:bodyPr/>
          <a:lstStyle/>
          <a:p>
            <a:r>
              <a:rPr lang="nl-NL"/>
              <a:t>National counting of Macro invertebrates</a:t>
            </a:r>
          </a:p>
          <a:p>
            <a:r>
              <a:rPr lang="nl-NL"/>
              <a:t>National light measurement</a:t>
            </a:r>
          </a:p>
          <a:p>
            <a:r>
              <a:rPr lang="nl-NL"/>
              <a:t>Mein Rhein project</a:t>
            </a:r>
          </a:p>
          <a:p>
            <a:r>
              <a:rPr lang="nl-NL"/>
              <a:t>Building the Grow app and lesson materials</a:t>
            </a:r>
          </a:p>
          <a:p>
            <a:r>
              <a:rPr lang="nl-NL"/>
              <a:t>Strategic meetings </a:t>
            </a:r>
          </a:p>
          <a:p>
            <a:r>
              <a:rPr lang="nl-NL"/>
              <a:t>Participate in Climate planet</a:t>
            </a:r>
          </a:p>
          <a:p>
            <a:r>
              <a:rPr lang="nl-NL"/>
              <a:t>GLOBE Science fair</a:t>
            </a:r>
          </a:p>
          <a:p>
            <a:r>
              <a:rPr lang="nl-NL"/>
              <a:t>Virtual Science fair</a:t>
            </a:r>
          </a:p>
          <a:p>
            <a:r>
              <a:rPr lang="nl-NL"/>
              <a:t>GLOBE –expert group.</a:t>
            </a:r>
          </a:p>
          <a:p>
            <a:pPr marL="0" indent="0">
              <a:buNone/>
            </a:pPr>
            <a:endParaRPr lang="nl-NL"/>
          </a:p>
          <a:p>
            <a:endParaRPr lang="nl-NL"/>
          </a:p>
        </p:txBody>
      </p:sp>
    </p:spTree>
    <p:extLst>
      <p:ext uri="{BB962C8B-B14F-4D97-AF65-F5344CB8AC3E}">
        <p14:creationId xmlns:p14="http://schemas.microsoft.com/office/powerpoint/2010/main" val="78941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00F94A7-60F8-274C-85D6-EAF03BE13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5419"/>
            <a:ext cx="9144000" cy="6098977"/>
          </a:xfrm>
          <a:prstGeom prst="rect">
            <a:avLst/>
          </a:prstGeom>
        </p:spPr>
      </p:pic>
      <p:sp>
        <p:nvSpPr>
          <p:cNvPr id="4" name="Tijdelijke aanduiding voor voettekst 3"/>
          <p:cNvSpPr>
            <a:spLocks noGrp="1"/>
          </p:cNvSpPr>
          <p:nvPr>
            <p:ph type="ftr" sz="quarter" idx="11"/>
          </p:nvPr>
        </p:nvSpPr>
        <p:spPr/>
        <p:txBody>
          <a:bodyPr/>
          <a:lstStyle/>
          <a:p>
            <a:pPr>
              <a:defRPr/>
            </a:pPr>
            <a:endParaRPr lang="nl-NL"/>
          </a:p>
        </p:txBody>
      </p:sp>
      <p:sp>
        <p:nvSpPr>
          <p:cNvPr id="11" name="Titel 1">
            <a:extLst>
              <a:ext uri="{FF2B5EF4-FFF2-40B4-BE49-F238E27FC236}">
                <a16:creationId xmlns:a16="http://schemas.microsoft.com/office/drawing/2014/main" xmlns="" id="{95AD2696-2639-0845-A704-3E66D93C3394}"/>
              </a:ext>
            </a:extLst>
          </p:cNvPr>
          <p:cNvSpPr txBox="1">
            <a:spLocks/>
          </p:cNvSpPr>
          <p:nvPr/>
        </p:nvSpPr>
        <p:spPr bwMode="auto">
          <a:xfrm>
            <a:off x="-206906" y="476672"/>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a:ea typeface="MS PGothic" charset="-128"/>
              </a:rPr>
              <a:t>Macro </a:t>
            </a:r>
            <a:r>
              <a:rPr lang="nl-NL" altLang="nl-NL" dirty="0" err="1">
                <a:ea typeface="MS PGothic" charset="-128"/>
              </a:rPr>
              <a:t>invertebrates</a:t>
            </a:r>
            <a:endParaRPr lang="nl-NL" altLang="nl-NL" dirty="0">
              <a:ea typeface="MS PGothic" charset="-128"/>
            </a:endParaRPr>
          </a:p>
          <a:p>
            <a:pPr algn="ctr"/>
            <a:r>
              <a:rPr lang="nl-NL" altLang="nl-NL" sz="2800" b="0" dirty="0">
                <a:solidFill>
                  <a:schemeClr val="bg1"/>
                </a:solidFill>
                <a:effectLst>
                  <a:outerShdw blurRad="50800" dist="38100" dir="2700000" algn="tl" rotWithShape="0">
                    <a:prstClr val="black">
                      <a:alpha val="40000"/>
                    </a:prstClr>
                  </a:outerShdw>
                </a:effectLst>
                <a:ea typeface="MS PGothic" charset="-128"/>
              </a:rPr>
              <a:t>National new research project on small water </a:t>
            </a:r>
            <a:r>
              <a:rPr lang="nl-NL" altLang="nl-NL" sz="2800" b="0" dirty="0" err="1">
                <a:solidFill>
                  <a:schemeClr val="bg1"/>
                </a:solidFill>
                <a:effectLst>
                  <a:outerShdw blurRad="50800" dist="38100" dir="2700000" algn="tl" rotWithShape="0">
                    <a:prstClr val="black">
                      <a:alpha val="40000"/>
                    </a:prstClr>
                  </a:outerShdw>
                </a:effectLst>
                <a:ea typeface="MS PGothic" charset="-128"/>
              </a:rPr>
              <a:t>animals</a:t>
            </a:r>
            <a:r>
              <a:rPr lang="nl-NL" altLang="nl-NL" sz="2800" b="0" dirty="0">
                <a:solidFill>
                  <a:schemeClr val="bg1"/>
                </a:solidFill>
                <a:effectLst>
                  <a:outerShdw blurRad="50800" dist="38100" dir="2700000" algn="tl" rotWithShape="0">
                    <a:prstClr val="black">
                      <a:alpha val="40000"/>
                    </a:prstClr>
                  </a:outerShdw>
                </a:effectLst>
                <a:ea typeface="MS PGothic" charset="-128"/>
              </a:rPr>
              <a:t> </a:t>
            </a:r>
            <a:r>
              <a:rPr lang="nl-NL" altLang="nl-NL" sz="2800" b="0" dirty="0" err="1">
                <a:solidFill>
                  <a:schemeClr val="bg1"/>
                </a:solidFill>
                <a:effectLst>
                  <a:outerShdw blurRad="50800" dist="38100" dir="2700000" algn="tl" rotWithShape="0">
                    <a:prstClr val="black">
                      <a:alpha val="40000"/>
                    </a:prstClr>
                  </a:outerShdw>
                </a:effectLst>
                <a:ea typeface="MS PGothic" charset="-128"/>
              </a:rPr>
              <a:t>together</a:t>
            </a:r>
            <a:r>
              <a:rPr lang="nl-NL" altLang="nl-NL" sz="2800" b="0" dirty="0">
                <a:solidFill>
                  <a:schemeClr val="bg1"/>
                </a:solidFill>
                <a:effectLst>
                  <a:outerShdw blurRad="50800" dist="38100" dir="2700000" algn="tl" rotWithShape="0">
                    <a:prstClr val="black">
                      <a:alpha val="40000"/>
                    </a:prstClr>
                  </a:outerShdw>
                </a:effectLst>
                <a:ea typeface="MS PGothic" charset="-128"/>
              </a:rPr>
              <a:t> </a:t>
            </a:r>
            <a:r>
              <a:rPr lang="nl-NL" altLang="nl-NL" sz="2800" b="0" dirty="0" err="1">
                <a:solidFill>
                  <a:schemeClr val="bg1"/>
                </a:solidFill>
                <a:effectLst>
                  <a:outerShdw blurRad="50800" dist="38100" dir="2700000" algn="tl" rotWithShape="0">
                    <a:prstClr val="black">
                      <a:alpha val="40000"/>
                    </a:prstClr>
                  </a:outerShdw>
                </a:effectLst>
                <a:ea typeface="MS PGothic" charset="-128"/>
              </a:rPr>
              <a:t>with</a:t>
            </a:r>
            <a:r>
              <a:rPr lang="nl-NL" altLang="nl-NL" sz="2800" b="0" dirty="0">
                <a:solidFill>
                  <a:schemeClr val="bg1"/>
                </a:solidFill>
                <a:effectLst>
                  <a:outerShdw blurRad="50800" dist="38100" dir="2700000" algn="tl" rotWithShape="0">
                    <a:prstClr val="black">
                      <a:alpha val="40000"/>
                    </a:prstClr>
                  </a:outerShdw>
                </a:effectLst>
                <a:ea typeface="MS PGothic" charset="-128"/>
              </a:rPr>
              <a:t> Wageningen University</a:t>
            </a:r>
          </a:p>
        </p:txBody>
      </p:sp>
    </p:spTree>
    <p:extLst>
      <p:ext uri="{BB962C8B-B14F-4D97-AF65-F5344CB8AC3E}">
        <p14:creationId xmlns:p14="http://schemas.microsoft.com/office/powerpoint/2010/main" val="318095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5EBB6C1A-4FD1-A049-8150-40CBAC36DB0B}"/>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xmlns="" id="{6C329758-350F-DE48-9D99-E59795E22BA2}"/>
              </a:ext>
            </a:extLst>
          </p:cNvPr>
          <p:cNvSpPr>
            <a:spLocks noGrp="1"/>
          </p:cNvSpPr>
          <p:nvPr>
            <p:ph type="ftr" sz="quarter" idx="11"/>
          </p:nvPr>
        </p:nvSpPr>
        <p:spPr/>
        <p:txBody>
          <a:bodyPr/>
          <a:lstStyle/>
          <a:p>
            <a:pPr>
              <a:defRPr/>
            </a:pPr>
            <a:endParaRPr lang="nl-NL"/>
          </a:p>
        </p:txBody>
      </p:sp>
      <p:pic>
        <p:nvPicPr>
          <p:cNvPr id="5" name="Afbeelding 4">
            <a:extLst>
              <a:ext uri="{FF2B5EF4-FFF2-40B4-BE49-F238E27FC236}">
                <a16:creationId xmlns:a16="http://schemas.microsoft.com/office/drawing/2014/main" xmlns="" id="{1B3085F1-C5C5-5F4C-AD1B-2C2BBC1F2F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92" y="1445800"/>
            <a:ext cx="9144000" cy="5412200"/>
          </a:xfrm>
          <a:prstGeom prst="rect">
            <a:avLst/>
          </a:prstGeom>
        </p:spPr>
      </p:pic>
      <p:sp>
        <p:nvSpPr>
          <p:cNvPr id="6" name="Titel 1">
            <a:extLst>
              <a:ext uri="{FF2B5EF4-FFF2-40B4-BE49-F238E27FC236}">
                <a16:creationId xmlns:a16="http://schemas.microsoft.com/office/drawing/2014/main" xmlns="" id="{B15A8EE6-9C0A-F44F-85FD-39661CBD71AC}"/>
              </a:ext>
            </a:extLst>
          </p:cNvPr>
          <p:cNvSpPr txBox="1">
            <a:spLocks/>
          </p:cNvSpPr>
          <p:nvPr/>
        </p:nvSpPr>
        <p:spPr bwMode="auto">
          <a:xfrm>
            <a:off x="-384107" y="202803"/>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a:ea typeface="MS PGothic" charset="-128"/>
              </a:rPr>
              <a:t>Media attention</a:t>
            </a:r>
          </a:p>
          <a:p>
            <a:pPr algn="ctr"/>
            <a:r>
              <a:rPr lang="nl-NL" altLang="nl-NL" sz="2800" b="0" dirty="0">
                <a:solidFill>
                  <a:schemeClr val="tx2"/>
                </a:solidFill>
                <a:effectLst>
                  <a:outerShdw blurRad="50800" dist="38100" dir="2700000" algn="tl" rotWithShape="0">
                    <a:prstClr val="black">
                      <a:alpha val="40000"/>
                    </a:prstClr>
                  </a:outerShdw>
                </a:effectLst>
                <a:ea typeface="MS PGothic" charset="-128"/>
              </a:rPr>
              <a:t>National </a:t>
            </a:r>
            <a:r>
              <a:rPr lang="nl-NL" altLang="nl-NL" sz="2800" b="0" dirty="0" err="1">
                <a:solidFill>
                  <a:schemeClr val="tx2"/>
                </a:solidFill>
                <a:effectLst>
                  <a:outerShdw blurRad="50800" dist="38100" dir="2700000" algn="tl" rotWithShape="0">
                    <a:prstClr val="black">
                      <a:alpha val="40000"/>
                    </a:prstClr>
                  </a:outerShdw>
                </a:effectLst>
                <a:ea typeface="MS PGothic" charset="-128"/>
              </a:rPr>
              <a:t>television</a:t>
            </a:r>
            <a:r>
              <a:rPr lang="nl-NL" altLang="nl-NL" sz="2800" b="0" dirty="0">
                <a:solidFill>
                  <a:schemeClr val="tx2"/>
                </a:solidFill>
                <a:effectLst>
                  <a:outerShdw blurRad="50800" dist="38100" dir="2700000" algn="tl" rotWithShape="0">
                    <a:prstClr val="black">
                      <a:alpha val="40000"/>
                    </a:prstClr>
                  </a:outerShdw>
                </a:effectLst>
                <a:ea typeface="MS PGothic" charset="-128"/>
              </a:rPr>
              <a:t>, radio </a:t>
            </a:r>
            <a:r>
              <a:rPr lang="nl-NL" altLang="nl-NL" sz="2800" b="0" dirty="0" err="1">
                <a:solidFill>
                  <a:schemeClr val="tx2"/>
                </a:solidFill>
                <a:effectLst>
                  <a:outerShdw blurRad="50800" dist="38100" dir="2700000" algn="tl" rotWithShape="0">
                    <a:prstClr val="black">
                      <a:alpha val="40000"/>
                    </a:prstClr>
                  </a:outerShdw>
                </a:effectLst>
                <a:ea typeface="MS PGothic" charset="-128"/>
              </a:rPr>
              <a:t>and</a:t>
            </a:r>
            <a:r>
              <a:rPr lang="nl-NL" altLang="nl-NL" sz="2800" b="0" dirty="0">
                <a:solidFill>
                  <a:schemeClr val="tx2"/>
                </a:solidFill>
                <a:effectLst>
                  <a:outerShdw blurRad="50800" dist="38100" dir="2700000" algn="tl" rotWithShape="0">
                    <a:prstClr val="black">
                      <a:alpha val="40000"/>
                    </a:prstClr>
                  </a:outerShdw>
                </a:effectLst>
                <a:ea typeface="MS PGothic" charset="-128"/>
              </a:rPr>
              <a:t> </a:t>
            </a:r>
            <a:r>
              <a:rPr lang="nl-NL" altLang="nl-NL" sz="2800" b="0" dirty="0" err="1">
                <a:solidFill>
                  <a:schemeClr val="tx2"/>
                </a:solidFill>
                <a:effectLst>
                  <a:outerShdw blurRad="50800" dist="38100" dir="2700000" algn="tl" rotWithShape="0">
                    <a:prstClr val="black">
                      <a:alpha val="40000"/>
                    </a:prstClr>
                  </a:outerShdw>
                </a:effectLst>
                <a:ea typeface="MS PGothic" charset="-128"/>
              </a:rPr>
              <a:t>news</a:t>
            </a:r>
            <a:r>
              <a:rPr lang="nl-NL" altLang="nl-NL" sz="2800" b="0" dirty="0">
                <a:solidFill>
                  <a:schemeClr val="tx2"/>
                </a:solidFill>
                <a:effectLst>
                  <a:outerShdw blurRad="50800" dist="38100" dir="2700000" algn="tl" rotWithShape="0">
                    <a:prstClr val="black">
                      <a:alpha val="40000"/>
                    </a:prstClr>
                  </a:outerShdw>
                </a:effectLst>
                <a:ea typeface="MS PGothic" charset="-128"/>
              </a:rPr>
              <a:t> papers</a:t>
            </a:r>
          </a:p>
        </p:txBody>
      </p:sp>
    </p:spTree>
    <p:extLst>
      <p:ext uri="{BB962C8B-B14F-4D97-AF65-F5344CB8AC3E}">
        <p14:creationId xmlns:p14="http://schemas.microsoft.com/office/powerpoint/2010/main" val="344529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xmlns="" id="{33DFD37D-A349-E449-9059-913FF102F808}"/>
              </a:ext>
            </a:extLst>
          </p:cNvPr>
          <p:cNvSpPr>
            <a:spLocks noGrp="1"/>
          </p:cNvSpPr>
          <p:nvPr>
            <p:ph type="ftr" sz="quarter" idx="11"/>
          </p:nvPr>
        </p:nvSpPr>
        <p:spPr/>
        <p:txBody>
          <a:bodyPr/>
          <a:lstStyle/>
          <a:p>
            <a:pPr>
              <a:defRPr/>
            </a:pPr>
            <a:endParaRPr lang="nl-NL"/>
          </a:p>
        </p:txBody>
      </p:sp>
      <p:pic>
        <p:nvPicPr>
          <p:cNvPr id="6" name="Afbeelding 5">
            <a:extLst>
              <a:ext uri="{FF2B5EF4-FFF2-40B4-BE49-F238E27FC236}">
                <a16:creationId xmlns:a16="http://schemas.microsoft.com/office/drawing/2014/main" xmlns="" id="{F05EB25D-69B3-9B4A-A442-8216EA9F7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16923"/>
            <a:ext cx="9144000" cy="5236517"/>
          </a:xfrm>
          <a:prstGeom prst="rect">
            <a:avLst/>
          </a:prstGeom>
        </p:spPr>
      </p:pic>
      <p:sp>
        <p:nvSpPr>
          <p:cNvPr id="7" name="Titel 1">
            <a:extLst>
              <a:ext uri="{FF2B5EF4-FFF2-40B4-BE49-F238E27FC236}">
                <a16:creationId xmlns:a16="http://schemas.microsoft.com/office/drawing/2014/main" xmlns="" id="{028EF322-1EB9-9345-8923-80B9EE675978}"/>
              </a:ext>
            </a:extLst>
          </p:cNvPr>
          <p:cNvSpPr txBox="1">
            <a:spLocks/>
          </p:cNvSpPr>
          <p:nvPr/>
        </p:nvSpPr>
        <p:spPr bwMode="auto">
          <a:xfrm>
            <a:off x="-324544" y="188640"/>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err="1">
                <a:ea typeface="MS PGothic" charset="-128"/>
              </a:rPr>
              <a:t>Results</a:t>
            </a:r>
            <a:endParaRPr lang="nl-NL" altLang="nl-NL" dirty="0">
              <a:ea typeface="MS PGothic" charset="-128"/>
            </a:endParaRPr>
          </a:p>
          <a:p>
            <a:pPr algn="ctr"/>
            <a:r>
              <a:rPr lang="nl-NL" altLang="nl-NL" sz="2800" b="0" dirty="0" err="1">
                <a:solidFill>
                  <a:schemeClr val="tx2"/>
                </a:solidFill>
                <a:ea typeface="MS PGothic" charset="-128"/>
              </a:rPr>
              <a:t>Hundreds</a:t>
            </a:r>
            <a:r>
              <a:rPr lang="nl-NL" altLang="nl-NL" sz="2800" b="0" dirty="0">
                <a:solidFill>
                  <a:schemeClr val="tx2"/>
                </a:solidFill>
                <a:ea typeface="MS PGothic" charset="-128"/>
              </a:rPr>
              <a:t> of </a:t>
            </a:r>
            <a:r>
              <a:rPr lang="nl-NL" altLang="nl-NL" sz="2800" b="0" dirty="0" err="1">
                <a:solidFill>
                  <a:schemeClr val="tx2"/>
                </a:solidFill>
                <a:ea typeface="MS PGothic" charset="-128"/>
              </a:rPr>
              <a:t>measurements</a:t>
            </a:r>
            <a:r>
              <a:rPr lang="nl-NL" altLang="nl-NL" sz="2800" b="0" dirty="0">
                <a:solidFill>
                  <a:schemeClr val="tx2"/>
                </a:solidFill>
                <a:ea typeface="MS PGothic" charset="-128"/>
              </a:rPr>
              <a:t> in </a:t>
            </a:r>
            <a:r>
              <a:rPr lang="nl-NL" altLang="nl-NL" sz="2800" b="0" dirty="0" err="1">
                <a:solidFill>
                  <a:schemeClr val="tx2"/>
                </a:solidFill>
                <a:ea typeface="MS PGothic" charset="-128"/>
              </a:rPr>
              <a:t>the</a:t>
            </a:r>
            <a:r>
              <a:rPr lang="nl-NL" altLang="nl-NL" sz="2800" b="0" dirty="0">
                <a:solidFill>
                  <a:schemeClr val="tx2"/>
                </a:solidFill>
                <a:ea typeface="MS PGothic" charset="-128"/>
              </a:rPr>
              <a:t> </a:t>
            </a:r>
            <a:r>
              <a:rPr lang="nl-NL" altLang="nl-NL" sz="2800" b="0" dirty="0" err="1">
                <a:solidFill>
                  <a:schemeClr val="tx2"/>
                </a:solidFill>
                <a:ea typeface="MS PGothic" charset="-128"/>
              </a:rPr>
              <a:t>entire</a:t>
            </a:r>
            <a:r>
              <a:rPr lang="nl-NL" altLang="nl-NL" sz="2800" b="0" dirty="0">
                <a:solidFill>
                  <a:schemeClr val="tx2"/>
                </a:solidFill>
                <a:ea typeface="MS PGothic" charset="-128"/>
              </a:rPr>
              <a:t> country</a:t>
            </a:r>
          </a:p>
        </p:txBody>
      </p:sp>
    </p:spTree>
    <p:extLst>
      <p:ext uri="{BB962C8B-B14F-4D97-AF65-F5344CB8AC3E}">
        <p14:creationId xmlns:p14="http://schemas.microsoft.com/office/powerpoint/2010/main" val="391561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A8DF68D-E30D-F54F-8C22-A8D56E9ECEA3}"/>
              </a:ext>
            </a:extLst>
          </p:cNvPr>
          <p:cNvSpPr>
            <a:spLocks noGrp="1"/>
          </p:cNvSpPr>
          <p:nvPr>
            <p:ph type="title"/>
          </p:nvPr>
        </p:nvSpPr>
        <p:spPr/>
        <p:txBody>
          <a:bodyPr/>
          <a:lstStyle/>
          <a:p>
            <a:r>
              <a:rPr lang="nl-NL"/>
              <a:t>National light measurment</a:t>
            </a:r>
          </a:p>
        </p:txBody>
      </p:sp>
      <p:sp>
        <p:nvSpPr>
          <p:cNvPr id="3" name="Tijdelijke aanduiding voor inhoud 2">
            <a:extLst>
              <a:ext uri="{FF2B5EF4-FFF2-40B4-BE49-F238E27FC236}">
                <a16:creationId xmlns:a16="http://schemas.microsoft.com/office/drawing/2014/main" xmlns="" id="{E233192A-8CB9-7D46-B6B7-44E9CE7EDA50}"/>
              </a:ext>
            </a:extLst>
          </p:cNvPr>
          <p:cNvSpPr>
            <a:spLocks noGrp="1"/>
          </p:cNvSpPr>
          <p:nvPr>
            <p:ph idx="1"/>
          </p:nvPr>
        </p:nvSpPr>
        <p:spPr/>
        <p:txBody>
          <a:bodyPr/>
          <a:lstStyle/>
          <a:p>
            <a:pPr marL="0" indent="0">
              <a:buNone/>
            </a:pPr>
            <a:r>
              <a:rPr lang="nl-NL"/>
              <a:t>Students do research about the question:</a:t>
            </a:r>
          </a:p>
          <a:p>
            <a:pPr marL="0" indent="0">
              <a:buNone/>
            </a:pPr>
            <a:endParaRPr lang="nl-NL"/>
          </a:p>
          <a:p>
            <a:pPr marL="0" indent="0">
              <a:buNone/>
            </a:pPr>
            <a:r>
              <a:rPr lang="nl-NL" b="1"/>
              <a:t>How sustainable is the lighting in your neighborhood?</a:t>
            </a:r>
          </a:p>
        </p:txBody>
      </p:sp>
      <p:pic>
        <p:nvPicPr>
          <p:cNvPr id="5" name="Afbeelding 5">
            <a:extLst>
              <a:ext uri="{FF2B5EF4-FFF2-40B4-BE49-F238E27FC236}">
                <a16:creationId xmlns:a16="http://schemas.microsoft.com/office/drawing/2014/main" xmlns="" id="{2B429093-30B7-F145-8E13-7E23C3CE39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3246" y="3381511"/>
            <a:ext cx="2717508" cy="1900368"/>
          </a:xfrm>
          <a:prstGeom prst="rect">
            <a:avLst/>
          </a:prstGeom>
        </p:spPr>
      </p:pic>
      <p:pic>
        <p:nvPicPr>
          <p:cNvPr id="7" name="Afbeelding 7">
            <a:extLst>
              <a:ext uri="{FF2B5EF4-FFF2-40B4-BE49-F238E27FC236}">
                <a16:creationId xmlns:a16="http://schemas.microsoft.com/office/drawing/2014/main" xmlns="" id="{4C1FB4AB-72CF-EF42-B246-1C0B8E67D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170" y="3342822"/>
            <a:ext cx="2558142" cy="2957791"/>
          </a:xfrm>
          <a:prstGeom prst="rect">
            <a:avLst/>
          </a:prstGeom>
        </p:spPr>
      </p:pic>
      <p:pic>
        <p:nvPicPr>
          <p:cNvPr id="9" name="Afbeelding 9">
            <a:extLst>
              <a:ext uri="{FF2B5EF4-FFF2-40B4-BE49-F238E27FC236}">
                <a16:creationId xmlns:a16="http://schemas.microsoft.com/office/drawing/2014/main" xmlns="" id="{7FF35330-B66A-A64B-A0ED-DDB6BD2166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7518" y="4701404"/>
            <a:ext cx="3912054" cy="2156596"/>
          </a:xfrm>
          <a:prstGeom prst="rect">
            <a:avLst/>
          </a:prstGeom>
        </p:spPr>
      </p:pic>
    </p:spTree>
    <p:extLst>
      <p:ext uri="{BB962C8B-B14F-4D97-AF65-F5344CB8AC3E}">
        <p14:creationId xmlns:p14="http://schemas.microsoft.com/office/powerpoint/2010/main" val="372112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D1150A7-34D5-8B40-B460-EF4C03E4D0A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20B13425-B6EC-774A-99A3-0AEEF62766CE}"/>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xmlns="" id="{8669DA38-8FFC-AE4E-8B83-6FD75F300283}"/>
              </a:ext>
            </a:extLst>
          </p:cNvPr>
          <p:cNvSpPr>
            <a:spLocks noGrp="1"/>
          </p:cNvSpPr>
          <p:nvPr>
            <p:ph type="ftr" sz="quarter" idx="11"/>
          </p:nvPr>
        </p:nvSpPr>
        <p:spPr/>
        <p:txBody>
          <a:bodyPr/>
          <a:lstStyle/>
          <a:p>
            <a:pPr>
              <a:defRPr/>
            </a:pPr>
            <a:endParaRPr lang="nl-NL"/>
          </a:p>
        </p:txBody>
      </p:sp>
      <p:pic>
        <p:nvPicPr>
          <p:cNvPr id="5" name="Afbeelding 4">
            <a:extLst>
              <a:ext uri="{FF2B5EF4-FFF2-40B4-BE49-F238E27FC236}">
                <a16:creationId xmlns:a16="http://schemas.microsoft.com/office/drawing/2014/main" xmlns="" id="{445AAFA6-A36C-C24D-9962-3A43098FE1F5}"/>
              </a:ext>
            </a:extLst>
          </p:cNvPr>
          <p:cNvPicPr>
            <a:picLocks noChangeAspect="1"/>
          </p:cNvPicPr>
          <p:nvPr/>
        </p:nvPicPr>
        <p:blipFill>
          <a:blip r:embed="rId3"/>
          <a:stretch>
            <a:fillRect/>
          </a:stretch>
        </p:blipFill>
        <p:spPr>
          <a:xfrm>
            <a:off x="743271" y="0"/>
            <a:ext cx="7657458" cy="6858000"/>
          </a:xfrm>
          <a:prstGeom prst="rect">
            <a:avLst/>
          </a:prstGeom>
        </p:spPr>
      </p:pic>
    </p:spTree>
    <p:extLst>
      <p:ext uri="{BB962C8B-B14F-4D97-AF65-F5344CB8AC3E}">
        <p14:creationId xmlns:p14="http://schemas.microsoft.com/office/powerpoint/2010/main" val="3013559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xmlns="" id="{C004E348-0D5C-D14C-AE44-CA770AB5BC62}"/>
              </a:ext>
            </a:extLst>
          </p:cNvPr>
          <p:cNvSpPr>
            <a:spLocks noGrp="1"/>
          </p:cNvSpPr>
          <p:nvPr>
            <p:ph type="ftr" sz="quarter" idx="11"/>
          </p:nvPr>
        </p:nvSpPr>
        <p:spPr/>
        <p:txBody>
          <a:bodyPr/>
          <a:lstStyle/>
          <a:p>
            <a:pPr>
              <a:defRPr/>
            </a:pPr>
            <a:endParaRPr lang="nl-NL"/>
          </a:p>
        </p:txBody>
      </p:sp>
      <p:pic>
        <p:nvPicPr>
          <p:cNvPr id="5" name="Afbeelding 4">
            <a:extLst>
              <a:ext uri="{FF2B5EF4-FFF2-40B4-BE49-F238E27FC236}">
                <a16:creationId xmlns:a16="http://schemas.microsoft.com/office/drawing/2014/main" xmlns="" id="{D3DC6C0D-B0B5-4149-AF62-AAE33BAB1E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82" y="1556792"/>
            <a:ext cx="9144000" cy="5278694"/>
          </a:xfrm>
          <a:prstGeom prst="rect">
            <a:avLst/>
          </a:prstGeom>
        </p:spPr>
      </p:pic>
      <p:sp>
        <p:nvSpPr>
          <p:cNvPr id="6" name="Titel 1">
            <a:extLst>
              <a:ext uri="{FF2B5EF4-FFF2-40B4-BE49-F238E27FC236}">
                <a16:creationId xmlns:a16="http://schemas.microsoft.com/office/drawing/2014/main" xmlns="" id="{1BDF1FA1-3656-564A-BEFE-C309755291BB}"/>
              </a:ext>
            </a:extLst>
          </p:cNvPr>
          <p:cNvSpPr txBox="1">
            <a:spLocks/>
          </p:cNvSpPr>
          <p:nvPr/>
        </p:nvSpPr>
        <p:spPr bwMode="auto">
          <a:xfrm>
            <a:off x="-390029" y="152400"/>
            <a:ext cx="9557811" cy="11247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96000" tIns="45720" rIns="91440" bIns="45720" numCol="1" anchor="ctr" anchorCtr="1" compatLnSpc="1">
            <a:prstTxWarp prst="textNoShape">
              <a:avLst/>
            </a:prstTxWarp>
          </a:bodyPr>
          <a:lstStyle>
            <a:lvl1pPr algn="l" rtl="0" eaLnBrk="0" fontAlgn="base" hangingPunct="0">
              <a:spcBef>
                <a:spcPct val="0"/>
              </a:spcBef>
              <a:spcAft>
                <a:spcPct val="0"/>
              </a:spcAft>
              <a:defRPr sz="4000">
                <a:solidFill>
                  <a:srgbClr val="0B508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2pPr>
            <a:lvl3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3pPr>
            <a:lvl4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4pPr>
            <a:lvl5pPr algn="l" rtl="0" eaLnBrk="0" fontAlgn="base" hangingPunct="0">
              <a:spcBef>
                <a:spcPct val="0"/>
              </a:spcBef>
              <a:spcAft>
                <a:spcPct val="0"/>
              </a:spcAft>
              <a:defRPr sz="4000">
                <a:solidFill>
                  <a:srgbClr val="0B508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4000">
                <a:solidFill>
                  <a:srgbClr val="0B5081"/>
                </a:solidFill>
                <a:latin typeface="Arial" charset="0"/>
              </a:defRPr>
            </a:lvl6pPr>
            <a:lvl7pPr marL="914400" algn="l" rtl="0" eaLnBrk="0" fontAlgn="base" hangingPunct="0">
              <a:spcBef>
                <a:spcPct val="0"/>
              </a:spcBef>
              <a:spcAft>
                <a:spcPct val="0"/>
              </a:spcAft>
              <a:defRPr sz="4000">
                <a:solidFill>
                  <a:srgbClr val="0B5081"/>
                </a:solidFill>
                <a:latin typeface="Arial" charset="0"/>
              </a:defRPr>
            </a:lvl7pPr>
            <a:lvl8pPr marL="1371600" algn="l" rtl="0" eaLnBrk="0" fontAlgn="base" hangingPunct="0">
              <a:spcBef>
                <a:spcPct val="0"/>
              </a:spcBef>
              <a:spcAft>
                <a:spcPct val="0"/>
              </a:spcAft>
              <a:defRPr sz="4000">
                <a:solidFill>
                  <a:srgbClr val="0B5081"/>
                </a:solidFill>
                <a:latin typeface="Arial" charset="0"/>
              </a:defRPr>
            </a:lvl8pPr>
            <a:lvl9pPr marL="1828800" algn="l" rtl="0" eaLnBrk="0" fontAlgn="base" hangingPunct="0">
              <a:spcBef>
                <a:spcPct val="0"/>
              </a:spcBef>
              <a:spcAft>
                <a:spcPct val="0"/>
              </a:spcAft>
              <a:defRPr sz="4000">
                <a:solidFill>
                  <a:srgbClr val="0B5081"/>
                </a:solidFill>
                <a:latin typeface="Arial" charset="0"/>
              </a:defRPr>
            </a:lvl9pPr>
          </a:lstStyle>
          <a:p>
            <a:pPr algn="ctr"/>
            <a:r>
              <a:rPr lang="nl-NL" altLang="nl-NL" dirty="0" err="1">
                <a:ea typeface="MS PGothic" charset="-128"/>
              </a:rPr>
              <a:t>GrowApp</a:t>
            </a:r>
            <a:endParaRPr lang="nl-NL" altLang="nl-NL" dirty="0">
              <a:ea typeface="MS PGothic" charset="-128"/>
            </a:endParaRPr>
          </a:p>
          <a:p>
            <a:pPr algn="ctr"/>
            <a:r>
              <a:rPr lang="nl-NL" altLang="nl-NL" sz="2000" b="0" dirty="0">
                <a:solidFill>
                  <a:schemeClr val="tx2"/>
                </a:solidFill>
                <a:ea typeface="MS PGothic" charset="-128"/>
              </a:rPr>
              <a:t>A new </a:t>
            </a:r>
            <a:r>
              <a:rPr lang="nl-NL" altLang="nl-NL" sz="2000" b="0" dirty="0" err="1">
                <a:solidFill>
                  <a:schemeClr val="tx2"/>
                </a:solidFill>
                <a:ea typeface="MS PGothic" charset="-128"/>
              </a:rPr>
              <a:t>version</a:t>
            </a:r>
            <a:r>
              <a:rPr lang="nl-NL" altLang="nl-NL" sz="2000" b="0" dirty="0">
                <a:solidFill>
                  <a:schemeClr val="tx2"/>
                </a:solidFill>
                <a:ea typeface="MS PGothic" charset="-128"/>
              </a:rPr>
              <a:t> of </a:t>
            </a:r>
            <a:r>
              <a:rPr lang="nl-NL" altLang="nl-NL" sz="2000" b="0" dirty="0" err="1">
                <a:solidFill>
                  <a:schemeClr val="tx2"/>
                </a:solidFill>
                <a:ea typeface="MS PGothic" charset="-128"/>
              </a:rPr>
              <a:t>the</a:t>
            </a:r>
            <a:r>
              <a:rPr lang="nl-NL" altLang="nl-NL" sz="2000" b="0" dirty="0">
                <a:solidFill>
                  <a:schemeClr val="tx2"/>
                </a:solidFill>
                <a:ea typeface="MS PGothic" charset="-128"/>
              </a:rPr>
              <a:t> </a:t>
            </a:r>
            <a:r>
              <a:rPr lang="nl-NL" altLang="nl-NL" sz="2000" b="0" dirty="0" err="1">
                <a:solidFill>
                  <a:schemeClr val="tx2"/>
                </a:solidFill>
                <a:ea typeface="MS PGothic" charset="-128"/>
              </a:rPr>
              <a:t>GrowApp</a:t>
            </a:r>
            <a:r>
              <a:rPr lang="nl-NL" altLang="nl-NL" sz="2000" b="0" dirty="0">
                <a:solidFill>
                  <a:schemeClr val="tx2"/>
                </a:solidFill>
                <a:ea typeface="MS PGothic" charset="-128"/>
              </a:rPr>
              <a:t> </a:t>
            </a:r>
            <a:r>
              <a:rPr lang="nl-NL" altLang="nl-NL" sz="2000" b="0" dirty="0" err="1">
                <a:solidFill>
                  <a:schemeClr val="tx2"/>
                </a:solidFill>
                <a:ea typeface="MS PGothic" charset="-128"/>
              </a:rPr>
              <a:t>will</a:t>
            </a:r>
            <a:r>
              <a:rPr lang="nl-NL" altLang="nl-NL" sz="2000" b="0" dirty="0">
                <a:solidFill>
                  <a:schemeClr val="tx2"/>
                </a:solidFill>
                <a:ea typeface="MS PGothic" charset="-128"/>
              </a:rPr>
              <a:t> </a:t>
            </a:r>
            <a:r>
              <a:rPr lang="nl-NL" altLang="nl-NL" sz="2000" b="0" dirty="0" err="1">
                <a:solidFill>
                  <a:schemeClr val="tx2"/>
                </a:solidFill>
                <a:ea typeface="MS PGothic" charset="-128"/>
              </a:rPr>
              <a:t>be</a:t>
            </a:r>
            <a:r>
              <a:rPr lang="nl-NL" altLang="nl-NL" sz="2000" b="0" dirty="0">
                <a:solidFill>
                  <a:schemeClr val="tx2"/>
                </a:solidFill>
                <a:ea typeface="MS PGothic" charset="-128"/>
              </a:rPr>
              <a:t> </a:t>
            </a:r>
            <a:r>
              <a:rPr lang="nl-NL" altLang="nl-NL" sz="2000" b="0" dirty="0" err="1">
                <a:solidFill>
                  <a:schemeClr val="tx2"/>
                </a:solidFill>
                <a:ea typeface="MS PGothic" charset="-128"/>
              </a:rPr>
              <a:t>launched</a:t>
            </a:r>
            <a:r>
              <a:rPr lang="nl-NL" altLang="nl-NL" sz="2000" b="0" dirty="0">
                <a:solidFill>
                  <a:schemeClr val="tx2"/>
                </a:solidFill>
                <a:ea typeface="MS PGothic" charset="-128"/>
              </a:rPr>
              <a:t> </a:t>
            </a:r>
            <a:r>
              <a:rPr lang="nl-NL" altLang="nl-NL" sz="2000" b="0" dirty="0" err="1">
                <a:solidFill>
                  <a:schemeClr val="tx2"/>
                </a:solidFill>
                <a:ea typeface="MS PGothic" charset="-128"/>
              </a:rPr>
              <a:t>soon</a:t>
            </a:r>
            <a:r>
              <a:rPr lang="nl-NL" altLang="nl-NL" sz="2000" b="0" dirty="0">
                <a:solidFill>
                  <a:schemeClr val="tx2"/>
                </a:solidFill>
                <a:ea typeface="MS PGothic" charset="-128"/>
              </a:rPr>
              <a:t>. </a:t>
            </a:r>
            <a:r>
              <a:rPr lang="nl-NL" altLang="nl-NL" sz="2000" b="0" dirty="0" err="1">
                <a:solidFill>
                  <a:schemeClr val="tx2"/>
                </a:solidFill>
                <a:ea typeface="MS PGothic" charset="-128"/>
              </a:rPr>
              <a:t>With</a:t>
            </a:r>
            <a:r>
              <a:rPr lang="nl-NL" altLang="nl-NL" sz="2000" b="0" dirty="0">
                <a:solidFill>
                  <a:schemeClr val="tx2"/>
                </a:solidFill>
                <a:ea typeface="MS PGothic" charset="-128"/>
              </a:rPr>
              <a:t> a new app </a:t>
            </a:r>
            <a:r>
              <a:rPr lang="nl-NL" altLang="nl-NL" sz="2000" b="0" dirty="0" err="1">
                <a:solidFill>
                  <a:schemeClr val="tx2"/>
                </a:solidFill>
                <a:ea typeface="MS PGothic" charset="-128"/>
              </a:rPr>
              <a:t>and</a:t>
            </a:r>
            <a:r>
              <a:rPr lang="nl-NL" altLang="nl-NL" sz="2000" b="0" dirty="0">
                <a:solidFill>
                  <a:schemeClr val="tx2"/>
                </a:solidFill>
                <a:ea typeface="MS PGothic" charset="-128"/>
              </a:rPr>
              <a:t> new site </a:t>
            </a:r>
            <a:r>
              <a:rPr lang="nl-NL" altLang="nl-NL" sz="2000" b="0" dirty="0" err="1">
                <a:solidFill>
                  <a:schemeClr val="tx2"/>
                </a:solidFill>
                <a:ea typeface="MS PGothic" charset="-128"/>
              </a:rPr>
              <a:t>that</a:t>
            </a:r>
            <a:r>
              <a:rPr lang="nl-NL" altLang="nl-NL" sz="2000" b="0" dirty="0">
                <a:solidFill>
                  <a:schemeClr val="tx2"/>
                </a:solidFill>
                <a:ea typeface="MS PGothic" charset="-128"/>
              </a:rPr>
              <a:t> </a:t>
            </a:r>
            <a:r>
              <a:rPr lang="nl-NL" altLang="nl-NL" sz="2000" b="0" dirty="0" err="1">
                <a:solidFill>
                  <a:schemeClr val="tx2"/>
                </a:solidFill>
                <a:ea typeface="MS PGothic" charset="-128"/>
              </a:rPr>
              <a:t>will</a:t>
            </a:r>
            <a:r>
              <a:rPr lang="nl-NL" altLang="nl-NL" sz="2000" b="0" dirty="0">
                <a:solidFill>
                  <a:schemeClr val="tx2"/>
                </a:solidFill>
                <a:ea typeface="MS PGothic" charset="-128"/>
              </a:rPr>
              <a:t> make </a:t>
            </a:r>
            <a:r>
              <a:rPr lang="nl-NL" altLang="nl-NL" sz="2000" b="0" dirty="0" err="1">
                <a:solidFill>
                  <a:schemeClr val="tx2"/>
                </a:solidFill>
                <a:ea typeface="MS PGothic" charset="-128"/>
              </a:rPr>
              <a:t>it</a:t>
            </a:r>
            <a:r>
              <a:rPr lang="nl-NL" altLang="nl-NL" sz="2000" b="0" dirty="0">
                <a:solidFill>
                  <a:schemeClr val="tx2"/>
                </a:solidFill>
                <a:ea typeface="MS PGothic" charset="-128"/>
              </a:rPr>
              <a:t> more easy </a:t>
            </a:r>
            <a:r>
              <a:rPr lang="nl-NL" altLang="nl-NL" sz="2000" b="0" dirty="0" err="1">
                <a:solidFill>
                  <a:schemeClr val="tx2"/>
                </a:solidFill>
                <a:ea typeface="MS PGothic" charset="-128"/>
              </a:rPr>
              <a:t>to</a:t>
            </a:r>
            <a:r>
              <a:rPr lang="nl-NL" altLang="nl-NL" sz="2000" b="0" dirty="0">
                <a:solidFill>
                  <a:schemeClr val="tx2"/>
                </a:solidFill>
                <a:ea typeface="MS PGothic" charset="-128"/>
              </a:rPr>
              <a:t> filter on recent pictures</a:t>
            </a:r>
          </a:p>
        </p:txBody>
      </p:sp>
    </p:spTree>
    <p:extLst>
      <p:ext uri="{BB962C8B-B14F-4D97-AF65-F5344CB8AC3E}">
        <p14:creationId xmlns:p14="http://schemas.microsoft.com/office/powerpoint/2010/main" val="66065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D59E6D0-3895-4641-8B74-99D75AC6CCD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E582177C-F519-E045-A8B3-96E9CA80F63E}"/>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xmlns="" id="{3F0B8EF2-349B-8C4E-BA2E-235B947B77D6}"/>
              </a:ext>
            </a:extLst>
          </p:cNvPr>
          <p:cNvSpPr>
            <a:spLocks noGrp="1"/>
          </p:cNvSpPr>
          <p:nvPr>
            <p:ph type="ftr" sz="quarter" idx="11"/>
          </p:nvPr>
        </p:nvSpPr>
        <p:spPr/>
        <p:txBody>
          <a:bodyPr/>
          <a:lstStyle/>
          <a:p>
            <a:pPr>
              <a:defRPr/>
            </a:pPr>
            <a:endParaRPr lang="nl-NL"/>
          </a:p>
        </p:txBody>
      </p:sp>
    </p:spTree>
    <p:extLst>
      <p:ext uri="{BB962C8B-B14F-4D97-AF65-F5344CB8AC3E}">
        <p14:creationId xmlns:p14="http://schemas.microsoft.com/office/powerpoint/2010/main" val="338754381"/>
      </p:ext>
    </p:extLst>
  </p:cSld>
  <p:clrMapOvr>
    <a:masterClrMapping/>
  </p:clrMapOvr>
</p:sld>
</file>

<file path=ppt/theme/theme1.xml><?xml version="1.0" encoding="utf-8"?>
<a:theme xmlns:a="http://schemas.openxmlformats.org/drawingml/2006/main" name="ceut met UU-Dom">
  <a:themeElements>
    <a:clrScheme name="">
      <a:dk1>
        <a:srgbClr val="DBBD00"/>
      </a:dk1>
      <a:lt1>
        <a:srgbClr val="FFFFFF"/>
      </a:lt1>
      <a:dk2>
        <a:srgbClr val="000000"/>
      </a:dk2>
      <a:lt2>
        <a:srgbClr val="5F5F5F"/>
      </a:lt2>
      <a:accent1>
        <a:srgbClr val="921328"/>
      </a:accent1>
      <a:accent2>
        <a:srgbClr val="008C6B"/>
      </a:accent2>
      <a:accent3>
        <a:srgbClr val="FFFFFF"/>
      </a:accent3>
      <a:accent4>
        <a:srgbClr val="BBA100"/>
      </a:accent4>
      <a:accent5>
        <a:srgbClr val="C7AAAC"/>
      </a:accent5>
      <a:accent6>
        <a:srgbClr val="007E60"/>
      </a:accent6>
      <a:hlink>
        <a:srgbClr val="3A66AE"/>
      </a:hlink>
      <a:folHlink>
        <a:srgbClr val="6A1269"/>
      </a:folHlink>
    </a:clrScheme>
    <a:fontScheme name="ceut met UU-Dom">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3600" b="1"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3600" b="1" i="0" u="none" strike="noStrike" cap="none" normalizeH="0" baseline="0">
            <a:ln>
              <a:noFill/>
            </a:ln>
            <a:solidFill>
              <a:schemeClr val="tx1"/>
            </a:solidFill>
            <a:effectLst/>
            <a:latin typeface="Verdana" charset="0"/>
          </a:defRPr>
        </a:defPPr>
      </a:lstStyle>
    </a:lnDef>
  </a:objectDefaults>
  <a:extraClrSchemeLst>
    <a:extraClrScheme>
      <a:clrScheme name="ceut met UU-D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ut met UU-D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ut met UU-D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ut met UU-D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ut met UU-D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ut met UU-D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ut met UU-D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2472</TotalTime>
  <Words>566</Words>
  <Application>Microsoft Office PowerPoint</Application>
  <PresentationFormat>Předvádění na obrazovce (4:3)</PresentationFormat>
  <Paragraphs>85</Paragraphs>
  <Slides>18</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MS PGothic</vt:lpstr>
      <vt:lpstr>MS PGothic</vt:lpstr>
      <vt:lpstr>Arial</vt:lpstr>
      <vt:lpstr>Verdana</vt:lpstr>
      <vt:lpstr>Wingdings</vt:lpstr>
      <vt:lpstr>ceut met UU-Dom</vt:lpstr>
      <vt:lpstr>Prezentace aplikace PowerPoint</vt:lpstr>
      <vt:lpstr>Our projects in the Netherlands</vt:lpstr>
      <vt:lpstr>Prezentace aplikace PowerPoint</vt:lpstr>
      <vt:lpstr>Prezentace aplikace PowerPoint</vt:lpstr>
      <vt:lpstr>Prezentace aplikace PowerPoint</vt:lpstr>
      <vt:lpstr>National light measurment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FASE IV. Presenteren op Science Fair</vt:lpstr>
      <vt:lpstr>Awards</vt:lpstr>
      <vt:lpstr>Science Fair 2019</vt:lpstr>
      <vt:lpstr>Virtual Science Symposium</vt:lpstr>
      <vt:lpstr>GLOBE Learning Expedition</vt:lpstr>
      <vt:lpstr>GLOBE – EXPERT GROUP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Veenhoven, J. (Joris)</dc:creator>
  <cp:lastModifiedBy>Bára Semeráková</cp:lastModifiedBy>
  <cp:revision>313</cp:revision>
  <cp:lastPrinted>2016-10-04T09:32:32Z</cp:lastPrinted>
  <dcterms:created xsi:type="dcterms:W3CDTF">2013-11-01T14:57:58Z</dcterms:created>
  <dcterms:modified xsi:type="dcterms:W3CDTF">2018-11-30T13:38:50Z</dcterms:modified>
</cp:coreProperties>
</file>