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80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6C938D8-1A67-4F37-B1B4-C9D9CC3A5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4E9A8D70-3F31-44BC-87B6-93CEFE9A8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5833BFBC-036F-44B9-8999-5C36F30E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16C-7D1E-4199-A41E-2AA30FD45EBA}" type="datetimeFigureOut">
              <a:rPr lang="lv-LV" smtClean="0"/>
              <a:t>30.11.2018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F266ACAB-4F87-465B-A178-6E1FD2FE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23DE8EB4-82C3-417E-8F6C-E5904EB6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83F-C6B9-4B2C-A200-1D44216748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287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75EC83F7-87AA-4EE5-9F47-B26C2432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7F9AB7A0-D443-406B-A98B-621A0C462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390B9609-2667-469C-9262-7D453C07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16C-7D1E-4199-A41E-2AA30FD45EBA}" type="datetimeFigureOut">
              <a:rPr lang="lv-LV" smtClean="0"/>
              <a:t>30.11.2018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5118007B-5E15-4121-B0EB-9083FD79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8DFFE11F-3F54-4C30-8E4C-99046116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83F-C6B9-4B2C-A200-1D44216748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965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A3066B0D-5C7E-49E7-82C6-A73CF5B14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0DF35B7F-75B5-48BE-9C4B-5F4CCD44D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6223EE65-40F3-458E-80BA-1C52AB8C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16C-7D1E-4199-A41E-2AA30FD45EBA}" type="datetimeFigureOut">
              <a:rPr lang="lv-LV" smtClean="0"/>
              <a:t>30.11.2018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DB498245-A639-493F-8D22-1CB89240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6E925A5F-7B9C-4954-B654-0E7390E2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83F-C6B9-4B2C-A200-1D44216748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466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70144DF-A462-442D-AED8-249DA99B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2C035AC7-3633-4957-AF15-473D262A3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58D2DD26-3454-48EE-AAEF-6C2B41B8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16C-7D1E-4199-A41E-2AA30FD45EBA}" type="datetimeFigureOut">
              <a:rPr lang="lv-LV" smtClean="0"/>
              <a:t>30.11.2018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9059454C-67DA-47DD-BC6D-3EA9A07E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04802CFB-C2BE-483C-B1DA-11FC6028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83F-C6B9-4B2C-A200-1D44216748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279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0C15F3DC-4DD8-4EE1-9DB8-4508A41F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C25191F9-2FFB-45E6-8685-FA2DE0452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8ECA9AA9-EA01-4D11-B642-6549EA2D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16C-7D1E-4199-A41E-2AA30FD45EBA}" type="datetimeFigureOut">
              <a:rPr lang="lv-LV" smtClean="0"/>
              <a:t>30.11.2018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BCDC7A66-25BB-4D32-BDA3-264720F1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4A068D7F-6841-4A83-B4E0-165CEB02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83F-C6B9-4B2C-A200-1D44216748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193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1781F0E-6D34-4147-9AFD-9C26A52B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323E5279-D421-46CC-B74A-F8574A9E4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3E42C10C-B6F9-4F29-A0B8-CEAD1143A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A7C58BDD-6E49-4C5A-B052-3A7C46BA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16C-7D1E-4199-A41E-2AA30FD45EBA}" type="datetimeFigureOut">
              <a:rPr lang="lv-LV" smtClean="0"/>
              <a:t>30.11.2018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E01B4B88-7DCE-4A45-BC75-9098C605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C2ADD0E6-FE9E-4388-99DD-E32ECFCE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83F-C6B9-4B2C-A200-1D44216748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06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C3B1A99-1F04-4D3C-9047-74FA1BFD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3C896A75-77A5-4F4B-8642-A35086435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07B1CB2B-A350-430B-9818-125764395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216F90A4-927C-4CD1-BB84-5270ABF7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43D1E551-0C84-4098-B96C-18D8AD40D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8A9EF482-1209-4EF5-B15A-E86ABA30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16C-7D1E-4199-A41E-2AA30FD45EBA}" type="datetimeFigureOut">
              <a:rPr lang="lv-LV" smtClean="0"/>
              <a:t>30.11.2018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3B6EFFA5-C5A6-4778-9F67-4417E9B2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A272FC3D-C458-46BB-B28A-943FD7BC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83F-C6B9-4B2C-A200-1D44216748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150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04AA9937-FACD-4CD6-85C7-574597F9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867EC423-F75F-45EC-B58E-8816709B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16C-7D1E-4199-A41E-2AA30FD45EBA}" type="datetimeFigureOut">
              <a:rPr lang="lv-LV" smtClean="0"/>
              <a:t>30.11.2018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DB7DE97A-FE7F-4376-9F8B-6F894BEA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9A559C9F-8585-48A0-9A17-BB1BFA5C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83F-C6B9-4B2C-A200-1D44216748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37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8AF36072-318A-49BF-8E74-A111439E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16C-7D1E-4199-A41E-2AA30FD45EBA}" type="datetimeFigureOut">
              <a:rPr lang="lv-LV" smtClean="0"/>
              <a:t>30.11.2018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4B1B3B4C-F197-48B2-99FC-6D6CC5F1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FB731A2F-2750-4E75-89A1-971C8935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83F-C6B9-4B2C-A200-1D44216748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142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36362457-AD58-4F10-9C73-21582C12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EFE9D496-943F-410B-A8DD-6947E473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4959951C-B83D-4864-8266-C68182A72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BB4A6276-3D15-4913-81C0-C0742B60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16C-7D1E-4199-A41E-2AA30FD45EBA}" type="datetimeFigureOut">
              <a:rPr lang="lv-LV" smtClean="0"/>
              <a:t>30.11.2018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11D401D0-96B7-4A1F-90D8-D01D0BBD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654CABE1-9FFD-4B93-978B-AC8437C2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83F-C6B9-4B2C-A200-1D44216748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249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93DC419E-D946-400E-ADE9-22A54FC7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1BAFE5D0-8332-4C4F-9333-57B1AF3E7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530FDE12-F79F-40EF-BA0C-454B2C1F6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1479BAE3-6EAA-4857-9171-BC444EC8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16C-7D1E-4199-A41E-2AA30FD45EBA}" type="datetimeFigureOut">
              <a:rPr lang="lv-LV" smtClean="0"/>
              <a:t>30.11.2018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D5560CE8-129B-4B3D-AAB2-BA89315B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8279C1AA-1414-430F-B85C-EA10C4CB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9683F-C6B9-4B2C-A200-1D44216748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085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4A7DCCE9-7F60-4052-B2C8-B43D64E2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6C3F71DF-B064-4E76-BB91-A75678972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E0F6925B-3148-4590-9992-BD467DC8F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9816C-7D1E-4199-A41E-2AA30FD45EBA}" type="datetimeFigureOut">
              <a:rPr lang="lv-LV" smtClean="0"/>
              <a:t>30.11.2018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A6891891-A410-4774-B6C3-3409F0E35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409925EF-1E88-47FA-AF0F-FF0D40C77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9683F-C6B9-4B2C-A200-1D44216748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576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hyperlink" Target="http://www.draugiem.lv/globelv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GLOBE_Latvija" TargetMode="External"/><Relationship Id="rId5" Type="http://schemas.openxmlformats.org/officeDocument/2006/relationships/hyperlink" Target="https://www.facebook.com/GlobeLatvija/" TargetMode="External"/><Relationship Id="rId4" Type="http://schemas.openxmlformats.org/officeDocument/2006/relationships/hyperlink" Target="mailto:krisjanis@videsskola.l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3EAA273-41A7-4315-B1E4-D260C8388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5214"/>
            <a:ext cx="9144000" cy="2144619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Calibri"/>
              </a:rPr>
              <a:t>GLOBE Ambassador Schools</a:t>
            </a:r>
            <a:br>
              <a:rPr lang="en-GB" sz="4400" b="1" dirty="0">
                <a:solidFill>
                  <a:srgbClr val="002060"/>
                </a:solidFill>
                <a:latin typeface="Calibri"/>
              </a:rPr>
            </a:br>
            <a:r>
              <a:rPr lang="en-GB" sz="4400" b="1" dirty="0">
                <a:solidFill>
                  <a:srgbClr val="002060"/>
                </a:solidFill>
                <a:latin typeface="Calibri"/>
              </a:rPr>
              <a:t>in</a:t>
            </a:r>
            <a:br>
              <a:rPr lang="en-GB" sz="4400" b="1" dirty="0">
                <a:solidFill>
                  <a:srgbClr val="002060"/>
                </a:solidFill>
                <a:latin typeface="Calibri"/>
              </a:rPr>
            </a:br>
            <a:r>
              <a:rPr lang="en-GB" sz="4400" b="1" dirty="0">
                <a:solidFill>
                  <a:srgbClr val="002060"/>
                </a:solidFill>
                <a:latin typeface="Calibri"/>
              </a:rPr>
              <a:t>Latvia</a:t>
            </a:r>
            <a:endParaRPr lang="en-GB" sz="4400" b="1" dirty="0">
              <a:solidFill>
                <a:srgbClr val="002060"/>
              </a:solidFill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E385D235-10EB-4B88-861E-3B593D426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089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noProof="1">
                <a:solidFill>
                  <a:srgbClr val="002060"/>
                </a:solidFill>
              </a:rPr>
              <a:t>Krisjanis Liepins</a:t>
            </a:r>
          </a:p>
          <a:p>
            <a:r>
              <a:rPr lang="en-GB" noProof="1">
                <a:solidFill>
                  <a:srgbClr val="002060"/>
                </a:solidFill>
              </a:rPr>
              <a:t>GLOBE Europe and Eurasia Regional </a:t>
            </a:r>
            <a:r>
              <a:rPr lang="lv-LV" noProof="1">
                <a:solidFill>
                  <a:srgbClr val="002060"/>
                </a:solidFill>
              </a:rPr>
              <a:t>Meeting 2018</a:t>
            </a:r>
          </a:p>
          <a:p>
            <a:r>
              <a:rPr lang="lv-LV" noProof="1">
                <a:solidFill>
                  <a:srgbClr val="002060"/>
                </a:solidFill>
              </a:rPr>
              <a:t>CNES, Toulouse, France</a:t>
            </a:r>
          </a:p>
          <a:p>
            <a:r>
              <a:rPr lang="lv-LV" noProof="1">
                <a:solidFill>
                  <a:srgbClr val="002060"/>
                </a:solidFill>
              </a:rPr>
              <a:t>12.-13.11.2018</a:t>
            </a:r>
            <a:endParaRPr lang="en-GB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7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30EF28B-12DC-4D8D-9379-D6464093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>
                <a:solidFill>
                  <a:srgbClr val="002060"/>
                </a:solidFill>
              </a:rPr>
              <a:t>What</a:t>
            </a:r>
            <a:r>
              <a:rPr lang="lv-LV" b="1" dirty="0">
                <a:solidFill>
                  <a:srgbClr val="002060"/>
                </a:solidFill>
              </a:rPr>
              <a:t> </a:t>
            </a:r>
            <a:r>
              <a:rPr lang="lv-LV" b="1" dirty="0" err="1">
                <a:solidFill>
                  <a:srgbClr val="002060"/>
                </a:solidFill>
              </a:rPr>
              <a:t>is</a:t>
            </a:r>
            <a:r>
              <a:rPr lang="lv-LV" b="1" dirty="0">
                <a:solidFill>
                  <a:srgbClr val="002060"/>
                </a:solidFill>
              </a:rPr>
              <a:t> GLOBE </a:t>
            </a:r>
            <a:r>
              <a:rPr lang="lv-LV" b="1" dirty="0" err="1">
                <a:solidFill>
                  <a:srgbClr val="002060"/>
                </a:solidFill>
              </a:rPr>
              <a:t>Ambassador</a:t>
            </a:r>
            <a:r>
              <a:rPr lang="lv-LV" b="1" dirty="0">
                <a:solidFill>
                  <a:srgbClr val="002060"/>
                </a:solidFill>
              </a:rPr>
              <a:t> School?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48FC176C-55D2-44DF-8D7C-2BE0CC8D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70"/>
            <a:ext cx="10515600" cy="493040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lv-LV" sz="3600" dirty="0" err="1">
                <a:solidFill>
                  <a:srgbClr val="002060"/>
                </a:solidFill>
              </a:rPr>
              <a:t>New</a:t>
            </a:r>
            <a:r>
              <a:rPr lang="lv-LV" sz="3600" dirty="0">
                <a:solidFill>
                  <a:srgbClr val="002060"/>
                </a:solidFill>
              </a:rPr>
              <a:t> </a:t>
            </a:r>
            <a:r>
              <a:rPr lang="lv-LV" sz="3600" dirty="0" err="1">
                <a:solidFill>
                  <a:srgbClr val="002060"/>
                </a:solidFill>
              </a:rPr>
              <a:t>initiative</a:t>
            </a:r>
            <a:r>
              <a:rPr lang="lv-LV" sz="3600" dirty="0">
                <a:solidFill>
                  <a:srgbClr val="002060"/>
                </a:solidFill>
              </a:rPr>
              <a:t> GLOBE Latvia </a:t>
            </a:r>
            <a:r>
              <a:rPr lang="lv-LV" sz="3600" dirty="0" err="1">
                <a:solidFill>
                  <a:srgbClr val="002060"/>
                </a:solidFill>
              </a:rPr>
              <a:t>launched</a:t>
            </a:r>
            <a:r>
              <a:rPr lang="lv-LV" sz="3600" dirty="0">
                <a:solidFill>
                  <a:srgbClr val="002060"/>
                </a:solidFill>
              </a:rPr>
              <a:t> </a:t>
            </a:r>
            <a:r>
              <a:rPr lang="lv-LV" sz="3600" dirty="0" err="1">
                <a:solidFill>
                  <a:srgbClr val="002060"/>
                </a:solidFill>
              </a:rPr>
              <a:t>on</a:t>
            </a:r>
            <a:r>
              <a:rPr lang="lv-LV" sz="3600" dirty="0">
                <a:solidFill>
                  <a:srgbClr val="002060"/>
                </a:solidFill>
              </a:rPr>
              <a:t> </a:t>
            </a:r>
            <a:r>
              <a:rPr lang="lv-LV" sz="3600" dirty="0" err="1">
                <a:solidFill>
                  <a:srgbClr val="002060"/>
                </a:solidFill>
              </a:rPr>
              <a:t>Year</a:t>
            </a:r>
            <a:r>
              <a:rPr lang="lv-LV" sz="3600" dirty="0">
                <a:solidFill>
                  <a:srgbClr val="002060"/>
                </a:solidFill>
              </a:rPr>
              <a:t> 2018</a:t>
            </a:r>
          </a:p>
          <a:p>
            <a:pPr>
              <a:lnSpc>
                <a:spcPct val="150000"/>
              </a:lnSpc>
            </a:pPr>
            <a:r>
              <a:rPr lang="lv-LV" sz="3600" dirty="0">
                <a:solidFill>
                  <a:srgbClr val="002060"/>
                </a:solidFill>
              </a:rPr>
              <a:t>T</a:t>
            </a:r>
            <a:r>
              <a:rPr lang="en-GB" sz="3600" dirty="0">
                <a:solidFill>
                  <a:srgbClr val="002060"/>
                </a:solidFill>
              </a:rPr>
              <a:t>o reward most active schools in </a:t>
            </a:r>
            <a:endParaRPr lang="lv-LV" sz="36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3200" dirty="0">
                <a:solidFill>
                  <a:srgbClr val="002060"/>
                </a:solidFill>
              </a:rPr>
              <a:t>GLOBE data entry</a:t>
            </a:r>
            <a:endParaRPr lang="lv-LV" sz="32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r>
              <a:rPr lang="lv-LV" sz="3200" dirty="0">
                <a:solidFill>
                  <a:srgbClr val="002060"/>
                </a:solidFill>
              </a:rPr>
              <a:t>R</a:t>
            </a:r>
            <a:r>
              <a:rPr lang="en-GB" sz="3200" dirty="0" err="1">
                <a:solidFill>
                  <a:srgbClr val="002060"/>
                </a:solidFill>
              </a:rPr>
              <a:t>esearch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  <a:endParaRPr lang="lv-LV" sz="3200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3200" dirty="0">
                <a:solidFill>
                  <a:srgbClr val="002060"/>
                </a:solidFill>
              </a:rPr>
              <a:t>and </a:t>
            </a:r>
            <a:endParaRPr lang="lv-LV" sz="32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3200" dirty="0">
                <a:solidFill>
                  <a:srgbClr val="002060"/>
                </a:solidFill>
              </a:rPr>
              <a:t>GLOBE publicity</a:t>
            </a:r>
          </a:p>
        </p:txBody>
      </p:sp>
    </p:spTree>
    <p:extLst>
      <p:ext uri="{BB962C8B-B14F-4D97-AF65-F5344CB8AC3E}">
        <p14:creationId xmlns:p14="http://schemas.microsoft.com/office/powerpoint/2010/main" val="62260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1B2A784-4501-42A8-86DF-DB27DE395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3E0F691F-5A84-4A1D-991B-2818BEC8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" y="-242311"/>
            <a:ext cx="8939812" cy="16139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noProof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Awarding Ceremony of 1</a:t>
            </a:r>
            <a:r>
              <a:rPr lang="en-US" sz="3200" b="1" kern="1200" baseline="30000" noProof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3200" b="1" kern="1200" noProof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GLOBE Ambassador Schools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BD53A9B-9757-4152-AC12-68721FC8A1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64811"/>
            <a:ext cx="4803820" cy="492837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ttēls 5" descr="Attēls, kurā ir iekštelpa, siena, persona, galds&#10;&#10;Apraksts ģenerēts automātiski">
            <a:extLst>
              <a:ext uri="{FF2B5EF4-FFF2-40B4-BE49-F238E27FC236}">
                <a16:creationId xmlns:a16="http://schemas.microsoft.com/office/drawing/2014/main" xmlns="" id="{B4CBF7B1-CDE1-4AD9-A6B3-DBA04C1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1" y="964810"/>
            <a:ext cx="4947951" cy="4928377"/>
          </a:xfrm>
          <a:prstGeom prst="rect">
            <a:avLst/>
          </a:pr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0F83DBC5-6698-4C22-9BC0-B04E287EA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3820" y="4634144"/>
            <a:ext cx="7384436" cy="1930893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Awarding of first </a:t>
            </a:r>
            <a:r>
              <a:rPr lang="lv-LV" dirty="0">
                <a:solidFill>
                  <a:srgbClr val="002060"/>
                </a:solidFill>
              </a:rPr>
              <a:t>10</a:t>
            </a:r>
            <a:r>
              <a:rPr lang="en-US" dirty="0">
                <a:solidFill>
                  <a:srgbClr val="002060"/>
                </a:solidFill>
              </a:rPr>
              <a:t> GLOBE Ambassador schools took place </a:t>
            </a:r>
            <a:r>
              <a:rPr lang="lv-LV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n the March 13</a:t>
            </a:r>
            <a:r>
              <a:rPr lang="en-US" baseline="30000" dirty="0">
                <a:solidFill>
                  <a:srgbClr val="002060"/>
                </a:solidFill>
              </a:rPr>
              <a:t>th</a:t>
            </a:r>
            <a:r>
              <a:rPr lang="lv-LV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at</a:t>
            </a:r>
            <a:r>
              <a:rPr lang="en-US" dirty="0">
                <a:solidFill>
                  <a:srgbClr val="002060"/>
                </a:solidFill>
              </a:rPr>
              <a:t> the final conference of the project “Young Environment Explorers for Future Latvia”</a:t>
            </a:r>
          </a:p>
        </p:txBody>
      </p:sp>
    </p:spTree>
    <p:extLst>
      <p:ext uri="{BB962C8B-B14F-4D97-AF65-F5344CB8AC3E}">
        <p14:creationId xmlns:p14="http://schemas.microsoft.com/office/powerpoint/2010/main" val="1718216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3E0F691F-5A84-4A1D-991B-2818BEC8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79543"/>
            <a:ext cx="6465287" cy="1233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Certificates where handed by Deputy Chief of Mission of the USA Embassy in Latvia Mr. Paul Poletes</a:t>
            </a:r>
          </a:p>
        </p:txBody>
      </p:sp>
      <p:pic>
        <p:nvPicPr>
          <p:cNvPr id="17" name="Attēls 16" descr="Attēls, kurā ir persona, pozēšana, grīda, stāv&#10;&#10;Apraksts ģenerēts automātiski">
            <a:extLst>
              <a:ext uri="{FF2B5EF4-FFF2-40B4-BE49-F238E27FC236}">
                <a16:creationId xmlns:a16="http://schemas.microsoft.com/office/drawing/2014/main" xmlns="" id="{F892E598-4C39-4672-B49D-0A037AF69B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10" name="Attēls 9" descr="Attēls, kurā ir persona, stāv, pozēšana, vīrietis&#10;&#10;Apraksts ģenerēts automātiski">
            <a:extLst>
              <a:ext uri="{FF2B5EF4-FFF2-40B4-BE49-F238E27FC236}">
                <a16:creationId xmlns:a16="http://schemas.microsoft.com/office/drawing/2014/main" xmlns="" id="{4B2F5F82-BF22-4F27-8156-C2FDE1A9CD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2" name="Satura vietturis 11" descr="Attēls, kurā ir persona, grupa, pozēšana, fotoattēls&#10;&#10;Apraksts ģenerēts automātiski">
            <a:extLst>
              <a:ext uri="{FF2B5EF4-FFF2-40B4-BE49-F238E27FC236}">
                <a16:creationId xmlns:a16="http://schemas.microsoft.com/office/drawing/2014/main" xmlns="" id="{281E5373-74AC-4462-BB25-127B01B63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ttēls 13" descr="Attēls, kurā ir persona, grīda, pozēšana, grupa&#10;&#10;Apraksts ģenerēts automātiski">
            <a:extLst>
              <a:ext uri="{FF2B5EF4-FFF2-40B4-BE49-F238E27FC236}">
                <a16:creationId xmlns:a16="http://schemas.microsoft.com/office/drawing/2014/main" xmlns="" id="{74DE3B01-B19D-44C0-B92E-4AE5085B5E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76C7683-0ADF-4E8F-B179-858DACA33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3E0F691F-5A84-4A1D-991B-2818BEC8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Certificates where handed by Deputy Chief of Mission of the USA Embassy in Latvia Mr. Paul Poletes</a:t>
            </a:r>
            <a:endParaRPr lang="en-US" sz="3400" kern="1200" noProof="1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3" name="Attēls 12" descr="Attēls, kurā ir persona, pozēšana, grupa, grīda&#10;&#10;Apraksts ģenerēts automātiski">
            <a:extLst>
              <a:ext uri="{FF2B5EF4-FFF2-40B4-BE49-F238E27FC236}">
                <a16:creationId xmlns:a16="http://schemas.microsoft.com/office/drawing/2014/main" xmlns="" id="{DB1F7C32-8849-48F4-AC9C-0343393ED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17635" y="321733"/>
            <a:ext cx="4160452" cy="221297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C103F2A-EFED-4C13-AA7D-78D955ABCD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ttēls 10" descr="Attēls, kurā ir persona, grīda, iekštelpa, pozēšana&#10;&#10;Apraksts ģenerēts automātiski">
            <a:extLst>
              <a:ext uri="{FF2B5EF4-FFF2-40B4-BE49-F238E27FC236}">
                <a16:creationId xmlns:a16="http://schemas.microsoft.com/office/drawing/2014/main" xmlns="" id="{2069A78E-7DC6-488F-ACEC-24C0C87E1A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5" y="2695575"/>
            <a:ext cx="4160452" cy="3840692"/>
          </a:xfrm>
          <a:prstGeom prst="rect">
            <a:avLst/>
          </a:prstGeom>
        </p:spPr>
      </p:pic>
      <p:pic>
        <p:nvPicPr>
          <p:cNvPr id="15" name="Attēls 14" descr="Attēls, kurā ir persona, pozēšana, grīda, grupa&#10;&#10;Apraksts ģenerēts automātiski">
            <a:extLst>
              <a:ext uri="{FF2B5EF4-FFF2-40B4-BE49-F238E27FC236}">
                <a16:creationId xmlns:a16="http://schemas.microsoft.com/office/drawing/2014/main" xmlns="" id="{EC42E870-018F-4E95-B860-5A8263DA9B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654296" y="321733"/>
            <a:ext cx="7223379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4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A699E74C-632E-44ED-9C48-3FB84CF8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27" y="321732"/>
            <a:ext cx="4230582" cy="6214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At the conference students also:</a:t>
            </a:r>
          </a:p>
          <a:p>
            <a:r>
              <a:rPr lang="en-GB" dirty="0">
                <a:solidFill>
                  <a:srgbClr val="002060"/>
                </a:solidFill>
              </a:rPr>
              <a:t>Presented work for environment they are proud with</a:t>
            </a:r>
          </a:p>
          <a:p>
            <a:r>
              <a:rPr lang="en-GB" dirty="0">
                <a:solidFill>
                  <a:srgbClr val="002060"/>
                </a:solidFill>
              </a:rPr>
              <a:t>Participated in different workshops</a:t>
            </a:r>
          </a:p>
          <a:p>
            <a:r>
              <a:rPr lang="en-GB" dirty="0">
                <a:solidFill>
                  <a:srgbClr val="002060"/>
                </a:solidFill>
              </a:rPr>
              <a:t>Enjoyed interesting lectures on science and public </a:t>
            </a:r>
            <a:r>
              <a:rPr lang="en-GB" dirty="0" err="1">
                <a:solidFill>
                  <a:srgbClr val="002060"/>
                </a:solidFill>
              </a:rPr>
              <a:t>comunication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BB6D9F6-3E47-45AD-8461-718A3C87E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3B16A00-A549-4B07-B8C2-4B3A966D9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Attēls 13" descr="Attēls, kurā ir iekštelpa, persona, siena, galds&#10;&#10;Apraksts ģenerēts automātiski">
            <a:extLst>
              <a:ext uri="{FF2B5EF4-FFF2-40B4-BE49-F238E27FC236}">
                <a16:creationId xmlns:a16="http://schemas.microsoft.com/office/drawing/2014/main" xmlns="" id="{E9BB8F0B-1017-4682-8E87-9019B2F883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463" y="552869"/>
            <a:ext cx="3775899" cy="320410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3B86BAE-87B4-4192-ABB2-627FFC965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ttēls 11" descr="Attēls, kurā ir iekštelpa, persona, pārtika, galds&#10;&#10;Apraksts ģenerēts automātiski">
            <a:extLst>
              <a:ext uri="{FF2B5EF4-FFF2-40B4-BE49-F238E27FC236}">
                <a16:creationId xmlns:a16="http://schemas.microsoft.com/office/drawing/2014/main" xmlns="" id="{19359B55-E89F-4DC9-BFA0-9CA286F3A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8711" y="326575"/>
            <a:ext cx="1825773" cy="310242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2BB4F03-4463-45CC-89A7-8E03412E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ttēls 9" descr="Attēls, kurā ir persona, iekštelpa, galds, grupa&#10;&#10;Apraksts ģenerēts automātiski">
            <a:extLst>
              <a:ext uri="{FF2B5EF4-FFF2-40B4-BE49-F238E27FC236}">
                <a16:creationId xmlns:a16="http://schemas.microsoft.com/office/drawing/2014/main" xmlns="" id="{279C4016-541D-4C36-9FAC-5A0068D3C5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857" y="4155753"/>
            <a:ext cx="2766016" cy="237184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0E1AEAE-1F52-4C29-925C-27738417E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atura vietturis 7" descr="Attēls, kurā ir teksts&#10;&#10;Apraksts ģenerēts automātiski">
            <a:extLst>
              <a:ext uri="{FF2B5EF4-FFF2-40B4-BE49-F238E27FC236}">
                <a16:creationId xmlns:a16="http://schemas.microsoft.com/office/drawing/2014/main" xmlns="" id="{2E492971-039E-4EA7-A800-A633F0A32E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9639" y="3680690"/>
            <a:ext cx="2438503" cy="26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48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tura vietturis 6" descr="Attēls, kurā ir siena, iekštelpa, griesti, persona&#10;&#10;Apraksts ģenerēts automātiski">
            <a:extLst>
              <a:ext uri="{FF2B5EF4-FFF2-40B4-BE49-F238E27FC236}">
                <a16:creationId xmlns:a16="http://schemas.microsoft.com/office/drawing/2014/main" xmlns="" id="{974D6CE1-07C2-4BAA-91D7-BCB950BA5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5" name="Attēls 14" descr="Attēls, kurā ir vīrietis, siena, iekštelpa, persona&#10;&#10;Apraksts ģenerēts automātiski">
            <a:extLst>
              <a:ext uri="{FF2B5EF4-FFF2-40B4-BE49-F238E27FC236}">
                <a16:creationId xmlns:a16="http://schemas.microsoft.com/office/drawing/2014/main" xmlns="" id="{938AD0E5-D5FE-4AAF-81CD-600591432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1" name="Attēls 10" descr="Attēls, kurā ir siena, persona, iekštelpa, griesti&#10;&#10;Apraksts ģenerēts automātiski">
            <a:extLst>
              <a:ext uri="{FF2B5EF4-FFF2-40B4-BE49-F238E27FC236}">
                <a16:creationId xmlns:a16="http://schemas.microsoft.com/office/drawing/2014/main" xmlns="" id="{E9FC31B0-36AD-426C-BF61-D5DF3D04AE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13" name="Attēls 12" descr="Attēls, kurā ir siena, iekštelpa, skapis, stāv&#10;&#10;Apraksts ģenerēts automātiski">
            <a:extLst>
              <a:ext uri="{FF2B5EF4-FFF2-40B4-BE49-F238E27FC236}">
                <a16:creationId xmlns:a16="http://schemas.microsoft.com/office/drawing/2014/main" xmlns="" id="{B494ABF1-B0E1-45DB-A76F-0E1902FA5D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9" name="Attēls 8" descr="Attēls, kurā ir iekštelpa, siena, persona, griesti&#10;&#10;Apraksts ģenerēts automātiski">
            <a:extLst>
              <a:ext uri="{FF2B5EF4-FFF2-40B4-BE49-F238E27FC236}">
                <a16:creationId xmlns:a16="http://schemas.microsoft.com/office/drawing/2014/main" xmlns="" id="{9314643A-01DA-4D4A-AC4D-3D490394A2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1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69687B11-133B-44FB-8151-1AC3128386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863" y="365356"/>
            <a:ext cx="2309447" cy="2501338"/>
          </a:xfrm>
          <a:prstGeom prst="rect">
            <a:avLst/>
          </a:prstGeom>
        </p:spPr>
      </p:pic>
      <p:pic>
        <p:nvPicPr>
          <p:cNvPr id="3" name="Attēls 2" descr="Attēls, kurā ir klipkopa&#10;&#10;Apraksts izveidots ar augstu ticamību">
            <a:extLst>
              <a:ext uri="{FF2B5EF4-FFF2-40B4-BE49-F238E27FC236}">
                <a16:creationId xmlns:a16="http://schemas.microsoft.com/office/drawing/2014/main" xmlns="" id="{14CE0148-3D3E-466F-BF2A-56580ACAFA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24" y="365356"/>
            <a:ext cx="3175317" cy="2371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CEE342-9F49-44B6-AF5C-B1A82D129C70}"/>
              </a:ext>
            </a:extLst>
          </p:cNvPr>
          <p:cNvSpPr txBox="1"/>
          <p:nvPr/>
        </p:nvSpPr>
        <p:spPr>
          <a:xfrm>
            <a:off x="1802173" y="3044279"/>
            <a:ext cx="8514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Thank you for your attention!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CEE342-9F49-44B6-AF5C-B1A82D129C70}"/>
              </a:ext>
            </a:extLst>
          </p:cNvPr>
          <p:cNvSpPr txBox="1"/>
          <p:nvPr/>
        </p:nvSpPr>
        <p:spPr>
          <a:xfrm>
            <a:off x="795324" y="4562396"/>
            <a:ext cx="38667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rgbClr val="002060"/>
                </a:solidFill>
              </a:rPr>
              <a:t>Contact </a:t>
            </a:r>
            <a:r>
              <a:rPr lang="lv-LV" sz="2800" dirty="0" err="1">
                <a:solidFill>
                  <a:srgbClr val="002060"/>
                </a:solidFill>
              </a:rPr>
              <a:t>us</a:t>
            </a:r>
            <a:r>
              <a:rPr lang="lv-LV" sz="2800" dirty="0">
                <a:solidFill>
                  <a:srgbClr val="002060"/>
                </a:solidFill>
              </a:rPr>
              <a:t>:</a:t>
            </a:r>
          </a:p>
          <a:p>
            <a:r>
              <a:rPr lang="lv-LV" sz="2800" dirty="0" err="1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krisjanis@videsskola.lv</a:t>
            </a:r>
            <a:r>
              <a:rPr lang="lv-LV" sz="2800" dirty="0">
                <a:solidFill>
                  <a:srgbClr val="002060"/>
                </a:solidFill>
              </a:rPr>
              <a:t> </a:t>
            </a:r>
          </a:p>
          <a:p>
            <a:endParaRPr lang="lv-LV" sz="28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CEE342-9F49-44B6-AF5C-B1A82D129C70}"/>
              </a:ext>
            </a:extLst>
          </p:cNvPr>
          <p:cNvSpPr txBox="1"/>
          <p:nvPr/>
        </p:nvSpPr>
        <p:spPr>
          <a:xfrm>
            <a:off x="5056402" y="4562396"/>
            <a:ext cx="6427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>
                <a:solidFill>
                  <a:srgbClr val="002060"/>
                </a:solidFill>
              </a:rPr>
              <a:t>Follow</a:t>
            </a:r>
            <a:r>
              <a:rPr lang="lv-LV" sz="2800" dirty="0">
                <a:solidFill>
                  <a:srgbClr val="002060"/>
                </a:solidFill>
              </a:rPr>
              <a:t> </a:t>
            </a:r>
            <a:r>
              <a:rPr lang="lv-LV" sz="2800" dirty="0" err="1">
                <a:solidFill>
                  <a:srgbClr val="002060"/>
                </a:solidFill>
              </a:rPr>
              <a:t>us</a:t>
            </a:r>
            <a:r>
              <a:rPr lang="lv-LV" sz="2800" dirty="0">
                <a:solidFill>
                  <a:srgbClr val="002060"/>
                </a:solidFill>
              </a:rPr>
              <a:t>:</a:t>
            </a:r>
            <a:endParaRPr lang="lv-LV" sz="2800" dirty="0">
              <a:solidFill>
                <a:srgbClr val="00206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lv-LV" sz="2800"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https://www.facebook.com/GlobeLatvija/</a:t>
            </a:r>
            <a:endParaRPr lang="lv-LV" sz="2800" dirty="0">
              <a:solidFill>
                <a:srgbClr val="002060"/>
              </a:solidFill>
            </a:endParaRPr>
          </a:p>
          <a:p>
            <a:r>
              <a:rPr lang="lv-LV" sz="2800" u="sng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https://twitter.com/GLOBE_Latvija</a:t>
            </a:r>
            <a:endParaRPr lang="lv-LV" sz="2800" dirty="0">
              <a:solidFill>
                <a:srgbClr val="002060"/>
              </a:solidFill>
            </a:endParaRPr>
          </a:p>
          <a:p>
            <a:r>
              <a:rPr lang="lv-LV" sz="2800" u="sng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http://www.draugiem.lv/globelv/</a:t>
            </a:r>
            <a:endParaRPr lang="lv-LV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4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171</Words>
  <Application>Microsoft Office PowerPoint</Application>
  <PresentationFormat>Širokoúhlá obrazovka</PresentationFormat>
  <Paragraphs>27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dizains</vt:lpstr>
      <vt:lpstr>GLOBE Ambassador Schools in Latvia</vt:lpstr>
      <vt:lpstr>What is GLOBE Ambassador School?</vt:lpstr>
      <vt:lpstr>Awarding Ceremony of 1st GLOBE Ambassador Schools</vt:lpstr>
      <vt:lpstr>Certificates where handed by Deputy Chief of Mission of the USA Embassy in Latvia Mr. Paul Poletes</vt:lpstr>
      <vt:lpstr>Certificates where handed by Deputy Chief of Mission of the USA Embassy in Latvia Mr. Paul Poletes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 Ambassador Schools in Latvia</dc:title>
  <dc:creator>Krišjanis Liepiņš</dc:creator>
  <cp:lastModifiedBy>Bára Semeráková</cp:lastModifiedBy>
  <cp:revision>7</cp:revision>
  <dcterms:created xsi:type="dcterms:W3CDTF">2018-11-10T11:33:09Z</dcterms:created>
  <dcterms:modified xsi:type="dcterms:W3CDTF">2018-11-30T13:40:25Z</dcterms:modified>
</cp:coreProperties>
</file>