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0BD0-5533-4953-939C-2554B41D944D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89CE-B9C5-4C0C-836D-BDA0001E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545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0BD0-5533-4953-939C-2554B41D944D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89CE-B9C5-4C0C-836D-BDA0001E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763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0BD0-5533-4953-939C-2554B41D944D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89CE-B9C5-4C0C-836D-BDA0001E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736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0BD0-5533-4953-939C-2554B41D944D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89CE-B9C5-4C0C-836D-BDA0001E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797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0BD0-5533-4953-939C-2554B41D944D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89CE-B9C5-4C0C-836D-BDA0001E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013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0BD0-5533-4953-939C-2554B41D944D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89CE-B9C5-4C0C-836D-BDA0001E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659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0BD0-5533-4953-939C-2554B41D944D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89CE-B9C5-4C0C-836D-BDA0001E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516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0BD0-5533-4953-939C-2554B41D944D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89CE-B9C5-4C0C-836D-BDA0001E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628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0BD0-5533-4953-939C-2554B41D944D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89CE-B9C5-4C0C-836D-BDA0001E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667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0BD0-5533-4953-939C-2554B41D944D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89CE-B9C5-4C0C-836D-BDA0001E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5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0BD0-5533-4953-939C-2554B41D944D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89CE-B9C5-4C0C-836D-BDA0001E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978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20BD0-5533-4953-939C-2554B41D944D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D89CE-B9C5-4C0C-836D-BDA0001E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342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51791"/>
            <a:ext cx="12239904" cy="7109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7531" y="499511"/>
            <a:ext cx="7010400" cy="238760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GLOBE Highlights from Malta</a:t>
            </a:r>
            <a:endParaRPr lang="en-GB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108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6165" y="1285461"/>
            <a:ext cx="6238461" cy="517884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4400" dirty="0" smtClean="0">
                <a:latin typeface="Arial Rounded MT Bold" panose="020F0704030504030204" pitchFamily="34" charset="0"/>
              </a:rPr>
              <a:t>After 10 years of “inactivity”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4400" dirty="0" smtClean="0">
                <a:latin typeface="Arial Rounded MT Bold" panose="020F0704030504030204" pitchFamily="34" charset="0"/>
              </a:rPr>
              <a:t>Malta started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4400" dirty="0" smtClean="0">
                <a:latin typeface="Arial Rounded MT Bold" panose="020F0704030504030204" pitchFamily="34" charset="0"/>
              </a:rPr>
              <a:t>its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4400" dirty="0" smtClean="0">
                <a:latin typeface="Arial Rounded MT Bold" panose="020F0704030504030204" pitchFamily="34" charset="0"/>
              </a:rPr>
              <a:t>GLOBE journey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3682" y="365125"/>
            <a:ext cx="3890853" cy="6099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851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7"/>
          <a:stretch/>
        </p:blipFill>
        <p:spPr>
          <a:xfrm>
            <a:off x="0" y="0"/>
            <a:ext cx="12192001" cy="68784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3337" y="159638"/>
            <a:ext cx="10803520" cy="2336819"/>
          </a:xfrm>
        </p:spPr>
        <p:txBody>
          <a:bodyPr>
            <a:normAutofit/>
          </a:bodyPr>
          <a:lstStyle/>
          <a:p>
            <a:r>
              <a:rPr lang="en-GB" sz="3200" dirty="0" smtClean="0">
                <a:ln>
                  <a:solidFill>
                    <a:schemeClr val="bg1"/>
                  </a:solidFill>
                </a:ln>
                <a:latin typeface="Arial Rounded MT Bold" panose="020F0704030504030204" pitchFamily="34" charset="0"/>
              </a:rPr>
              <a:t>Initial plan: start GLOBE with 6 pilot schools</a:t>
            </a:r>
          </a:p>
          <a:p>
            <a:r>
              <a:rPr lang="en-GB" sz="3200" dirty="0" smtClean="0">
                <a:ln>
                  <a:solidFill>
                    <a:schemeClr val="bg1"/>
                  </a:solidFill>
                </a:ln>
                <a:latin typeface="Arial Rounded MT Bold" panose="020F0704030504030204" pitchFamily="34" charset="0"/>
              </a:rPr>
              <a:t>After training session: accept any interested school </a:t>
            </a:r>
          </a:p>
          <a:p>
            <a:r>
              <a:rPr lang="en-GB" sz="3200" dirty="0" smtClean="0">
                <a:ln>
                  <a:solidFill>
                    <a:schemeClr val="bg1"/>
                  </a:solidFill>
                </a:ln>
                <a:latin typeface="Arial Rounded MT Bold" panose="020F0704030504030204" pitchFamily="34" charset="0"/>
              </a:rPr>
              <a:t>17 schools have shown interest in starting GLOBE </a:t>
            </a:r>
          </a:p>
          <a:p>
            <a:pPr marL="901700" indent="0">
              <a:buNone/>
            </a:pPr>
            <a:r>
              <a:rPr lang="en-GB" sz="3200" dirty="0" smtClean="0">
                <a:ln>
                  <a:solidFill>
                    <a:schemeClr val="bg1"/>
                  </a:solidFill>
                </a:ln>
                <a:latin typeface="Arial Rounded MT Bold" panose="020F0704030504030204" pitchFamily="34" charset="0"/>
              </a:rPr>
              <a:t>(11 Primary; 5 Secondary and 1 Post-Secondary)</a:t>
            </a:r>
          </a:p>
        </p:txBody>
      </p:sp>
    </p:spTree>
    <p:extLst>
      <p:ext uri="{BB962C8B-B14F-4D97-AF65-F5344CB8AC3E}">
        <p14:creationId xmlns:p14="http://schemas.microsoft.com/office/powerpoint/2010/main" val="307658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16"/>
          <a:stretch/>
        </p:blipFill>
        <p:spPr>
          <a:xfrm>
            <a:off x="1436913" y="116869"/>
            <a:ext cx="9361715" cy="5267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" y="5609770"/>
            <a:ext cx="11542487" cy="1291772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Arial Rounded MT Bold" panose="020F0704030504030204" pitchFamily="34" charset="0"/>
              </a:rPr>
              <a:t>Main motivator was teacher enthusiasm </a:t>
            </a:r>
          </a:p>
          <a:p>
            <a:r>
              <a:rPr lang="en-GB" sz="3200" dirty="0" smtClean="0">
                <a:latin typeface="Arial Rounded MT Bold" panose="020F0704030504030204" pitchFamily="34" charset="0"/>
              </a:rPr>
              <a:t>Examples of good practice from other GLOBE countries</a:t>
            </a:r>
          </a:p>
          <a:p>
            <a:pPr marL="0" indent="0">
              <a:buNone/>
            </a:pPr>
            <a:endParaRPr lang="en-GB" sz="32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67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64</Words>
  <Application>Microsoft Office PowerPoint</Application>
  <PresentationFormat>Širokoúhlá obrazovka</PresentationFormat>
  <Paragraphs>11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9" baseType="lpstr">
      <vt:lpstr>Arial</vt:lpstr>
      <vt:lpstr>Arial Rounded MT Bold</vt:lpstr>
      <vt:lpstr>Calibri</vt:lpstr>
      <vt:lpstr>Calibri Light</vt:lpstr>
      <vt:lpstr>Office Theme</vt:lpstr>
      <vt:lpstr>GLOBE Highlights from Malta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GLOBE Highlights from Malta</dc:title>
  <dc:creator>Pawlu Pace</dc:creator>
  <cp:lastModifiedBy>Bára Semeráková</cp:lastModifiedBy>
  <cp:revision>7</cp:revision>
  <dcterms:created xsi:type="dcterms:W3CDTF">2018-11-12T18:02:12Z</dcterms:created>
  <dcterms:modified xsi:type="dcterms:W3CDTF">2018-11-30T13:39:59Z</dcterms:modified>
</cp:coreProperties>
</file>