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80" r:id="rId3"/>
    <p:sldId id="279" r:id="rId4"/>
    <p:sldId id="278" r:id="rId5"/>
    <p:sldId id="277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B83F8E-B675-449D-A60E-E2A63E3B84A3}">
  <a:tblStyle styleId="{55B83F8E-B675-449D-A60E-E2A63E3B84A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6"/>
  </p:normalViewPr>
  <p:slideViewPr>
    <p:cSldViewPr snapToGrid="0" snapToObjects="1">
      <p:cViewPr varScale="1">
        <p:scale>
          <a:sx n="70" d="100"/>
          <a:sy n="70" d="100"/>
        </p:scale>
        <p:origin x="138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48952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Sissejuhatav osa – 15 min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Tööleht – 20 min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Arutelu töölehe osas – 5min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Tagasiside – 5 min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635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slaid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aotise päis" type="secHead">
  <p:cSld name="SECTION_HEAD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, tekst ja sisu" type="txAndObj">
  <p:cSld name="TEXT_AND_OBJEC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altiitel ja tekst" type="vertTitleAndTx">
  <p:cSld name="VERTICAL_TITLE_AND_VERTICAL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ja vertikaalteks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diallkirjaga pilt" type="picTx">
  <p:cSld name="PICTURE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disega sisu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 sisu" type="twoObj">
  <p:cSld name="TWO_OBJECTS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15" name="Google Shape;15;p1" descr="Maa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076825" y="3598862"/>
            <a:ext cx="4066735" cy="325098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755650" y="1268412"/>
            <a:ext cx="7920037" cy="187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4400" dirty="0">
                <a:solidFill>
                  <a:schemeClr val="accent2"/>
                </a:solidFill>
              </a:rPr>
              <a:t>GLOBE Estonia Highlight 2018</a:t>
            </a:r>
            <a:endParaRPr sz="7200" dirty="0">
              <a:solidFill>
                <a:schemeClr val="accent2"/>
              </a:solidFill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type="subTitle" idx="1"/>
          </p:nvPr>
        </p:nvSpPr>
        <p:spPr>
          <a:xfrm>
            <a:off x="1441938" y="4009292"/>
            <a:ext cx="2696308" cy="2147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/>
              <a:t>Laura </a:t>
            </a:r>
            <a:r>
              <a:rPr lang="en-US" sz="3200" b="1" dirty="0" err="1"/>
              <a:t>Altin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dirty="0"/>
          </a:p>
          <a:p>
            <a:pPr marL="0" marR="0" lvl="0" indent="0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3200" b="1" dirty="0"/>
              <a:t>12.11.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0C97F-0677-684B-8410-9AB1D2D2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0B6FB7-C36A-9F4A-A2DC-CE81193131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89FBB46-223C-7448-B2CA-9417D7CC594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900"/>
            <a:ext cx="9144000" cy="62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89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A20E01B-0FF7-0E42-A193-6442A783DB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3059" y="57760"/>
            <a:ext cx="3765787" cy="6698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B5C058-949F-1D41-BA7B-DC0813E473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230" y="81634"/>
            <a:ext cx="3765787" cy="66947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018D4-8019-694C-BEE2-CCB21503E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5CDBDB5-F519-1D47-8D37-8B559384F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AB11EA3-60BA-2E46-92D5-D9AEAC44A3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545" y="75346"/>
            <a:ext cx="384690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245BC0-11DA-EE42-867E-A25420F066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375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68B051-02F9-E74F-8CB0-3E8A763B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6CC8386-2E13-524F-B4D0-EC30690471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588E389-9ECD-CE4F-A625-B9452768B3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8" y="241433"/>
            <a:ext cx="8918433" cy="50080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69F8E15-9972-8E4E-A906-C65187420CE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9" y="433906"/>
            <a:ext cx="8918432" cy="50080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5053A88-E241-1147-B3CD-59CEE31D18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7" y="558799"/>
            <a:ext cx="8918432" cy="500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026E5A7-4307-4F4F-BA78-E0C48E3DAC1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62458" y="1187099"/>
            <a:ext cx="9668916" cy="542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951659-E413-C344-BEF3-F283A6762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8D71E8-4D97-CB47-A857-F4C40138F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970585" cy="4525962"/>
          </a:xfrm>
        </p:spPr>
        <p:txBody>
          <a:bodyPr/>
          <a:lstStyle/>
          <a:p>
            <a:r>
              <a:rPr lang="en-US" dirty="0"/>
              <a:t>Google cardboard</a:t>
            </a:r>
          </a:p>
          <a:p>
            <a:endParaRPr lang="en-US" dirty="0"/>
          </a:p>
          <a:p>
            <a:r>
              <a:rPr lang="en-US" dirty="0"/>
              <a:t>Smartphone with camera (android or iOS)</a:t>
            </a:r>
          </a:p>
          <a:p>
            <a:endParaRPr lang="en-US" dirty="0"/>
          </a:p>
          <a:p>
            <a:r>
              <a:rPr lang="en-US" dirty="0"/>
              <a:t>Google Street View App (or similar e.g. FOV)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101639"/>
      </p:ext>
    </p:extLst>
  </p:cSld>
  <p:clrMapOvr>
    <a:masterClrMapping/>
  </p:clrMapOvr>
</p:sld>
</file>

<file path=ppt/theme/theme1.xml><?xml version="1.0" encoding="utf-8"?>
<a:theme xmlns:a="http://schemas.openxmlformats.org/drawingml/2006/main" name="Vaikekujundus">
  <a:themeElements>
    <a:clrScheme name="Vaikekujundu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50</Words>
  <Application>Microsoft Office PowerPoint</Application>
  <PresentationFormat>Předvádění na obrazovce (4:3)</PresentationFormat>
  <Paragraphs>13</Paragraphs>
  <Slides>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Vaikekujundus</vt:lpstr>
      <vt:lpstr>GLOBE Estonia Highlight 2018</vt:lpstr>
      <vt:lpstr>Prezentace aplikace PowerPoint</vt:lpstr>
      <vt:lpstr>Prezentace aplikace PowerPoint</vt:lpstr>
      <vt:lpstr>Prezentace aplikace PowerPoint</vt:lpstr>
      <vt:lpstr>What do you need?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Kaugseire, maakate ja virtuaalreaalsus</dc:title>
  <cp:lastModifiedBy>Bára Semeráková</cp:lastModifiedBy>
  <cp:revision>6</cp:revision>
  <dcterms:modified xsi:type="dcterms:W3CDTF">2018-11-30T13:47:52Z</dcterms:modified>
</cp:coreProperties>
</file>