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6" r:id="rId5"/>
    <p:sldMasterId id="214748368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Lst>
  <p:sldSz cy="6858000" cx="12192000"/>
  <p:notesSz cx="6858000" cy="9144000"/>
  <p:embeddedFontLst>
    <p:embeddedFont>
      <p:font typeface="Play"/>
      <p:regular r:id="rId80"/>
      <p:bold r:id="rId81"/>
    </p:embeddedFont>
    <p:embeddedFont>
      <p:font typeface="Montserrat"/>
      <p:regular r:id="rId82"/>
      <p:bold r:id="rId83"/>
      <p:italic r:id="rId84"/>
      <p:boldItalic r:id="rId85"/>
    </p:embeddedFont>
    <p:embeddedFont>
      <p:font typeface="Carlito"/>
      <p:regular r:id="rId86"/>
      <p:bold r:id="rId87"/>
      <p:italic r:id="rId88"/>
      <p:boldItalic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0" roundtripDataSignature="AMtx7mgm0brYhkiE0pMOp+DZvDy/vZgf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2EF76DE-7640-4882-AAD4-E58D4E253264}">
  <a:tblStyle styleId="{02EF76DE-7640-4882-AAD4-E58D4E253264}"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F809CED7-948D-4DCC-802A-73E526138C70}"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77713C9-0A75-4645-9022-9F035120F41E}" styleName="Table_2">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tcStyle>
        <a:fill>
          <a:solidFill>
            <a:srgbClr val="F2F2F2"/>
          </a:solidFill>
        </a:fill>
      </a:tcStyle>
    </a:band1H>
    <a:band2H>
      <a:tcTxStyle b="off" i="off"/>
    </a:band2H>
    <a:band1V>
      <a:tcTxStyle b="off" i="off"/>
      <a:tcStyle>
        <a:fill>
          <a:solidFill>
            <a:srgbClr val="F2F2F2"/>
          </a:solidFill>
        </a:fill>
      </a:tcStyle>
    </a:band1V>
    <a:band2V>
      <a:tcTxStyle b="off" i="off"/>
    </a:band2V>
    <a:lastCol>
      <a:tcTxStyle b="off" i="on">
        <a:font>
          <a:latin typeface="Calibri"/>
          <a:ea typeface="Calibri"/>
          <a:cs typeface="Calibri"/>
        </a:font>
      </a:tcTxStyle>
      <a:tcStyle>
        <a:tcBdr>
          <a:left>
            <a:ln cap="flat" cmpd="sng" w="9525">
              <a:solidFill>
                <a:srgbClr val="7F7F7F"/>
              </a:solidFill>
              <a:prstDash val="solid"/>
              <a:round/>
              <a:headEnd len="sm" w="sm" type="none"/>
              <a:tailEnd len="sm" w="sm" type="none"/>
            </a:ln>
          </a:left>
        </a:tcBdr>
        <a:fill>
          <a:solidFill>
            <a:srgbClr val="FFFFFF"/>
          </a:solidFill>
        </a:fill>
      </a:tcStyle>
    </a:lastCol>
    <a:firstCol>
      <a:tcTxStyle b="off" i="on">
        <a:font>
          <a:latin typeface="Calibri"/>
          <a:ea typeface="Calibri"/>
          <a:cs typeface="Calibri"/>
        </a:font>
      </a:tcTxStyle>
      <a:tcStyle>
        <a:tcBdr>
          <a:right>
            <a:ln cap="flat" cmpd="sng" w="9525">
              <a:solidFill>
                <a:srgbClr val="7F7F7F"/>
              </a:solidFill>
              <a:prstDash val="solid"/>
              <a:round/>
              <a:headEnd len="sm" w="sm" type="none"/>
              <a:tailEnd len="sm" w="sm" type="none"/>
            </a:ln>
          </a:right>
        </a:tcBdr>
        <a:fill>
          <a:solidFill>
            <a:srgbClr val="FFFFFF"/>
          </a:solidFill>
        </a:fill>
      </a:tcStyle>
    </a:firstCol>
    <a:lastRow>
      <a:tcTxStyle b="off" i="on">
        <a:font>
          <a:latin typeface="Calibri"/>
          <a:ea typeface="Calibri"/>
          <a:cs typeface="Calibri"/>
        </a:font>
      </a:tcTxStyle>
      <a:tcStyle>
        <a:tcBdr>
          <a:top>
            <a:ln cap="flat" cmpd="sng" w="9525">
              <a:solidFill>
                <a:srgbClr val="7F7F7F"/>
              </a:solidFill>
              <a:prstDash val="solid"/>
              <a:round/>
              <a:headEnd len="sm" w="sm" type="none"/>
              <a:tailEnd len="sm" w="sm" type="none"/>
            </a:ln>
          </a:top>
        </a:tcBdr>
        <a:fill>
          <a:solidFill>
            <a:srgbClr val="FFFFFF"/>
          </a:solidFill>
        </a:fill>
      </a:tcStyle>
    </a:lastRow>
    <a:seCell>
      <a:tcTxStyle b="off" i="off"/>
      <a:tcStyle>
        <a:tcBdr>
          <a:left>
            <a:ln cap="flat" cmpd="sng" w="9525">
              <a:solidFill>
                <a:srgbClr val="000000"/>
              </a:solidFill>
              <a:prstDash val="solid"/>
              <a:round/>
              <a:headEnd len="sm" w="sm" type="none"/>
              <a:tailEnd len="sm" w="sm" type="none"/>
            </a:ln>
          </a:left>
        </a:tcBdr>
      </a:tcStyle>
    </a:seCell>
    <a:swCell>
      <a:tcTxStyle b="off" i="off"/>
      <a:tcStyle>
        <a:tcBdr>
          <a:right>
            <a:ln cap="flat" cmpd="sng" w="9525">
              <a:solidFill>
                <a:srgbClr val="000000"/>
              </a:solidFill>
              <a:prstDash val="solid"/>
              <a:round/>
              <a:headEnd len="sm" w="sm" type="none"/>
              <a:tailEnd len="sm" w="sm" type="none"/>
            </a:ln>
          </a:right>
        </a:tcBdr>
      </a:tcStyle>
    </a:swCell>
    <a:firstRow>
      <a:tcTxStyle b="off" i="on">
        <a:font>
          <a:latin typeface="Calibri"/>
          <a:ea typeface="Calibri"/>
          <a:cs typeface="Calibri"/>
        </a:font>
      </a:tcTxStyle>
      <a:tcStyle>
        <a:tcBdr>
          <a:bottom>
            <a:ln cap="flat" cmpd="sng" w="9525">
              <a:solidFill>
                <a:srgbClr val="7F7F7F"/>
              </a:solidFill>
              <a:prstDash val="solid"/>
              <a:round/>
              <a:headEnd len="sm" w="sm" type="none"/>
              <a:tailEnd len="sm" w="sm" type="none"/>
            </a:ln>
          </a:bottom>
        </a:tcBdr>
        <a:fill>
          <a:solidFill>
            <a:srgbClr val="FFFFFF"/>
          </a:solidFill>
        </a:fill>
      </a:tcStyle>
    </a:firstRow>
    <a:neCell>
      <a:tcTxStyle b="off" i="off"/>
      <a:tcStyle>
        <a:tcBdr>
          <a:left>
            <a:ln cap="flat" cmpd="sng" w="9525">
              <a:solidFill>
                <a:srgbClr val="000000"/>
              </a:solidFill>
              <a:prstDash val="solid"/>
              <a:round/>
              <a:headEnd len="sm" w="sm" type="none"/>
              <a:tailEnd len="sm" w="sm" type="none"/>
            </a:ln>
          </a:left>
        </a:tcBdr>
      </a:tcStyle>
    </a:neCell>
    <a:nwCell>
      <a:tcTxStyle b="off" i="off"/>
      <a:tcStyle>
        <a:tcBdr>
          <a:right>
            <a:ln cap="flat" cmpd="sng" w="9525">
              <a:solidFill>
                <a:srgbClr val="000000"/>
              </a:solidFill>
              <a:prstDash val="solid"/>
              <a:round/>
              <a:headEnd len="sm" w="sm" type="none"/>
              <a:tailEnd len="sm" w="sm" type="none"/>
            </a:ln>
          </a:right>
        </a:tcBdr>
      </a:tc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Montserrat-italic.fntdata"/><Relationship Id="rId83" Type="http://schemas.openxmlformats.org/officeDocument/2006/relationships/font" Target="fonts/Montserrat-bold.fntdata"/><Relationship Id="rId42" Type="http://schemas.openxmlformats.org/officeDocument/2006/relationships/slide" Target="slides/slide35.xml"/><Relationship Id="rId86" Type="http://schemas.openxmlformats.org/officeDocument/2006/relationships/font" Target="fonts/Carlito-regular.fntdata"/><Relationship Id="rId41" Type="http://schemas.openxmlformats.org/officeDocument/2006/relationships/slide" Target="slides/slide34.xml"/><Relationship Id="rId85" Type="http://schemas.openxmlformats.org/officeDocument/2006/relationships/font" Target="fonts/Montserrat-boldItalic.fntdata"/><Relationship Id="rId44" Type="http://schemas.openxmlformats.org/officeDocument/2006/relationships/slide" Target="slides/slide37.xml"/><Relationship Id="rId88" Type="http://schemas.openxmlformats.org/officeDocument/2006/relationships/font" Target="fonts/Carlito-italic.fntdata"/><Relationship Id="rId43" Type="http://schemas.openxmlformats.org/officeDocument/2006/relationships/slide" Target="slides/slide36.xml"/><Relationship Id="rId87" Type="http://schemas.openxmlformats.org/officeDocument/2006/relationships/font" Target="fonts/Carlito-bold.fntdata"/><Relationship Id="rId46" Type="http://schemas.openxmlformats.org/officeDocument/2006/relationships/slide" Target="slides/slide39.xml"/><Relationship Id="rId45" Type="http://schemas.openxmlformats.org/officeDocument/2006/relationships/slide" Target="slides/slide38.xml"/><Relationship Id="rId89" Type="http://schemas.openxmlformats.org/officeDocument/2006/relationships/font" Target="fonts/Carlito-boldItalic.fntdata"/><Relationship Id="rId80" Type="http://schemas.openxmlformats.org/officeDocument/2006/relationships/font" Target="fonts/Play-regular.fntdata"/><Relationship Id="rId82" Type="http://schemas.openxmlformats.org/officeDocument/2006/relationships/font" Target="fonts/Montserrat-regular.fntdata"/><Relationship Id="rId81" Type="http://schemas.openxmlformats.org/officeDocument/2006/relationships/font" Target="fonts/Play-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slide" Target="slides/slide68.xml"/><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slide" Target="slides/slide70.xml"/><Relationship Id="rId32" Type="http://schemas.openxmlformats.org/officeDocument/2006/relationships/slide" Target="slides/slide25.xml"/><Relationship Id="rId76" Type="http://schemas.openxmlformats.org/officeDocument/2006/relationships/slide" Target="slides/slide69.xml"/><Relationship Id="rId35" Type="http://schemas.openxmlformats.org/officeDocument/2006/relationships/slide" Target="slides/slide28.xml"/><Relationship Id="rId79" Type="http://schemas.openxmlformats.org/officeDocument/2006/relationships/slide" Target="slides/slide72.xml"/><Relationship Id="rId34" Type="http://schemas.openxmlformats.org/officeDocument/2006/relationships/slide" Target="slides/slide27.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90" Type="http://customschemas.google.com/relationships/presentationmetadata" Target="metadata"/><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0310956231_0_47:notes"/>
          <p:cNvSpPr txBox="1"/>
          <p:nvPr>
            <p:ph idx="1" type="body"/>
          </p:nvPr>
        </p:nvSpPr>
        <p:spPr>
          <a:xfrm>
            <a:off x="685800" y="4343400"/>
            <a:ext cx="5486400" cy="4114800"/>
          </a:xfrm>
          <a:prstGeom prst="rect">
            <a:avLst/>
          </a:prstGeom>
          <a:noFill/>
          <a:ln>
            <a:noFill/>
          </a:ln>
        </p:spPr>
        <p:txBody>
          <a:bodyPr anchorCtr="0" anchor="t" bIns="107525" lIns="107525" spcFirstLastPara="1" rIns="107525" wrap="square" tIns="107525">
            <a:noAutofit/>
          </a:bodyPr>
          <a:lstStyle/>
          <a:p>
            <a:pPr indent="0" lvl="0" marL="0" rtl="0" algn="l">
              <a:lnSpc>
                <a:spcPct val="100000"/>
              </a:lnSpc>
              <a:spcBef>
                <a:spcPts val="0"/>
              </a:spcBef>
              <a:spcAft>
                <a:spcPts val="0"/>
              </a:spcAft>
              <a:buSzPts val="1600"/>
              <a:buNone/>
            </a:pPr>
            <a:r>
              <a:t/>
            </a:r>
            <a:endParaRPr/>
          </a:p>
        </p:txBody>
      </p:sp>
      <p:sp>
        <p:nvSpPr>
          <p:cNvPr id="384" name="Google Shape;384;g20310956231_0_47:notes"/>
          <p:cNvSpPr/>
          <p:nvPr>
            <p:ph idx="2" type="sldImg"/>
          </p:nvPr>
        </p:nvSpPr>
        <p:spPr>
          <a:xfrm>
            <a:off x="2143125" y="685800"/>
            <a:ext cx="2571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0310956231_0_89:notes"/>
          <p:cNvSpPr txBox="1"/>
          <p:nvPr>
            <p:ph idx="1" type="body"/>
          </p:nvPr>
        </p:nvSpPr>
        <p:spPr>
          <a:xfrm>
            <a:off x="685800" y="4343400"/>
            <a:ext cx="5486400" cy="4114800"/>
          </a:xfrm>
          <a:prstGeom prst="rect">
            <a:avLst/>
          </a:prstGeom>
          <a:noFill/>
          <a:ln>
            <a:noFill/>
          </a:ln>
        </p:spPr>
        <p:txBody>
          <a:bodyPr anchorCtr="0" anchor="t" bIns="107525" lIns="107525" spcFirstLastPara="1" rIns="107525" wrap="square" tIns="107525">
            <a:noAutofit/>
          </a:bodyPr>
          <a:lstStyle/>
          <a:p>
            <a:pPr indent="0" lvl="0" marL="0" rtl="0" algn="l">
              <a:lnSpc>
                <a:spcPct val="100000"/>
              </a:lnSpc>
              <a:spcBef>
                <a:spcPts val="0"/>
              </a:spcBef>
              <a:spcAft>
                <a:spcPts val="0"/>
              </a:spcAft>
              <a:buSzPts val="1600"/>
              <a:buNone/>
            </a:pPr>
            <a:r>
              <a:t/>
            </a:r>
            <a:endParaRPr/>
          </a:p>
        </p:txBody>
      </p:sp>
      <p:sp>
        <p:nvSpPr>
          <p:cNvPr id="392" name="Google Shape;392;g20310956231_0_89:notes"/>
          <p:cNvSpPr/>
          <p:nvPr>
            <p:ph idx="2" type="sldImg"/>
          </p:nvPr>
        </p:nvSpPr>
        <p:spPr>
          <a:xfrm>
            <a:off x="2143125" y="685800"/>
            <a:ext cx="2571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02f96627b3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1" name="Google Shape;401;g202f96627b3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d0ff491df4_3_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1" name="Google Shape;411;g2d0ff491df4_3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0310956231_0_1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9" name="Google Shape;419;g20310956231_0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0310956231_0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8" name="Google Shape;428;g20310956231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71b24ef7be_1_108:notes"/>
          <p:cNvSpPr txBox="1"/>
          <p:nvPr>
            <p:ph idx="1" type="body"/>
          </p:nvPr>
        </p:nvSpPr>
        <p:spPr>
          <a:xfrm>
            <a:off x="685800" y="4343400"/>
            <a:ext cx="5486400" cy="41148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435" name="Google Shape;435;g271b24ef7be_1_1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71b24ef7be_1_115:notes"/>
          <p:cNvSpPr txBox="1"/>
          <p:nvPr>
            <p:ph idx="1" type="body"/>
          </p:nvPr>
        </p:nvSpPr>
        <p:spPr>
          <a:xfrm>
            <a:off x="685800" y="4343400"/>
            <a:ext cx="5486400" cy="41148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442" name="Google Shape;442;g271b24ef7be_1_1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71b24ef7be_1_121:notes"/>
          <p:cNvSpPr txBox="1"/>
          <p:nvPr>
            <p:ph idx="1" type="body"/>
          </p:nvPr>
        </p:nvSpPr>
        <p:spPr>
          <a:xfrm>
            <a:off x="685800" y="4343400"/>
            <a:ext cx="5486400" cy="41148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449" name="Google Shape;449;g271b24ef7be_1_1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71b24ef7be_1_129:notes"/>
          <p:cNvSpPr txBox="1"/>
          <p:nvPr>
            <p:ph idx="1" type="body"/>
          </p:nvPr>
        </p:nvSpPr>
        <p:spPr>
          <a:xfrm>
            <a:off x="685800" y="4343400"/>
            <a:ext cx="5486400" cy="41148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458" name="Google Shape;458;g271b24ef7be_1_1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d0ff491df4_3_2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g2d0ff491df4_3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71b24ef7be_1_135:notes"/>
          <p:cNvSpPr/>
          <p:nvPr>
            <p:ph idx="2" type="sldImg"/>
          </p:nvPr>
        </p:nvSpPr>
        <p:spPr>
          <a:xfrm>
            <a:off x="142875" y="609600"/>
            <a:ext cx="2286000" cy="3048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g271b24ef7be_1_135:notes"/>
          <p:cNvSpPr txBox="1"/>
          <p:nvPr>
            <p:ph idx="1" type="body"/>
          </p:nvPr>
        </p:nvSpPr>
        <p:spPr>
          <a:xfrm>
            <a:off x="257175" y="3860800"/>
            <a:ext cx="2057400" cy="3657600"/>
          </a:xfrm>
          <a:prstGeom prst="rect">
            <a:avLst/>
          </a:prstGeom>
          <a:noFill/>
          <a:ln>
            <a:noFill/>
          </a:ln>
        </p:spPr>
        <p:txBody>
          <a:bodyPr anchorCtr="0" anchor="t" bIns="49950" lIns="49950" spcFirstLastPara="1" rIns="49950" wrap="square" tIns="49950">
            <a:noAutofit/>
          </a:bodyPr>
          <a:lstStyle/>
          <a:p>
            <a:pPr indent="0" lvl="0" marL="0" rtl="0" algn="l">
              <a:lnSpc>
                <a:spcPct val="100000"/>
              </a:lnSpc>
              <a:spcBef>
                <a:spcPts val="0"/>
              </a:spcBef>
              <a:spcAft>
                <a:spcPts val="0"/>
              </a:spcAft>
              <a:buSzPts val="600"/>
              <a:buNone/>
            </a:pPr>
            <a:r>
              <a:t/>
            </a:r>
            <a:endParaRPr sz="8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71b24ef7be_1_142:notes"/>
          <p:cNvSpPr txBox="1"/>
          <p:nvPr>
            <p:ph idx="1" type="body"/>
          </p:nvPr>
        </p:nvSpPr>
        <p:spPr>
          <a:xfrm>
            <a:off x="685800" y="4343400"/>
            <a:ext cx="5486400" cy="41148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473" name="Google Shape;473;g271b24ef7be_1_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71b24ef7be_1_148:notes"/>
          <p:cNvSpPr txBox="1"/>
          <p:nvPr>
            <p:ph idx="1" type="body"/>
          </p:nvPr>
        </p:nvSpPr>
        <p:spPr>
          <a:xfrm>
            <a:off x="685800" y="4343400"/>
            <a:ext cx="5486400" cy="41148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480" name="Google Shape;480;g271b24ef7be_1_1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71b24ef7be_1_157:notes"/>
          <p:cNvSpPr txBox="1"/>
          <p:nvPr>
            <p:ph idx="1" type="body"/>
          </p:nvPr>
        </p:nvSpPr>
        <p:spPr>
          <a:xfrm>
            <a:off x="685800" y="4343400"/>
            <a:ext cx="5486400" cy="41148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490" name="Google Shape;490;g271b24ef7be_1_1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71b24ef7be_1_162:notes"/>
          <p:cNvSpPr txBox="1"/>
          <p:nvPr>
            <p:ph idx="1" type="body"/>
          </p:nvPr>
        </p:nvSpPr>
        <p:spPr>
          <a:xfrm>
            <a:off x="685800" y="4343400"/>
            <a:ext cx="5486400" cy="4114933"/>
          </a:xfrm>
          <a:prstGeom prst="rect">
            <a:avLst/>
          </a:prstGeom>
          <a:noFill/>
          <a:ln>
            <a:noFill/>
          </a:ln>
        </p:spPr>
        <p:txBody>
          <a:bodyPr anchorCtr="0" anchor="t" bIns="49950" lIns="49950" spcFirstLastPara="1" rIns="49950" wrap="square" tIns="49950">
            <a:noAutofit/>
          </a:bodyPr>
          <a:lstStyle/>
          <a:p>
            <a:pPr indent="0" lvl="0" marL="0" rtl="0" algn="l">
              <a:lnSpc>
                <a:spcPct val="100000"/>
              </a:lnSpc>
              <a:spcBef>
                <a:spcPts val="0"/>
              </a:spcBef>
              <a:spcAft>
                <a:spcPts val="0"/>
              </a:spcAft>
              <a:buSzPts val="600"/>
              <a:buNone/>
            </a:pPr>
            <a:r>
              <a:rPr lang="es" sz="800"/>
              <a:t>Andre</a:t>
            </a:r>
            <a:endParaRPr sz="800"/>
          </a:p>
        </p:txBody>
      </p:sp>
      <p:sp>
        <p:nvSpPr>
          <p:cNvPr id="496" name="Google Shape;496;g271b24ef7be_1_162:notes"/>
          <p:cNvSpPr/>
          <p:nvPr>
            <p:ph idx="2" type="sldImg"/>
          </p:nvPr>
        </p:nvSpPr>
        <p:spPr>
          <a:xfrm>
            <a:off x="2143125" y="685800"/>
            <a:ext cx="2572346"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71b24ef7be_1_168:notes"/>
          <p:cNvSpPr txBox="1"/>
          <p:nvPr>
            <p:ph idx="1" type="body"/>
          </p:nvPr>
        </p:nvSpPr>
        <p:spPr>
          <a:xfrm>
            <a:off x="685800" y="4343400"/>
            <a:ext cx="5486400" cy="4114933"/>
          </a:xfrm>
          <a:prstGeom prst="rect">
            <a:avLst/>
          </a:prstGeom>
          <a:noFill/>
          <a:ln>
            <a:noFill/>
          </a:ln>
        </p:spPr>
        <p:txBody>
          <a:bodyPr anchorCtr="0" anchor="t" bIns="49950" lIns="49950" spcFirstLastPara="1" rIns="49950" wrap="square" tIns="49950">
            <a:noAutofit/>
          </a:bodyPr>
          <a:lstStyle/>
          <a:p>
            <a:pPr indent="0" lvl="0" marL="0" rtl="0" algn="l">
              <a:lnSpc>
                <a:spcPct val="100000"/>
              </a:lnSpc>
              <a:spcBef>
                <a:spcPts val="0"/>
              </a:spcBef>
              <a:spcAft>
                <a:spcPts val="0"/>
              </a:spcAft>
              <a:buSzPts val="600"/>
              <a:buNone/>
            </a:pPr>
            <a:r>
              <a:rPr lang="es" sz="800"/>
              <a:t>Andre</a:t>
            </a:r>
            <a:endParaRPr sz="800"/>
          </a:p>
        </p:txBody>
      </p:sp>
      <p:sp>
        <p:nvSpPr>
          <p:cNvPr id="503" name="Google Shape;503;g271b24ef7be_1_168:notes"/>
          <p:cNvSpPr/>
          <p:nvPr>
            <p:ph idx="2" type="sldImg"/>
          </p:nvPr>
        </p:nvSpPr>
        <p:spPr>
          <a:xfrm>
            <a:off x="2143125" y="685800"/>
            <a:ext cx="2572346"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71b24ef7be_1_174:notes"/>
          <p:cNvSpPr txBox="1"/>
          <p:nvPr>
            <p:ph idx="1" type="body"/>
          </p:nvPr>
        </p:nvSpPr>
        <p:spPr>
          <a:xfrm>
            <a:off x="685800" y="4343400"/>
            <a:ext cx="5486400" cy="41148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510" name="Google Shape;510;g271b24ef7be_1_1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71b24ef7be_1_180:notes"/>
          <p:cNvSpPr txBox="1"/>
          <p:nvPr>
            <p:ph idx="1" type="body"/>
          </p:nvPr>
        </p:nvSpPr>
        <p:spPr>
          <a:xfrm>
            <a:off x="685800" y="4343400"/>
            <a:ext cx="5486400" cy="41148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517" name="Google Shape;517;g271b24ef7be_1_1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71b24ef7be_1_186:notes"/>
          <p:cNvSpPr txBox="1"/>
          <p:nvPr>
            <p:ph idx="1" type="body"/>
          </p:nvPr>
        </p:nvSpPr>
        <p:spPr>
          <a:xfrm>
            <a:off x="685800" y="4343400"/>
            <a:ext cx="5486400" cy="41148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524" name="Google Shape;524;g271b24ef7be_1_1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71b24ef7be_1_194:notes"/>
          <p:cNvSpPr txBox="1"/>
          <p:nvPr>
            <p:ph idx="1" type="body"/>
          </p:nvPr>
        </p:nvSpPr>
        <p:spPr>
          <a:xfrm>
            <a:off x="685800" y="4343400"/>
            <a:ext cx="5486400" cy="41148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533" name="Google Shape;533;g271b24ef7be_1_1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df1a43c9d6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df1a43c9d6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g2df1a43c9d6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71b24ef7be_1_200:notes"/>
          <p:cNvSpPr txBox="1"/>
          <p:nvPr>
            <p:ph idx="1" type="body"/>
          </p:nvPr>
        </p:nvSpPr>
        <p:spPr>
          <a:xfrm>
            <a:off x="685800" y="4343400"/>
            <a:ext cx="5486400" cy="41148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540" name="Google Shape;540;g271b24ef7be_1_2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71b24ef7be_1_207:notes"/>
          <p:cNvSpPr txBox="1"/>
          <p:nvPr>
            <p:ph idx="1" type="body"/>
          </p:nvPr>
        </p:nvSpPr>
        <p:spPr>
          <a:xfrm>
            <a:off x="257175" y="3911600"/>
            <a:ext cx="2057400" cy="3200400"/>
          </a:xfrm>
          <a:prstGeom prst="rect">
            <a:avLst/>
          </a:prstGeom>
          <a:noFill/>
          <a:ln>
            <a:noFill/>
          </a:ln>
        </p:spPr>
        <p:txBody>
          <a:bodyPr anchorCtr="0" anchor="t" bIns="24975" lIns="49950" spcFirstLastPara="1" rIns="49950" wrap="square" tIns="24975">
            <a:noAutofit/>
          </a:bodyPr>
          <a:lstStyle/>
          <a:p>
            <a:pPr indent="0" lvl="0" marL="0" rtl="0" algn="l">
              <a:lnSpc>
                <a:spcPct val="100000"/>
              </a:lnSpc>
              <a:spcBef>
                <a:spcPts val="0"/>
              </a:spcBef>
              <a:spcAft>
                <a:spcPts val="0"/>
              </a:spcAft>
              <a:buSzPts val="600"/>
              <a:buNone/>
            </a:pPr>
            <a:r>
              <a:t/>
            </a:r>
            <a:endParaRPr sz="800"/>
          </a:p>
        </p:txBody>
      </p:sp>
      <p:sp>
        <p:nvSpPr>
          <p:cNvPr id="548" name="Google Shape;548;g271b24ef7be_1_207:notes"/>
          <p:cNvSpPr/>
          <p:nvPr>
            <p:ph idx="2" type="sldImg"/>
          </p:nvPr>
        </p:nvSpPr>
        <p:spPr>
          <a:xfrm>
            <a:off x="257175" y="1016000"/>
            <a:ext cx="2057400" cy="2743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71b24ef7be_1_212:notes"/>
          <p:cNvSpPr txBox="1"/>
          <p:nvPr>
            <p:ph idx="1" type="body"/>
          </p:nvPr>
        </p:nvSpPr>
        <p:spPr>
          <a:xfrm>
            <a:off x="685800" y="4343400"/>
            <a:ext cx="5486400" cy="41148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554" name="Google Shape;554;g271b24ef7be_1_2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71b24ef7be_1_218:notes"/>
          <p:cNvSpPr txBox="1"/>
          <p:nvPr>
            <p:ph idx="1" type="body"/>
          </p:nvPr>
        </p:nvSpPr>
        <p:spPr>
          <a:xfrm>
            <a:off x="685800" y="4343400"/>
            <a:ext cx="5486400" cy="4114933"/>
          </a:xfrm>
          <a:prstGeom prst="rect">
            <a:avLst/>
          </a:prstGeom>
          <a:noFill/>
          <a:ln>
            <a:noFill/>
          </a:ln>
        </p:spPr>
        <p:txBody>
          <a:bodyPr anchorCtr="0" anchor="t" bIns="49950" lIns="49950" spcFirstLastPara="1" rIns="49950" wrap="square" tIns="49950">
            <a:noAutofit/>
          </a:bodyPr>
          <a:lstStyle/>
          <a:p>
            <a:pPr indent="0" lvl="0" marL="0" rtl="0" algn="l">
              <a:lnSpc>
                <a:spcPct val="100000"/>
              </a:lnSpc>
              <a:spcBef>
                <a:spcPts val="0"/>
              </a:spcBef>
              <a:spcAft>
                <a:spcPts val="0"/>
              </a:spcAft>
              <a:buSzPts val="600"/>
              <a:buNone/>
            </a:pPr>
            <a:r>
              <a:rPr lang="es" sz="800"/>
              <a:t>Andre</a:t>
            </a:r>
            <a:endParaRPr sz="800"/>
          </a:p>
        </p:txBody>
      </p:sp>
      <p:sp>
        <p:nvSpPr>
          <p:cNvPr id="561" name="Google Shape;561;g271b24ef7be_1_218:notes"/>
          <p:cNvSpPr/>
          <p:nvPr>
            <p:ph idx="2" type="sldImg"/>
          </p:nvPr>
        </p:nvSpPr>
        <p:spPr>
          <a:xfrm>
            <a:off x="2143125" y="685800"/>
            <a:ext cx="2572346"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71b24ef7be_1_237:notes"/>
          <p:cNvSpPr txBox="1"/>
          <p:nvPr>
            <p:ph idx="1" type="body"/>
          </p:nvPr>
        </p:nvSpPr>
        <p:spPr>
          <a:xfrm>
            <a:off x="685800" y="4343400"/>
            <a:ext cx="5486400" cy="41148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581" name="Google Shape;581;g271b24ef7be_1_2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71b24ef7be_1_242:notes"/>
          <p:cNvSpPr txBox="1"/>
          <p:nvPr>
            <p:ph idx="1" type="body"/>
          </p:nvPr>
        </p:nvSpPr>
        <p:spPr>
          <a:xfrm>
            <a:off x="685800" y="4343400"/>
            <a:ext cx="5486400" cy="41148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587" name="Google Shape;587;g271b24ef7be_1_2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71b24ef7be_1_249:notes"/>
          <p:cNvSpPr txBox="1"/>
          <p:nvPr>
            <p:ph idx="1" type="body"/>
          </p:nvPr>
        </p:nvSpPr>
        <p:spPr>
          <a:xfrm>
            <a:off x="685800" y="4343400"/>
            <a:ext cx="5486400" cy="4114933"/>
          </a:xfrm>
          <a:prstGeom prst="rect">
            <a:avLst/>
          </a:prstGeom>
          <a:noFill/>
          <a:ln>
            <a:noFill/>
          </a:ln>
        </p:spPr>
        <p:txBody>
          <a:bodyPr anchorCtr="0" anchor="t" bIns="49950" lIns="49950" spcFirstLastPara="1" rIns="49950" wrap="square" tIns="49950">
            <a:noAutofit/>
          </a:bodyPr>
          <a:lstStyle/>
          <a:p>
            <a:pPr indent="0" lvl="0" marL="0" rtl="0" algn="l">
              <a:lnSpc>
                <a:spcPct val="100000"/>
              </a:lnSpc>
              <a:spcBef>
                <a:spcPts val="0"/>
              </a:spcBef>
              <a:spcAft>
                <a:spcPts val="0"/>
              </a:spcAft>
              <a:buSzPts val="600"/>
              <a:buNone/>
            </a:pPr>
            <a:r>
              <a:rPr lang="es" sz="800"/>
              <a:t>Andre</a:t>
            </a:r>
            <a:endParaRPr sz="800"/>
          </a:p>
        </p:txBody>
      </p:sp>
      <p:sp>
        <p:nvSpPr>
          <p:cNvPr id="595" name="Google Shape;595;g271b24ef7be_1_249:notes"/>
          <p:cNvSpPr/>
          <p:nvPr>
            <p:ph idx="2" type="sldImg"/>
          </p:nvPr>
        </p:nvSpPr>
        <p:spPr>
          <a:xfrm>
            <a:off x="2143125" y="685800"/>
            <a:ext cx="2572346"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71b24ef7be_1_256:notes"/>
          <p:cNvSpPr txBox="1"/>
          <p:nvPr>
            <p:ph idx="1" type="body"/>
          </p:nvPr>
        </p:nvSpPr>
        <p:spPr>
          <a:xfrm>
            <a:off x="685800" y="4343400"/>
            <a:ext cx="5486400" cy="4114933"/>
          </a:xfrm>
          <a:prstGeom prst="rect">
            <a:avLst/>
          </a:prstGeom>
          <a:noFill/>
          <a:ln>
            <a:noFill/>
          </a:ln>
        </p:spPr>
        <p:txBody>
          <a:bodyPr anchorCtr="0" anchor="t" bIns="49950" lIns="49950" spcFirstLastPara="1" rIns="49950" wrap="square" tIns="49950">
            <a:noAutofit/>
          </a:bodyPr>
          <a:lstStyle/>
          <a:p>
            <a:pPr indent="0" lvl="0" marL="0" rtl="0" algn="l">
              <a:lnSpc>
                <a:spcPct val="100000"/>
              </a:lnSpc>
              <a:spcBef>
                <a:spcPts val="0"/>
              </a:spcBef>
              <a:spcAft>
                <a:spcPts val="0"/>
              </a:spcAft>
              <a:buSzPts val="600"/>
              <a:buNone/>
            </a:pPr>
            <a:r>
              <a:rPr lang="es" sz="800"/>
              <a:t>Andre</a:t>
            </a:r>
            <a:endParaRPr sz="800"/>
          </a:p>
        </p:txBody>
      </p:sp>
      <p:sp>
        <p:nvSpPr>
          <p:cNvPr id="603" name="Google Shape;603;g271b24ef7be_1_256:notes"/>
          <p:cNvSpPr/>
          <p:nvPr>
            <p:ph idx="2" type="sldImg"/>
          </p:nvPr>
        </p:nvSpPr>
        <p:spPr>
          <a:xfrm>
            <a:off x="2143125" y="685800"/>
            <a:ext cx="2572346"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71b24ef7be_1_263:notes"/>
          <p:cNvSpPr/>
          <p:nvPr>
            <p:ph idx="2" type="sldImg"/>
          </p:nvPr>
        </p:nvSpPr>
        <p:spPr>
          <a:xfrm>
            <a:off x="2143125" y="685800"/>
            <a:ext cx="2572346"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1" name="Google Shape;611;g271b24ef7be_1_263:notes"/>
          <p:cNvSpPr txBox="1"/>
          <p:nvPr>
            <p:ph idx="1" type="body"/>
          </p:nvPr>
        </p:nvSpPr>
        <p:spPr>
          <a:xfrm>
            <a:off x="685800" y="4343400"/>
            <a:ext cx="5486400" cy="4114933"/>
          </a:xfrm>
          <a:prstGeom prst="rect">
            <a:avLst/>
          </a:prstGeom>
          <a:noFill/>
          <a:ln>
            <a:noFill/>
          </a:ln>
        </p:spPr>
        <p:txBody>
          <a:bodyPr anchorCtr="0" anchor="t" bIns="49950" lIns="49950" spcFirstLastPara="1" rIns="49950" wrap="square" tIns="49950">
            <a:noAutofit/>
          </a:bodyPr>
          <a:lstStyle/>
          <a:p>
            <a:pPr indent="0" lvl="0" marL="0" rtl="0" algn="l">
              <a:lnSpc>
                <a:spcPct val="100000"/>
              </a:lnSpc>
              <a:spcBef>
                <a:spcPts val="0"/>
              </a:spcBef>
              <a:spcAft>
                <a:spcPts val="0"/>
              </a:spcAft>
              <a:buSzPts val="600"/>
              <a:buNone/>
            </a:pPr>
            <a:r>
              <a:rPr lang="es" sz="800"/>
              <a:t>Andre</a:t>
            </a:r>
            <a:endParaRPr sz="8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71b24ef7be_1_270:notes"/>
          <p:cNvSpPr txBox="1"/>
          <p:nvPr>
            <p:ph idx="1" type="body"/>
          </p:nvPr>
        </p:nvSpPr>
        <p:spPr>
          <a:xfrm>
            <a:off x="685800" y="4343400"/>
            <a:ext cx="5486400" cy="4114933"/>
          </a:xfrm>
          <a:prstGeom prst="rect">
            <a:avLst/>
          </a:prstGeom>
          <a:noFill/>
          <a:ln>
            <a:noFill/>
          </a:ln>
        </p:spPr>
        <p:txBody>
          <a:bodyPr anchorCtr="0" anchor="t" bIns="49950" lIns="49950" spcFirstLastPara="1" rIns="49950" wrap="square" tIns="49950">
            <a:noAutofit/>
          </a:bodyPr>
          <a:lstStyle/>
          <a:p>
            <a:pPr indent="0" lvl="0" marL="0" rtl="0" algn="l">
              <a:lnSpc>
                <a:spcPct val="100000"/>
              </a:lnSpc>
              <a:spcBef>
                <a:spcPts val="0"/>
              </a:spcBef>
              <a:spcAft>
                <a:spcPts val="0"/>
              </a:spcAft>
              <a:buSzPts val="600"/>
              <a:buNone/>
            </a:pPr>
            <a:r>
              <a:rPr lang="es" sz="800"/>
              <a:t>Andre</a:t>
            </a:r>
            <a:endParaRPr sz="800"/>
          </a:p>
        </p:txBody>
      </p:sp>
      <p:sp>
        <p:nvSpPr>
          <p:cNvPr id="619" name="Google Shape;619;g271b24ef7be_1_270:notes"/>
          <p:cNvSpPr/>
          <p:nvPr>
            <p:ph idx="2" type="sldImg"/>
          </p:nvPr>
        </p:nvSpPr>
        <p:spPr>
          <a:xfrm>
            <a:off x="2143125" y="685800"/>
            <a:ext cx="2572346"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3b4d6135621c98c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3b4d6135621c98c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g13b4d6135621c98c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71b24ef7be_1_276:notes"/>
          <p:cNvSpPr txBox="1"/>
          <p:nvPr>
            <p:ph idx="1" type="body"/>
          </p:nvPr>
        </p:nvSpPr>
        <p:spPr>
          <a:xfrm>
            <a:off x="685800" y="4343400"/>
            <a:ext cx="5486400" cy="4114933"/>
          </a:xfrm>
          <a:prstGeom prst="rect">
            <a:avLst/>
          </a:prstGeom>
          <a:noFill/>
          <a:ln>
            <a:noFill/>
          </a:ln>
        </p:spPr>
        <p:txBody>
          <a:bodyPr anchorCtr="0" anchor="t" bIns="49950" lIns="49950" spcFirstLastPara="1" rIns="49950" wrap="square" tIns="49950">
            <a:noAutofit/>
          </a:bodyPr>
          <a:lstStyle/>
          <a:p>
            <a:pPr indent="0" lvl="0" marL="0" rtl="0" algn="l">
              <a:lnSpc>
                <a:spcPct val="100000"/>
              </a:lnSpc>
              <a:spcBef>
                <a:spcPts val="0"/>
              </a:spcBef>
              <a:spcAft>
                <a:spcPts val="0"/>
              </a:spcAft>
              <a:buSzPts val="600"/>
              <a:buNone/>
            </a:pPr>
            <a:r>
              <a:rPr lang="es" sz="800"/>
              <a:t>Andre</a:t>
            </a:r>
            <a:endParaRPr sz="800"/>
          </a:p>
        </p:txBody>
      </p:sp>
      <p:sp>
        <p:nvSpPr>
          <p:cNvPr id="626" name="Google Shape;626;g271b24ef7be_1_276:notes"/>
          <p:cNvSpPr/>
          <p:nvPr>
            <p:ph idx="2" type="sldImg"/>
          </p:nvPr>
        </p:nvSpPr>
        <p:spPr>
          <a:xfrm>
            <a:off x="2143125" y="685800"/>
            <a:ext cx="2572346"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71b24ef7be_1_285:notes"/>
          <p:cNvSpPr txBox="1"/>
          <p:nvPr>
            <p:ph idx="1" type="body"/>
          </p:nvPr>
        </p:nvSpPr>
        <p:spPr>
          <a:xfrm>
            <a:off x="685800" y="4343400"/>
            <a:ext cx="5486400" cy="4114800"/>
          </a:xfrm>
          <a:prstGeom prst="rect">
            <a:avLst/>
          </a:prstGeom>
        </p:spPr>
        <p:txBody>
          <a:bodyPr anchorCtr="0" anchor="t" bIns="49950" lIns="49950" spcFirstLastPara="1" rIns="49950" wrap="square" tIns="49950">
            <a:noAutofit/>
          </a:bodyPr>
          <a:lstStyle/>
          <a:p>
            <a:pPr indent="0" lvl="0" marL="0" rtl="0" algn="l">
              <a:spcBef>
                <a:spcPts val="0"/>
              </a:spcBef>
              <a:spcAft>
                <a:spcPts val="0"/>
              </a:spcAft>
              <a:buNone/>
            </a:pPr>
            <a:r>
              <a:t/>
            </a:r>
            <a:endParaRPr/>
          </a:p>
        </p:txBody>
      </p:sp>
      <p:sp>
        <p:nvSpPr>
          <p:cNvPr id="636" name="Google Shape;636;g271b24ef7be_1_2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71b24ef7be_1_294:notes"/>
          <p:cNvSpPr txBox="1"/>
          <p:nvPr>
            <p:ph idx="1" type="body"/>
          </p:nvPr>
        </p:nvSpPr>
        <p:spPr>
          <a:xfrm>
            <a:off x="685800" y="4343400"/>
            <a:ext cx="5486400" cy="4114933"/>
          </a:xfrm>
          <a:prstGeom prst="rect">
            <a:avLst/>
          </a:prstGeom>
          <a:noFill/>
          <a:ln>
            <a:noFill/>
          </a:ln>
        </p:spPr>
        <p:txBody>
          <a:bodyPr anchorCtr="0" anchor="t" bIns="49950" lIns="49950" spcFirstLastPara="1" rIns="49950" wrap="square" tIns="49950">
            <a:noAutofit/>
          </a:bodyPr>
          <a:lstStyle/>
          <a:p>
            <a:pPr indent="0" lvl="0" marL="0" rtl="0" algn="l">
              <a:lnSpc>
                <a:spcPct val="100000"/>
              </a:lnSpc>
              <a:spcBef>
                <a:spcPts val="0"/>
              </a:spcBef>
              <a:spcAft>
                <a:spcPts val="0"/>
              </a:spcAft>
              <a:buSzPts val="600"/>
              <a:buNone/>
            </a:pPr>
            <a:r>
              <a:rPr lang="es" sz="800"/>
              <a:t>Andre</a:t>
            </a:r>
            <a:endParaRPr sz="800"/>
          </a:p>
        </p:txBody>
      </p:sp>
      <p:sp>
        <p:nvSpPr>
          <p:cNvPr id="646" name="Google Shape;646;g271b24ef7be_1_294:notes"/>
          <p:cNvSpPr/>
          <p:nvPr>
            <p:ph idx="2" type="sldImg"/>
          </p:nvPr>
        </p:nvSpPr>
        <p:spPr>
          <a:xfrm>
            <a:off x="2143125" y="685800"/>
            <a:ext cx="2572346"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71b24ef7be_1_305:notes"/>
          <p:cNvSpPr txBox="1"/>
          <p:nvPr>
            <p:ph idx="1" type="body"/>
          </p:nvPr>
        </p:nvSpPr>
        <p:spPr>
          <a:xfrm>
            <a:off x="685800" y="4343400"/>
            <a:ext cx="5486400" cy="4114933"/>
          </a:xfrm>
          <a:prstGeom prst="rect">
            <a:avLst/>
          </a:prstGeom>
          <a:noFill/>
          <a:ln>
            <a:noFill/>
          </a:ln>
        </p:spPr>
        <p:txBody>
          <a:bodyPr anchorCtr="0" anchor="t" bIns="49950" lIns="49950" spcFirstLastPara="1" rIns="49950" wrap="square" tIns="49950">
            <a:noAutofit/>
          </a:bodyPr>
          <a:lstStyle/>
          <a:p>
            <a:pPr indent="0" lvl="0" marL="0" rtl="0" algn="l">
              <a:lnSpc>
                <a:spcPct val="100000"/>
              </a:lnSpc>
              <a:spcBef>
                <a:spcPts val="0"/>
              </a:spcBef>
              <a:spcAft>
                <a:spcPts val="0"/>
              </a:spcAft>
              <a:buSzPts val="600"/>
              <a:buNone/>
            </a:pPr>
            <a:r>
              <a:rPr lang="es" sz="800"/>
              <a:t>Andre</a:t>
            </a:r>
            <a:endParaRPr sz="800"/>
          </a:p>
        </p:txBody>
      </p:sp>
      <p:sp>
        <p:nvSpPr>
          <p:cNvPr id="658" name="Google Shape;658;g271b24ef7be_1_305:notes"/>
          <p:cNvSpPr/>
          <p:nvPr>
            <p:ph idx="2" type="sldImg"/>
          </p:nvPr>
        </p:nvSpPr>
        <p:spPr>
          <a:xfrm>
            <a:off x="2143125" y="685800"/>
            <a:ext cx="2572346"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71b24ef7be_1_311:notes"/>
          <p:cNvSpPr txBox="1"/>
          <p:nvPr>
            <p:ph idx="1" type="body"/>
          </p:nvPr>
        </p:nvSpPr>
        <p:spPr>
          <a:xfrm>
            <a:off x="685800" y="4343400"/>
            <a:ext cx="5486400" cy="4114933"/>
          </a:xfrm>
          <a:prstGeom prst="rect">
            <a:avLst/>
          </a:prstGeom>
          <a:noFill/>
          <a:ln>
            <a:noFill/>
          </a:ln>
        </p:spPr>
        <p:txBody>
          <a:bodyPr anchorCtr="0" anchor="t" bIns="49950" lIns="49950" spcFirstLastPara="1" rIns="49950" wrap="square" tIns="49950">
            <a:noAutofit/>
          </a:bodyPr>
          <a:lstStyle/>
          <a:p>
            <a:pPr indent="0" lvl="0" marL="0" rtl="0" algn="l">
              <a:lnSpc>
                <a:spcPct val="100000"/>
              </a:lnSpc>
              <a:spcBef>
                <a:spcPts val="0"/>
              </a:spcBef>
              <a:spcAft>
                <a:spcPts val="0"/>
              </a:spcAft>
              <a:buSzPts val="600"/>
              <a:buNone/>
            </a:pPr>
            <a:r>
              <a:rPr lang="es" sz="800"/>
              <a:t>Andre</a:t>
            </a:r>
            <a:endParaRPr sz="800"/>
          </a:p>
        </p:txBody>
      </p:sp>
      <p:sp>
        <p:nvSpPr>
          <p:cNvPr id="665" name="Google Shape;665;g271b24ef7be_1_311:notes"/>
          <p:cNvSpPr/>
          <p:nvPr>
            <p:ph idx="2" type="sldImg"/>
          </p:nvPr>
        </p:nvSpPr>
        <p:spPr>
          <a:xfrm>
            <a:off x="2143125" y="685800"/>
            <a:ext cx="2572346"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71b24ef7be_1_321:notes"/>
          <p:cNvSpPr txBox="1"/>
          <p:nvPr>
            <p:ph idx="1" type="body"/>
          </p:nvPr>
        </p:nvSpPr>
        <p:spPr>
          <a:xfrm>
            <a:off x="685800" y="4343400"/>
            <a:ext cx="5486400" cy="4114933"/>
          </a:xfrm>
          <a:prstGeom prst="rect">
            <a:avLst/>
          </a:prstGeom>
          <a:noFill/>
          <a:ln>
            <a:noFill/>
          </a:ln>
        </p:spPr>
        <p:txBody>
          <a:bodyPr anchorCtr="0" anchor="t" bIns="107525" lIns="107525" spcFirstLastPara="1" rIns="107525" wrap="square" tIns="107525">
            <a:noAutofit/>
          </a:bodyPr>
          <a:lstStyle/>
          <a:p>
            <a:pPr indent="0" lvl="0" marL="0" rtl="0" algn="l">
              <a:lnSpc>
                <a:spcPct val="100000"/>
              </a:lnSpc>
              <a:spcBef>
                <a:spcPts val="0"/>
              </a:spcBef>
              <a:spcAft>
                <a:spcPts val="0"/>
              </a:spcAft>
              <a:buClr>
                <a:schemeClr val="dk1"/>
              </a:buClr>
              <a:buSzPts val="1400"/>
              <a:buFont typeface="Arial"/>
              <a:buNone/>
            </a:pPr>
            <a:r>
              <a:rPr lang="es" sz="1000"/>
              <a:t>andre</a:t>
            </a:r>
            <a:endParaRPr sz="1000"/>
          </a:p>
        </p:txBody>
      </p:sp>
      <p:sp>
        <p:nvSpPr>
          <p:cNvPr id="676" name="Google Shape;676;g271b24ef7be_1_321:notes"/>
          <p:cNvSpPr/>
          <p:nvPr>
            <p:ph idx="2" type="sldImg"/>
          </p:nvPr>
        </p:nvSpPr>
        <p:spPr>
          <a:xfrm>
            <a:off x="2143125" y="685800"/>
            <a:ext cx="25717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02f96627b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6" name="Google Shape;686;g202f96627b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02f96627b3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2" name="Google Shape;692;g202f96627b3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02f96627b3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0" name="Google Shape;700;g202f96627b3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02f96627b3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7" name="Google Shape;707;g202f96627b3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3b4d6135621c98c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3b4d6135621c98c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g13b4d6135621c98c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02f96627b3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4" name="Google Shape;714;g202f96627b3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0da062841a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0da062841a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1" name="Google Shape;721;g20da062841a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02f96627b3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202f96627b3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g202f96627b3_0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02f96627b3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202f96627b3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g202f96627b3_0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02fdecf452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202fdecf452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4" name="Google Shape;744;g202fdecf452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02fdecf452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202fdecf452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0" name="Google Shape;760;g202fdecf452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02fdecf452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202fdecf452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g202fdecf452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202fdecf452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202fdecf452_0_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4" name="Google Shape;784;g202fdecf452_0_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202fdecf452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202fdecf452_0_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9" name="Google Shape;799;g202fdecf452_0_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d0ff491df4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s"/>
              <a:t>andrea</a:t>
            </a:r>
            <a:endParaRPr/>
          </a:p>
        </p:txBody>
      </p:sp>
      <p:sp>
        <p:nvSpPr>
          <p:cNvPr id="811" name="Google Shape;811;g2d0ff491df4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d0ff491df4_3_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g2d0ff491df4_3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02fdecf452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02fdecf452_0_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g202fdecf452_0_9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202fdecf452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s"/>
              <a:t>andrea</a:t>
            </a:r>
            <a:endParaRPr/>
          </a:p>
        </p:txBody>
      </p:sp>
      <p:sp>
        <p:nvSpPr>
          <p:cNvPr id="828" name="Google Shape;828;g202fdecf452_0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202fdecf452_0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s"/>
              <a:t>andrea</a:t>
            </a:r>
            <a:endParaRPr/>
          </a:p>
        </p:txBody>
      </p:sp>
      <p:sp>
        <p:nvSpPr>
          <p:cNvPr id="837" name="Google Shape;837;g202fdecf452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02fdecf452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s"/>
              <a:t>andrea</a:t>
            </a:r>
            <a:endParaRPr/>
          </a:p>
        </p:txBody>
      </p:sp>
      <p:sp>
        <p:nvSpPr>
          <p:cNvPr id="845" name="Google Shape;845;g202fdecf452_0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58" name="Google Shape;858;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64" name="Google Shape;864;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02fdecf452_0_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70" name="Google Shape;870;g202fdecf452_0_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1f7aa13143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79" name="Google Shape;879;g1f7aa13143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1f7df30002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85" name="Google Shape;885;g1f7df30002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1f7aa13143c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91" name="Google Shape;891;g1f7aa13143c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df1a43c9d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df1a43c9d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g2df1a43c9d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8" name="Google Shape;89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8" name="Google Shape;90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9:notes"/>
          <p:cNvSpPr txBox="1"/>
          <p:nvPr>
            <p:ph idx="1" type="body"/>
          </p:nvPr>
        </p:nvSpPr>
        <p:spPr>
          <a:xfrm>
            <a:off x="685800" y="4400549"/>
            <a:ext cx="5486400" cy="360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919" name="Google Shape;91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df1a43c9d6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df1a43c9d6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2df1a43c9d6_0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0310956231_0_4:notes"/>
          <p:cNvSpPr txBox="1"/>
          <p:nvPr>
            <p:ph idx="1" type="body"/>
          </p:nvPr>
        </p:nvSpPr>
        <p:spPr>
          <a:xfrm>
            <a:off x="685800" y="4343400"/>
            <a:ext cx="5486400" cy="4114800"/>
          </a:xfrm>
          <a:prstGeom prst="rect">
            <a:avLst/>
          </a:prstGeom>
          <a:noFill/>
          <a:ln>
            <a:noFill/>
          </a:ln>
        </p:spPr>
        <p:txBody>
          <a:bodyPr anchorCtr="0" anchor="t" bIns="107525" lIns="107525" spcFirstLastPara="1" rIns="107525" wrap="square" tIns="107525">
            <a:noAutofit/>
          </a:bodyPr>
          <a:lstStyle/>
          <a:p>
            <a:pPr indent="0" lvl="0" marL="0" rtl="0" algn="l">
              <a:lnSpc>
                <a:spcPct val="100000"/>
              </a:lnSpc>
              <a:spcBef>
                <a:spcPts val="0"/>
              </a:spcBef>
              <a:spcAft>
                <a:spcPts val="0"/>
              </a:spcAft>
              <a:buSzPts val="1600"/>
              <a:buNone/>
            </a:pPr>
            <a:r>
              <a:t/>
            </a:r>
            <a:endParaRPr/>
          </a:p>
        </p:txBody>
      </p:sp>
      <p:sp>
        <p:nvSpPr>
          <p:cNvPr id="375" name="Google Shape;375;g20310956231_0_4:notes"/>
          <p:cNvSpPr/>
          <p:nvPr>
            <p:ph idx="2" type="sldImg"/>
          </p:nvPr>
        </p:nvSpPr>
        <p:spPr>
          <a:xfrm>
            <a:off x="2143125" y="685800"/>
            <a:ext cx="25719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o de Título">
  <p:cSld name="Diapositivo de Título">
    <p:spTree>
      <p:nvGrpSpPr>
        <p:cNvPr id="15" name="Shape 15"/>
        <p:cNvGrpSpPr/>
        <p:nvPr/>
      </p:nvGrpSpPr>
      <p:grpSpPr>
        <a:xfrm>
          <a:off x="0" y="0"/>
          <a:ext cx="0" cy="0"/>
          <a:chOff x="0" y="0"/>
          <a:chExt cx="0" cy="0"/>
        </a:xfrm>
      </p:grpSpPr>
      <p:pic>
        <p:nvPicPr>
          <p:cNvPr descr="Uma imagem com planta, árvore, desenho, ilustração&#10;&#10;Descrição gerada automaticamente" id="16" name="Google Shape;16;p1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7" name="Google Shape;17;p11"/>
          <p:cNvSpPr txBox="1"/>
          <p:nvPr>
            <p:ph type="ctrTitle"/>
          </p:nvPr>
        </p:nvSpPr>
        <p:spPr>
          <a:xfrm>
            <a:off x="558141" y="2413330"/>
            <a:ext cx="4446440" cy="177866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46" name="Shape 46"/>
        <p:cNvGrpSpPr/>
        <p:nvPr/>
      </p:nvGrpSpPr>
      <p:grpSpPr>
        <a:xfrm>
          <a:off x="0" y="0"/>
          <a:ext cx="0" cy="0"/>
          <a:chOff x="0" y="0"/>
          <a:chExt cx="0" cy="0"/>
        </a:xfrm>
      </p:grpSpPr>
      <p:sp>
        <p:nvSpPr>
          <p:cNvPr id="47" name="Google Shape;47;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 Título" type="titleOnly">
  <p:cSld name="TITLE_ONLY">
    <p:spTree>
      <p:nvGrpSpPr>
        <p:cNvPr id="55" name="Shape 55"/>
        <p:cNvGrpSpPr/>
        <p:nvPr/>
      </p:nvGrpSpPr>
      <p:grpSpPr>
        <a:xfrm>
          <a:off x="0" y="0"/>
          <a:ext cx="0" cy="0"/>
          <a:chOff x="0" y="0"/>
          <a:chExt cx="0" cy="0"/>
        </a:xfrm>
      </p:grpSpPr>
      <p:sp>
        <p:nvSpPr>
          <p:cNvPr id="56" name="Google Shape;5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60" name="Shape 60"/>
        <p:cNvGrpSpPr/>
        <p:nvPr/>
      </p:nvGrpSpPr>
      <p:grpSpPr>
        <a:xfrm>
          <a:off x="0" y="0"/>
          <a:ext cx="0" cy="0"/>
          <a:chOff x="0" y="0"/>
          <a:chExt cx="0" cy="0"/>
        </a:xfrm>
      </p:grpSpPr>
      <p:sp>
        <p:nvSpPr>
          <p:cNvPr id="61" name="Google Shape;6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64" name="Shape 64"/>
        <p:cNvGrpSpPr/>
        <p:nvPr/>
      </p:nvGrpSpPr>
      <p:grpSpPr>
        <a:xfrm>
          <a:off x="0" y="0"/>
          <a:ext cx="0" cy="0"/>
          <a:chOff x="0" y="0"/>
          <a:chExt cx="0" cy="0"/>
        </a:xfrm>
      </p:grpSpPr>
      <p:sp>
        <p:nvSpPr>
          <p:cNvPr id="65" name="Google Shape;65;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71" name="Shape 71"/>
        <p:cNvGrpSpPr/>
        <p:nvPr/>
      </p:nvGrpSpPr>
      <p:grpSpPr>
        <a:xfrm>
          <a:off x="0" y="0"/>
          <a:ext cx="0" cy="0"/>
          <a:chOff x="0" y="0"/>
          <a:chExt cx="0" cy="0"/>
        </a:xfrm>
      </p:grpSpPr>
      <p:sp>
        <p:nvSpPr>
          <p:cNvPr id="72" name="Google Shape;72;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3"/>
          <p:cNvSpPr/>
          <p:nvPr>
            <p:ph idx="2" type="pic"/>
          </p:nvPr>
        </p:nvSpPr>
        <p:spPr>
          <a:xfrm>
            <a:off x="5183188" y="987425"/>
            <a:ext cx="6172200" cy="4873625"/>
          </a:xfrm>
          <a:prstGeom prst="rect">
            <a:avLst/>
          </a:prstGeom>
          <a:noFill/>
          <a:ln>
            <a:noFill/>
          </a:ln>
        </p:spPr>
      </p:sp>
      <p:sp>
        <p:nvSpPr>
          <p:cNvPr id="74" name="Google Shape;74;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78" name="Shape 78"/>
        <p:cNvGrpSpPr/>
        <p:nvPr/>
      </p:nvGrpSpPr>
      <p:grpSpPr>
        <a:xfrm>
          <a:off x="0" y="0"/>
          <a:ext cx="0" cy="0"/>
          <a:chOff x="0" y="0"/>
          <a:chExt cx="0" cy="0"/>
        </a:xfrm>
      </p:grpSpPr>
      <p:sp>
        <p:nvSpPr>
          <p:cNvPr id="79" name="Google Shape;79;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e Texto" type="vertTitleAndTx">
  <p:cSld name="VERTICAL_TITLE_AND_VERTICAL_TEXT">
    <p:spTree>
      <p:nvGrpSpPr>
        <p:cNvPr id="84" name="Shape 84"/>
        <p:cNvGrpSpPr/>
        <p:nvPr/>
      </p:nvGrpSpPr>
      <p:grpSpPr>
        <a:xfrm>
          <a:off x="0" y="0"/>
          <a:ext cx="0" cy="0"/>
          <a:chOff x="0" y="0"/>
          <a:chExt cx="0" cy="0"/>
        </a:xfrm>
      </p:grpSpPr>
      <p:sp>
        <p:nvSpPr>
          <p:cNvPr id="85" name="Google Shape;85;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o de Título" type="title">
  <p:cSld name="TITLE">
    <p:spTree>
      <p:nvGrpSpPr>
        <p:cNvPr id="90" name="Shape 90"/>
        <p:cNvGrpSpPr/>
        <p:nvPr/>
      </p:nvGrpSpPr>
      <p:grpSpPr>
        <a:xfrm>
          <a:off x="0" y="0"/>
          <a:ext cx="0" cy="0"/>
          <a:chOff x="0" y="0"/>
          <a:chExt cx="0" cy="0"/>
        </a:xfrm>
      </p:grpSpPr>
      <p:sp>
        <p:nvSpPr>
          <p:cNvPr id="91" name="Google Shape;91;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3" name="Google Shape;93;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 Título" type="titleOnly">
  <p:cSld name="TITLE_ONLY">
    <p:spTree>
      <p:nvGrpSpPr>
        <p:cNvPr id="102" name="Shape 102"/>
        <p:cNvGrpSpPr/>
        <p:nvPr/>
      </p:nvGrpSpPr>
      <p:grpSpPr>
        <a:xfrm>
          <a:off x="0" y="0"/>
          <a:ext cx="0" cy="0"/>
          <a:chOff x="0" y="0"/>
          <a:chExt cx="0" cy="0"/>
        </a:xfrm>
      </p:grpSpPr>
      <p:sp>
        <p:nvSpPr>
          <p:cNvPr id="103" name="Google Shape;103;g2d0ff491df4_3_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g2d0ff491df4_3_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2d0ff491df4_3_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g2d0ff491df4_3_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Objeto" type="obj">
  <p:cSld name="OBJECT">
    <p:spTree>
      <p:nvGrpSpPr>
        <p:cNvPr id="107" name="Shape 107"/>
        <p:cNvGrpSpPr/>
        <p:nvPr/>
      </p:nvGrpSpPr>
      <p:grpSpPr>
        <a:xfrm>
          <a:off x="0" y="0"/>
          <a:ext cx="0" cy="0"/>
          <a:chOff x="0" y="0"/>
          <a:chExt cx="0" cy="0"/>
        </a:xfrm>
      </p:grpSpPr>
      <p:pic>
        <p:nvPicPr>
          <p:cNvPr descr="Uma imagem com texto, captura de ecrã, Árvore de natal, design&#10;&#10;Descrição gerada automaticamente" id="108" name="Google Shape;108;g2d0ff491df4_3_1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9" name="Google Shape;109;g2d0ff491df4_3_11"/>
          <p:cNvSpPr txBox="1"/>
          <p:nvPr>
            <p:ph type="title"/>
          </p:nvPr>
        </p:nvSpPr>
        <p:spPr>
          <a:xfrm>
            <a:off x="636319" y="780762"/>
            <a:ext cx="10919362"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g2d0ff491df4_3_11"/>
          <p:cNvSpPr txBox="1"/>
          <p:nvPr>
            <p:ph idx="1" type="body"/>
          </p:nvPr>
        </p:nvSpPr>
        <p:spPr>
          <a:xfrm>
            <a:off x="636318" y="2106325"/>
            <a:ext cx="10919361" cy="40706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8" name="Shape 1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11" name="Shape 111"/>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112" name="Shape 112"/>
        <p:cNvGrpSpPr/>
        <p:nvPr/>
      </p:nvGrpSpPr>
      <p:grpSpPr>
        <a:xfrm>
          <a:off x="0" y="0"/>
          <a:ext cx="0" cy="0"/>
          <a:chOff x="0" y="0"/>
          <a:chExt cx="0" cy="0"/>
        </a:xfrm>
      </p:grpSpPr>
      <p:sp>
        <p:nvSpPr>
          <p:cNvPr id="113" name="Google Shape;113;g2d0ff491df4_3_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g2d0ff491df4_3_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g2d0ff491df4_3_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16" name="Shape 116"/>
        <p:cNvGrpSpPr/>
        <p:nvPr/>
      </p:nvGrpSpPr>
      <p:grpSpPr>
        <a:xfrm>
          <a:off x="0" y="0"/>
          <a:ext cx="0" cy="0"/>
          <a:chOff x="0" y="0"/>
          <a:chExt cx="0" cy="0"/>
        </a:xfrm>
      </p:grpSpPr>
      <p:sp>
        <p:nvSpPr>
          <p:cNvPr id="117" name="Google Shape;117;g2d0ff491df4_3_20"/>
          <p:cNvSpPr txBox="1"/>
          <p:nvPr>
            <p:ph idx="11" type="ftr"/>
          </p:nvPr>
        </p:nvSpPr>
        <p:spPr>
          <a:xfrm>
            <a:off x="4038600" y="6356350"/>
            <a:ext cx="4114800" cy="365125"/>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g2d0ff491df4_3_20"/>
          <p:cNvSpPr txBox="1"/>
          <p:nvPr>
            <p:ph idx="10" type="dt"/>
          </p:nvPr>
        </p:nvSpPr>
        <p:spPr>
          <a:xfrm>
            <a:off x="838200" y="6356350"/>
            <a:ext cx="2743200"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g2d0ff491df4_3_20"/>
          <p:cNvSpPr txBox="1"/>
          <p:nvPr>
            <p:ph idx="12" type="sldNum"/>
          </p:nvPr>
        </p:nvSpPr>
        <p:spPr>
          <a:xfrm>
            <a:off x="8610600" y="6356350"/>
            <a:ext cx="2743200"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o de Título">
  <p:cSld name="Diapositivo de Título">
    <p:spTree>
      <p:nvGrpSpPr>
        <p:cNvPr id="120" name="Shape 120"/>
        <p:cNvGrpSpPr/>
        <p:nvPr/>
      </p:nvGrpSpPr>
      <p:grpSpPr>
        <a:xfrm>
          <a:off x="0" y="0"/>
          <a:ext cx="0" cy="0"/>
          <a:chOff x="0" y="0"/>
          <a:chExt cx="0" cy="0"/>
        </a:xfrm>
      </p:grpSpPr>
      <p:pic>
        <p:nvPicPr>
          <p:cNvPr descr="Uma imagem com planta, árvore, desenho, ilustração&#10;&#10;Descrição gerada automaticamente" id="121" name="Google Shape;121;g2d0ff491df4_3_2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2" name="Google Shape;122;g2d0ff491df4_3_24"/>
          <p:cNvSpPr txBox="1"/>
          <p:nvPr>
            <p:ph type="ctrTitle"/>
          </p:nvPr>
        </p:nvSpPr>
        <p:spPr>
          <a:xfrm>
            <a:off x="558141" y="2413330"/>
            <a:ext cx="4446440" cy="177866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ítulo e Objeto">
  <p:cSld name="1_Título e Objeto">
    <p:spTree>
      <p:nvGrpSpPr>
        <p:cNvPr id="123" name="Shape 123"/>
        <p:cNvGrpSpPr/>
        <p:nvPr/>
      </p:nvGrpSpPr>
      <p:grpSpPr>
        <a:xfrm>
          <a:off x="0" y="0"/>
          <a:ext cx="0" cy="0"/>
          <a:chOff x="0" y="0"/>
          <a:chExt cx="0" cy="0"/>
        </a:xfrm>
      </p:grpSpPr>
      <p:pic>
        <p:nvPicPr>
          <p:cNvPr descr="Uma imagem com captura de ecrã, texto, design&#10;&#10;Descrição gerada automaticamente" id="124" name="Google Shape;124;g2d0ff491df4_3_2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5" name="Google Shape;125;g2d0ff491df4_3_27"/>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26" name="Shape 126"/>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ítulo e Objeto">
  <p:cSld name="3_Título e Objeto">
    <p:spTree>
      <p:nvGrpSpPr>
        <p:cNvPr id="127" name="Shape 127"/>
        <p:cNvGrpSpPr/>
        <p:nvPr/>
      </p:nvGrpSpPr>
      <p:grpSpPr>
        <a:xfrm>
          <a:off x="0" y="0"/>
          <a:ext cx="0" cy="0"/>
          <a:chOff x="0" y="0"/>
          <a:chExt cx="0" cy="0"/>
        </a:xfrm>
      </p:grpSpPr>
      <p:pic>
        <p:nvPicPr>
          <p:cNvPr descr="Uma imagem com texto, árvore, captura de ecrã, planta&#10;&#10;Descrição gerada automaticamente" id="128" name="Google Shape;128;g2d0ff491df4_3_3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9" name="Google Shape;129;g2d0ff491df4_3_31"/>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p:cSld name="Em branco">
    <p:spTree>
      <p:nvGrpSpPr>
        <p:cNvPr id="130" name="Shape 130"/>
        <p:cNvGrpSpPr/>
        <p:nvPr/>
      </p:nvGrpSpPr>
      <p:grpSpPr>
        <a:xfrm>
          <a:off x="0" y="0"/>
          <a:ext cx="0" cy="0"/>
          <a:chOff x="0" y="0"/>
          <a:chExt cx="0" cy="0"/>
        </a:xfrm>
      </p:grpSpPr>
      <p:pic>
        <p:nvPicPr>
          <p:cNvPr descr="Uma imagem com texto, captura de ecrã, árvore&#10;&#10;Descrição gerada automaticamente" id="131" name="Google Shape;131;g2d0ff491df4_3_3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2" name="Google Shape;132;g2d0ff491df4_3_34"/>
          <p:cNvSpPr txBox="1"/>
          <p:nvPr>
            <p:ph type="title"/>
          </p:nvPr>
        </p:nvSpPr>
        <p:spPr>
          <a:xfrm>
            <a:off x="5459607" y="1843553"/>
            <a:ext cx="5669200" cy="28528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3300"/>
              <a:buFont typeface="Arial"/>
              <a:buNone/>
              <a:defRPr sz="440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cção" type="secHead">
  <p:cSld name="SECTION_HEADER">
    <p:spTree>
      <p:nvGrpSpPr>
        <p:cNvPr id="133" name="Shape 133"/>
        <p:cNvGrpSpPr/>
        <p:nvPr/>
      </p:nvGrpSpPr>
      <p:grpSpPr>
        <a:xfrm>
          <a:off x="0" y="0"/>
          <a:ext cx="0" cy="0"/>
          <a:chOff x="0" y="0"/>
          <a:chExt cx="0" cy="0"/>
        </a:xfrm>
      </p:grpSpPr>
      <p:sp>
        <p:nvSpPr>
          <p:cNvPr id="134" name="Google Shape;134;g2d0ff491df4_3_3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g2d0ff491df4_3_3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136" name="Google Shape;136;g2d0ff491df4_3_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g2d0ff491df4_3_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g2d0ff491df4_3_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Duplo" type="twoObj">
  <p:cSld name="TWO_OBJECTS">
    <p:spTree>
      <p:nvGrpSpPr>
        <p:cNvPr id="139" name="Shape 139"/>
        <p:cNvGrpSpPr/>
        <p:nvPr/>
      </p:nvGrpSpPr>
      <p:grpSpPr>
        <a:xfrm>
          <a:off x="0" y="0"/>
          <a:ext cx="0" cy="0"/>
          <a:chOff x="0" y="0"/>
          <a:chExt cx="0" cy="0"/>
        </a:xfrm>
      </p:grpSpPr>
      <p:sp>
        <p:nvSpPr>
          <p:cNvPr id="140" name="Google Shape;140;g2d0ff491df4_3_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g2d0ff491df4_3_4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g2d0ff491df4_3_4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g2d0ff491df4_3_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g2d0ff491df4_3_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g2d0ff491df4_3_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9" name="Shape 19"/>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146" name="Shape 146"/>
        <p:cNvGrpSpPr/>
        <p:nvPr/>
      </p:nvGrpSpPr>
      <p:grpSpPr>
        <a:xfrm>
          <a:off x="0" y="0"/>
          <a:ext cx="0" cy="0"/>
          <a:chOff x="0" y="0"/>
          <a:chExt cx="0" cy="0"/>
        </a:xfrm>
      </p:grpSpPr>
      <p:sp>
        <p:nvSpPr>
          <p:cNvPr id="147" name="Google Shape;147;g2d0ff491df4_3_5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g2d0ff491df4_3_5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9" name="Google Shape;149;g2d0ff491df4_3_5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g2d0ff491df4_3_5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1" name="Google Shape;151;g2d0ff491df4_3_5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g2d0ff491df4_3_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g2d0ff491df4_3_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g2d0ff491df4_3_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155" name="Shape 155"/>
        <p:cNvGrpSpPr/>
        <p:nvPr/>
      </p:nvGrpSpPr>
      <p:grpSpPr>
        <a:xfrm>
          <a:off x="0" y="0"/>
          <a:ext cx="0" cy="0"/>
          <a:chOff x="0" y="0"/>
          <a:chExt cx="0" cy="0"/>
        </a:xfrm>
      </p:grpSpPr>
      <p:sp>
        <p:nvSpPr>
          <p:cNvPr id="156" name="Google Shape;156;g2d0ff491df4_3_5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g2d0ff491df4_3_5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58" name="Google Shape;158;g2d0ff491df4_3_5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9" name="Google Shape;159;g2d0ff491df4_3_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g2d0ff491df4_3_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g2d0ff491df4_3_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162" name="Shape 162"/>
        <p:cNvGrpSpPr/>
        <p:nvPr/>
      </p:nvGrpSpPr>
      <p:grpSpPr>
        <a:xfrm>
          <a:off x="0" y="0"/>
          <a:ext cx="0" cy="0"/>
          <a:chOff x="0" y="0"/>
          <a:chExt cx="0" cy="0"/>
        </a:xfrm>
      </p:grpSpPr>
      <p:sp>
        <p:nvSpPr>
          <p:cNvPr id="163" name="Google Shape;163;g2d0ff491df4_3_6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g2d0ff491df4_3_66"/>
          <p:cNvSpPr/>
          <p:nvPr>
            <p:ph idx="2" type="pic"/>
          </p:nvPr>
        </p:nvSpPr>
        <p:spPr>
          <a:xfrm>
            <a:off x="5183188" y="987425"/>
            <a:ext cx="6172200" cy="4873625"/>
          </a:xfrm>
          <a:prstGeom prst="rect">
            <a:avLst/>
          </a:prstGeom>
          <a:noFill/>
          <a:ln>
            <a:noFill/>
          </a:ln>
        </p:spPr>
      </p:sp>
      <p:sp>
        <p:nvSpPr>
          <p:cNvPr id="165" name="Google Shape;165;g2d0ff491df4_3_6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6" name="Google Shape;166;g2d0ff491df4_3_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g2d0ff491df4_3_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g2d0ff491df4_3_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169" name="Shape 169"/>
        <p:cNvGrpSpPr/>
        <p:nvPr/>
      </p:nvGrpSpPr>
      <p:grpSpPr>
        <a:xfrm>
          <a:off x="0" y="0"/>
          <a:ext cx="0" cy="0"/>
          <a:chOff x="0" y="0"/>
          <a:chExt cx="0" cy="0"/>
        </a:xfrm>
      </p:grpSpPr>
      <p:sp>
        <p:nvSpPr>
          <p:cNvPr id="170" name="Google Shape;170;g2d0ff491df4_3_7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g2d0ff491df4_3_7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g2d0ff491df4_3_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g2d0ff491df4_3_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g2d0ff491df4_3_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e Texto" type="vertTitleAndTx">
  <p:cSld name="VERTICAL_TITLE_AND_VERTICAL_TEXT">
    <p:spTree>
      <p:nvGrpSpPr>
        <p:cNvPr id="175" name="Shape 175"/>
        <p:cNvGrpSpPr/>
        <p:nvPr/>
      </p:nvGrpSpPr>
      <p:grpSpPr>
        <a:xfrm>
          <a:off x="0" y="0"/>
          <a:ext cx="0" cy="0"/>
          <a:chOff x="0" y="0"/>
          <a:chExt cx="0" cy="0"/>
        </a:xfrm>
      </p:grpSpPr>
      <p:sp>
        <p:nvSpPr>
          <p:cNvPr id="176" name="Google Shape;176;g2d0ff491df4_3_7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g2d0ff491df4_3_7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g2d0ff491df4_3_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g2d0ff491df4_3_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g2d0ff491df4_3_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o de Título" type="title">
  <p:cSld name="TITLE">
    <p:spTree>
      <p:nvGrpSpPr>
        <p:cNvPr id="181" name="Shape 181"/>
        <p:cNvGrpSpPr/>
        <p:nvPr/>
      </p:nvGrpSpPr>
      <p:grpSpPr>
        <a:xfrm>
          <a:off x="0" y="0"/>
          <a:ext cx="0" cy="0"/>
          <a:chOff x="0" y="0"/>
          <a:chExt cx="0" cy="0"/>
        </a:xfrm>
      </p:grpSpPr>
      <p:sp>
        <p:nvSpPr>
          <p:cNvPr id="182" name="Google Shape;182;g2d0ff491df4_3_8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g2d0ff491df4_3_8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4" name="Google Shape;184;g2d0ff491df4_3_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g2d0ff491df4_3_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g2d0ff491df4_3_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Objeto" type="obj">
  <p:cSld name="OBJECT">
    <p:spTree>
      <p:nvGrpSpPr>
        <p:cNvPr id="193" name="Shape 193"/>
        <p:cNvGrpSpPr/>
        <p:nvPr/>
      </p:nvGrpSpPr>
      <p:grpSpPr>
        <a:xfrm>
          <a:off x="0" y="0"/>
          <a:ext cx="0" cy="0"/>
          <a:chOff x="0" y="0"/>
          <a:chExt cx="0" cy="0"/>
        </a:xfrm>
      </p:grpSpPr>
      <p:pic>
        <p:nvPicPr>
          <p:cNvPr descr="Uma imagem com texto, captura de ecrã, Árvore de natal, design&#10;&#10;Descrição gerada automaticamente" id="194" name="Google Shape;194;g271b24ef7be_1_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5" name="Google Shape;195;g271b24ef7be_1_6"/>
          <p:cNvSpPr txBox="1"/>
          <p:nvPr>
            <p:ph type="title"/>
          </p:nvPr>
        </p:nvSpPr>
        <p:spPr>
          <a:xfrm>
            <a:off x="636319" y="780763"/>
            <a:ext cx="10919362" cy="1325563"/>
          </a:xfrm>
          <a:prstGeom prst="rect">
            <a:avLst/>
          </a:prstGeom>
          <a:noFill/>
          <a:ln>
            <a:noFill/>
          </a:ln>
        </p:spPr>
        <p:txBody>
          <a:bodyPr anchorCtr="0" anchor="ctr" bIns="30475" lIns="60950" spcFirstLastPara="1" rIns="60950" wrap="square" tIns="30475">
            <a:normAutofit/>
          </a:bodyPr>
          <a:lstStyle>
            <a:lvl1pPr lvl="0" algn="ctr">
              <a:lnSpc>
                <a:spcPct val="90000"/>
              </a:lnSpc>
              <a:spcBef>
                <a:spcPts val="0"/>
              </a:spcBef>
              <a:spcAft>
                <a:spcPts val="0"/>
              </a:spcAft>
              <a:buClr>
                <a:schemeClr val="dk1"/>
              </a:buClr>
              <a:buSzPts val="2700"/>
              <a:buFont typeface="Calibri"/>
              <a:buNone/>
              <a:defRPr b="1" sz="4000">
                <a:latin typeface="Calibri"/>
                <a:ea typeface="Calibri"/>
                <a:cs typeface="Calibri"/>
                <a:sym typeface="Calibri"/>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196" name="Google Shape;196;g271b24ef7be_1_6"/>
          <p:cNvSpPr txBox="1"/>
          <p:nvPr>
            <p:ph idx="1" type="body"/>
          </p:nvPr>
        </p:nvSpPr>
        <p:spPr>
          <a:xfrm>
            <a:off x="636319" y="2106325"/>
            <a:ext cx="10919361" cy="4070638"/>
          </a:xfrm>
          <a:prstGeom prst="rect">
            <a:avLst/>
          </a:prstGeom>
          <a:noFill/>
          <a:ln>
            <a:noFill/>
          </a:ln>
        </p:spPr>
        <p:txBody>
          <a:bodyPr anchorCtr="0" anchor="t" bIns="30475" lIns="60950" spcFirstLastPara="1" rIns="60950" wrap="square" tIns="30475">
            <a:normAutofit/>
          </a:bodyPr>
          <a:lstStyle>
            <a:lvl1pPr indent="-349250" lvl="0" marL="457200" algn="l">
              <a:lnSpc>
                <a:spcPct val="90000"/>
              </a:lnSpc>
              <a:spcBef>
                <a:spcPts val="1000"/>
              </a:spcBef>
              <a:spcAft>
                <a:spcPts val="0"/>
              </a:spcAft>
              <a:buClr>
                <a:schemeClr val="dk1"/>
              </a:buClr>
              <a:buSzPts val="1900"/>
              <a:buChar char="•"/>
              <a:defRPr>
                <a:latin typeface="Calibri"/>
                <a:ea typeface="Calibri"/>
                <a:cs typeface="Calibri"/>
                <a:sym typeface="Calibri"/>
              </a:defRPr>
            </a:lvl1pPr>
            <a:lvl2pPr indent="-330200" lvl="1" marL="914400" algn="l">
              <a:lnSpc>
                <a:spcPct val="90000"/>
              </a:lnSpc>
              <a:spcBef>
                <a:spcPts val="500"/>
              </a:spcBef>
              <a:spcAft>
                <a:spcPts val="0"/>
              </a:spcAft>
              <a:buClr>
                <a:schemeClr val="dk1"/>
              </a:buClr>
              <a:buSzPts val="1600"/>
              <a:buChar char="•"/>
              <a:defRPr>
                <a:latin typeface="Calibri"/>
                <a:ea typeface="Calibri"/>
                <a:cs typeface="Calibri"/>
                <a:sym typeface="Calibri"/>
              </a:defRPr>
            </a:lvl2pPr>
            <a:lvl3pPr indent="-311150" lvl="2" marL="1371600" algn="l">
              <a:lnSpc>
                <a:spcPct val="90000"/>
              </a:lnSpc>
              <a:spcBef>
                <a:spcPts val="500"/>
              </a:spcBef>
              <a:spcAft>
                <a:spcPts val="0"/>
              </a:spcAft>
              <a:buClr>
                <a:schemeClr val="dk1"/>
              </a:buClr>
              <a:buSzPts val="1300"/>
              <a:buChar char="•"/>
              <a:defRPr>
                <a:latin typeface="Calibri"/>
                <a:ea typeface="Calibri"/>
                <a:cs typeface="Calibri"/>
                <a:sym typeface="Calibri"/>
              </a:defRPr>
            </a:lvl3pPr>
            <a:lvl4pPr indent="-304800" lvl="3" marL="1828800" algn="l">
              <a:lnSpc>
                <a:spcPct val="90000"/>
              </a:lnSpc>
              <a:spcBef>
                <a:spcPts val="500"/>
              </a:spcBef>
              <a:spcAft>
                <a:spcPts val="0"/>
              </a:spcAft>
              <a:buClr>
                <a:schemeClr val="dk1"/>
              </a:buClr>
              <a:buSzPts val="1200"/>
              <a:buChar char="•"/>
              <a:defRPr>
                <a:latin typeface="Calibri"/>
                <a:ea typeface="Calibri"/>
                <a:cs typeface="Calibri"/>
                <a:sym typeface="Calibri"/>
              </a:defRPr>
            </a:lvl4pPr>
            <a:lvl5pPr indent="-304800" lvl="4" marL="2286000" algn="l">
              <a:lnSpc>
                <a:spcPct val="90000"/>
              </a:lnSpc>
              <a:spcBef>
                <a:spcPts val="500"/>
              </a:spcBef>
              <a:spcAft>
                <a:spcPts val="0"/>
              </a:spcAft>
              <a:buClr>
                <a:schemeClr val="dk1"/>
              </a:buClr>
              <a:buSzPts val="1200"/>
              <a:buChar char="•"/>
              <a:defRPr>
                <a:latin typeface="Calibri"/>
                <a:ea typeface="Calibri"/>
                <a:cs typeface="Calibri"/>
                <a:sym typeface="Calibri"/>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7" name="Shape 197"/>
        <p:cNvGrpSpPr/>
        <p:nvPr/>
      </p:nvGrpSpPr>
      <p:grpSpPr>
        <a:xfrm>
          <a:off x="0" y="0"/>
          <a:ext cx="0" cy="0"/>
          <a:chOff x="0" y="0"/>
          <a:chExt cx="0" cy="0"/>
        </a:xfrm>
      </p:grpSpPr>
      <p:sp>
        <p:nvSpPr>
          <p:cNvPr id="198" name="Google Shape;198;g271b24ef7be_1_10"/>
          <p:cNvSpPr txBox="1"/>
          <p:nvPr>
            <p:ph type="title"/>
          </p:nvPr>
        </p:nvSpPr>
        <p:spPr>
          <a:xfrm>
            <a:off x="415600" y="593367"/>
            <a:ext cx="11360800" cy="763600"/>
          </a:xfrm>
          <a:prstGeom prst="rect">
            <a:avLst/>
          </a:prstGeom>
          <a:noFill/>
          <a:ln>
            <a:noFill/>
          </a:ln>
        </p:spPr>
        <p:txBody>
          <a:bodyPr anchorCtr="0" anchor="t" bIns="60950" lIns="60950" spcFirstLastPara="1" rIns="60950" wrap="square" tIns="60950">
            <a:noAutofit/>
          </a:bodyPr>
          <a:lstStyle>
            <a:lvl1pPr lvl="0" algn="l">
              <a:lnSpc>
                <a:spcPct val="9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p:txBody>
      </p:sp>
      <p:sp>
        <p:nvSpPr>
          <p:cNvPr id="199" name="Google Shape;199;g271b24ef7be_1_10"/>
          <p:cNvSpPr txBox="1"/>
          <p:nvPr>
            <p:ph idx="1" type="body"/>
          </p:nvPr>
        </p:nvSpPr>
        <p:spPr>
          <a:xfrm>
            <a:off x="415600" y="1536633"/>
            <a:ext cx="11360800" cy="4555200"/>
          </a:xfrm>
          <a:prstGeom prst="rect">
            <a:avLst/>
          </a:prstGeom>
          <a:noFill/>
          <a:ln>
            <a:noFill/>
          </a:ln>
        </p:spPr>
        <p:txBody>
          <a:bodyPr anchorCtr="0" anchor="t" bIns="60950" lIns="60950" spcFirstLastPara="1" rIns="60950" wrap="square" tIns="60950">
            <a:noAutofit/>
          </a:bodyPr>
          <a:lstStyle>
            <a:lvl1pPr indent="-304800" lvl="0" marL="457200" algn="l">
              <a:lnSpc>
                <a:spcPct val="90000"/>
              </a:lnSpc>
              <a:spcBef>
                <a:spcPts val="0"/>
              </a:spcBef>
              <a:spcAft>
                <a:spcPts val="0"/>
              </a:spcAft>
              <a:buSzPts val="1200"/>
              <a:buChar char="●"/>
              <a:defRPr/>
            </a:lvl1pPr>
            <a:lvl2pPr indent="-285750" lvl="1" marL="914400" algn="l">
              <a:lnSpc>
                <a:spcPct val="90000"/>
              </a:lnSpc>
              <a:spcBef>
                <a:spcPts val="2100"/>
              </a:spcBef>
              <a:spcAft>
                <a:spcPts val="0"/>
              </a:spcAft>
              <a:buSzPts val="900"/>
              <a:buChar char="○"/>
              <a:defRPr/>
            </a:lvl2pPr>
            <a:lvl3pPr indent="-285750" lvl="2" marL="1371600" algn="l">
              <a:lnSpc>
                <a:spcPct val="90000"/>
              </a:lnSpc>
              <a:spcBef>
                <a:spcPts val="2100"/>
              </a:spcBef>
              <a:spcAft>
                <a:spcPts val="0"/>
              </a:spcAft>
              <a:buSzPts val="900"/>
              <a:buChar char="■"/>
              <a:defRPr/>
            </a:lvl3pPr>
            <a:lvl4pPr indent="-285750" lvl="3" marL="1828800" algn="l">
              <a:lnSpc>
                <a:spcPct val="90000"/>
              </a:lnSpc>
              <a:spcBef>
                <a:spcPts val="2100"/>
              </a:spcBef>
              <a:spcAft>
                <a:spcPts val="0"/>
              </a:spcAft>
              <a:buSzPts val="900"/>
              <a:buChar char="●"/>
              <a:defRPr/>
            </a:lvl4pPr>
            <a:lvl5pPr indent="-285750" lvl="4" marL="2286000" algn="l">
              <a:lnSpc>
                <a:spcPct val="90000"/>
              </a:lnSpc>
              <a:spcBef>
                <a:spcPts val="2100"/>
              </a:spcBef>
              <a:spcAft>
                <a:spcPts val="0"/>
              </a:spcAft>
              <a:buSzPts val="900"/>
              <a:buChar char="○"/>
              <a:defRPr/>
            </a:lvl5pPr>
            <a:lvl6pPr indent="-285750" lvl="5" marL="2743200" algn="l">
              <a:lnSpc>
                <a:spcPct val="90000"/>
              </a:lnSpc>
              <a:spcBef>
                <a:spcPts val="2100"/>
              </a:spcBef>
              <a:spcAft>
                <a:spcPts val="0"/>
              </a:spcAft>
              <a:buSzPts val="900"/>
              <a:buChar char="■"/>
              <a:defRPr/>
            </a:lvl6pPr>
            <a:lvl7pPr indent="-285750" lvl="6" marL="3200400" algn="l">
              <a:lnSpc>
                <a:spcPct val="90000"/>
              </a:lnSpc>
              <a:spcBef>
                <a:spcPts val="2100"/>
              </a:spcBef>
              <a:spcAft>
                <a:spcPts val="0"/>
              </a:spcAft>
              <a:buSzPts val="900"/>
              <a:buChar char="●"/>
              <a:defRPr/>
            </a:lvl7pPr>
            <a:lvl8pPr indent="-285750" lvl="7" marL="3657600" algn="l">
              <a:lnSpc>
                <a:spcPct val="90000"/>
              </a:lnSpc>
              <a:spcBef>
                <a:spcPts val="2100"/>
              </a:spcBef>
              <a:spcAft>
                <a:spcPts val="0"/>
              </a:spcAft>
              <a:buSzPts val="900"/>
              <a:buChar char="○"/>
              <a:defRPr/>
            </a:lvl8pPr>
            <a:lvl9pPr indent="-285750" lvl="8" marL="4114800" algn="l">
              <a:lnSpc>
                <a:spcPct val="90000"/>
              </a:lnSpc>
              <a:spcBef>
                <a:spcPts val="2100"/>
              </a:spcBef>
              <a:spcAft>
                <a:spcPts val="2100"/>
              </a:spcAft>
              <a:buSzPts val="900"/>
              <a:buChar char="■"/>
              <a:defRPr/>
            </a:lvl9pPr>
          </a:lstStyle>
          <a:p/>
        </p:txBody>
      </p:sp>
      <p:sp>
        <p:nvSpPr>
          <p:cNvPr id="200" name="Google Shape;200;g271b24ef7be_1_10"/>
          <p:cNvSpPr txBox="1"/>
          <p:nvPr>
            <p:ph idx="12" type="sldNum"/>
          </p:nvPr>
        </p:nvSpPr>
        <p:spPr>
          <a:xfrm>
            <a:off x="11296611" y="6217623"/>
            <a:ext cx="731600" cy="524800"/>
          </a:xfrm>
          <a:prstGeom prst="rect">
            <a:avLst/>
          </a:prstGeom>
          <a:noFill/>
          <a:ln>
            <a:noFill/>
          </a:ln>
        </p:spPr>
        <p:txBody>
          <a:bodyPr anchorCtr="0" anchor="ctr" bIns="60950" lIns="60950" spcFirstLastPara="1" rIns="60950" wrap="square" tIns="60950">
            <a:noAutofit/>
          </a:bodyPr>
          <a:lstStyle>
            <a:lvl1pPr indent="0" lvl="0"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1pPr>
            <a:lvl2pPr indent="0" lvl="1"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2pPr>
            <a:lvl3pPr indent="0" lvl="2"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3pPr>
            <a:lvl4pPr indent="0" lvl="3"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4pPr>
            <a:lvl5pPr indent="0" lvl="4"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5pPr>
            <a:lvl6pPr indent="0" lvl="5"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6pPr>
            <a:lvl7pPr indent="0" lvl="6"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7pPr>
            <a:lvl8pPr indent="0" lvl="7"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8pPr>
            <a:lvl9pPr indent="0" lvl="8"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01" name="Shape 201"/>
        <p:cNvGrpSpPr/>
        <p:nvPr/>
      </p:nvGrpSpPr>
      <p:grpSpPr>
        <a:xfrm>
          <a:off x="0" y="0"/>
          <a:ext cx="0" cy="0"/>
          <a:chOff x="0" y="0"/>
          <a:chExt cx="0" cy="0"/>
        </a:xfrm>
      </p:grpSpPr>
      <p:sp>
        <p:nvSpPr>
          <p:cNvPr id="202" name="Google Shape;202;g271b24ef7be_1_14"/>
          <p:cNvSpPr txBox="1"/>
          <p:nvPr>
            <p:ph type="title"/>
          </p:nvPr>
        </p:nvSpPr>
        <p:spPr>
          <a:xfrm>
            <a:off x="1162755" y="1198854"/>
            <a:ext cx="9697157" cy="553998"/>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chemeClr val="dk1"/>
              </a:buClr>
              <a:buSzPts val="900"/>
              <a:buFont typeface="Play"/>
              <a:buNone/>
              <a:defRPr b="1" sz="36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03" name="Google Shape;203;g271b24ef7be_1_14"/>
          <p:cNvSpPr txBox="1"/>
          <p:nvPr>
            <p:ph idx="1" type="body"/>
          </p:nvPr>
        </p:nvSpPr>
        <p:spPr>
          <a:xfrm>
            <a:off x="1032933" y="1814407"/>
            <a:ext cx="10126133" cy="401066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Clr>
                <a:schemeClr val="dk1"/>
              </a:buClr>
              <a:buSzPts val="900"/>
              <a:buNone/>
              <a:defRPr/>
            </a:lvl1pPr>
            <a:lvl2pPr indent="-228600" lvl="1" marL="914400" algn="l">
              <a:lnSpc>
                <a:spcPct val="100000"/>
              </a:lnSpc>
              <a:spcBef>
                <a:spcPts val="0"/>
              </a:spcBef>
              <a:spcAft>
                <a:spcPts val="0"/>
              </a:spcAft>
              <a:buClr>
                <a:schemeClr val="dk1"/>
              </a:buClr>
              <a:buSzPts val="900"/>
              <a:buNone/>
              <a:defRPr/>
            </a:lvl2pPr>
            <a:lvl3pPr indent="-228600" lvl="2" marL="1371600" algn="l">
              <a:lnSpc>
                <a:spcPct val="100000"/>
              </a:lnSpc>
              <a:spcBef>
                <a:spcPts val="0"/>
              </a:spcBef>
              <a:spcAft>
                <a:spcPts val="0"/>
              </a:spcAft>
              <a:buClr>
                <a:schemeClr val="dk1"/>
              </a:buClr>
              <a:buSzPts val="900"/>
              <a:buNone/>
              <a:defRPr/>
            </a:lvl3pPr>
            <a:lvl4pPr indent="-228600" lvl="3" marL="1828800" algn="l">
              <a:lnSpc>
                <a:spcPct val="100000"/>
              </a:lnSpc>
              <a:spcBef>
                <a:spcPts val="0"/>
              </a:spcBef>
              <a:spcAft>
                <a:spcPts val="0"/>
              </a:spcAft>
              <a:buClr>
                <a:schemeClr val="dk1"/>
              </a:buClr>
              <a:buSzPts val="900"/>
              <a:buNone/>
              <a:defRPr/>
            </a:lvl4pPr>
            <a:lvl5pPr indent="-228600" lvl="4" marL="2286000" algn="l">
              <a:lnSpc>
                <a:spcPct val="100000"/>
              </a:lnSpc>
              <a:spcBef>
                <a:spcPts val="0"/>
              </a:spcBef>
              <a:spcAft>
                <a:spcPts val="0"/>
              </a:spcAft>
              <a:buClr>
                <a:schemeClr val="dk1"/>
              </a:buClr>
              <a:buSzPts val="900"/>
              <a:buNone/>
              <a:defRPr/>
            </a:lvl5pPr>
            <a:lvl6pPr indent="-228600" lvl="5" marL="2743200" algn="l">
              <a:lnSpc>
                <a:spcPct val="100000"/>
              </a:lnSpc>
              <a:spcBef>
                <a:spcPts val="0"/>
              </a:spcBef>
              <a:spcAft>
                <a:spcPts val="0"/>
              </a:spcAft>
              <a:buClr>
                <a:schemeClr val="dk1"/>
              </a:buClr>
              <a:buSzPts val="900"/>
              <a:buNone/>
              <a:defRPr/>
            </a:lvl6pPr>
            <a:lvl7pPr indent="-228600" lvl="6" marL="3200400" algn="l">
              <a:lnSpc>
                <a:spcPct val="100000"/>
              </a:lnSpc>
              <a:spcBef>
                <a:spcPts val="0"/>
              </a:spcBef>
              <a:spcAft>
                <a:spcPts val="0"/>
              </a:spcAft>
              <a:buClr>
                <a:schemeClr val="dk1"/>
              </a:buClr>
              <a:buSzPts val="900"/>
              <a:buNone/>
              <a:defRPr/>
            </a:lvl7pPr>
            <a:lvl8pPr indent="-228600" lvl="7" marL="3657600" algn="l">
              <a:lnSpc>
                <a:spcPct val="100000"/>
              </a:lnSpc>
              <a:spcBef>
                <a:spcPts val="0"/>
              </a:spcBef>
              <a:spcAft>
                <a:spcPts val="0"/>
              </a:spcAft>
              <a:buClr>
                <a:schemeClr val="dk1"/>
              </a:buClr>
              <a:buSzPts val="900"/>
              <a:buNone/>
              <a:defRPr/>
            </a:lvl8pPr>
            <a:lvl9pPr indent="-228600" lvl="8" marL="4114800" algn="l">
              <a:lnSpc>
                <a:spcPct val="100000"/>
              </a:lnSpc>
              <a:spcBef>
                <a:spcPts val="0"/>
              </a:spcBef>
              <a:spcAft>
                <a:spcPts val="0"/>
              </a:spcAft>
              <a:buClr>
                <a:schemeClr val="dk1"/>
              </a:buClr>
              <a:buSzPts val="900"/>
              <a:buNone/>
              <a:defRPr/>
            </a:lvl9pPr>
          </a:lstStyle>
          <a:p/>
        </p:txBody>
      </p:sp>
      <p:sp>
        <p:nvSpPr>
          <p:cNvPr id="204" name="Google Shape;204;g271b24ef7be_1_14"/>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Clr>
                <a:srgbClr val="888888"/>
              </a:buClr>
              <a:buSzPts val="900"/>
              <a:buFont typeface="Arial"/>
              <a:buNone/>
              <a:defRPr>
                <a:solidFill>
                  <a:srgbClr val="888888"/>
                </a:solidFill>
              </a:defRPr>
            </a:lvl1pPr>
            <a:lvl2pPr lvl="1" algn="l">
              <a:lnSpc>
                <a:spcPct val="100000"/>
              </a:lnSpc>
              <a:spcBef>
                <a:spcPts val="0"/>
              </a:spcBef>
              <a:spcAft>
                <a:spcPts val="0"/>
              </a:spcAft>
              <a:buClr>
                <a:schemeClr val="dk1"/>
              </a:buClr>
              <a:buSzPts val="900"/>
              <a:buFont typeface="Arial"/>
              <a:buNone/>
              <a:defRPr/>
            </a:lvl2pPr>
            <a:lvl3pPr lvl="2" algn="l">
              <a:lnSpc>
                <a:spcPct val="100000"/>
              </a:lnSpc>
              <a:spcBef>
                <a:spcPts val="0"/>
              </a:spcBef>
              <a:spcAft>
                <a:spcPts val="0"/>
              </a:spcAft>
              <a:buClr>
                <a:schemeClr val="dk1"/>
              </a:buClr>
              <a:buSzPts val="900"/>
              <a:buFont typeface="Arial"/>
              <a:buNone/>
              <a:defRPr/>
            </a:lvl3pPr>
            <a:lvl4pPr lvl="3" algn="l">
              <a:lnSpc>
                <a:spcPct val="100000"/>
              </a:lnSpc>
              <a:spcBef>
                <a:spcPts val="0"/>
              </a:spcBef>
              <a:spcAft>
                <a:spcPts val="0"/>
              </a:spcAft>
              <a:buClr>
                <a:schemeClr val="dk1"/>
              </a:buClr>
              <a:buSzPts val="900"/>
              <a:buFont typeface="Arial"/>
              <a:buNone/>
              <a:defRPr/>
            </a:lvl4pPr>
            <a:lvl5pPr lvl="4" algn="l">
              <a:lnSpc>
                <a:spcPct val="100000"/>
              </a:lnSpc>
              <a:spcBef>
                <a:spcPts val="0"/>
              </a:spcBef>
              <a:spcAft>
                <a:spcPts val="0"/>
              </a:spcAft>
              <a:buClr>
                <a:schemeClr val="dk1"/>
              </a:buClr>
              <a:buSzPts val="900"/>
              <a:buFont typeface="Arial"/>
              <a:buNone/>
              <a:defRPr/>
            </a:lvl5pPr>
            <a:lvl6pPr lvl="5" algn="l">
              <a:lnSpc>
                <a:spcPct val="100000"/>
              </a:lnSpc>
              <a:spcBef>
                <a:spcPts val="0"/>
              </a:spcBef>
              <a:spcAft>
                <a:spcPts val="0"/>
              </a:spcAft>
              <a:buClr>
                <a:schemeClr val="dk1"/>
              </a:buClr>
              <a:buSzPts val="900"/>
              <a:buFont typeface="Arial"/>
              <a:buNone/>
              <a:defRPr/>
            </a:lvl6pPr>
            <a:lvl7pPr lvl="6" algn="l">
              <a:lnSpc>
                <a:spcPct val="100000"/>
              </a:lnSpc>
              <a:spcBef>
                <a:spcPts val="0"/>
              </a:spcBef>
              <a:spcAft>
                <a:spcPts val="0"/>
              </a:spcAft>
              <a:buClr>
                <a:schemeClr val="dk1"/>
              </a:buClr>
              <a:buSzPts val="900"/>
              <a:buFont typeface="Arial"/>
              <a:buNone/>
              <a:defRPr/>
            </a:lvl7pPr>
            <a:lvl8pPr lvl="7" algn="l">
              <a:lnSpc>
                <a:spcPct val="100000"/>
              </a:lnSpc>
              <a:spcBef>
                <a:spcPts val="0"/>
              </a:spcBef>
              <a:spcAft>
                <a:spcPts val="0"/>
              </a:spcAft>
              <a:buClr>
                <a:schemeClr val="dk1"/>
              </a:buClr>
              <a:buSzPts val="900"/>
              <a:buFont typeface="Arial"/>
              <a:buNone/>
              <a:defRPr/>
            </a:lvl8pPr>
            <a:lvl9pPr lvl="8" algn="l">
              <a:lnSpc>
                <a:spcPct val="100000"/>
              </a:lnSpc>
              <a:spcBef>
                <a:spcPts val="0"/>
              </a:spcBef>
              <a:spcAft>
                <a:spcPts val="0"/>
              </a:spcAft>
              <a:buClr>
                <a:schemeClr val="dk1"/>
              </a:buClr>
              <a:buSzPts val="900"/>
              <a:buFont typeface="Arial"/>
              <a:buNone/>
              <a:defRPr/>
            </a:lvl9pPr>
          </a:lstStyle>
          <a:p/>
        </p:txBody>
      </p:sp>
      <p:sp>
        <p:nvSpPr>
          <p:cNvPr id="205" name="Google Shape;205;g271b24ef7be_1_14"/>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Clr>
                <a:srgbClr val="888888"/>
              </a:buClr>
              <a:buSzPts val="900"/>
              <a:buFont typeface="Arial"/>
              <a:buNone/>
              <a:defRPr>
                <a:solidFill>
                  <a:srgbClr val="888888"/>
                </a:solidFill>
              </a:defRPr>
            </a:lvl1pPr>
            <a:lvl2pPr lvl="1" algn="l">
              <a:lnSpc>
                <a:spcPct val="100000"/>
              </a:lnSpc>
              <a:spcBef>
                <a:spcPts val="0"/>
              </a:spcBef>
              <a:spcAft>
                <a:spcPts val="0"/>
              </a:spcAft>
              <a:buClr>
                <a:schemeClr val="dk1"/>
              </a:buClr>
              <a:buSzPts val="900"/>
              <a:buFont typeface="Arial"/>
              <a:buNone/>
              <a:defRPr/>
            </a:lvl2pPr>
            <a:lvl3pPr lvl="2" algn="l">
              <a:lnSpc>
                <a:spcPct val="100000"/>
              </a:lnSpc>
              <a:spcBef>
                <a:spcPts val="0"/>
              </a:spcBef>
              <a:spcAft>
                <a:spcPts val="0"/>
              </a:spcAft>
              <a:buClr>
                <a:schemeClr val="dk1"/>
              </a:buClr>
              <a:buSzPts val="900"/>
              <a:buFont typeface="Arial"/>
              <a:buNone/>
              <a:defRPr/>
            </a:lvl3pPr>
            <a:lvl4pPr lvl="3" algn="l">
              <a:lnSpc>
                <a:spcPct val="100000"/>
              </a:lnSpc>
              <a:spcBef>
                <a:spcPts val="0"/>
              </a:spcBef>
              <a:spcAft>
                <a:spcPts val="0"/>
              </a:spcAft>
              <a:buClr>
                <a:schemeClr val="dk1"/>
              </a:buClr>
              <a:buSzPts val="900"/>
              <a:buFont typeface="Arial"/>
              <a:buNone/>
              <a:defRPr/>
            </a:lvl4pPr>
            <a:lvl5pPr lvl="4" algn="l">
              <a:lnSpc>
                <a:spcPct val="100000"/>
              </a:lnSpc>
              <a:spcBef>
                <a:spcPts val="0"/>
              </a:spcBef>
              <a:spcAft>
                <a:spcPts val="0"/>
              </a:spcAft>
              <a:buClr>
                <a:schemeClr val="dk1"/>
              </a:buClr>
              <a:buSzPts val="900"/>
              <a:buFont typeface="Arial"/>
              <a:buNone/>
              <a:defRPr/>
            </a:lvl5pPr>
            <a:lvl6pPr lvl="5" algn="l">
              <a:lnSpc>
                <a:spcPct val="100000"/>
              </a:lnSpc>
              <a:spcBef>
                <a:spcPts val="0"/>
              </a:spcBef>
              <a:spcAft>
                <a:spcPts val="0"/>
              </a:spcAft>
              <a:buClr>
                <a:schemeClr val="dk1"/>
              </a:buClr>
              <a:buSzPts val="900"/>
              <a:buFont typeface="Arial"/>
              <a:buNone/>
              <a:defRPr/>
            </a:lvl6pPr>
            <a:lvl7pPr lvl="6" algn="l">
              <a:lnSpc>
                <a:spcPct val="100000"/>
              </a:lnSpc>
              <a:spcBef>
                <a:spcPts val="0"/>
              </a:spcBef>
              <a:spcAft>
                <a:spcPts val="0"/>
              </a:spcAft>
              <a:buClr>
                <a:schemeClr val="dk1"/>
              </a:buClr>
              <a:buSzPts val="900"/>
              <a:buFont typeface="Arial"/>
              <a:buNone/>
              <a:defRPr/>
            </a:lvl7pPr>
            <a:lvl8pPr lvl="7" algn="l">
              <a:lnSpc>
                <a:spcPct val="100000"/>
              </a:lnSpc>
              <a:spcBef>
                <a:spcPts val="0"/>
              </a:spcBef>
              <a:spcAft>
                <a:spcPts val="0"/>
              </a:spcAft>
              <a:buClr>
                <a:schemeClr val="dk1"/>
              </a:buClr>
              <a:buSzPts val="900"/>
              <a:buFont typeface="Arial"/>
              <a:buNone/>
              <a:defRPr/>
            </a:lvl8pPr>
            <a:lvl9pPr lvl="8" algn="l">
              <a:lnSpc>
                <a:spcPct val="100000"/>
              </a:lnSpc>
              <a:spcBef>
                <a:spcPts val="0"/>
              </a:spcBef>
              <a:spcAft>
                <a:spcPts val="0"/>
              </a:spcAft>
              <a:buClr>
                <a:schemeClr val="dk1"/>
              </a:buClr>
              <a:buSzPts val="900"/>
              <a:buFont typeface="Arial"/>
              <a:buNone/>
              <a:defRPr/>
            </a:lvl9pPr>
          </a:lstStyle>
          <a:p/>
        </p:txBody>
      </p:sp>
      <p:sp>
        <p:nvSpPr>
          <p:cNvPr id="206" name="Google Shape;206;g271b24ef7be_1_14"/>
          <p:cNvSpPr txBox="1"/>
          <p:nvPr>
            <p:ph idx="12" type="sldNum"/>
          </p:nvPr>
        </p:nvSpPr>
        <p:spPr>
          <a:xfrm>
            <a:off x="8778241" y="6377940"/>
            <a:ext cx="2804160" cy="3429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207" name="Shape 207"/>
        <p:cNvGrpSpPr/>
        <p:nvPr/>
      </p:nvGrpSpPr>
      <p:grpSpPr>
        <a:xfrm>
          <a:off x="0" y="0"/>
          <a:ext cx="0" cy="0"/>
          <a:chOff x="0" y="0"/>
          <a:chExt cx="0" cy="0"/>
        </a:xfrm>
      </p:grpSpPr>
      <p:sp>
        <p:nvSpPr>
          <p:cNvPr id="208" name="Google Shape;208;g271b24ef7be_1_20"/>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09" name="Google Shape;209;g271b24ef7be_1_20"/>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10" name="Google Shape;210;g271b24ef7be_1_20"/>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Objeto" type="obj">
  <p:cSld name="OBJECT">
    <p:spTree>
      <p:nvGrpSpPr>
        <p:cNvPr id="20" name="Shape 20"/>
        <p:cNvGrpSpPr/>
        <p:nvPr/>
      </p:nvGrpSpPr>
      <p:grpSpPr>
        <a:xfrm>
          <a:off x="0" y="0"/>
          <a:ext cx="0" cy="0"/>
          <a:chOff x="0" y="0"/>
          <a:chExt cx="0" cy="0"/>
        </a:xfrm>
      </p:grpSpPr>
      <p:pic>
        <p:nvPicPr>
          <p:cNvPr descr="Uma imagem com texto, captura de ecrã, Árvore de natal, design&#10;&#10;Descrição gerada automaticamente" id="21" name="Google Shape;21;p1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 name="Google Shape;22;p12"/>
          <p:cNvSpPr txBox="1"/>
          <p:nvPr>
            <p:ph type="title"/>
          </p:nvPr>
        </p:nvSpPr>
        <p:spPr>
          <a:xfrm>
            <a:off x="636319" y="780762"/>
            <a:ext cx="10919362"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2"/>
          <p:cNvSpPr txBox="1"/>
          <p:nvPr>
            <p:ph idx="1" type="body"/>
          </p:nvPr>
        </p:nvSpPr>
        <p:spPr>
          <a:xfrm>
            <a:off x="636318" y="2106325"/>
            <a:ext cx="10919361" cy="40706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indent="-381000" lvl="1" marL="9144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indent="-355600" lvl="2" marL="1371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indent="-342900" lvl="3" marL="18288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indent="-342900" lvl="4" marL="22860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e imágenes prediseñadas" type="txAndClipArt">
  <p:cSld name="TEXT_AND_CLIPART">
    <p:spTree>
      <p:nvGrpSpPr>
        <p:cNvPr id="211" name="Shape 211"/>
        <p:cNvGrpSpPr/>
        <p:nvPr/>
      </p:nvGrpSpPr>
      <p:grpSpPr>
        <a:xfrm>
          <a:off x="0" y="0"/>
          <a:ext cx="0" cy="0"/>
          <a:chOff x="0" y="0"/>
          <a:chExt cx="0" cy="0"/>
        </a:xfrm>
      </p:grpSpPr>
      <p:sp>
        <p:nvSpPr>
          <p:cNvPr id="212" name="Google Shape;212;g271b24ef7be_1_24"/>
          <p:cNvSpPr txBox="1"/>
          <p:nvPr>
            <p:ph type="title"/>
          </p:nvPr>
        </p:nvSpPr>
        <p:spPr>
          <a:xfrm>
            <a:off x="1320800" y="457200"/>
            <a:ext cx="10363200" cy="1143000"/>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SzPts val="2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13" name="Google Shape;213;g271b24ef7be_1_24"/>
          <p:cNvSpPr txBox="1"/>
          <p:nvPr>
            <p:ph idx="1" type="body"/>
          </p:nvPr>
        </p:nvSpPr>
        <p:spPr>
          <a:xfrm>
            <a:off x="1320800" y="1828800"/>
            <a:ext cx="5080000" cy="4114800"/>
          </a:xfrm>
          <a:prstGeom prst="rect">
            <a:avLst/>
          </a:prstGeom>
          <a:noFill/>
          <a:ln>
            <a:noFill/>
          </a:ln>
        </p:spPr>
        <p:txBody>
          <a:bodyPr anchorCtr="0" anchor="t" bIns="30475" lIns="60950" spcFirstLastPara="1" rIns="60950" wrap="square" tIns="30475">
            <a:normAutofit/>
          </a:bodyPr>
          <a:lstStyle>
            <a:lvl1pPr indent="-349250" lvl="0" marL="457200" algn="l">
              <a:lnSpc>
                <a:spcPct val="90000"/>
              </a:lnSpc>
              <a:spcBef>
                <a:spcPts val="700"/>
              </a:spcBef>
              <a:spcAft>
                <a:spcPts val="0"/>
              </a:spcAft>
              <a:buSzPts val="1900"/>
              <a:buChar char="•"/>
              <a:defRPr/>
            </a:lvl1pPr>
            <a:lvl2pPr indent="-330200" lvl="1" marL="914400" algn="l">
              <a:lnSpc>
                <a:spcPct val="90000"/>
              </a:lnSpc>
              <a:spcBef>
                <a:spcPts val="300"/>
              </a:spcBef>
              <a:spcAft>
                <a:spcPts val="0"/>
              </a:spcAft>
              <a:buSzPts val="1600"/>
              <a:buChar char="•"/>
              <a:defRPr/>
            </a:lvl2pPr>
            <a:lvl3pPr indent="-311150" lvl="2" marL="1371600" algn="l">
              <a:lnSpc>
                <a:spcPct val="90000"/>
              </a:lnSpc>
              <a:spcBef>
                <a:spcPts val="300"/>
              </a:spcBef>
              <a:spcAft>
                <a:spcPts val="0"/>
              </a:spcAft>
              <a:buSzPts val="1300"/>
              <a:buChar char="•"/>
              <a:defRPr/>
            </a:lvl3pPr>
            <a:lvl4pPr indent="-304800" lvl="3" marL="1828800" algn="l">
              <a:lnSpc>
                <a:spcPct val="90000"/>
              </a:lnSpc>
              <a:spcBef>
                <a:spcPts val="300"/>
              </a:spcBef>
              <a:spcAft>
                <a:spcPts val="0"/>
              </a:spcAft>
              <a:buSzPts val="1200"/>
              <a:buChar char="•"/>
              <a:defRPr/>
            </a:lvl4pPr>
            <a:lvl5pPr indent="-304800" lvl="4" marL="2286000" algn="l">
              <a:lnSpc>
                <a:spcPct val="90000"/>
              </a:lnSpc>
              <a:spcBef>
                <a:spcPts val="300"/>
              </a:spcBef>
              <a:spcAft>
                <a:spcPts val="0"/>
              </a:spcAft>
              <a:buSzPts val="1200"/>
              <a:buChar char="•"/>
              <a:defRPr/>
            </a:lvl5pPr>
            <a:lvl6pPr indent="-304800" lvl="5" marL="2743200" algn="l">
              <a:lnSpc>
                <a:spcPct val="90000"/>
              </a:lnSpc>
              <a:spcBef>
                <a:spcPts val="300"/>
              </a:spcBef>
              <a:spcAft>
                <a:spcPts val="0"/>
              </a:spcAft>
              <a:buSzPts val="1200"/>
              <a:buChar char="•"/>
              <a:defRPr/>
            </a:lvl6pPr>
            <a:lvl7pPr indent="-304800" lvl="6" marL="3200400" algn="l">
              <a:lnSpc>
                <a:spcPct val="90000"/>
              </a:lnSpc>
              <a:spcBef>
                <a:spcPts val="300"/>
              </a:spcBef>
              <a:spcAft>
                <a:spcPts val="0"/>
              </a:spcAft>
              <a:buSzPts val="1200"/>
              <a:buChar char="•"/>
              <a:defRPr/>
            </a:lvl7pPr>
            <a:lvl8pPr indent="-304800" lvl="7" marL="3657600" algn="l">
              <a:lnSpc>
                <a:spcPct val="90000"/>
              </a:lnSpc>
              <a:spcBef>
                <a:spcPts val="300"/>
              </a:spcBef>
              <a:spcAft>
                <a:spcPts val="0"/>
              </a:spcAft>
              <a:buSzPts val="1200"/>
              <a:buChar char="•"/>
              <a:defRPr/>
            </a:lvl8pPr>
            <a:lvl9pPr indent="-304800" lvl="8" marL="4114800" algn="l">
              <a:lnSpc>
                <a:spcPct val="90000"/>
              </a:lnSpc>
              <a:spcBef>
                <a:spcPts val="300"/>
              </a:spcBef>
              <a:spcAft>
                <a:spcPts val="0"/>
              </a:spcAft>
              <a:buSzPts val="1200"/>
              <a:buChar char="•"/>
              <a:defRPr/>
            </a:lvl9pPr>
          </a:lstStyle>
          <a:p/>
        </p:txBody>
      </p:sp>
      <p:sp>
        <p:nvSpPr>
          <p:cNvPr id="214" name="Google Shape;214;g271b24ef7be_1_24"/>
          <p:cNvSpPr/>
          <p:nvPr>
            <p:ph idx="2" type="clipArt"/>
          </p:nvPr>
        </p:nvSpPr>
        <p:spPr>
          <a:xfrm>
            <a:off x="6604000" y="1828800"/>
            <a:ext cx="5080000" cy="4114800"/>
          </a:xfrm>
          <a:prstGeom prst="rect">
            <a:avLst/>
          </a:prstGeom>
          <a:noFill/>
          <a:ln>
            <a:noFill/>
          </a:ln>
        </p:spPr>
      </p:sp>
      <p:sp>
        <p:nvSpPr>
          <p:cNvPr id="215" name="Google Shape;215;g271b24ef7be_1_24"/>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16" name="Google Shape;216;g271b24ef7be_1_24"/>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17" name="Google Shape;217;g271b24ef7be_1_24"/>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1pPr>
            <a:lvl2pPr indent="0" lvl="1"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2pPr>
            <a:lvl3pPr indent="0" lvl="2"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3pPr>
            <a:lvl4pPr indent="0" lvl="3"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4pPr>
            <a:lvl5pPr indent="0" lvl="4"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5pPr>
            <a:lvl6pPr indent="0" lvl="5"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6pPr>
            <a:lvl7pPr indent="0" lvl="6"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7pPr>
            <a:lvl8pPr indent="0" lvl="7"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8pPr>
            <a:lvl9pPr indent="0" lvl="8" marL="0" algn="r">
              <a:lnSpc>
                <a:spcPct val="100000"/>
              </a:lnSpc>
              <a:spcBef>
                <a:spcPts val="0"/>
              </a:spcBef>
              <a:spcAft>
                <a:spcPts val="0"/>
              </a:spcAft>
              <a:buSzPts val="800"/>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 Título" type="titleOnly">
  <p:cSld name="TITLE_ONLY">
    <p:spTree>
      <p:nvGrpSpPr>
        <p:cNvPr id="218" name="Shape 218"/>
        <p:cNvGrpSpPr/>
        <p:nvPr/>
      </p:nvGrpSpPr>
      <p:grpSpPr>
        <a:xfrm>
          <a:off x="0" y="0"/>
          <a:ext cx="0" cy="0"/>
          <a:chOff x="0" y="0"/>
          <a:chExt cx="0" cy="0"/>
        </a:xfrm>
      </p:grpSpPr>
      <p:sp>
        <p:nvSpPr>
          <p:cNvPr id="219" name="Google Shape;219;g271b24ef7be_1_31"/>
          <p:cNvSpPr txBox="1"/>
          <p:nvPr>
            <p:ph type="title"/>
          </p:nvPr>
        </p:nvSpPr>
        <p:spPr>
          <a:xfrm>
            <a:off x="838200" y="365125"/>
            <a:ext cx="10515600" cy="1325563"/>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20" name="Google Shape;220;g271b24ef7be_1_31"/>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21" name="Google Shape;221;g271b24ef7be_1_31"/>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22" name="Google Shape;222;g271b24ef7be_1_31"/>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223" name="Shape 223"/>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24" name="Shape 224"/>
        <p:cNvGrpSpPr/>
        <p:nvPr/>
      </p:nvGrpSpPr>
      <p:grpSpPr>
        <a:xfrm>
          <a:off x="0" y="0"/>
          <a:ext cx="0" cy="0"/>
          <a:chOff x="0" y="0"/>
          <a:chExt cx="0" cy="0"/>
        </a:xfrm>
      </p:grpSpPr>
      <p:sp>
        <p:nvSpPr>
          <p:cNvPr id="225" name="Google Shape;225;g271b24ef7be_1_37"/>
          <p:cNvSpPr txBox="1"/>
          <p:nvPr>
            <p:ph idx="11" type="ftr"/>
          </p:nvPr>
        </p:nvSpPr>
        <p:spPr>
          <a:xfrm>
            <a:off x="4038600" y="6356351"/>
            <a:ext cx="4114800" cy="365125"/>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900"/>
              <a:buNone/>
              <a:defRPr>
                <a:solidFill>
                  <a:srgbClr val="888888"/>
                </a:solidFil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26" name="Google Shape;226;g271b24ef7be_1_37"/>
          <p:cNvSpPr txBox="1"/>
          <p:nvPr>
            <p:ph idx="10" type="dt"/>
          </p:nvPr>
        </p:nvSpPr>
        <p:spPr>
          <a:xfrm>
            <a:off x="838200" y="6356351"/>
            <a:ext cx="2743200" cy="365125"/>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900"/>
              <a:buNone/>
              <a:defRPr>
                <a:solidFill>
                  <a:srgbClr val="888888"/>
                </a:solidFil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27" name="Google Shape;227;g271b24ef7be_1_37"/>
          <p:cNvSpPr txBox="1"/>
          <p:nvPr>
            <p:ph idx="12" type="sldNum"/>
          </p:nvPr>
        </p:nvSpPr>
        <p:spPr>
          <a:xfrm>
            <a:off x="8610600" y="6356351"/>
            <a:ext cx="2743200" cy="365125"/>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o de Título">
  <p:cSld name="Diapositivo de Título">
    <p:spTree>
      <p:nvGrpSpPr>
        <p:cNvPr id="228" name="Shape 228"/>
        <p:cNvGrpSpPr/>
        <p:nvPr/>
      </p:nvGrpSpPr>
      <p:grpSpPr>
        <a:xfrm>
          <a:off x="0" y="0"/>
          <a:ext cx="0" cy="0"/>
          <a:chOff x="0" y="0"/>
          <a:chExt cx="0" cy="0"/>
        </a:xfrm>
      </p:grpSpPr>
      <p:pic>
        <p:nvPicPr>
          <p:cNvPr descr="Uma imagem com planta, árvore, desenho, ilustração&#10;&#10;Descrição gerada automaticamente" id="229" name="Google Shape;229;g271b24ef7be_1_4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0" name="Google Shape;230;g271b24ef7be_1_41"/>
          <p:cNvSpPr txBox="1"/>
          <p:nvPr>
            <p:ph type="ctrTitle"/>
          </p:nvPr>
        </p:nvSpPr>
        <p:spPr>
          <a:xfrm>
            <a:off x="558141" y="2413330"/>
            <a:ext cx="4446440" cy="1778660"/>
          </a:xfrm>
          <a:prstGeom prst="rect">
            <a:avLst/>
          </a:prstGeom>
          <a:noFill/>
          <a:ln>
            <a:noFill/>
          </a:ln>
        </p:spPr>
        <p:txBody>
          <a:bodyPr anchorCtr="0" anchor="b" bIns="30475" lIns="60950" spcFirstLastPara="1" rIns="60950" wrap="square" tIns="30475">
            <a:normAutofit/>
          </a:bodyPr>
          <a:lstStyle>
            <a:lvl1pPr lvl="0" algn="ctr">
              <a:lnSpc>
                <a:spcPct val="90000"/>
              </a:lnSpc>
              <a:spcBef>
                <a:spcPts val="0"/>
              </a:spcBef>
              <a:spcAft>
                <a:spcPts val="0"/>
              </a:spcAft>
              <a:buClr>
                <a:schemeClr val="dk1"/>
              </a:buClr>
              <a:buSzPts val="2700"/>
              <a:buFont typeface="Calibri"/>
              <a:buNone/>
              <a:defRPr b="1" sz="4000">
                <a:latin typeface="Calibri"/>
                <a:ea typeface="Calibri"/>
                <a:cs typeface="Calibri"/>
                <a:sym typeface="Calibri"/>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ítulo e Objeto">
  <p:cSld name="1_Título e Objeto">
    <p:spTree>
      <p:nvGrpSpPr>
        <p:cNvPr id="231" name="Shape 231"/>
        <p:cNvGrpSpPr/>
        <p:nvPr/>
      </p:nvGrpSpPr>
      <p:grpSpPr>
        <a:xfrm>
          <a:off x="0" y="0"/>
          <a:ext cx="0" cy="0"/>
          <a:chOff x="0" y="0"/>
          <a:chExt cx="0" cy="0"/>
        </a:xfrm>
      </p:grpSpPr>
      <p:pic>
        <p:nvPicPr>
          <p:cNvPr descr="Uma imagem com captura de ecrã, texto, design&#10;&#10;Descrição gerada automaticamente" id="232" name="Google Shape;232;g271b24ef7be_1_4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3" name="Google Shape;233;g271b24ef7be_1_44"/>
          <p:cNvSpPr txBox="1"/>
          <p:nvPr>
            <p:ph type="title"/>
          </p:nvPr>
        </p:nvSpPr>
        <p:spPr>
          <a:xfrm>
            <a:off x="5486399" y="2509023"/>
            <a:ext cx="6158490" cy="1749487"/>
          </a:xfrm>
          <a:prstGeom prst="rect">
            <a:avLst/>
          </a:prstGeom>
          <a:noFill/>
          <a:ln>
            <a:noFill/>
          </a:ln>
        </p:spPr>
        <p:txBody>
          <a:bodyPr anchorCtr="0" anchor="ctr" bIns="30475" lIns="60950" spcFirstLastPara="1" rIns="60950" wrap="square" tIns="30475">
            <a:normAutofit/>
          </a:bodyPr>
          <a:lstStyle>
            <a:lvl1pPr lvl="0" algn="ctr">
              <a:lnSpc>
                <a:spcPct val="90000"/>
              </a:lnSpc>
              <a:spcBef>
                <a:spcPts val="0"/>
              </a:spcBef>
              <a:spcAft>
                <a:spcPts val="0"/>
              </a:spcAft>
              <a:buClr>
                <a:schemeClr val="dk1"/>
              </a:buClr>
              <a:buSzPts val="2700"/>
              <a:buFont typeface="Calibri"/>
              <a:buNone/>
              <a:defRPr b="1" sz="4000">
                <a:latin typeface="Calibri"/>
                <a:ea typeface="Calibri"/>
                <a:cs typeface="Calibri"/>
                <a:sym typeface="Calibri"/>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34" name="Shape 234"/>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ítulo e Objeto">
  <p:cSld name="3_Título e Objeto">
    <p:spTree>
      <p:nvGrpSpPr>
        <p:cNvPr id="235" name="Shape 235"/>
        <p:cNvGrpSpPr/>
        <p:nvPr/>
      </p:nvGrpSpPr>
      <p:grpSpPr>
        <a:xfrm>
          <a:off x="0" y="0"/>
          <a:ext cx="0" cy="0"/>
          <a:chOff x="0" y="0"/>
          <a:chExt cx="0" cy="0"/>
        </a:xfrm>
      </p:grpSpPr>
      <p:pic>
        <p:nvPicPr>
          <p:cNvPr descr="Uma imagem com texto, árvore, captura de ecrã, planta&#10;&#10;Descrição gerada automaticamente" id="236" name="Google Shape;236;g271b24ef7be_1_4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7" name="Google Shape;237;g271b24ef7be_1_48"/>
          <p:cNvSpPr txBox="1"/>
          <p:nvPr>
            <p:ph type="title"/>
          </p:nvPr>
        </p:nvSpPr>
        <p:spPr>
          <a:xfrm>
            <a:off x="5486399" y="2509023"/>
            <a:ext cx="6158490" cy="1749487"/>
          </a:xfrm>
          <a:prstGeom prst="rect">
            <a:avLst/>
          </a:prstGeom>
          <a:noFill/>
          <a:ln>
            <a:noFill/>
          </a:ln>
        </p:spPr>
        <p:txBody>
          <a:bodyPr anchorCtr="0" anchor="ctr" bIns="30475" lIns="60950" spcFirstLastPara="1" rIns="60950" wrap="square" tIns="30475">
            <a:normAutofit/>
          </a:bodyPr>
          <a:lstStyle>
            <a:lvl1pPr lvl="0" algn="ctr">
              <a:lnSpc>
                <a:spcPct val="90000"/>
              </a:lnSpc>
              <a:spcBef>
                <a:spcPts val="0"/>
              </a:spcBef>
              <a:spcAft>
                <a:spcPts val="0"/>
              </a:spcAft>
              <a:buClr>
                <a:schemeClr val="dk1"/>
              </a:buClr>
              <a:buSzPts val="2700"/>
              <a:buFont typeface="Calibri"/>
              <a:buNone/>
              <a:defRPr b="1" sz="4000">
                <a:latin typeface="Calibri"/>
                <a:ea typeface="Calibri"/>
                <a:cs typeface="Calibri"/>
                <a:sym typeface="Calibri"/>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p:cSld name="1_Em branco">
    <p:spTree>
      <p:nvGrpSpPr>
        <p:cNvPr id="238" name="Shape 238"/>
        <p:cNvGrpSpPr/>
        <p:nvPr/>
      </p:nvGrpSpPr>
      <p:grpSpPr>
        <a:xfrm>
          <a:off x="0" y="0"/>
          <a:ext cx="0" cy="0"/>
          <a:chOff x="0" y="0"/>
          <a:chExt cx="0" cy="0"/>
        </a:xfrm>
      </p:grpSpPr>
      <p:pic>
        <p:nvPicPr>
          <p:cNvPr descr="Uma imagem com texto, captura de ecrã, árvore&#10;&#10;Descrição gerada automaticamente" id="239" name="Google Shape;239;g271b24ef7be_1_5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40" name="Google Shape;240;g271b24ef7be_1_51"/>
          <p:cNvSpPr txBox="1"/>
          <p:nvPr>
            <p:ph type="title"/>
          </p:nvPr>
        </p:nvSpPr>
        <p:spPr>
          <a:xfrm>
            <a:off x="5459607" y="1843553"/>
            <a:ext cx="5669200" cy="2852800"/>
          </a:xfrm>
          <a:prstGeom prst="rect">
            <a:avLst/>
          </a:prstGeom>
          <a:noFill/>
          <a:ln>
            <a:noFill/>
          </a:ln>
        </p:spPr>
        <p:txBody>
          <a:bodyPr anchorCtr="0" anchor="b" bIns="22850" lIns="45725" spcFirstLastPara="1" rIns="45725" wrap="square" tIns="22850">
            <a:normAutofit/>
          </a:bodyPr>
          <a:lstStyle>
            <a:lvl1pPr lvl="0" algn="ctr">
              <a:lnSpc>
                <a:spcPct val="90000"/>
              </a:lnSpc>
              <a:spcBef>
                <a:spcPts val="0"/>
              </a:spcBef>
              <a:spcAft>
                <a:spcPts val="0"/>
              </a:spcAft>
              <a:buClr>
                <a:schemeClr val="dk1"/>
              </a:buClr>
              <a:buSzPts val="2200"/>
              <a:buFont typeface="Arial"/>
              <a:buNone/>
              <a:defRPr sz="4400">
                <a:latin typeface="Arial"/>
                <a:ea typeface="Arial"/>
                <a:cs typeface="Arial"/>
                <a:sym typeface="Arial"/>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cção" type="secHead">
  <p:cSld name="SECTION_HEADER">
    <p:spTree>
      <p:nvGrpSpPr>
        <p:cNvPr id="241" name="Shape 241"/>
        <p:cNvGrpSpPr/>
        <p:nvPr/>
      </p:nvGrpSpPr>
      <p:grpSpPr>
        <a:xfrm>
          <a:off x="0" y="0"/>
          <a:ext cx="0" cy="0"/>
          <a:chOff x="0" y="0"/>
          <a:chExt cx="0" cy="0"/>
        </a:xfrm>
      </p:grpSpPr>
      <p:sp>
        <p:nvSpPr>
          <p:cNvPr id="242" name="Google Shape;242;g271b24ef7be_1_54"/>
          <p:cNvSpPr txBox="1"/>
          <p:nvPr>
            <p:ph type="title"/>
          </p:nvPr>
        </p:nvSpPr>
        <p:spPr>
          <a:xfrm>
            <a:off x="831850" y="1709739"/>
            <a:ext cx="10515600" cy="2852737"/>
          </a:xfrm>
          <a:prstGeom prst="rect">
            <a:avLst/>
          </a:prstGeom>
          <a:noFill/>
          <a:ln>
            <a:noFill/>
          </a:ln>
        </p:spPr>
        <p:txBody>
          <a:bodyPr anchorCtr="0" anchor="b" bIns="30475" lIns="60950" spcFirstLastPara="1" rIns="60950" wrap="square" tIns="30475">
            <a:normAutofit/>
          </a:bodyPr>
          <a:lstStyle>
            <a:lvl1pPr lvl="0" algn="l">
              <a:lnSpc>
                <a:spcPct val="90000"/>
              </a:lnSpc>
              <a:spcBef>
                <a:spcPts val="0"/>
              </a:spcBef>
              <a:spcAft>
                <a:spcPts val="0"/>
              </a:spcAft>
              <a:buClr>
                <a:schemeClr val="dk1"/>
              </a:buClr>
              <a:buSzPts val="4000"/>
              <a:buFont typeface="Play"/>
              <a:buNone/>
              <a:defRPr sz="60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43" name="Google Shape;243;g271b24ef7be_1_54"/>
          <p:cNvSpPr txBox="1"/>
          <p:nvPr>
            <p:ph idx="1" type="body"/>
          </p:nvPr>
        </p:nvSpPr>
        <p:spPr>
          <a:xfrm>
            <a:off x="831850" y="4589463"/>
            <a:ext cx="10515600" cy="1500187"/>
          </a:xfrm>
          <a:prstGeom prst="rect">
            <a:avLst/>
          </a:prstGeom>
          <a:noFill/>
          <a:ln>
            <a:noFill/>
          </a:ln>
        </p:spPr>
        <p:txBody>
          <a:bodyPr anchorCtr="0" anchor="t" bIns="30475" lIns="60950" spcFirstLastPara="1" rIns="60950" wrap="square" tIns="30475">
            <a:normAutofit/>
          </a:bodyPr>
          <a:lstStyle>
            <a:lvl1pPr indent="-228600" lvl="0" marL="457200" algn="l">
              <a:lnSpc>
                <a:spcPct val="90000"/>
              </a:lnSpc>
              <a:spcBef>
                <a:spcPts val="1000"/>
              </a:spcBef>
              <a:spcAft>
                <a:spcPts val="0"/>
              </a:spcAft>
              <a:buClr>
                <a:srgbClr val="757575"/>
              </a:buClr>
              <a:buSzPts val="1600"/>
              <a:buNone/>
              <a:defRPr sz="2400">
                <a:solidFill>
                  <a:srgbClr val="757575"/>
                </a:solidFill>
              </a:defRPr>
            </a:lvl1pPr>
            <a:lvl2pPr indent="-228600" lvl="1" marL="914400" algn="l">
              <a:lnSpc>
                <a:spcPct val="90000"/>
              </a:lnSpc>
              <a:spcBef>
                <a:spcPts val="500"/>
              </a:spcBef>
              <a:spcAft>
                <a:spcPts val="0"/>
              </a:spcAft>
              <a:buClr>
                <a:srgbClr val="757575"/>
              </a:buClr>
              <a:buSzPts val="1300"/>
              <a:buNone/>
              <a:defRPr sz="2000">
                <a:solidFill>
                  <a:srgbClr val="757575"/>
                </a:solidFill>
              </a:defRPr>
            </a:lvl2pPr>
            <a:lvl3pPr indent="-228600" lvl="2" marL="1371600" algn="l">
              <a:lnSpc>
                <a:spcPct val="90000"/>
              </a:lnSpc>
              <a:spcBef>
                <a:spcPts val="500"/>
              </a:spcBef>
              <a:spcAft>
                <a:spcPts val="0"/>
              </a:spcAft>
              <a:buClr>
                <a:srgbClr val="757575"/>
              </a:buClr>
              <a:buSzPts val="1200"/>
              <a:buNone/>
              <a:defRPr sz="1800">
                <a:solidFill>
                  <a:srgbClr val="757575"/>
                </a:solidFill>
              </a:defRPr>
            </a:lvl3pPr>
            <a:lvl4pPr indent="-228600" lvl="3" marL="1828800" algn="l">
              <a:lnSpc>
                <a:spcPct val="90000"/>
              </a:lnSpc>
              <a:spcBef>
                <a:spcPts val="500"/>
              </a:spcBef>
              <a:spcAft>
                <a:spcPts val="0"/>
              </a:spcAft>
              <a:buClr>
                <a:srgbClr val="757575"/>
              </a:buClr>
              <a:buSzPts val="1100"/>
              <a:buNone/>
              <a:defRPr sz="1600">
                <a:solidFill>
                  <a:srgbClr val="757575"/>
                </a:solidFill>
              </a:defRPr>
            </a:lvl4pPr>
            <a:lvl5pPr indent="-228600" lvl="4" marL="2286000" algn="l">
              <a:lnSpc>
                <a:spcPct val="90000"/>
              </a:lnSpc>
              <a:spcBef>
                <a:spcPts val="500"/>
              </a:spcBef>
              <a:spcAft>
                <a:spcPts val="0"/>
              </a:spcAft>
              <a:buClr>
                <a:srgbClr val="757575"/>
              </a:buClr>
              <a:buSzPts val="1100"/>
              <a:buNone/>
              <a:defRPr sz="1600">
                <a:solidFill>
                  <a:srgbClr val="757575"/>
                </a:solidFill>
              </a:defRPr>
            </a:lvl5pPr>
            <a:lvl6pPr indent="-228600" lvl="5" marL="2743200" algn="l">
              <a:lnSpc>
                <a:spcPct val="90000"/>
              </a:lnSpc>
              <a:spcBef>
                <a:spcPts val="500"/>
              </a:spcBef>
              <a:spcAft>
                <a:spcPts val="0"/>
              </a:spcAft>
              <a:buClr>
                <a:srgbClr val="757575"/>
              </a:buClr>
              <a:buSzPts val="1100"/>
              <a:buNone/>
              <a:defRPr sz="1600">
                <a:solidFill>
                  <a:srgbClr val="757575"/>
                </a:solidFill>
              </a:defRPr>
            </a:lvl6pPr>
            <a:lvl7pPr indent="-228600" lvl="6" marL="3200400" algn="l">
              <a:lnSpc>
                <a:spcPct val="90000"/>
              </a:lnSpc>
              <a:spcBef>
                <a:spcPts val="500"/>
              </a:spcBef>
              <a:spcAft>
                <a:spcPts val="0"/>
              </a:spcAft>
              <a:buClr>
                <a:srgbClr val="757575"/>
              </a:buClr>
              <a:buSzPts val="1100"/>
              <a:buNone/>
              <a:defRPr sz="1600">
                <a:solidFill>
                  <a:srgbClr val="757575"/>
                </a:solidFill>
              </a:defRPr>
            </a:lvl7pPr>
            <a:lvl8pPr indent="-228600" lvl="7" marL="3657600" algn="l">
              <a:lnSpc>
                <a:spcPct val="90000"/>
              </a:lnSpc>
              <a:spcBef>
                <a:spcPts val="500"/>
              </a:spcBef>
              <a:spcAft>
                <a:spcPts val="0"/>
              </a:spcAft>
              <a:buClr>
                <a:srgbClr val="757575"/>
              </a:buClr>
              <a:buSzPts val="1100"/>
              <a:buNone/>
              <a:defRPr sz="1600">
                <a:solidFill>
                  <a:srgbClr val="757575"/>
                </a:solidFill>
              </a:defRPr>
            </a:lvl8pPr>
            <a:lvl9pPr indent="-228600" lvl="8" marL="4114800" algn="l">
              <a:lnSpc>
                <a:spcPct val="90000"/>
              </a:lnSpc>
              <a:spcBef>
                <a:spcPts val="500"/>
              </a:spcBef>
              <a:spcAft>
                <a:spcPts val="0"/>
              </a:spcAft>
              <a:buClr>
                <a:srgbClr val="757575"/>
              </a:buClr>
              <a:buSzPts val="1100"/>
              <a:buNone/>
              <a:defRPr sz="1600">
                <a:solidFill>
                  <a:srgbClr val="757575"/>
                </a:solidFill>
              </a:defRPr>
            </a:lvl9pPr>
          </a:lstStyle>
          <a:p/>
        </p:txBody>
      </p:sp>
      <p:sp>
        <p:nvSpPr>
          <p:cNvPr id="244" name="Google Shape;244;g271b24ef7be_1_54"/>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45" name="Google Shape;245;g271b24ef7be_1_54"/>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46" name="Google Shape;246;g271b24ef7be_1_54"/>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p:cSld name="1_Em branco">
    <p:spTree>
      <p:nvGrpSpPr>
        <p:cNvPr id="24" name="Shape 24"/>
        <p:cNvGrpSpPr/>
        <p:nvPr/>
      </p:nvGrpSpPr>
      <p:grpSpPr>
        <a:xfrm>
          <a:off x="0" y="0"/>
          <a:ext cx="0" cy="0"/>
          <a:chOff x="0" y="0"/>
          <a:chExt cx="0" cy="0"/>
        </a:xfrm>
      </p:grpSpPr>
      <p:pic>
        <p:nvPicPr>
          <p:cNvPr descr="Uma imagem com texto, captura de ecrã, árvore&#10;&#10;Descrição gerada automaticamente" id="25" name="Google Shape;25;p1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6" name="Google Shape;26;p16"/>
          <p:cNvSpPr txBox="1"/>
          <p:nvPr>
            <p:ph type="title"/>
          </p:nvPr>
        </p:nvSpPr>
        <p:spPr>
          <a:xfrm>
            <a:off x="5459607" y="1843553"/>
            <a:ext cx="5669200" cy="28528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3300"/>
              <a:buFont typeface="Arial"/>
              <a:buNone/>
              <a:defRPr sz="4400">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Duplo" type="twoObj">
  <p:cSld name="TWO_OBJECTS">
    <p:spTree>
      <p:nvGrpSpPr>
        <p:cNvPr id="247" name="Shape 247"/>
        <p:cNvGrpSpPr/>
        <p:nvPr/>
      </p:nvGrpSpPr>
      <p:grpSpPr>
        <a:xfrm>
          <a:off x="0" y="0"/>
          <a:ext cx="0" cy="0"/>
          <a:chOff x="0" y="0"/>
          <a:chExt cx="0" cy="0"/>
        </a:xfrm>
      </p:grpSpPr>
      <p:sp>
        <p:nvSpPr>
          <p:cNvPr id="248" name="Google Shape;248;g271b24ef7be_1_60"/>
          <p:cNvSpPr txBox="1"/>
          <p:nvPr>
            <p:ph type="title"/>
          </p:nvPr>
        </p:nvSpPr>
        <p:spPr>
          <a:xfrm>
            <a:off x="838200" y="365125"/>
            <a:ext cx="10515600" cy="1325563"/>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49" name="Google Shape;249;g271b24ef7be_1_60"/>
          <p:cNvSpPr txBox="1"/>
          <p:nvPr>
            <p:ph idx="1" type="body"/>
          </p:nvPr>
        </p:nvSpPr>
        <p:spPr>
          <a:xfrm>
            <a:off x="838200" y="1825625"/>
            <a:ext cx="5181600" cy="4351338"/>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chemeClr val="dk1"/>
              </a:buClr>
              <a:buSzPts val="1200"/>
              <a:buChar char="•"/>
              <a:defRPr/>
            </a:lvl1pPr>
            <a:lvl2pPr indent="-304800" lvl="1" marL="914400" algn="l">
              <a:lnSpc>
                <a:spcPct val="90000"/>
              </a:lnSpc>
              <a:spcBef>
                <a:spcPts val="500"/>
              </a:spcBef>
              <a:spcAft>
                <a:spcPts val="0"/>
              </a:spcAft>
              <a:buClr>
                <a:schemeClr val="dk1"/>
              </a:buClr>
              <a:buSzPts val="1200"/>
              <a:buChar char="•"/>
              <a:defRPr/>
            </a:lvl2pPr>
            <a:lvl3pPr indent="-304800" lvl="2" marL="1371600" algn="l">
              <a:lnSpc>
                <a:spcPct val="90000"/>
              </a:lnSpc>
              <a:spcBef>
                <a:spcPts val="500"/>
              </a:spcBef>
              <a:spcAft>
                <a:spcPts val="0"/>
              </a:spcAft>
              <a:buClr>
                <a:schemeClr val="dk1"/>
              </a:buClr>
              <a:buSzPts val="1200"/>
              <a:buChar char="•"/>
              <a:defRPr/>
            </a:lvl3pPr>
            <a:lvl4pPr indent="-304800" lvl="3" marL="1828800" algn="l">
              <a:lnSpc>
                <a:spcPct val="90000"/>
              </a:lnSpc>
              <a:spcBef>
                <a:spcPts val="500"/>
              </a:spcBef>
              <a:spcAft>
                <a:spcPts val="0"/>
              </a:spcAft>
              <a:buClr>
                <a:schemeClr val="dk1"/>
              </a:buClr>
              <a:buSzPts val="1200"/>
              <a:buChar char="•"/>
              <a:defRPr/>
            </a:lvl4pPr>
            <a:lvl5pPr indent="-304800" lvl="4" marL="2286000" algn="l">
              <a:lnSpc>
                <a:spcPct val="90000"/>
              </a:lnSpc>
              <a:spcBef>
                <a:spcPts val="500"/>
              </a:spcBef>
              <a:spcAft>
                <a:spcPts val="0"/>
              </a:spcAft>
              <a:buClr>
                <a:schemeClr val="dk1"/>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250" name="Google Shape;250;g271b24ef7be_1_60"/>
          <p:cNvSpPr txBox="1"/>
          <p:nvPr>
            <p:ph idx="2" type="body"/>
          </p:nvPr>
        </p:nvSpPr>
        <p:spPr>
          <a:xfrm>
            <a:off x="6172200" y="1825625"/>
            <a:ext cx="5181600" cy="4351338"/>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chemeClr val="dk1"/>
              </a:buClr>
              <a:buSzPts val="1200"/>
              <a:buChar char="•"/>
              <a:defRPr/>
            </a:lvl1pPr>
            <a:lvl2pPr indent="-304800" lvl="1" marL="914400" algn="l">
              <a:lnSpc>
                <a:spcPct val="90000"/>
              </a:lnSpc>
              <a:spcBef>
                <a:spcPts val="500"/>
              </a:spcBef>
              <a:spcAft>
                <a:spcPts val="0"/>
              </a:spcAft>
              <a:buClr>
                <a:schemeClr val="dk1"/>
              </a:buClr>
              <a:buSzPts val="1200"/>
              <a:buChar char="•"/>
              <a:defRPr/>
            </a:lvl2pPr>
            <a:lvl3pPr indent="-304800" lvl="2" marL="1371600" algn="l">
              <a:lnSpc>
                <a:spcPct val="90000"/>
              </a:lnSpc>
              <a:spcBef>
                <a:spcPts val="500"/>
              </a:spcBef>
              <a:spcAft>
                <a:spcPts val="0"/>
              </a:spcAft>
              <a:buClr>
                <a:schemeClr val="dk1"/>
              </a:buClr>
              <a:buSzPts val="1200"/>
              <a:buChar char="•"/>
              <a:defRPr/>
            </a:lvl3pPr>
            <a:lvl4pPr indent="-304800" lvl="3" marL="1828800" algn="l">
              <a:lnSpc>
                <a:spcPct val="90000"/>
              </a:lnSpc>
              <a:spcBef>
                <a:spcPts val="500"/>
              </a:spcBef>
              <a:spcAft>
                <a:spcPts val="0"/>
              </a:spcAft>
              <a:buClr>
                <a:schemeClr val="dk1"/>
              </a:buClr>
              <a:buSzPts val="1200"/>
              <a:buChar char="•"/>
              <a:defRPr/>
            </a:lvl4pPr>
            <a:lvl5pPr indent="-304800" lvl="4" marL="2286000" algn="l">
              <a:lnSpc>
                <a:spcPct val="90000"/>
              </a:lnSpc>
              <a:spcBef>
                <a:spcPts val="500"/>
              </a:spcBef>
              <a:spcAft>
                <a:spcPts val="0"/>
              </a:spcAft>
              <a:buClr>
                <a:schemeClr val="dk1"/>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251" name="Google Shape;251;g271b24ef7be_1_60"/>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52" name="Google Shape;252;g271b24ef7be_1_60"/>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53" name="Google Shape;253;g271b24ef7be_1_60"/>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254" name="Shape 254"/>
        <p:cNvGrpSpPr/>
        <p:nvPr/>
      </p:nvGrpSpPr>
      <p:grpSpPr>
        <a:xfrm>
          <a:off x="0" y="0"/>
          <a:ext cx="0" cy="0"/>
          <a:chOff x="0" y="0"/>
          <a:chExt cx="0" cy="0"/>
        </a:xfrm>
      </p:grpSpPr>
      <p:sp>
        <p:nvSpPr>
          <p:cNvPr id="255" name="Google Shape;255;g271b24ef7be_1_67"/>
          <p:cNvSpPr txBox="1"/>
          <p:nvPr>
            <p:ph type="title"/>
          </p:nvPr>
        </p:nvSpPr>
        <p:spPr>
          <a:xfrm>
            <a:off x="839788" y="365125"/>
            <a:ext cx="10515600" cy="1325563"/>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56" name="Google Shape;256;g271b24ef7be_1_67"/>
          <p:cNvSpPr txBox="1"/>
          <p:nvPr>
            <p:ph idx="1" type="body"/>
          </p:nvPr>
        </p:nvSpPr>
        <p:spPr>
          <a:xfrm>
            <a:off x="839789" y="1681163"/>
            <a:ext cx="5157787" cy="823912"/>
          </a:xfrm>
          <a:prstGeom prst="rect">
            <a:avLst/>
          </a:prstGeom>
          <a:noFill/>
          <a:ln>
            <a:noFill/>
          </a:ln>
        </p:spPr>
        <p:txBody>
          <a:bodyPr anchorCtr="0" anchor="b" bIns="30475" lIns="60950" spcFirstLastPara="1" rIns="60950" wrap="square" tIns="30475">
            <a:normAutofit/>
          </a:bodyPr>
          <a:lstStyle>
            <a:lvl1pPr indent="-228600" lvl="0" marL="457200" algn="l">
              <a:lnSpc>
                <a:spcPct val="90000"/>
              </a:lnSpc>
              <a:spcBef>
                <a:spcPts val="1000"/>
              </a:spcBef>
              <a:spcAft>
                <a:spcPts val="0"/>
              </a:spcAft>
              <a:buClr>
                <a:schemeClr val="dk1"/>
              </a:buClr>
              <a:buSzPts val="1600"/>
              <a:buNone/>
              <a:defRPr b="1" sz="2400"/>
            </a:lvl1pPr>
            <a:lvl2pPr indent="-228600" lvl="1" marL="914400" algn="l">
              <a:lnSpc>
                <a:spcPct val="90000"/>
              </a:lnSpc>
              <a:spcBef>
                <a:spcPts val="500"/>
              </a:spcBef>
              <a:spcAft>
                <a:spcPts val="0"/>
              </a:spcAft>
              <a:buClr>
                <a:schemeClr val="dk1"/>
              </a:buClr>
              <a:buSzPts val="1300"/>
              <a:buNone/>
              <a:defRPr b="1" sz="2000"/>
            </a:lvl2pPr>
            <a:lvl3pPr indent="-228600" lvl="2" marL="1371600" algn="l">
              <a:lnSpc>
                <a:spcPct val="90000"/>
              </a:lnSpc>
              <a:spcBef>
                <a:spcPts val="500"/>
              </a:spcBef>
              <a:spcAft>
                <a:spcPts val="0"/>
              </a:spcAft>
              <a:buClr>
                <a:schemeClr val="dk1"/>
              </a:buClr>
              <a:buSzPts val="1200"/>
              <a:buNone/>
              <a:defRPr b="1" sz="1800"/>
            </a:lvl3pPr>
            <a:lvl4pPr indent="-228600" lvl="3" marL="1828800" algn="l">
              <a:lnSpc>
                <a:spcPct val="90000"/>
              </a:lnSpc>
              <a:spcBef>
                <a:spcPts val="500"/>
              </a:spcBef>
              <a:spcAft>
                <a:spcPts val="0"/>
              </a:spcAft>
              <a:buClr>
                <a:schemeClr val="dk1"/>
              </a:buClr>
              <a:buSzPts val="1100"/>
              <a:buNone/>
              <a:defRPr b="1" sz="1600"/>
            </a:lvl4pPr>
            <a:lvl5pPr indent="-228600" lvl="4" marL="2286000" algn="l">
              <a:lnSpc>
                <a:spcPct val="90000"/>
              </a:lnSpc>
              <a:spcBef>
                <a:spcPts val="500"/>
              </a:spcBef>
              <a:spcAft>
                <a:spcPts val="0"/>
              </a:spcAft>
              <a:buClr>
                <a:schemeClr val="dk1"/>
              </a:buClr>
              <a:buSzPts val="1100"/>
              <a:buNone/>
              <a:defRPr b="1" sz="1600"/>
            </a:lvl5pPr>
            <a:lvl6pPr indent="-228600" lvl="5" marL="2743200" algn="l">
              <a:lnSpc>
                <a:spcPct val="90000"/>
              </a:lnSpc>
              <a:spcBef>
                <a:spcPts val="500"/>
              </a:spcBef>
              <a:spcAft>
                <a:spcPts val="0"/>
              </a:spcAft>
              <a:buClr>
                <a:schemeClr val="dk1"/>
              </a:buClr>
              <a:buSzPts val="1100"/>
              <a:buNone/>
              <a:defRPr b="1" sz="1600"/>
            </a:lvl6pPr>
            <a:lvl7pPr indent="-228600" lvl="6" marL="3200400" algn="l">
              <a:lnSpc>
                <a:spcPct val="90000"/>
              </a:lnSpc>
              <a:spcBef>
                <a:spcPts val="500"/>
              </a:spcBef>
              <a:spcAft>
                <a:spcPts val="0"/>
              </a:spcAft>
              <a:buClr>
                <a:schemeClr val="dk1"/>
              </a:buClr>
              <a:buSzPts val="1100"/>
              <a:buNone/>
              <a:defRPr b="1" sz="1600"/>
            </a:lvl7pPr>
            <a:lvl8pPr indent="-228600" lvl="7" marL="3657600" algn="l">
              <a:lnSpc>
                <a:spcPct val="90000"/>
              </a:lnSpc>
              <a:spcBef>
                <a:spcPts val="500"/>
              </a:spcBef>
              <a:spcAft>
                <a:spcPts val="0"/>
              </a:spcAft>
              <a:buClr>
                <a:schemeClr val="dk1"/>
              </a:buClr>
              <a:buSzPts val="1100"/>
              <a:buNone/>
              <a:defRPr b="1" sz="1600"/>
            </a:lvl8pPr>
            <a:lvl9pPr indent="-228600" lvl="8" marL="4114800" algn="l">
              <a:lnSpc>
                <a:spcPct val="90000"/>
              </a:lnSpc>
              <a:spcBef>
                <a:spcPts val="500"/>
              </a:spcBef>
              <a:spcAft>
                <a:spcPts val="0"/>
              </a:spcAft>
              <a:buClr>
                <a:schemeClr val="dk1"/>
              </a:buClr>
              <a:buSzPts val="1100"/>
              <a:buNone/>
              <a:defRPr b="1" sz="1600"/>
            </a:lvl9pPr>
          </a:lstStyle>
          <a:p/>
        </p:txBody>
      </p:sp>
      <p:sp>
        <p:nvSpPr>
          <p:cNvPr id="257" name="Google Shape;257;g271b24ef7be_1_67"/>
          <p:cNvSpPr txBox="1"/>
          <p:nvPr>
            <p:ph idx="2" type="body"/>
          </p:nvPr>
        </p:nvSpPr>
        <p:spPr>
          <a:xfrm>
            <a:off x="839789" y="2505075"/>
            <a:ext cx="5157787" cy="3684588"/>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chemeClr val="dk1"/>
              </a:buClr>
              <a:buSzPts val="1200"/>
              <a:buChar char="•"/>
              <a:defRPr/>
            </a:lvl1pPr>
            <a:lvl2pPr indent="-304800" lvl="1" marL="914400" algn="l">
              <a:lnSpc>
                <a:spcPct val="90000"/>
              </a:lnSpc>
              <a:spcBef>
                <a:spcPts val="500"/>
              </a:spcBef>
              <a:spcAft>
                <a:spcPts val="0"/>
              </a:spcAft>
              <a:buClr>
                <a:schemeClr val="dk1"/>
              </a:buClr>
              <a:buSzPts val="1200"/>
              <a:buChar char="•"/>
              <a:defRPr/>
            </a:lvl2pPr>
            <a:lvl3pPr indent="-304800" lvl="2" marL="1371600" algn="l">
              <a:lnSpc>
                <a:spcPct val="90000"/>
              </a:lnSpc>
              <a:spcBef>
                <a:spcPts val="500"/>
              </a:spcBef>
              <a:spcAft>
                <a:spcPts val="0"/>
              </a:spcAft>
              <a:buClr>
                <a:schemeClr val="dk1"/>
              </a:buClr>
              <a:buSzPts val="1200"/>
              <a:buChar char="•"/>
              <a:defRPr/>
            </a:lvl3pPr>
            <a:lvl4pPr indent="-304800" lvl="3" marL="1828800" algn="l">
              <a:lnSpc>
                <a:spcPct val="90000"/>
              </a:lnSpc>
              <a:spcBef>
                <a:spcPts val="500"/>
              </a:spcBef>
              <a:spcAft>
                <a:spcPts val="0"/>
              </a:spcAft>
              <a:buClr>
                <a:schemeClr val="dk1"/>
              </a:buClr>
              <a:buSzPts val="1200"/>
              <a:buChar char="•"/>
              <a:defRPr/>
            </a:lvl4pPr>
            <a:lvl5pPr indent="-304800" lvl="4" marL="2286000" algn="l">
              <a:lnSpc>
                <a:spcPct val="90000"/>
              </a:lnSpc>
              <a:spcBef>
                <a:spcPts val="500"/>
              </a:spcBef>
              <a:spcAft>
                <a:spcPts val="0"/>
              </a:spcAft>
              <a:buClr>
                <a:schemeClr val="dk1"/>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258" name="Google Shape;258;g271b24ef7be_1_67"/>
          <p:cNvSpPr txBox="1"/>
          <p:nvPr>
            <p:ph idx="3" type="body"/>
          </p:nvPr>
        </p:nvSpPr>
        <p:spPr>
          <a:xfrm>
            <a:off x="6172200" y="1681163"/>
            <a:ext cx="5183188" cy="823912"/>
          </a:xfrm>
          <a:prstGeom prst="rect">
            <a:avLst/>
          </a:prstGeom>
          <a:noFill/>
          <a:ln>
            <a:noFill/>
          </a:ln>
        </p:spPr>
        <p:txBody>
          <a:bodyPr anchorCtr="0" anchor="b" bIns="30475" lIns="60950" spcFirstLastPara="1" rIns="60950" wrap="square" tIns="30475">
            <a:normAutofit/>
          </a:bodyPr>
          <a:lstStyle>
            <a:lvl1pPr indent="-228600" lvl="0" marL="457200" algn="l">
              <a:lnSpc>
                <a:spcPct val="90000"/>
              </a:lnSpc>
              <a:spcBef>
                <a:spcPts val="1000"/>
              </a:spcBef>
              <a:spcAft>
                <a:spcPts val="0"/>
              </a:spcAft>
              <a:buClr>
                <a:schemeClr val="dk1"/>
              </a:buClr>
              <a:buSzPts val="1600"/>
              <a:buNone/>
              <a:defRPr b="1" sz="2400"/>
            </a:lvl1pPr>
            <a:lvl2pPr indent="-228600" lvl="1" marL="914400" algn="l">
              <a:lnSpc>
                <a:spcPct val="90000"/>
              </a:lnSpc>
              <a:spcBef>
                <a:spcPts val="500"/>
              </a:spcBef>
              <a:spcAft>
                <a:spcPts val="0"/>
              </a:spcAft>
              <a:buClr>
                <a:schemeClr val="dk1"/>
              </a:buClr>
              <a:buSzPts val="1300"/>
              <a:buNone/>
              <a:defRPr b="1" sz="2000"/>
            </a:lvl2pPr>
            <a:lvl3pPr indent="-228600" lvl="2" marL="1371600" algn="l">
              <a:lnSpc>
                <a:spcPct val="90000"/>
              </a:lnSpc>
              <a:spcBef>
                <a:spcPts val="500"/>
              </a:spcBef>
              <a:spcAft>
                <a:spcPts val="0"/>
              </a:spcAft>
              <a:buClr>
                <a:schemeClr val="dk1"/>
              </a:buClr>
              <a:buSzPts val="1200"/>
              <a:buNone/>
              <a:defRPr b="1" sz="1800"/>
            </a:lvl3pPr>
            <a:lvl4pPr indent="-228600" lvl="3" marL="1828800" algn="l">
              <a:lnSpc>
                <a:spcPct val="90000"/>
              </a:lnSpc>
              <a:spcBef>
                <a:spcPts val="500"/>
              </a:spcBef>
              <a:spcAft>
                <a:spcPts val="0"/>
              </a:spcAft>
              <a:buClr>
                <a:schemeClr val="dk1"/>
              </a:buClr>
              <a:buSzPts val="1100"/>
              <a:buNone/>
              <a:defRPr b="1" sz="1600"/>
            </a:lvl4pPr>
            <a:lvl5pPr indent="-228600" lvl="4" marL="2286000" algn="l">
              <a:lnSpc>
                <a:spcPct val="90000"/>
              </a:lnSpc>
              <a:spcBef>
                <a:spcPts val="500"/>
              </a:spcBef>
              <a:spcAft>
                <a:spcPts val="0"/>
              </a:spcAft>
              <a:buClr>
                <a:schemeClr val="dk1"/>
              </a:buClr>
              <a:buSzPts val="1100"/>
              <a:buNone/>
              <a:defRPr b="1" sz="1600"/>
            </a:lvl5pPr>
            <a:lvl6pPr indent="-228600" lvl="5" marL="2743200" algn="l">
              <a:lnSpc>
                <a:spcPct val="90000"/>
              </a:lnSpc>
              <a:spcBef>
                <a:spcPts val="500"/>
              </a:spcBef>
              <a:spcAft>
                <a:spcPts val="0"/>
              </a:spcAft>
              <a:buClr>
                <a:schemeClr val="dk1"/>
              </a:buClr>
              <a:buSzPts val="1100"/>
              <a:buNone/>
              <a:defRPr b="1" sz="1600"/>
            </a:lvl6pPr>
            <a:lvl7pPr indent="-228600" lvl="6" marL="3200400" algn="l">
              <a:lnSpc>
                <a:spcPct val="90000"/>
              </a:lnSpc>
              <a:spcBef>
                <a:spcPts val="500"/>
              </a:spcBef>
              <a:spcAft>
                <a:spcPts val="0"/>
              </a:spcAft>
              <a:buClr>
                <a:schemeClr val="dk1"/>
              </a:buClr>
              <a:buSzPts val="1100"/>
              <a:buNone/>
              <a:defRPr b="1" sz="1600"/>
            </a:lvl7pPr>
            <a:lvl8pPr indent="-228600" lvl="7" marL="3657600" algn="l">
              <a:lnSpc>
                <a:spcPct val="90000"/>
              </a:lnSpc>
              <a:spcBef>
                <a:spcPts val="500"/>
              </a:spcBef>
              <a:spcAft>
                <a:spcPts val="0"/>
              </a:spcAft>
              <a:buClr>
                <a:schemeClr val="dk1"/>
              </a:buClr>
              <a:buSzPts val="1100"/>
              <a:buNone/>
              <a:defRPr b="1" sz="1600"/>
            </a:lvl8pPr>
            <a:lvl9pPr indent="-228600" lvl="8" marL="4114800" algn="l">
              <a:lnSpc>
                <a:spcPct val="90000"/>
              </a:lnSpc>
              <a:spcBef>
                <a:spcPts val="500"/>
              </a:spcBef>
              <a:spcAft>
                <a:spcPts val="0"/>
              </a:spcAft>
              <a:buClr>
                <a:schemeClr val="dk1"/>
              </a:buClr>
              <a:buSzPts val="1100"/>
              <a:buNone/>
              <a:defRPr b="1" sz="1600"/>
            </a:lvl9pPr>
          </a:lstStyle>
          <a:p/>
        </p:txBody>
      </p:sp>
      <p:sp>
        <p:nvSpPr>
          <p:cNvPr id="259" name="Google Shape;259;g271b24ef7be_1_67"/>
          <p:cNvSpPr txBox="1"/>
          <p:nvPr>
            <p:ph idx="4" type="body"/>
          </p:nvPr>
        </p:nvSpPr>
        <p:spPr>
          <a:xfrm>
            <a:off x="6172200" y="2505075"/>
            <a:ext cx="5183188" cy="3684588"/>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chemeClr val="dk1"/>
              </a:buClr>
              <a:buSzPts val="1200"/>
              <a:buChar char="•"/>
              <a:defRPr/>
            </a:lvl1pPr>
            <a:lvl2pPr indent="-304800" lvl="1" marL="914400" algn="l">
              <a:lnSpc>
                <a:spcPct val="90000"/>
              </a:lnSpc>
              <a:spcBef>
                <a:spcPts val="500"/>
              </a:spcBef>
              <a:spcAft>
                <a:spcPts val="0"/>
              </a:spcAft>
              <a:buClr>
                <a:schemeClr val="dk1"/>
              </a:buClr>
              <a:buSzPts val="1200"/>
              <a:buChar char="•"/>
              <a:defRPr/>
            </a:lvl2pPr>
            <a:lvl3pPr indent="-304800" lvl="2" marL="1371600" algn="l">
              <a:lnSpc>
                <a:spcPct val="90000"/>
              </a:lnSpc>
              <a:spcBef>
                <a:spcPts val="500"/>
              </a:spcBef>
              <a:spcAft>
                <a:spcPts val="0"/>
              </a:spcAft>
              <a:buClr>
                <a:schemeClr val="dk1"/>
              </a:buClr>
              <a:buSzPts val="1200"/>
              <a:buChar char="•"/>
              <a:defRPr/>
            </a:lvl3pPr>
            <a:lvl4pPr indent="-304800" lvl="3" marL="1828800" algn="l">
              <a:lnSpc>
                <a:spcPct val="90000"/>
              </a:lnSpc>
              <a:spcBef>
                <a:spcPts val="500"/>
              </a:spcBef>
              <a:spcAft>
                <a:spcPts val="0"/>
              </a:spcAft>
              <a:buClr>
                <a:schemeClr val="dk1"/>
              </a:buClr>
              <a:buSzPts val="1200"/>
              <a:buChar char="•"/>
              <a:defRPr/>
            </a:lvl4pPr>
            <a:lvl5pPr indent="-304800" lvl="4" marL="2286000" algn="l">
              <a:lnSpc>
                <a:spcPct val="90000"/>
              </a:lnSpc>
              <a:spcBef>
                <a:spcPts val="500"/>
              </a:spcBef>
              <a:spcAft>
                <a:spcPts val="0"/>
              </a:spcAft>
              <a:buClr>
                <a:schemeClr val="dk1"/>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260" name="Google Shape;260;g271b24ef7be_1_67"/>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61" name="Google Shape;261;g271b24ef7be_1_67"/>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62" name="Google Shape;262;g271b24ef7be_1_67"/>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263" name="Shape 263"/>
        <p:cNvGrpSpPr/>
        <p:nvPr/>
      </p:nvGrpSpPr>
      <p:grpSpPr>
        <a:xfrm>
          <a:off x="0" y="0"/>
          <a:ext cx="0" cy="0"/>
          <a:chOff x="0" y="0"/>
          <a:chExt cx="0" cy="0"/>
        </a:xfrm>
      </p:grpSpPr>
      <p:sp>
        <p:nvSpPr>
          <p:cNvPr id="264" name="Google Shape;264;g271b24ef7be_1_76"/>
          <p:cNvSpPr txBox="1"/>
          <p:nvPr>
            <p:ph type="title"/>
          </p:nvPr>
        </p:nvSpPr>
        <p:spPr>
          <a:xfrm>
            <a:off x="839789" y="457200"/>
            <a:ext cx="3932237" cy="1600200"/>
          </a:xfrm>
          <a:prstGeom prst="rect">
            <a:avLst/>
          </a:prstGeom>
          <a:noFill/>
          <a:ln>
            <a:noFill/>
          </a:ln>
        </p:spPr>
        <p:txBody>
          <a:bodyPr anchorCtr="0" anchor="b" bIns="30475" lIns="60950" spcFirstLastPara="1" rIns="60950" wrap="square" tIns="30475">
            <a:normAutofit/>
          </a:bodyPr>
          <a:lstStyle>
            <a:lvl1pPr lvl="0" algn="l">
              <a:lnSpc>
                <a:spcPct val="90000"/>
              </a:lnSpc>
              <a:spcBef>
                <a:spcPts val="0"/>
              </a:spcBef>
              <a:spcAft>
                <a:spcPts val="0"/>
              </a:spcAft>
              <a:buClr>
                <a:schemeClr val="dk1"/>
              </a:buClr>
              <a:buSzPts val="2100"/>
              <a:buFont typeface="Play"/>
              <a:buNone/>
              <a:defRPr sz="32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65" name="Google Shape;265;g271b24ef7be_1_76"/>
          <p:cNvSpPr txBox="1"/>
          <p:nvPr>
            <p:ph idx="1" type="body"/>
          </p:nvPr>
        </p:nvSpPr>
        <p:spPr>
          <a:xfrm>
            <a:off x="5183188" y="987425"/>
            <a:ext cx="6172200" cy="4873625"/>
          </a:xfrm>
          <a:prstGeom prst="rect">
            <a:avLst/>
          </a:prstGeom>
          <a:noFill/>
          <a:ln>
            <a:noFill/>
          </a:ln>
        </p:spPr>
        <p:txBody>
          <a:bodyPr anchorCtr="0" anchor="t" bIns="30475" lIns="60950" spcFirstLastPara="1" rIns="60950" wrap="square" tIns="30475">
            <a:normAutofit/>
          </a:bodyPr>
          <a:lstStyle>
            <a:lvl1pPr indent="-361950" lvl="0" marL="457200" algn="l">
              <a:lnSpc>
                <a:spcPct val="90000"/>
              </a:lnSpc>
              <a:spcBef>
                <a:spcPts val="1000"/>
              </a:spcBef>
              <a:spcAft>
                <a:spcPts val="0"/>
              </a:spcAft>
              <a:buClr>
                <a:schemeClr val="dk1"/>
              </a:buClr>
              <a:buSzPts val="2100"/>
              <a:buChar char="•"/>
              <a:defRPr sz="3200"/>
            </a:lvl1pPr>
            <a:lvl2pPr indent="-349250" lvl="1" marL="914400" algn="l">
              <a:lnSpc>
                <a:spcPct val="90000"/>
              </a:lnSpc>
              <a:spcBef>
                <a:spcPts val="500"/>
              </a:spcBef>
              <a:spcAft>
                <a:spcPts val="0"/>
              </a:spcAft>
              <a:buClr>
                <a:schemeClr val="dk1"/>
              </a:buClr>
              <a:buSzPts val="1900"/>
              <a:buChar char="•"/>
              <a:defRPr sz="2800"/>
            </a:lvl2pPr>
            <a:lvl3pPr indent="-330200" lvl="2" marL="1371600" algn="l">
              <a:lnSpc>
                <a:spcPct val="90000"/>
              </a:lnSpc>
              <a:spcBef>
                <a:spcPts val="500"/>
              </a:spcBef>
              <a:spcAft>
                <a:spcPts val="0"/>
              </a:spcAft>
              <a:buClr>
                <a:schemeClr val="dk1"/>
              </a:buClr>
              <a:buSzPts val="1600"/>
              <a:buChar char="•"/>
              <a:defRPr sz="2400"/>
            </a:lvl3pPr>
            <a:lvl4pPr indent="-311150" lvl="3" marL="1828800" algn="l">
              <a:lnSpc>
                <a:spcPct val="90000"/>
              </a:lnSpc>
              <a:spcBef>
                <a:spcPts val="500"/>
              </a:spcBef>
              <a:spcAft>
                <a:spcPts val="0"/>
              </a:spcAft>
              <a:buClr>
                <a:schemeClr val="dk1"/>
              </a:buClr>
              <a:buSzPts val="1300"/>
              <a:buChar char="•"/>
              <a:defRPr sz="2000"/>
            </a:lvl4pPr>
            <a:lvl5pPr indent="-311150" lvl="4" marL="2286000" algn="l">
              <a:lnSpc>
                <a:spcPct val="90000"/>
              </a:lnSpc>
              <a:spcBef>
                <a:spcPts val="500"/>
              </a:spcBef>
              <a:spcAft>
                <a:spcPts val="0"/>
              </a:spcAft>
              <a:buClr>
                <a:schemeClr val="dk1"/>
              </a:buClr>
              <a:buSzPts val="1300"/>
              <a:buChar char="•"/>
              <a:defRPr sz="2000"/>
            </a:lvl5pPr>
            <a:lvl6pPr indent="-311150" lvl="5" marL="2743200" algn="l">
              <a:lnSpc>
                <a:spcPct val="90000"/>
              </a:lnSpc>
              <a:spcBef>
                <a:spcPts val="500"/>
              </a:spcBef>
              <a:spcAft>
                <a:spcPts val="0"/>
              </a:spcAft>
              <a:buClr>
                <a:schemeClr val="dk1"/>
              </a:buClr>
              <a:buSzPts val="1300"/>
              <a:buChar char="•"/>
              <a:defRPr sz="2000"/>
            </a:lvl6pPr>
            <a:lvl7pPr indent="-311150" lvl="6" marL="3200400" algn="l">
              <a:lnSpc>
                <a:spcPct val="90000"/>
              </a:lnSpc>
              <a:spcBef>
                <a:spcPts val="500"/>
              </a:spcBef>
              <a:spcAft>
                <a:spcPts val="0"/>
              </a:spcAft>
              <a:buClr>
                <a:schemeClr val="dk1"/>
              </a:buClr>
              <a:buSzPts val="1300"/>
              <a:buChar char="•"/>
              <a:defRPr sz="2000"/>
            </a:lvl7pPr>
            <a:lvl8pPr indent="-311150" lvl="7" marL="3657600" algn="l">
              <a:lnSpc>
                <a:spcPct val="90000"/>
              </a:lnSpc>
              <a:spcBef>
                <a:spcPts val="500"/>
              </a:spcBef>
              <a:spcAft>
                <a:spcPts val="0"/>
              </a:spcAft>
              <a:buClr>
                <a:schemeClr val="dk1"/>
              </a:buClr>
              <a:buSzPts val="1300"/>
              <a:buChar char="•"/>
              <a:defRPr sz="2000"/>
            </a:lvl8pPr>
            <a:lvl9pPr indent="-311150" lvl="8" marL="4114800" algn="l">
              <a:lnSpc>
                <a:spcPct val="90000"/>
              </a:lnSpc>
              <a:spcBef>
                <a:spcPts val="500"/>
              </a:spcBef>
              <a:spcAft>
                <a:spcPts val="0"/>
              </a:spcAft>
              <a:buClr>
                <a:schemeClr val="dk1"/>
              </a:buClr>
              <a:buSzPts val="1300"/>
              <a:buChar char="•"/>
              <a:defRPr sz="2000"/>
            </a:lvl9pPr>
          </a:lstStyle>
          <a:p/>
        </p:txBody>
      </p:sp>
      <p:sp>
        <p:nvSpPr>
          <p:cNvPr id="266" name="Google Shape;266;g271b24ef7be_1_76"/>
          <p:cNvSpPr txBox="1"/>
          <p:nvPr>
            <p:ph idx="2" type="body"/>
          </p:nvPr>
        </p:nvSpPr>
        <p:spPr>
          <a:xfrm>
            <a:off x="839789" y="2057400"/>
            <a:ext cx="3932237" cy="3811588"/>
          </a:xfrm>
          <a:prstGeom prst="rect">
            <a:avLst/>
          </a:prstGeom>
          <a:noFill/>
          <a:ln>
            <a:noFill/>
          </a:ln>
        </p:spPr>
        <p:txBody>
          <a:bodyPr anchorCtr="0" anchor="t" bIns="30475" lIns="60950" spcFirstLastPara="1" rIns="60950" wrap="square" tIns="30475">
            <a:normAutofit/>
          </a:bodyPr>
          <a:lstStyle>
            <a:lvl1pPr indent="-228600" lvl="0" marL="457200" algn="l">
              <a:lnSpc>
                <a:spcPct val="90000"/>
              </a:lnSpc>
              <a:spcBef>
                <a:spcPts val="1000"/>
              </a:spcBef>
              <a:spcAft>
                <a:spcPts val="0"/>
              </a:spcAft>
              <a:buClr>
                <a:schemeClr val="dk1"/>
              </a:buClr>
              <a:buSzPts val="1100"/>
              <a:buNone/>
              <a:defRPr sz="1600"/>
            </a:lvl1pPr>
            <a:lvl2pPr indent="-228600" lvl="1" marL="914400" algn="l">
              <a:lnSpc>
                <a:spcPct val="90000"/>
              </a:lnSpc>
              <a:spcBef>
                <a:spcPts val="500"/>
              </a:spcBef>
              <a:spcAft>
                <a:spcPts val="0"/>
              </a:spcAft>
              <a:buClr>
                <a:schemeClr val="dk1"/>
              </a:buClr>
              <a:buSzPts val="900"/>
              <a:buNone/>
              <a:defRPr sz="1400"/>
            </a:lvl2pPr>
            <a:lvl3pPr indent="-228600" lvl="2" marL="1371600" algn="l">
              <a:lnSpc>
                <a:spcPct val="90000"/>
              </a:lnSpc>
              <a:spcBef>
                <a:spcPts val="500"/>
              </a:spcBef>
              <a:spcAft>
                <a:spcPts val="0"/>
              </a:spcAft>
              <a:buClr>
                <a:schemeClr val="dk1"/>
              </a:buClr>
              <a:buSzPts val="800"/>
              <a:buNone/>
              <a:defRPr sz="1200"/>
            </a:lvl3pPr>
            <a:lvl4pPr indent="-228600" lvl="3" marL="1828800" algn="l">
              <a:lnSpc>
                <a:spcPct val="90000"/>
              </a:lnSpc>
              <a:spcBef>
                <a:spcPts val="500"/>
              </a:spcBef>
              <a:spcAft>
                <a:spcPts val="0"/>
              </a:spcAft>
              <a:buClr>
                <a:schemeClr val="dk1"/>
              </a:buClr>
              <a:buSzPts val="700"/>
              <a:buNone/>
              <a:defRPr sz="1000"/>
            </a:lvl4pPr>
            <a:lvl5pPr indent="-228600" lvl="4" marL="2286000" algn="l">
              <a:lnSpc>
                <a:spcPct val="90000"/>
              </a:lnSpc>
              <a:spcBef>
                <a:spcPts val="500"/>
              </a:spcBef>
              <a:spcAft>
                <a:spcPts val="0"/>
              </a:spcAft>
              <a:buClr>
                <a:schemeClr val="dk1"/>
              </a:buClr>
              <a:buSzPts val="700"/>
              <a:buNone/>
              <a:defRPr sz="1000"/>
            </a:lvl5pPr>
            <a:lvl6pPr indent="-228600" lvl="5" marL="2743200" algn="l">
              <a:lnSpc>
                <a:spcPct val="90000"/>
              </a:lnSpc>
              <a:spcBef>
                <a:spcPts val="500"/>
              </a:spcBef>
              <a:spcAft>
                <a:spcPts val="0"/>
              </a:spcAft>
              <a:buClr>
                <a:schemeClr val="dk1"/>
              </a:buClr>
              <a:buSzPts val="700"/>
              <a:buNone/>
              <a:defRPr sz="1000"/>
            </a:lvl6pPr>
            <a:lvl7pPr indent="-228600" lvl="6" marL="3200400" algn="l">
              <a:lnSpc>
                <a:spcPct val="90000"/>
              </a:lnSpc>
              <a:spcBef>
                <a:spcPts val="500"/>
              </a:spcBef>
              <a:spcAft>
                <a:spcPts val="0"/>
              </a:spcAft>
              <a:buClr>
                <a:schemeClr val="dk1"/>
              </a:buClr>
              <a:buSzPts val="700"/>
              <a:buNone/>
              <a:defRPr sz="1000"/>
            </a:lvl7pPr>
            <a:lvl8pPr indent="-228600" lvl="7" marL="3657600" algn="l">
              <a:lnSpc>
                <a:spcPct val="90000"/>
              </a:lnSpc>
              <a:spcBef>
                <a:spcPts val="500"/>
              </a:spcBef>
              <a:spcAft>
                <a:spcPts val="0"/>
              </a:spcAft>
              <a:buClr>
                <a:schemeClr val="dk1"/>
              </a:buClr>
              <a:buSzPts val="700"/>
              <a:buNone/>
              <a:defRPr sz="1000"/>
            </a:lvl8pPr>
            <a:lvl9pPr indent="-228600" lvl="8" marL="4114800" algn="l">
              <a:lnSpc>
                <a:spcPct val="90000"/>
              </a:lnSpc>
              <a:spcBef>
                <a:spcPts val="500"/>
              </a:spcBef>
              <a:spcAft>
                <a:spcPts val="0"/>
              </a:spcAft>
              <a:buClr>
                <a:schemeClr val="dk1"/>
              </a:buClr>
              <a:buSzPts val="700"/>
              <a:buNone/>
              <a:defRPr sz="1000"/>
            </a:lvl9pPr>
          </a:lstStyle>
          <a:p/>
        </p:txBody>
      </p:sp>
      <p:sp>
        <p:nvSpPr>
          <p:cNvPr id="267" name="Google Shape;267;g271b24ef7be_1_76"/>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68" name="Google Shape;268;g271b24ef7be_1_76"/>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69" name="Google Shape;269;g271b24ef7be_1_76"/>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270" name="Shape 270"/>
        <p:cNvGrpSpPr/>
        <p:nvPr/>
      </p:nvGrpSpPr>
      <p:grpSpPr>
        <a:xfrm>
          <a:off x="0" y="0"/>
          <a:ext cx="0" cy="0"/>
          <a:chOff x="0" y="0"/>
          <a:chExt cx="0" cy="0"/>
        </a:xfrm>
      </p:grpSpPr>
      <p:sp>
        <p:nvSpPr>
          <p:cNvPr id="271" name="Google Shape;271;g271b24ef7be_1_83"/>
          <p:cNvSpPr txBox="1"/>
          <p:nvPr>
            <p:ph type="title"/>
          </p:nvPr>
        </p:nvSpPr>
        <p:spPr>
          <a:xfrm>
            <a:off x="839789" y="457200"/>
            <a:ext cx="3932237" cy="1600200"/>
          </a:xfrm>
          <a:prstGeom prst="rect">
            <a:avLst/>
          </a:prstGeom>
          <a:noFill/>
          <a:ln>
            <a:noFill/>
          </a:ln>
        </p:spPr>
        <p:txBody>
          <a:bodyPr anchorCtr="0" anchor="b" bIns="30475" lIns="60950" spcFirstLastPara="1" rIns="60950" wrap="square" tIns="30475">
            <a:normAutofit/>
          </a:bodyPr>
          <a:lstStyle>
            <a:lvl1pPr lvl="0" algn="l">
              <a:lnSpc>
                <a:spcPct val="90000"/>
              </a:lnSpc>
              <a:spcBef>
                <a:spcPts val="0"/>
              </a:spcBef>
              <a:spcAft>
                <a:spcPts val="0"/>
              </a:spcAft>
              <a:buClr>
                <a:schemeClr val="dk1"/>
              </a:buClr>
              <a:buSzPts val="2100"/>
              <a:buFont typeface="Play"/>
              <a:buNone/>
              <a:defRPr sz="32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72" name="Google Shape;272;g271b24ef7be_1_83"/>
          <p:cNvSpPr/>
          <p:nvPr>
            <p:ph idx="2" type="pic"/>
          </p:nvPr>
        </p:nvSpPr>
        <p:spPr>
          <a:xfrm>
            <a:off x="5183188" y="987425"/>
            <a:ext cx="6172200" cy="4873625"/>
          </a:xfrm>
          <a:prstGeom prst="rect">
            <a:avLst/>
          </a:prstGeom>
          <a:noFill/>
          <a:ln>
            <a:noFill/>
          </a:ln>
        </p:spPr>
      </p:sp>
      <p:sp>
        <p:nvSpPr>
          <p:cNvPr id="273" name="Google Shape;273;g271b24ef7be_1_83"/>
          <p:cNvSpPr txBox="1"/>
          <p:nvPr>
            <p:ph idx="1" type="body"/>
          </p:nvPr>
        </p:nvSpPr>
        <p:spPr>
          <a:xfrm>
            <a:off x="839789" y="2057400"/>
            <a:ext cx="3932237" cy="3811588"/>
          </a:xfrm>
          <a:prstGeom prst="rect">
            <a:avLst/>
          </a:prstGeom>
          <a:noFill/>
          <a:ln>
            <a:noFill/>
          </a:ln>
        </p:spPr>
        <p:txBody>
          <a:bodyPr anchorCtr="0" anchor="t" bIns="30475" lIns="60950" spcFirstLastPara="1" rIns="60950" wrap="square" tIns="30475">
            <a:normAutofit/>
          </a:bodyPr>
          <a:lstStyle>
            <a:lvl1pPr indent="-228600" lvl="0" marL="457200" algn="l">
              <a:lnSpc>
                <a:spcPct val="90000"/>
              </a:lnSpc>
              <a:spcBef>
                <a:spcPts val="1000"/>
              </a:spcBef>
              <a:spcAft>
                <a:spcPts val="0"/>
              </a:spcAft>
              <a:buClr>
                <a:schemeClr val="dk1"/>
              </a:buClr>
              <a:buSzPts val="1100"/>
              <a:buNone/>
              <a:defRPr sz="1600"/>
            </a:lvl1pPr>
            <a:lvl2pPr indent="-228600" lvl="1" marL="914400" algn="l">
              <a:lnSpc>
                <a:spcPct val="90000"/>
              </a:lnSpc>
              <a:spcBef>
                <a:spcPts val="500"/>
              </a:spcBef>
              <a:spcAft>
                <a:spcPts val="0"/>
              </a:spcAft>
              <a:buClr>
                <a:schemeClr val="dk1"/>
              </a:buClr>
              <a:buSzPts val="900"/>
              <a:buNone/>
              <a:defRPr sz="1400"/>
            </a:lvl2pPr>
            <a:lvl3pPr indent="-228600" lvl="2" marL="1371600" algn="l">
              <a:lnSpc>
                <a:spcPct val="90000"/>
              </a:lnSpc>
              <a:spcBef>
                <a:spcPts val="500"/>
              </a:spcBef>
              <a:spcAft>
                <a:spcPts val="0"/>
              </a:spcAft>
              <a:buClr>
                <a:schemeClr val="dk1"/>
              </a:buClr>
              <a:buSzPts val="800"/>
              <a:buNone/>
              <a:defRPr sz="1200"/>
            </a:lvl3pPr>
            <a:lvl4pPr indent="-228600" lvl="3" marL="1828800" algn="l">
              <a:lnSpc>
                <a:spcPct val="90000"/>
              </a:lnSpc>
              <a:spcBef>
                <a:spcPts val="500"/>
              </a:spcBef>
              <a:spcAft>
                <a:spcPts val="0"/>
              </a:spcAft>
              <a:buClr>
                <a:schemeClr val="dk1"/>
              </a:buClr>
              <a:buSzPts val="700"/>
              <a:buNone/>
              <a:defRPr sz="1000"/>
            </a:lvl4pPr>
            <a:lvl5pPr indent="-228600" lvl="4" marL="2286000" algn="l">
              <a:lnSpc>
                <a:spcPct val="90000"/>
              </a:lnSpc>
              <a:spcBef>
                <a:spcPts val="500"/>
              </a:spcBef>
              <a:spcAft>
                <a:spcPts val="0"/>
              </a:spcAft>
              <a:buClr>
                <a:schemeClr val="dk1"/>
              </a:buClr>
              <a:buSzPts val="700"/>
              <a:buNone/>
              <a:defRPr sz="1000"/>
            </a:lvl5pPr>
            <a:lvl6pPr indent="-228600" lvl="5" marL="2743200" algn="l">
              <a:lnSpc>
                <a:spcPct val="90000"/>
              </a:lnSpc>
              <a:spcBef>
                <a:spcPts val="500"/>
              </a:spcBef>
              <a:spcAft>
                <a:spcPts val="0"/>
              </a:spcAft>
              <a:buClr>
                <a:schemeClr val="dk1"/>
              </a:buClr>
              <a:buSzPts val="700"/>
              <a:buNone/>
              <a:defRPr sz="1000"/>
            </a:lvl6pPr>
            <a:lvl7pPr indent="-228600" lvl="6" marL="3200400" algn="l">
              <a:lnSpc>
                <a:spcPct val="90000"/>
              </a:lnSpc>
              <a:spcBef>
                <a:spcPts val="500"/>
              </a:spcBef>
              <a:spcAft>
                <a:spcPts val="0"/>
              </a:spcAft>
              <a:buClr>
                <a:schemeClr val="dk1"/>
              </a:buClr>
              <a:buSzPts val="700"/>
              <a:buNone/>
              <a:defRPr sz="1000"/>
            </a:lvl7pPr>
            <a:lvl8pPr indent="-228600" lvl="7" marL="3657600" algn="l">
              <a:lnSpc>
                <a:spcPct val="90000"/>
              </a:lnSpc>
              <a:spcBef>
                <a:spcPts val="500"/>
              </a:spcBef>
              <a:spcAft>
                <a:spcPts val="0"/>
              </a:spcAft>
              <a:buClr>
                <a:schemeClr val="dk1"/>
              </a:buClr>
              <a:buSzPts val="700"/>
              <a:buNone/>
              <a:defRPr sz="1000"/>
            </a:lvl8pPr>
            <a:lvl9pPr indent="-228600" lvl="8" marL="4114800" algn="l">
              <a:lnSpc>
                <a:spcPct val="90000"/>
              </a:lnSpc>
              <a:spcBef>
                <a:spcPts val="500"/>
              </a:spcBef>
              <a:spcAft>
                <a:spcPts val="0"/>
              </a:spcAft>
              <a:buClr>
                <a:schemeClr val="dk1"/>
              </a:buClr>
              <a:buSzPts val="700"/>
              <a:buNone/>
              <a:defRPr sz="1000"/>
            </a:lvl9pPr>
          </a:lstStyle>
          <a:p/>
        </p:txBody>
      </p:sp>
      <p:sp>
        <p:nvSpPr>
          <p:cNvPr id="274" name="Google Shape;274;g271b24ef7be_1_83"/>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75" name="Google Shape;275;g271b24ef7be_1_83"/>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76" name="Google Shape;276;g271b24ef7be_1_83"/>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277" name="Shape 277"/>
        <p:cNvGrpSpPr/>
        <p:nvPr/>
      </p:nvGrpSpPr>
      <p:grpSpPr>
        <a:xfrm>
          <a:off x="0" y="0"/>
          <a:ext cx="0" cy="0"/>
          <a:chOff x="0" y="0"/>
          <a:chExt cx="0" cy="0"/>
        </a:xfrm>
      </p:grpSpPr>
      <p:sp>
        <p:nvSpPr>
          <p:cNvPr id="278" name="Google Shape;278;g271b24ef7be_1_90"/>
          <p:cNvSpPr txBox="1"/>
          <p:nvPr>
            <p:ph type="title"/>
          </p:nvPr>
        </p:nvSpPr>
        <p:spPr>
          <a:xfrm>
            <a:off x="838200" y="365125"/>
            <a:ext cx="10515600" cy="1325563"/>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79" name="Google Shape;279;g271b24ef7be_1_90"/>
          <p:cNvSpPr txBox="1"/>
          <p:nvPr>
            <p:ph idx="1" type="body"/>
          </p:nvPr>
        </p:nvSpPr>
        <p:spPr>
          <a:xfrm rot="5400000">
            <a:off x="3920331" y="-1256506"/>
            <a:ext cx="4351338" cy="10515600"/>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chemeClr val="dk1"/>
              </a:buClr>
              <a:buSzPts val="1200"/>
              <a:buChar char="•"/>
              <a:defRPr/>
            </a:lvl1pPr>
            <a:lvl2pPr indent="-304800" lvl="1" marL="914400" algn="l">
              <a:lnSpc>
                <a:spcPct val="90000"/>
              </a:lnSpc>
              <a:spcBef>
                <a:spcPts val="500"/>
              </a:spcBef>
              <a:spcAft>
                <a:spcPts val="0"/>
              </a:spcAft>
              <a:buClr>
                <a:schemeClr val="dk1"/>
              </a:buClr>
              <a:buSzPts val="1200"/>
              <a:buChar char="•"/>
              <a:defRPr/>
            </a:lvl2pPr>
            <a:lvl3pPr indent="-304800" lvl="2" marL="1371600" algn="l">
              <a:lnSpc>
                <a:spcPct val="90000"/>
              </a:lnSpc>
              <a:spcBef>
                <a:spcPts val="500"/>
              </a:spcBef>
              <a:spcAft>
                <a:spcPts val="0"/>
              </a:spcAft>
              <a:buClr>
                <a:schemeClr val="dk1"/>
              </a:buClr>
              <a:buSzPts val="1200"/>
              <a:buChar char="•"/>
              <a:defRPr/>
            </a:lvl3pPr>
            <a:lvl4pPr indent="-304800" lvl="3" marL="1828800" algn="l">
              <a:lnSpc>
                <a:spcPct val="90000"/>
              </a:lnSpc>
              <a:spcBef>
                <a:spcPts val="500"/>
              </a:spcBef>
              <a:spcAft>
                <a:spcPts val="0"/>
              </a:spcAft>
              <a:buClr>
                <a:schemeClr val="dk1"/>
              </a:buClr>
              <a:buSzPts val="1200"/>
              <a:buChar char="•"/>
              <a:defRPr/>
            </a:lvl4pPr>
            <a:lvl5pPr indent="-304800" lvl="4" marL="2286000" algn="l">
              <a:lnSpc>
                <a:spcPct val="90000"/>
              </a:lnSpc>
              <a:spcBef>
                <a:spcPts val="500"/>
              </a:spcBef>
              <a:spcAft>
                <a:spcPts val="0"/>
              </a:spcAft>
              <a:buClr>
                <a:schemeClr val="dk1"/>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280" name="Google Shape;280;g271b24ef7be_1_90"/>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81" name="Google Shape;281;g271b24ef7be_1_90"/>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82" name="Google Shape;282;g271b24ef7be_1_90"/>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e Texto" type="vertTitleAndTx">
  <p:cSld name="VERTICAL_TITLE_AND_VERTICAL_TEXT">
    <p:spTree>
      <p:nvGrpSpPr>
        <p:cNvPr id="283" name="Shape 283"/>
        <p:cNvGrpSpPr/>
        <p:nvPr/>
      </p:nvGrpSpPr>
      <p:grpSpPr>
        <a:xfrm>
          <a:off x="0" y="0"/>
          <a:ext cx="0" cy="0"/>
          <a:chOff x="0" y="0"/>
          <a:chExt cx="0" cy="0"/>
        </a:xfrm>
      </p:grpSpPr>
      <p:sp>
        <p:nvSpPr>
          <p:cNvPr id="284" name="Google Shape;284;g271b24ef7be_1_96"/>
          <p:cNvSpPr txBox="1"/>
          <p:nvPr>
            <p:ph type="title"/>
          </p:nvPr>
        </p:nvSpPr>
        <p:spPr>
          <a:xfrm rot="5400000">
            <a:off x="7133431" y="1956594"/>
            <a:ext cx="5811838" cy="2628900"/>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dk1"/>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85" name="Google Shape;285;g271b24ef7be_1_96"/>
          <p:cNvSpPr txBox="1"/>
          <p:nvPr>
            <p:ph idx="1" type="body"/>
          </p:nvPr>
        </p:nvSpPr>
        <p:spPr>
          <a:xfrm rot="5400000">
            <a:off x="1799431" y="-596106"/>
            <a:ext cx="5811838" cy="7734300"/>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chemeClr val="dk1"/>
              </a:buClr>
              <a:buSzPts val="1200"/>
              <a:buChar char="•"/>
              <a:defRPr/>
            </a:lvl1pPr>
            <a:lvl2pPr indent="-304800" lvl="1" marL="914400" algn="l">
              <a:lnSpc>
                <a:spcPct val="90000"/>
              </a:lnSpc>
              <a:spcBef>
                <a:spcPts val="500"/>
              </a:spcBef>
              <a:spcAft>
                <a:spcPts val="0"/>
              </a:spcAft>
              <a:buClr>
                <a:schemeClr val="dk1"/>
              </a:buClr>
              <a:buSzPts val="1200"/>
              <a:buChar char="•"/>
              <a:defRPr/>
            </a:lvl2pPr>
            <a:lvl3pPr indent="-304800" lvl="2" marL="1371600" algn="l">
              <a:lnSpc>
                <a:spcPct val="90000"/>
              </a:lnSpc>
              <a:spcBef>
                <a:spcPts val="500"/>
              </a:spcBef>
              <a:spcAft>
                <a:spcPts val="0"/>
              </a:spcAft>
              <a:buClr>
                <a:schemeClr val="dk1"/>
              </a:buClr>
              <a:buSzPts val="1200"/>
              <a:buChar char="•"/>
              <a:defRPr/>
            </a:lvl3pPr>
            <a:lvl4pPr indent="-304800" lvl="3" marL="1828800" algn="l">
              <a:lnSpc>
                <a:spcPct val="90000"/>
              </a:lnSpc>
              <a:spcBef>
                <a:spcPts val="500"/>
              </a:spcBef>
              <a:spcAft>
                <a:spcPts val="0"/>
              </a:spcAft>
              <a:buClr>
                <a:schemeClr val="dk1"/>
              </a:buClr>
              <a:buSzPts val="1200"/>
              <a:buChar char="•"/>
              <a:defRPr/>
            </a:lvl4pPr>
            <a:lvl5pPr indent="-304800" lvl="4" marL="2286000" algn="l">
              <a:lnSpc>
                <a:spcPct val="90000"/>
              </a:lnSpc>
              <a:spcBef>
                <a:spcPts val="500"/>
              </a:spcBef>
              <a:spcAft>
                <a:spcPts val="0"/>
              </a:spcAft>
              <a:buClr>
                <a:schemeClr val="dk1"/>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286" name="Google Shape;286;g271b24ef7be_1_96"/>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87" name="Google Shape;287;g271b24ef7be_1_96"/>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88" name="Google Shape;288;g271b24ef7be_1_96"/>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o de Título" type="title">
  <p:cSld name="TITLE">
    <p:spTree>
      <p:nvGrpSpPr>
        <p:cNvPr id="289" name="Shape 289"/>
        <p:cNvGrpSpPr/>
        <p:nvPr/>
      </p:nvGrpSpPr>
      <p:grpSpPr>
        <a:xfrm>
          <a:off x="0" y="0"/>
          <a:ext cx="0" cy="0"/>
          <a:chOff x="0" y="0"/>
          <a:chExt cx="0" cy="0"/>
        </a:xfrm>
      </p:grpSpPr>
      <p:sp>
        <p:nvSpPr>
          <p:cNvPr id="290" name="Google Shape;290;g271b24ef7be_1_102"/>
          <p:cNvSpPr txBox="1"/>
          <p:nvPr>
            <p:ph type="ctrTitle"/>
          </p:nvPr>
        </p:nvSpPr>
        <p:spPr>
          <a:xfrm>
            <a:off x="1524000" y="1122363"/>
            <a:ext cx="9144000" cy="2387600"/>
          </a:xfrm>
          <a:prstGeom prst="rect">
            <a:avLst/>
          </a:prstGeom>
          <a:noFill/>
          <a:ln>
            <a:noFill/>
          </a:ln>
        </p:spPr>
        <p:txBody>
          <a:bodyPr anchorCtr="0" anchor="b" bIns="30475" lIns="60950" spcFirstLastPara="1" rIns="60950" wrap="square" tIns="30475">
            <a:normAutofit/>
          </a:bodyPr>
          <a:lstStyle>
            <a:lvl1pPr lvl="0" algn="ctr">
              <a:lnSpc>
                <a:spcPct val="90000"/>
              </a:lnSpc>
              <a:spcBef>
                <a:spcPts val="0"/>
              </a:spcBef>
              <a:spcAft>
                <a:spcPts val="0"/>
              </a:spcAft>
              <a:buClr>
                <a:schemeClr val="dk1"/>
              </a:buClr>
              <a:buSzPts val="4000"/>
              <a:buFont typeface="Play"/>
              <a:buNone/>
              <a:defRPr sz="60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91" name="Google Shape;291;g271b24ef7be_1_102"/>
          <p:cNvSpPr txBox="1"/>
          <p:nvPr>
            <p:ph idx="1" type="subTitle"/>
          </p:nvPr>
        </p:nvSpPr>
        <p:spPr>
          <a:xfrm>
            <a:off x="1524000" y="3602038"/>
            <a:ext cx="9144000" cy="1655762"/>
          </a:xfrm>
          <a:prstGeom prst="rect">
            <a:avLst/>
          </a:prstGeom>
          <a:noFill/>
          <a:ln>
            <a:noFill/>
          </a:ln>
        </p:spPr>
        <p:txBody>
          <a:bodyPr anchorCtr="0" anchor="t" bIns="30475" lIns="60950" spcFirstLastPara="1" rIns="60950" wrap="square" tIns="30475">
            <a:normAutofit/>
          </a:bodyPr>
          <a:lstStyle>
            <a:lvl1pPr lvl="0" algn="ctr">
              <a:lnSpc>
                <a:spcPct val="90000"/>
              </a:lnSpc>
              <a:spcBef>
                <a:spcPts val="1000"/>
              </a:spcBef>
              <a:spcAft>
                <a:spcPts val="0"/>
              </a:spcAft>
              <a:buClr>
                <a:schemeClr val="dk1"/>
              </a:buClr>
              <a:buSzPts val="1600"/>
              <a:buNone/>
              <a:defRPr sz="2400"/>
            </a:lvl1pPr>
            <a:lvl2pPr lvl="1" algn="ctr">
              <a:lnSpc>
                <a:spcPct val="90000"/>
              </a:lnSpc>
              <a:spcBef>
                <a:spcPts val="500"/>
              </a:spcBef>
              <a:spcAft>
                <a:spcPts val="0"/>
              </a:spcAft>
              <a:buClr>
                <a:schemeClr val="dk1"/>
              </a:buClr>
              <a:buSzPts val="1300"/>
              <a:buNone/>
              <a:defRPr sz="2000"/>
            </a:lvl2pPr>
            <a:lvl3pPr lvl="2" algn="ctr">
              <a:lnSpc>
                <a:spcPct val="90000"/>
              </a:lnSpc>
              <a:spcBef>
                <a:spcPts val="500"/>
              </a:spcBef>
              <a:spcAft>
                <a:spcPts val="0"/>
              </a:spcAft>
              <a:buClr>
                <a:schemeClr val="dk1"/>
              </a:buClr>
              <a:buSzPts val="1200"/>
              <a:buNone/>
              <a:defRPr sz="1800"/>
            </a:lvl3pPr>
            <a:lvl4pPr lvl="3" algn="ctr">
              <a:lnSpc>
                <a:spcPct val="90000"/>
              </a:lnSpc>
              <a:spcBef>
                <a:spcPts val="500"/>
              </a:spcBef>
              <a:spcAft>
                <a:spcPts val="0"/>
              </a:spcAft>
              <a:buClr>
                <a:schemeClr val="dk1"/>
              </a:buClr>
              <a:buSzPts val="1100"/>
              <a:buNone/>
              <a:defRPr sz="1600"/>
            </a:lvl4pPr>
            <a:lvl5pPr lvl="4" algn="ctr">
              <a:lnSpc>
                <a:spcPct val="90000"/>
              </a:lnSpc>
              <a:spcBef>
                <a:spcPts val="500"/>
              </a:spcBef>
              <a:spcAft>
                <a:spcPts val="0"/>
              </a:spcAft>
              <a:buClr>
                <a:schemeClr val="dk1"/>
              </a:buClr>
              <a:buSzPts val="1100"/>
              <a:buNone/>
              <a:defRPr sz="1600"/>
            </a:lvl5pPr>
            <a:lvl6pPr lvl="5" algn="ctr">
              <a:lnSpc>
                <a:spcPct val="90000"/>
              </a:lnSpc>
              <a:spcBef>
                <a:spcPts val="500"/>
              </a:spcBef>
              <a:spcAft>
                <a:spcPts val="0"/>
              </a:spcAft>
              <a:buClr>
                <a:schemeClr val="dk1"/>
              </a:buClr>
              <a:buSzPts val="1100"/>
              <a:buNone/>
              <a:defRPr sz="1600"/>
            </a:lvl6pPr>
            <a:lvl7pPr lvl="6" algn="ctr">
              <a:lnSpc>
                <a:spcPct val="90000"/>
              </a:lnSpc>
              <a:spcBef>
                <a:spcPts val="500"/>
              </a:spcBef>
              <a:spcAft>
                <a:spcPts val="0"/>
              </a:spcAft>
              <a:buClr>
                <a:schemeClr val="dk1"/>
              </a:buClr>
              <a:buSzPts val="1100"/>
              <a:buNone/>
              <a:defRPr sz="1600"/>
            </a:lvl7pPr>
            <a:lvl8pPr lvl="7" algn="ctr">
              <a:lnSpc>
                <a:spcPct val="90000"/>
              </a:lnSpc>
              <a:spcBef>
                <a:spcPts val="500"/>
              </a:spcBef>
              <a:spcAft>
                <a:spcPts val="0"/>
              </a:spcAft>
              <a:buClr>
                <a:schemeClr val="dk1"/>
              </a:buClr>
              <a:buSzPts val="1100"/>
              <a:buNone/>
              <a:defRPr sz="1600"/>
            </a:lvl8pPr>
            <a:lvl9pPr lvl="8" algn="ctr">
              <a:lnSpc>
                <a:spcPct val="90000"/>
              </a:lnSpc>
              <a:spcBef>
                <a:spcPts val="500"/>
              </a:spcBef>
              <a:spcAft>
                <a:spcPts val="0"/>
              </a:spcAft>
              <a:buClr>
                <a:schemeClr val="dk1"/>
              </a:buClr>
              <a:buSzPts val="1100"/>
              <a:buNone/>
              <a:defRPr sz="1600"/>
            </a:lvl9pPr>
          </a:lstStyle>
          <a:p/>
        </p:txBody>
      </p:sp>
      <p:sp>
        <p:nvSpPr>
          <p:cNvPr id="292" name="Google Shape;292;g271b24ef7be_1_102"/>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93" name="Google Shape;293;g271b24ef7be_1_102"/>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94" name="Google Shape;294;g271b24ef7be_1_102"/>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ítulo e Objeto">
  <p:cSld name="1_Título e Objeto">
    <p:spTree>
      <p:nvGrpSpPr>
        <p:cNvPr id="27" name="Shape 27"/>
        <p:cNvGrpSpPr/>
        <p:nvPr/>
      </p:nvGrpSpPr>
      <p:grpSpPr>
        <a:xfrm>
          <a:off x="0" y="0"/>
          <a:ext cx="0" cy="0"/>
          <a:chOff x="0" y="0"/>
          <a:chExt cx="0" cy="0"/>
        </a:xfrm>
      </p:grpSpPr>
      <p:pic>
        <p:nvPicPr>
          <p:cNvPr descr="Uma imagem com captura de ecrã, texto, design&#10;&#10;Descrição gerada automaticamente" id="28" name="Google Shape;28;p1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9" name="Google Shape;29;p13"/>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ítulo e Objeto">
  <p:cSld name="3_Título e Objeto">
    <p:spTree>
      <p:nvGrpSpPr>
        <p:cNvPr id="30" name="Shape 30"/>
        <p:cNvGrpSpPr/>
        <p:nvPr/>
      </p:nvGrpSpPr>
      <p:grpSpPr>
        <a:xfrm>
          <a:off x="0" y="0"/>
          <a:ext cx="0" cy="0"/>
          <a:chOff x="0" y="0"/>
          <a:chExt cx="0" cy="0"/>
        </a:xfrm>
      </p:grpSpPr>
      <p:pic>
        <p:nvPicPr>
          <p:cNvPr descr="Uma imagem com texto, árvore, captura de ecrã, planta&#10;&#10;Descrição gerada automaticamente" id="31" name="Google Shape;31;p1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2" name="Google Shape;32;p15"/>
          <p:cNvSpPr txBox="1"/>
          <p:nvPr>
            <p:ph type="title"/>
          </p:nvPr>
        </p:nvSpPr>
        <p:spPr>
          <a:xfrm>
            <a:off x="5486399" y="2509023"/>
            <a:ext cx="6158490" cy="174948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4000"/>
              <a:buFont typeface="Calibri"/>
              <a:buNone/>
              <a:defRPr b="1" sz="4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cção" type="secHead">
  <p:cSld name="SECTION_HEADER">
    <p:spTree>
      <p:nvGrpSpPr>
        <p:cNvPr id="33" name="Shape 33"/>
        <p:cNvGrpSpPr/>
        <p:nvPr/>
      </p:nvGrpSpPr>
      <p:grpSpPr>
        <a:xfrm>
          <a:off x="0" y="0"/>
          <a:ext cx="0" cy="0"/>
          <a:chOff x="0" y="0"/>
          <a:chExt cx="0" cy="0"/>
        </a:xfrm>
      </p:grpSpPr>
      <p:sp>
        <p:nvSpPr>
          <p:cNvPr id="34" name="Google Shape;34;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6" name="Google Shape;36;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Duplo" type="twoObj">
  <p:cSld name="TWO_OBJECTS">
    <p:spTree>
      <p:nvGrpSpPr>
        <p:cNvPr id="39" name="Shape 39"/>
        <p:cNvGrpSpPr/>
        <p:nvPr/>
      </p:nvGrpSpPr>
      <p:grpSpPr>
        <a:xfrm>
          <a:off x="0" y="0"/>
          <a:ext cx="0" cy="0"/>
          <a:chOff x="0" y="0"/>
          <a:chExt cx="0" cy="0"/>
        </a:xfrm>
      </p:grpSpPr>
      <p:sp>
        <p:nvSpPr>
          <p:cNvPr id="40" name="Google Shape;4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2.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image" Target="../media/image1.png"/><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5" Type="http://schemas.openxmlformats.org/officeDocument/2006/relationships/slideLayout" Target="../slideLayouts/slideLayout21.xml"/><Relationship Id="rId19" Type="http://schemas.openxmlformats.org/officeDocument/2006/relationships/slideLayout" Target="../slideLayouts/slideLayout35.xml"/><Relationship Id="rId6" Type="http://schemas.openxmlformats.org/officeDocument/2006/relationships/slideLayout" Target="../slideLayouts/slideLayout22.xml"/><Relationship Id="rId18" Type="http://schemas.openxmlformats.org/officeDocument/2006/relationships/slideLayout" Target="../slideLayouts/slideLayout34.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4.xml"/><Relationship Id="rId11" Type="http://schemas.openxmlformats.org/officeDocument/2006/relationships/slideLayout" Target="../slideLayouts/slideLayout45.xml"/><Relationship Id="rId22" Type="http://schemas.openxmlformats.org/officeDocument/2006/relationships/slideLayout" Target="../slideLayouts/slideLayout56.xml"/><Relationship Id="rId10" Type="http://schemas.openxmlformats.org/officeDocument/2006/relationships/slideLayout" Target="../slideLayouts/slideLayout44.xml"/><Relationship Id="rId21" Type="http://schemas.openxmlformats.org/officeDocument/2006/relationships/slideLayout" Target="../slideLayouts/slideLayout55.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23" Type="http://schemas.openxmlformats.org/officeDocument/2006/relationships/theme" Target="../theme/theme3.xml"/><Relationship Id="rId1" Type="http://schemas.openxmlformats.org/officeDocument/2006/relationships/image" Target="../media/image1.png"/><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7" Type="http://schemas.openxmlformats.org/officeDocument/2006/relationships/slideLayout" Target="../slideLayouts/slideLayout51.xml"/><Relationship Id="rId16" Type="http://schemas.openxmlformats.org/officeDocument/2006/relationships/slideLayout" Target="../slideLayouts/slideLayout50.xml"/><Relationship Id="rId5" Type="http://schemas.openxmlformats.org/officeDocument/2006/relationships/slideLayout" Target="../slideLayouts/slideLayout39.xml"/><Relationship Id="rId19" Type="http://schemas.openxmlformats.org/officeDocument/2006/relationships/slideLayout" Target="../slideLayouts/slideLayout53.xml"/><Relationship Id="rId6" Type="http://schemas.openxmlformats.org/officeDocument/2006/relationships/slideLayout" Target="../slideLayouts/slideLayout40.xml"/><Relationship Id="rId18" Type="http://schemas.openxmlformats.org/officeDocument/2006/relationships/slideLayout" Target="../slideLayouts/slideLayout52.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6" name="Shape 96"/>
        <p:cNvGrpSpPr/>
        <p:nvPr/>
      </p:nvGrpSpPr>
      <p:grpSpPr>
        <a:xfrm>
          <a:off x="0" y="0"/>
          <a:ext cx="0" cy="0"/>
          <a:chOff x="0" y="0"/>
          <a:chExt cx="0" cy="0"/>
        </a:xfrm>
      </p:grpSpPr>
      <p:sp>
        <p:nvSpPr>
          <p:cNvPr id="97" name="Google Shape;97;g2d0ff491df4_3_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8" name="Google Shape;98;g2d0ff491df4_3_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9" name="Google Shape;99;g2d0ff491df4_3_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0" name="Google Shape;100;g2d0ff491df4_3_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1" name="Google Shape;101;g2d0ff491df4_3_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87" name="Shape 187"/>
        <p:cNvGrpSpPr/>
        <p:nvPr/>
      </p:nvGrpSpPr>
      <p:grpSpPr>
        <a:xfrm>
          <a:off x="0" y="0"/>
          <a:ext cx="0" cy="0"/>
          <a:chOff x="0" y="0"/>
          <a:chExt cx="0" cy="0"/>
        </a:xfrm>
      </p:grpSpPr>
      <p:sp>
        <p:nvSpPr>
          <p:cNvPr id="188" name="Google Shape;188;g271b24ef7be_1_0"/>
          <p:cNvSpPr txBox="1"/>
          <p:nvPr>
            <p:ph type="title"/>
          </p:nvPr>
        </p:nvSpPr>
        <p:spPr>
          <a:xfrm>
            <a:off x="838200" y="365125"/>
            <a:ext cx="10515600" cy="1325563"/>
          </a:xfrm>
          <a:prstGeom prst="rect">
            <a:avLst/>
          </a:prstGeom>
          <a:noFill/>
          <a:ln>
            <a:noFill/>
          </a:ln>
        </p:spPr>
        <p:txBody>
          <a:bodyPr anchorCtr="0" anchor="ctr" bIns="30475" lIns="60950" spcFirstLastPara="1" rIns="60950" wrap="square" tIns="30475">
            <a:normAutofit/>
          </a:bodyPr>
          <a:lstStyle>
            <a:lvl1pPr lvl="0" marR="0" rtl="0" algn="l">
              <a:lnSpc>
                <a:spcPct val="90000"/>
              </a:lnSpc>
              <a:spcBef>
                <a:spcPts val="0"/>
              </a:spcBef>
              <a:spcAft>
                <a:spcPts val="0"/>
              </a:spcAft>
              <a:buClr>
                <a:schemeClr val="dk1"/>
              </a:buClr>
              <a:buSzPts val="2900"/>
              <a:buFont typeface="Play"/>
              <a:buNone/>
              <a:defRPr b="0" i="0" sz="29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9pPr>
          </a:lstStyle>
          <a:p/>
        </p:txBody>
      </p:sp>
      <p:sp>
        <p:nvSpPr>
          <p:cNvPr id="189" name="Google Shape;189;g271b24ef7be_1_0"/>
          <p:cNvSpPr txBox="1"/>
          <p:nvPr>
            <p:ph idx="1" type="body"/>
          </p:nvPr>
        </p:nvSpPr>
        <p:spPr>
          <a:xfrm>
            <a:off x="838200" y="1825625"/>
            <a:ext cx="10515600" cy="4351338"/>
          </a:xfrm>
          <a:prstGeom prst="rect">
            <a:avLst/>
          </a:prstGeom>
          <a:noFill/>
          <a:ln>
            <a:noFill/>
          </a:ln>
        </p:spPr>
        <p:txBody>
          <a:bodyPr anchorCtr="0" anchor="t" bIns="30475" lIns="60950" spcFirstLastPara="1" rIns="60950" wrap="square" tIns="30475">
            <a:normAutofit/>
          </a:bodyPr>
          <a:lstStyle>
            <a:lvl1pPr indent="-349250" lvl="0" marL="457200" marR="0" rtl="0" algn="l">
              <a:lnSpc>
                <a:spcPct val="90000"/>
              </a:lnSpc>
              <a:spcBef>
                <a:spcPts val="7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1pPr>
            <a:lvl2pPr indent="-330200" lvl="1" marL="914400" marR="0" rtl="0" algn="l">
              <a:lnSpc>
                <a:spcPct val="9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1150" lvl="2" marL="1371600" marR="0" rtl="0" algn="l">
              <a:lnSpc>
                <a:spcPct val="90000"/>
              </a:lnSpc>
              <a:spcBef>
                <a:spcPts val="3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3pPr>
            <a:lvl4pPr indent="-304800" lvl="3" marL="1828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5pPr>
            <a:lvl6pPr indent="-304800" lvl="5" marL="27432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6pPr>
            <a:lvl7pPr indent="-304800" lvl="6" marL="32004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304800" lvl="7" marL="36576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8pPr>
            <a:lvl9pPr indent="-304800" lvl="8" marL="4114800" marR="0" rtl="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9pPr>
          </a:lstStyle>
          <a:p/>
        </p:txBody>
      </p:sp>
      <p:sp>
        <p:nvSpPr>
          <p:cNvPr id="190" name="Google Shape;190;g271b24ef7be_1_0"/>
          <p:cNvSpPr txBox="1"/>
          <p:nvPr>
            <p:ph idx="10" type="dt"/>
          </p:nvPr>
        </p:nvSpPr>
        <p:spPr>
          <a:xfrm>
            <a:off x="838200" y="6356351"/>
            <a:ext cx="2743200" cy="365125"/>
          </a:xfrm>
          <a:prstGeom prst="rect">
            <a:avLst/>
          </a:prstGeom>
          <a:noFill/>
          <a:ln>
            <a:noFill/>
          </a:ln>
        </p:spPr>
        <p:txBody>
          <a:bodyPr anchorCtr="0" anchor="ctr" bIns="30475" lIns="60950" spcFirstLastPara="1" rIns="60950" wrap="square" tIns="30475">
            <a:noAutofit/>
          </a:bodyPr>
          <a:lstStyle>
            <a:lvl1pPr lvl="0" marR="0" rtl="0" algn="l">
              <a:lnSpc>
                <a:spcPct val="100000"/>
              </a:lnSpc>
              <a:spcBef>
                <a:spcPts val="0"/>
              </a:spcBef>
              <a:spcAft>
                <a:spcPts val="0"/>
              </a:spcAft>
              <a:buClr>
                <a:srgbClr val="000000"/>
              </a:buClr>
              <a:buSzPts val="9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9pPr>
          </a:lstStyle>
          <a:p/>
        </p:txBody>
      </p:sp>
      <p:sp>
        <p:nvSpPr>
          <p:cNvPr id="191" name="Google Shape;191;g271b24ef7be_1_0"/>
          <p:cNvSpPr txBox="1"/>
          <p:nvPr>
            <p:ph idx="11" type="ftr"/>
          </p:nvPr>
        </p:nvSpPr>
        <p:spPr>
          <a:xfrm>
            <a:off x="4038600" y="6356351"/>
            <a:ext cx="4114800" cy="365125"/>
          </a:xfrm>
          <a:prstGeom prst="rect">
            <a:avLst/>
          </a:prstGeom>
          <a:noFill/>
          <a:ln>
            <a:noFill/>
          </a:ln>
        </p:spPr>
        <p:txBody>
          <a:bodyPr anchorCtr="0" anchor="ctr" bIns="30475" lIns="60950" spcFirstLastPara="1" rIns="60950" wrap="square" tIns="30475">
            <a:noAutofit/>
          </a:bodyPr>
          <a:lstStyle>
            <a:lvl1pPr lvl="0" marR="0" rtl="0" algn="ctr">
              <a:lnSpc>
                <a:spcPct val="100000"/>
              </a:lnSpc>
              <a:spcBef>
                <a:spcPts val="0"/>
              </a:spcBef>
              <a:spcAft>
                <a:spcPts val="0"/>
              </a:spcAft>
              <a:buClr>
                <a:srgbClr val="000000"/>
              </a:buClr>
              <a:buSzPts val="9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Arial"/>
                <a:ea typeface="Arial"/>
                <a:cs typeface="Arial"/>
                <a:sym typeface="Arial"/>
              </a:defRPr>
            </a:lvl9pPr>
          </a:lstStyle>
          <a:p/>
        </p:txBody>
      </p:sp>
      <p:sp>
        <p:nvSpPr>
          <p:cNvPr id="192" name="Google Shape;192;g271b24ef7be_1_0"/>
          <p:cNvSpPr txBox="1"/>
          <p:nvPr>
            <p:ph idx="12" type="sldNum"/>
          </p:nvPr>
        </p:nvSpPr>
        <p:spPr>
          <a:xfrm>
            <a:off x="8610600" y="6356351"/>
            <a:ext cx="2743200" cy="365125"/>
          </a:xfrm>
          <a:prstGeom prst="rect">
            <a:avLst/>
          </a:prstGeom>
          <a:noFill/>
          <a:ln>
            <a:noFill/>
          </a:ln>
        </p:spPr>
        <p:txBody>
          <a:bodyPr anchorCtr="0" anchor="ctr" bIns="30475" lIns="60950" spcFirstLastPara="1" rIns="60950" wrap="square" tIns="30475">
            <a:noAutofit/>
          </a:bodyPr>
          <a:lstStyle>
            <a:lvl1pPr indent="0" lvl="0"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hyperlink" Target="https://www.globe.gov/documents/355050/752715f1-a78e-498f-ac44-40663fb32f4d" TargetMode="Externa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hyperlink" Target="https://youtu.be/ibIfR-QGf_8?si=p7ZD0sPJKBxK_-LE" TargetMode="External"/><Relationship Id="rId4" Type="http://schemas.openxmlformats.org/officeDocument/2006/relationships/image" Target="../media/image44.png"/><Relationship Id="rId5" Type="http://schemas.openxmlformats.org/officeDocument/2006/relationships/hyperlink" Target="https://youtu.be/ibIfR-QGf_8?si=p7ZD0sPJKBxK_-LE" TargetMode="External"/><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hyperlink" Target="https://youtu.be/aHxiLiKwxt8?si=mZl3_YpEe8qJYC8b" TargetMode="External"/><Relationship Id="rId4" Type="http://schemas.openxmlformats.org/officeDocument/2006/relationships/image" Target="../media/image30.png"/><Relationship Id="rId5" Type="http://schemas.openxmlformats.org/officeDocument/2006/relationships/hyperlink" Target="https://youtu.be/aHxiLiKwxt8?si=mZl3_YpEe8qJYC8b" TargetMode="External"/><Relationship Id="rId6"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hyperlink" Target="https://openaltimetry.earthdatacloud.nasa.gov/data/icesat2/" TargetMode="External"/><Relationship Id="rId4" Type="http://schemas.openxmlformats.org/officeDocument/2006/relationships/image" Target="../media/image31.png"/><Relationship Id="rId5" Type="http://schemas.openxmlformats.org/officeDocument/2006/relationships/hyperlink" Target="https://openaltimetry.earthdatacloud.nasa.gov/data/icesat2/" TargetMode="External"/><Relationship Id="rId6" Type="http://schemas.openxmlformats.org/officeDocument/2006/relationships/image" Target="../media/image120.png"/><Relationship Id="rId7" Type="http://schemas.openxmlformats.org/officeDocument/2006/relationships/hyperlink" Target="https://icesat-2.gsfc.nasa.gov/"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hyperlink" Target="https://youtu.be/szDbOemLxV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6.xml"/><Relationship Id="rId3" Type="http://schemas.openxmlformats.org/officeDocument/2006/relationships/image" Target="../media/image3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7.xml"/><Relationship Id="rId3" Type="http://schemas.openxmlformats.org/officeDocument/2006/relationships/image" Target="../media/image3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 Id="rId3" Type="http://schemas.openxmlformats.org/officeDocument/2006/relationships/image" Target="../media/image3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1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0.xml"/><Relationship Id="rId3" Type="http://schemas.openxmlformats.org/officeDocument/2006/relationships/image" Target="../media/image38.pn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1.xml"/><Relationship Id="rId3" Type="http://schemas.openxmlformats.org/officeDocument/2006/relationships/image" Target="../media/image43.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image" Target="../media/image50.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3.xml"/><Relationship Id="rId3" Type="http://schemas.openxmlformats.org/officeDocument/2006/relationships/hyperlink" Target="http://koeppen-geiger.vu-wien.ac.at/" TargetMode="External"/><Relationship Id="rId4" Type="http://schemas.openxmlformats.org/officeDocument/2006/relationships/image" Target="../media/image49.png"/><Relationship Id="rId5" Type="http://schemas.openxmlformats.org/officeDocument/2006/relationships/hyperlink" Target="http://koeppen-geiger.vu-wien.ac.a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 Id="rId3" Type="http://schemas.openxmlformats.org/officeDocument/2006/relationships/image" Target="../media/image89.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5.xml"/><Relationship Id="rId3"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7.xml"/><Relationship Id="rId3"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8.xml"/><Relationship Id="rId3" Type="http://schemas.openxmlformats.org/officeDocument/2006/relationships/image" Target="../media/image46.pn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9.xml"/><Relationship Id="rId3" Type="http://schemas.openxmlformats.org/officeDocument/2006/relationships/image" Target="../media/image4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17.png"/><Relationship Id="rId5" Type="http://schemas.openxmlformats.org/officeDocument/2006/relationships/hyperlink" Target="https://observer.globe.gov/documents/19589576/80912939/ClinometerSpanish.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0.xml"/><Relationship Id="rId3" Type="http://schemas.openxmlformats.org/officeDocument/2006/relationships/image" Target="../media/image54.jpg"/><Relationship Id="rId4" Type="http://schemas.openxmlformats.org/officeDocument/2006/relationships/image" Target="../media/image5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1.xml"/><Relationship Id="rId3" Type="http://schemas.openxmlformats.org/officeDocument/2006/relationships/image" Target="../media/image7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2.xml"/><Relationship Id="rId3"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3.xml"/><Relationship Id="rId3" Type="http://schemas.openxmlformats.org/officeDocument/2006/relationships/image" Target="../media/image57.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4.xml"/><Relationship Id="rId3"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5.xml"/><Relationship Id="rId3" Type="http://schemas.openxmlformats.org/officeDocument/2006/relationships/image" Target="../media/image62.jpg"/><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6.xml"/><Relationship Id="rId3"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7.xml"/><Relationship Id="rId3"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8.xml"/><Relationship Id="rId3" Type="http://schemas.openxmlformats.org/officeDocument/2006/relationships/image" Target="../media/image63.png"/><Relationship Id="rId4" Type="http://schemas.openxmlformats.org/officeDocument/2006/relationships/image" Target="../media/image1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9.xml"/><Relationship Id="rId3" Type="http://schemas.openxmlformats.org/officeDocument/2006/relationships/image" Target="../media/image67.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18.jpg"/><Relationship Id="rId4" Type="http://schemas.openxmlformats.org/officeDocument/2006/relationships/image" Target="../media/image5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0.xml"/><Relationship Id="rId3" Type="http://schemas.openxmlformats.org/officeDocument/2006/relationships/image" Target="../media/image81.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1.xml"/><Relationship Id="rId3" Type="http://schemas.openxmlformats.org/officeDocument/2006/relationships/image" Target="../media/image78.jp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2.xml"/><Relationship Id="rId3" Type="http://schemas.openxmlformats.org/officeDocument/2006/relationships/image" Target="../media/image73.jpg"/><Relationship Id="rId4" Type="http://schemas.openxmlformats.org/officeDocument/2006/relationships/image" Target="../media/image69.jpg"/><Relationship Id="rId5" Type="http://schemas.openxmlformats.org/officeDocument/2006/relationships/image" Target="../media/image6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3.xml"/><Relationship Id="rId3" Type="http://schemas.openxmlformats.org/officeDocument/2006/relationships/image" Target="../media/image7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4.xml"/><Relationship Id="rId3" Type="http://schemas.openxmlformats.org/officeDocument/2006/relationships/image" Target="../media/image7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5.xml"/><Relationship Id="rId3" Type="http://schemas.openxmlformats.org/officeDocument/2006/relationships/image" Target="../media/image74.jp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 Id="rId3" Type="http://schemas.openxmlformats.org/officeDocument/2006/relationships/image" Target="../media/image7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7.xml"/><Relationship Id="rId3" Type="http://schemas.openxmlformats.org/officeDocument/2006/relationships/image" Target="../media/image85.jpg"/><Relationship Id="rId4" Type="http://schemas.openxmlformats.org/officeDocument/2006/relationships/image" Target="../media/image8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 Id="rId3" Type="http://schemas.openxmlformats.org/officeDocument/2006/relationships/image" Target="../media/image8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 Id="rId3" Type="http://schemas.openxmlformats.org/officeDocument/2006/relationships/image" Target="../media/image8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 Id="rId3" Type="http://schemas.openxmlformats.org/officeDocument/2006/relationships/image" Target="../media/image9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 Id="rId3" Type="http://schemas.openxmlformats.org/officeDocument/2006/relationships/hyperlink" Target="https://www.globe.gov/web/surface-temperature-field-campaign/overview/science-of-the-surface-temperature-field-campaign" TargetMode="External"/><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 Id="rId3" Type="http://schemas.openxmlformats.org/officeDocument/2006/relationships/image" Target="../media/image8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3.xml"/><Relationship Id="rId3" Type="http://schemas.openxmlformats.org/officeDocument/2006/relationships/image" Target="../media/image8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4.xml"/><Relationship Id="rId3" Type="http://schemas.openxmlformats.org/officeDocument/2006/relationships/image" Target="../media/image91.jpg"/><Relationship Id="rId4" Type="http://schemas.openxmlformats.org/officeDocument/2006/relationships/image" Target="../media/image9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5.xml"/><Relationship Id="rId3" Type="http://schemas.openxmlformats.org/officeDocument/2006/relationships/image" Target="../media/image97.jpg"/><Relationship Id="rId4" Type="http://schemas.openxmlformats.org/officeDocument/2006/relationships/image" Target="../media/image9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6.xml"/><Relationship Id="rId3" Type="http://schemas.openxmlformats.org/officeDocument/2006/relationships/image" Target="../media/image96.jpg"/><Relationship Id="rId4" Type="http://schemas.openxmlformats.org/officeDocument/2006/relationships/image" Target="../media/image95.png"/><Relationship Id="rId5" Type="http://schemas.openxmlformats.org/officeDocument/2006/relationships/image" Target="../media/image9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7.xml"/><Relationship Id="rId3" Type="http://schemas.openxmlformats.org/officeDocument/2006/relationships/image" Target="../media/image11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 Id="rId3" Type="http://schemas.openxmlformats.org/officeDocument/2006/relationships/image" Target="../media/image102.jpg"/><Relationship Id="rId4" Type="http://schemas.openxmlformats.org/officeDocument/2006/relationships/image" Target="../media/image108.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0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hyperlink" Target="https://youtu.be/asAMnO5BOks?si=kHq4P-vrvK6PmP7p" TargetMode="External"/><Relationship Id="rId4" Type="http://schemas.openxmlformats.org/officeDocument/2006/relationships/image" Target="../media/image33.png"/><Relationship Id="rId5" Type="http://schemas.openxmlformats.org/officeDocument/2006/relationships/hyperlink" Target="https://youtu.be/asAMnO5BOks?si=kHq4P-vrvK6PmP7p"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0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03.jpg"/><Relationship Id="rId4" Type="http://schemas.openxmlformats.org/officeDocument/2006/relationships/image" Target="../media/image10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0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06.jpg"/><Relationship Id="rId4" Type="http://schemas.openxmlformats.org/officeDocument/2006/relationships/image" Target="../media/image98.png"/><Relationship Id="rId5" Type="http://schemas.openxmlformats.org/officeDocument/2006/relationships/image" Target="../media/image84.png"/><Relationship Id="rId6" Type="http://schemas.openxmlformats.org/officeDocument/2006/relationships/image" Target="../media/image10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hyperlink" Target="https://data.globe.gov/" TargetMode="External"/><Relationship Id="rId4" Type="http://schemas.openxmlformats.org/officeDocument/2006/relationships/hyperlink" Target="https://www.globe.gov/globe-data/data-entry/email-data-entry" TargetMode="External"/><Relationship Id="rId5" Type="http://schemas.openxmlformats.org/officeDocument/2006/relationships/hyperlink" Target="https://www.globe.gov/globe-data/data-entry/data-entry-app"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hyperlink" Target="https://www.globe.gov/documents/10157/0/10754848/357f63ad-755e-2039-8071-e12aaf80650a" TargetMode="External"/><Relationship Id="rId4" Type="http://schemas.openxmlformats.org/officeDocument/2006/relationships/hyperlink" Target="https://www.globe.gov/documents/10157/0/10754848/8033605f-d694-b50a-143d-8682abf0e107" TargetMode="External"/><Relationship Id="rId9" Type="http://schemas.openxmlformats.org/officeDocument/2006/relationships/image" Target="../media/image110.png"/><Relationship Id="rId5" Type="http://schemas.openxmlformats.org/officeDocument/2006/relationships/hyperlink" Target="https://www.globe.gov/documents/10157/0/10754848/57dd16bd-b37e-3191-a8af-371f5a468be9" TargetMode="External"/><Relationship Id="rId6" Type="http://schemas.openxmlformats.org/officeDocument/2006/relationships/hyperlink" Target="https://www.globe.gov/documents/10157/0/10754848/6ad9b7b6-3217-886a-23aa-5732d8582612" TargetMode="External"/><Relationship Id="rId7" Type="http://schemas.openxmlformats.org/officeDocument/2006/relationships/hyperlink" Target="https://www.globe.gov/documents/10157/0/10754848/60d3ecdd-746a-6724-7f48-0b154f7f2879" TargetMode="External"/><Relationship Id="rId8" Type="http://schemas.openxmlformats.org/officeDocument/2006/relationships/hyperlink" Target="https://www.globe.gov/news-events/meetings_symposia/virtual-conference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hyperlink" Target="https://acortar.link/xPKuDy"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image" Target="../media/image21.png"/><Relationship Id="rId5" Type="http://schemas.openxmlformats.org/officeDocument/2006/relationships/hyperlink" Target="https://www.globe.gov/documents/10157/381040/land_chapter_es.pdf" TargetMode="External"/><Relationship Id="rId6" Type="http://schemas.openxmlformats.org/officeDocument/2006/relationships/hyperlink" Target="https://www.globe.gov/documents/10157/381040/land_chapter_es.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109.jpg"/><Relationship Id="rId4" Type="http://schemas.openxmlformats.org/officeDocument/2006/relationships/image" Target="../media/image112.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117.png"/><Relationship Id="rId4" Type="http://schemas.openxmlformats.org/officeDocument/2006/relationships/image" Target="../media/image119.jpg"/><Relationship Id="rId5" Type="http://schemas.openxmlformats.org/officeDocument/2006/relationships/image" Target="../media/image115.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2.xml"/><Relationship Id="rId3" Type="http://schemas.openxmlformats.org/officeDocument/2006/relationships/image" Target="../media/image116.png"/><Relationship Id="rId4" Type="http://schemas.openxmlformats.org/officeDocument/2006/relationships/image" Target="../media/image118.png"/><Relationship Id="rId5" Type="http://schemas.openxmlformats.org/officeDocument/2006/relationships/image" Target="../media/image1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hyperlink" Target="https://www.globe.gov/documents/10157/381040/land_chapter_es.pdf" TargetMode="External"/><Relationship Id="rId4" Type="http://schemas.openxmlformats.org/officeDocument/2006/relationships/hyperlink" Target="https://www.globe.gov/documents/10157/381040/land_chapter_es.pdf" TargetMode="External"/><Relationship Id="rId5" Type="http://schemas.openxmlformats.org/officeDocument/2006/relationships/image" Target="../media/image27.png"/><Relationship Id="rId6" Type="http://schemas.openxmlformats.org/officeDocument/2006/relationships/image" Target="../media/image23.png"/><Relationship Id="rId7" Type="http://schemas.openxmlformats.org/officeDocument/2006/relationships/hyperlink" Target="https://www.globe.gov/documents/10157/381040/land_chapter_es.pdf" TargetMode="External"/><Relationship Id="rId8"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hyperlink" Target="https://www.globe.gov/documents/355050/752715f1-a78e-498f-ac44-40663fb32f4d" TargetMode="External"/><Relationship Id="rId5" Type="http://schemas.openxmlformats.org/officeDocument/2006/relationships/hyperlink" Target="https://www.globe.gov/documents/10157/381040/land_chapter_es.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
          <p:cNvSpPr txBox="1"/>
          <p:nvPr>
            <p:ph type="ctrTitle"/>
          </p:nvPr>
        </p:nvSpPr>
        <p:spPr>
          <a:xfrm>
            <a:off x="671325" y="1618700"/>
            <a:ext cx="4805100" cy="30348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Font typeface="Calibri"/>
              <a:buNone/>
            </a:pPr>
            <a:r>
              <a:rPr lang="es" sz="3600"/>
              <a:t>Altura de los árboles</a:t>
            </a:r>
            <a:endParaRPr sz="3600"/>
          </a:p>
          <a:p>
            <a:pPr indent="0" lvl="0" marL="0" rtl="0" algn="ctr">
              <a:lnSpc>
                <a:spcPct val="90000"/>
              </a:lnSpc>
              <a:spcBef>
                <a:spcPts val="0"/>
              </a:spcBef>
              <a:spcAft>
                <a:spcPts val="0"/>
              </a:spcAft>
              <a:buClr>
                <a:schemeClr val="dk1"/>
              </a:buClr>
              <a:buSzPts val="4000"/>
              <a:buFont typeface="Calibri"/>
              <a:buNone/>
            </a:pPr>
            <a:r>
              <a:t/>
            </a:r>
            <a:endParaRPr sz="1900"/>
          </a:p>
          <a:p>
            <a:pPr indent="0" lvl="0" marL="0" rtl="0" algn="ctr">
              <a:lnSpc>
                <a:spcPct val="90000"/>
              </a:lnSpc>
              <a:spcBef>
                <a:spcPts val="0"/>
              </a:spcBef>
              <a:spcAft>
                <a:spcPts val="0"/>
              </a:spcAft>
              <a:buClr>
                <a:schemeClr val="dk1"/>
              </a:buClr>
              <a:buSzPts val="4000"/>
              <a:buFont typeface="Calibri"/>
              <a:buNone/>
            </a:pPr>
            <a:r>
              <a:rPr lang="es" sz="3600">
                <a:solidFill>
                  <a:srgbClr val="434343"/>
                </a:solidFill>
              </a:rPr>
              <a:t>App GLOBE Observer</a:t>
            </a:r>
            <a:endParaRPr sz="3600">
              <a:solidFill>
                <a:srgbClr val="434343"/>
              </a:solidFill>
            </a:endParaRPr>
          </a:p>
          <a:p>
            <a:pPr indent="0" lvl="0" marL="0" rtl="0" algn="ctr">
              <a:lnSpc>
                <a:spcPct val="90000"/>
              </a:lnSpc>
              <a:spcBef>
                <a:spcPts val="0"/>
              </a:spcBef>
              <a:spcAft>
                <a:spcPts val="0"/>
              </a:spcAft>
              <a:buClr>
                <a:schemeClr val="dk1"/>
              </a:buClr>
              <a:buSzPts val="4000"/>
              <a:buFont typeface="Calibri"/>
              <a:buNone/>
            </a:pPr>
            <a:r>
              <a:t/>
            </a:r>
            <a:endParaRPr sz="1900"/>
          </a:p>
          <a:p>
            <a:pPr indent="0" lvl="0" marL="0" rtl="0" algn="ctr">
              <a:lnSpc>
                <a:spcPct val="90000"/>
              </a:lnSpc>
              <a:spcBef>
                <a:spcPts val="0"/>
              </a:spcBef>
              <a:spcAft>
                <a:spcPts val="0"/>
              </a:spcAft>
              <a:buClr>
                <a:schemeClr val="dk1"/>
              </a:buClr>
              <a:buSzPts val="4000"/>
              <a:buFont typeface="Calibri"/>
              <a:buNone/>
            </a:pPr>
            <a:r>
              <a:rPr lang="es" sz="3600"/>
              <a:t>Temperatura del aire</a:t>
            </a:r>
            <a:endParaRPr sz="3600"/>
          </a:p>
          <a:p>
            <a:pPr indent="0" lvl="0" marL="0" rtl="0" algn="ctr">
              <a:lnSpc>
                <a:spcPct val="90000"/>
              </a:lnSpc>
              <a:spcBef>
                <a:spcPts val="0"/>
              </a:spcBef>
              <a:spcAft>
                <a:spcPts val="0"/>
              </a:spcAft>
              <a:buClr>
                <a:schemeClr val="dk1"/>
              </a:buClr>
              <a:buSzPts val="4000"/>
              <a:buFont typeface="Calibri"/>
              <a:buNone/>
            </a:pPr>
            <a:r>
              <a:t/>
            </a:r>
            <a:endParaRPr sz="1900"/>
          </a:p>
          <a:p>
            <a:pPr indent="0" lvl="0" marL="0" rtl="0" algn="ctr">
              <a:lnSpc>
                <a:spcPct val="90000"/>
              </a:lnSpc>
              <a:spcBef>
                <a:spcPts val="0"/>
              </a:spcBef>
              <a:spcAft>
                <a:spcPts val="0"/>
              </a:spcAft>
              <a:buClr>
                <a:schemeClr val="dk1"/>
              </a:buClr>
              <a:buSzPts val="4000"/>
              <a:buFont typeface="Calibri"/>
              <a:buNone/>
            </a:pPr>
            <a:r>
              <a:rPr lang="es" sz="3600"/>
              <a:t>Temperatura superficial</a:t>
            </a:r>
            <a:endParaRPr sz="3600"/>
          </a:p>
        </p:txBody>
      </p:sp>
      <p:pic>
        <p:nvPicPr>
          <p:cNvPr id="300" name="Google Shape;300;p1"/>
          <p:cNvPicPr preferRelativeResize="0"/>
          <p:nvPr/>
        </p:nvPicPr>
        <p:blipFill>
          <a:blip r:embed="rId3">
            <a:alphaModFix/>
          </a:blip>
          <a:stretch>
            <a:fillRect/>
          </a:stretch>
        </p:blipFill>
        <p:spPr>
          <a:xfrm>
            <a:off x="7900800" y="3139725"/>
            <a:ext cx="2773599" cy="172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g20310956231_0_47"/>
          <p:cNvSpPr txBox="1"/>
          <p:nvPr>
            <p:ph idx="4294967295" type="title"/>
          </p:nvPr>
        </p:nvSpPr>
        <p:spPr>
          <a:xfrm>
            <a:off x="0" y="845786"/>
            <a:ext cx="7220100" cy="620100"/>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200">
                <a:latin typeface="Calibri"/>
                <a:ea typeface="Calibri"/>
                <a:cs typeface="Calibri"/>
                <a:sym typeface="Calibri"/>
              </a:rPr>
              <a:t>¿</a:t>
            </a:r>
            <a:r>
              <a:rPr b="1" lang="es" sz="3200">
                <a:solidFill>
                  <a:schemeClr val="dk1"/>
                </a:solidFill>
                <a:latin typeface="Calibri"/>
                <a:ea typeface="Calibri"/>
                <a:cs typeface="Calibri"/>
                <a:sym typeface="Calibri"/>
              </a:rPr>
              <a:t>Cómo medir árboles?</a:t>
            </a:r>
            <a:endParaRPr>
              <a:latin typeface="Calibri"/>
              <a:ea typeface="Calibri"/>
              <a:cs typeface="Calibri"/>
              <a:sym typeface="Calibri"/>
            </a:endParaRPr>
          </a:p>
        </p:txBody>
      </p:sp>
      <p:sp>
        <p:nvSpPr>
          <p:cNvPr id="387" name="Google Shape;387;g20310956231_0_47"/>
          <p:cNvSpPr txBox="1"/>
          <p:nvPr/>
        </p:nvSpPr>
        <p:spPr>
          <a:xfrm>
            <a:off x="371499" y="1465975"/>
            <a:ext cx="7542300" cy="4222800"/>
          </a:xfrm>
          <a:prstGeom prst="rect">
            <a:avLst/>
          </a:prstGeom>
          <a:noFill/>
          <a:ln>
            <a:noFill/>
          </a:ln>
        </p:spPr>
        <p:txBody>
          <a:bodyPr anchorCtr="0" anchor="t" bIns="45700" lIns="91425" spcFirstLastPara="1" rIns="91425" wrap="square" tIns="45700">
            <a:normAutofit/>
          </a:bodyPr>
          <a:lstStyle/>
          <a:p>
            <a:pPr indent="-381000" lvl="0" marL="457200" marR="0" rtl="0" algn="just">
              <a:lnSpc>
                <a:spcPct val="110000"/>
              </a:lnSpc>
              <a:spcBef>
                <a:spcPts val="0"/>
              </a:spcBef>
              <a:spcAft>
                <a:spcPts val="0"/>
              </a:spcAft>
              <a:buClr>
                <a:srgbClr val="002060"/>
              </a:buClr>
              <a:buSzPts val="2400"/>
              <a:buFont typeface="Montserrat"/>
              <a:buChar char="●"/>
            </a:pPr>
            <a:r>
              <a:rPr b="0" i="0" lang="es" sz="2400" u="none" cap="none" strike="noStrike">
                <a:solidFill>
                  <a:schemeClr val="dk1"/>
                </a:solidFill>
                <a:latin typeface="Calibri"/>
                <a:ea typeface="Calibri"/>
                <a:cs typeface="Calibri"/>
                <a:sym typeface="Calibri"/>
              </a:rPr>
              <a:t>Utilice la </a:t>
            </a:r>
            <a:r>
              <a:rPr b="0" i="1" lang="es" sz="2400" u="none" cap="none" strike="noStrike">
                <a:solidFill>
                  <a:schemeClr val="dk1"/>
                </a:solidFill>
                <a:latin typeface="Calibri"/>
                <a:ea typeface="Calibri"/>
                <a:cs typeface="Calibri"/>
                <a:sym typeface="Calibri"/>
              </a:rPr>
              <a:t>'Guía de árboles problemáticos (</a:t>
            </a:r>
            <a:r>
              <a:rPr b="0" i="1" lang="es" sz="2400" u="sng" cap="none" strike="noStrike">
                <a:solidFill>
                  <a:schemeClr val="dk1"/>
                </a:solidFill>
                <a:latin typeface="Calibri"/>
                <a:ea typeface="Calibri"/>
                <a:cs typeface="Calibri"/>
                <a:sym typeface="Calibri"/>
                <a:hlinkClick r:id="rId3">
                  <a:extLst>
                    <a:ext uri="{A12FA001-AC4F-418D-AE19-62706E023703}">
                      <ahyp:hlinkClr val="tx"/>
                    </a:ext>
                  </a:extLst>
                </a:hlinkClick>
              </a:rPr>
              <a:t>pág. 4</a:t>
            </a:r>
            <a:r>
              <a:rPr b="0" i="1" lang="es" sz="2400" u="none" cap="none" strike="noStrike">
                <a:solidFill>
                  <a:schemeClr val="dk1"/>
                </a:solidFill>
                <a:latin typeface="Calibri"/>
                <a:ea typeface="Calibri"/>
                <a:cs typeface="Calibri"/>
                <a:sym typeface="Calibri"/>
              </a:rPr>
              <a:t>)’</a:t>
            </a:r>
            <a:r>
              <a:rPr b="0" i="0" lang="es" sz="2400" u="none" cap="none" strike="noStrike">
                <a:solidFill>
                  <a:schemeClr val="dk1"/>
                </a:solidFill>
                <a:latin typeface="Calibri"/>
                <a:ea typeface="Calibri"/>
                <a:cs typeface="Calibri"/>
                <a:sym typeface="Calibri"/>
              </a:rPr>
              <a:t> de la figura de la derecha para medir con precisión los árboles en la parcela:</a:t>
            </a:r>
            <a:endParaRPr sz="900"/>
          </a:p>
          <a:p>
            <a:pPr indent="0" lvl="0" marL="76200" marR="0" rtl="0" algn="just">
              <a:lnSpc>
                <a:spcPct val="11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355600" lvl="1" marL="914400" marR="0" rtl="0" algn="just">
              <a:lnSpc>
                <a:spcPct val="110000"/>
              </a:lnSpc>
              <a:spcBef>
                <a:spcPts val="0"/>
              </a:spcBef>
              <a:spcAft>
                <a:spcPts val="0"/>
              </a:spcAft>
              <a:buClr>
                <a:srgbClr val="002060"/>
              </a:buClr>
              <a:buSzPts val="2000"/>
              <a:buFont typeface="Montserrat"/>
              <a:buChar char="○"/>
            </a:pPr>
            <a:r>
              <a:rPr b="1" i="0" lang="es" sz="2000" u="none" cap="none" strike="noStrike">
                <a:solidFill>
                  <a:schemeClr val="dk1"/>
                </a:solidFill>
                <a:latin typeface="Calibri"/>
                <a:ea typeface="Calibri"/>
                <a:cs typeface="Calibri"/>
                <a:sym typeface="Calibri"/>
              </a:rPr>
              <a:t>Mida 1,35 m desde el punto más alto desde la base del árbol; esto es la "altura del pecho".</a:t>
            </a:r>
            <a:endParaRPr sz="900"/>
          </a:p>
          <a:p>
            <a:pPr indent="0" lvl="1" marL="558800" marR="0" rtl="0" algn="just">
              <a:lnSpc>
                <a:spcPct val="11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355600" lvl="1" marL="914400" marR="0" rtl="0" algn="just">
              <a:lnSpc>
                <a:spcPct val="110000"/>
              </a:lnSpc>
              <a:spcBef>
                <a:spcPts val="0"/>
              </a:spcBef>
              <a:spcAft>
                <a:spcPts val="0"/>
              </a:spcAft>
              <a:buClr>
                <a:srgbClr val="002060"/>
              </a:buClr>
              <a:buSzPts val="2000"/>
              <a:buFont typeface="Montserrat"/>
              <a:buChar char="○"/>
            </a:pPr>
            <a:r>
              <a:rPr b="0" i="0" lang="es" sz="2000" u="none" cap="none" strike="noStrike">
                <a:solidFill>
                  <a:schemeClr val="dk1"/>
                </a:solidFill>
                <a:latin typeface="Calibri"/>
                <a:ea typeface="Calibri"/>
                <a:cs typeface="Calibri"/>
                <a:sym typeface="Calibri"/>
              </a:rPr>
              <a:t>Mida alrededor del árbol a la altura dada en cm para determinar la circunferencia del árbol a la altura del pecho.</a:t>
            </a:r>
            <a:endParaRPr sz="900"/>
          </a:p>
          <a:p>
            <a:pPr indent="0" lvl="1" marL="558800" marR="0" rtl="0" algn="just">
              <a:lnSpc>
                <a:spcPct val="11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355600" lvl="1" marL="914400" marR="0" rtl="0" algn="just">
              <a:lnSpc>
                <a:spcPct val="110000"/>
              </a:lnSpc>
              <a:spcBef>
                <a:spcPts val="0"/>
              </a:spcBef>
              <a:spcAft>
                <a:spcPts val="0"/>
              </a:spcAft>
              <a:buClr>
                <a:srgbClr val="002060"/>
              </a:buClr>
              <a:buSzPts val="2000"/>
              <a:buFont typeface="Montserrat"/>
              <a:buChar char="○"/>
            </a:pPr>
            <a:r>
              <a:rPr b="0" i="0" lang="es" sz="2000" u="none" cap="none" strike="noStrike">
                <a:solidFill>
                  <a:schemeClr val="dk1"/>
                </a:solidFill>
                <a:latin typeface="Calibri"/>
                <a:ea typeface="Calibri"/>
                <a:cs typeface="Calibri"/>
                <a:sym typeface="Calibri"/>
              </a:rPr>
              <a:t>Posteriormente, puede convertir a diámetro a la altura del pecho (DAP)</a:t>
            </a:r>
            <a:endParaRPr b="0" i="0" sz="900" u="none" cap="none" strike="noStrike">
              <a:solidFill>
                <a:schemeClr val="dk1"/>
              </a:solidFill>
              <a:latin typeface="Calibri"/>
              <a:ea typeface="Calibri"/>
              <a:cs typeface="Calibri"/>
              <a:sym typeface="Calibri"/>
            </a:endParaRPr>
          </a:p>
        </p:txBody>
      </p:sp>
      <p:pic>
        <p:nvPicPr>
          <p:cNvPr descr="Image shows 6 diagrams of different trees. The first one is a Tree on Level Ground. The second one is a Tree on Slope. The third is a Leaning Tree. The fourth is a Tree with Branch or Deformity at Breast Height. The fifth is a Tree Forked Below Breast Height and the sixth is a Tree Forked Above Breast Height." id="388" name="Google Shape;388;g20310956231_0_47"/>
          <p:cNvPicPr preferRelativeResize="0"/>
          <p:nvPr/>
        </p:nvPicPr>
        <p:blipFill rotWithShape="1">
          <a:blip r:embed="rId4">
            <a:alphaModFix/>
          </a:blip>
          <a:srcRect b="0" l="0" r="0" t="0"/>
          <a:stretch/>
        </p:blipFill>
        <p:spPr>
          <a:xfrm>
            <a:off x="8040066" y="1033961"/>
            <a:ext cx="3734649" cy="5086849"/>
          </a:xfrm>
          <a:prstGeom prst="rect">
            <a:avLst/>
          </a:prstGeom>
          <a:noFill/>
          <a:ln>
            <a:noFill/>
          </a:ln>
        </p:spPr>
      </p:pic>
      <p:sp>
        <p:nvSpPr>
          <p:cNvPr id="389" name="Google Shape;389;g20310956231_0_47"/>
          <p:cNvSpPr txBox="1"/>
          <p:nvPr/>
        </p:nvSpPr>
        <p:spPr>
          <a:xfrm>
            <a:off x="2933625" y="5077600"/>
            <a:ext cx="4382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s" sz="2400">
                <a:latin typeface="Calibri"/>
                <a:ea typeface="Calibri"/>
                <a:cs typeface="Calibri"/>
                <a:sym typeface="Calibri"/>
              </a:rPr>
              <a:t>Diámetro = Circunferencia/ π </a:t>
            </a:r>
            <a:endParaRPr i="1" sz="2400">
              <a:latin typeface="Calibri"/>
              <a:ea typeface="Calibri"/>
              <a:cs typeface="Calibri"/>
              <a:sym typeface="Calibri"/>
            </a:endParaRPr>
          </a:p>
          <a:p>
            <a:pPr indent="0" lvl="0" marL="0" rtl="0" algn="l">
              <a:spcBef>
                <a:spcPts val="0"/>
              </a:spcBef>
              <a:spcAft>
                <a:spcPts val="0"/>
              </a:spcAft>
              <a:buNone/>
            </a:pPr>
            <a:r>
              <a:t/>
            </a:r>
            <a:endParaRPr i="1" sz="1200">
              <a:latin typeface="Calibri"/>
              <a:ea typeface="Calibri"/>
              <a:cs typeface="Calibri"/>
              <a:sym typeface="Calibri"/>
            </a:endParaRPr>
          </a:p>
          <a:p>
            <a:pPr indent="0" lvl="0" marL="0" rtl="0" algn="l">
              <a:spcBef>
                <a:spcPts val="0"/>
              </a:spcBef>
              <a:spcAft>
                <a:spcPts val="0"/>
              </a:spcAft>
              <a:buNone/>
            </a:pPr>
            <a:r>
              <a:rPr i="1" lang="es" sz="2400">
                <a:latin typeface="Calibri"/>
                <a:ea typeface="Calibri"/>
                <a:cs typeface="Calibri"/>
                <a:sym typeface="Calibri"/>
              </a:rPr>
              <a:t>(donde π = 3,14)</a:t>
            </a:r>
            <a:endParaRPr i="1" sz="24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20310956231_0_89"/>
          <p:cNvSpPr txBox="1"/>
          <p:nvPr>
            <p:ph idx="4294967295" type="title"/>
          </p:nvPr>
        </p:nvSpPr>
        <p:spPr>
          <a:xfrm>
            <a:off x="975254" y="846355"/>
            <a:ext cx="10241400" cy="535500"/>
          </a:xfrm>
          <a:prstGeom prst="rect">
            <a:avLst/>
          </a:prstGeom>
          <a:noFill/>
          <a:ln>
            <a:noFill/>
          </a:ln>
        </p:spPr>
        <p:txBody>
          <a:bodyPr anchorCtr="0" anchor="ctr" bIns="30450" lIns="60950" spcFirstLastPara="1" rIns="60950" wrap="square" tIns="30450">
            <a:noAutofit/>
          </a:bodyPr>
          <a:lstStyle/>
          <a:p>
            <a:pPr indent="0" lvl="0" marL="0" rtl="0" algn="ctr">
              <a:lnSpc>
                <a:spcPct val="100000"/>
              </a:lnSpc>
              <a:spcBef>
                <a:spcPts val="0"/>
              </a:spcBef>
              <a:spcAft>
                <a:spcPts val="0"/>
              </a:spcAft>
              <a:buSzPts val="4400"/>
              <a:buNone/>
            </a:pPr>
            <a:r>
              <a:rPr b="1" lang="es" sz="3200">
                <a:latin typeface="Calibri"/>
                <a:ea typeface="Calibri"/>
                <a:cs typeface="Calibri"/>
                <a:sym typeface="Calibri"/>
              </a:rPr>
              <a:t>Actividad: </a:t>
            </a:r>
            <a:r>
              <a:rPr b="1" lang="es" sz="3200">
                <a:solidFill>
                  <a:schemeClr val="dk1"/>
                </a:solidFill>
                <a:latin typeface="Calibri"/>
                <a:ea typeface="Calibri"/>
                <a:cs typeface="Calibri"/>
                <a:sym typeface="Calibri"/>
              </a:rPr>
              <a:t>¿Cómo Medir la </a:t>
            </a:r>
            <a:r>
              <a:rPr b="1" lang="es" sz="3200">
                <a:latin typeface="Calibri"/>
                <a:ea typeface="Calibri"/>
                <a:cs typeface="Calibri"/>
                <a:sym typeface="Calibri"/>
              </a:rPr>
              <a:t>Circunferencia de </a:t>
            </a:r>
            <a:r>
              <a:rPr b="1" lang="es" sz="3200">
                <a:solidFill>
                  <a:schemeClr val="dk1"/>
                </a:solidFill>
                <a:latin typeface="Calibri"/>
                <a:ea typeface="Calibri"/>
                <a:cs typeface="Calibri"/>
                <a:sym typeface="Calibri"/>
              </a:rPr>
              <a:t>Árboles?</a:t>
            </a:r>
            <a:endParaRPr b="1" sz="3200">
              <a:solidFill>
                <a:schemeClr val="dk1"/>
              </a:solidFill>
              <a:latin typeface="Calibri"/>
              <a:ea typeface="Calibri"/>
              <a:cs typeface="Calibri"/>
              <a:sym typeface="Calibri"/>
            </a:endParaRPr>
          </a:p>
        </p:txBody>
      </p:sp>
      <p:sp>
        <p:nvSpPr>
          <p:cNvPr id="395" name="Google Shape;395;g20310956231_0_89"/>
          <p:cNvSpPr txBox="1"/>
          <p:nvPr/>
        </p:nvSpPr>
        <p:spPr>
          <a:xfrm>
            <a:off x="646575" y="3731002"/>
            <a:ext cx="10740000" cy="2037300"/>
          </a:xfrm>
          <a:prstGeom prst="rect">
            <a:avLst/>
          </a:prstGeom>
          <a:noFill/>
          <a:ln>
            <a:noFill/>
          </a:ln>
        </p:spPr>
        <p:txBody>
          <a:bodyPr anchorCtr="0" anchor="t" bIns="45700" lIns="91425" spcFirstLastPara="1" rIns="91425" wrap="square" tIns="45700">
            <a:normAutofit/>
          </a:bodyPr>
          <a:lstStyle/>
          <a:p>
            <a:pPr indent="-349250" lvl="0" marL="457200" marR="0" rtl="0" algn="l">
              <a:lnSpc>
                <a:spcPct val="110000"/>
              </a:lnSpc>
              <a:spcBef>
                <a:spcPts val="0"/>
              </a:spcBef>
              <a:spcAft>
                <a:spcPts val="0"/>
              </a:spcAft>
              <a:buClr>
                <a:srgbClr val="002060"/>
              </a:buClr>
              <a:buSzPts val="1900"/>
              <a:buFont typeface="Montserrat"/>
              <a:buChar char="●"/>
            </a:pPr>
            <a:r>
              <a:rPr b="0" i="0" lang="es" sz="1900" u="none" cap="none" strike="noStrike">
                <a:solidFill>
                  <a:schemeClr val="dk1"/>
                </a:solidFill>
                <a:latin typeface="Calibri"/>
                <a:ea typeface="Calibri"/>
                <a:cs typeface="Calibri"/>
                <a:sym typeface="Calibri"/>
              </a:rPr>
              <a:t>Los estudiantes miden las rodajas de troncos de árboles para comprender la relación entre la circunferencia y el diámetro.</a:t>
            </a:r>
            <a:endParaRPr b="0" i="0" sz="900" u="none" cap="none" strike="noStrike">
              <a:solidFill>
                <a:schemeClr val="dk1"/>
              </a:solidFill>
              <a:latin typeface="Calibri"/>
              <a:ea typeface="Calibri"/>
              <a:cs typeface="Calibri"/>
              <a:sym typeface="Calibri"/>
            </a:endParaRPr>
          </a:p>
          <a:p>
            <a:pPr indent="-349250" lvl="0" marL="457200" marR="0" rtl="0" algn="l">
              <a:lnSpc>
                <a:spcPct val="110000"/>
              </a:lnSpc>
              <a:spcBef>
                <a:spcPts val="0"/>
              </a:spcBef>
              <a:spcAft>
                <a:spcPts val="0"/>
              </a:spcAft>
              <a:buClr>
                <a:srgbClr val="002060"/>
              </a:buClr>
              <a:buSzPts val="1900"/>
              <a:buFont typeface="Montserrat"/>
              <a:buChar char="●"/>
            </a:pPr>
            <a:r>
              <a:rPr b="0" i="0" lang="es" sz="1900" u="none" cap="none" strike="noStrike">
                <a:solidFill>
                  <a:schemeClr val="dk1"/>
                </a:solidFill>
                <a:latin typeface="Calibri"/>
                <a:ea typeface="Calibri"/>
                <a:cs typeface="Calibri"/>
                <a:sym typeface="Calibri"/>
              </a:rPr>
              <a:t>Los estudiantes conocen previamente que la </a:t>
            </a:r>
            <a:r>
              <a:rPr b="1" i="0" lang="es" sz="1900" u="none" cap="none" strike="noStrike">
                <a:solidFill>
                  <a:schemeClr val="dk1"/>
                </a:solidFill>
                <a:latin typeface="Calibri"/>
                <a:ea typeface="Calibri"/>
                <a:cs typeface="Calibri"/>
                <a:sym typeface="Calibri"/>
              </a:rPr>
              <a:t>circunferencia se mide a 1,35 metros de la base del árbol. </a:t>
            </a:r>
            <a:r>
              <a:rPr b="0" i="0" lang="es" sz="1900" u="none" cap="none" strike="noStrike">
                <a:solidFill>
                  <a:schemeClr val="dk1"/>
                </a:solidFill>
                <a:latin typeface="Calibri"/>
                <a:ea typeface="Calibri"/>
                <a:cs typeface="Calibri"/>
                <a:sym typeface="Calibri"/>
              </a:rPr>
              <a:t>(Aproximadamente a la altura del pecho)</a:t>
            </a:r>
            <a:endParaRPr b="0" i="0" sz="900" u="none" cap="none" strike="noStrike">
              <a:solidFill>
                <a:schemeClr val="dk1"/>
              </a:solidFill>
              <a:latin typeface="Calibri"/>
              <a:ea typeface="Calibri"/>
              <a:cs typeface="Calibri"/>
              <a:sym typeface="Calibri"/>
            </a:endParaRPr>
          </a:p>
        </p:txBody>
      </p:sp>
      <p:pic>
        <p:nvPicPr>
          <p:cNvPr descr="Image contains the cross section of three different trees, showing tree growth rings." id="396" name="Google Shape;396;g20310956231_0_89"/>
          <p:cNvPicPr preferRelativeResize="0"/>
          <p:nvPr/>
        </p:nvPicPr>
        <p:blipFill rotWithShape="1">
          <a:blip r:embed="rId3">
            <a:alphaModFix/>
          </a:blip>
          <a:srcRect b="0" l="0" r="2162" t="6252"/>
          <a:stretch/>
        </p:blipFill>
        <p:spPr>
          <a:xfrm>
            <a:off x="2497025" y="1381875"/>
            <a:ext cx="6699250" cy="2233150"/>
          </a:xfrm>
          <a:prstGeom prst="rect">
            <a:avLst/>
          </a:prstGeom>
          <a:noFill/>
          <a:ln>
            <a:noFill/>
          </a:ln>
        </p:spPr>
      </p:pic>
      <p:pic>
        <p:nvPicPr>
          <p:cNvPr id="397" name="Google Shape;397;g20310956231_0_89"/>
          <p:cNvPicPr preferRelativeResize="0"/>
          <p:nvPr/>
        </p:nvPicPr>
        <p:blipFill rotWithShape="1">
          <a:blip r:embed="rId4">
            <a:alphaModFix/>
          </a:blip>
          <a:srcRect b="0" l="0" r="0" t="0"/>
          <a:stretch/>
        </p:blipFill>
        <p:spPr>
          <a:xfrm>
            <a:off x="8582270" y="5173813"/>
            <a:ext cx="2883780" cy="1099820"/>
          </a:xfrm>
          <a:prstGeom prst="rect">
            <a:avLst/>
          </a:prstGeom>
          <a:noFill/>
          <a:ln>
            <a:noFill/>
          </a:ln>
        </p:spPr>
      </p:pic>
      <p:sp>
        <p:nvSpPr>
          <p:cNvPr id="398" name="Google Shape;398;g20310956231_0_89"/>
          <p:cNvSpPr txBox="1"/>
          <p:nvPr/>
        </p:nvSpPr>
        <p:spPr>
          <a:xfrm>
            <a:off x="725950" y="5100799"/>
            <a:ext cx="7564500" cy="667500"/>
          </a:xfrm>
          <a:prstGeom prst="rect">
            <a:avLst/>
          </a:prstGeom>
          <a:noFill/>
          <a:ln>
            <a:noFill/>
          </a:ln>
        </p:spPr>
        <p:txBody>
          <a:bodyPr anchorCtr="0" anchor="t" bIns="30450" lIns="60950" spcFirstLastPara="1" rIns="60950" wrap="square" tIns="30450">
            <a:normAutofit lnSpcReduction="10000"/>
          </a:bodyPr>
          <a:lstStyle/>
          <a:p>
            <a:pPr indent="-349250" lvl="0" marL="457200" marR="0" rtl="0" algn="l">
              <a:lnSpc>
                <a:spcPct val="110000"/>
              </a:lnSpc>
              <a:spcBef>
                <a:spcPts val="0"/>
              </a:spcBef>
              <a:spcAft>
                <a:spcPts val="0"/>
              </a:spcAft>
              <a:buClr>
                <a:srgbClr val="002060"/>
              </a:buClr>
              <a:buSzPts val="1900"/>
              <a:buFont typeface="Montserrat"/>
              <a:buChar char="●"/>
            </a:pPr>
            <a:r>
              <a:rPr b="0" i="0" lang="es" sz="1900" u="none" cap="none" strike="noStrike">
                <a:solidFill>
                  <a:schemeClr val="dk1"/>
                </a:solidFill>
                <a:latin typeface="Calibri"/>
                <a:ea typeface="Calibri"/>
                <a:cs typeface="Calibri"/>
                <a:sym typeface="Calibri"/>
              </a:rPr>
              <a:t>Los estudiantes analizan las diferencias entre los conceptos de precisión y exactitud.</a:t>
            </a:r>
            <a:endParaRPr b="0" i="1" sz="19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g202f96627b3_0_3">
            <a:hlinkClick r:id="rId3"/>
          </p:cNvPr>
          <p:cNvPicPr preferRelativeResize="0"/>
          <p:nvPr/>
        </p:nvPicPr>
        <p:blipFill>
          <a:blip r:embed="rId4">
            <a:alphaModFix/>
          </a:blip>
          <a:stretch>
            <a:fillRect/>
          </a:stretch>
        </p:blipFill>
        <p:spPr>
          <a:xfrm>
            <a:off x="1594575" y="2066974"/>
            <a:ext cx="6459998" cy="3633730"/>
          </a:xfrm>
          <a:prstGeom prst="rect">
            <a:avLst/>
          </a:prstGeom>
          <a:noFill/>
          <a:ln>
            <a:noFill/>
          </a:ln>
        </p:spPr>
      </p:pic>
      <p:sp>
        <p:nvSpPr>
          <p:cNvPr id="404" name="Google Shape;404;g202f96627b3_0_3"/>
          <p:cNvSpPr txBox="1"/>
          <p:nvPr/>
        </p:nvSpPr>
        <p:spPr>
          <a:xfrm>
            <a:off x="1020000" y="827900"/>
            <a:ext cx="101520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s" sz="3600">
                <a:latin typeface="Calibri"/>
                <a:ea typeface="Calibri"/>
                <a:cs typeface="Calibri"/>
                <a:sym typeface="Calibri"/>
              </a:rPr>
              <a:t>Protocolo de Altura y circunferencia de los árboles con la App GLOBE Observer Trees</a:t>
            </a:r>
            <a:endParaRPr b="0" i="0" sz="3600" u="none" cap="none" strike="noStrike">
              <a:solidFill>
                <a:srgbClr val="000000"/>
              </a:solidFill>
              <a:latin typeface="Calibri"/>
              <a:ea typeface="Calibri"/>
              <a:cs typeface="Calibri"/>
              <a:sym typeface="Calibri"/>
            </a:endParaRPr>
          </a:p>
        </p:txBody>
      </p:sp>
      <p:sp>
        <p:nvSpPr>
          <p:cNvPr id="405" name="Google Shape;405;g202f96627b3_0_3"/>
          <p:cNvSpPr txBox="1"/>
          <p:nvPr/>
        </p:nvSpPr>
        <p:spPr>
          <a:xfrm>
            <a:off x="1885750" y="5739175"/>
            <a:ext cx="568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u="sng">
                <a:solidFill>
                  <a:schemeClr val="hlink"/>
                </a:solidFill>
                <a:hlinkClick r:id="rId5"/>
              </a:rPr>
              <a:t>https://youtu.be/ibIfR-QGf_8?si=p7ZD0sPJKBxK_-LE</a:t>
            </a:r>
            <a:r>
              <a:rPr lang="es"/>
              <a:t> </a:t>
            </a:r>
            <a:endParaRPr/>
          </a:p>
        </p:txBody>
      </p:sp>
      <p:pic>
        <p:nvPicPr>
          <p:cNvPr id="406" name="Google Shape;406;g202f96627b3_0_3"/>
          <p:cNvPicPr preferRelativeResize="0"/>
          <p:nvPr/>
        </p:nvPicPr>
        <p:blipFill rotWithShape="1">
          <a:blip r:embed="rId6">
            <a:alphaModFix/>
          </a:blip>
          <a:srcRect b="0" l="0" r="0" t="0"/>
          <a:stretch/>
        </p:blipFill>
        <p:spPr>
          <a:xfrm>
            <a:off x="9174625" y="2267900"/>
            <a:ext cx="1803850" cy="3308799"/>
          </a:xfrm>
          <a:prstGeom prst="rect">
            <a:avLst/>
          </a:prstGeom>
          <a:noFill/>
          <a:ln>
            <a:noFill/>
          </a:ln>
        </p:spPr>
      </p:pic>
      <p:sp>
        <p:nvSpPr>
          <p:cNvPr id="407" name="Google Shape;407;g202f96627b3_0_3"/>
          <p:cNvSpPr/>
          <p:nvPr/>
        </p:nvSpPr>
        <p:spPr>
          <a:xfrm>
            <a:off x="9021050" y="4997725"/>
            <a:ext cx="2151000" cy="579000"/>
          </a:xfrm>
          <a:prstGeom prst="frame">
            <a:avLst>
              <a:gd fmla="val 12500" name="adj1"/>
            </a:avLst>
          </a:prstGeom>
          <a:gradFill>
            <a:gsLst>
              <a:gs pos="0">
                <a:srgbClr val="45B91B"/>
              </a:gs>
              <a:gs pos="100000">
                <a:srgbClr val="A7FA99"/>
              </a:gs>
            </a:gsLst>
            <a:lin ang="16200038" scaled="0"/>
          </a:gra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408" name="Google Shape;408;g202f96627b3_0_3"/>
          <p:cNvSpPr/>
          <p:nvPr/>
        </p:nvSpPr>
        <p:spPr>
          <a:xfrm flipH="1" rot="1595561">
            <a:off x="6478328" y="4441509"/>
            <a:ext cx="2503770" cy="346814"/>
          </a:xfrm>
          <a:prstGeom prst="rightArrow">
            <a:avLst>
              <a:gd fmla="val 50000" name="adj1"/>
              <a:gd fmla="val 50000" name="adj2"/>
            </a:avLst>
          </a:prstGeom>
          <a:solidFill>
            <a:srgbClr val="B6D7A8"/>
          </a:solidFill>
          <a:ln cap="flat" cmpd="sng" w="9525">
            <a:solidFill>
              <a:srgbClr val="4AA52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2d0ff491df4_3_117"/>
          <p:cNvSpPr txBox="1"/>
          <p:nvPr>
            <p:ph type="title"/>
          </p:nvPr>
        </p:nvSpPr>
        <p:spPr>
          <a:xfrm>
            <a:off x="361350" y="820025"/>
            <a:ext cx="11509500" cy="666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None/>
            </a:pPr>
            <a:r>
              <a:rPr b="1" lang="es" sz="3600">
                <a:latin typeface="Calibri"/>
                <a:ea typeface="Calibri"/>
                <a:cs typeface="Calibri"/>
                <a:sym typeface="Calibri"/>
              </a:rPr>
              <a:t>Altura de los árboles y el terreno desde satélite ICESat-2</a:t>
            </a:r>
            <a:endParaRPr b="1" sz="3600">
              <a:latin typeface="Calibri"/>
              <a:ea typeface="Calibri"/>
              <a:cs typeface="Calibri"/>
              <a:sym typeface="Calibri"/>
            </a:endParaRPr>
          </a:p>
        </p:txBody>
      </p:sp>
      <p:pic>
        <p:nvPicPr>
          <p:cNvPr id="414" name="Google Shape;414;g2d0ff491df4_3_117">
            <a:hlinkClick r:id="rId3"/>
          </p:cNvPr>
          <p:cNvPicPr preferRelativeResize="0"/>
          <p:nvPr/>
        </p:nvPicPr>
        <p:blipFill>
          <a:blip r:embed="rId4">
            <a:alphaModFix/>
          </a:blip>
          <a:stretch>
            <a:fillRect/>
          </a:stretch>
        </p:blipFill>
        <p:spPr>
          <a:xfrm>
            <a:off x="152400" y="1445782"/>
            <a:ext cx="11887201" cy="2176963"/>
          </a:xfrm>
          <a:prstGeom prst="rect">
            <a:avLst/>
          </a:prstGeom>
          <a:noFill/>
          <a:ln>
            <a:noFill/>
          </a:ln>
        </p:spPr>
      </p:pic>
      <p:sp>
        <p:nvSpPr>
          <p:cNvPr id="415" name="Google Shape;415;g2d0ff491df4_3_117"/>
          <p:cNvSpPr txBox="1"/>
          <p:nvPr/>
        </p:nvSpPr>
        <p:spPr>
          <a:xfrm>
            <a:off x="2201600" y="3564075"/>
            <a:ext cx="8610900" cy="48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a:solidFill>
                  <a:schemeClr val="dk1"/>
                </a:solidFill>
              </a:rPr>
              <a:t>Fuente: NASA Scientific Visualization Studio </a:t>
            </a:r>
            <a:r>
              <a:rPr lang="es" u="sng">
                <a:solidFill>
                  <a:schemeClr val="hlink"/>
                </a:solidFill>
                <a:hlinkClick r:id="rId5"/>
              </a:rPr>
              <a:t>https://youtu.be/aHxiLiKwxt8?si=mZl3_YpEe8qJYC8b</a:t>
            </a:r>
            <a:r>
              <a:rPr lang="es">
                <a:solidFill>
                  <a:schemeClr val="dk1"/>
                </a:solidFill>
              </a:rPr>
              <a:t> </a:t>
            </a:r>
            <a:endParaRPr>
              <a:solidFill>
                <a:schemeClr val="dk1"/>
              </a:solidFill>
            </a:endParaRPr>
          </a:p>
        </p:txBody>
      </p:sp>
      <p:pic>
        <p:nvPicPr>
          <p:cNvPr id="416" name="Google Shape;416;g2d0ff491df4_3_117"/>
          <p:cNvPicPr preferRelativeResize="0"/>
          <p:nvPr/>
        </p:nvPicPr>
        <p:blipFill>
          <a:blip r:embed="rId6">
            <a:alphaModFix/>
          </a:blip>
          <a:stretch>
            <a:fillRect/>
          </a:stretch>
        </p:blipFill>
        <p:spPr>
          <a:xfrm>
            <a:off x="4391875" y="4045575"/>
            <a:ext cx="3448451" cy="19397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20310956231_0_163"/>
          <p:cNvSpPr txBox="1"/>
          <p:nvPr>
            <p:ph type="title"/>
          </p:nvPr>
        </p:nvSpPr>
        <p:spPr>
          <a:xfrm>
            <a:off x="566600" y="820025"/>
            <a:ext cx="10515600" cy="732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None/>
            </a:pPr>
            <a:r>
              <a:rPr b="1" lang="es" sz="3600">
                <a:latin typeface="Calibri"/>
                <a:ea typeface="Calibri"/>
                <a:cs typeface="Calibri"/>
                <a:sym typeface="Calibri"/>
              </a:rPr>
              <a:t>OpenAltimetry</a:t>
            </a:r>
            <a:endParaRPr b="1" sz="3600">
              <a:latin typeface="Calibri"/>
              <a:ea typeface="Calibri"/>
              <a:cs typeface="Calibri"/>
              <a:sym typeface="Calibri"/>
            </a:endParaRPr>
          </a:p>
        </p:txBody>
      </p:sp>
      <p:pic>
        <p:nvPicPr>
          <p:cNvPr id="422" name="Google Shape;422;g20310956231_0_163">
            <a:hlinkClick r:id="rId3"/>
          </p:cNvPr>
          <p:cNvPicPr preferRelativeResize="0"/>
          <p:nvPr/>
        </p:nvPicPr>
        <p:blipFill>
          <a:blip r:embed="rId4">
            <a:alphaModFix/>
          </a:blip>
          <a:stretch>
            <a:fillRect/>
          </a:stretch>
        </p:blipFill>
        <p:spPr>
          <a:xfrm>
            <a:off x="4915172" y="1953275"/>
            <a:ext cx="7205576" cy="3097249"/>
          </a:xfrm>
          <a:prstGeom prst="rect">
            <a:avLst/>
          </a:prstGeom>
          <a:noFill/>
          <a:ln>
            <a:noFill/>
          </a:ln>
        </p:spPr>
      </p:pic>
      <p:sp>
        <p:nvSpPr>
          <p:cNvPr id="423" name="Google Shape;423;g20310956231_0_163"/>
          <p:cNvSpPr txBox="1"/>
          <p:nvPr/>
        </p:nvSpPr>
        <p:spPr>
          <a:xfrm>
            <a:off x="4645950" y="5129000"/>
            <a:ext cx="7474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u="sng">
                <a:solidFill>
                  <a:schemeClr val="hlink"/>
                </a:solidFill>
                <a:latin typeface="Calibri"/>
                <a:ea typeface="Calibri"/>
                <a:cs typeface="Calibri"/>
                <a:sym typeface="Calibri"/>
                <a:hlinkClick r:id="rId5"/>
              </a:rPr>
              <a:t>https://openaltimetry.earthdatacloud.nasa.gov/data/icesat2/</a:t>
            </a:r>
            <a:r>
              <a:rPr lang="es">
                <a:latin typeface="Calibri"/>
                <a:ea typeface="Calibri"/>
                <a:cs typeface="Calibri"/>
                <a:sym typeface="Calibri"/>
              </a:rPr>
              <a:t> </a:t>
            </a:r>
            <a:endParaRPr>
              <a:latin typeface="Calibri"/>
              <a:ea typeface="Calibri"/>
              <a:cs typeface="Calibri"/>
              <a:sym typeface="Calibri"/>
            </a:endParaRPr>
          </a:p>
        </p:txBody>
      </p:sp>
      <p:pic>
        <p:nvPicPr>
          <p:cNvPr id="424" name="Google Shape;424;g20310956231_0_163"/>
          <p:cNvPicPr preferRelativeResize="0"/>
          <p:nvPr/>
        </p:nvPicPr>
        <p:blipFill>
          <a:blip r:embed="rId6">
            <a:alphaModFix/>
          </a:blip>
          <a:stretch>
            <a:fillRect/>
          </a:stretch>
        </p:blipFill>
        <p:spPr>
          <a:xfrm>
            <a:off x="131375" y="1953275"/>
            <a:ext cx="4631400" cy="3097250"/>
          </a:xfrm>
          <a:prstGeom prst="rect">
            <a:avLst/>
          </a:prstGeom>
          <a:noFill/>
          <a:ln>
            <a:noFill/>
          </a:ln>
        </p:spPr>
      </p:pic>
      <p:sp>
        <p:nvSpPr>
          <p:cNvPr id="425" name="Google Shape;425;g20310956231_0_163"/>
          <p:cNvSpPr txBox="1"/>
          <p:nvPr/>
        </p:nvSpPr>
        <p:spPr>
          <a:xfrm>
            <a:off x="462350" y="512900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u="sng">
                <a:solidFill>
                  <a:schemeClr val="hlink"/>
                </a:solidFill>
                <a:latin typeface="Calibri"/>
                <a:ea typeface="Calibri"/>
                <a:cs typeface="Calibri"/>
                <a:sym typeface="Calibri"/>
                <a:hlinkClick r:id="rId7"/>
              </a:rPr>
              <a:t>https://icesat-2.gsfc.nasa.gov/</a:t>
            </a:r>
            <a:r>
              <a:rPr lang="es">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g20310956231_0_176"/>
          <p:cNvSpPr txBox="1"/>
          <p:nvPr>
            <p:ph type="title"/>
          </p:nvPr>
        </p:nvSpPr>
        <p:spPr>
          <a:xfrm>
            <a:off x="838200" y="820025"/>
            <a:ext cx="10515600" cy="732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000"/>
              <a:buNone/>
            </a:pPr>
            <a:r>
              <a:rPr b="1" lang="es" sz="3600">
                <a:latin typeface="Calibri"/>
                <a:ea typeface="Calibri"/>
                <a:cs typeface="Calibri"/>
                <a:sym typeface="Calibri"/>
              </a:rPr>
              <a:t>¿Cómo obtenemos los datos de </a:t>
            </a:r>
            <a:r>
              <a:rPr b="1" lang="es" sz="3600">
                <a:latin typeface="Calibri"/>
                <a:ea typeface="Calibri"/>
                <a:cs typeface="Calibri"/>
                <a:sym typeface="Calibri"/>
              </a:rPr>
              <a:t>OpenAltimetry?</a:t>
            </a:r>
            <a:endParaRPr b="1" sz="3600">
              <a:latin typeface="Calibri"/>
              <a:ea typeface="Calibri"/>
              <a:cs typeface="Calibri"/>
              <a:sym typeface="Calibri"/>
            </a:endParaRPr>
          </a:p>
        </p:txBody>
      </p:sp>
      <p:pic>
        <p:nvPicPr>
          <p:cNvPr id="431" name="Google Shape;431;g20310956231_0_176"/>
          <p:cNvPicPr preferRelativeResize="0"/>
          <p:nvPr/>
        </p:nvPicPr>
        <p:blipFill>
          <a:blip r:embed="rId3">
            <a:alphaModFix/>
          </a:blip>
          <a:stretch>
            <a:fillRect/>
          </a:stretch>
        </p:blipFill>
        <p:spPr>
          <a:xfrm>
            <a:off x="1698926" y="1615200"/>
            <a:ext cx="8439425" cy="3627600"/>
          </a:xfrm>
          <a:prstGeom prst="rect">
            <a:avLst/>
          </a:prstGeom>
          <a:noFill/>
          <a:ln>
            <a:noFill/>
          </a:ln>
        </p:spPr>
      </p:pic>
      <p:sp>
        <p:nvSpPr>
          <p:cNvPr id="432" name="Google Shape;432;g20310956231_0_176"/>
          <p:cNvSpPr txBox="1"/>
          <p:nvPr/>
        </p:nvSpPr>
        <p:spPr>
          <a:xfrm>
            <a:off x="3447150" y="5305975"/>
            <a:ext cx="5297700" cy="59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400" u="sng">
                <a:solidFill>
                  <a:schemeClr val="hlink"/>
                </a:solidFill>
                <a:latin typeface="Calibri"/>
                <a:ea typeface="Calibri"/>
                <a:cs typeface="Calibri"/>
                <a:sym typeface="Calibri"/>
                <a:hlinkClick r:id="rId4"/>
              </a:rPr>
              <a:t>https://youtu.be/szDbOemLxVg</a:t>
            </a:r>
            <a:r>
              <a:rPr lang="e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descr="http://www.tecnozono.com/images/la-atmosfera.jpg" id="437" name="Google Shape;437;g271b24ef7be_1_108"/>
          <p:cNvPicPr preferRelativeResize="0"/>
          <p:nvPr/>
        </p:nvPicPr>
        <p:blipFill rotWithShape="1">
          <a:blip r:embed="rId3">
            <a:alphaModFix/>
          </a:blip>
          <a:srcRect b="0" l="0" r="0" t="0"/>
          <a:stretch/>
        </p:blipFill>
        <p:spPr>
          <a:xfrm>
            <a:off x="287128" y="1818773"/>
            <a:ext cx="4743914" cy="3982454"/>
          </a:xfrm>
          <a:prstGeom prst="rect">
            <a:avLst/>
          </a:prstGeom>
          <a:noFill/>
          <a:ln>
            <a:noFill/>
          </a:ln>
        </p:spPr>
      </p:pic>
      <p:sp>
        <p:nvSpPr>
          <p:cNvPr id="438" name="Google Shape;438;g271b24ef7be_1_108"/>
          <p:cNvSpPr txBox="1"/>
          <p:nvPr>
            <p:ph type="title"/>
          </p:nvPr>
        </p:nvSpPr>
        <p:spPr>
          <a:xfrm>
            <a:off x="367100" y="866975"/>
            <a:ext cx="11488500" cy="781500"/>
          </a:xfrm>
          <a:prstGeom prst="rect">
            <a:avLst/>
          </a:prstGeom>
          <a:noFill/>
          <a:ln>
            <a:noFill/>
          </a:ln>
        </p:spPr>
        <p:txBody>
          <a:bodyPr anchorCtr="0" anchor="ctr" bIns="30475" lIns="60950" spcFirstLastPara="1" rIns="60950" wrap="square" tIns="30475">
            <a:normAutofit/>
          </a:bodyPr>
          <a:lstStyle/>
          <a:p>
            <a:pPr indent="0" lvl="0" marL="0" rtl="0" algn="ctr">
              <a:lnSpc>
                <a:spcPct val="90000"/>
              </a:lnSpc>
              <a:spcBef>
                <a:spcPts val="0"/>
              </a:spcBef>
              <a:spcAft>
                <a:spcPts val="0"/>
              </a:spcAft>
              <a:buClr>
                <a:schemeClr val="dk1"/>
              </a:buClr>
              <a:buSzPts val="2700"/>
              <a:buFont typeface="Calibri"/>
              <a:buNone/>
            </a:pPr>
            <a:r>
              <a:rPr lang="es"/>
              <a:t>ATMÓSFERA</a:t>
            </a:r>
            <a:r>
              <a:rPr lang="es">
                <a:solidFill>
                  <a:schemeClr val="lt1"/>
                </a:solidFill>
              </a:rPr>
              <a:t> </a:t>
            </a:r>
            <a:endParaRPr/>
          </a:p>
        </p:txBody>
      </p:sp>
      <p:sp>
        <p:nvSpPr>
          <p:cNvPr id="439" name="Google Shape;439;g271b24ef7be_1_108"/>
          <p:cNvSpPr txBox="1"/>
          <p:nvPr>
            <p:ph idx="1" type="body"/>
          </p:nvPr>
        </p:nvSpPr>
        <p:spPr>
          <a:xfrm>
            <a:off x="5130280" y="1801785"/>
            <a:ext cx="6725400" cy="4016400"/>
          </a:xfrm>
          <a:prstGeom prst="rect">
            <a:avLst/>
          </a:prstGeom>
          <a:noFill/>
          <a:ln>
            <a:noFill/>
          </a:ln>
        </p:spPr>
        <p:txBody>
          <a:bodyPr anchorCtr="0" anchor="t" bIns="30475" lIns="60950" spcFirstLastPara="1" rIns="60950" wrap="square" tIns="30475">
            <a:normAutofit lnSpcReduction="20000"/>
          </a:bodyPr>
          <a:lstStyle/>
          <a:p>
            <a:pPr indent="0" lvl="0" marL="50800" rtl="0" algn="l">
              <a:lnSpc>
                <a:spcPct val="90000"/>
              </a:lnSpc>
              <a:spcBef>
                <a:spcPts val="1000"/>
              </a:spcBef>
              <a:spcAft>
                <a:spcPts val="0"/>
              </a:spcAft>
              <a:buSzPts val="2000"/>
              <a:buNone/>
            </a:pPr>
            <a:r>
              <a:rPr b="1" lang="es" sz="2000"/>
              <a:t>Mezcla de gases de varios  Km de espesor.</a:t>
            </a:r>
            <a:endParaRPr/>
          </a:p>
          <a:p>
            <a:pPr indent="-419100" lvl="0" marL="457200" rtl="0" algn="l">
              <a:lnSpc>
                <a:spcPct val="90000"/>
              </a:lnSpc>
              <a:spcBef>
                <a:spcPts val="1000"/>
              </a:spcBef>
              <a:spcAft>
                <a:spcPts val="0"/>
              </a:spcAft>
              <a:buClr>
                <a:schemeClr val="dk1"/>
              </a:buClr>
              <a:buSzPts val="2000"/>
              <a:buChar char="•"/>
            </a:pPr>
            <a:r>
              <a:rPr lang="es" sz="2000"/>
              <a:t>Los primeros Km. son los más importantes (Tropósfera)</a:t>
            </a:r>
            <a:endParaRPr/>
          </a:p>
          <a:p>
            <a:pPr indent="-419100" lvl="0" marL="457200" rtl="0" algn="l">
              <a:lnSpc>
                <a:spcPct val="90000"/>
              </a:lnSpc>
              <a:spcBef>
                <a:spcPts val="1000"/>
              </a:spcBef>
              <a:spcAft>
                <a:spcPts val="0"/>
              </a:spcAft>
              <a:buClr>
                <a:schemeClr val="dk1"/>
              </a:buClr>
              <a:buSzPts val="2000"/>
              <a:buChar char="•"/>
            </a:pPr>
            <a:r>
              <a:rPr lang="es" sz="2000"/>
              <a:t>Composición</a:t>
            </a:r>
            <a:endParaRPr/>
          </a:p>
          <a:p>
            <a:pPr indent="-419100" lvl="0" marL="457200" rtl="0" algn="l">
              <a:lnSpc>
                <a:spcPct val="90000"/>
              </a:lnSpc>
              <a:spcBef>
                <a:spcPts val="1000"/>
              </a:spcBef>
              <a:spcAft>
                <a:spcPts val="0"/>
              </a:spcAft>
              <a:buClr>
                <a:schemeClr val="dk1"/>
              </a:buClr>
              <a:buSzPts val="2000"/>
              <a:buChar char="•"/>
            </a:pPr>
            <a:r>
              <a:rPr lang="es" sz="2000"/>
              <a:t>N2=78.08%</a:t>
            </a:r>
            <a:endParaRPr/>
          </a:p>
          <a:p>
            <a:pPr indent="-419100" lvl="0" marL="457200" rtl="0" algn="l">
              <a:lnSpc>
                <a:spcPct val="90000"/>
              </a:lnSpc>
              <a:spcBef>
                <a:spcPts val="1000"/>
              </a:spcBef>
              <a:spcAft>
                <a:spcPts val="0"/>
              </a:spcAft>
              <a:buClr>
                <a:schemeClr val="dk1"/>
              </a:buClr>
              <a:buSzPts val="2000"/>
              <a:buChar char="•"/>
            </a:pPr>
            <a:r>
              <a:rPr lang="es" sz="2000"/>
              <a:t>O2=20.94%</a:t>
            </a:r>
            <a:endParaRPr/>
          </a:p>
          <a:p>
            <a:pPr indent="-419100" lvl="0" marL="457200" rtl="0" algn="l">
              <a:lnSpc>
                <a:spcPct val="90000"/>
              </a:lnSpc>
              <a:spcBef>
                <a:spcPts val="1000"/>
              </a:spcBef>
              <a:spcAft>
                <a:spcPts val="0"/>
              </a:spcAft>
              <a:buClr>
                <a:schemeClr val="dk1"/>
              </a:buClr>
              <a:buSzPts val="2000"/>
              <a:buChar char="•"/>
            </a:pPr>
            <a:r>
              <a:rPr lang="es" sz="2000"/>
              <a:t>Ar= 0.93%</a:t>
            </a:r>
            <a:endParaRPr/>
          </a:p>
          <a:p>
            <a:pPr indent="-419100" lvl="0" marL="457200" rtl="0" algn="l">
              <a:lnSpc>
                <a:spcPct val="90000"/>
              </a:lnSpc>
              <a:spcBef>
                <a:spcPts val="1000"/>
              </a:spcBef>
              <a:spcAft>
                <a:spcPts val="0"/>
              </a:spcAft>
              <a:buClr>
                <a:schemeClr val="dk1"/>
              </a:buClr>
              <a:buSzPts val="2000"/>
              <a:buChar char="•"/>
            </a:pPr>
            <a:r>
              <a:rPr lang="es" sz="2000"/>
              <a:t>CO2=0.03%</a:t>
            </a:r>
            <a:endParaRPr/>
          </a:p>
          <a:p>
            <a:pPr indent="-419100" lvl="0" marL="457200" rtl="0" algn="l">
              <a:lnSpc>
                <a:spcPct val="90000"/>
              </a:lnSpc>
              <a:spcBef>
                <a:spcPts val="1000"/>
              </a:spcBef>
              <a:spcAft>
                <a:spcPts val="0"/>
              </a:spcAft>
              <a:buClr>
                <a:schemeClr val="dk1"/>
              </a:buClr>
              <a:buSzPts val="2000"/>
              <a:buChar char="•"/>
            </a:pPr>
            <a:r>
              <a:rPr lang="es" sz="2000"/>
              <a:t>AGUA : varía de un 4% hasta su ausencia a los 10 Km</a:t>
            </a:r>
            <a:endParaRPr/>
          </a:p>
          <a:p>
            <a:pPr indent="-406400" lvl="0" marL="457200" rtl="0" algn="l">
              <a:lnSpc>
                <a:spcPct val="90000"/>
              </a:lnSpc>
              <a:spcBef>
                <a:spcPts val="1000"/>
              </a:spcBef>
              <a:spcAft>
                <a:spcPts val="0"/>
              </a:spcAft>
              <a:buSzPts val="2000"/>
              <a:buFont typeface="Noto Sans Symbols"/>
              <a:buNone/>
            </a:pPr>
            <a:r>
              <a:t/>
            </a:r>
            <a:endParaRPr sz="2000"/>
          </a:p>
          <a:p>
            <a:pPr indent="-419100" lvl="0" marL="457200" rtl="0" algn="l">
              <a:lnSpc>
                <a:spcPct val="90000"/>
              </a:lnSpc>
              <a:spcBef>
                <a:spcPts val="1000"/>
              </a:spcBef>
              <a:spcAft>
                <a:spcPts val="0"/>
              </a:spcAft>
              <a:buClr>
                <a:schemeClr val="dk1"/>
              </a:buClr>
              <a:buSzPts val="2000"/>
              <a:buChar char="•"/>
            </a:pPr>
            <a:r>
              <a:rPr lang="es" sz="2000"/>
              <a:t>También se puede encontrar ozono troposférico</a:t>
            </a:r>
            <a:endParaRPr/>
          </a:p>
          <a:p>
            <a:pPr indent="-419100" lvl="0" marL="457200" rtl="0" algn="l">
              <a:lnSpc>
                <a:spcPct val="90000"/>
              </a:lnSpc>
              <a:spcBef>
                <a:spcPts val="1000"/>
              </a:spcBef>
              <a:spcAft>
                <a:spcPts val="0"/>
              </a:spcAft>
              <a:buClr>
                <a:schemeClr val="dk1"/>
              </a:buClr>
              <a:buSzPts val="2000"/>
              <a:buChar char="•"/>
            </a:pPr>
            <a:r>
              <a:rPr lang="es" sz="2000"/>
              <a:t>Contaminantes</a:t>
            </a:r>
            <a:endParaRPr/>
          </a:p>
          <a:p>
            <a:pPr indent="-292100" lvl="0" marL="457200" rtl="0" algn="l">
              <a:lnSpc>
                <a:spcPct val="90000"/>
              </a:lnSpc>
              <a:spcBef>
                <a:spcPts val="1000"/>
              </a:spcBef>
              <a:spcAft>
                <a:spcPts val="0"/>
              </a:spcAft>
              <a:buClr>
                <a:schemeClr val="dk1"/>
              </a:buClr>
              <a:buSzPts val="20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271b24ef7be_1_115"/>
          <p:cNvSpPr txBox="1"/>
          <p:nvPr>
            <p:ph type="title"/>
          </p:nvPr>
        </p:nvSpPr>
        <p:spPr>
          <a:xfrm>
            <a:off x="636319" y="658843"/>
            <a:ext cx="10919362" cy="779813"/>
          </a:xfrm>
          <a:prstGeom prst="rect">
            <a:avLst/>
          </a:prstGeom>
          <a:noFill/>
          <a:ln>
            <a:noFill/>
          </a:ln>
        </p:spPr>
        <p:txBody>
          <a:bodyPr anchorCtr="0" anchor="ctr" bIns="30475" lIns="60950" spcFirstLastPara="1" rIns="60950" wrap="square" tIns="30475">
            <a:normAutofit/>
          </a:bodyPr>
          <a:lstStyle/>
          <a:p>
            <a:pPr indent="0" lvl="0" marL="0" rtl="0" algn="ctr">
              <a:lnSpc>
                <a:spcPct val="90000"/>
              </a:lnSpc>
              <a:spcBef>
                <a:spcPts val="0"/>
              </a:spcBef>
              <a:spcAft>
                <a:spcPts val="0"/>
              </a:spcAft>
              <a:buClr>
                <a:schemeClr val="dk1"/>
              </a:buClr>
              <a:buSzPts val="2700"/>
              <a:buFont typeface="Calibri"/>
              <a:buNone/>
            </a:pPr>
            <a:r>
              <a:rPr lang="es" sz="4000"/>
              <a:t>Estratificación de la Atmósfera</a:t>
            </a:r>
            <a:endParaRPr/>
          </a:p>
        </p:txBody>
      </p:sp>
      <p:sp>
        <p:nvSpPr>
          <p:cNvPr id="445" name="Google Shape;445;g271b24ef7be_1_115"/>
          <p:cNvSpPr txBox="1"/>
          <p:nvPr>
            <p:ph idx="1" type="body"/>
          </p:nvPr>
        </p:nvSpPr>
        <p:spPr>
          <a:xfrm>
            <a:off x="636319" y="1438657"/>
            <a:ext cx="7361633" cy="4604195"/>
          </a:xfrm>
          <a:prstGeom prst="rect">
            <a:avLst/>
          </a:prstGeom>
          <a:noFill/>
          <a:ln>
            <a:noFill/>
          </a:ln>
        </p:spPr>
        <p:txBody>
          <a:bodyPr anchorCtr="0" anchor="t" bIns="30475" lIns="60950" spcFirstLastPara="1" rIns="60950" wrap="square" tIns="30475">
            <a:normAutofit lnSpcReduction="20000"/>
          </a:bodyPr>
          <a:lstStyle/>
          <a:p>
            <a:pPr indent="0" lvl="0" marL="50800" rtl="0" algn="just">
              <a:lnSpc>
                <a:spcPct val="90000"/>
              </a:lnSpc>
              <a:spcBef>
                <a:spcPts val="1000"/>
              </a:spcBef>
              <a:spcAft>
                <a:spcPts val="0"/>
              </a:spcAft>
              <a:buSzPts val="2000"/>
              <a:buNone/>
            </a:pPr>
            <a:r>
              <a:rPr b="1" lang="es" sz="1900"/>
              <a:t>Magnetósfera  </a:t>
            </a:r>
            <a:r>
              <a:rPr lang="es" sz="1900"/>
              <a:t>Por encima de los 2000 Km. Hay protones y electrones</a:t>
            </a:r>
            <a:endParaRPr/>
          </a:p>
          <a:p>
            <a:pPr indent="0" lvl="0" marL="50800" rtl="0" algn="just">
              <a:lnSpc>
                <a:spcPct val="90000"/>
              </a:lnSpc>
              <a:spcBef>
                <a:spcPts val="1000"/>
              </a:spcBef>
              <a:spcAft>
                <a:spcPts val="0"/>
              </a:spcAft>
              <a:buSzPts val="2000"/>
              <a:buNone/>
            </a:pPr>
            <a:r>
              <a:t/>
            </a:r>
            <a:endParaRPr sz="1143"/>
          </a:p>
          <a:p>
            <a:pPr indent="0" lvl="0" marL="50800" rtl="0" algn="just">
              <a:lnSpc>
                <a:spcPct val="90000"/>
              </a:lnSpc>
              <a:spcBef>
                <a:spcPts val="1000"/>
              </a:spcBef>
              <a:spcAft>
                <a:spcPts val="0"/>
              </a:spcAft>
              <a:buSzPts val="2000"/>
              <a:buNone/>
            </a:pPr>
            <a:r>
              <a:rPr b="1" lang="es" sz="1900"/>
              <a:t>Exósfera:  </a:t>
            </a:r>
            <a:r>
              <a:rPr lang="es" sz="1900"/>
              <a:t>Por encima de los 500 Km.  Muy enrarecida. Formada por He, H y O. Satélites</a:t>
            </a:r>
            <a:endParaRPr/>
          </a:p>
          <a:p>
            <a:pPr indent="0" lvl="0" marL="50800" rtl="0" algn="just">
              <a:lnSpc>
                <a:spcPct val="90000"/>
              </a:lnSpc>
              <a:spcBef>
                <a:spcPts val="1000"/>
              </a:spcBef>
              <a:spcAft>
                <a:spcPts val="0"/>
              </a:spcAft>
              <a:buSzPts val="2000"/>
              <a:buNone/>
            </a:pPr>
            <a:r>
              <a:t/>
            </a:r>
            <a:endParaRPr b="1" sz="1251">
              <a:solidFill>
                <a:schemeClr val="dk1"/>
              </a:solidFill>
            </a:endParaRPr>
          </a:p>
          <a:p>
            <a:pPr indent="0" lvl="0" marL="50800" rtl="0" algn="just">
              <a:lnSpc>
                <a:spcPct val="90000"/>
              </a:lnSpc>
              <a:spcBef>
                <a:spcPts val="1000"/>
              </a:spcBef>
              <a:spcAft>
                <a:spcPts val="0"/>
              </a:spcAft>
              <a:buSzPts val="2000"/>
              <a:buNone/>
            </a:pPr>
            <a:r>
              <a:rPr b="1" lang="es" sz="1900"/>
              <a:t>Termósfera o Ionósfera:  </a:t>
            </a:r>
            <a:r>
              <a:rPr lang="es" sz="1900"/>
              <a:t>Más de 80 Km –300Km, La temperatura sube con la altura, Hay ionización de N y O. Transmisión de ondas radiofónicas se reflejan</a:t>
            </a:r>
            <a:endParaRPr/>
          </a:p>
          <a:p>
            <a:pPr indent="0" lvl="0" marL="50800" rtl="0" algn="just">
              <a:lnSpc>
                <a:spcPct val="90000"/>
              </a:lnSpc>
              <a:spcBef>
                <a:spcPts val="1000"/>
              </a:spcBef>
              <a:spcAft>
                <a:spcPts val="0"/>
              </a:spcAft>
              <a:buSzPts val="2000"/>
              <a:buNone/>
            </a:pPr>
            <a:r>
              <a:t/>
            </a:r>
            <a:endParaRPr sz="1183"/>
          </a:p>
          <a:p>
            <a:pPr indent="0" lvl="0" marL="50800" rtl="0" algn="just">
              <a:lnSpc>
                <a:spcPct val="90000"/>
              </a:lnSpc>
              <a:spcBef>
                <a:spcPts val="1000"/>
              </a:spcBef>
              <a:spcAft>
                <a:spcPts val="0"/>
              </a:spcAft>
              <a:buSzPts val="2000"/>
              <a:buNone/>
            </a:pPr>
            <a:r>
              <a:rPr b="1" lang="es" sz="1900">
                <a:solidFill>
                  <a:schemeClr val="dk1"/>
                </a:solidFill>
              </a:rPr>
              <a:t>Mesósfera:  </a:t>
            </a:r>
            <a:r>
              <a:rPr lang="es" sz="1900">
                <a:solidFill>
                  <a:schemeClr val="dk1"/>
                </a:solidFill>
              </a:rPr>
              <a:t>80Km.  La temperatura desciende con la altura. Mesopausa</a:t>
            </a:r>
            <a:endParaRPr/>
          </a:p>
          <a:p>
            <a:pPr indent="0" lvl="0" marL="50800" rtl="0" algn="just">
              <a:lnSpc>
                <a:spcPct val="90000"/>
              </a:lnSpc>
              <a:spcBef>
                <a:spcPts val="1000"/>
              </a:spcBef>
              <a:spcAft>
                <a:spcPts val="0"/>
              </a:spcAft>
              <a:buSzPts val="2000"/>
              <a:buNone/>
            </a:pPr>
            <a:r>
              <a:t/>
            </a:r>
            <a:endParaRPr sz="1200">
              <a:solidFill>
                <a:schemeClr val="dk1"/>
              </a:solidFill>
            </a:endParaRPr>
          </a:p>
          <a:p>
            <a:pPr indent="0" lvl="0" marL="50800" rtl="0" algn="just">
              <a:lnSpc>
                <a:spcPct val="90000"/>
              </a:lnSpc>
              <a:spcBef>
                <a:spcPts val="1000"/>
              </a:spcBef>
              <a:spcAft>
                <a:spcPts val="0"/>
              </a:spcAft>
              <a:buSzPts val="2000"/>
              <a:buNone/>
            </a:pPr>
            <a:r>
              <a:rPr b="1" lang="es">
                <a:latin typeface="Calibri"/>
                <a:ea typeface="Calibri"/>
                <a:cs typeface="Calibri"/>
                <a:sym typeface="Calibri"/>
              </a:rPr>
              <a:t>Estratósfera:  </a:t>
            </a:r>
            <a:r>
              <a:rPr lang="es">
                <a:solidFill>
                  <a:schemeClr val="dk1"/>
                </a:solidFill>
                <a:latin typeface="Calibri"/>
                <a:ea typeface="Calibri"/>
                <a:cs typeface="Calibri"/>
                <a:sym typeface="Calibri"/>
              </a:rPr>
              <a:t>50 Km: Capa de ozono.  La temperatura aumenta con la altura.  Estratopausa.  Aviones de larga recorrido vuelan en la parte baja </a:t>
            </a:r>
            <a:endParaRPr/>
          </a:p>
          <a:p>
            <a:pPr indent="0" lvl="0" marL="50800" rtl="0" algn="just">
              <a:lnSpc>
                <a:spcPct val="90000"/>
              </a:lnSpc>
              <a:spcBef>
                <a:spcPts val="1000"/>
              </a:spcBef>
              <a:spcAft>
                <a:spcPts val="0"/>
              </a:spcAft>
              <a:buSzPts val="2000"/>
              <a:buNone/>
            </a:pPr>
            <a:r>
              <a:t/>
            </a:r>
            <a:endParaRPr b="1" sz="1200">
              <a:solidFill>
                <a:schemeClr val="dk1"/>
              </a:solidFill>
              <a:latin typeface="Calibri"/>
              <a:ea typeface="Calibri"/>
              <a:cs typeface="Calibri"/>
              <a:sym typeface="Calibri"/>
            </a:endParaRPr>
          </a:p>
          <a:p>
            <a:pPr indent="0" lvl="0" marL="50800" rtl="0" algn="just">
              <a:lnSpc>
                <a:spcPct val="90000"/>
              </a:lnSpc>
              <a:spcBef>
                <a:spcPts val="1000"/>
              </a:spcBef>
              <a:spcAft>
                <a:spcPts val="0"/>
              </a:spcAft>
              <a:buSzPts val="2000"/>
              <a:buNone/>
            </a:pPr>
            <a:r>
              <a:rPr b="1" lang="es">
                <a:solidFill>
                  <a:schemeClr val="dk1"/>
                </a:solidFill>
                <a:latin typeface="Calibri"/>
                <a:ea typeface="Calibri"/>
                <a:cs typeface="Calibri"/>
                <a:sym typeface="Calibri"/>
              </a:rPr>
              <a:t>Tropósfera:   </a:t>
            </a:r>
            <a:r>
              <a:rPr lang="es">
                <a:solidFill>
                  <a:schemeClr val="dk1"/>
                </a:solidFill>
                <a:latin typeface="Calibri"/>
                <a:ea typeface="Calibri"/>
                <a:cs typeface="Calibri"/>
                <a:sym typeface="Calibri"/>
              </a:rPr>
              <a:t>16 Km en el Ecuador y 8 Km en los polos:   Vapor de agua,  Temperatura disminuye con la altura hasta los -60°C,  75 % de la masa total de la atmósfera. Alcanza hasta la tropopausa.</a:t>
            </a:r>
            <a:endParaRPr>
              <a:latin typeface="Calibri"/>
              <a:ea typeface="Calibri"/>
              <a:cs typeface="Calibri"/>
              <a:sym typeface="Calibri"/>
            </a:endParaRPr>
          </a:p>
        </p:txBody>
      </p:sp>
      <p:pic>
        <p:nvPicPr>
          <p:cNvPr id="446" name="Google Shape;446;g271b24ef7be_1_115"/>
          <p:cNvPicPr preferRelativeResize="0"/>
          <p:nvPr/>
        </p:nvPicPr>
        <p:blipFill rotWithShape="1">
          <a:blip r:embed="rId3">
            <a:alphaModFix/>
          </a:blip>
          <a:srcRect b="0" l="0" r="0" t="0"/>
          <a:stretch/>
        </p:blipFill>
        <p:spPr>
          <a:xfrm>
            <a:off x="8396714" y="1545918"/>
            <a:ext cx="3291887" cy="438967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g271b24ef7be_1_121"/>
          <p:cNvSpPr txBox="1"/>
          <p:nvPr>
            <p:ph type="title"/>
          </p:nvPr>
        </p:nvSpPr>
        <p:spPr>
          <a:xfrm>
            <a:off x="636319" y="780763"/>
            <a:ext cx="10919362" cy="892553"/>
          </a:xfrm>
          <a:prstGeom prst="rect">
            <a:avLst/>
          </a:prstGeom>
          <a:noFill/>
          <a:ln>
            <a:noFill/>
          </a:ln>
        </p:spPr>
        <p:txBody>
          <a:bodyPr anchorCtr="0" anchor="ctr" bIns="30475" lIns="60950" spcFirstLastPara="1" rIns="60950" wrap="square" tIns="30475">
            <a:normAutofit/>
          </a:bodyPr>
          <a:lstStyle/>
          <a:p>
            <a:pPr indent="0" lvl="0" marL="0" rtl="0" algn="ctr">
              <a:lnSpc>
                <a:spcPct val="90000"/>
              </a:lnSpc>
              <a:spcBef>
                <a:spcPts val="0"/>
              </a:spcBef>
              <a:spcAft>
                <a:spcPts val="0"/>
              </a:spcAft>
              <a:buClr>
                <a:schemeClr val="dk1"/>
              </a:buClr>
              <a:buSzPts val="2700"/>
              <a:buFont typeface="Calibri"/>
              <a:buNone/>
            </a:pPr>
            <a:r>
              <a:rPr lang="es"/>
              <a:t>Datos interesantes sobre la atmósfera</a:t>
            </a:r>
            <a:endParaRPr/>
          </a:p>
        </p:txBody>
      </p:sp>
      <p:sp>
        <p:nvSpPr>
          <p:cNvPr id="452" name="Google Shape;452;g271b24ef7be_1_121"/>
          <p:cNvSpPr txBox="1"/>
          <p:nvPr>
            <p:ph idx="1" type="body"/>
          </p:nvPr>
        </p:nvSpPr>
        <p:spPr>
          <a:xfrm>
            <a:off x="6923901" y="1653169"/>
            <a:ext cx="4829187" cy="4800600"/>
          </a:xfrm>
          <a:prstGeom prst="rect">
            <a:avLst/>
          </a:prstGeom>
          <a:noFill/>
          <a:ln>
            <a:noFill/>
          </a:ln>
        </p:spPr>
        <p:txBody>
          <a:bodyPr anchorCtr="0" anchor="t" bIns="30475" lIns="60950" spcFirstLastPara="1" rIns="60950" wrap="square" tIns="30475">
            <a:normAutofit/>
          </a:bodyPr>
          <a:lstStyle/>
          <a:p>
            <a:pPr indent="0" lvl="0" marL="50800" rtl="0" algn="just">
              <a:lnSpc>
                <a:spcPct val="90000"/>
              </a:lnSpc>
              <a:spcBef>
                <a:spcPts val="1000"/>
              </a:spcBef>
              <a:spcAft>
                <a:spcPts val="0"/>
              </a:spcAft>
              <a:buSzPts val="1900"/>
              <a:buNone/>
            </a:pPr>
            <a:r>
              <a:rPr lang="es" sz="1800">
                <a:solidFill>
                  <a:schemeClr val="dk1"/>
                </a:solidFill>
              </a:rPr>
              <a:t>La mitad de la masa de la atmósfera se encuentra en altitudes inferiores a los 5000 metros.  Se enrarece en las capas superiores</a:t>
            </a:r>
            <a:endParaRPr/>
          </a:p>
          <a:p>
            <a:pPr indent="-292100" lvl="0" marL="457200" rtl="0" algn="just">
              <a:lnSpc>
                <a:spcPct val="90000"/>
              </a:lnSpc>
              <a:spcBef>
                <a:spcPts val="1000"/>
              </a:spcBef>
              <a:spcAft>
                <a:spcPts val="0"/>
              </a:spcAft>
              <a:buSzPts val="1900"/>
              <a:buNone/>
            </a:pPr>
            <a:r>
              <a:t/>
            </a:r>
            <a:endParaRPr sz="2000"/>
          </a:p>
          <a:p>
            <a:pPr indent="-406400" lvl="0" marL="457200" rtl="0" algn="just">
              <a:lnSpc>
                <a:spcPct val="90000"/>
              </a:lnSpc>
              <a:spcBef>
                <a:spcPts val="1000"/>
              </a:spcBef>
              <a:spcAft>
                <a:spcPts val="0"/>
              </a:spcAft>
              <a:buSzPts val="1900"/>
              <a:buFont typeface="Noto Sans Symbols"/>
              <a:buNone/>
            </a:pPr>
            <a:r>
              <a:t/>
            </a:r>
            <a:endParaRPr sz="2000"/>
          </a:p>
          <a:p>
            <a:pPr indent="-292100" lvl="0" marL="457200" rtl="0" algn="l">
              <a:lnSpc>
                <a:spcPct val="90000"/>
              </a:lnSpc>
              <a:spcBef>
                <a:spcPts val="1000"/>
              </a:spcBef>
              <a:spcAft>
                <a:spcPts val="0"/>
              </a:spcAft>
              <a:buClr>
                <a:schemeClr val="dk1"/>
              </a:buClr>
              <a:buSzPts val="1900"/>
              <a:buNone/>
            </a:pPr>
            <a:r>
              <a:t/>
            </a:r>
            <a:endParaRPr/>
          </a:p>
        </p:txBody>
      </p:sp>
      <p:pic>
        <p:nvPicPr>
          <p:cNvPr descr="http://www.profesorenlinea.cl/imagenfisica/presionatmosferica002.jpg" id="453" name="Google Shape;453;g271b24ef7be_1_121"/>
          <p:cNvPicPr preferRelativeResize="0"/>
          <p:nvPr/>
        </p:nvPicPr>
        <p:blipFill rotWithShape="1">
          <a:blip r:embed="rId3">
            <a:alphaModFix/>
          </a:blip>
          <a:srcRect b="0" l="0" r="0" t="0"/>
          <a:stretch/>
        </p:blipFill>
        <p:spPr>
          <a:xfrm>
            <a:off x="1996187" y="2743596"/>
            <a:ext cx="2746501" cy="2853582"/>
          </a:xfrm>
          <a:prstGeom prst="rect">
            <a:avLst/>
          </a:prstGeom>
          <a:noFill/>
          <a:ln>
            <a:noFill/>
          </a:ln>
        </p:spPr>
      </p:pic>
      <p:sp>
        <p:nvSpPr>
          <p:cNvPr id="454" name="Google Shape;454;g271b24ef7be_1_121"/>
          <p:cNvSpPr txBox="1"/>
          <p:nvPr/>
        </p:nvSpPr>
        <p:spPr>
          <a:xfrm>
            <a:off x="945255" y="1706662"/>
            <a:ext cx="5150745" cy="892552"/>
          </a:xfrm>
          <a:prstGeom prst="rect">
            <a:avLst/>
          </a:prstGeom>
          <a:noFill/>
          <a:ln>
            <a:noFill/>
          </a:ln>
        </p:spPr>
        <p:txBody>
          <a:bodyPr anchorCtr="0" anchor="t" bIns="30475" lIns="60950" spcFirstLastPara="1" rIns="60950" wrap="square" tIns="30475">
            <a:spAutoFit/>
          </a:bodyPr>
          <a:lstStyle/>
          <a:p>
            <a:pPr indent="0" lvl="0" marL="0" marR="0" rtl="0" algn="just">
              <a:lnSpc>
                <a:spcPct val="100000"/>
              </a:lnSpc>
              <a:spcBef>
                <a:spcPts val="0"/>
              </a:spcBef>
              <a:spcAft>
                <a:spcPts val="0"/>
              </a:spcAft>
              <a:buNone/>
            </a:pPr>
            <a:r>
              <a:rPr b="0" i="0" lang="es" sz="1800" u="none" cap="none" strike="noStrike">
                <a:solidFill>
                  <a:schemeClr val="dk1"/>
                </a:solidFill>
                <a:latin typeface="Calibri"/>
                <a:ea typeface="Calibri"/>
                <a:cs typeface="Calibri"/>
                <a:sym typeface="Calibri"/>
              </a:rPr>
              <a:t>Presión atmosférica: peso de la atmósfera sobre la superficie terrestre= 1Kg/cm2 , lo que equivale al peso de una columna de mercurio de 760mm</a:t>
            </a:r>
            <a:endParaRPr sz="900"/>
          </a:p>
        </p:txBody>
      </p:sp>
      <p:pic>
        <p:nvPicPr>
          <p:cNvPr descr="Mecánica de fluidos: Hidrostática : Presión atmosférica" id="455" name="Google Shape;455;g271b24ef7be_1_121"/>
          <p:cNvPicPr preferRelativeResize="0"/>
          <p:nvPr/>
        </p:nvPicPr>
        <p:blipFill rotWithShape="1">
          <a:blip r:embed="rId4">
            <a:alphaModFix/>
          </a:blip>
          <a:srcRect b="0" l="0" r="0" t="0"/>
          <a:stretch/>
        </p:blipFill>
        <p:spPr>
          <a:xfrm>
            <a:off x="7387577" y="2701085"/>
            <a:ext cx="3632381" cy="29018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271b24ef7be_1_129"/>
          <p:cNvSpPr txBox="1"/>
          <p:nvPr>
            <p:ph type="title"/>
          </p:nvPr>
        </p:nvSpPr>
        <p:spPr>
          <a:xfrm>
            <a:off x="410025" y="916325"/>
            <a:ext cx="11385000" cy="809100"/>
          </a:xfrm>
          <a:prstGeom prst="rect">
            <a:avLst/>
          </a:prstGeom>
          <a:noFill/>
          <a:ln>
            <a:noFill/>
          </a:ln>
        </p:spPr>
        <p:txBody>
          <a:bodyPr anchorCtr="0" anchor="ctr" bIns="30475" lIns="60950" spcFirstLastPara="1" rIns="60950" wrap="square" tIns="30475">
            <a:normAutofit/>
          </a:bodyPr>
          <a:lstStyle/>
          <a:p>
            <a:pPr indent="0" lvl="0" marL="0" rtl="0" algn="ctr">
              <a:lnSpc>
                <a:spcPct val="90000"/>
              </a:lnSpc>
              <a:spcBef>
                <a:spcPts val="0"/>
              </a:spcBef>
              <a:spcAft>
                <a:spcPts val="0"/>
              </a:spcAft>
              <a:buSzPts val="2700"/>
              <a:buNone/>
            </a:pPr>
            <a:r>
              <a:rPr lang="es">
                <a:solidFill>
                  <a:schemeClr val="dk1"/>
                </a:solidFill>
              </a:rPr>
              <a:t>El motor que mueve el planeta es el sol </a:t>
            </a:r>
            <a:endParaRPr/>
          </a:p>
        </p:txBody>
      </p:sp>
      <p:sp>
        <p:nvSpPr>
          <p:cNvPr id="461" name="Google Shape;461;g271b24ef7be_1_129"/>
          <p:cNvSpPr txBox="1"/>
          <p:nvPr>
            <p:ph idx="1" type="body"/>
          </p:nvPr>
        </p:nvSpPr>
        <p:spPr>
          <a:xfrm>
            <a:off x="651625" y="1877825"/>
            <a:ext cx="10886700" cy="809100"/>
          </a:xfrm>
          <a:prstGeom prst="rect">
            <a:avLst/>
          </a:prstGeom>
          <a:noFill/>
          <a:ln>
            <a:noFill/>
          </a:ln>
        </p:spPr>
        <p:txBody>
          <a:bodyPr anchorCtr="0" anchor="t" bIns="30475" lIns="60950" spcFirstLastPara="1" rIns="60950" wrap="square" tIns="30475">
            <a:normAutofit/>
          </a:bodyPr>
          <a:lstStyle/>
          <a:p>
            <a:pPr indent="0" lvl="0" marL="76200" rtl="0" algn="just">
              <a:lnSpc>
                <a:spcPct val="90000"/>
              </a:lnSpc>
              <a:spcBef>
                <a:spcPts val="1000"/>
              </a:spcBef>
              <a:spcAft>
                <a:spcPts val="0"/>
              </a:spcAft>
              <a:buSzPts val="1900"/>
              <a:buNone/>
            </a:pPr>
            <a:r>
              <a:rPr lang="es" sz="2100"/>
              <a:t>La energía que utilizan los  seres vivos proviene, salvo pequeñas excepciones, del SOL (99,97%). La energía solar consta de tres componentes: Luz visible, radiación ultravioleta y radiación infrarroja.   </a:t>
            </a:r>
            <a:endParaRPr sz="2100"/>
          </a:p>
        </p:txBody>
      </p:sp>
      <p:pic>
        <p:nvPicPr>
          <p:cNvPr descr="http://radiacionycancerdepiel.wikispaces.com/file/view/espectro_electromagnetico.jpg/30680692/espectro_electromagnetico.jpg" id="462" name="Google Shape;462;g271b24ef7be_1_129"/>
          <p:cNvPicPr preferRelativeResize="0"/>
          <p:nvPr/>
        </p:nvPicPr>
        <p:blipFill rotWithShape="1">
          <a:blip r:embed="rId3">
            <a:alphaModFix/>
          </a:blip>
          <a:srcRect b="0" l="0" r="0" t="0"/>
          <a:stretch/>
        </p:blipFill>
        <p:spPr>
          <a:xfrm>
            <a:off x="3435783" y="2720700"/>
            <a:ext cx="5318386" cy="322326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d0ff491df4_3_200"/>
          <p:cNvSpPr txBox="1"/>
          <p:nvPr>
            <p:ph type="title"/>
          </p:nvPr>
        </p:nvSpPr>
        <p:spPr>
          <a:xfrm>
            <a:off x="7273175" y="1393225"/>
            <a:ext cx="3762600" cy="712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s" sz="2400"/>
              <a:t>App GLOBE Observer</a:t>
            </a:r>
            <a:endParaRPr/>
          </a:p>
        </p:txBody>
      </p:sp>
      <p:sp>
        <p:nvSpPr>
          <p:cNvPr id="306" name="Google Shape;306;g2d0ff491df4_3_200"/>
          <p:cNvSpPr/>
          <p:nvPr/>
        </p:nvSpPr>
        <p:spPr>
          <a:xfrm>
            <a:off x="5943600" y="32766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g2d0ff491df4_3_200"/>
          <p:cNvSpPr/>
          <p:nvPr/>
        </p:nvSpPr>
        <p:spPr>
          <a:xfrm>
            <a:off x="6096000" y="34290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8" name="Google Shape;308;g2d0ff491df4_3_200"/>
          <p:cNvPicPr preferRelativeResize="0"/>
          <p:nvPr/>
        </p:nvPicPr>
        <p:blipFill rotWithShape="1">
          <a:blip r:embed="rId3">
            <a:alphaModFix/>
          </a:blip>
          <a:srcRect b="0" l="0" r="0" t="0"/>
          <a:stretch/>
        </p:blipFill>
        <p:spPr>
          <a:xfrm>
            <a:off x="8078350" y="1953025"/>
            <a:ext cx="2225873" cy="4082926"/>
          </a:xfrm>
          <a:prstGeom prst="rect">
            <a:avLst/>
          </a:prstGeom>
          <a:noFill/>
          <a:ln>
            <a:noFill/>
          </a:ln>
        </p:spPr>
      </p:pic>
      <p:sp>
        <p:nvSpPr>
          <p:cNvPr id="309" name="Google Shape;309;g2d0ff491df4_3_200"/>
          <p:cNvSpPr/>
          <p:nvPr/>
        </p:nvSpPr>
        <p:spPr>
          <a:xfrm>
            <a:off x="7845950" y="5325225"/>
            <a:ext cx="2697000" cy="862500"/>
          </a:xfrm>
          <a:prstGeom prst="frame">
            <a:avLst>
              <a:gd fmla="val 12500" name="adj1"/>
            </a:avLst>
          </a:prstGeom>
          <a:gradFill>
            <a:gsLst>
              <a:gs pos="0">
                <a:srgbClr val="45B91B"/>
              </a:gs>
              <a:gs pos="100000">
                <a:srgbClr val="A7FA99"/>
              </a:gs>
            </a:gsLst>
            <a:lin ang="16200000" scaled="0"/>
          </a:gra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310" name="Google Shape;310;g2d0ff491df4_3_200"/>
          <p:cNvPicPr preferRelativeResize="0"/>
          <p:nvPr/>
        </p:nvPicPr>
        <p:blipFill rotWithShape="1">
          <a:blip r:embed="rId4">
            <a:alphaModFix/>
          </a:blip>
          <a:srcRect b="0" l="0" r="22263" t="0"/>
          <a:stretch/>
        </p:blipFill>
        <p:spPr>
          <a:xfrm>
            <a:off x="1145075" y="1953025"/>
            <a:ext cx="5525774" cy="4082924"/>
          </a:xfrm>
          <a:prstGeom prst="rect">
            <a:avLst/>
          </a:prstGeom>
          <a:noFill/>
          <a:ln>
            <a:noFill/>
          </a:ln>
        </p:spPr>
      </p:pic>
      <p:sp>
        <p:nvSpPr>
          <p:cNvPr id="311" name="Google Shape;311;g2d0ff491df4_3_200"/>
          <p:cNvSpPr txBox="1"/>
          <p:nvPr>
            <p:ph type="title"/>
          </p:nvPr>
        </p:nvSpPr>
        <p:spPr>
          <a:xfrm>
            <a:off x="2181000" y="1393225"/>
            <a:ext cx="3762600" cy="7122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s" sz="2400"/>
              <a:t>Clinómetro</a:t>
            </a:r>
            <a:endParaRPr/>
          </a:p>
        </p:txBody>
      </p:sp>
      <p:sp>
        <p:nvSpPr>
          <p:cNvPr id="312" name="Google Shape;312;g2d0ff491df4_3_200"/>
          <p:cNvSpPr txBox="1"/>
          <p:nvPr/>
        </p:nvSpPr>
        <p:spPr>
          <a:xfrm>
            <a:off x="1251150" y="746725"/>
            <a:ext cx="101520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s" sz="4000">
                <a:latin typeface="Calibri"/>
                <a:ea typeface="Calibri"/>
                <a:cs typeface="Calibri"/>
                <a:sym typeface="Calibri"/>
              </a:rPr>
              <a:t>Protocolo de Altura de los árboles</a:t>
            </a:r>
            <a:endParaRPr b="0" i="0" sz="40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271b24ef7be_1_135"/>
          <p:cNvSpPr txBox="1"/>
          <p:nvPr>
            <p:ph idx="1" type="body"/>
          </p:nvPr>
        </p:nvSpPr>
        <p:spPr>
          <a:xfrm>
            <a:off x="349175" y="2314200"/>
            <a:ext cx="6027300" cy="1114500"/>
          </a:xfrm>
          <a:prstGeom prst="rect">
            <a:avLst/>
          </a:prstGeom>
          <a:noFill/>
          <a:ln>
            <a:noFill/>
          </a:ln>
        </p:spPr>
        <p:txBody>
          <a:bodyPr anchorCtr="0" anchor="t" bIns="121900" lIns="121900" spcFirstLastPara="1" rIns="121900" wrap="square" tIns="121900">
            <a:noAutofit/>
          </a:bodyPr>
          <a:lstStyle/>
          <a:p>
            <a:pPr indent="0" lvl="0" marL="0" rtl="0" algn="just">
              <a:lnSpc>
                <a:spcPct val="90000"/>
              </a:lnSpc>
              <a:spcBef>
                <a:spcPts val="0"/>
              </a:spcBef>
              <a:spcAft>
                <a:spcPts val="2100"/>
              </a:spcAft>
              <a:buSzPts val="1200"/>
              <a:buNone/>
            </a:pPr>
            <a:r>
              <a:rPr lang="es"/>
              <a:t>Cuando el sol está a 90° los rayos llegan con mayor intensidad a la superficie terrestre y la temperatura es más alta</a:t>
            </a:r>
            <a:endParaRPr/>
          </a:p>
        </p:txBody>
      </p:sp>
      <p:pic>
        <p:nvPicPr>
          <p:cNvPr id="468" name="Google Shape;468;g271b24ef7be_1_135"/>
          <p:cNvPicPr preferRelativeResize="0"/>
          <p:nvPr/>
        </p:nvPicPr>
        <p:blipFill rotWithShape="1">
          <a:blip r:embed="rId3">
            <a:alphaModFix/>
          </a:blip>
          <a:srcRect b="0" l="0" r="0" t="0"/>
          <a:stretch/>
        </p:blipFill>
        <p:spPr>
          <a:xfrm>
            <a:off x="349073" y="3701034"/>
            <a:ext cx="6027405" cy="1905948"/>
          </a:xfrm>
          <a:prstGeom prst="rect">
            <a:avLst/>
          </a:prstGeom>
          <a:noFill/>
          <a:ln>
            <a:noFill/>
          </a:ln>
        </p:spPr>
      </p:pic>
      <p:pic>
        <p:nvPicPr>
          <p:cNvPr descr="Las Zonas De Clima De La Tierra Del Planeta Dependiendo Del ángulo De Los  Rayos Del Sol Y De Las Latitudes Importantes Infographi Ilustración del  Vector - Ilustración de mundo, latitud: 117462683" id="469" name="Google Shape;469;g271b24ef7be_1_135"/>
          <p:cNvPicPr preferRelativeResize="0"/>
          <p:nvPr/>
        </p:nvPicPr>
        <p:blipFill rotWithShape="1">
          <a:blip r:embed="rId4">
            <a:alphaModFix/>
          </a:blip>
          <a:srcRect b="0" l="0" r="0" t="0"/>
          <a:stretch/>
        </p:blipFill>
        <p:spPr>
          <a:xfrm>
            <a:off x="6818684" y="963365"/>
            <a:ext cx="4864065" cy="4864065"/>
          </a:xfrm>
          <a:prstGeom prst="rect">
            <a:avLst/>
          </a:prstGeom>
          <a:noFill/>
          <a:ln>
            <a:noFill/>
          </a:ln>
        </p:spPr>
      </p:pic>
      <p:sp>
        <p:nvSpPr>
          <p:cNvPr id="470" name="Google Shape;470;g271b24ef7be_1_135"/>
          <p:cNvSpPr txBox="1"/>
          <p:nvPr>
            <p:ph type="title"/>
          </p:nvPr>
        </p:nvSpPr>
        <p:spPr>
          <a:xfrm>
            <a:off x="209675" y="1019900"/>
            <a:ext cx="6306000" cy="933900"/>
          </a:xfrm>
          <a:prstGeom prst="rect">
            <a:avLst/>
          </a:prstGeom>
          <a:noFill/>
          <a:ln>
            <a:noFill/>
          </a:ln>
        </p:spPr>
        <p:txBody>
          <a:bodyPr anchorCtr="0" anchor="ctr" bIns="30475" lIns="60950" spcFirstLastPara="1" rIns="60950" wrap="square" tIns="30475">
            <a:normAutofit fontScale="90000"/>
          </a:bodyPr>
          <a:lstStyle/>
          <a:p>
            <a:pPr indent="0" lvl="0" marL="0" rtl="0" algn="ctr">
              <a:lnSpc>
                <a:spcPct val="90000"/>
              </a:lnSpc>
              <a:spcBef>
                <a:spcPts val="0"/>
              </a:spcBef>
              <a:spcAft>
                <a:spcPts val="0"/>
              </a:spcAft>
              <a:buSzPct val="75000"/>
              <a:buFont typeface="Calibri"/>
              <a:buNone/>
            </a:pPr>
            <a:r>
              <a:rPr b="1" lang="es" sz="4000">
                <a:solidFill>
                  <a:schemeClr val="dk1"/>
                </a:solidFill>
                <a:latin typeface="Calibri"/>
                <a:ea typeface="Calibri"/>
                <a:cs typeface="Calibri"/>
                <a:sym typeface="Calibri"/>
              </a:rPr>
              <a:t>Los rayos del sol llegan de diferente manera a la  Tierra</a:t>
            </a:r>
            <a:endParaRPr b="1" sz="40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271b24ef7be_1_142"/>
          <p:cNvSpPr txBox="1"/>
          <p:nvPr>
            <p:ph type="title"/>
          </p:nvPr>
        </p:nvSpPr>
        <p:spPr>
          <a:xfrm>
            <a:off x="636325" y="780771"/>
            <a:ext cx="10919400" cy="944400"/>
          </a:xfrm>
          <a:prstGeom prst="rect">
            <a:avLst/>
          </a:prstGeom>
          <a:noFill/>
          <a:ln>
            <a:noFill/>
          </a:ln>
        </p:spPr>
        <p:txBody>
          <a:bodyPr anchorCtr="0" anchor="ctr" bIns="30475" lIns="60950" spcFirstLastPara="1" rIns="60950" wrap="square" tIns="30475">
            <a:normAutofit/>
          </a:bodyPr>
          <a:lstStyle/>
          <a:p>
            <a:pPr indent="0" lvl="0" marL="0" rtl="0" algn="ctr">
              <a:lnSpc>
                <a:spcPct val="90000"/>
              </a:lnSpc>
              <a:spcBef>
                <a:spcPts val="0"/>
              </a:spcBef>
              <a:spcAft>
                <a:spcPts val="0"/>
              </a:spcAft>
              <a:buSzPts val="2700"/>
              <a:buNone/>
            </a:pPr>
            <a:r>
              <a:rPr lang="es"/>
              <a:t>¿Qué es el clima?</a:t>
            </a:r>
            <a:endParaRPr/>
          </a:p>
        </p:txBody>
      </p:sp>
      <p:sp>
        <p:nvSpPr>
          <p:cNvPr id="476" name="Google Shape;476;g271b24ef7be_1_142"/>
          <p:cNvSpPr txBox="1"/>
          <p:nvPr>
            <p:ph idx="1" type="body"/>
          </p:nvPr>
        </p:nvSpPr>
        <p:spPr>
          <a:xfrm>
            <a:off x="636325" y="1839600"/>
            <a:ext cx="7884600" cy="4052700"/>
          </a:xfrm>
          <a:prstGeom prst="rect">
            <a:avLst/>
          </a:prstGeom>
          <a:noFill/>
          <a:ln>
            <a:noFill/>
          </a:ln>
        </p:spPr>
        <p:txBody>
          <a:bodyPr anchorCtr="0" anchor="t" bIns="30475" lIns="60950" spcFirstLastPara="1" rIns="60950" wrap="square" tIns="30475">
            <a:noAutofit/>
          </a:bodyPr>
          <a:lstStyle/>
          <a:p>
            <a:pPr indent="-431800" lvl="0" marL="457200" rtl="0" algn="l">
              <a:lnSpc>
                <a:spcPct val="90000"/>
              </a:lnSpc>
              <a:spcBef>
                <a:spcPts val="1000"/>
              </a:spcBef>
              <a:spcAft>
                <a:spcPts val="0"/>
              </a:spcAft>
              <a:buSzPts val="2200"/>
              <a:buFont typeface="Calibri"/>
              <a:buChar char="•"/>
            </a:pPr>
            <a:r>
              <a:rPr lang="es" sz="2200"/>
              <a:t>Del griego inclinación  (de los rayos solares)</a:t>
            </a:r>
            <a:endParaRPr sz="2200"/>
          </a:p>
          <a:p>
            <a:pPr indent="-406400" lvl="0" marL="457200" rtl="0" algn="l">
              <a:lnSpc>
                <a:spcPct val="90000"/>
              </a:lnSpc>
              <a:spcBef>
                <a:spcPts val="1000"/>
              </a:spcBef>
              <a:spcAft>
                <a:spcPts val="0"/>
              </a:spcAft>
              <a:buSzPts val="1900"/>
              <a:buFont typeface="Noto Sans Symbols"/>
              <a:buNone/>
            </a:pPr>
            <a:r>
              <a:t/>
            </a:r>
            <a:endParaRPr sz="2200"/>
          </a:p>
          <a:p>
            <a:pPr indent="-431800" lvl="0" marL="457200" rtl="0" algn="l">
              <a:lnSpc>
                <a:spcPct val="90000"/>
              </a:lnSpc>
              <a:spcBef>
                <a:spcPts val="1000"/>
              </a:spcBef>
              <a:spcAft>
                <a:spcPts val="0"/>
              </a:spcAft>
              <a:buSzPts val="2200"/>
              <a:buFont typeface="Calibri"/>
              <a:buChar char="•"/>
            </a:pPr>
            <a:r>
              <a:rPr lang="es" sz="2200"/>
              <a:t>Un sistema complejo y dinámico</a:t>
            </a:r>
            <a:endParaRPr sz="2200"/>
          </a:p>
          <a:p>
            <a:pPr indent="-406400" lvl="0" marL="457200" rtl="0" algn="l">
              <a:lnSpc>
                <a:spcPct val="90000"/>
              </a:lnSpc>
              <a:spcBef>
                <a:spcPts val="1000"/>
              </a:spcBef>
              <a:spcAft>
                <a:spcPts val="0"/>
              </a:spcAft>
              <a:buSzPts val="1900"/>
              <a:buFont typeface="Noto Sans Symbols"/>
              <a:buNone/>
            </a:pPr>
            <a:r>
              <a:t/>
            </a:r>
            <a:endParaRPr sz="2200"/>
          </a:p>
          <a:p>
            <a:pPr indent="-431800" lvl="0" marL="457200" rtl="0" algn="l">
              <a:lnSpc>
                <a:spcPct val="90000"/>
              </a:lnSpc>
              <a:spcBef>
                <a:spcPts val="1000"/>
              </a:spcBef>
              <a:spcAft>
                <a:spcPts val="0"/>
              </a:spcAft>
              <a:buSzPts val="2200"/>
              <a:buFont typeface="Calibri"/>
              <a:buChar char="•"/>
            </a:pPr>
            <a:r>
              <a:rPr lang="es" sz="2200"/>
              <a:t>En el que interactúan la atmósfera y la superficie de a Tierra</a:t>
            </a:r>
            <a:endParaRPr sz="2200"/>
          </a:p>
          <a:p>
            <a:pPr indent="-406400" lvl="0" marL="457200" rtl="0" algn="l">
              <a:lnSpc>
                <a:spcPct val="90000"/>
              </a:lnSpc>
              <a:spcBef>
                <a:spcPts val="1000"/>
              </a:spcBef>
              <a:spcAft>
                <a:spcPts val="0"/>
              </a:spcAft>
              <a:buSzPts val="1900"/>
              <a:buFont typeface="Noto Sans Symbols"/>
              <a:buNone/>
            </a:pPr>
            <a:r>
              <a:t/>
            </a:r>
            <a:endParaRPr sz="2200"/>
          </a:p>
          <a:p>
            <a:pPr indent="-431800" lvl="0" marL="457200" rtl="0" algn="l">
              <a:lnSpc>
                <a:spcPct val="90000"/>
              </a:lnSpc>
              <a:spcBef>
                <a:spcPts val="1000"/>
              </a:spcBef>
              <a:spcAft>
                <a:spcPts val="0"/>
              </a:spcAft>
              <a:buSzPts val="2200"/>
              <a:buFont typeface="Calibri"/>
              <a:buChar char="•"/>
            </a:pPr>
            <a:r>
              <a:rPr lang="es" sz="2200"/>
              <a:t>Tiempo atmosférico promedio en un lugar determinado </a:t>
            </a:r>
            <a:endParaRPr sz="2200"/>
          </a:p>
          <a:p>
            <a:pPr indent="-406400" lvl="0" marL="457200" rtl="0" algn="l">
              <a:lnSpc>
                <a:spcPct val="90000"/>
              </a:lnSpc>
              <a:spcBef>
                <a:spcPts val="1000"/>
              </a:spcBef>
              <a:spcAft>
                <a:spcPts val="0"/>
              </a:spcAft>
              <a:buSzPts val="1900"/>
              <a:buFont typeface="Noto Sans Symbols"/>
              <a:buNone/>
            </a:pPr>
            <a:r>
              <a:t/>
            </a:r>
            <a:endParaRPr sz="2200"/>
          </a:p>
          <a:p>
            <a:pPr indent="-431800" lvl="0" marL="457200" rtl="0" algn="l">
              <a:lnSpc>
                <a:spcPct val="90000"/>
              </a:lnSpc>
              <a:spcBef>
                <a:spcPts val="1000"/>
              </a:spcBef>
              <a:spcAft>
                <a:spcPts val="0"/>
              </a:spcAft>
              <a:buSzPts val="2200"/>
              <a:buFont typeface="Calibri"/>
              <a:buChar char="•"/>
            </a:pPr>
            <a:r>
              <a:rPr lang="es" sz="2200"/>
              <a:t>Por un periodo de al menos 30 años</a:t>
            </a:r>
            <a:endParaRPr sz="2200"/>
          </a:p>
        </p:txBody>
      </p:sp>
      <p:pic>
        <p:nvPicPr>
          <p:cNvPr descr="Uma imagem com sentado, propriedade, frente, mesa&#10;&#10;Descrição gerada automaticamente" id="477" name="Google Shape;477;g271b24ef7be_1_142"/>
          <p:cNvPicPr preferRelativeResize="0"/>
          <p:nvPr/>
        </p:nvPicPr>
        <p:blipFill rotWithShape="1">
          <a:blip r:embed="rId3">
            <a:alphaModFix/>
          </a:blip>
          <a:srcRect b="0" l="0" r="0" t="0"/>
          <a:stretch/>
        </p:blipFill>
        <p:spPr>
          <a:xfrm>
            <a:off x="8630285" y="2114551"/>
            <a:ext cx="2706053" cy="270605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g271b24ef7be_1_148"/>
          <p:cNvSpPr txBox="1"/>
          <p:nvPr>
            <p:ph type="title"/>
          </p:nvPr>
        </p:nvSpPr>
        <p:spPr>
          <a:xfrm>
            <a:off x="990925" y="745375"/>
            <a:ext cx="6750900" cy="1050000"/>
          </a:xfrm>
          <a:prstGeom prst="rect">
            <a:avLst/>
          </a:prstGeom>
          <a:noFill/>
          <a:ln>
            <a:noFill/>
          </a:ln>
        </p:spPr>
        <p:txBody>
          <a:bodyPr anchorCtr="0" anchor="ctr" bIns="30475" lIns="60950" spcFirstLastPara="1" rIns="60950" wrap="square" tIns="30475">
            <a:normAutofit/>
          </a:bodyPr>
          <a:lstStyle/>
          <a:p>
            <a:pPr indent="0" lvl="0" marL="0" rtl="0" algn="ctr">
              <a:lnSpc>
                <a:spcPct val="90000"/>
              </a:lnSpc>
              <a:spcBef>
                <a:spcPts val="0"/>
              </a:spcBef>
              <a:spcAft>
                <a:spcPts val="0"/>
              </a:spcAft>
              <a:buSzPts val="2700"/>
              <a:buNone/>
            </a:pPr>
            <a:r>
              <a:rPr b="1" lang="es" sz="3200">
                <a:solidFill>
                  <a:schemeClr val="dk1"/>
                </a:solidFill>
              </a:rPr>
              <a:t>CÓMO SE DETERMINAN LOS  CLIMAS</a:t>
            </a:r>
            <a:endParaRPr/>
          </a:p>
        </p:txBody>
      </p:sp>
      <p:sp>
        <p:nvSpPr>
          <p:cNvPr id="483" name="Google Shape;483;g271b24ef7be_1_148"/>
          <p:cNvSpPr txBox="1"/>
          <p:nvPr>
            <p:ph idx="1" type="body"/>
          </p:nvPr>
        </p:nvSpPr>
        <p:spPr>
          <a:xfrm>
            <a:off x="367550" y="1642975"/>
            <a:ext cx="7831500" cy="4185300"/>
          </a:xfrm>
          <a:prstGeom prst="rect">
            <a:avLst/>
          </a:prstGeom>
          <a:noFill/>
          <a:ln>
            <a:noFill/>
          </a:ln>
        </p:spPr>
        <p:txBody>
          <a:bodyPr anchorCtr="0" anchor="t" bIns="30475" lIns="60950" spcFirstLastPara="1" rIns="60950" wrap="square" tIns="30475">
            <a:noAutofit/>
          </a:bodyPr>
          <a:lstStyle/>
          <a:p>
            <a:pPr indent="-419100" lvl="0" marL="457200" rtl="0" algn="l">
              <a:lnSpc>
                <a:spcPct val="90000"/>
              </a:lnSpc>
              <a:spcBef>
                <a:spcPts val="1000"/>
              </a:spcBef>
              <a:spcAft>
                <a:spcPts val="0"/>
              </a:spcAft>
              <a:buSzPts val="2000"/>
              <a:buFont typeface="Arial"/>
              <a:buChar char="•"/>
            </a:pPr>
            <a:r>
              <a:rPr lang="es" sz="2000"/>
              <a:t>El sol es la primera fuente de energía  del sistema climático. </a:t>
            </a:r>
            <a:endParaRPr sz="2000"/>
          </a:p>
          <a:p>
            <a:pPr indent="-292100" lvl="0" marL="457200" rtl="0" algn="l">
              <a:lnSpc>
                <a:spcPct val="90000"/>
              </a:lnSpc>
              <a:spcBef>
                <a:spcPts val="1000"/>
              </a:spcBef>
              <a:spcAft>
                <a:spcPts val="0"/>
              </a:spcAft>
              <a:buSzPts val="1900"/>
              <a:buFont typeface="Arial"/>
              <a:buNone/>
            </a:pPr>
            <a:r>
              <a:t/>
            </a:r>
            <a:endParaRPr sz="2000"/>
          </a:p>
          <a:p>
            <a:pPr indent="-406400" lvl="1" marL="914400" rtl="0" algn="l">
              <a:lnSpc>
                <a:spcPct val="90000"/>
              </a:lnSpc>
              <a:spcBef>
                <a:spcPts val="500"/>
              </a:spcBef>
              <a:spcAft>
                <a:spcPts val="0"/>
              </a:spcAft>
              <a:buSzPts val="2000"/>
              <a:buFont typeface="Arial"/>
              <a:buChar char="–"/>
            </a:pPr>
            <a:r>
              <a:rPr lang="es" sz="2000"/>
              <a:t>Calienta el suelo, el agua y la atmósfera y origina el movimiento de corrientes marinas y vientos</a:t>
            </a:r>
            <a:endParaRPr sz="2000"/>
          </a:p>
          <a:p>
            <a:pPr indent="-381000" lvl="1" marL="914400" rtl="0" algn="l">
              <a:lnSpc>
                <a:spcPct val="90000"/>
              </a:lnSpc>
              <a:spcBef>
                <a:spcPts val="500"/>
              </a:spcBef>
              <a:spcAft>
                <a:spcPts val="0"/>
              </a:spcAft>
              <a:buSzPts val="1600"/>
              <a:buNone/>
            </a:pPr>
            <a:r>
              <a:t/>
            </a:r>
            <a:endParaRPr sz="2000"/>
          </a:p>
          <a:p>
            <a:pPr indent="-406400" lvl="1" marL="914400" rtl="0" algn="l">
              <a:lnSpc>
                <a:spcPct val="90000"/>
              </a:lnSpc>
              <a:spcBef>
                <a:spcPts val="500"/>
              </a:spcBef>
              <a:spcAft>
                <a:spcPts val="0"/>
              </a:spcAft>
              <a:buSzPts val="2000"/>
              <a:buFont typeface="Arial"/>
              <a:buChar char="–"/>
            </a:pPr>
            <a:r>
              <a:rPr lang="es" sz="2000"/>
              <a:t>Origina las presiones</a:t>
            </a:r>
            <a:endParaRPr sz="2000"/>
          </a:p>
          <a:p>
            <a:pPr indent="-381000" lvl="1" marL="914400" rtl="0" algn="l">
              <a:lnSpc>
                <a:spcPct val="90000"/>
              </a:lnSpc>
              <a:spcBef>
                <a:spcPts val="500"/>
              </a:spcBef>
              <a:spcAft>
                <a:spcPts val="0"/>
              </a:spcAft>
              <a:buSzPts val="1600"/>
              <a:buNone/>
            </a:pPr>
            <a:r>
              <a:t/>
            </a:r>
            <a:endParaRPr sz="2000"/>
          </a:p>
          <a:p>
            <a:pPr indent="-406400" lvl="1" marL="914400" rtl="0" algn="l">
              <a:lnSpc>
                <a:spcPct val="90000"/>
              </a:lnSpc>
              <a:spcBef>
                <a:spcPts val="500"/>
              </a:spcBef>
              <a:spcAft>
                <a:spcPts val="0"/>
              </a:spcAft>
              <a:buSzPts val="2000"/>
              <a:buFont typeface="Arial"/>
              <a:buChar char="–"/>
            </a:pPr>
            <a:r>
              <a:rPr lang="es" sz="2000"/>
              <a:t>Gracias al movimiento de rotación y traslación de la Tierra determina las variaciones diarias del tiempo y las estaciones </a:t>
            </a:r>
            <a:endParaRPr sz="2000"/>
          </a:p>
          <a:p>
            <a:pPr indent="-381000" lvl="1" marL="914400" rtl="0" algn="l">
              <a:lnSpc>
                <a:spcPct val="90000"/>
              </a:lnSpc>
              <a:spcBef>
                <a:spcPts val="500"/>
              </a:spcBef>
              <a:spcAft>
                <a:spcPts val="0"/>
              </a:spcAft>
              <a:buSzPts val="1600"/>
              <a:buNone/>
            </a:pPr>
            <a:r>
              <a:t/>
            </a:r>
            <a:endParaRPr sz="2000"/>
          </a:p>
          <a:p>
            <a:pPr indent="-406400" lvl="1" marL="914400" rtl="0" algn="l">
              <a:lnSpc>
                <a:spcPct val="90000"/>
              </a:lnSpc>
              <a:spcBef>
                <a:spcPts val="500"/>
              </a:spcBef>
              <a:spcAft>
                <a:spcPts val="0"/>
              </a:spcAft>
              <a:buSzPts val="2000"/>
              <a:buFont typeface="Arial"/>
              <a:buChar char="–"/>
            </a:pPr>
            <a:r>
              <a:rPr lang="es" sz="2000"/>
              <a:t>El balance de energía es fundamental. ¿Cuánta radiación se absorbe, cuánta se refleja y cuánta se transmite? Tener en cuenta los aerosoles</a:t>
            </a:r>
            <a:endParaRPr sz="2000"/>
          </a:p>
        </p:txBody>
      </p:sp>
      <p:pic>
        <p:nvPicPr>
          <p:cNvPr descr="http://lh3.google.com/antonio.velazquez/R6yFDVXx89I/AAAAAAAABCw/_N7mrReOwo8/temperaturaglobal_thumb%5B2%5D.jpg" id="484" name="Google Shape;484;g271b24ef7be_1_148"/>
          <p:cNvPicPr preferRelativeResize="0"/>
          <p:nvPr/>
        </p:nvPicPr>
        <p:blipFill rotWithShape="1">
          <a:blip r:embed="rId3">
            <a:alphaModFix/>
          </a:blip>
          <a:srcRect b="0" l="0" r="0" t="0"/>
          <a:stretch/>
        </p:blipFill>
        <p:spPr>
          <a:xfrm>
            <a:off x="8616300" y="1015075"/>
            <a:ext cx="3124100" cy="2085700"/>
          </a:xfrm>
          <a:prstGeom prst="rect">
            <a:avLst/>
          </a:prstGeom>
          <a:noFill/>
          <a:ln>
            <a:noFill/>
          </a:ln>
        </p:spPr>
      </p:pic>
      <p:pic>
        <p:nvPicPr>
          <p:cNvPr descr="http://www.aularagon.org/files/espa/atlas/precipitaciones_mov.gif" id="485" name="Google Shape;485;g271b24ef7be_1_148"/>
          <p:cNvPicPr preferRelativeResize="0"/>
          <p:nvPr/>
        </p:nvPicPr>
        <p:blipFill rotWithShape="1">
          <a:blip r:embed="rId4">
            <a:alphaModFix/>
          </a:blip>
          <a:srcRect b="0" l="0" r="0" t="0"/>
          <a:stretch/>
        </p:blipFill>
        <p:spPr>
          <a:xfrm>
            <a:off x="8616300" y="3674286"/>
            <a:ext cx="3230201" cy="2167714"/>
          </a:xfrm>
          <a:prstGeom prst="rect">
            <a:avLst/>
          </a:prstGeom>
          <a:noFill/>
          <a:ln>
            <a:noFill/>
          </a:ln>
        </p:spPr>
      </p:pic>
      <p:sp>
        <p:nvSpPr>
          <p:cNvPr id="486" name="Google Shape;486;g271b24ef7be_1_148"/>
          <p:cNvSpPr txBox="1"/>
          <p:nvPr/>
        </p:nvSpPr>
        <p:spPr>
          <a:xfrm>
            <a:off x="8616300" y="3239425"/>
            <a:ext cx="3124200" cy="277200"/>
          </a:xfrm>
          <a:prstGeom prst="rect">
            <a:avLst/>
          </a:prstGeom>
          <a:noFill/>
          <a:ln>
            <a:noFill/>
          </a:ln>
        </p:spPr>
        <p:txBody>
          <a:bodyPr anchorCtr="0" anchor="t" bIns="30475" lIns="60950" spcFirstLastPara="1" rIns="60950" wrap="square" tIns="30475">
            <a:spAutoFit/>
          </a:bodyPr>
          <a:lstStyle/>
          <a:p>
            <a:pPr indent="0" lvl="0" marL="0" marR="0" rtl="0" algn="ctr">
              <a:lnSpc>
                <a:spcPct val="100000"/>
              </a:lnSpc>
              <a:spcBef>
                <a:spcPts val="0"/>
              </a:spcBef>
              <a:spcAft>
                <a:spcPts val="0"/>
              </a:spcAft>
              <a:buNone/>
            </a:pPr>
            <a:r>
              <a:rPr b="1" i="0" lang="es" sz="1400" u="none" cap="none" strike="noStrike">
                <a:solidFill>
                  <a:schemeClr val="dk1"/>
                </a:solidFill>
                <a:latin typeface="Arial"/>
                <a:ea typeface="Arial"/>
                <a:cs typeface="Arial"/>
                <a:sym typeface="Arial"/>
              </a:rPr>
              <a:t>TEMPERATURA</a:t>
            </a:r>
            <a:endParaRPr b="1" i="0" sz="1400" u="none" cap="none" strike="noStrike">
              <a:solidFill>
                <a:schemeClr val="dk1"/>
              </a:solidFill>
              <a:latin typeface="Arial"/>
              <a:ea typeface="Arial"/>
              <a:cs typeface="Arial"/>
              <a:sym typeface="Arial"/>
            </a:endParaRPr>
          </a:p>
        </p:txBody>
      </p:sp>
      <p:sp>
        <p:nvSpPr>
          <p:cNvPr id="487" name="Google Shape;487;g271b24ef7be_1_148"/>
          <p:cNvSpPr txBox="1"/>
          <p:nvPr/>
        </p:nvSpPr>
        <p:spPr>
          <a:xfrm>
            <a:off x="8616299" y="5980675"/>
            <a:ext cx="3230100" cy="277200"/>
          </a:xfrm>
          <a:prstGeom prst="rect">
            <a:avLst/>
          </a:prstGeom>
          <a:noFill/>
          <a:ln>
            <a:noFill/>
          </a:ln>
        </p:spPr>
        <p:txBody>
          <a:bodyPr anchorCtr="0" anchor="t" bIns="30475" lIns="60950" spcFirstLastPara="1" rIns="60950" wrap="square" tIns="30475">
            <a:spAutoFit/>
          </a:bodyPr>
          <a:lstStyle/>
          <a:p>
            <a:pPr indent="0" lvl="0" marL="0" marR="0" rtl="0" algn="ctr">
              <a:lnSpc>
                <a:spcPct val="100000"/>
              </a:lnSpc>
              <a:spcBef>
                <a:spcPts val="0"/>
              </a:spcBef>
              <a:spcAft>
                <a:spcPts val="0"/>
              </a:spcAft>
              <a:buNone/>
            </a:pPr>
            <a:r>
              <a:rPr b="1" i="0" lang="es" sz="1400" u="none" cap="none" strike="noStrike">
                <a:solidFill>
                  <a:schemeClr val="dk1"/>
                </a:solidFill>
                <a:latin typeface="Arial"/>
                <a:ea typeface="Arial"/>
                <a:cs typeface="Arial"/>
                <a:sym typeface="Arial"/>
              </a:rPr>
              <a:t>PRECIPITACIÓN </a:t>
            </a:r>
            <a:endParaRPr sz="9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g271b24ef7be_1_157">
            <a:hlinkClick r:id="rId3"/>
          </p:cNvPr>
          <p:cNvPicPr preferRelativeResize="0"/>
          <p:nvPr/>
        </p:nvPicPr>
        <p:blipFill rotWithShape="1">
          <a:blip r:embed="rId4">
            <a:alphaModFix/>
          </a:blip>
          <a:srcRect b="0" l="0" r="852" t="931"/>
          <a:stretch/>
        </p:blipFill>
        <p:spPr>
          <a:xfrm>
            <a:off x="1356825" y="978375"/>
            <a:ext cx="9478374" cy="4901250"/>
          </a:xfrm>
          <a:prstGeom prst="rect">
            <a:avLst/>
          </a:prstGeom>
          <a:noFill/>
          <a:ln cap="flat" cmpd="sng" w="9525">
            <a:solidFill>
              <a:srgbClr val="888888"/>
            </a:solidFill>
            <a:prstDash val="solid"/>
            <a:round/>
            <a:headEnd len="sm" w="sm" type="none"/>
            <a:tailEnd len="sm" w="sm" type="none"/>
          </a:ln>
        </p:spPr>
      </p:pic>
      <p:sp>
        <p:nvSpPr>
          <p:cNvPr id="493" name="Google Shape;493;g271b24ef7be_1_157"/>
          <p:cNvSpPr txBox="1"/>
          <p:nvPr>
            <p:ph type="title"/>
          </p:nvPr>
        </p:nvSpPr>
        <p:spPr>
          <a:xfrm>
            <a:off x="3849757" y="5879626"/>
            <a:ext cx="4492500" cy="430200"/>
          </a:xfrm>
          <a:prstGeom prst="rect">
            <a:avLst/>
          </a:prstGeom>
          <a:noFill/>
          <a:ln>
            <a:noFill/>
          </a:ln>
        </p:spPr>
        <p:txBody>
          <a:bodyPr anchorCtr="0" anchor="ctr" bIns="30475" lIns="60950" spcFirstLastPara="1" rIns="60950" wrap="square" tIns="30475">
            <a:normAutofit/>
          </a:bodyPr>
          <a:lstStyle/>
          <a:p>
            <a:pPr indent="0" lvl="0" marL="0" rtl="0" algn="ctr">
              <a:lnSpc>
                <a:spcPct val="90000"/>
              </a:lnSpc>
              <a:spcBef>
                <a:spcPts val="0"/>
              </a:spcBef>
              <a:spcAft>
                <a:spcPts val="0"/>
              </a:spcAft>
              <a:buClr>
                <a:schemeClr val="dk1"/>
              </a:buClr>
              <a:buSzPts val="2700"/>
              <a:buFont typeface="Calibri"/>
              <a:buNone/>
            </a:pPr>
            <a:r>
              <a:rPr lang="es" sz="1800" u="sng">
                <a:solidFill>
                  <a:schemeClr val="hlink"/>
                </a:solidFill>
                <a:latin typeface="Arial"/>
                <a:ea typeface="Arial"/>
                <a:cs typeface="Arial"/>
                <a:sym typeface="Arial"/>
                <a:hlinkClick r:id="rId5"/>
              </a:rPr>
              <a:t>http://koeppen-geiger.vu-wien.ac.at/</a:t>
            </a:r>
            <a:r>
              <a:rPr lang="es" sz="1800">
                <a:solidFill>
                  <a:schemeClr val="dk1"/>
                </a:solidFill>
                <a:latin typeface="Arial"/>
                <a:ea typeface="Arial"/>
                <a:cs typeface="Arial"/>
                <a:sym typeface="Arial"/>
              </a:rPr>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g271b24ef7be_1_162"/>
          <p:cNvSpPr txBox="1"/>
          <p:nvPr>
            <p:ph idx="1" type="body"/>
          </p:nvPr>
        </p:nvSpPr>
        <p:spPr>
          <a:xfrm>
            <a:off x="443750" y="896175"/>
            <a:ext cx="11411100" cy="6156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Clr>
                <a:schemeClr val="dk1"/>
              </a:buClr>
              <a:buSzPts val="700"/>
              <a:buFont typeface="Arial"/>
              <a:buNone/>
            </a:pPr>
            <a:r>
              <a:rPr b="1" lang="es" sz="4000">
                <a:latin typeface="Calibri"/>
                <a:ea typeface="Calibri"/>
                <a:cs typeface="Calibri"/>
                <a:sym typeface="Calibri"/>
              </a:rPr>
              <a:t>Elementos del clima: proceden de la atmósfera</a:t>
            </a:r>
            <a:endParaRPr sz="4000">
              <a:latin typeface="Calibri"/>
              <a:ea typeface="Calibri"/>
              <a:cs typeface="Calibri"/>
              <a:sym typeface="Calibri"/>
            </a:endParaRPr>
          </a:p>
        </p:txBody>
      </p:sp>
      <p:pic>
        <p:nvPicPr>
          <p:cNvPr id="499" name="Google Shape;499;g271b24ef7be_1_162"/>
          <p:cNvPicPr preferRelativeResize="0"/>
          <p:nvPr/>
        </p:nvPicPr>
        <p:blipFill rotWithShape="1">
          <a:blip r:embed="rId3">
            <a:alphaModFix/>
          </a:blip>
          <a:srcRect b="0" l="0" r="0" t="0"/>
          <a:stretch/>
        </p:blipFill>
        <p:spPr>
          <a:xfrm>
            <a:off x="766403" y="1904167"/>
            <a:ext cx="10269048" cy="4057650"/>
          </a:xfrm>
          <a:prstGeom prst="rect">
            <a:avLst/>
          </a:prstGeom>
          <a:noFill/>
          <a:ln>
            <a:noFill/>
          </a:ln>
        </p:spPr>
      </p:pic>
      <p:pic>
        <p:nvPicPr>
          <p:cNvPr id="500" name="Google Shape;500;g271b24ef7be_1_162"/>
          <p:cNvPicPr preferRelativeResize="0"/>
          <p:nvPr/>
        </p:nvPicPr>
        <p:blipFill rotWithShape="1">
          <a:blip r:embed="rId4">
            <a:alphaModFix/>
          </a:blip>
          <a:srcRect b="0" l="0" r="0" t="0"/>
          <a:stretch/>
        </p:blipFill>
        <p:spPr>
          <a:xfrm>
            <a:off x="6464206" y="1709166"/>
            <a:ext cx="4806535" cy="41574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g271b24ef7be_1_168"/>
          <p:cNvSpPr txBox="1"/>
          <p:nvPr>
            <p:ph idx="1" type="body"/>
          </p:nvPr>
        </p:nvSpPr>
        <p:spPr>
          <a:xfrm>
            <a:off x="977300" y="742717"/>
            <a:ext cx="10237500" cy="1062000"/>
          </a:xfrm>
          <a:prstGeom prst="rect">
            <a:avLst/>
          </a:prstGeom>
          <a:noFill/>
          <a:ln>
            <a:noFill/>
          </a:ln>
        </p:spPr>
        <p:txBody>
          <a:bodyPr anchorCtr="0" anchor="t" bIns="0" lIns="0" spcFirstLastPara="1" rIns="0" wrap="square" tIns="0">
            <a:spAutoFit/>
          </a:bodyPr>
          <a:lstStyle/>
          <a:p>
            <a:pPr indent="0" lvl="0" marL="12700" rtl="0" algn="ctr">
              <a:lnSpc>
                <a:spcPct val="115000"/>
              </a:lnSpc>
              <a:spcBef>
                <a:spcPts val="100"/>
              </a:spcBef>
              <a:spcAft>
                <a:spcPts val="0"/>
              </a:spcAft>
              <a:buClr>
                <a:schemeClr val="dk1"/>
              </a:buClr>
              <a:buSzPts val="700"/>
              <a:buFont typeface="Arial"/>
              <a:buNone/>
            </a:pPr>
            <a:r>
              <a:rPr b="1" lang="es" sz="4000">
                <a:latin typeface="Calibri"/>
                <a:ea typeface="Calibri"/>
                <a:cs typeface="Calibri"/>
                <a:sym typeface="Calibri"/>
              </a:rPr>
              <a:t>Factores climáticos:</a:t>
            </a:r>
            <a:endParaRPr b="1" sz="4000">
              <a:latin typeface="Calibri"/>
              <a:ea typeface="Calibri"/>
              <a:cs typeface="Calibri"/>
              <a:sym typeface="Calibri"/>
            </a:endParaRPr>
          </a:p>
          <a:p>
            <a:pPr indent="-152400" lvl="0" marL="304800" marR="0" rtl="0" algn="ctr">
              <a:lnSpc>
                <a:spcPct val="100000"/>
              </a:lnSpc>
              <a:spcBef>
                <a:spcPts val="0"/>
              </a:spcBef>
              <a:spcAft>
                <a:spcPts val="0"/>
              </a:spcAft>
              <a:buClr>
                <a:srgbClr val="000000"/>
              </a:buClr>
              <a:buSzPts val="900"/>
              <a:buFont typeface="Arial"/>
              <a:buNone/>
            </a:pPr>
            <a:r>
              <a:rPr b="1" lang="es" sz="2300">
                <a:latin typeface="Calibri"/>
                <a:ea typeface="Calibri"/>
                <a:cs typeface="Calibri"/>
                <a:sym typeface="Calibri"/>
              </a:rPr>
              <a:t>son las variables terrestres que influyen en los elementos</a:t>
            </a:r>
            <a:endParaRPr sz="4000">
              <a:latin typeface="Calibri"/>
              <a:ea typeface="Calibri"/>
              <a:cs typeface="Calibri"/>
              <a:sym typeface="Calibri"/>
            </a:endParaRPr>
          </a:p>
        </p:txBody>
      </p:sp>
      <p:sp>
        <p:nvSpPr>
          <p:cNvPr id="506" name="Google Shape;506;g271b24ef7be_1_168"/>
          <p:cNvSpPr txBox="1"/>
          <p:nvPr/>
        </p:nvSpPr>
        <p:spPr>
          <a:xfrm>
            <a:off x="977300" y="2121500"/>
            <a:ext cx="4840800" cy="3950700"/>
          </a:xfrm>
          <a:prstGeom prst="rect">
            <a:avLst/>
          </a:prstGeom>
          <a:noFill/>
          <a:ln>
            <a:noFill/>
          </a:ln>
        </p:spPr>
        <p:txBody>
          <a:bodyPr anchorCtr="0" anchor="t" bIns="60950" lIns="60950" spcFirstLastPara="1" rIns="60950" wrap="square" tIns="60950">
            <a:spAutoFit/>
          </a:bodyPr>
          <a:lstStyle/>
          <a:p>
            <a:pPr indent="0" lvl="0" marL="12700" marR="0" rtl="0" algn="l">
              <a:lnSpc>
                <a:spcPct val="115000"/>
              </a:lnSpc>
              <a:spcBef>
                <a:spcPts val="100"/>
              </a:spcBef>
              <a:spcAft>
                <a:spcPts val="0"/>
              </a:spcAft>
              <a:buClr>
                <a:srgbClr val="000000"/>
              </a:buClr>
              <a:buSzPts val="2000"/>
              <a:buFont typeface="Arial"/>
              <a:buNone/>
            </a:pPr>
            <a:r>
              <a:rPr b="1" i="0" lang="es" sz="2000" u="none" cap="none" strike="noStrike">
                <a:solidFill>
                  <a:schemeClr val="dk1"/>
                </a:solidFill>
                <a:latin typeface="Calibri"/>
                <a:ea typeface="Calibri"/>
                <a:cs typeface="Calibri"/>
                <a:sym typeface="Calibri"/>
              </a:rPr>
              <a:t>Latitud</a:t>
            </a:r>
            <a:endParaRPr b="1" i="0" sz="2000" u="none" cap="none" strike="noStrike">
              <a:solidFill>
                <a:schemeClr val="dk1"/>
              </a:solidFill>
              <a:latin typeface="Calibri"/>
              <a:ea typeface="Calibri"/>
              <a:cs typeface="Calibri"/>
              <a:sym typeface="Calibri"/>
            </a:endParaRPr>
          </a:p>
          <a:p>
            <a:pPr indent="0" lvl="0" marL="12700" marR="0" rtl="0" algn="l">
              <a:lnSpc>
                <a:spcPct val="115000"/>
              </a:lnSpc>
              <a:spcBef>
                <a:spcPts val="1300"/>
              </a:spcBef>
              <a:spcAft>
                <a:spcPts val="0"/>
              </a:spcAft>
              <a:buClr>
                <a:srgbClr val="000000"/>
              </a:buClr>
              <a:buSzPts val="2000"/>
              <a:buFont typeface="Arial"/>
              <a:buNone/>
            </a:pPr>
            <a:r>
              <a:rPr b="1" i="0" lang="es" sz="2000" u="none" cap="none" strike="noStrike">
                <a:solidFill>
                  <a:schemeClr val="dk1"/>
                </a:solidFill>
                <a:latin typeface="Calibri"/>
                <a:ea typeface="Calibri"/>
                <a:cs typeface="Calibri"/>
                <a:sym typeface="Calibri"/>
              </a:rPr>
              <a:t>Superficie terrestre:</a:t>
            </a:r>
            <a:endParaRPr b="1" i="0" sz="2000" u="none" cap="none" strike="noStrike">
              <a:solidFill>
                <a:schemeClr val="dk1"/>
              </a:solidFill>
              <a:latin typeface="Calibri"/>
              <a:ea typeface="Calibri"/>
              <a:cs typeface="Calibri"/>
              <a:sym typeface="Calibri"/>
            </a:endParaRPr>
          </a:p>
          <a:p>
            <a:pPr indent="-279400" lvl="0" marL="304800" marR="0" rtl="0" algn="l">
              <a:lnSpc>
                <a:spcPct val="115000"/>
              </a:lnSpc>
              <a:spcBef>
                <a:spcPts val="0"/>
              </a:spcBef>
              <a:spcAft>
                <a:spcPts val="0"/>
              </a:spcAft>
              <a:buClr>
                <a:schemeClr val="dk1"/>
              </a:buClr>
              <a:buSzPts val="2000"/>
              <a:buFont typeface="Calibri"/>
              <a:buChar char="●"/>
            </a:pPr>
            <a:r>
              <a:rPr b="0" i="0" lang="es" sz="2000" u="none" cap="none" strike="noStrike">
                <a:solidFill>
                  <a:schemeClr val="dk1"/>
                </a:solidFill>
                <a:latin typeface="Calibri"/>
                <a:ea typeface="Calibri"/>
                <a:cs typeface="Calibri"/>
                <a:sym typeface="Calibri"/>
              </a:rPr>
              <a:t>Presencia de cuerpos de agua</a:t>
            </a:r>
            <a:endParaRPr b="0" i="0" sz="2000" u="none" cap="none" strike="noStrike">
              <a:solidFill>
                <a:schemeClr val="dk1"/>
              </a:solidFill>
              <a:latin typeface="Calibri"/>
              <a:ea typeface="Calibri"/>
              <a:cs typeface="Calibri"/>
              <a:sym typeface="Calibri"/>
            </a:endParaRPr>
          </a:p>
          <a:p>
            <a:pPr indent="-279400" lvl="0" marL="304800" marR="0" rtl="0" algn="l">
              <a:lnSpc>
                <a:spcPct val="115000"/>
              </a:lnSpc>
              <a:spcBef>
                <a:spcPts val="0"/>
              </a:spcBef>
              <a:spcAft>
                <a:spcPts val="0"/>
              </a:spcAft>
              <a:buClr>
                <a:schemeClr val="dk1"/>
              </a:buClr>
              <a:buSzPts val="2000"/>
              <a:buFont typeface="Calibri"/>
              <a:buChar char="●"/>
            </a:pPr>
            <a:r>
              <a:rPr b="0" i="0" lang="es" sz="2000" u="none" cap="none" strike="noStrike">
                <a:solidFill>
                  <a:schemeClr val="dk1"/>
                </a:solidFill>
                <a:latin typeface="Calibri"/>
                <a:ea typeface="Calibri"/>
                <a:cs typeface="Calibri"/>
                <a:sym typeface="Calibri"/>
              </a:rPr>
              <a:t>Presencia de montañas</a:t>
            </a:r>
            <a:endParaRPr b="0" i="0" sz="2000" u="none" cap="none" strike="noStrike">
              <a:solidFill>
                <a:schemeClr val="dk1"/>
              </a:solidFill>
              <a:latin typeface="Calibri"/>
              <a:ea typeface="Calibri"/>
              <a:cs typeface="Calibri"/>
              <a:sym typeface="Calibri"/>
            </a:endParaRPr>
          </a:p>
          <a:p>
            <a:pPr indent="-279400" lvl="0" marL="304800" marR="0" rtl="0" algn="l">
              <a:lnSpc>
                <a:spcPct val="115000"/>
              </a:lnSpc>
              <a:spcBef>
                <a:spcPts val="0"/>
              </a:spcBef>
              <a:spcAft>
                <a:spcPts val="0"/>
              </a:spcAft>
              <a:buClr>
                <a:schemeClr val="dk1"/>
              </a:buClr>
              <a:buSzPts val="2000"/>
              <a:buFont typeface="Calibri"/>
              <a:buChar char="●"/>
            </a:pPr>
            <a:r>
              <a:rPr b="0" i="0" lang="es" sz="2000" u="none" cap="none" strike="noStrike">
                <a:solidFill>
                  <a:schemeClr val="dk1"/>
                </a:solidFill>
                <a:latin typeface="Calibri"/>
                <a:ea typeface="Calibri"/>
                <a:cs typeface="Calibri"/>
                <a:sym typeface="Calibri"/>
              </a:rPr>
              <a:t>Clasificación de cobertura terrestre</a:t>
            </a:r>
            <a:endParaRPr b="0" i="0" sz="2000" u="none" cap="none" strike="noStrike">
              <a:solidFill>
                <a:schemeClr val="dk1"/>
              </a:solidFill>
              <a:latin typeface="Calibri"/>
              <a:ea typeface="Calibri"/>
              <a:cs typeface="Calibri"/>
              <a:sym typeface="Calibri"/>
            </a:endParaRPr>
          </a:p>
          <a:p>
            <a:pPr indent="0" lvl="0" marL="12700" marR="0" rtl="0" algn="l">
              <a:lnSpc>
                <a:spcPct val="115000"/>
              </a:lnSpc>
              <a:spcBef>
                <a:spcPts val="1300"/>
              </a:spcBef>
              <a:spcAft>
                <a:spcPts val="0"/>
              </a:spcAft>
              <a:buClr>
                <a:srgbClr val="000000"/>
              </a:buClr>
              <a:buSzPts val="2000"/>
              <a:buFont typeface="Arial"/>
              <a:buNone/>
            </a:pPr>
            <a:r>
              <a:rPr b="1" i="0" lang="es" sz="2000" u="none" cap="none" strike="noStrike">
                <a:solidFill>
                  <a:schemeClr val="dk1"/>
                </a:solidFill>
                <a:latin typeface="Calibri"/>
                <a:ea typeface="Calibri"/>
                <a:cs typeface="Calibri"/>
                <a:sym typeface="Calibri"/>
              </a:rPr>
              <a:t>Altitud:</a:t>
            </a:r>
            <a:endParaRPr b="1" i="0" sz="2000" u="none" cap="none" strike="noStrike">
              <a:solidFill>
                <a:schemeClr val="dk1"/>
              </a:solidFill>
              <a:latin typeface="Calibri"/>
              <a:ea typeface="Calibri"/>
              <a:cs typeface="Calibri"/>
              <a:sym typeface="Calibri"/>
            </a:endParaRPr>
          </a:p>
          <a:p>
            <a:pPr indent="-279400" lvl="0" marL="304800" marR="0" rtl="0" algn="l">
              <a:lnSpc>
                <a:spcPct val="115000"/>
              </a:lnSpc>
              <a:spcBef>
                <a:spcPts val="0"/>
              </a:spcBef>
              <a:spcAft>
                <a:spcPts val="0"/>
              </a:spcAft>
              <a:buClr>
                <a:schemeClr val="dk1"/>
              </a:buClr>
              <a:buSzPts val="2000"/>
              <a:buFont typeface="Calibri"/>
              <a:buChar char="●"/>
            </a:pPr>
            <a:r>
              <a:rPr b="0" i="0" lang="es" sz="2000" u="none" cap="none" strike="noStrike">
                <a:solidFill>
                  <a:schemeClr val="dk1"/>
                </a:solidFill>
                <a:latin typeface="Calibri"/>
                <a:ea typeface="Calibri"/>
                <a:cs typeface="Calibri"/>
                <a:sym typeface="Calibri"/>
              </a:rPr>
              <a:t>Proximidad al mar</a:t>
            </a:r>
            <a:endParaRPr b="0" i="0" sz="2000" u="none" cap="none" strike="noStrike">
              <a:solidFill>
                <a:schemeClr val="dk1"/>
              </a:solidFill>
              <a:latin typeface="Calibri"/>
              <a:ea typeface="Calibri"/>
              <a:cs typeface="Calibri"/>
              <a:sym typeface="Calibri"/>
            </a:endParaRPr>
          </a:p>
          <a:p>
            <a:pPr indent="-279400" lvl="0" marL="304800" marR="0" rtl="0" algn="l">
              <a:lnSpc>
                <a:spcPct val="115000"/>
              </a:lnSpc>
              <a:spcBef>
                <a:spcPts val="0"/>
              </a:spcBef>
              <a:spcAft>
                <a:spcPts val="0"/>
              </a:spcAft>
              <a:buClr>
                <a:schemeClr val="dk1"/>
              </a:buClr>
              <a:buSzPts val="2000"/>
              <a:buFont typeface="Calibri"/>
              <a:buChar char="●"/>
            </a:pPr>
            <a:r>
              <a:rPr b="0" i="0" lang="es" sz="2000" u="none" cap="none" strike="noStrike">
                <a:solidFill>
                  <a:schemeClr val="dk1"/>
                </a:solidFill>
                <a:latin typeface="Calibri"/>
                <a:ea typeface="Calibri"/>
                <a:cs typeface="Calibri"/>
                <a:sym typeface="Calibri"/>
              </a:rPr>
              <a:t>Corrientes oceánicas</a:t>
            </a:r>
            <a:endParaRPr b="0" i="0" sz="2000" u="none" cap="none" strike="noStrike">
              <a:solidFill>
                <a:schemeClr val="dk1"/>
              </a:solidFill>
              <a:latin typeface="Calibri"/>
              <a:ea typeface="Calibri"/>
              <a:cs typeface="Calibri"/>
              <a:sym typeface="Calibri"/>
            </a:endParaRPr>
          </a:p>
          <a:p>
            <a:pPr indent="-279400" lvl="0" marL="304800" marR="0" rtl="0" algn="l">
              <a:lnSpc>
                <a:spcPct val="115000"/>
              </a:lnSpc>
              <a:spcBef>
                <a:spcPts val="0"/>
              </a:spcBef>
              <a:spcAft>
                <a:spcPts val="0"/>
              </a:spcAft>
              <a:buClr>
                <a:schemeClr val="dk1"/>
              </a:buClr>
              <a:buSzPts val="2000"/>
              <a:buFont typeface="Calibri"/>
              <a:buChar char="●"/>
            </a:pPr>
            <a:r>
              <a:rPr b="0" i="0" lang="es" sz="2000" u="none" cap="none" strike="noStrike">
                <a:solidFill>
                  <a:schemeClr val="dk1"/>
                </a:solidFill>
                <a:latin typeface="Calibri"/>
                <a:ea typeface="Calibri"/>
                <a:cs typeface="Calibri"/>
                <a:sym typeface="Calibri"/>
              </a:rPr>
              <a:t>Masas de aire</a:t>
            </a:r>
            <a:endParaRPr b="0" i="0" sz="2000" u="none" cap="none" strike="noStrike">
              <a:solidFill>
                <a:schemeClr val="dk1"/>
              </a:solidFill>
              <a:latin typeface="Calibri"/>
              <a:ea typeface="Calibri"/>
              <a:cs typeface="Calibri"/>
              <a:sym typeface="Calibri"/>
            </a:endParaRPr>
          </a:p>
          <a:p>
            <a:pPr indent="-279400" lvl="0" marL="304800" marR="0" rtl="0" algn="l">
              <a:lnSpc>
                <a:spcPct val="115000"/>
              </a:lnSpc>
              <a:spcBef>
                <a:spcPts val="0"/>
              </a:spcBef>
              <a:spcAft>
                <a:spcPts val="0"/>
              </a:spcAft>
              <a:buClr>
                <a:schemeClr val="dk1"/>
              </a:buClr>
              <a:buSzPts val="2000"/>
              <a:buFont typeface="Calibri"/>
              <a:buChar char="●"/>
            </a:pPr>
            <a:r>
              <a:rPr b="0" i="0" lang="es" sz="2000" u="none" cap="none" strike="noStrike">
                <a:solidFill>
                  <a:schemeClr val="dk1"/>
                </a:solidFill>
                <a:latin typeface="Calibri"/>
                <a:ea typeface="Calibri"/>
                <a:cs typeface="Calibri"/>
                <a:sym typeface="Calibri"/>
              </a:rPr>
              <a:t>Contaminantes ambientales</a:t>
            </a:r>
            <a:endParaRPr b="0" i="0" sz="2000" u="none" cap="none" strike="noStrike">
              <a:solidFill>
                <a:srgbClr val="000000"/>
              </a:solidFill>
              <a:latin typeface="Calibri"/>
              <a:ea typeface="Calibri"/>
              <a:cs typeface="Calibri"/>
              <a:sym typeface="Calibri"/>
            </a:endParaRPr>
          </a:p>
        </p:txBody>
      </p:sp>
      <p:pic>
        <p:nvPicPr>
          <p:cNvPr id="507" name="Google Shape;507;g271b24ef7be_1_168"/>
          <p:cNvPicPr preferRelativeResize="0"/>
          <p:nvPr/>
        </p:nvPicPr>
        <p:blipFill rotWithShape="1">
          <a:blip r:embed="rId3">
            <a:alphaModFix/>
          </a:blip>
          <a:srcRect b="0" l="0" r="0" t="0"/>
          <a:stretch/>
        </p:blipFill>
        <p:spPr>
          <a:xfrm>
            <a:off x="5988483" y="2017717"/>
            <a:ext cx="5453500" cy="389157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g271b24ef7be_1_174"/>
          <p:cNvSpPr txBox="1"/>
          <p:nvPr>
            <p:ph type="title"/>
          </p:nvPr>
        </p:nvSpPr>
        <p:spPr>
          <a:xfrm>
            <a:off x="7859475" y="1001400"/>
            <a:ext cx="3690300" cy="723900"/>
          </a:xfrm>
          <a:prstGeom prst="rect">
            <a:avLst/>
          </a:prstGeom>
          <a:noFill/>
          <a:ln>
            <a:noFill/>
          </a:ln>
        </p:spPr>
        <p:txBody>
          <a:bodyPr anchorCtr="0" anchor="ctr" bIns="30475" lIns="60950" spcFirstLastPara="1" rIns="60950" wrap="square" tIns="30475">
            <a:normAutofit/>
          </a:bodyPr>
          <a:lstStyle/>
          <a:p>
            <a:pPr indent="0" lvl="0" marL="0" rtl="0" algn="ctr">
              <a:lnSpc>
                <a:spcPct val="90000"/>
              </a:lnSpc>
              <a:spcBef>
                <a:spcPts val="0"/>
              </a:spcBef>
              <a:spcAft>
                <a:spcPts val="0"/>
              </a:spcAft>
              <a:buSzPts val="2700"/>
              <a:buNone/>
            </a:pPr>
            <a:r>
              <a:rPr lang="es"/>
              <a:t>Microclimas</a:t>
            </a:r>
            <a:endParaRPr/>
          </a:p>
        </p:txBody>
      </p:sp>
      <p:sp>
        <p:nvSpPr>
          <p:cNvPr id="513" name="Google Shape;513;g271b24ef7be_1_174"/>
          <p:cNvSpPr txBox="1"/>
          <p:nvPr>
            <p:ph idx="1" type="body"/>
          </p:nvPr>
        </p:nvSpPr>
        <p:spPr>
          <a:xfrm>
            <a:off x="7377950" y="1817925"/>
            <a:ext cx="4515000" cy="4022100"/>
          </a:xfrm>
          <a:prstGeom prst="rect">
            <a:avLst/>
          </a:prstGeom>
          <a:noFill/>
          <a:ln>
            <a:noFill/>
          </a:ln>
        </p:spPr>
        <p:txBody>
          <a:bodyPr anchorCtr="0" anchor="t" bIns="30475" lIns="60950" spcFirstLastPara="1" rIns="60950" wrap="square" tIns="30475">
            <a:noAutofit/>
          </a:bodyPr>
          <a:lstStyle/>
          <a:p>
            <a:pPr indent="-419100" lvl="0" marL="457200" rtl="0" algn="l">
              <a:lnSpc>
                <a:spcPct val="90000"/>
              </a:lnSpc>
              <a:spcBef>
                <a:spcPts val="1000"/>
              </a:spcBef>
              <a:spcAft>
                <a:spcPts val="0"/>
              </a:spcAft>
              <a:buSzPts val="2000"/>
              <a:buFont typeface="Calibri"/>
              <a:buChar char="•"/>
            </a:pPr>
            <a:r>
              <a:rPr lang="es" sz="2000"/>
              <a:t>Condiciones locales del clima que no corresponden con el amplio perfil del clima general que lo rodea</a:t>
            </a:r>
            <a:endParaRPr sz="2000"/>
          </a:p>
          <a:p>
            <a:pPr indent="-292100" lvl="0" marL="457200" rtl="0" algn="l">
              <a:lnSpc>
                <a:spcPct val="90000"/>
              </a:lnSpc>
              <a:spcBef>
                <a:spcPts val="1000"/>
              </a:spcBef>
              <a:spcAft>
                <a:spcPts val="0"/>
              </a:spcAft>
              <a:buSzPts val="1900"/>
              <a:buNone/>
            </a:pPr>
            <a:r>
              <a:t/>
            </a:r>
            <a:endParaRPr sz="2000"/>
          </a:p>
          <a:p>
            <a:pPr indent="-419100" lvl="0" marL="457200" rtl="0" algn="l">
              <a:lnSpc>
                <a:spcPct val="90000"/>
              </a:lnSpc>
              <a:spcBef>
                <a:spcPts val="1000"/>
              </a:spcBef>
              <a:spcAft>
                <a:spcPts val="0"/>
              </a:spcAft>
              <a:buSzPts val="2000"/>
              <a:buFont typeface="Calibri"/>
              <a:buChar char="•"/>
            </a:pPr>
            <a:r>
              <a:rPr lang="es" sz="2000"/>
              <a:t>Dependen de la influencia de la vegetación, montañas, cuerpos de agua, construcciones</a:t>
            </a:r>
            <a:endParaRPr sz="2000"/>
          </a:p>
          <a:p>
            <a:pPr indent="-292100" lvl="0" marL="457200" rtl="0" algn="l">
              <a:lnSpc>
                <a:spcPct val="90000"/>
              </a:lnSpc>
              <a:spcBef>
                <a:spcPts val="1000"/>
              </a:spcBef>
              <a:spcAft>
                <a:spcPts val="0"/>
              </a:spcAft>
              <a:buSzPts val="1900"/>
              <a:buNone/>
            </a:pPr>
            <a:r>
              <a:t/>
            </a:r>
            <a:endParaRPr sz="2000"/>
          </a:p>
          <a:p>
            <a:pPr indent="-419100" lvl="0" marL="457200" rtl="0" algn="l">
              <a:lnSpc>
                <a:spcPct val="90000"/>
              </a:lnSpc>
              <a:spcBef>
                <a:spcPts val="1000"/>
              </a:spcBef>
              <a:spcAft>
                <a:spcPts val="0"/>
              </a:spcAft>
              <a:buSzPts val="2000"/>
              <a:buFont typeface="Calibri"/>
              <a:buChar char="•"/>
            </a:pPr>
            <a:r>
              <a:rPr lang="es" sz="2000"/>
              <a:t>Los microclimas armonizan los espacios y crean condiciones de confort específicas y bienestar para sus ocupantes</a:t>
            </a:r>
            <a:endParaRPr sz="2000"/>
          </a:p>
        </p:txBody>
      </p:sp>
      <p:pic>
        <p:nvPicPr>
          <p:cNvPr id="514" name="Google Shape;514;g271b24ef7be_1_174"/>
          <p:cNvPicPr preferRelativeResize="0"/>
          <p:nvPr/>
        </p:nvPicPr>
        <p:blipFill rotWithShape="1">
          <a:blip r:embed="rId3">
            <a:alphaModFix/>
          </a:blip>
          <a:srcRect b="0" l="0" r="0" t="0"/>
          <a:stretch/>
        </p:blipFill>
        <p:spPr>
          <a:xfrm>
            <a:off x="307425" y="1388573"/>
            <a:ext cx="6909801" cy="431867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271b24ef7be_1_180"/>
          <p:cNvSpPr txBox="1"/>
          <p:nvPr>
            <p:ph type="title"/>
          </p:nvPr>
        </p:nvSpPr>
        <p:spPr>
          <a:xfrm>
            <a:off x="421425" y="761250"/>
            <a:ext cx="11134200" cy="670200"/>
          </a:xfrm>
          <a:prstGeom prst="rect">
            <a:avLst/>
          </a:prstGeom>
          <a:noFill/>
          <a:ln>
            <a:noFill/>
          </a:ln>
        </p:spPr>
        <p:txBody>
          <a:bodyPr anchorCtr="0" anchor="ctr" bIns="30475" lIns="60950" spcFirstLastPara="1" rIns="60950" wrap="square" tIns="30475">
            <a:normAutofit/>
          </a:bodyPr>
          <a:lstStyle/>
          <a:p>
            <a:pPr indent="0" lvl="0" marL="0" rtl="0" algn="ctr">
              <a:lnSpc>
                <a:spcPct val="90000"/>
              </a:lnSpc>
              <a:spcBef>
                <a:spcPts val="0"/>
              </a:spcBef>
              <a:spcAft>
                <a:spcPts val="0"/>
              </a:spcAft>
              <a:buClr>
                <a:schemeClr val="dk1"/>
              </a:buClr>
              <a:buSzPts val="2700"/>
              <a:buFont typeface="Calibri"/>
              <a:buNone/>
            </a:pPr>
            <a:r>
              <a:rPr lang="es"/>
              <a:t>Estacionalidad</a:t>
            </a:r>
            <a:endParaRPr/>
          </a:p>
        </p:txBody>
      </p:sp>
      <p:sp>
        <p:nvSpPr>
          <p:cNvPr id="520" name="Google Shape;520;g271b24ef7be_1_180"/>
          <p:cNvSpPr txBox="1"/>
          <p:nvPr>
            <p:ph idx="1" type="body"/>
          </p:nvPr>
        </p:nvSpPr>
        <p:spPr>
          <a:xfrm>
            <a:off x="636325" y="1526574"/>
            <a:ext cx="10919400" cy="872100"/>
          </a:xfrm>
          <a:prstGeom prst="rect">
            <a:avLst/>
          </a:prstGeom>
          <a:noFill/>
          <a:ln>
            <a:noFill/>
          </a:ln>
        </p:spPr>
        <p:txBody>
          <a:bodyPr anchorCtr="0" anchor="t" bIns="30475" lIns="60950" spcFirstLastPara="1" rIns="60950" wrap="square" tIns="30475">
            <a:normAutofit/>
          </a:bodyPr>
          <a:lstStyle/>
          <a:p>
            <a:pPr indent="0" lvl="0" marL="50800" rtl="0" algn="l">
              <a:lnSpc>
                <a:spcPct val="90000"/>
              </a:lnSpc>
              <a:spcBef>
                <a:spcPts val="1000"/>
              </a:spcBef>
              <a:spcAft>
                <a:spcPts val="0"/>
              </a:spcAft>
              <a:buSzPts val="1900"/>
              <a:buNone/>
            </a:pPr>
            <a:r>
              <a:rPr lang="es" sz="2400"/>
              <a:t>La cantidad de radiación que llega a la Tierra depende de la latitud, debido a la inclinación del eje de la Tierra,  y  del  </a:t>
            </a:r>
            <a:r>
              <a:rPr lang="es" sz="2400"/>
              <a:t>movimiento</a:t>
            </a:r>
            <a:r>
              <a:rPr lang="es" sz="2400"/>
              <a:t> de traslación de la </a:t>
            </a:r>
            <a:r>
              <a:rPr lang="es" sz="2400"/>
              <a:t>Tierra</a:t>
            </a:r>
            <a:endParaRPr sz="2400"/>
          </a:p>
        </p:txBody>
      </p:sp>
      <p:pic>
        <p:nvPicPr>
          <p:cNvPr descr="De una estación a otra - Escolar - ABC Color" id="521" name="Google Shape;521;g271b24ef7be_1_180"/>
          <p:cNvPicPr preferRelativeResize="0"/>
          <p:nvPr/>
        </p:nvPicPr>
        <p:blipFill rotWithShape="1">
          <a:blip r:embed="rId3">
            <a:alphaModFix/>
          </a:blip>
          <a:srcRect b="0" l="0" r="0" t="0"/>
          <a:stretch/>
        </p:blipFill>
        <p:spPr>
          <a:xfrm>
            <a:off x="2243944" y="2398623"/>
            <a:ext cx="7704162" cy="37734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271b24ef7be_1_186"/>
          <p:cNvSpPr txBox="1"/>
          <p:nvPr>
            <p:ph type="title"/>
          </p:nvPr>
        </p:nvSpPr>
        <p:spPr>
          <a:xfrm>
            <a:off x="774525" y="1085575"/>
            <a:ext cx="10610100" cy="1325400"/>
          </a:xfrm>
          <a:prstGeom prst="rect">
            <a:avLst/>
          </a:prstGeom>
          <a:noFill/>
          <a:ln>
            <a:noFill/>
          </a:ln>
        </p:spPr>
        <p:txBody>
          <a:bodyPr anchorCtr="0" anchor="ctr" bIns="30475" lIns="60950" spcFirstLastPara="1" rIns="60950" wrap="square" tIns="30475">
            <a:noAutofit/>
          </a:bodyPr>
          <a:lstStyle/>
          <a:p>
            <a:pPr indent="0" lvl="0" marL="0" rtl="0" algn="just">
              <a:lnSpc>
                <a:spcPct val="90000"/>
              </a:lnSpc>
              <a:spcBef>
                <a:spcPts val="0"/>
              </a:spcBef>
              <a:spcAft>
                <a:spcPts val="0"/>
              </a:spcAft>
              <a:buSzPts val="2700"/>
              <a:buNone/>
            </a:pPr>
            <a:r>
              <a:rPr b="0" lang="es" sz="2700"/>
              <a:t>No todas las variaciones del clima son regulares o estacionales, a veces por ejemplo ocurren cambios imprevisibles de presión que originan cambios en los vientos u otros eventos naturales, causando </a:t>
            </a:r>
            <a:r>
              <a:rPr lang="es" sz="2700"/>
              <a:t>variaciones irregulares </a:t>
            </a:r>
            <a:endParaRPr/>
          </a:p>
        </p:txBody>
      </p:sp>
      <p:pic>
        <p:nvPicPr>
          <p:cNvPr descr="El Niño-Oscilación del Sur - Wikipedia, la enciclopedia libre" id="527" name="Google Shape;527;g271b24ef7be_1_186"/>
          <p:cNvPicPr preferRelativeResize="0"/>
          <p:nvPr/>
        </p:nvPicPr>
        <p:blipFill rotWithShape="1">
          <a:blip r:embed="rId3">
            <a:alphaModFix/>
          </a:blip>
          <a:srcRect b="0" l="0" r="0" t="0"/>
          <a:stretch/>
        </p:blipFill>
        <p:spPr>
          <a:xfrm>
            <a:off x="990432" y="2720073"/>
            <a:ext cx="5321468" cy="2780467"/>
          </a:xfrm>
          <a:prstGeom prst="rect">
            <a:avLst/>
          </a:prstGeom>
          <a:noFill/>
          <a:ln>
            <a:noFill/>
          </a:ln>
        </p:spPr>
      </p:pic>
      <p:sp>
        <p:nvSpPr>
          <p:cNvPr id="528" name="Google Shape;528;g271b24ef7be_1_186"/>
          <p:cNvSpPr/>
          <p:nvPr/>
        </p:nvSpPr>
        <p:spPr>
          <a:xfrm>
            <a:off x="3218688" y="5342044"/>
            <a:ext cx="609600" cy="609600"/>
          </a:xfrm>
          <a:prstGeom prst="rect">
            <a:avLst/>
          </a:prstGeom>
          <a:noFill/>
          <a:ln>
            <a:noFill/>
          </a:ln>
        </p:spPr>
        <p:txBody>
          <a:bodyPr anchorCtr="0" anchor="ctr" bIns="30475" lIns="60950" spcFirstLastPara="1" rIns="60950" wrap="square" tIns="30475">
            <a:noAutofit/>
          </a:bodyPr>
          <a:lstStyle/>
          <a:p>
            <a:pPr indent="0" lvl="0" marL="0" marR="0" rtl="0" algn="ctr">
              <a:lnSpc>
                <a:spcPct val="100000"/>
              </a:lnSpc>
              <a:spcBef>
                <a:spcPts val="0"/>
              </a:spcBef>
              <a:spcAft>
                <a:spcPts val="0"/>
              </a:spcAft>
              <a:buNone/>
            </a:pPr>
            <a:r>
              <a:rPr b="1" i="0" lang="es" sz="1300" u="none" cap="none" strike="noStrike">
                <a:solidFill>
                  <a:schemeClr val="dk1"/>
                </a:solidFill>
                <a:latin typeface="Arial"/>
                <a:ea typeface="Arial"/>
                <a:cs typeface="Arial"/>
                <a:sym typeface="Arial"/>
              </a:rPr>
              <a:t>ENSO</a:t>
            </a:r>
            <a:endParaRPr sz="900"/>
          </a:p>
        </p:txBody>
      </p:sp>
      <p:pic>
        <p:nvPicPr>
          <p:cNvPr descr="Irma y Lidia continúan provocando tormentas y fuertes vientos | El Mundo" id="529" name="Google Shape;529;g271b24ef7be_1_186"/>
          <p:cNvPicPr preferRelativeResize="0"/>
          <p:nvPr/>
        </p:nvPicPr>
        <p:blipFill rotWithShape="1">
          <a:blip r:embed="rId4">
            <a:alphaModFix/>
          </a:blip>
          <a:srcRect b="0" l="0" r="0" t="0"/>
          <a:stretch/>
        </p:blipFill>
        <p:spPr>
          <a:xfrm>
            <a:off x="7438263" y="2720078"/>
            <a:ext cx="3888884" cy="2669666"/>
          </a:xfrm>
          <a:prstGeom prst="rect">
            <a:avLst/>
          </a:prstGeom>
          <a:noFill/>
          <a:ln>
            <a:noFill/>
          </a:ln>
        </p:spPr>
      </p:pic>
      <p:sp>
        <p:nvSpPr>
          <p:cNvPr id="530" name="Google Shape;530;g271b24ef7be_1_186"/>
          <p:cNvSpPr/>
          <p:nvPr/>
        </p:nvSpPr>
        <p:spPr>
          <a:xfrm>
            <a:off x="7890741" y="5195740"/>
            <a:ext cx="1411800" cy="609600"/>
          </a:xfrm>
          <a:prstGeom prst="rect">
            <a:avLst/>
          </a:prstGeom>
          <a:noFill/>
          <a:ln>
            <a:noFill/>
          </a:ln>
        </p:spPr>
        <p:txBody>
          <a:bodyPr anchorCtr="0" anchor="ctr" bIns="30475" lIns="60950" spcFirstLastPara="1" rIns="60950" wrap="square" tIns="30475">
            <a:noAutofit/>
          </a:bodyPr>
          <a:lstStyle/>
          <a:p>
            <a:pPr indent="0" lvl="0" marL="0" marR="0" rtl="0" algn="ctr">
              <a:lnSpc>
                <a:spcPct val="100000"/>
              </a:lnSpc>
              <a:spcBef>
                <a:spcPts val="0"/>
              </a:spcBef>
              <a:spcAft>
                <a:spcPts val="0"/>
              </a:spcAft>
              <a:buNone/>
            </a:pPr>
            <a:r>
              <a:rPr b="1" i="0" lang="es" sz="1300" u="none" cap="none" strike="noStrike">
                <a:solidFill>
                  <a:schemeClr val="dk1"/>
                </a:solidFill>
                <a:latin typeface="Arial"/>
                <a:ea typeface="Arial"/>
                <a:cs typeface="Arial"/>
                <a:sym typeface="Arial"/>
              </a:rPr>
              <a:t>TORMENTAS</a:t>
            </a:r>
            <a:endParaRPr sz="9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271b24ef7be_1_194"/>
          <p:cNvSpPr txBox="1"/>
          <p:nvPr>
            <p:ph type="title"/>
          </p:nvPr>
        </p:nvSpPr>
        <p:spPr>
          <a:xfrm>
            <a:off x="636319" y="780763"/>
            <a:ext cx="10919362" cy="840773"/>
          </a:xfrm>
          <a:prstGeom prst="rect">
            <a:avLst/>
          </a:prstGeom>
          <a:noFill/>
          <a:ln>
            <a:noFill/>
          </a:ln>
        </p:spPr>
        <p:txBody>
          <a:bodyPr anchorCtr="0" anchor="ctr" bIns="30475" lIns="60950" spcFirstLastPara="1" rIns="60950" wrap="square" tIns="30475">
            <a:normAutofit/>
          </a:bodyPr>
          <a:lstStyle/>
          <a:p>
            <a:pPr indent="0" lvl="0" marL="0" rtl="0" algn="ctr">
              <a:lnSpc>
                <a:spcPct val="90000"/>
              </a:lnSpc>
              <a:spcBef>
                <a:spcPts val="0"/>
              </a:spcBef>
              <a:spcAft>
                <a:spcPts val="0"/>
              </a:spcAft>
              <a:buSzPts val="2700"/>
              <a:buNone/>
            </a:pPr>
            <a:r>
              <a:rPr lang="es"/>
              <a:t>Cambio Climático </a:t>
            </a:r>
            <a:endParaRPr/>
          </a:p>
        </p:txBody>
      </p:sp>
      <p:sp>
        <p:nvSpPr>
          <p:cNvPr id="536" name="Google Shape;536;g271b24ef7be_1_194"/>
          <p:cNvSpPr txBox="1"/>
          <p:nvPr>
            <p:ph idx="1" type="body"/>
          </p:nvPr>
        </p:nvSpPr>
        <p:spPr>
          <a:xfrm>
            <a:off x="636325" y="1688600"/>
            <a:ext cx="10919400" cy="1027200"/>
          </a:xfrm>
          <a:prstGeom prst="rect">
            <a:avLst/>
          </a:prstGeom>
          <a:noFill/>
          <a:ln>
            <a:noFill/>
          </a:ln>
        </p:spPr>
        <p:txBody>
          <a:bodyPr anchorCtr="0" anchor="t" bIns="30475" lIns="60950" spcFirstLastPara="1" rIns="60950" wrap="square" tIns="30475">
            <a:normAutofit/>
          </a:bodyPr>
          <a:lstStyle/>
          <a:p>
            <a:pPr indent="0" lvl="0" marL="50800" rtl="0" algn="just">
              <a:lnSpc>
                <a:spcPct val="90000"/>
              </a:lnSpc>
              <a:spcBef>
                <a:spcPts val="1000"/>
              </a:spcBef>
              <a:spcAft>
                <a:spcPts val="0"/>
              </a:spcAft>
              <a:buSzPts val="1900"/>
              <a:buNone/>
            </a:pPr>
            <a:r>
              <a:rPr b="1" lang="es" sz="2200"/>
              <a:t>Cambio de clima atribuido directa o indirectamente a la actividad humana </a:t>
            </a:r>
            <a:r>
              <a:rPr lang="es" sz="2200"/>
              <a:t>que altera la composición de la atmósfera mundial y que se suma a la variabilidad natural del clima observada durante períodos de tiempo comparables”.</a:t>
            </a:r>
            <a:endParaRPr sz="2200"/>
          </a:p>
        </p:txBody>
      </p:sp>
      <p:pic>
        <p:nvPicPr>
          <p:cNvPr descr="Los efectos del cambio climático - NASA Ciencia" id="537" name="Google Shape;537;g271b24ef7be_1_194"/>
          <p:cNvPicPr preferRelativeResize="0"/>
          <p:nvPr/>
        </p:nvPicPr>
        <p:blipFill rotWithShape="1">
          <a:blip r:embed="rId3">
            <a:alphaModFix/>
          </a:blip>
          <a:srcRect b="0" l="0" r="0" t="0"/>
          <a:stretch/>
        </p:blipFill>
        <p:spPr>
          <a:xfrm>
            <a:off x="2871239" y="2782717"/>
            <a:ext cx="6449568" cy="31760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2df1a43c9d6_0_13"/>
          <p:cNvSpPr txBox="1"/>
          <p:nvPr>
            <p:ph type="title"/>
          </p:nvPr>
        </p:nvSpPr>
        <p:spPr>
          <a:xfrm>
            <a:off x="636325" y="780756"/>
            <a:ext cx="10919400" cy="6942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
              <a:t>Clinómetro</a:t>
            </a:r>
            <a:endParaRPr/>
          </a:p>
        </p:txBody>
      </p:sp>
      <p:pic>
        <p:nvPicPr>
          <p:cNvPr id="319" name="Google Shape;319;g2df1a43c9d6_0_13"/>
          <p:cNvPicPr preferRelativeResize="0"/>
          <p:nvPr/>
        </p:nvPicPr>
        <p:blipFill>
          <a:blip r:embed="rId3">
            <a:alphaModFix/>
          </a:blip>
          <a:stretch>
            <a:fillRect/>
          </a:stretch>
        </p:blipFill>
        <p:spPr>
          <a:xfrm>
            <a:off x="779935" y="1590525"/>
            <a:ext cx="5158866" cy="3979700"/>
          </a:xfrm>
          <a:prstGeom prst="rect">
            <a:avLst/>
          </a:prstGeom>
          <a:noFill/>
          <a:ln>
            <a:noFill/>
          </a:ln>
        </p:spPr>
      </p:pic>
      <p:pic>
        <p:nvPicPr>
          <p:cNvPr id="320" name="Google Shape;320;g2df1a43c9d6_0_13"/>
          <p:cNvPicPr preferRelativeResize="0"/>
          <p:nvPr/>
        </p:nvPicPr>
        <p:blipFill>
          <a:blip r:embed="rId4">
            <a:alphaModFix/>
          </a:blip>
          <a:stretch>
            <a:fillRect/>
          </a:stretch>
        </p:blipFill>
        <p:spPr>
          <a:xfrm>
            <a:off x="6476500" y="1582060"/>
            <a:ext cx="5158875" cy="3996628"/>
          </a:xfrm>
          <a:prstGeom prst="rect">
            <a:avLst/>
          </a:prstGeom>
          <a:noFill/>
          <a:ln>
            <a:noFill/>
          </a:ln>
        </p:spPr>
      </p:pic>
      <p:sp>
        <p:nvSpPr>
          <p:cNvPr id="321" name="Google Shape;321;g2df1a43c9d6_0_13"/>
          <p:cNvSpPr txBox="1"/>
          <p:nvPr/>
        </p:nvSpPr>
        <p:spPr>
          <a:xfrm>
            <a:off x="3665650" y="5417825"/>
            <a:ext cx="5047200" cy="55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2400" u="sng">
                <a:solidFill>
                  <a:schemeClr val="hlink"/>
                </a:solidFill>
                <a:latin typeface="Calibri"/>
                <a:ea typeface="Calibri"/>
                <a:cs typeface="Calibri"/>
                <a:sym typeface="Calibri"/>
                <a:hlinkClick r:id="rId5"/>
              </a:rPr>
              <a:t>Modelo de clinómetro en español</a:t>
            </a:r>
            <a:endParaRPr sz="24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g271b24ef7be_1_200"/>
          <p:cNvSpPr txBox="1"/>
          <p:nvPr>
            <p:ph type="title"/>
          </p:nvPr>
        </p:nvSpPr>
        <p:spPr>
          <a:xfrm>
            <a:off x="492375" y="865625"/>
            <a:ext cx="11041200" cy="743700"/>
          </a:xfrm>
          <a:prstGeom prst="rect">
            <a:avLst/>
          </a:prstGeom>
          <a:noFill/>
          <a:ln>
            <a:noFill/>
          </a:ln>
        </p:spPr>
        <p:txBody>
          <a:bodyPr anchorCtr="0" anchor="ctr" bIns="30475" lIns="60950" spcFirstLastPara="1" rIns="60950" wrap="square" tIns="30475">
            <a:normAutofit/>
          </a:bodyPr>
          <a:lstStyle/>
          <a:p>
            <a:pPr indent="0" lvl="0" marL="0" rtl="0" algn="ctr">
              <a:lnSpc>
                <a:spcPct val="90000"/>
              </a:lnSpc>
              <a:spcBef>
                <a:spcPts val="0"/>
              </a:spcBef>
              <a:spcAft>
                <a:spcPts val="0"/>
              </a:spcAft>
              <a:buSzPts val="2700"/>
              <a:buNone/>
            </a:pPr>
            <a:r>
              <a:rPr lang="es"/>
              <a:t>¿Qué es el tiempo? </a:t>
            </a:r>
            <a:endParaRPr/>
          </a:p>
        </p:txBody>
      </p:sp>
      <p:sp>
        <p:nvSpPr>
          <p:cNvPr id="543" name="Google Shape;543;g271b24ef7be_1_200"/>
          <p:cNvSpPr txBox="1"/>
          <p:nvPr>
            <p:ph idx="1" type="body"/>
          </p:nvPr>
        </p:nvSpPr>
        <p:spPr>
          <a:xfrm>
            <a:off x="492375" y="1727026"/>
            <a:ext cx="11431500" cy="1266000"/>
          </a:xfrm>
          <a:prstGeom prst="rect">
            <a:avLst/>
          </a:prstGeom>
          <a:noFill/>
          <a:ln>
            <a:noFill/>
          </a:ln>
        </p:spPr>
        <p:txBody>
          <a:bodyPr anchorCtr="0" anchor="t" bIns="30475" lIns="60950" spcFirstLastPara="1" rIns="60950" wrap="square" tIns="30475">
            <a:noAutofit/>
          </a:bodyPr>
          <a:lstStyle/>
          <a:p>
            <a:pPr indent="0" lvl="0" marL="50800" rtl="0" algn="just">
              <a:lnSpc>
                <a:spcPct val="90000"/>
              </a:lnSpc>
              <a:spcBef>
                <a:spcPts val="1000"/>
              </a:spcBef>
              <a:spcAft>
                <a:spcPts val="0"/>
              </a:spcAft>
              <a:buSzPts val="1900"/>
              <a:buNone/>
            </a:pPr>
            <a:r>
              <a:rPr lang="es" sz="2400"/>
              <a:t>El tiempo es lo que ocurre aquí y ahora  con la temperatura del aire, la lluvia, la nieve, la humedad relativa, las condiciones de las nubes, la presión atmosférica y la llegada e ida de frentes y que puede ser diferente mañana.</a:t>
            </a:r>
            <a:endParaRPr sz="2400"/>
          </a:p>
        </p:txBody>
      </p:sp>
      <p:pic>
        <p:nvPicPr>
          <p:cNvPr descr="Senamhi: Lima sufrirá el invierno más frío en años - La Razón" id="544" name="Google Shape;544;g271b24ef7be_1_200"/>
          <p:cNvPicPr preferRelativeResize="0"/>
          <p:nvPr/>
        </p:nvPicPr>
        <p:blipFill rotWithShape="1">
          <a:blip r:embed="rId3">
            <a:alphaModFix/>
          </a:blip>
          <a:srcRect b="0" l="0" r="0" t="0"/>
          <a:stretch/>
        </p:blipFill>
        <p:spPr>
          <a:xfrm>
            <a:off x="1607911" y="3159300"/>
            <a:ext cx="4023359" cy="2677363"/>
          </a:xfrm>
          <a:prstGeom prst="rect">
            <a:avLst/>
          </a:prstGeom>
          <a:noFill/>
          <a:ln>
            <a:noFill/>
          </a:ln>
        </p:spPr>
      </p:pic>
      <p:pic>
        <p:nvPicPr>
          <p:cNvPr descr="Perú en verano - Viajar a Peru" id="545" name="Google Shape;545;g271b24ef7be_1_200"/>
          <p:cNvPicPr preferRelativeResize="0"/>
          <p:nvPr/>
        </p:nvPicPr>
        <p:blipFill rotWithShape="1">
          <a:blip r:embed="rId4">
            <a:alphaModFix/>
          </a:blip>
          <a:srcRect b="0" l="0" r="0" t="0"/>
          <a:stretch/>
        </p:blipFill>
        <p:spPr>
          <a:xfrm>
            <a:off x="6785000" y="3159300"/>
            <a:ext cx="4023350" cy="26773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descr="Thermometer outdoors" id="550" name="Google Shape;550;g271b24ef7be_1_207"/>
          <p:cNvPicPr preferRelativeResize="0"/>
          <p:nvPr/>
        </p:nvPicPr>
        <p:blipFill rotWithShape="1">
          <a:blip r:embed="rId3">
            <a:alphaModFix amt="50000"/>
          </a:blip>
          <a:srcRect b="0" l="0" r="0" t="0"/>
          <a:stretch/>
        </p:blipFill>
        <p:spPr>
          <a:xfrm>
            <a:off x="20" y="3"/>
            <a:ext cx="12191980" cy="6857999"/>
          </a:xfrm>
          <a:prstGeom prst="rect">
            <a:avLst/>
          </a:prstGeom>
          <a:noFill/>
          <a:ln>
            <a:noFill/>
          </a:ln>
        </p:spPr>
      </p:pic>
      <p:sp>
        <p:nvSpPr>
          <p:cNvPr id="551" name="Google Shape;551;g271b24ef7be_1_207"/>
          <p:cNvSpPr txBox="1"/>
          <p:nvPr/>
        </p:nvSpPr>
        <p:spPr>
          <a:xfrm>
            <a:off x="2990335" y="1122363"/>
            <a:ext cx="8363465" cy="2028611"/>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None/>
            </a:pPr>
            <a:r>
              <a:rPr b="1" i="0" lang="es" sz="8800" u="none" cap="none" strike="noStrike">
                <a:solidFill>
                  <a:srgbClr val="000000"/>
                </a:solidFill>
                <a:latin typeface="Calibri"/>
                <a:ea typeface="Calibri"/>
                <a:cs typeface="Calibri"/>
                <a:sym typeface="Calibri"/>
              </a:rPr>
              <a:t>Temperatura</a:t>
            </a:r>
            <a:endParaRPr i="0" sz="3600" u="none" cap="none" strike="noStrik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271b24ef7be_1_212"/>
          <p:cNvSpPr txBox="1"/>
          <p:nvPr>
            <p:ph type="title"/>
          </p:nvPr>
        </p:nvSpPr>
        <p:spPr>
          <a:xfrm>
            <a:off x="246025" y="772799"/>
            <a:ext cx="11548800" cy="1120200"/>
          </a:xfrm>
          <a:prstGeom prst="rect">
            <a:avLst/>
          </a:prstGeom>
          <a:noFill/>
          <a:ln>
            <a:noFill/>
          </a:ln>
        </p:spPr>
        <p:txBody>
          <a:bodyPr anchorCtr="0" anchor="ctr" bIns="30475" lIns="60950" spcFirstLastPara="1" rIns="60950" wrap="square" tIns="30475">
            <a:normAutofit/>
          </a:bodyPr>
          <a:lstStyle/>
          <a:p>
            <a:pPr indent="0" lvl="0" marL="0" rtl="0" algn="ctr">
              <a:lnSpc>
                <a:spcPct val="90000"/>
              </a:lnSpc>
              <a:spcBef>
                <a:spcPts val="0"/>
              </a:spcBef>
              <a:spcAft>
                <a:spcPts val="0"/>
              </a:spcAft>
              <a:buSzPts val="2700"/>
              <a:buNone/>
            </a:pPr>
            <a:r>
              <a:rPr lang="es"/>
              <a:t>¿Qué sucede con la radiación que llega a la Tierra?</a:t>
            </a:r>
            <a:endParaRPr/>
          </a:p>
        </p:txBody>
      </p:sp>
      <p:sp>
        <p:nvSpPr>
          <p:cNvPr id="557" name="Google Shape;557;g271b24ef7be_1_212"/>
          <p:cNvSpPr txBox="1"/>
          <p:nvPr>
            <p:ph idx="1" type="body"/>
          </p:nvPr>
        </p:nvSpPr>
        <p:spPr>
          <a:xfrm>
            <a:off x="6177800" y="2045400"/>
            <a:ext cx="5862000" cy="3810000"/>
          </a:xfrm>
          <a:prstGeom prst="rect">
            <a:avLst/>
          </a:prstGeom>
          <a:noFill/>
          <a:ln>
            <a:noFill/>
          </a:ln>
        </p:spPr>
        <p:txBody>
          <a:bodyPr anchorCtr="0" anchor="t" bIns="30475" lIns="60950" spcFirstLastPara="1" rIns="60950" wrap="square" tIns="30475">
            <a:noAutofit/>
          </a:bodyPr>
          <a:lstStyle/>
          <a:p>
            <a:pPr indent="-425450" lvl="0" marL="457200" rtl="0" algn="l">
              <a:lnSpc>
                <a:spcPct val="90000"/>
              </a:lnSpc>
              <a:spcBef>
                <a:spcPts val="1000"/>
              </a:spcBef>
              <a:spcAft>
                <a:spcPts val="0"/>
              </a:spcAft>
              <a:buSzPts val="2100"/>
              <a:buChar char="•"/>
            </a:pPr>
            <a:r>
              <a:rPr lang="es" sz="2100"/>
              <a:t>Parte de la radiación llega a la superficie sin sufrir modificaciones = </a:t>
            </a:r>
            <a:r>
              <a:rPr b="1" lang="es" sz="2100"/>
              <a:t>radiación transmitida.</a:t>
            </a:r>
            <a:endParaRPr sz="2100"/>
          </a:p>
          <a:p>
            <a:pPr indent="-406400" lvl="0" marL="457200" rtl="0" algn="l">
              <a:lnSpc>
                <a:spcPct val="90000"/>
              </a:lnSpc>
              <a:spcBef>
                <a:spcPts val="1000"/>
              </a:spcBef>
              <a:spcAft>
                <a:spcPts val="0"/>
              </a:spcAft>
              <a:buSzPts val="1900"/>
              <a:buFont typeface="Arial"/>
              <a:buNone/>
            </a:pPr>
            <a:r>
              <a:t/>
            </a:r>
            <a:endParaRPr sz="2100"/>
          </a:p>
          <a:p>
            <a:pPr indent="-425450" lvl="0" marL="457200" rtl="0" algn="l">
              <a:lnSpc>
                <a:spcPct val="90000"/>
              </a:lnSpc>
              <a:spcBef>
                <a:spcPts val="1000"/>
              </a:spcBef>
              <a:spcAft>
                <a:spcPts val="0"/>
              </a:spcAft>
              <a:buSzPts val="2100"/>
              <a:buChar char="•"/>
            </a:pPr>
            <a:r>
              <a:rPr lang="es" sz="2100"/>
              <a:t>Otra parte se absorbe por la atmósfera </a:t>
            </a:r>
            <a:r>
              <a:rPr b="1" lang="es" sz="2100"/>
              <a:t>=radiación absorbida</a:t>
            </a:r>
            <a:endParaRPr sz="2100"/>
          </a:p>
          <a:p>
            <a:pPr indent="-406400" lvl="0" marL="457200" rtl="0" algn="l">
              <a:lnSpc>
                <a:spcPct val="90000"/>
              </a:lnSpc>
              <a:spcBef>
                <a:spcPts val="1000"/>
              </a:spcBef>
              <a:spcAft>
                <a:spcPts val="0"/>
              </a:spcAft>
              <a:buSzPts val="1900"/>
              <a:buFont typeface="Arial"/>
              <a:buNone/>
            </a:pPr>
            <a:r>
              <a:t/>
            </a:r>
            <a:endParaRPr sz="2100"/>
          </a:p>
          <a:p>
            <a:pPr indent="-425450" lvl="0" marL="457200" rtl="0" algn="l">
              <a:lnSpc>
                <a:spcPct val="90000"/>
              </a:lnSpc>
              <a:spcBef>
                <a:spcPts val="1000"/>
              </a:spcBef>
              <a:spcAft>
                <a:spcPts val="0"/>
              </a:spcAft>
              <a:buSzPts val="2100"/>
              <a:buChar char="•"/>
            </a:pPr>
            <a:r>
              <a:rPr lang="es" sz="2100"/>
              <a:t>Otra parte se refleja y dispersa hacia el espacio y la Tierra = </a:t>
            </a:r>
            <a:r>
              <a:rPr b="1" lang="es" sz="2100"/>
              <a:t>radiación reflejada y dispersada</a:t>
            </a:r>
            <a:endParaRPr sz="2100"/>
          </a:p>
          <a:p>
            <a:pPr indent="-406400" lvl="0" marL="457200" rtl="0" algn="l">
              <a:lnSpc>
                <a:spcPct val="90000"/>
              </a:lnSpc>
              <a:spcBef>
                <a:spcPts val="1000"/>
              </a:spcBef>
              <a:spcAft>
                <a:spcPts val="0"/>
              </a:spcAft>
              <a:buSzPts val="1900"/>
              <a:buFont typeface="Arial"/>
              <a:buNone/>
            </a:pPr>
            <a:r>
              <a:t/>
            </a:r>
            <a:endParaRPr sz="2100"/>
          </a:p>
          <a:p>
            <a:pPr indent="-425450" lvl="0" marL="457200" rtl="0" algn="l">
              <a:lnSpc>
                <a:spcPct val="90000"/>
              </a:lnSpc>
              <a:spcBef>
                <a:spcPts val="1000"/>
              </a:spcBef>
              <a:spcAft>
                <a:spcPts val="0"/>
              </a:spcAft>
              <a:buSzPts val="2100"/>
              <a:buChar char="•"/>
            </a:pPr>
            <a:r>
              <a:rPr lang="es" sz="2100"/>
              <a:t>TOTAL = RADIACIÓN INCIDENTE O GLOBAL</a:t>
            </a:r>
            <a:endParaRPr sz="2100"/>
          </a:p>
        </p:txBody>
      </p:sp>
      <p:pic>
        <p:nvPicPr>
          <p:cNvPr descr="Elemento multimedia de encabezado" id="558" name="Google Shape;558;g271b24ef7be_1_212"/>
          <p:cNvPicPr preferRelativeResize="0"/>
          <p:nvPr/>
        </p:nvPicPr>
        <p:blipFill rotWithShape="1">
          <a:blip r:embed="rId3">
            <a:alphaModFix/>
          </a:blip>
          <a:srcRect b="0" l="0" r="0" t="0"/>
          <a:stretch/>
        </p:blipFill>
        <p:spPr>
          <a:xfrm>
            <a:off x="684429" y="1958555"/>
            <a:ext cx="5397500" cy="3810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grpSp>
        <p:nvGrpSpPr>
          <p:cNvPr id="563" name="Google Shape;563;g271b24ef7be_1_218"/>
          <p:cNvGrpSpPr/>
          <p:nvPr/>
        </p:nvGrpSpPr>
        <p:grpSpPr>
          <a:xfrm>
            <a:off x="370010" y="1600243"/>
            <a:ext cx="5725990" cy="4366069"/>
            <a:chOff x="2809300" y="2736750"/>
            <a:chExt cx="7823250" cy="6135025"/>
          </a:xfrm>
        </p:grpSpPr>
        <p:sp>
          <p:nvSpPr>
            <p:cNvPr id="564" name="Google Shape;564;g271b24ef7be_1_218"/>
            <p:cNvSpPr txBox="1"/>
            <p:nvPr/>
          </p:nvSpPr>
          <p:spPr>
            <a:xfrm>
              <a:off x="4793794" y="2927395"/>
              <a:ext cx="3031800" cy="941700"/>
            </a:xfrm>
            <a:prstGeom prst="rect">
              <a:avLst/>
            </a:prstGeom>
            <a:noFill/>
            <a:ln>
              <a:noFill/>
            </a:ln>
          </p:spPr>
          <p:txBody>
            <a:bodyPr anchorCtr="0" anchor="t" bIns="0" lIns="0" spcFirstLastPara="1" rIns="0" wrap="square" tIns="12050">
              <a:spAutoFit/>
            </a:bodyPr>
            <a:lstStyle/>
            <a:p>
              <a:pPr indent="0" lvl="0" marL="12700" marR="0" rtl="0" algn="l">
                <a:lnSpc>
                  <a:spcPct val="100000"/>
                </a:lnSpc>
                <a:spcBef>
                  <a:spcPts val="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Decrece con la</a:t>
              </a:r>
              <a:endParaRPr b="0" i="0" sz="2000" u="none" cap="none" strike="noStrike">
                <a:solidFill>
                  <a:srgbClr val="000000"/>
                </a:solidFill>
                <a:latin typeface="Calibri"/>
                <a:ea typeface="Calibri"/>
                <a:cs typeface="Calibri"/>
                <a:sym typeface="Calibri"/>
              </a:endParaRPr>
            </a:p>
            <a:p>
              <a:pPr indent="0" lvl="0" marL="12700" marR="0" rtl="0" algn="l">
                <a:lnSpc>
                  <a:spcPct val="100000"/>
                </a:lnSpc>
                <a:spcBef>
                  <a:spcPts val="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altitud: 0.65/100 m</a:t>
              </a:r>
              <a:endParaRPr b="0" i="0" sz="2000" u="none" cap="none" strike="noStrike">
                <a:solidFill>
                  <a:srgbClr val="000000"/>
                </a:solidFill>
                <a:latin typeface="Calibri"/>
                <a:ea typeface="Calibri"/>
                <a:cs typeface="Calibri"/>
                <a:sym typeface="Calibri"/>
              </a:endParaRPr>
            </a:p>
          </p:txBody>
        </p:sp>
        <p:sp>
          <p:nvSpPr>
            <p:cNvPr id="565" name="Google Shape;565;g271b24ef7be_1_218"/>
            <p:cNvSpPr txBox="1"/>
            <p:nvPr/>
          </p:nvSpPr>
          <p:spPr>
            <a:xfrm>
              <a:off x="4682564" y="5147811"/>
              <a:ext cx="4076700" cy="1864500"/>
            </a:xfrm>
            <a:prstGeom prst="rect">
              <a:avLst/>
            </a:prstGeom>
            <a:noFill/>
            <a:ln>
              <a:noFill/>
            </a:ln>
          </p:spPr>
          <p:txBody>
            <a:bodyPr anchorCtr="0" anchor="t" bIns="0" lIns="0" spcFirstLastPara="1" rIns="0" wrap="square" tIns="11425">
              <a:spAutoFit/>
            </a:bodyPr>
            <a:lstStyle/>
            <a:p>
              <a:pPr indent="0" lvl="0" marL="12700" marR="12700" rtl="0" algn="l">
                <a:lnSpc>
                  <a:spcPct val="100000"/>
                </a:lnSpc>
                <a:spcBef>
                  <a:spcPts val="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En los trópicos las varia- ciones más importantes son entre el día y la noche</a:t>
              </a:r>
              <a:endParaRPr b="0" i="0" sz="2000" u="none" cap="none" strike="noStrike">
                <a:solidFill>
                  <a:srgbClr val="000000"/>
                </a:solidFill>
                <a:latin typeface="Calibri"/>
                <a:ea typeface="Calibri"/>
                <a:cs typeface="Calibri"/>
                <a:sym typeface="Calibri"/>
              </a:endParaRPr>
            </a:p>
          </p:txBody>
        </p:sp>
        <p:sp>
          <p:nvSpPr>
            <p:cNvPr id="566" name="Google Shape;566;g271b24ef7be_1_218"/>
            <p:cNvSpPr txBox="1"/>
            <p:nvPr/>
          </p:nvSpPr>
          <p:spPr>
            <a:xfrm>
              <a:off x="4682577" y="8006943"/>
              <a:ext cx="2195400" cy="479100"/>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Mínimo: 5 am</a:t>
              </a:r>
              <a:endParaRPr b="0" i="0" sz="2000" u="none" cap="none" strike="noStrike">
                <a:solidFill>
                  <a:srgbClr val="000000"/>
                </a:solidFill>
                <a:latin typeface="Calibri"/>
                <a:ea typeface="Calibri"/>
                <a:cs typeface="Calibri"/>
                <a:sym typeface="Calibri"/>
              </a:endParaRPr>
            </a:p>
          </p:txBody>
        </p:sp>
        <p:pic>
          <p:nvPicPr>
            <p:cNvPr id="567" name="Google Shape;567;g271b24ef7be_1_218"/>
            <p:cNvPicPr preferRelativeResize="0"/>
            <p:nvPr/>
          </p:nvPicPr>
          <p:blipFill rotWithShape="1">
            <a:blip r:embed="rId3">
              <a:alphaModFix/>
            </a:blip>
            <a:srcRect b="0" l="0" r="0" t="0"/>
            <a:stretch/>
          </p:blipFill>
          <p:spPr>
            <a:xfrm>
              <a:off x="2809300" y="2744950"/>
              <a:ext cx="7823250" cy="6126825"/>
            </a:xfrm>
            <a:prstGeom prst="rect">
              <a:avLst/>
            </a:prstGeom>
            <a:noFill/>
            <a:ln>
              <a:noFill/>
            </a:ln>
          </p:spPr>
        </p:pic>
        <p:sp>
          <p:nvSpPr>
            <p:cNvPr id="568" name="Google Shape;568;g271b24ef7be_1_218"/>
            <p:cNvSpPr/>
            <p:nvPr/>
          </p:nvSpPr>
          <p:spPr>
            <a:xfrm>
              <a:off x="8802488" y="2736750"/>
              <a:ext cx="1466700" cy="1323000"/>
            </a:xfrm>
            <a:prstGeom prst="ellipse">
              <a:avLst/>
            </a:prstGeom>
            <a:solidFill>
              <a:srgbClr val="CFD6EA"/>
            </a:solidFill>
            <a:ln>
              <a:noFill/>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id="569" name="Google Shape;569;g271b24ef7be_1_218"/>
            <p:cNvPicPr preferRelativeResize="0"/>
            <p:nvPr/>
          </p:nvPicPr>
          <p:blipFill rotWithShape="1">
            <a:blip r:embed="rId4">
              <a:alphaModFix/>
            </a:blip>
            <a:srcRect b="0" l="0" r="18598" t="0"/>
            <a:stretch/>
          </p:blipFill>
          <p:spPr>
            <a:xfrm>
              <a:off x="9084788" y="2956538"/>
              <a:ext cx="902125" cy="883425"/>
            </a:xfrm>
            <a:prstGeom prst="rect">
              <a:avLst/>
            </a:prstGeom>
            <a:noFill/>
            <a:ln>
              <a:noFill/>
            </a:ln>
          </p:spPr>
        </p:pic>
      </p:grpSp>
      <p:sp>
        <p:nvSpPr>
          <p:cNvPr id="570" name="Google Shape;570;g271b24ef7be_1_218"/>
          <p:cNvSpPr txBox="1"/>
          <p:nvPr>
            <p:ph idx="1" type="body"/>
          </p:nvPr>
        </p:nvSpPr>
        <p:spPr>
          <a:xfrm>
            <a:off x="609600" y="812570"/>
            <a:ext cx="10972800" cy="553998"/>
          </a:xfrm>
          <a:prstGeom prst="rect">
            <a:avLst/>
          </a:prstGeom>
          <a:noFill/>
          <a:ln>
            <a:noFill/>
          </a:ln>
        </p:spPr>
        <p:txBody>
          <a:bodyPr anchorCtr="0" anchor="t" bIns="0" lIns="0" spcFirstLastPara="1" rIns="0" wrap="square" tIns="0">
            <a:spAutoFit/>
          </a:bodyPr>
          <a:lstStyle/>
          <a:p>
            <a:pPr indent="-152400" lvl="0" marL="304800" marR="0" rtl="0" algn="ctr">
              <a:lnSpc>
                <a:spcPct val="100000"/>
              </a:lnSpc>
              <a:spcBef>
                <a:spcPts val="0"/>
              </a:spcBef>
              <a:spcAft>
                <a:spcPts val="0"/>
              </a:spcAft>
              <a:buClr>
                <a:srgbClr val="000000"/>
              </a:buClr>
              <a:buSzPts val="900"/>
              <a:buFont typeface="Arial"/>
              <a:buNone/>
            </a:pPr>
            <a:r>
              <a:rPr lang="es" sz="3600">
                <a:latin typeface="Calibri"/>
                <a:ea typeface="Calibri"/>
                <a:cs typeface="Calibri"/>
                <a:sym typeface="Calibri"/>
              </a:rPr>
              <a:t>Datos sobre la temperatura</a:t>
            </a:r>
            <a:endParaRPr sz="3600">
              <a:latin typeface="Calibri"/>
              <a:ea typeface="Calibri"/>
              <a:cs typeface="Calibri"/>
              <a:sym typeface="Calibri"/>
            </a:endParaRPr>
          </a:p>
        </p:txBody>
      </p:sp>
      <p:sp>
        <p:nvSpPr>
          <p:cNvPr id="571" name="Google Shape;571;g271b24ef7be_1_218"/>
          <p:cNvSpPr txBox="1"/>
          <p:nvPr/>
        </p:nvSpPr>
        <p:spPr>
          <a:xfrm>
            <a:off x="5957646" y="1772505"/>
            <a:ext cx="2264400" cy="319500"/>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Decrece con la latitud</a:t>
            </a:r>
            <a:endParaRPr b="0" i="0" sz="2000" u="none" cap="none" strike="noStrike">
              <a:solidFill>
                <a:srgbClr val="000000"/>
              </a:solidFill>
              <a:latin typeface="Calibri"/>
              <a:ea typeface="Calibri"/>
              <a:cs typeface="Calibri"/>
              <a:sym typeface="Calibri"/>
            </a:endParaRPr>
          </a:p>
        </p:txBody>
      </p:sp>
      <p:sp>
        <p:nvSpPr>
          <p:cNvPr id="572" name="Google Shape;572;g271b24ef7be_1_218"/>
          <p:cNvSpPr txBox="1"/>
          <p:nvPr/>
        </p:nvSpPr>
        <p:spPr>
          <a:xfrm>
            <a:off x="5957646" y="3357700"/>
            <a:ext cx="2796600" cy="935100"/>
          </a:xfrm>
          <a:prstGeom prst="rect">
            <a:avLst/>
          </a:prstGeom>
          <a:noFill/>
          <a:ln>
            <a:noFill/>
          </a:ln>
        </p:spPr>
        <p:txBody>
          <a:bodyPr anchorCtr="0" anchor="t" bIns="0" lIns="0" spcFirstLastPara="1" rIns="0" wrap="square" tIns="11425">
            <a:spAutoFit/>
          </a:bodyPr>
          <a:lstStyle/>
          <a:p>
            <a:pPr indent="0" lvl="0" marL="12700" marR="12700" rtl="0" algn="l">
              <a:lnSpc>
                <a:spcPct val="100000"/>
              </a:lnSpc>
              <a:spcBef>
                <a:spcPts val="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En los polos las variaciones más importantes son a lo largo de las estaciones</a:t>
            </a:r>
            <a:endParaRPr b="0" i="0" sz="2000" u="none" cap="none" strike="noStrike">
              <a:solidFill>
                <a:srgbClr val="000000"/>
              </a:solidFill>
              <a:latin typeface="Calibri"/>
              <a:ea typeface="Calibri"/>
              <a:cs typeface="Calibri"/>
              <a:sym typeface="Calibri"/>
            </a:endParaRPr>
          </a:p>
        </p:txBody>
      </p:sp>
      <p:sp>
        <p:nvSpPr>
          <p:cNvPr id="573" name="Google Shape;573;g271b24ef7be_1_218"/>
          <p:cNvSpPr txBox="1"/>
          <p:nvPr/>
        </p:nvSpPr>
        <p:spPr>
          <a:xfrm>
            <a:off x="5957646" y="5239656"/>
            <a:ext cx="2331300" cy="319500"/>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Máxima: 12-13 p.m.</a:t>
            </a:r>
            <a:endParaRPr b="0" i="0" sz="2000" u="none" cap="none" strike="noStrike">
              <a:solidFill>
                <a:srgbClr val="000000"/>
              </a:solidFill>
              <a:latin typeface="Calibri"/>
              <a:ea typeface="Calibri"/>
              <a:cs typeface="Calibri"/>
              <a:sym typeface="Calibri"/>
            </a:endParaRPr>
          </a:p>
        </p:txBody>
      </p:sp>
      <p:sp>
        <p:nvSpPr>
          <p:cNvPr id="574" name="Google Shape;574;g271b24ef7be_1_218"/>
          <p:cNvSpPr txBox="1"/>
          <p:nvPr/>
        </p:nvSpPr>
        <p:spPr>
          <a:xfrm>
            <a:off x="1627526" y="1772505"/>
            <a:ext cx="2414100" cy="627300"/>
          </a:xfrm>
          <a:prstGeom prst="rect">
            <a:avLst/>
          </a:prstGeom>
          <a:noFill/>
          <a:ln>
            <a:noFill/>
          </a:ln>
        </p:spPr>
        <p:txBody>
          <a:bodyPr anchorCtr="0" anchor="t" bIns="0" lIns="0" spcFirstLastPara="1" rIns="0" wrap="square" tIns="11425">
            <a:spAutoFit/>
          </a:bodyPr>
          <a:lstStyle/>
          <a:p>
            <a:pPr indent="0" lvl="0" marL="12700" marR="0" rtl="0" algn="l">
              <a:lnSpc>
                <a:spcPct val="100000"/>
              </a:lnSpc>
              <a:spcBef>
                <a:spcPts val="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Decrece con la altitud:</a:t>
            </a:r>
            <a:endParaRPr b="0" i="0" sz="2000" u="none" cap="none" strike="noStrike">
              <a:solidFill>
                <a:srgbClr val="000000"/>
              </a:solidFill>
              <a:latin typeface="Calibri"/>
              <a:ea typeface="Calibri"/>
              <a:cs typeface="Calibri"/>
              <a:sym typeface="Calibri"/>
            </a:endParaRPr>
          </a:p>
          <a:p>
            <a:pPr indent="0" lvl="0" marL="12700" marR="0" rtl="0" algn="l">
              <a:lnSpc>
                <a:spcPct val="100000"/>
              </a:lnSpc>
              <a:spcBef>
                <a:spcPts val="0"/>
              </a:spcBef>
              <a:spcAft>
                <a:spcPts val="0"/>
              </a:spcAft>
              <a:buClr>
                <a:srgbClr val="000000"/>
              </a:buClr>
              <a:buSzPts val="2000"/>
              <a:buFont typeface="Arial"/>
              <a:buNone/>
            </a:pPr>
            <a:r>
              <a:rPr b="0" i="0" lang="es" sz="2000" u="none" cap="none" strike="noStrike">
                <a:solidFill>
                  <a:srgbClr val="000000"/>
                </a:solidFill>
                <a:latin typeface="Calibri"/>
                <a:ea typeface="Calibri"/>
                <a:cs typeface="Calibri"/>
                <a:sym typeface="Calibri"/>
              </a:rPr>
              <a:t>0.65/100 m</a:t>
            </a:r>
            <a:endParaRPr b="0" i="0" sz="2000" u="none" cap="none" strike="noStrike">
              <a:solidFill>
                <a:srgbClr val="000000"/>
              </a:solidFill>
              <a:latin typeface="Calibri"/>
              <a:ea typeface="Calibri"/>
              <a:cs typeface="Calibri"/>
              <a:sym typeface="Calibri"/>
            </a:endParaRPr>
          </a:p>
        </p:txBody>
      </p:sp>
      <p:sp>
        <p:nvSpPr>
          <p:cNvPr id="575" name="Google Shape;575;g271b24ef7be_1_218"/>
          <p:cNvSpPr txBox="1"/>
          <p:nvPr/>
        </p:nvSpPr>
        <p:spPr>
          <a:xfrm>
            <a:off x="1627526" y="3340000"/>
            <a:ext cx="3161100" cy="1046700"/>
          </a:xfrm>
          <a:prstGeom prst="rect">
            <a:avLst/>
          </a:prstGeom>
          <a:noFill/>
          <a:ln>
            <a:noFill/>
          </a:ln>
        </p:spPr>
        <p:txBody>
          <a:bodyPr anchorCtr="0" anchor="t" bIns="60950" lIns="60950" spcFirstLastPara="1" rIns="60950" wrap="square" tIns="60950">
            <a:spAutoFit/>
          </a:bodyPr>
          <a:lstStyle/>
          <a:p>
            <a:pPr indent="0" lvl="0" marL="12700" marR="0" rtl="0" algn="l">
              <a:lnSpc>
                <a:spcPct val="100000"/>
              </a:lnSpc>
              <a:spcBef>
                <a:spcPts val="0"/>
              </a:spcBef>
              <a:spcAft>
                <a:spcPts val="0"/>
              </a:spcAft>
              <a:buClr>
                <a:srgbClr val="000000"/>
              </a:buClr>
              <a:buSzPts val="2000"/>
              <a:buFont typeface="Arial"/>
              <a:buNone/>
            </a:pPr>
            <a:r>
              <a:rPr b="0" i="0" lang="es" sz="2000" u="none" cap="none" strike="noStrike">
                <a:solidFill>
                  <a:schemeClr val="dk1"/>
                </a:solidFill>
                <a:latin typeface="Calibri"/>
                <a:ea typeface="Calibri"/>
                <a:cs typeface="Calibri"/>
                <a:sym typeface="Calibri"/>
              </a:rPr>
              <a:t>En los trópicos las </a:t>
            </a:r>
            <a:r>
              <a:rPr lang="es" sz="2000">
                <a:solidFill>
                  <a:schemeClr val="dk1"/>
                </a:solidFill>
                <a:latin typeface="Calibri"/>
                <a:ea typeface="Calibri"/>
                <a:cs typeface="Calibri"/>
                <a:sym typeface="Calibri"/>
              </a:rPr>
              <a:t>variaciones </a:t>
            </a:r>
            <a:r>
              <a:rPr b="0" i="0" lang="es" sz="2000" u="none" cap="none" strike="noStrike">
                <a:solidFill>
                  <a:schemeClr val="dk1"/>
                </a:solidFill>
                <a:latin typeface="Calibri"/>
                <a:ea typeface="Calibri"/>
                <a:cs typeface="Calibri"/>
                <a:sym typeface="Calibri"/>
              </a:rPr>
              <a:t>más importantes son entre el día y la noche</a:t>
            </a:r>
            <a:endParaRPr b="0" i="0" sz="900" u="none" cap="none" strike="noStrike">
              <a:solidFill>
                <a:srgbClr val="000000"/>
              </a:solidFill>
              <a:latin typeface="Arial"/>
              <a:ea typeface="Arial"/>
              <a:cs typeface="Arial"/>
              <a:sym typeface="Arial"/>
            </a:endParaRPr>
          </a:p>
        </p:txBody>
      </p:sp>
      <p:sp>
        <p:nvSpPr>
          <p:cNvPr id="576" name="Google Shape;576;g271b24ef7be_1_218"/>
          <p:cNvSpPr txBox="1"/>
          <p:nvPr/>
        </p:nvSpPr>
        <p:spPr>
          <a:xfrm>
            <a:off x="1627526" y="5183856"/>
            <a:ext cx="2000100" cy="431100"/>
          </a:xfrm>
          <a:prstGeom prst="rect">
            <a:avLst/>
          </a:prstGeom>
          <a:noFill/>
          <a:ln>
            <a:noFill/>
          </a:ln>
        </p:spPr>
        <p:txBody>
          <a:bodyPr anchorCtr="0" anchor="t" bIns="60950" lIns="60950" spcFirstLastPara="1" rIns="60950" wrap="square" tIns="60950">
            <a:spAutoFit/>
          </a:bodyPr>
          <a:lstStyle/>
          <a:p>
            <a:pPr indent="0" lvl="0" marL="12700" marR="0" rtl="0" algn="l">
              <a:lnSpc>
                <a:spcPct val="100000"/>
              </a:lnSpc>
              <a:spcBef>
                <a:spcPts val="0"/>
              </a:spcBef>
              <a:spcAft>
                <a:spcPts val="0"/>
              </a:spcAft>
              <a:buClr>
                <a:srgbClr val="000000"/>
              </a:buClr>
              <a:buSzPts val="2000"/>
              <a:buFont typeface="Arial"/>
              <a:buNone/>
            </a:pPr>
            <a:r>
              <a:rPr b="0" i="0" lang="es" sz="2000" u="none" cap="none" strike="noStrike">
                <a:solidFill>
                  <a:schemeClr val="dk1"/>
                </a:solidFill>
                <a:latin typeface="Calibri"/>
                <a:ea typeface="Calibri"/>
                <a:cs typeface="Calibri"/>
                <a:sym typeface="Calibri"/>
              </a:rPr>
              <a:t>Mínima: 5 a.m.</a:t>
            </a:r>
            <a:endParaRPr b="0" i="0" sz="900" u="none" cap="none" strike="noStrike">
              <a:solidFill>
                <a:srgbClr val="000000"/>
              </a:solidFill>
              <a:latin typeface="Arial"/>
              <a:ea typeface="Arial"/>
              <a:cs typeface="Arial"/>
              <a:sym typeface="Arial"/>
            </a:endParaRPr>
          </a:p>
        </p:txBody>
      </p:sp>
      <p:sp>
        <p:nvSpPr>
          <p:cNvPr id="577" name="Google Shape;577;g271b24ef7be_1_218"/>
          <p:cNvSpPr/>
          <p:nvPr/>
        </p:nvSpPr>
        <p:spPr>
          <a:xfrm>
            <a:off x="9367400" y="1620105"/>
            <a:ext cx="2572500" cy="1046700"/>
          </a:xfrm>
          <a:prstGeom prst="rect">
            <a:avLst/>
          </a:prstGeom>
          <a:noFill/>
          <a:ln>
            <a:noFill/>
          </a:ln>
        </p:spPr>
        <p:txBody>
          <a:bodyPr anchorCtr="0" anchor="t" bIns="0" lIns="0" spcFirstLastPara="1" rIns="0" wrap="square" tIns="11425">
            <a:noAutofit/>
          </a:bodyPr>
          <a:lstStyle/>
          <a:p>
            <a:pPr indent="0" lvl="0" marL="12700" marR="0" rtl="0" algn="l">
              <a:lnSpc>
                <a:spcPct val="100000"/>
              </a:lnSpc>
              <a:spcBef>
                <a:spcPts val="0"/>
              </a:spcBef>
              <a:spcAft>
                <a:spcPts val="0"/>
              </a:spcAft>
              <a:buNone/>
            </a:pPr>
            <a:r>
              <a:rPr b="0" i="0" lang="es" sz="2000" u="none" cap="none" strike="noStrike">
                <a:solidFill>
                  <a:srgbClr val="000000"/>
                </a:solidFill>
                <a:latin typeface="Calibri"/>
                <a:ea typeface="Calibri"/>
                <a:cs typeface="Calibri"/>
                <a:sym typeface="Calibri"/>
              </a:rPr>
              <a:t>A mayor temperatura, mayor capacidad para contener vapor de agua.</a:t>
            </a:r>
            <a:endParaRPr sz="900"/>
          </a:p>
        </p:txBody>
      </p:sp>
      <p:sp>
        <p:nvSpPr>
          <p:cNvPr id="578" name="Google Shape;578;g271b24ef7be_1_218"/>
          <p:cNvSpPr/>
          <p:nvPr/>
        </p:nvSpPr>
        <p:spPr>
          <a:xfrm>
            <a:off x="8520952" y="1772499"/>
            <a:ext cx="736668" cy="627264"/>
          </a:xfrm>
          <a:prstGeom prst="cloud">
            <a:avLst/>
          </a:prstGeom>
          <a:solidFill>
            <a:schemeClr val="accent1"/>
          </a:solidFill>
          <a:ln cap="flat" cmpd="sng" w="25400">
            <a:solidFill>
              <a:srgbClr val="082836"/>
            </a:solidFill>
            <a:prstDash val="solid"/>
            <a:round/>
            <a:headEnd len="sm" w="sm" type="none"/>
            <a:tailEnd len="sm" w="sm" type="none"/>
          </a:ln>
        </p:spPr>
        <p:txBody>
          <a:bodyPr anchorCtr="0" anchor="ctr" bIns="30475" lIns="60950" spcFirstLastPara="1" rIns="60950" wrap="square" tIns="30475">
            <a:noAutofit/>
          </a:bodyPr>
          <a:lstStyle/>
          <a:p>
            <a:pPr indent="0" lvl="0" marL="0" marR="0" rtl="0" algn="ctr">
              <a:lnSpc>
                <a:spcPct val="100000"/>
              </a:lnSpc>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271b24ef7be_1_237"/>
          <p:cNvSpPr txBox="1"/>
          <p:nvPr>
            <p:ph type="title"/>
          </p:nvPr>
        </p:nvSpPr>
        <p:spPr>
          <a:xfrm>
            <a:off x="348500" y="1015975"/>
            <a:ext cx="11391900" cy="11082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Clr>
                <a:schemeClr val="dk1"/>
              </a:buClr>
              <a:buSzPts val="900"/>
              <a:buFont typeface="Play"/>
              <a:buNone/>
            </a:pPr>
            <a:r>
              <a:rPr lang="es">
                <a:latin typeface="Calibri"/>
                <a:ea typeface="Calibri"/>
                <a:cs typeface="Calibri"/>
                <a:sym typeface="Calibri"/>
              </a:rPr>
              <a:t>Los científicos que investigan la atmósfera quieren  entender y pronosticar lo que pasa con el clima y el tiempo</a:t>
            </a:r>
            <a:endParaRPr>
              <a:latin typeface="Calibri"/>
              <a:ea typeface="Calibri"/>
              <a:cs typeface="Calibri"/>
              <a:sym typeface="Calibri"/>
            </a:endParaRPr>
          </a:p>
        </p:txBody>
      </p:sp>
      <p:pic>
        <p:nvPicPr>
          <p:cNvPr id="584" name="Google Shape;584;g271b24ef7be_1_237"/>
          <p:cNvPicPr preferRelativeResize="0"/>
          <p:nvPr/>
        </p:nvPicPr>
        <p:blipFill rotWithShape="1">
          <a:blip r:embed="rId3">
            <a:alphaModFix/>
          </a:blip>
          <a:srcRect b="0" l="0" r="0" t="0"/>
          <a:stretch/>
        </p:blipFill>
        <p:spPr>
          <a:xfrm>
            <a:off x="3943632" y="2694041"/>
            <a:ext cx="4304735" cy="322593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271b24ef7be_1_242"/>
          <p:cNvSpPr txBox="1"/>
          <p:nvPr>
            <p:ph type="title"/>
          </p:nvPr>
        </p:nvSpPr>
        <p:spPr>
          <a:xfrm>
            <a:off x="339343" y="1075767"/>
            <a:ext cx="11513400" cy="985200"/>
          </a:xfrm>
          <a:prstGeom prst="rect">
            <a:avLst/>
          </a:prstGeom>
          <a:noFill/>
          <a:ln>
            <a:noFill/>
          </a:ln>
        </p:spPr>
        <p:txBody>
          <a:bodyPr anchorCtr="0" anchor="t" bIns="0" lIns="0" spcFirstLastPara="1" rIns="0" wrap="square" tIns="0">
            <a:spAutoFit/>
          </a:bodyPr>
          <a:lstStyle/>
          <a:p>
            <a:pPr indent="-152400" lvl="0" marL="304800" rtl="0" algn="ctr">
              <a:lnSpc>
                <a:spcPct val="100000"/>
              </a:lnSpc>
              <a:spcBef>
                <a:spcPts val="0"/>
              </a:spcBef>
              <a:spcAft>
                <a:spcPts val="0"/>
              </a:spcAft>
              <a:buClr>
                <a:srgbClr val="000000"/>
              </a:buClr>
              <a:buSzPts val="900"/>
              <a:buFont typeface="Arial"/>
              <a:buNone/>
            </a:pPr>
            <a:r>
              <a:rPr b="1" lang="es" sz="3200">
                <a:latin typeface="Calibri"/>
                <a:ea typeface="Calibri"/>
                <a:cs typeface="Calibri"/>
                <a:sym typeface="Calibri"/>
              </a:rPr>
              <a:t>Para que los datos produzcan Buena información y esta sea comparable es importante tener equipos adecuados y calibrados</a:t>
            </a:r>
            <a:endParaRPr b="1" sz="3200">
              <a:latin typeface="Calibri"/>
              <a:ea typeface="Calibri"/>
              <a:cs typeface="Calibri"/>
              <a:sym typeface="Calibri"/>
            </a:endParaRPr>
          </a:p>
        </p:txBody>
      </p:sp>
      <p:pic>
        <p:nvPicPr>
          <p:cNvPr id="590" name="Google Shape;590;g271b24ef7be_1_242"/>
          <p:cNvPicPr preferRelativeResize="0"/>
          <p:nvPr>
            <p:ph idx="2" type="clipArt"/>
          </p:nvPr>
        </p:nvPicPr>
        <p:blipFill rotWithShape="1">
          <a:blip r:embed="rId3">
            <a:alphaModFix/>
          </a:blip>
          <a:srcRect b="0" l="0" r="0" t="0"/>
          <a:stretch/>
        </p:blipFill>
        <p:spPr>
          <a:xfrm>
            <a:off x="9376093" y="2320207"/>
            <a:ext cx="2155507" cy="3391619"/>
          </a:xfrm>
          <a:prstGeom prst="rect">
            <a:avLst/>
          </a:prstGeom>
          <a:noFill/>
          <a:ln cap="flat" cmpd="sng" w="9525">
            <a:solidFill>
              <a:srgbClr val="000000"/>
            </a:solidFill>
            <a:prstDash val="solid"/>
            <a:round/>
            <a:headEnd len="sm" w="sm" type="none"/>
            <a:tailEnd len="sm" w="sm" type="none"/>
          </a:ln>
          <a:effectLst>
            <a:outerShdw rotWithShape="0" algn="ctr" dir="2700000" dist="107763">
              <a:schemeClr val="dk2"/>
            </a:outerShdw>
          </a:effectLst>
        </p:spPr>
      </p:pic>
      <p:pic>
        <p:nvPicPr>
          <p:cNvPr descr="C:\Users\Vaio\Pictures\AMIGOS\Foto0050.jpg" id="591" name="Google Shape;591;g271b24ef7be_1_242"/>
          <p:cNvPicPr preferRelativeResize="0"/>
          <p:nvPr/>
        </p:nvPicPr>
        <p:blipFill rotWithShape="1">
          <a:blip r:embed="rId4">
            <a:alphaModFix/>
          </a:blip>
          <a:srcRect b="0" l="0" r="0" t="0"/>
          <a:stretch/>
        </p:blipFill>
        <p:spPr>
          <a:xfrm>
            <a:off x="711200" y="2320207"/>
            <a:ext cx="4522150" cy="3391625"/>
          </a:xfrm>
          <a:prstGeom prst="rect">
            <a:avLst/>
          </a:prstGeom>
          <a:noFill/>
          <a:ln>
            <a:noFill/>
          </a:ln>
        </p:spPr>
      </p:pic>
      <p:sp>
        <p:nvSpPr>
          <p:cNvPr id="592" name="Google Shape;592;g271b24ef7be_1_242"/>
          <p:cNvSpPr/>
          <p:nvPr/>
        </p:nvSpPr>
        <p:spPr>
          <a:xfrm>
            <a:off x="5770372" y="2320200"/>
            <a:ext cx="3068700" cy="2900400"/>
          </a:xfrm>
          <a:prstGeom prst="cloudCallout">
            <a:avLst>
              <a:gd fmla="val -20833" name="adj1"/>
              <a:gd fmla="val 62500" name="adj2"/>
            </a:avLst>
          </a:prstGeom>
          <a:gradFill>
            <a:gsLst>
              <a:gs pos="0">
                <a:srgbClr val="046692"/>
              </a:gs>
              <a:gs pos="100000">
                <a:srgbClr val="A3C6E2"/>
              </a:gs>
            </a:gsLst>
            <a:lin ang="16200000" scaled="0"/>
          </a:gradFill>
          <a:ln cap="flat" cmpd="sng" w="9525">
            <a:solidFill>
              <a:srgbClr val="115D8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30475" lIns="60950" spcFirstLastPara="1" rIns="60950" wrap="square" tIns="30475">
            <a:noAutofit/>
          </a:bodyPr>
          <a:lstStyle/>
          <a:p>
            <a:pPr indent="0" lvl="0" marL="0" marR="0" rtl="0" algn="ctr">
              <a:lnSpc>
                <a:spcPct val="100000"/>
              </a:lnSpc>
              <a:spcBef>
                <a:spcPts val="0"/>
              </a:spcBef>
              <a:spcAft>
                <a:spcPts val="0"/>
              </a:spcAft>
              <a:buNone/>
            </a:pPr>
            <a:r>
              <a:rPr b="0" i="0" lang="es" sz="1600" u="none" cap="none" strike="noStrike">
                <a:solidFill>
                  <a:schemeClr val="lt1"/>
                </a:solidFill>
                <a:latin typeface="Arial"/>
                <a:ea typeface="Arial"/>
                <a:cs typeface="Arial"/>
                <a:sym typeface="Arial"/>
              </a:rPr>
              <a:t>1.50 de altura del suelo al bulbo del termómetro</a:t>
            </a:r>
            <a:endParaRPr sz="9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271b24ef7be_1_249"/>
          <p:cNvSpPr txBox="1"/>
          <p:nvPr>
            <p:ph idx="1" type="body"/>
          </p:nvPr>
        </p:nvSpPr>
        <p:spPr>
          <a:xfrm>
            <a:off x="390375" y="709575"/>
            <a:ext cx="11369100" cy="615600"/>
          </a:xfrm>
          <a:prstGeom prst="rect">
            <a:avLst/>
          </a:prstGeom>
          <a:noFill/>
          <a:ln>
            <a:noFill/>
          </a:ln>
        </p:spPr>
        <p:txBody>
          <a:bodyPr anchorCtr="0" anchor="t" bIns="0" lIns="0" spcFirstLastPara="1" rIns="0" wrap="square" tIns="0">
            <a:spAutoFit/>
          </a:bodyPr>
          <a:lstStyle/>
          <a:p>
            <a:pPr indent="-152400" lvl="0" marL="304800" marR="0" rtl="0" algn="ctr">
              <a:lnSpc>
                <a:spcPct val="100000"/>
              </a:lnSpc>
              <a:spcBef>
                <a:spcPts val="0"/>
              </a:spcBef>
              <a:spcAft>
                <a:spcPts val="0"/>
              </a:spcAft>
              <a:buClr>
                <a:srgbClr val="000000"/>
              </a:buClr>
              <a:buSzPts val="900"/>
              <a:buFont typeface="Arial"/>
              <a:buNone/>
            </a:pPr>
            <a:r>
              <a:rPr b="1" lang="es" sz="4000">
                <a:latin typeface="Calibri"/>
                <a:ea typeface="Calibri"/>
                <a:cs typeface="Calibri"/>
                <a:sym typeface="Calibri"/>
              </a:rPr>
              <a:t>La caseta meteorológica</a:t>
            </a:r>
            <a:endParaRPr sz="4000">
              <a:latin typeface="Calibri"/>
              <a:ea typeface="Calibri"/>
              <a:cs typeface="Calibri"/>
              <a:sym typeface="Calibri"/>
            </a:endParaRPr>
          </a:p>
        </p:txBody>
      </p:sp>
      <p:sp>
        <p:nvSpPr>
          <p:cNvPr id="598" name="Google Shape;598;g271b24ef7be_1_249"/>
          <p:cNvSpPr txBox="1"/>
          <p:nvPr/>
        </p:nvSpPr>
        <p:spPr>
          <a:xfrm>
            <a:off x="538999" y="1534950"/>
            <a:ext cx="10698600" cy="4262100"/>
          </a:xfrm>
          <a:prstGeom prst="rect">
            <a:avLst/>
          </a:prstGeom>
          <a:noFill/>
          <a:ln>
            <a:noFill/>
          </a:ln>
        </p:spPr>
        <p:txBody>
          <a:bodyPr anchorCtr="0" anchor="t" bIns="60950" lIns="60950" spcFirstLastPara="1" rIns="60950" wrap="square" tIns="60950">
            <a:spAutoFit/>
          </a:bodyPr>
          <a:lstStyle/>
          <a:p>
            <a:pPr indent="0" lvl="0" marL="38100" marR="0" rtl="0" algn="l">
              <a:lnSpc>
                <a:spcPct val="115000"/>
              </a:lnSpc>
              <a:spcBef>
                <a:spcPts val="100"/>
              </a:spcBef>
              <a:spcAft>
                <a:spcPts val="0"/>
              </a:spcAft>
              <a:buClr>
                <a:srgbClr val="000000"/>
              </a:buClr>
              <a:buSzPts val="1700"/>
              <a:buFont typeface="Arial"/>
              <a:buNone/>
            </a:pPr>
            <a:r>
              <a:rPr b="0" i="0" lang="es" sz="1800" u="none" cap="none" strike="noStrike">
                <a:solidFill>
                  <a:schemeClr val="dk1"/>
                </a:solidFill>
                <a:latin typeface="Calibri"/>
                <a:ea typeface="Calibri"/>
                <a:cs typeface="Calibri"/>
                <a:sym typeface="Calibri"/>
              </a:rPr>
              <a:t>Las mediciones de atmósfera se pueden realizar en una caseta meteorológica. GLOBE nos indica cómo construirla.</a:t>
            </a:r>
            <a:endParaRPr b="0" i="0" sz="1800" u="none" cap="none" strike="noStrike">
              <a:solidFill>
                <a:schemeClr val="dk1"/>
              </a:solidFill>
              <a:latin typeface="Calibri"/>
              <a:ea typeface="Calibri"/>
              <a:cs typeface="Calibri"/>
              <a:sym typeface="Calibri"/>
            </a:endParaRPr>
          </a:p>
          <a:p>
            <a:pPr indent="0" lvl="0" marL="38100" marR="0" rtl="0" algn="l">
              <a:lnSpc>
                <a:spcPct val="115000"/>
              </a:lnSpc>
              <a:spcBef>
                <a:spcPts val="100"/>
              </a:spcBef>
              <a:spcAft>
                <a:spcPts val="0"/>
              </a:spcAft>
              <a:buClr>
                <a:srgbClr val="000000"/>
              </a:buClr>
              <a:buSzPts val="900"/>
              <a:buFont typeface="Arial"/>
              <a:buNone/>
            </a:pPr>
            <a:r>
              <a:t/>
            </a:r>
            <a:endParaRPr b="0" i="0" sz="1800" u="none" cap="none" strike="noStrike">
              <a:solidFill>
                <a:schemeClr val="dk1"/>
              </a:solidFill>
              <a:latin typeface="Calibri"/>
              <a:ea typeface="Calibri"/>
              <a:cs typeface="Calibri"/>
              <a:sym typeface="Calibri"/>
            </a:endParaRPr>
          </a:p>
          <a:p>
            <a:pPr indent="0" lvl="0" marL="12700" marR="0" rtl="0" algn="l">
              <a:lnSpc>
                <a:spcPct val="115000"/>
              </a:lnSpc>
              <a:spcBef>
                <a:spcPts val="200"/>
              </a:spcBef>
              <a:spcAft>
                <a:spcPts val="0"/>
              </a:spcAft>
              <a:buClr>
                <a:srgbClr val="000000"/>
              </a:buClr>
              <a:buSzPts val="1700"/>
              <a:buFont typeface="Arial"/>
              <a:buNone/>
            </a:pPr>
            <a:r>
              <a:rPr b="1" i="0" lang="es" sz="1800" u="none" cap="none" strike="noStrike">
                <a:solidFill>
                  <a:schemeClr val="dk1"/>
                </a:solidFill>
                <a:latin typeface="Calibri"/>
                <a:ea typeface="Calibri"/>
                <a:cs typeface="Calibri"/>
                <a:sym typeface="Calibri"/>
              </a:rPr>
              <a:t>Debemos tener en cuenta:</a:t>
            </a:r>
            <a:endParaRPr b="1" i="0" sz="1800" u="none" cap="none" strike="noStrike">
              <a:solidFill>
                <a:schemeClr val="dk1"/>
              </a:solidFill>
              <a:latin typeface="Calibri"/>
              <a:ea typeface="Calibri"/>
              <a:cs typeface="Calibri"/>
              <a:sym typeface="Calibri"/>
            </a:endParaRPr>
          </a:p>
          <a:p>
            <a:pPr indent="-266700" lvl="0" marL="304800" marR="0" rtl="0" algn="l">
              <a:lnSpc>
                <a:spcPct val="115000"/>
              </a:lnSpc>
              <a:spcBef>
                <a:spcPts val="0"/>
              </a:spcBef>
              <a:spcAft>
                <a:spcPts val="0"/>
              </a:spcAft>
              <a:buClr>
                <a:schemeClr val="dk1"/>
              </a:buClr>
              <a:buSzPts val="1800"/>
              <a:buFont typeface="Arial"/>
              <a:buChar char="●"/>
            </a:pPr>
            <a:r>
              <a:rPr b="0" i="0" lang="es" sz="1800" u="none" cap="none" strike="noStrike">
                <a:solidFill>
                  <a:schemeClr val="dk1"/>
                </a:solidFill>
                <a:latin typeface="Calibri"/>
                <a:ea typeface="Calibri"/>
                <a:cs typeface="Calibri"/>
                <a:sym typeface="Calibri"/>
              </a:rPr>
              <a:t>Que sea de madera resistente</a:t>
            </a:r>
            <a:endParaRPr b="0" i="0" sz="1800" u="none" cap="none" strike="noStrike">
              <a:solidFill>
                <a:schemeClr val="dk1"/>
              </a:solidFill>
              <a:latin typeface="Calibri"/>
              <a:ea typeface="Calibri"/>
              <a:cs typeface="Calibri"/>
              <a:sym typeface="Calibri"/>
            </a:endParaRPr>
          </a:p>
          <a:p>
            <a:pPr indent="-266700" lvl="0" marL="304800" marR="50800" rtl="0" algn="just">
              <a:lnSpc>
                <a:spcPct val="115000"/>
              </a:lnSpc>
              <a:spcBef>
                <a:spcPts val="0"/>
              </a:spcBef>
              <a:spcAft>
                <a:spcPts val="0"/>
              </a:spcAft>
              <a:buClr>
                <a:schemeClr val="dk1"/>
              </a:buClr>
              <a:buSzPts val="1800"/>
              <a:buFont typeface="Calibri"/>
              <a:buChar char="●"/>
            </a:pPr>
            <a:r>
              <a:rPr b="0" i="0" lang="es" sz="1800" u="none" cap="none" strike="noStrike">
                <a:solidFill>
                  <a:schemeClr val="dk1"/>
                </a:solidFill>
                <a:latin typeface="Calibri"/>
                <a:ea typeface="Calibri"/>
                <a:cs typeface="Calibri"/>
                <a:sym typeface="Calibri"/>
              </a:rPr>
              <a:t>Pintarla de blanco</a:t>
            </a:r>
            <a:endParaRPr b="0" i="0" sz="1800" u="none" cap="none" strike="noStrike">
              <a:solidFill>
                <a:schemeClr val="dk1"/>
              </a:solidFill>
              <a:latin typeface="Calibri"/>
              <a:ea typeface="Calibri"/>
              <a:cs typeface="Calibri"/>
              <a:sym typeface="Calibri"/>
            </a:endParaRPr>
          </a:p>
          <a:p>
            <a:pPr indent="-266700" lvl="0" marL="304800" marR="50800" rtl="0" algn="just">
              <a:lnSpc>
                <a:spcPct val="115000"/>
              </a:lnSpc>
              <a:spcBef>
                <a:spcPts val="0"/>
              </a:spcBef>
              <a:spcAft>
                <a:spcPts val="0"/>
              </a:spcAft>
              <a:buClr>
                <a:schemeClr val="dk1"/>
              </a:buClr>
              <a:buSzPts val="1800"/>
              <a:buFont typeface="Calibri"/>
              <a:buChar char="●"/>
            </a:pPr>
            <a:r>
              <a:rPr b="0" i="0" lang="es" sz="1800" u="none" cap="none" strike="noStrike">
                <a:solidFill>
                  <a:schemeClr val="dk1"/>
                </a:solidFill>
                <a:latin typeface="Calibri"/>
                <a:ea typeface="Calibri"/>
                <a:cs typeface="Calibri"/>
                <a:sym typeface="Calibri"/>
              </a:rPr>
              <a:t>Respetar las ventilaciones en paredes y puerta</a:t>
            </a:r>
            <a:endParaRPr b="0" i="0" sz="1800" u="none" cap="none" strike="noStrike">
              <a:solidFill>
                <a:schemeClr val="dk1"/>
              </a:solidFill>
              <a:latin typeface="Calibri"/>
              <a:ea typeface="Calibri"/>
              <a:cs typeface="Calibri"/>
              <a:sym typeface="Calibri"/>
            </a:endParaRPr>
          </a:p>
          <a:p>
            <a:pPr indent="-266700" lvl="0" marL="304800" marR="50800" rtl="0" algn="just">
              <a:lnSpc>
                <a:spcPct val="115000"/>
              </a:lnSpc>
              <a:spcBef>
                <a:spcPts val="0"/>
              </a:spcBef>
              <a:spcAft>
                <a:spcPts val="0"/>
              </a:spcAft>
              <a:buClr>
                <a:schemeClr val="dk1"/>
              </a:buClr>
              <a:buSzPts val="1800"/>
              <a:buFont typeface="Calibri"/>
              <a:buChar char="●"/>
            </a:pPr>
            <a:r>
              <a:rPr b="0" i="0" lang="es" sz="1800" u="none" cap="none" strike="noStrike">
                <a:solidFill>
                  <a:schemeClr val="dk1"/>
                </a:solidFill>
                <a:latin typeface="Calibri"/>
                <a:ea typeface="Calibri"/>
                <a:cs typeface="Calibri"/>
                <a:sym typeface="Calibri"/>
              </a:rPr>
              <a:t>Colocar ganchos para los instrumentos y que queden </a:t>
            </a:r>
            <a:endParaRPr b="0" i="0" sz="1800" u="none" cap="none" strike="noStrike">
              <a:solidFill>
                <a:schemeClr val="dk1"/>
              </a:solidFill>
              <a:latin typeface="Calibri"/>
              <a:ea typeface="Calibri"/>
              <a:cs typeface="Calibri"/>
              <a:sym typeface="Calibri"/>
            </a:endParaRPr>
          </a:p>
          <a:p>
            <a:pPr indent="0" lvl="0" marL="304800" marR="50800" rtl="0" algn="just">
              <a:lnSpc>
                <a:spcPct val="115000"/>
              </a:lnSpc>
              <a:spcBef>
                <a:spcPts val="0"/>
              </a:spcBef>
              <a:spcAft>
                <a:spcPts val="0"/>
              </a:spcAft>
              <a:buClr>
                <a:srgbClr val="000000"/>
              </a:buClr>
              <a:buSzPts val="1700"/>
              <a:buFont typeface="Arial"/>
              <a:buNone/>
            </a:pPr>
            <a:r>
              <a:rPr b="0" i="0" lang="es" sz="1800" u="none" cap="none" strike="noStrike">
                <a:solidFill>
                  <a:schemeClr val="dk1"/>
                </a:solidFill>
                <a:latin typeface="Calibri"/>
                <a:ea typeface="Calibri"/>
                <a:cs typeface="Calibri"/>
                <a:sym typeface="Calibri"/>
              </a:rPr>
              <a:t>separados de las paredes</a:t>
            </a:r>
            <a:endParaRPr b="0" i="0" sz="1800" u="none" cap="none" strike="noStrike">
              <a:solidFill>
                <a:schemeClr val="dk1"/>
              </a:solidFill>
              <a:latin typeface="Calibri"/>
              <a:ea typeface="Calibri"/>
              <a:cs typeface="Calibri"/>
              <a:sym typeface="Calibri"/>
            </a:endParaRPr>
          </a:p>
          <a:p>
            <a:pPr indent="-266700" lvl="0" marL="304800" marR="50800" rtl="0" algn="just">
              <a:lnSpc>
                <a:spcPct val="115000"/>
              </a:lnSpc>
              <a:spcBef>
                <a:spcPts val="0"/>
              </a:spcBef>
              <a:spcAft>
                <a:spcPts val="0"/>
              </a:spcAft>
              <a:buClr>
                <a:schemeClr val="dk1"/>
              </a:buClr>
              <a:buSzPts val="1800"/>
              <a:buFont typeface="Calibri"/>
              <a:buChar char="●"/>
            </a:pPr>
            <a:r>
              <a:rPr b="0" i="0" lang="es" sz="1800" u="none" cap="none" strike="noStrike">
                <a:solidFill>
                  <a:schemeClr val="dk1"/>
                </a:solidFill>
                <a:latin typeface="Calibri"/>
                <a:ea typeface="Calibri"/>
                <a:cs typeface="Calibri"/>
                <a:sym typeface="Calibri"/>
              </a:rPr>
              <a:t>Colocarla en un lugar seguro de la escuela, o que </a:t>
            </a:r>
            <a:endParaRPr b="0" i="0" sz="1800" u="none" cap="none" strike="noStrike">
              <a:solidFill>
                <a:schemeClr val="dk1"/>
              </a:solidFill>
              <a:latin typeface="Calibri"/>
              <a:ea typeface="Calibri"/>
              <a:cs typeface="Calibri"/>
              <a:sym typeface="Calibri"/>
            </a:endParaRPr>
          </a:p>
          <a:p>
            <a:pPr indent="0" lvl="0" marL="304800" marR="50800" rtl="0" algn="just">
              <a:lnSpc>
                <a:spcPct val="115000"/>
              </a:lnSpc>
              <a:spcBef>
                <a:spcPts val="0"/>
              </a:spcBef>
              <a:spcAft>
                <a:spcPts val="0"/>
              </a:spcAft>
              <a:buClr>
                <a:srgbClr val="000000"/>
              </a:buClr>
              <a:buSzPts val="1700"/>
              <a:buFont typeface="Arial"/>
              <a:buNone/>
            </a:pPr>
            <a:r>
              <a:rPr b="0" i="0" lang="es" sz="1800" u="none" cap="none" strike="noStrike">
                <a:solidFill>
                  <a:schemeClr val="dk1"/>
                </a:solidFill>
                <a:latin typeface="Calibri"/>
                <a:ea typeface="Calibri"/>
                <a:cs typeface="Calibri"/>
                <a:sym typeface="Calibri"/>
              </a:rPr>
              <a:t>quede bajo llave</a:t>
            </a:r>
            <a:endParaRPr b="0" i="0" sz="1800" u="none" cap="none" strike="noStrike">
              <a:solidFill>
                <a:schemeClr val="dk1"/>
              </a:solidFill>
              <a:latin typeface="Calibri"/>
              <a:ea typeface="Calibri"/>
              <a:cs typeface="Calibri"/>
              <a:sym typeface="Calibri"/>
            </a:endParaRPr>
          </a:p>
          <a:p>
            <a:pPr indent="-266700" lvl="0" marL="304800" marR="50800" rtl="0" algn="just">
              <a:lnSpc>
                <a:spcPct val="115000"/>
              </a:lnSpc>
              <a:spcBef>
                <a:spcPts val="0"/>
              </a:spcBef>
              <a:spcAft>
                <a:spcPts val="0"/>
              </a:spcAft>
              <a:buClr>
                <a:schemeClr val="dk1"/>
              </a:buClr>
              <a:buSzPts val="1800"/>
              <a:buFont typeface="Calibri"/>
              <a:buChar char="●"/>
            </a:pPr>
            <a:r>
              <a:rPr b="0" i="0" lang="es" sz="1800" u="none" cap="none" strike="noStrike">
                <a:solidFill>
                  <a:schemeClr val="dk1"/>
                </a:solidFill>
                <a:latin typeface="Calibri"/>
                <a:ea typeface="Calibri"/>
                <a:cs typeface="Calibri"/>
                <a:sym typeface="Calibri"/>
              </a:rPr>
              <a:t>La puerta debe orientarse hacia el sur en el </a:t>
            </a:r>
            <a:endParaRPr b="0" i="0" sz="1800" u="none" cap="none" strike="noStrike">
              <a:solidFill>
                <a:schemeClr val="dk1"/>
              </a:solidFill>
              <a:latin typeface="Calibri"/>
              <a:ea typeface="Calibri"/>
              <a:cs typeface="Calibri"/>
              <a:sym typeface="Calibri"/>
            </a:endParaRPr>
          </a:p>
          <a:p>
            <a:pPr indent="0" lvl="0" marL="304800" marR="50800" rtl="0" algn="just">
              <a:lnSpc>
                <a:spcPct val="115000"/>
              </a:lnSpc>
              <a:spcBef>
                <a:spcPts val="0"/>
              </a:spcBef>
              <a:spcAft>
                <a:spcPts val="0"/>
              </a:spcAft>
              <a:buClr>
                <a:srgbClr val="000000"/>
              </a:buClr>
              <a:buSzPts val="1700"/>
              <a:buFont typeface="Arial"/>
              <a:buNone/>
            </a:pPr>
            <a:r>
              <a:rPr b="0" i="0" lang="es" sz="1800" u="none" cap="none" strike="noStrike">
                <a:solidFill>
                  <a:schemeClr val="dk1"/>
                </a:solidFill>
                <a:latin typeface="Calibri"/>
                <a:ea typeface="Calibri"/>
                <a:cs typeface="Calibri"/>
                <a:sym typeface="Calibri"/>
              </a:rPr>
              <a:t>hemisferio sur y al norte en el hemisferio norte</a:t>
            </a:r>
            <a:endParaRPr b="0" i="0" sz="1800" u="none" cap="none" strike="noStrike">
              <a:solidFill>
                <a:schemeClr val="dk1"/>
              </a:solidFill>
              <a:latin typeface="Calibri"/>
              <a:ea typeface="Calibri"/>
              <a:cs typeface="Calibri"/>
              <a:sym typeface="Calibri"/>
            </a:endParaRPr>
          </a:p>
          <a:p>
            <a:pPr indent="-266700" lvl="0" marL="304800" marR="50800" rtl="0" algn="just">
              <a:lnSpc>
                <a:spcPct val="115000"/>
              </a:lnSpc>
              <a:spcBef>
                <a:spcPts val="0"/>
              </a:spcBef>
              <a:spcAft>
                <a:spcPts val="0"/>
              </a:spcAft>
              <a:buClr>
                <a:schemeClr val="dk1"/>
              </a:buClr>
              <a:buSzPts val="1800"/>
              <a:buFont typeface="Calibri"/>
              <a:buChar char="●"/>
            </a:pPr>
            <a:r>
              <a:rPr b="0" i="0" lang="es" sz="1800" u="none" cap="none" strike="noStrike">
                <a:solidFill>
                  <a:schemeClr val="dk1"/>
                </a:solidFill>
                <a:latin typeface="Calibri"/>
                <a:ea typeface="Calibri"/>
                <a:cs typeface="Calibri"/>
                <a:sym typeface="Calibri"/>
              </a:rPr>
              <a:t>Deseable: instalarla sobre cobertura herbácea</a:t>
            </a:r>
            <a:endParaRPr b="0" i="0" sz="1800" u="none" cap="none" strike="noStrike">
              <a:solidFill>
                <a:schemeClr val="dk1"/>
              </a:solidFill>
              <a:latin typeface="Calibri"/>
              <a:ea typeface="Calibri"/>
              <a:cs typeface="Calibri"/>
              <a:sym typeface="Calibri"/>
            </a:endParaRPr>
          </a:p>
        </p:txBody>
      </p:sp>
      <p:pic>
        <p:nvPicPr>
          <p:cNvPr id="599" name="Google Shape;599;g271b24ef7be_1_249"/>
          <p:cNvPicPr preferRelativeResize="0"/>
          <p:nvPr/>
        </p:nvPicPr>
        <p:blipFill rotWithShape="1">
          <a:blip r:embed="rId3">
            <a:alphaModFix/>
          </a:blip>
          <a:srcRect b="0" l="0" r="0" t="0"/>
          <a:stretch/>
        </p:blipFill>
        <p:spPr>
          <a:xfrm>
            <a:off x="6482833" y="3556542"/>
            <a:ext cx="1430733" cy="2373850"/>
          </a:xfrm>
          <a:prstGeom prst="rect">
            <a:avLst/>
          </a:prstGeom>
          <a:noFill/>
          <a:ln>
            <a:noFill/>
          </a:ln>
        </p:spPr>
      </p:pic>
      <p:pic>
        <p:nvPicPr>
          <p:cNvPr id="600" name="Google Shape;600;g271b24ef7be_1_249"/>
          <p:cNvPicPr preferRelativeResize="0"/>
          <p:nvPr/>
        </p:nvPicPr>
        <p:blipFill rotWithShape="1">
          <a:blip r:embed="rId4">
            <a:alphaModFix/>
          </a:blip>
          <a:srcRect b="0" l="0" r="0" t="0"/>
          <a:stretch/>
        </p:blipFill>
        <p:spPr>
          <a:xfrm>
            <a:off x="8300500" y="2180100"/>
            <a:ext cx="3458983" cy="2971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271b24ef7be_1_256"/>
          <p:cNvSpPr txBox="1"/>
          <p:nvPr>
            <p:ph idx="1" type="body"/>
          </p:nvPr>
        </p:nvSpPr>
        <p:spPr>
          <a:xfrm>
            <a:off x="481850" y="998300"/>
            <a:ext cx="11258400" cy="554100"/>
          </a:xfrm>
          <a:prstGeom prst="rect">
            <a:avLst/>
          </a:prstGeom>
          <a:noFill/>
          <a:ln>
            <a:noFill/>
          </a:ln>
        </p:spPr>
        <p:txBody>
          <a:bodyPr anchorCtr="0" anchor="t" bIns="0" lIns="0" spcFirstLastPara="1" rIns="0" wrap="square" tIns="0">
            <a:spAutoFit/>
          </a:bodyPr>
          <a:lstStyle/>
          <a:p>
            <a:pPr indent="-152400" lvl="0" marL="304800" marR="0" rtl="0" algn="ctr">
              <a:lnSpc>
                <a:spcPct val="100000"/>
              </a:lnSpc>
              <a:spcBef>
                <a:spcPts val="0"/>
              </a:spcBef>
              <a:spcAft>
                <a:spcPts val="0"/>
              </a:spcAft>
              <a:buClr>
                <a:srgbClr val="000000"/>
              </a:buClr>
              <a:buSzPts val="900"/>
              <a:buFont typeface="Arial"/>
              <a:buNone/>
            </a:pPr>
            <a:r>
              <a:rPr b="1" lang="es" sz="3600">
                <a:latin typeface="Calibri"/>
                <a:ea typeface="Calibri"/>
                <a:cs typeface="Calibri"/>
                <a:sym typeface="Calibri"/>
              </a:rPr>
              <a:t>Tomar los datos de temperatura al mediodía solar</a:t>
            </a:r>
            <a:endParaRPr sz="3600">
              <a:latin typeface="Calibri"/>
              <a:ea typeface="Calibri"/>
              <a:cs typeface="Calibri"/>
              <a:sym typeface="Calibri"/>
            </a:endParaRPr>
          </a:p>
        </p:txBody>
      </p:sp>
      <p:pic>
        <p:nvPicPr>
          <p:cNvPr id="606" name="Google Shape;606;g271b24ef7be_1_256"/>
          <p:cNvPicPr preferRelativeResize="0"/>
          <p:nvPr/>
        </p:nvPicPr>
        <p:blipFill rotWithShape="1">
          <a:blip r:embed="rId3">
            <a:alphaModFix/>
          </a:blip>
          <a:srcRect b="0" l="0" r="0" t="0"/>
          <a:stretch/>
        </p:blipFill>
        <p:spPr>
          <a:xfrm>
            <a:off x="1290391" y="1795242"/>
            <a:ext cx="5107584" cy="2184917"/>
          </a:xfrm>
          <a:prstGeom prst="rect">
            <a:avLst/>
          </a:prstGeom>
          <a:noFill/>
          <a:ln>
            <a:noFill/>
          </a:ln>
        </p:spPr>
      </p:pic>
      <p:sp>
        <p:nvSpPr>
          <p:cNvPr id="607" name="Google Shape;607;g271b24ef7be_1_256"/>
          <p:cNvSpPr txBox="1"/>
          <p:nvPr/>
        </p:nvSpPr>
        <p:spPr>
          <a:xfrm>
            <a:off x="802983" y="4115750"/>
            <a:ext cx="6082500" cy="1847100"/>
          </a:xfrm>
          <a:prstGeom prst="rect">
            <a:avLst/>
          </a:prstGeom>
          <a:noFill/>
          <a:ln>
            <a:noFill/>
          </a:ln>
        </p:spPr>
        <p:txBody>
          <a:bodyPr anchorCtr="0" anchor="t" bIns="60950" lIns="60950" spcFirstLastPara="1" rIns="60950" wrap="square" tIns="60950">
            <a:spAutoFit/>
          </a:bodyPr>
          <a:lstStyle/>
          <a:p>
            <a:pPr indent="-254000" lvl="0" marL="304800" marR="0" rtl="0" algn="just">
              <a:lnSpc>
                <a:spcPct val="100000"/>
              </a:lnSpc>
              <a:spcBef>
                <a:spcPts val="100"/>
              </a:spcBef>
              <a:spcAft>
                <a:spcPts val="0"/>
              </a:spcAft>
              <a:buClr>
                <a:schemeClr val="dk1"/>
              </a:buClr>
              <a:buSzPts val="1600"/>
              <a:buFont typeface="Calibri"/>
              <a:buChar char="●"/>
            </a:pPr>
            <a:r>
              <a:rPr b="0" i="0" lang="es" sz="1600" u="none" cap="none" strike="noStrike">
                <a:solidFill>
                  <a:schemeClr val="dk1"/>
                </a:solidFill>
                <a:latin typeface="Calibri"/>
                <a:ea typeface="Calibri"/>
                <a:cs typeface="Calibri"/>
                <a:sym typeface="Calibri"/>
              </a:rPr>
              <a:t>Para  asegurar  que  los  datos  sean  comparables  en  todo  el  mundo</a:t>
            </a:r>
            <a:endParaRPr b="0" i="0" sz="1600" u="none" cap="none" strike="noStrike">
              <a:solidFill>
                <a:schemeClr val="dk1"/>
              </a:solidFill>
              <a:latin typeface="Calibri"/>
              <a:ea typeface="Calibri"/>
              <a:cs typeface="Calibri"/>
              <a:sym typeface="Calibri"/>
            </a:endParaRPr>
          </a:p>
          <a:p>
            <a:pPr indent="-254000" lvl="0" marL="304800" marR="0" rtl="0" algn="just">
              <a:lnSpc>
                <a:spcPct val="100000"/>
              </a:lnSpc>
              <a:spcBef>
                <a:spcPts val="0"/>
              </a:spcBef>
              <a:spcAft>
                <a:spcPts val="0"/>
              </a:spcAft>
              <a:buClr>
                <a:schemeClr val="dk1"/>
              </a:buClr>
              <a:buSzPts val="1600"/>
              <a:buFont typeface="Calibri"/>
              <a:buChar char="●"/>
            </a:pPr>
            <a:r>
              <a:rPr b="0" i="0" lang="es" sz="1600" u="none" cap="none" strike="noStrike">
                <a:solidFill>
                  <a:schemeClr val="dk1"/>
                </a:solidFill>
                <a:latin typeface="Calibri"/>
                <a:ea typeface="Calibri"/>
                <a:cs typeface="Calibri"/>
                <a:sym typeface="Calibri"/>
              </a:rPr>
              <a:t>Esta hora no es usualmente a las 12 pm en su reloj.</a:t>
            </a:r>
            <a:endParaRPr b="0" i="0" sz="1600" u="none" cap="none" strike="noStrike">
              <a:solidFill>
                <a:schemeClr val="dk1"/>
              </a:solidFill>
              <a:latin typeface="Calibri"/>
              <a:ea typeface="Calibri"/>
              <a:cs typeface="Calibri"/>
              <a:sym typeface="Calibri"/>
            </a:endParaRPr>
          </a:p>
          <a:p>
            <a:pPr indent="-254000" lvl="0" marL="304800" marR="12700" rtl="0" algn="just">
              <a:lnSpc>
                <a:spcPct val="100000"/>
              </a:lnSpc>
              <a:spcBef>
                <a:spcPts val="0"/>
              </a:spcBef>
              <a:spcAft>
                <a:spcPts val="0"/>
              </a:spcAft>
              <a:buClr>
                <a:schemeClr val="dk1"/>
              </a:buClr>
              <a:buSzPts val="1600"/>
              <a:buFont typeface="Calibri"/>
              <a:buChar char="●"/>
            </a:pPr>
            <a:r>
              <a:rPr b="0" i="0" lang="es" sz="1600" u="none" cap="none" strike="noStrike">
                <a:solidFill>
                  <a:schemeClr val="dk1"/>
                </a:solidFill>
                <a:latin typeface="Calibri"/>
                <a:ea typeface="Calibri"/>
                <a:cs typeface="Calibri"/>
                <a:sym typeface="Calibri"/>
              </a:rPr>
              <a:t>Puede calcular el mediodía solar local hallando el tiempo promedio entre la hora de la salida de sol y la puesta de sol de un día en particular.</a:t>
            </a:r>
            <a:endParaRPr b="0" i="0" sz="1600" u="none" cap="none" strike="noStrike">
              <a:solidFill>
                <a:schemeClr val="dk1"/>
              </a:solidFill>
              <a:latin typeface="Calibri"/>
              <a:ea typeface="Calibri"/>
              <a:cs typeface="Calibri"/>
              <a:sym typeface="Calibri"/>
            </a:endParaRPr>
          </a:p>
          <a:p>
            <a:pPr indent="-254000" lvl="0" marL="304800" marR="12700" rtl="0" algn="just">
              <a:lnSpc>
                <a:spcPct val="100000"/>
              </a:lnSpc>
              <a:spcBef>
                <a:spcPts val="0"/>
              </a:spcBef>
              <a:spcAft>
                <a:spcPts val="0"/>
              </a:spcAft>
              <a:buClr>
                <a:schemeClr val="dk1"/>
              </a:buClr>
              <a:buSzPts val="1600"/>
              <a:buFont typeface="Calibri"/>
              <a:buChar char="●"/>
            </a:pPr>
            <a:r>
              <a:rPr b="0" i="0" lang="es" sz="1600" u="none" cap="none" strike="noStrike">
                <a:solidFill>
                  <a:schemeClr val="dk1"/>
                </a:solidFill>
                <a:latin typeface="Calibri"/>
                <a:ea typeface="Calibri"/>
                <a:cs typeface="Calibri"/>
                <a:sym typeface="Calibri"/>
              </a:rPr>
              <a:t>Informará su hora como UTC, o Tiempo Universal Coordinado.</a:t>
            </a:r>
            <a:endParaRPr b="0" i="0" sz="1600" u="none" cap="none" strike="noStrike">
              <a:solidFill>
                <a:schemeClr val="dk1"/>
              </a:solidFill>
              <a:latin typeface="Calibri"/>
              <a:ea typeface="Calibri"/>
              <a:cs typeface="Calibri"/>
              <a:sym typeface="Calibri"/>
            </a:endParaRPr>
          </a:p>
        </p:txBody>
      </p:sp>
      <p:graphicFrame>
        <p:nvGraphicFramePr>
          <p:cNvPr id="608" name="Google Shape;608;g271b24ef7be_1_256"/>
          <p:cNvGraphicFramePr/>
          <p:nvPr/>
        </p:nvGraphicFramePr>
        <p:xfrm>
          <a:off x="7335133" y="1938683"/>
          <a:ext cx="3000000" cy="3000000"/>
        </p:xfrm>
        <a:graphic>
          <a:graphicData uri="http://schemas.openxmlformats.org/drawingml/2006/table">
            <a:tbl>
              <a:tblPr>
                <a:noFill/>
                <a:tableStyleId>{02EF76DE-7640-4882-AAD4-E58D4E253264}</a:tableStyleId>
              </a:tblPr>
              <a:tblGrid>
                <a:gridCol w="2217000"/>
                <a:gridCol w="2188125"/>
              </a:tblGrid>
              <a:tr h="399625">
                <a:tc gridSpan="2">
                  <a:txBody>
                    <a:bodyPr/>
                    <a:lstStyle/>
                    <a:p>
                      <a:pPr indent="0" lvl="0" marL="0" marR="0" rtl="0" algn="ctr">
                        <a:lnSpc>
                          <a:spcPct val="115000"/>
                        </a:lnSpc>
                        <a:spcBef>
                          <a:spcPts val="0"/>
                        </a:spcBef>
                        <a:spcAft>
                          <a:spcPts val="0"/>
                        </a:spcAft>
                        <a:buClr>
                          <a:srgbClr val="000000"/>
                        </a:buClr>
                        <a:buSzPts val="1600"/>
                        <a:buFont typeface="Arial"/>
                        <a:buNone/>
                      </a:pPr>
                      <a:r>
                        <a:rPr b="1" lang="es" sz="1600" u="none" cap="none" strike="noStrike">
                          <a:latin typeface="Calibri"/>
                          <a:ea typeface="Calibri"/>
                          <a:cs typeface="Calibri"/>
                          <a:sym typeface="Calibri"/>
                        </a:rPr>
                        <a:t>1° de Mayo 2021</a:t>
                      </a:r>
                      <a:endParaRPr b="1" sz="1600" u="none" cap="none" strike="noStrike">
                        <a:latin typeface="Calibri"/>
                        <a:ea typeface="Calibri"/>
                        <a:cs typeface="Calibri"/>
                        <a:sym typeface="Calibri"/>
                      </a:endParaRPr>
                    </a:p>
                  </a:txBody>
                  <a:tcPr marT="60950" marB="60950" marR="60950" marL="60950">
                    <a:lnL cap="flat" cmpd="sng" w="19050">
                      <a:solidFill>
                        <a:srgbClr val="1C4587"/>
                      </a:solidFill>
                      <a:prstDash val="solid"/>
                      <a:round/>
                      <a:headEnd len="sm" w="sm" type="none"/>
                      <a:tailEnd len="sm" w="sm" type="none"/>
                    </a:lnL>
                    <a:lnR cap="flat" cmpd="sng" w="19050">
                      <a:solidFill>
                        <a:srgbClr val="1C4587"/>
                      </a:solidFill>
                      <a:prstDash val="solid"/>
                      <a:round/>
                      <a:headEnd len="sm" w="sm" type="none"/>
                      <a:tailEnd len="sm" w="sm" type="none"/>
                    </a:lnR>
                    <a:lnT cap="flat" cmpd="sng" w="19050">
                      <a:solidFill>
                        <a:srgbClr val="1C4587"/>
                      </a:solidFill>
                      <a:prstDash val="solid"/>
                      <a:round/>
                      <a:headEnd len="sm" w="sm" type="none"/>
                      <a:tailEnd len="sm" w="sm" type="none"/>
                    </a:lnT>
                    <a:lnB cap="flat" cmpd="sng" w="19050">
                      <a:solidFill>
                        <a:srgbClr val="1C4587"/>
                      </a:solidFill>
                      <a:prstDash val="solid"/>
                      <a:round/>
                      <a:headEnd len="sm" w="sm" type="none"/>
                      <a:tailEnd len="sm" w="sm" type="none"/>
                    </a:lnB>
                  </a:tcPr>
                </a:tc>
                <a:tc hMerge="1"/>
              </a:tr>
              <a:tr h="399625">
                <a:tc>
                  <a:txBody>
                    <a:bodyPr/>
                    <a:lstStyle/>
                    <a:p>
                      <a:pPr indent="0" lvl="0" marL="38100" marR="0" rtl="0" algn="l">
                        <a:lnSpc>
                          <a:spcPct val="115000"/>
                        </a:lnSpc>
                        <a:spcBef>
                          <a:spcPts val="0"/>
                        </a:spcBef>
                        <a:spcAft>
                          <a:spcPts val="0"/>
                        </a:spcAft>
                        <a:buClr>
                          <a:srgbClr val="000000"/>
                        </a:buClr>
                        <a:buSzPts val="1600"/>
                        <a:buFont typeface="Arial"/>
                        <a:buNone/>
                      </a:pPr>
                      <a:r>
                        <a:rPr b="1" lang="es" sz="1600" u="none" cap="none" strike="noStrike">
                          <a:latin typeface="Calibri"/>
                          <a:ea typeface="Calibri"/>
                          <a:cs typeface="Calibri"/>
                          <a:sym typeface="Calibri"/>
                        </a:rPr>
                        <a:t>Salida del sol</a:t>
                      </a:r>
                      <a:endParaRPr b="1" sz="1600" u="none" cap="none" strike="noStrike">
                        <a:latin typeface="Calibri"/>
                        <a:ea typeface="Calibri"/>
                        <a:cs typeface="Calibri"/>
                        <a:sym typeface="Calibri"/>
                      </a:endParaRPr>
                    </a:p>
                  </a:txBody>
                  <a:tcPr marT="60950" marB="60950" marR="60950" marL="60950">
                    <a:lnL cap="flat" cmpd="sng" w="19050">
                      <a:solidFill>
                        <a:srgbClr val="1C4587"/>
                      </a:solidFill>
                      <a:prstDash val="solid"/>
                      <a:round/>
                      <a:headEnd len="sm" w="sm" type="none"/>
                      <a:tailEnd len="sm" w="sm" type="none"/>
                    </a:lnL>
                    <a:lnR cap="flat" cmpd="sng" w="19050">
                      <a:solidFill>
                        <a:srgbClr val="1C4587"/>
                      </a:solidFill>
                      <a:prstDash val="solid"/>
                      <a:round/>
                      <a:headEnd len="sm" w="sm" type="none"/>
                      <a:tailEnd len="sm" w="sm" type="none"/>
                    </a:lnR>
                    <a:lnT cap="flat" cmpd="sng" w="19050">
                      <a:solidFill>
                        <a:srgbClr val="1C4587"/>
                      </a:solidFill>
                      <a:prstDash val="solid"/>
                      <a:round/>
                      <a:headEnd len="sm" w="sm" type="none"/>
                      <a:tailEnd len="sm" w="sm" type="none"/>
                    </a:lnT>
                    <a:lnB cap="flat" cmpd="sng" w="19050">
                      <a:solidFill>
                        <a:srgbClr val="1C4587"/>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600"/>
                        <a:buFont typeface="Arial"/>
                        <a:buNone/>
                      </a:pPr>
                      <a:r>
                        <a:rPr b="1" lang="es" sz="1600" u="none" cap="none" strike="noStrike">
                          <a:latin typeface="Calibri"/>
                          <a:ea typeface="Calibri"/>
                          <a:cs typeface="Calibri"/>
                          <a:sym typeface="Calibri"/>
                        </a:rPr>
                        <a:t>7:21 hs.</a:t>
                      </a:r>
                      <a:endParaRPr b="1" sz="1600" u="none" cap="none" strike="noStrike">
                        <a:latin typeface="Calibri"/>
                        <a:ea typeface="Calibri"/>
                        <a:cs typeface="Calibri"/>
                        <a:sym typeface="Calibri"/>
                      </a:endParaRPr>
                    </a:p>
                  </a:txBody>
                  <a:tcPr marT="60950" marB="60950" marR="60950" marL="60950">
                    <a:lnL cap="flat" cmpd="sng" w="19050">
                      <a:solidFill>
                        <a:srgbClr val="1C4587"/>
                      </a:solidFill>
                      <a:prstDash val="solid"/>
                      <a:round/>
                      <a:headEnd len="sm" w="sm" type="none"/>
                      <a:tailEnd len="sm" w="sm" type="none"/>
                    </a:lnL>
                    <a:lnR cap="flat" cmpd="sng" w="19050">
                      <a:solidFill>
                        <a:srgbClr val="1C4587"/>
                      </a:solidFill>
                      <a:prstDash val="solid"/>
                      <a:round/>
                      <a:headEnd len="sm" w="sm" type="none"/>
                      <a:tailEnd len="sm" w="sm" type="none"/>
                    </a:lnR>
                    <a:lnT cap="flat" cmpd="sng" w="19050">
                      <a:solidFill>
                        <a:srgbClr val="1C4587"/>
                      </a:solidFill>
                      <a:prstDash val="solid"/>
                      <a:round/>
                      <a:headEnd len="sm" w="sm" type="none"/>
                      <a:tailEnd len="sm" w="sm" type="none"/>
                    </a:lnT>
                    <a:lnB cap="flat" cmpd="sng" w="19050">
                      <a:solidFill>
                        <a:srgbClr val="1C4587"/>
                      </a:solidFill>
                      <a:prstDash val="solid"/>
                      <a:round/>
                      <a:headEnd len="sm" w="sm" type="none"/>
                      <a:tailEnd len="sm" w="sm" type="none"/>
                    </a:lnB>
                  </a:tcPr>
                </a:tc>
              </a:tr>
              <a:tr h="399625">
                <a:tc>
                  <a:txBody>
                    <a:bodyPr/>
                    <a:lstStyle/>
                    <a:p>
                      <a:pPr indent="0" lvl="0" marL="38100" marR="0" rtl="0" algn="l">
                        <a:lnSpc>
                          <a:spcPct val="115000"/>
                        </a:lnSpc>
                        <a:spcBef>
                          <a:spcPts val="0"/>
                        </a:spcBef>
                        <a:spcAft>
                          <a:spcPts val="0"/>
                        </a:spcAft>
                        <a:buClr>
                          <a:srgbClr val="000000"/>
                        </a:buClr>
                        <a:buSzPts val="1600"/>
                        <a:buFont typeface="Arial"/>
                        <a:buNone/>
                      </a:pPr>
                      <a:r>
                        <a:rPr b="1" lang="es" sz="1600" u="none" cap="none" strike="noStrike">
                          <a:latin typeface="Calibri"/>
                          <a:ea typeface="Calibri"/>
                          <a:cs typeface="Calibri"/>
                          <a:sym typeface="Calibri"/>
                        </a:rPr>
                        <a:t>Puesta del sol</a:t>
                      </a:r>
                      <a:endParaRPr b="1" sz="1600" u="none" cap="none" strike="noStrike">
                        <a:latin typeface="Calibri"/>
                        <a:ea typeface="Calibri"/>
                        <a:cs typeface="Calibri"/>
                        <a:sym typeface="Calibri"/>
                      </a:endParaRPr>
                    </a:p>
                  </a:txBody>
                  <a:tcPr marT="60950" marB="60950" marR="60950" marL="60950">
                    <a:lnL cap="flat" cmpd="sng" w="19050">
                      <a:solidFill>
                        <a:srgbClr val="1C4587"/>
                      </a:solidFill>
                      <a:prstDash val="solid"/>
                      <a:round/>
                      <a:headEnd len="sm" w="sm" type="none"/>
                      <a:tailEnd len="sm" w="sm" type="none"/>
                    </a:lnL>
                    <a:lnR cap="flat" cmpd="sng" w="19050">
                      <a:solidFill>
                        <a:srgbClr val="1C4587"/>
                      </a:solidFill>
                      <a:prstDash val="solid"/>
                      <a:round/>
                      <a:headEnd len="sm" w="sm" type="none"/>
                      <a:tailEnd len="sm" w="sm" type="none"/>
                    </a:lnR>
                    <a:lnT cap="flat" cmpd="sng" w="19050">
                      <a:solidFill>
                        <a:srgbClr val="1C4587"/>
                      </a:solidFill>
                      <a:prstDash val="solid"/>
                      <a:round/>
                      <a:headEnd len="sm" w="sm" type="none"/>
                      <a:tailEnd len="sm" w="sm" type="none"/>
                    </a:lnT>
                    <a:lnB cap="flat" cmpd="sng" w="19050">
                      <a:solidFill>
                        <a:srgbClr val="1C4587"/>
                      </a:solidFill>
                      <a:prstDash val="solid"/>
                      <a:round/>
                      <a:headEnd len="sm" w="sm" type="none"/>
                      <a:tailEnd len="sm" w="sm" type="none"/>
                    </a:lnB>
                  </a:tcPr>
                </a:tc>
                <a:tc>
                  <a:txBody>
                    <a:bodyPr/>
                    <a:lstStyle/>
                    <a:p>
                      <a:pPr indent="0" lvl="0" marL="12700" marR="0" rtl="0" algn="ctr">
                        <a:lnSpc>
                          <a:spcPct val="115000"/>
                        </a:lnSpc>
                        <a:spcBef>
                          <a:spcPts val="0"/>
                        </a:spcBef>
                        <a:spcAft>
                          <a:spcPts val="0"/>
                        </a:spcAft>
                        <a:buClr>
                          <a:srgbClr val="000000"/>
                        </a:buClr>
                        <a:buSzPts val="1600"/>
                        <a:buFont typeface="Arial"/>
                        <a:buNone/>
                      </a:pPr>
                      <a:r>
                        <a:rPr b="1" lang="es" sz="1600" u="none" cap="none" strike="noStrike">
                          <a:latin typeface="Calibri"/>
                          <a:ea typeface="Calibri"/>
                          <a:cs typeface="Calibri"/>
                          <a:sym typeface="Calibri"/>
                        </a:rPr>
                        <a:t>18:01 hs.</a:t>
                      </a:r>
                      <a:endParaRPr b="1" sz="1600" u="none" cap="none" strike="noStrike">
                        <a:latin typeface="Calibri"/>
                        <a:ea typeface="Calibri"/>
                        <a:cs typeface="Calibri"/>
                        <a:sym typeface="Calibri"/>
                      </a:endParaRPr>
                    </a:p>
                  </a:txBody>
                  <a:tcPr marT="60950" marB="60950" marR="60950" marL="60950">
                    <a:lnL cap="flat" cmpd="sng" w="19050">
                      <a:solidFill>
                        <a:srgbClr val="1C4587"/>
                      </a:solidFill>
                      <a:prstDash val="solid"/>
                      <a:round/>
                      <a:headEnd len="sm" w="sm" type="none"/>
                      <a:tailEnd len="sm" w="sm" type="none"/>
                    </a:lnL>
                    <a:lnR cap="flat" cmpd="sng" w="19050">
                      <a:solidFill>
                        <a:srgbClr val="1C4587"/>
                      </a:solidFill>
                      <a:prstDash val="solid"/>
                      <a:round/>
                      <a:headEnd len="sm" w="sm" type="none"/>
                      <a:tailEnd len="sm" w="sm" type="none"/>
                    </a:lnR>
                    <a:lnT cap="flat" cmpd="sng" w="19050">
                      <a:solidFill>
                        <a:srgbClr val="1C4587"/>
                      </a:solidFill>
                      <a:prstDash val="solid"/>
                      <a:round/>
                      <a:headEnd len="sm" w="sm" type="none"/>
                      <a:tailEnd len="sm" w="sm" type="none"/>
                    </a:lnT>
                    <a:lnB cap="flat" cmpd="sng" w="19050">
                      <a:solidFill>
                        <a:srgbClr val="1C4587"/>
                      </a:solidFill>
                      <a:prstDash val="solid"/>
                      <a:round/>
                      <a:headEnd len="sm" w="sm" type="none"/>
                      <a:tailEnd len="sm" w="sm" type="none"/>
                    </a:lnB>
                  </a:tcPr>
                </a:tc>
              </a:tr>
              <a:tr h="464950">
                <a:tc>
                  <a:txBody>
                    <a:bodyPr/>
                    <a:lstStyle/>
                    <a:p>
                      <a:pPr indent="0" lvl="0" marL="38100" marR="0" rtl="0" algn="l">
                        <a:lnSpc>
                          <a:spcPct val="115000"/>
                        </a:lnSpc>
                        <a:spcBef>
                          <a:spcPts val="0"/>
                        </a:spcBef>
                        <a:spcAft>
                          <a:spcPts val="0"/>
                        </a:spcAft>
                        <a:buClr>
                          <a:srgbClr val="000000"/>
                        </a:buClr>
                        <a:buSzPts val="1600"/>
                        <a:buFont typeface="Arial"/>
                        <a:buNone/>
                      </a:pPr>
                      <a:r>
                        <a:rPr b="1" lang="es" sz="1600" u="none" cap="none" strike="noStrike">
                          <a:latin typeface="Calibri"/>
                          <a:ea typeface="Calibri"/>
                          <a:cs typeface="Calibri"/>
                          <a:sym typeface="Calibri"/>
                        </a:rPr>
                        <a:t>Total de horas de sol</a:t>
                      </a:r>
                      <a:endParaRPr b="1" sz="1600" u="none" cap="none" strike="noStrike">
                        <a:latin typeface="Calibri"/>
                        <a:ea typeface="Calibri"/>
                        <a:cs typeface="Calibri"/>
                        <a:sym typeface="Calibri"/>
                      </a:endParaRPr>
                    </a:p>
                  </a:txBody>
                  <a:tcPr marT="60950" marB="60950" marR="60950" marL="60950">
                    <a:lnL cap="flat" cmpd="sng" w="19050">
                      <a:solidFill>
                        <a:srgbClr val="1C4587"/>
                      </a:solidFill>
                      <a:prstDash val="solid"/>
                      <a:round/>
                      <a:headEnd len="sm" w="sm" type="none"/>
                      <a:tailEnd len="sm" w="sm" type="none"/>
                    </a:lnL>
                    <a:lnR cap="flat" cmpd="sng" w="19050">
                      <a:solidFill>
                        <a:srgbClr val="1C4587"/>
                      </a:solidFill>
                      <a:prstDash val="solid"/>
                      <a:round/>
                      <a:headEnd len="sm" w="sm" type="none"/>
                      <a:tailEnd len="sm" w="sm" type="none"/>
                    </a:lnR>
                    <a:lnT cap="flat" cmpd="sng" w="19050">
                      <a:solidFill>
                        <a:srgbClr val="1C4587"/>
                      </a:solidFill>
                      <a:prstDash val="solid"/>
                      <a:round/>
                      <a:headEnd len="sm" w="sm" type="none"/>
                      <a:tailEnd len="sm" w="sm" type="none"/>
                    </a:lnT>
                    <a:lnB cap="flat" cmpd="sng" w="19050">
                      <a:solidFill>
                        <a:srgbClr val="1C4587"/>
                      </a:solidFill>
                      <a:prstDash val="solid"/>
                      <a:round/>
                      <a:headEnd len="sm" w="sm" type="none"/>
                      <a:tailEnd len="sm" w="sm" type="none"/>
                    </a:lnB>
                  </a:tcPr>
                </a:tc>
                <a:tc>
                  <a:txBody>
                    <a:bodyPr/>
                    <a:lstStyle/>
                    <a:p>
                      <a:pPr indent="0" lvl="0" marL="12700" marR="0" rtl="0" algn="ctr">
                        <a:lnSpc>
                          <a:spcPct val="115000"/>
                        </a:lnSpc>
                        <a:spcBef>
                          <a:spcPts val="0"/>
                        </a:spcBef>
                        <a:spcAft>
                          <a:spcPts val="0"/>
                        </a:spcAft>
                        <a:buClr>
                          <a:srgbClr val="000000"/>
                        </a:buClr>
                        <a:buSzPts val="1600"/>
                        <a:buFont typeface="Arial"/>
                        <a:buNone/>
                      </a:pPr>
                      <a:r>
                        <a:rPr b="1" lang="es" sz="1600" u="none" cap="none" strike="noStrike">
                          <a:latin typeface="Calibri"/>
                          <a:ea typeface="Calibri"/>
                          <a:cs typeface="Calibri"/>
                          <a:sym typeface="Calibri"/>
                        </a:rPr>
                        <a:t>18:01 – 7:21 =10:40</a:t>
                      </a:r>
                      <a:endParaRPr b="1" sz="1600" u="none" cap="none" strike="noStrike">
                        <a:latin typeface="Calibri"/>
                        <a:ea typeface="Calibri"/>
                        <a:cs typeface="Calibri"/>
                        <a:sym typeface="Calibri"/>
                      </a:endParaRPr>
                    </a:p>
                  </a:txBody>
                  <a:tcPr marT="60950" marB="60950" marR="60950" marL="60950">
                    <a:lnL cap="flat" cmpd="sng" w="19050">
                      <a:solidFill>
                        <a:srgbClr val="1C4587"/>
                      </a:solidFill>
                      <a:prstDash val="solid"/>
                      <a:round/>
                      <a:headEnd len="sm" w="sm" type="none"/>
                      <a:tailEnd len="sm" w="sm" type="none"/>
                    </a:lnL>
                    <a:lnR cap="flat" cmpd="sng" w="19050">
                      <a:solidFill>
                        <a:srgbClr val="1C4587"/>
                      </a:solidFill>
                      <a:prstDash val="solid"/>
                      <a:round/>
                      <a:headEnd len="sm" w="sm" type="none"/>
                      <a:tailEnd len="sm" w="sm" type="none"/>
                    </a:lnR>
                    <a:lnT cap="flat" cmpd="sng" w="19050">
                      <a:solidFill>
                        <a:srgbClr val="1C4587"/>
                      </a:solidFill>
                      <a:prstDash val="solid"/>
                      <a:round/>
                      <a:headEnd len="sm" w="sm" type="none"/>
                      <a:tailEnd len="sm" w="sm" type="none"/>
                    </a:lnT>
                    <a:lnB cap="flat" cmpd="sng" w="19050">
                      <a:solidFill>
                        <a:srgbClr val="1C4587"/>
                      </a:solidFill>
                      <a:prstDash val="solid"/>
                      <a:round/>
                      <a:headEnd len="sm" w="sm" type="none"/>
                      <a:tailEnd len="sm" w="sm" type="none"/>
                    </a:lnB>
                  </a:tcPr>
                </a:tc>
              </a:tr>
              <a:tr h="399625">
                <a:tc>
                  <a:txBody>
                    <a:bodyPr/>
                    <a:lstStyle/>
                    <a:p>
                      <a:pPr indent="0" lvl="0" marL="38100" marR="0" rtl="0" algn="l">
                        <a:lnSpc>
                          <a:spcPct val="115000"/>
                        </a:lnSpc>
                        <a:spcBef>
                          <a:spcPts val="0"/>
                        </a:spcBef>
                        <a:spcAft>
                          <a:spcPts val="0"/>
                        </a:spcAft>
                        <a:buClr>
                          <a:srgbClr val="000000"/>
                        </a:buClr>
                        <a:buSzPts val="1600"/>
                        <a:buFont typeface="Arial"/>
                        <a:buNone/>
                      </a:pPr>
                      <a:r>
                        <a:rPr b="1" lang="es" sz="1600" u="none" cap="none" strike="noStrike">
                          <a:latin typeface="Calibri"/>
                          <a:ea typeface="Calibri"/>
                          <a:cs typeface="Calibri"/>
                          <a:sym typeface="Calibri"/>
                        </a:rPr>
                        <a:t>Punto medio</a:t>
                      </a:r>
                      <a:endParaRPr b="1" sz="1600" u="none" cap="none" strike="noStrike">
                        <a:latin typeface="Calibri"/>
                        <a:ea typeface="Calibri"/>
                        <a:cs typeface="Calibri"/>
                        <a:sym typeface="Calibri"/>
                      </a:endParaRPr>
                    </a:p>
                  </a:txBody>
                  <a:tcPr marT="60950" marB="60950" marR="60950" marL="60950">
                    <a:lnL cap="flat" cmpd="sng" w="19050">
                      <a:solidFill>
                        <a:srgbClr val="1C4587"/>
                      </a:solidFill>
                      <a:prstDash val="solid"/>
                      <a:round/>
                      <a:headEnd len="sm" w="sm" type="none"/>
                      <a:tailEnd len="sm" w="sm" type="none"/>
                    </a:lnL>
                    <a:lnR cap="flat" cmpd="sng" w="19050">
                      <a:solidFill>
                        <a:srgbClr val="1C4587"/>
                      </a:solidFill>
                      <a:prstDash val="solid"/>
                      <a:round/>
                      <a:headEnd len="sm" w="sm" type="none"/>
                      <a:tailEnd len="sm" w="sm" type="none"/>
                    </a:lnR>
                    <a:lnT cap="flat" cmpd="sng" w="19050">
                      <a:solidFill>
                        <a:srgbClr val="1C4587"/>
                      </a:solidFill>
                      <a:prstDash val="solid"/>
                      <a:round/>
                      <a:headEnd len="sm" w="sm" type="none"/>
                      <a:tailEnd len="sm" w="sm" type="none"/>
                    </a:lnT>
                    <a:lnB cap="flat" cmpd="sng" w="19050">
                      <a:solidFill>
                        <a:srgbClr val="1C4587"/>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600"/>
                        <a:buFont typeface="Arial"/>
                        <a:buNone/>
                      </a:pPr>
                      <a:r>
                        <a:rPr b="1" lang="es" sz="1600" u="none" cap="none" strike="noStrike">
                          <a:latin typeface="Calibri"/>
                          <a:ea typeface="Calibri"/>
                          <a:cs typeface="Calibri"/>
                          <a:sym typeface="Calibri"/>
                        </a:rPr>
                        <a:t>10:40 / 2</a:t>
                      </a:r>
                      <a:endParaRPr b="1" sz="1600" u="none" cap="none" strike="noStrike">
                        <a:latin typeface="Calibri"/>
                        <a:ea typeface="Calibri"/>
                        <a:cs typeface="Calibri"/>
                        <a:sym typeface="Calibri"/>
                      </a:endParaRPr>
                    </a:p>
                  </a:txBody>
                  <a:tcPr marT="60950" marB="60950" marR="60950" marL="60950">
                    <a:lnL cap="flat" cmpd="sng" w="19050">
                      <a:solidFill>
                        <a:srgbClr val="1C4587"/>
                      </a:solidFill>
                      <a:prstDash val="solid"/>
                      <a:round/>
                      <a:headEnd len="sm" w="sm" type="none"/>
                      <a:tailEnd len="sm" w="sm" type="none"/>
                    </a:lnL>
                    <a:lnR cap="flat" cmpd="sng" w="19050">
                      <a:solidFill>
                        <a:srgbClr val="1C4587"/>
                      </a:solidFill>
                      <a:prstDash val="solid"/>
                      <a:round/>
                      <a:headEnd len="sm" w="sm" type="none"/>
                      <a:tailEnd len="sm" w="sm" type="none"/>
                    </a:lnR>
                    <a:lnT cap="flat" cmpd="sng" w="19050">
                      <a:solidFill>
                        <a:srgbClr val="1C4587"/>
                      </a:solidFill>
                      <a:prstDash val="solid"/>
                      <a:round/>
                      <a:headEnd len="sm" w="sm" type="none"/>
                      <a:tailEnd len="sm" w="sm" type="none"/>
                    </a:lnT>
                    <a:lnB cap="flat" cmpd="sng" w="19050">
                      <a:solidFill>
                        <a:srgbClr val="1C4587"/>
                      </a:solidFill>
                      <a:prstDash val="solid"/>
                      <a:round/>
                      <a:headEnd len="sm" w="sm" type="none"/>
                      <a:tailEnd len="sm" w="sm" type="none"/>
                    </a:lnB>
                  </a:tcPr>
                </a:tc>
              </a:tr>
              <a:tr h="399625">
                <a:tc>
                  <a:txBody>
                    <a:bodyPr/>
                    <a:lstStyle/>
                    <a:p>
                      <a:pPr indent="0" lvl="0" marL="38100" marR="0" rtl="0" algn="l">
                        <a:lnSpc>
                          <a:spcPct val="115000"/>
                        </a:lnSpc>
                        <a:spcBef>
                          <a:spcPts val="0"/>
                        </a:spcBef>
                        <a:spcAft>
                          <a:spcPts val="0"/>
                        </a:spcAft>
                        <a:buClr>
                          <a:srgbClr val="000000"/>
                        </a:buClr>
                        <a:buSzPts val="1600"/>
                        <a:buFont typeface="Arial"/>
                        <a:buNone/>
                      </a:pPr>
                      <a:r>
                        <a:rPr b="1" lang="es" sz="1600" u="none" cap="none" strike="noStrike">
                          <a:latin typeface="Calibri"/>
                          <a:ea typeface="Calibri"/>
                          <a:cs typeface="Calibri"/>
                          <a:sym typeface="Calibri"/>
                        </a:rPr>
                        <a:t>Punto medio</a:t>
                      </a:r>
                      <a:endParaRPr b="1" sz="1600" u="none" cap="none" strike="noStrike">
                        <a:latin typeface="Calibri"/>
                        <a:ea typeface="Calibri"/>
                        <a:cs typeface="Calibri"/>
                        <a:sym typeface="Calibri"/>
                      </a:endParaRPr>
                    </a:p>
                  </a:txBody>
                  <a:tcPr marT="60950" marB="60950" marR="60950" marL="60950">
                    <a:lnL cap="flat" cmpd="sng" w="19050">
                      <a:solidFill>
                        <a:srgbClr val="1C4587"/>
                      </a:solidFill>
                      <a:prstDash val="solid"/>
                      <a:round/>
                      <a:headEnd len="sm" w="sm" type="none"/>
                      <a:tailEnd len="sm" w="sm" type="none"/>
                    </a:lnL>
                    <a:lnR cap="flat" cmpd="sng" w="19050">
                      <a:solidFill>
                        <a:srgbClr val="1C4587"/>
                      </a:solidFill>
                      <a:prstDash val="solid"/>
                      <a:round/>
                      <a:headEnd len="sm" w="sm" type="none"/>
                      <a:tailEnd len="sm" w="sm" type="none"/>
                    </a:lnR>
                    <a:lnT cap="flat" cmpd="sng" w="19050">
                      <a:solidFill>
                        <a:srgbClr val="1C4587"/>
                      </a:solidFill>
                      <a:prstDash val="solid"/>
                      <a:round/>
                      <a:headEnd len="sm" w="sm" type="none"/>
                      <a:tailEnd len="sm" w="sm" type="none"/>
                    </a:lnT>
                    <a:lnB cap="flat" cmpd="sng" w="19050">
                      <a:solidFill>
                        <a:srgbClr val="1C4587"/>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600"/>
                        <a:buFont typeface="Arial"/>
                        <a:buNone/>
                      </a:pPr>
                      <a:r>
                        <a:rPr b="1" lang="es" sz="1600" u="none" cap="none" strike="noStrike">
                          <a:latin typeface="Calibri"/>
                          <a:ea typeface="Calibri"/>
                          <a:cs typeface="Calibri"/>
                          <a:sym typeface="Calibri"/>
                        </a:rPr>
                        <a:t>5 hs. 20’</a:t>
                      </a:r>
                      <a:endParaRPr b="1" sz="1600" u="none" cap="none" strike="noStrike">
                        <a:latin typeface="Calibri"/>
                        <a:ea typeface="Calibri"/>
                        <a:cs typeface="Calibri"/>
                        <a:sym typeface="Calibri"/>
                      </a:endParaRPr>
                    </a:p>
                  </a:txBody>
                  <a:tcPr marT="60950" marB="60950" marR="60950" marL="60950">
                    <a:lnL cap="flat" cmpd="sng" w="19050">
                      <a:solidFill>
                        <a:srgbClr val="1C4587"/>
                      </a:solidFill>
                      <a:prstDash val="solid"/>
                      <a:round/>
                      <a:headEnd len="sm" w="sm" type="none"/>
                      <a:tailEnd len="sm" w="sm" type="none"/>
                    </a:lnL>
                    <a:lnR cap="flat" cmpd="sng" w="19050">
                      <a:solidFill>
                        <a:srgbClr val="1C4587"/>
                      </a:solidFill>
                      <a:prstDash val="solid"/>
                      <a:round/>
                      <a:headEnd len="sm" w="sm" type="none"/>
                      <a:tailEnd len="sm" w="sm" type="none"/>
                    </a:lnR>
                    <a:lnT cap="flat" cmpd="sng" w="19050">
                      <a:solidFill>
                        <a:srgbClr val="1C4587"/>
                      </a:solidFill>
                      <a:prstDash val="solid"/>
                      <a:round/>
                      <a:headEnd len="sm" w="sm" type="none"/>
                      <a:tailEnd len="sm" w="sm" type="none"/>
                    </a:lnT>
                    <a:lnB cap="flat" cmpd="sng" w="19050">
                      <a:solidFill>
                        <a:srgbClr val="1C4587"/>
                      </a:solidFill>
                      <a:prstDash val="solid"/>
                      <a:round/>
                      <a:headEnd len="sm" w="sm" type="none"/>
                      <a:tailEnd len="sm" w="sm" type="none"/>
                    </a:lnB>
                  </a:tcPr>
                </a:tc>
              </a:tr>
              <a:tr h="399625">
                <a:tc>
                  <a:txBody>
                    <a:bodyPr/>
                    <a:lstStyle/>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latin typeface="Calibri"/>
                        <a:ea typeface="Calibri"/>
                        <a:cs typeface="Calibri"/>
                        <a:sym typeface="Calibri"/>
                      </a:endParaRPr>
                    </a:p>
                  </a:txBody>
                  <a:tcPr marT="60950" marB="60950" marR="60950" marL="60950">
                    <a:lnL cap="flat" cmpd="sng" w="19050">
                      <a:solidFill>
                        <a:srgbClr val="1C4587"/>
                      </a:solidFill>
                      <a:prstDash val="solid"/>
                      <a:round/>
                      <a:headEnd len="sm" w="sm" type="none"/>
                      <a:tailEnd len="sm" w="sm" type="none"/>
                    </a:lnL>
                    <a:lnR cap="flat" cmpd="sng" w="19050">
                      <a:solidFill>
                        <a:srgbClr val="1C4587"/>
                      </a:solidFill>
                      <a:prstDash val="solid"/>
                      <a:round/>
                      <a:headEnd len="sm" w="sm" type="none"/>
                      <a:tailEnd len="sm" w="sm" type="none"/>
                    </a:lnR>
                    <a:lnT cap="flat" cmpd="sng" w="19050">
                      <a:solidFill>
                        <a:srgbClr val="1C4587"/>
                      </a:solidFill>
                      <a:prstDash val="solid"/>
                      <a:round/>
                      <a:headEnd len="sm" w="sm" type="none"/>
                      <a:tailEnd len="sm" w="sm" type="none"/>
                    </a:lnT>
                    <a:lnB cap="flat" cmpd="sng" w="19050">
                      <a:solidFill>
                        <a:srgbClr val="1C4587"/>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rgbClr val="000000"/>
                        </a:buClr>
                        <a:buSzPts val="1600"/>
                        <a:buFont typeface="Arial"/>
                        <a:buNone/>
                      </a:pPr>
                      <a:r>
                        <a:rPr b="1" lang="es" sz="1600" u="none" cap="none" strike="noStrike">
                          <a:latin typeface="Calibri"/>
                          <a:ea typeface="Calibri"/>
                          <a:cs typeface="Calibri"/>
                          <a:sym typeface="Calibri"/>
                        </a:rPr>
                        <a:t>7:21 hs. + 5hs. 20’</a:t>
                      </a:r>
                      <a:endParaRPr b="1" sz="1600" u="none" cap="none" strike="noStrike">
                        <a:latin typeface="Calibri"/>
                        <a:ea typeface="Calibri"/>
                        <a:cs typeface="Calibri"/>
                        <a:sym typeface="Calibri"/>
                      </a:endParaRPr>
                    </a:p>
                  </a:txBody>
                  <a:tcPr marT="60950" marB="60950" marR="60950" marL="60950">
                    <a:lnL cap="flat" cmpd="sng" w="19050">
                      <a:solidFill>
                        <a:srgbClr val="1C4587"/>
                      </a:solidFill>
                      <a:prstDash val="solid"/>
                      <a:round/>
                      <a:headEnd len="sm" w="sm" type="none"/>
                      <a:tailEnd len="sm" w="sm" type="none"/>
                    </a:lnL>
                    <a:lnR cap="flat" cmpd="sng" w="19050">
                      <a:solidFill>
                        <a:srgbClr val="1C4587"/>
                      </a:solidFill>
                      <a:prstDash val="solid"/>
                      <a:round/>
                      <a:headEnd len="sm" w="sm" type="none"/>
                      <a:tailEnd len="sm" w="sm" type="none"/>
                    </a:lnR>
                    <a:lnT cap="flat" cmpd="sng" w="19050">
                      <a:solidFill>
                        <a:srgbClr val="1C4587"/>
                      </a:solidFill>
                      <a:prstDash val="solid"/>
                      <a:round/>
                      <a:headEnd len="sm" w="sm" type="none"/>
                      <a:tailEnd len="sm" w="sm" type="none"/>
                    </a:lnT>
                    <a:lnB cap="flat" cmpd="sng" w="19050">
                      <a:solidFill>
                        <a:srgbClr val="1C4587"/>
                      </a:solidFill>
                      <a:prstDash val="solid"/>
                      <a:round/>
                      <a:headEnd len="sm" w="sm" type="none"/>
                      <a:tailEnd len="sm" w="sm" type="none"/>
                    </a:lnB>
                  </a:tcPr>
                </a:tc>
              </a:tr>
              <a:tr h="449475">
                <a:tc>
                  <a:txBody>
                    <a:bodyPr/>
                    <a:lstStyle/>
                    <a:p>
                      <a:pPr indent="0" lvl="0" marL="38100" marR="0" rtl="0" algn="l">
                        <a:lnSpc>
                          <a:spcPct val="115000"/>
                        </a:lnSpc>
                        <a:spcBef>
                          <a:spcPts val="0"/>
                        </a:spcBef>
                        <a:spcAft>
                          <a:spcPts val="0"/>
                        </a:spcAft>
                        <a:buClr>
                          <a:srgbClr val="000000"/>
                        </a:buClr>
                        <a:buSzPts val="1600"/>
                        <a:buFont typeface="Arial"/>
                        <a:buNone/>
                      </a:pPr>
                      <a:r>
                        <a:rPr b="1" lang="es" sz="1600" u="none" cap="none" strike="noStrike">
                          <a:latin typeface="Calibri"/>
                          <a:ea typeface="Calibri"/>
                          <a:cs typeface="Calibri"/>
                          <a:sym typeface="Calibri"/>
                        </a:rPr>
                        <a:t>Mediodía solar local</a:t>
                      </a:r>
                      <a:endParaRPr b="1" sz="1600" u="none" cap="none" strike="noStrike">
                        <a:latin typeface="Calibri"/>
                        <a:ea typeface="Calibri"/>
                        <a:cs typeface="Calibri"/>
                        <a:sym typeface="Calibri"/>
                      </a:endParaRPr>
                    </a:p>
                  </a:txBody>
                  <a:tcPr marT="60950" marB="60950" marR="60950" marL="60950">
                    <a:lnL cap="flat" cmpd="sng" w="19050">
                      <a:solidFill>
                        <a:srgbClr val="1C4587"/>
                      </a:solidFill>
                      <a:prstDash val="solid"/>
                      <a:round/>
                      <a:headEnd len="sm" w="sm" type="none"/>
                      <a:tailEnd len="sm" w="sm" type="none"/>
                    </a:lnL>
                    <a:lnR cap="flat" cmpd="sng" w="19050">
                      <a:solidFill>
                        <a:srgbClr val="1C4587"/>
                      </a:solidFill>
                      <a:prstDash val="solid"/>
                      <a:round/>
                      <a:headEnd len="sm" w="sm" type="none"/>
                      <a:tailEnd len="sm" w="sm" type="none"/>
                    </a:lnR>
                    <a:lnT cap="flat" cmpd="sng" w="19050">
                      <a:solidFill>
                        <a:srgbClr val="1C4587"/>
                      </a:solidFill>
                      <a:prstDash val="solid"/>
                      <a:round/>
                      <a:headEnd len="sm" w="sm" type="none"/>
                      <a:tailEnd len="sm" w="sm" type="none"/>
                    </a:lnT>
                    <a:lnB cap="flat" cmpd="sng" w="19050">
                      <a:solidFill>
                        <a:srgbClr val="1C4587"/>
                      </a:solidFill>
                      <a:prstDash val="solid"/>
                      <a:round/>
                      <a:headEnd len="sm" w="sm" type="none"/>
                      <a:tailEnd len="sm" w="sm" type="none"/>
                    </a:lnB>
                  </a:tcPr>
                </a:tc>
                <a:tc>
                  <a:txBody>
                    <a:bodyPr/>
                    <a:lstStyle/>
                    <a:p>
                      <a:pPr indent="0" lvl="0" marL="12700" marR="0" rtl="0" algn="ctr">
                        <a:lnSpc>
                          <a:spcPct val="115000"/>
                        </a:lnSpc>
                        <a:spcBef>
                          <a:spcPts val="0"/>
                        </a:spcBef>
                        <a:spcAft>
                          <a:spcPts val="0"/>
                        </a:spcAft>
                        <a:buClr>
                          <a:srgbClr val="000000"/>
                        </a:buClr>
                        <a:buSzPts val="1600"/>
                        <a:buFont typeface="Arial"/>
                        <a:buNone/>
                      </a:pPr>
                      <a:r>
                        <a:rPr b="1" lang="es" sz="1600" u="none" cap="none" strike="noStrike">
                          <a:latin typeface="Calibri"/>
                          <a:ea typeface="Calibri"/>
                          <a:cs typeface="Calibri"/>
                          <a:sym typeface="Calibri"/>
                        </a:rPr>
                        <a:t>Hora 12:41</a:t>
                      </a:r>
                      <a:endParaRPr b="1" sz="1600" u="none" cap="none" strike="noStrike">
                        <a:latin typeface="Calibri"/>
                        <a:ea typeface="Calibri"/>
                        <a:cs typeface="Calibri"/>
                        <a:sym typeface="Calibri"/>
                      </a:endParaRPr>
                    </a:p>
                  </a:txBody>
                  <a:tcPr marT="60950" marB="60950" marR="60950" marL="60950">
                    <a:lnL cap="flat" cmpd="sng" w="19050">
                      <a:solidFill>
                        <a:srgbClr val="1C4587"/>
                      </a:solidFill>
                      <a:prstDash val="solid"/>
                      <a:round/>
                      <a:headEnd len="sm" w="sm" type="none"/>
                      <a:tailEnd len="sm" w="sm" type="none"/>
                    </a:lnL>
                    <a:lnR cap="flat" cmpd="sng" w="19050">
                      <a:solidFill>
                        <a:srgbClr val="1C4587"/>
                      </a:solidFill>
                      <a:prstDash val="solid"/>
                      <a:round/>
                      <a:headEnd len="sm" w="sm" type="none"/>
                      <a:tailEnd len="sm" w="sm" type="none"/>
                    </a:lnR>
                    <a:lnT cap="flat" cmpd="sng" w="19050">
                      <a:solidFill>
                        <a:srgbClr val="1C4587"/>
                      </a:solidFill>
                      <a:prstDash val="solid"/>
                      <a:round/>
                      <a:headEnd len="sm" w="sm" type="none"/>
                      <a:tailEnd len="sm" w="sm" type="none"/>
                    </a:lnT>
                    <a:lnB cap="flat" cmpd="sng" w="19050">
                      <a:solidFill>
                        <a:srgbClr val="1C4587"/>
                      </a:solidFill>
                      <a:prstDash val="solid"/>
                      <a:round/>
                      <a:headEnd len="sm" w="sm" type="none"/>
                      <a:tailEnd len="sm" w="sm" type="none"/>
                    </a:lnB>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271b24ef7be_1_263"/>
          <p:cNvSpPr txBox="1"/>
          <p:nvPr>
            <p:ph type="title"/>
          </p:nvPr>
        </p:nvSpPr>
        <p:spPr>
          <a:xfrm>
            <a:off x="424700" y="1012825"/>
            <a:ext cx="11391900" cy="5541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SzPts val="900"/>
              <a:buNone/>
            </a:pPr>
            <a:r>
              <a:rPr lang="es">
                <a:latin typeface="Calibri"/>
                <a:ea typeface="Calibri"/>
                <a:cs typeface="Calibri"/>
                <a:sym typeface="Calibri"/>
              </a:rPr>
              <a:t>¿Dónde podemos localizar el sitio de estudio de atmósfera?</a:t>
            </a:r>
            <a:endParaRPr>
              <a:latin typeface="Calibri"/>
              <a:ea typeface="Calibri"/>
              <a:cs typeface="Calibri"/>
              <a:sym typeface="Calibri"/>
            </a:endParaRPr>
          </a:p>
        </p:txBody>
      </p:sp>
      <p:sp>
        <p:nvSpPr>
          <p:cNvPr id="614" name="Google Shape;614;g271b24ef7be_1_263"/>
          <p:cNvSpPr txBox="1"/>
          <p:nvPr>
            <p:ph idx="1" type="body"/>
          </p:nvPr>
        </p:nvSpPr>
        <p:spPr>
          <a:xfrm>
            <a:off x="777725" y="1600775"/>
            <a:ext cx="11038800" cy="1896300"/>
          </a:xfrm>
          <a:prstGeom prst="rect">
            <a:avLst/>
          </a:prstGeom>
          <a:noFill/>
          <a:ln>
            <a:noFill/>
          </a:ln>
        </p:spPr>
        <p:txBody>
          <a:bodyPr anchorCtr="0" anchor="t" bIns="0" lIns="0" spcFirstLastPara="1" rIns="0" wrap="square" tIns="0">
            <a:spAutoFit/>
          </a:bodyPr>
          <a:lstStyle/>
          <a:p>
            <a:pPr indent="-292100" lvl="0" marL="304800" rtl="0" algn="l">
              <a:lnSpc>
                <a:spcPct val="115000"/>
              </a:lnSpc>
              <a:spcBef>
                <a:spcPts val="100"/>
              </a:spcBef>
              <a:spcAft>
                <a:spcPts val="0"/>
              </a:spcAft>
              <a:buSzPts val="2200"/>
              <a:buFont typeface="Calibri"/>
              <a:buChar char="●"/>
            </a:pPr>
            <a:r>
              <a:rPr lang="es" sz="2200">
                <a:latin typeface="Calibri"/>
                <a:ea typeface="Calibri"/>
                <a:cs typeface="Calibri"/>
                <a:sym typeface="Calibri"/>
              </a:rPr>
              <a:t>Localizarlo en el patio del centro de estudios brinda acceso rápido y fácil.</a:t>
            </a:r>
            <a:endParaRPr sz="2200">
              <a:latin typeface="Calibri"/>
              <a:ea typeface="Calibri"/>
              <a:cs typeface="Calibri"/>
              <a:sym typeface="Calibri"/>
            </a:endParaRPr>
          </a:p>
          <a:p>
            <a:pPr indent="-292100" lvl="0" marL="304800" rtl="0" algn="l">
              <a:lnSpc>
                <a:spcPct val="115000"/>
              </a:lnSpc>
              <a:spcBef>
                <a:spcPts val="0"/>
              </a:spcBef>
              <a:spcAft>
                <a:spcPts val="0"/>
              </a:spcAft>
              <a:buSzPts val="2200"/>
              <a:buFont typeface="Calibri"/>
              <a:buChar char="●"/>
            </a:pPr>
            <a:r>
              <a:rPr lang="es" sz="2200">
                <a:latin typeface="Calibri"/>
                <a:ea typeface="Calibri"/>
                <a:cs typeface="Calibri"/>
                <a:sym typeface="Calibri"/>
              </a:rPr>
              <a:t>Lo óptimo es un área abierta con cobertura de hierba.</a:t>
            </a:r>
            <a:endParaRPr sz="2200">
              <a:latin typeface="Calibri"/>
              <a:ea typeface="Calibri"/>
              <a:cs typeface="Calibri"/>
              <a:sym typeface="Calibri"/>
            </a:endParaRPr>
          </a:p>
          <a:p>
            <a:pPr indent="-292100" lvl="0" marL="304800" marR="12700" rtl="0" algn="l">
              <a:lnSpc>
                <a:spcPct val="115000"/>
              </a:lnSpc>
              <a:spcBef>
                <a:spcPts val="0"/>
              </a:spcBef>
              <a:spcAft>
                <a:spcPts val="0"/>
              </a:spcAft>
              <a:buSzPts val="2200"/>
              <a:buFont typeface="Calibri"/>
              <a:buChar char="●"/>
            </a:pPr>
            <a:r>
              <a:rPr lang="es" sz="2200">
                <a:latin typeface="Calibri"/>
                <a:ea typeface="Calibri"/>
                <a:cs typeface="Calibri"/>
                <a:sym typeface="Calibri"/>
              </a:rPr>
              <a:t>Es mejor que esté en un área lejos de edificios (éstos pueden bloquear las precipitaciones y una correcta aireación).</a:t>
            </a:r>
            <a:endParaRPr sz="2200">
              <a:latin typeface="Calibri"/>
              <a:ea typeface="Calibri"/>
              <a:cs typeface="Calibri"/>
              <a:sym typeface="Calibri"/>
            </a:endParaRPr>
          </a:p>
          <a:p>
            <a:pPr indent="0" lvl="0" marL="0" rtl="0" algn="l">
              <a:lnSpc>
                <a:spcPct val="100000"/>
              </a:lnSpc>
              <a:spcBef>
                <a:spcPts val="0"/>
              </a:spcBef>
              <a:spcAft>
                <a:spcPts val="0"/>
              </a:spcAft>
              <a:buSzPts val="900"/>
              <a:buNone/>
            </a:pPr>
            <a:r>
              <a:t/>
            </a:r>
            <a:endParaRPr sz="2200">
              <a:latin typeface="Calibri"/>
              <a:ea typeface="Calibri"/>
              <a:cs typeface="Calibri"/>
              <a:sym typeface="Calibri"/>
            </a:endParaRPr>
          </a:p>
        </p:txBody>
      </p:sp>
      <p:pic>
        <p:nvPicPr>
          <p:cNvPr id="615" name="Google Shape;615;g271b24ef7be_1_263"/>
          <p:cNvPicPr preferRelativeResize="0"/>
          <p:nvPr/>
        </p:nvPicPr>
        <p:blipFill rotWithShape="1">
          <a:blip r:embed="rId3">
            <a:alphaModFix/>
          </a:blip>
          <a:srcRect b="0" l="0" r="0" t="0"/>
          <a:stretch/>
        </p:blipFill>
        <p:spPr>
          <a:xfrm>
            <a:off x="5664750" y="3152817"/>
            <a:ext cx="6014621" cy="2749550"/>
          </a:xfrm>
          <a:prstGeom prst="rect">
            <a:avLst/>
          </a:prstGeom>
          <a:noFill/>
          <a:ln>
            <a:noFill/>
          </a:ln>
        </p:spPr>
      </p:pic>
      <p:pic>
        <p:nvPicPr>
          <p:cNvPr id="616" name="Google Shape;616;g271b24ef7be_1_263"/>
          <p:cNvPicPr preferRelativeResize="0"/>
          <p:nvPr/>
        </p:nvPicPr>
        <p:blipFill rotWithShape="1">
          <a:blip r:embed="rId4">
            <a:alphaModFix/>
          </a:blip>
          <a:srcRect b="0" l="0" r="0" t="0"/>
          <a:stretch/>
        </p:blipFill>
        <p:spPr>
          <a:xfrm>
            <a:off x="777723" y="3133767"/>
            <a:ext cx="3619510" cy="27495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g271b24ef7be_1_270"/>
          <p:cNvSpPr txBox="1"/>
          <p:nvPr>
            <p:ph idx="1" type="body"/>
          </p:nvPr>
        </p:nvSpPr>
        <p:spPr>
          <a:xfrm>
            <a:off x="519950" y="900925"/>
            <a:ext cx="11201400" cy="554100"/>
          </a:xfrm>
          <a:prstGeom prst="rect">
            <a:avLst/>
          </a:prstGeom>
          <a:noFill/>
          <a:ln>
            <a:noFill/>
          </a:ln>
        </p:spPr>
        <p:txBody>
          <a:bodyPr anchorCtr="0" anchor="t" bIns="0" lIns="0" spcFirstLastPara="1" rIns="0" wrap="square" tIns="0">
            <a:spAutoFit/>
          </a:bodyPr>
          <a:lstStyle/>
          <a:p>
            <a:pPr indent="-152400" lvl="0" marL="304800" marR="0" rtl="0" algn="ctr">
              <a:lnSpc>
                <a:spcPct val="100000"/>
              </a:lnSpc>
              <a:spcBef>
                <a:spcPts val="0"/>
              </a:spcBef>
              <a:spcAft>
                <a:spcPts val="0"/>
              </a:spcAft>
              <a:buClr>
                <a:srgbClr val="000000"/>
              </a:buClr>
              <a:buSzPts val="900"/>
              <a:buFont typeface="Arial"/>
              <a:buNone/>
            </a:pPr>
            <a:r>
              <a:rPr b="1" lang="es" sz="3600">
                <a:latin typeface="Calibri"/>
                <a:ea typeface="Calibri"/>
                <a:cs typeface="Calibri"/>
                <a:sym typeface="Calibri"/>
              </a:rPr>
              <a:t>Equipo para documentar su sitio de estudio de atmósfera</a:t>
            </a:r>
            <a:endParaRPr sz="3600">
              <a:latin typeface="Calibri"/>
              <a:ea typeface="Calibri"/>
              <a:cs typeface="Calibri"/>
              <a:sym typeface="Calibri"/>
            </a:endParaRPr>
          </a:p>
        </p:txBody>
      </p:sp>
      <p:pic>
        <p:nvPicPr>
          <p:cNvPr id="622" name="Google Shape;622;g271b24ef7be_1_270"/>
          <p:cNvPicPr preferRelativeResize="0"/>
          <p:nvPr/>
        </p:nvPicPr>
        <p:blipFill rotWithShape="1">
          <a:blip r:embed="rId3">
            <a:alphaModFix/>
          </a:blip>
          <a:srcRect b="0" l="0" r="0" t="0"/>
          <a:stretch/>
        </p:blipFill>
        <p:spPr>
          <a:xfrm>
            <a:off x="7725056" y="1679471"/>
            <a:ext cx="3399934" cy="4326717"/>
          </a:xfrm>
          <a:prstGeom prst="rect">
            <a:avLst/>
          </a:prstGeom>
          <a:noFill/>
          <a:ln>
            <a:noFill/>
          </a:ln>
        </p:spPr>
      </p:pic>
      <p:pic>
        <p:nvPicPr>
          <p:cNvPr id="623" name="Google Shape;623;g271b24ef7be_1_270"/>
          <p:cNvPicPr preferRelativeResize="0"/>
          <p:nvPr/>
        </p:nvPicPr>
        <p:blipFill rotWithShape="1">
          <a:blip r:embed="rId4">
            <a:alphaModFix/>
          </a:blip>
          <a:srcRect b="0" l="0" r="0" t="0"/>
          <a:stretch/>
        </p:blipFill>
        <p:spPr>
          <a:xfrm>
            <a:off x="913300" y="2204537"/>
            <a:ext cx="6397425" cy="3276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13b4d6135621c98c_0"/>
          <p:cNvSpPr txBox="1"/>
          <p:nvPr>
            <p:ph type="title"/>
          </p:nvPr>
        </p:nvSpPr>
        <p:spPr>
          <a:xfrm>
            <a:off x="636319" y="780762"/>
            <a:ext cx="109194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 sz="3600"/>
              <a:t>¿Qué árboles voy a medir?</a:t>
            </a:r>
            <a:endParaRPr sz="3600"/>
          </a:p>
        </p:txBody>
      </p:sp>
      <p:sp>
        <p:nvSpPr>
          <p:cNvPr id="328" name="Google Shape;328;g13b4d6135621c98c_0"/>
          <p:cNvSpPr txBox="1"/>
          <p:nvPr>
            <p:ph idx="1" type="body"/>
          </p:nvPr>
        </p:nvSpPr>
        <p:spPr>
          <a:xfrm>
            <a:off x="722075" y="2175450"/>
            <a:ext cx="5235600" cy="857100"/>
          </a:xfrm>
          <a:prstGeom prst="rect">
            <a:avLst/>
          </a:prstGeom>
        </p:spPr>
        <p:txBody>
          <a:bodyPr anchorCtr="0" anchor="t" bIns="45700" lIns="91425" spcFirstLastPara="1" rIns="91425" wrap="square" tIns="45700">
            <a:normAutofit fontScale="85000" lnSpcReduction="10000"/>
          </a:bodyPr>
          <a:lstStyle/>
          <a:p>
            <a:pPr indent="0" lvl="0" marL="0" rtl="0" algn="ctr">
              <a:spcBef>
                <a:spcPts val="1000"/>
              </a:spcBef>
              <a:spcAft>
                <a:spcPts val="0"/>
              </a:spcAft>
              <a:buNone/>
            </a:pPr>
            <a:r>
              <a:rPr b="1" lang="es"/>
              <a:t>Muestreo</a:t>
            </a:r>
            <a:r>
              <a:rPr lang="es"/>
              <a:t> (bosque natural):</a:t>
            </a:r>
            <a:endParaRPr/>
          </a:p>
          <a:p>
            <a:pPr indent="0" lvl="0" marL="0" rtl="0" algn="ctr">
              <a:spcBef>
                <a:spcPts val="1000"/>
              </a:spcBef>
              <a:spcAft>
                <a:spcPts val="0"/>
              </a:spcAft>
              <a:buNone/>
            </a:pPr>
            <a:r>
              <a:rPr lang="es"/>
              <a:t>Especies </a:t>
            </a:r>
            <a:r>
              <a:rPr b="1" lang="es"/>
              <a:t>dominantes y codominantes</a:t>
            </a:r>
            <a:endParaRPr b="1"/>
          </a:p>
        </p:txBody>
      </p:sp>
      <p:pic>
        <p:nvPicPr>
          <p:cNvPr descr="Selva amazónica" id="329" name="Google Shape;329;g13b4d6135621c98c_0"/>
          <p:cNvPicPr preferRelativeResize="0"/>
          <p:nvPr/>
        </p:nvPicPr>
        <p:blipFill rotWithShape="1">
          <a:blip r:embed="rId3">
            <a:alphaModFix/>
          </a:blip>
          <a:srcRect b="0" l="0" r="0" t="0"/>
          <a:stretch/>
        </p:blipFill>
        <p:spPr>
          <a:xfrm>
            <a:off x="807775" y="3101550"/>
            <a:ext cx="5064194" cy="2893825"/>
          </a:xfrm>
          <a:prstGeom prst="rect">
            <a:avLst/>
          </a:prstGeom>
          <a:noFill/>
          <a:ln>
            <a:noFill/>
          </a:ln>
        </p:spPr>
      </p:pic>
      <p:pic>
        <p:nvPicPr>
          <p:cNvPr id="330" name="Google Shape;330;g13b4d6135621c98c_0"/>
          <p:cNvPicPr preferRelativeResize="0"/>
          <p:nvPr/>
        </p:nvPicPr>
        <p:blipFill rotWithShape="1">
          <a:blip r:embed="rId4">
            <a:alphaModFix/>
          </a:blip>
          <a:srcRect b="15761" l="0" r="0" t="0"/>
          <a:stretch/>
        </p:blipFill>
        <p:spPr>
          <a:xfrm>
            <a:off x="6294175" y="3101550"/>
            <a:ext cx="5064201" cy="2893825"/>
          </a:xfrm>
          <a:prstGeom prst="rect">
            <a:avLst/>
          </a:prstGeom>
          <a:noFill/>
          <a:ln>
            <a:noFill/>
          </a:ln>
        </p:spPr>
      </p:pic>
      <p:sp>
        <p:nvSpPr>
          <p:cNvPr id="331" name="Google Shape;331;g13b4d6135621c98c_0"/>
          <p:cNvSpPr txBox="1"/>
          <p:nvPr>
            <p:ph idx="1" type="body"/>
          </p:nvPr>
        </p:nvSpPr>
        <p:spPr>
          <a:xfrm>
            <a:off x="6208475" y="2175450"/>
            <a:ext cx="5235600" cy="857100"/>
          </a:xfrm>
          <a:prstGeom prst="rect">
            <a:avLst/>
          </a:prstGeom>
        </p:spPr>
        <p:txBody>
          <a:bodyPr anchorCtr="0" anchor="t" bIns="45700" lIns="91425" spcFirstLastPara="1" rIns="91425" wrap="square" tIns="45700">
            <a:normAutofit fontScale="92500" lnSpcReduction="10000"/>
          </a:bodyPr>
          <a:lstStyle/>
          <a:p>
            <a:pPr indent="0" lvl="0" marL="0" rtl="0" algn="ctr">
              <a:spcBef>
                <a:spcPts val="1000"/>
              </a:spcBef>
              <a:spcAft>
                <a:spcPts val="0"/>
              </a:spcAft>
              <a:buNone/>
            </a:pPr>
            <a:r>
              <a:rPr b="1" lang="es"/>
              <a:t>Censo</a:t>
            </a:r>
            <a:r>
              <a:rPr lang="es"/>
              <a:t> (en un ambiente antrópico)</a:t>
            </a:r>
            <a:r>
              <a:rPr lang="es"/>
              <a:t>:</a:t>
            </a:r>
            <a:endParaRPr/>
          </a:p>
          <a:p>
            <a:pPr indent="0" lvl="0" marL="0" rtl="0" algn="ctr">
              <a:spcBef>
                <a:spcPts val="1000"/>
              </a:spcBef>
              <a:spcAft>
                <a:spcPts val="0"/>
              </a:spcAft>
              <a:buNone/>
            </a:pPr>
            <a:r>
              <a:rPr lang="es"/>
              <a:t>Medir todos los árboles de un sector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g271b24ef7be_1_276"/>
          <p:cNvSpPr txBox="1"/>
          <p:nvPr/>
        </p:nvSpPr>
        <p:spPr>
          <a:xfrm>
            <a:off x="462800" y="773775"/>
            <a:ext cx="11106000" cy="738900"/>
          </a:xfrm>
          <a:prstGeom prst="rect">
            <a:avLst/>
          </a:prstGeom>
          <a:noFill/>
          <a:ln>
            <a:noFill/>
          </a:ln>
        </p:spPr>
        <p:txBody>
          <a:bodyPr anchorCtr="0" anchor="t" bIns="60950" lIns="60950" spcFirstLastPara="1" rIns="60950" wrap="square" tIns="60950">
            <a:spAutoFit/>
          </a:bodyPr>
          <a:lstStyle/>
          <a:p>
            <a:pPr indent="-1041400" lvl="0" marL="1054100" marR="12700" rtl="0" algn="ctr">
              <a:lnSpc>
                <a:spcPct val="100000"/>
              </a:lnSpc>
              <a:spcBef>
                <a:spcPts val="0"/>
              </a:spcBef>
              <a:spcAft>
                <a:spcPts val="0"/>
              </a:spcAft>
              <a:buClr>
                <a:srgbClr val="000000"/>
              </a:buClr>
              <a:buSzPts val="3200"/>
              <a:buFont typeface="Arial"/>
              <a:buNone/>
            </a:pPr>
            <a:r>
              <a:rPr b="1" i="0" lang="es" sz="4000" u="none" cap="none" strike="noStrike">
                <a:solidFill>
                  <a:schemeClr val="dk1"/>
                </a:solidFill>
                <a:latin typeface="Calibri"/>
                <a:ea typeface="Calibri"/>
                <a:cs typeface="Calibri"/>
                <a:sym typeface="Calibri"/>
              </a:rPr>
              <a:t>Calibración del termómetro de alcohol</a:t>
            </a:r>
            <a:endParaRPr b="1" i="0" sz="4000" u="none" cap="none" strike="noStrike">
              <a:solidFill>
                <a:schemeClr val="dk1"/>
              </a:solidFill>
              <a:latin typeface="Calibri"/>
              <a:ea typeface="Calibri"/>
              <a:cs typeface="Calibri"/>
              <a:sym typeface="Calibri"/>
            </a:endParaRPr>
          </a:p>
        </p:txBody>
      </p:sp>
      <p:sp>
        <p:nvSpPr>
          <p:cNvPr id="629" name="Google Shape;629;g271b24ef7be_1_276"/>
          <p:cNvSpPr txBox="1"/>
          <p:nvPr/>
        </p:nvSpPr>
        <p:spPr>
          <a:xfrm>
            <a:off x="634250" y="1586550"/>
            <a:ext cx="8096400" cy="4340700"/>
          </a:xfrm>
          <a:prstGeom prst="rect">
            <a:avLst/>
          </a:prstGeom>
          <a:noFill/>
          <a:ln>
            <a:noFill/>
          </a:ln>
        </p:spPr>
        <p:txBody>
          <a:bodyPr anchorCtr="0" anchor="t" bIns="60950" lIns="60950" spcFirstLastPara="1" rIns="60950" wrap="square" tIns="60950">
            <a:spAutoFit/>
          </a:bodyPr>
          <a:lstStyle/>
          <a:p>
            <a:pPr indent="0" lvl="0" marL="317500" marR="0" rtl="0" algn="l">
              <a:lnSpc>
                <a:spcPct val="100000"/>
              </a:lnSpc>
              <a:spcBef>
                <a:spcPts val="0"/>
              </a:spcBef>
              <a:spcAft>
                <a:spcPts val="0"/>
              </a:spcAft>
              <a:buClr>
                <a:srgbClr val="000000"/>
              </a:buClr>
              <a:buSzPts val="1800"/>
              <a:buFont typeface="Arial"/>
              <a:buNone/>
            </a:pPr>
            <a:r>
              <a:rPr b="1" i="1" lang="es" sz="1800" u="none" cap="none" strike="noStrike">
                <a:solidFill>
                  <a:schemeClr val="dk1"/>
                </a:solidFill>
                <a:latin typeface="Calibri"/>
                <a:ea typeface="Calibri"/>
                <a:cs typeface="Calibri"/>
                <a:sym typeface="Calibri"/>
              </a:rPr>
              <a:t>Termómetro de calibración</a:t>
            </a:r>
            <a:endParaRPr b="0" i="0" sz="1800" u="none" cap="none" strike="noStrike">
              <a:solidFill>
                <a:schemeClr val="dk1"/>
              </a:solidFill>
              <a:latin typeface="Calibri"/>
              <a:ea typeface="Calibri"/>
              <a:cs typeface="Calibri"/>
              <a:sym typeface="Calibri"/>
            </a:endParaRPr>
          </a:p>
          <a:p>
            <a:pPr indent="-355600" lvl="0" marL="355600" marR="0" rtl="0" algn="l">
              <a:lnSpc>
                <a:spcPct val="100000"/>
              </a:lnSpc>
              <a:spcBef>
                <a:spcPts val="300"/>
              </a:spcBef>
              <a:spcAft>
                <a:spcPts val="0"/>
              </a:spcAft>
              <a:buClr>
                <a:schemeClr val="dk1"/>
              </a:buClr>
              <a:buSzPts val="1800"/>
              <a:buFont typeface="Calibri"/>
              <a:buAutoNum type="arabicPeriod"/>
            </a:pPr>
            <a:r>
              <a:rPr b="0" i="0" lang="es" sz="1800" u="none" cap="none" strike="noStrike">
                <a:solidFill>
                  <a:schemeClr val="dk1"/>
                </a:solidFill>
                <a:latin typeface="Calibri"/>
                <a:ea typeface="Calibri"/>
                <a:cs typeface="Calibri"/>
                <a:sym typeface="Calibri"/>
              </a:rPr>
              <a:t>Prepare una mezcla de agua dulce y hielo picado, con más hielo que </a:t>
            </a:r>
            <a:endParaRPr b="0" i="0" sz="1800" u="none" cap="none" strike="noStrike">
              <a:solidFill>
                <a:schemeClr val="dk1"/>
              </a:solidFill>
              <a:latin typeface="Calibri"/>
              <a:ea typeface="Calibri"/>
              <a:cs typeface="Calibri"/>
              <a:sym typeface="Calibri"/>
            </a:endParaRPr>
          </a:p>
          <a:p>
            <a:pPr indent="0" lvl="0" marL="304800" marR="0" rtl="0" algn="l">
              <a:lnSpc>
                <a:spcPct val="100000"/>
              </a:lnSpc>
              <a:spcBef>
                <a:spcPts val="300"/>
              </a:spcBef>
              <a:spcAft>
                <a:spcPts val="0"/>
              </a:spcAft>
              <a:buClr>
                <a:srgbClr val="000000"/>
              </a:buClr>
              <a:buSzPts val="1700"/>
              <a:buFont typeface="Arial"/>
              <a:buNone/>
            </a:pPr>
            <a:r>
              <a:rPr b="0" i="0" lang="es" sz="1800" u="none" cap="none" strike="noStrike">
                <a:solidFill>
                  <a:schemeClr val="dk1"/>
                </a:solidFill>
                <a:latin typeface="Calibri"/>
                <a:ea typeface="Calibri"/>
                <a:cs typeface="Calibri"/>
                <a:sym typeface="Calibri"/>
              </a:rPr>
              <a:t> agua en el recipiente.</a:t>
            </a:r>
            <a:endParaRPr b="0" i="0" sz="1800" u="none" cap="none" strike="noStrike">
              <a:solidFill>
                <a:schemeClr val="dk1"/>
              </a:solidFill>
              <a:latin typeface="Calibri"/>
              <a:ea typeface="Calibri"/>
              <a:cs typeface="Calibri"/>
              <a:sym typeface="Calibri"/>
            </a:endParaRPr>
          </a:p>
          <a:p>
            <a:pPr indent="-355600" lvl="0" marL="355600" marR="0" rtl="0" algn="l">
              <a:lnSpc>
                <a:spcPct val="100000"/>
              </a:lnSpc>
              <a:spcBef>
                <a:spcPts val="600"/>
              </a:spcBef>
              <a:spcAft>
                <a:spcPts val="0"/>
              </a:spcAft>
              <a:buClr>
                <a:schemeClr val="dk1"/>
              </a:buClr>
              <a:buSzPts val="1800"/>
              <a:buFont typeface="Calibri"/>
              <a:buAutoNum type="arabicPeriod" startAt="2"/>
            </a:pPr>
            <a:r>
              <a:rPr b="0" i="0" lang="es" sz="1800" u="none" cap="none" strike="noStrike">
                <a:solidFill>
                  <a:schemeClr val="dk1"/>
                </a:solidFill>
                <a:latin typeface="Calibri"/>
                <a:ea typeface="Calibri"/>
                <a:cs typeface="Calibri"/>
                <a:sym typeface="Calibri"/>
              </a:rPr>
              <a:t>Ponga el termómetro de calibración en el baño de hielo-agua. El bulbo del termómetro debe estar en el agua.</a:t>
            </a:r>
            <a:endParaRPr b="0" i="0" sz="1800" u="none" cap="none" strike="noStrike">
              <a:solidFill>
                <a:schemeClr val="dk1"/>
              </a:solidFill>
              <a:latin typeface="Calibri"/>
              <a:ea typeface="Calibri"/>
              <a:cs typeface="Calibri"/>
              <a:sym typeface="Calibri"/>
            </a:endParaRPr>
          </a:p>
          <a:p>
            <a:pPr indent="-355600" lvl="0" marL="355600" marR="0" rtl="0" algn="l">
              <a:lnSpc>
                <a:spcPct val="100000"/>
              </a:lnSpc>
              <a:spcBef>
                <a:spcPts val="600"/>
              </a:spcBef>
              <a:spcAft>
                <a:spcPts val="0"/>
              </a:spcAft>
              <a:buClr>
                <a:schemeClr val="dk1"/>
              </a:buClr>
              <a:buSzPts val="1800"/>
              <a:buFont typeface="Calibri"/>
              <a:buAutoNum type="arabicPeriod" startAt="2"/>
            </a:pPr>
            <a:r>
              <a:rPr b="0" i="0" lang="es" sz="1800" u="none" cap="none" strike="noStrike">
                <a:solidFill>
                  <a:schemeClr val="dk1"/>
                </a:solidFill>
                <a:latin typeface="Calibri"/>
                <a:ea typeface="Calibri"/>
                <a:cs typeface="Calibri"/>
                <a:sym typeface="Calibri"/>
              </a:rPr>
              <a:t>Permita que el baño de hielo-agua se estabilice de 10 a 15 minutos.</a:t>
            </a:r>
            <a:endParaRPr b="0" i="0" sz="1800" u="none" cap="none" strike="noStrike">
              <a:solidFill>
                <a:schemeClr val="dk1"/>
              </a:solidFill>
              <a:latin typeface="Calibri"/>
              <a:ea typeface="Calibri"/>
              <a:cs typeface="Calibri"/>
              <a:sym typeface="Calibri"/>
            </a:endParaRPr>
          </a:p>
          <a:p>
            <a:pPr indent="-355600" lvl="0" marL="355600" marR="0" rtl="0" algn="l">
              <a:lnSpc>
                <a:spcPct val="100000"/>
              </a:lnSpc>
              <a:spcBef>
                <a:spcPts val="600"/>
              </a:spcBef>
              <a:spcAft>
                <a:spcPts val="0"/>
              </a:spcAft>
              <a:buClr>
                <a:schemeClr val="dk1"/>
              </a:buClr>
              <a:buSzPts val="1800"/>
              <a:buFont typeface="Calibri"/>
              <a:buAutoNum type="arabicPeriod" startAt="2"/>
            </a:pPr>
            <a:r>
              <a:rPr b="0" i="0" lang="es" sz="1800" u="none" cap="none" strike="noStrike">
                <a:solidFill>
                  <a:schemeClr val="dk1"/>
                </a:solidFill>
                <a:latin typeface="Calibri"/>
                <a:ea typeface="Calibri"/>
                <a:cs typeface="Calibri"/>
                <a:sym typeface="Calibri"/>
              </a:rPr>
              <a:t>Agite suavemente el termómetro en el baño de hielo-agua de modo que se enfríe completamente.</a:t>
            </a:r>
            <a:endParaRPr b="0" i="0" sz="1800" u="none" cap="none" strike="noStrike">
              <a:solidFill>
                <a:schemeClr val="dk1"/>
              </a:solidFill>
              <a:latin typeface="Calibri"/>
              <a:ea typeface="Calibri"/>
              <a:cs typeface="Calibri"/>
              <a:sym typeface="Calibri"/>
            </a:endParaRPr>
          </a:p>
          <a:p>
            <a:pPr indent="-355600" lvl="0" marL="355600" marR="0" rtl="0" algn="l">
              <a:lnSpc>
                <a:spcPct val="100000"/>
              </a:lnSpc>
              <a:spcBef>
                <a:spcPts val="600"/>
              </a:spcBef>
              <a:spcAft>
                <a:spcPts val="0"/>
              </a:spcAft>
              <a:buClr>
                <a:schemeClr val="dk1"/>
              </a:buClr>
              <a:buSzPts val="1800"/>
              <a:buFont typeface="Calibri"/>
              <a:buAutoNum type="arabicPeriod" startAt="2"/>
            </a:pPr>
            <a:r>
              <a:rPr b="0" i="0" lang="es" sz="1800" u="none" cap="none" strike="noStrike">
                <a:solidFill>
                  <a:schemeClr val="dk1"/>
                </a:solidFill>
                <a:latin typeface="Calibri"/>
                <a:ea typeface="Calibri"/>
                <a:cs typeface="Calibri"/>
                <a:sym typeface="Calibri"/>
              </a:rPr>
              <a:t>Lea el termómetro. Si lee entre -0,5º C y +0,5º C, el termómetro está bien.</a:t>
            </a:r>
            <a:endParaRPr b="0" i="0" sz="1800" u="none" cap="none" strike="noStrike">
              <a:solidFill>
                <a:schemeClr val="dk1"/>
              </a:solidFill>
              <a:latin typeface="Calibri"/>
              <a:ea typeface="Calibri"/>
              <a:cs typeface="Calibri"/>
              <a:sym typeface="Calibri"/>
            </a:endParaRPr>
          </a:p>
          <a:p>
            <a:pPr indent="-355600" lvl="0" marL="355600" marR="342900" rtl="0" algn="l">
              <a:lnSpc>
                <a:spcPct val="100000"/>
              </a:lnSpc>
              <a:spcBef>
                <a:spcPts val="600"/>
              </a:spcBef>
              <a:spcAft>
                <a:spcPts val="0"/>
              </a:spcAft>
              <a:buClr>
                <a:schemeClr val="dk1"/>
              </a:buClr>
              <a:buSzPts val="1800"/>
              <a:buFont typeface="Calibri"/>
              <a:buAutoNum type="arabicPeriod" startAt="2"/>
            </a:pPr>
            <a:r>
              <a:rPr b="0" i="0" lang="es" sz="1800" u="none" cap="none" strike="noStrike">
                <a:solidFill>
                  <a:schemeClr val="dk1"/>
                </a:solidFill>
                <a:latin typeface="Calibri"/>
                <a:ea typeface="Calibri"/>
                <a:cs typeface="Calibri"/>
                <a:sym typeface="Calibri"/>
              </a:rPr>
              <a:t>Si lee más de +0,5º C, verifique que haya más hielo que agua en su baño de hielo-agua.</a:t>
            </a:r>
            <a:endParaRPr b="0" i="0" sz="1800" u="none" cap="none" strike="noStrike">
              <a:solidFill>
                <a:schemeClr val="dk1"/>
              </a:solidFill>
              <a:latin typeface="Calibri"/>
              <a:ea typeface="Calibri"/>
              <a:cs typeface="Calibri"/>
              <a:sym typeface="Calibri"/>
            </a:endParaRPr>
          </a:p>
          <a:p>
            <a:pPr indent="-355600" lvl="0" marL="355600" marR="63500" rtl="0" algn="l">
              <a:lnSpc>
                <a:spcPct val="100000"/>
              </a:lnSpc>
              <a:spcBef>
                <a:spcPts val="600"/>
              </a:spcBef>
              <a:spcAft>
                <a:spcPts val="0"/>
              </a:spcAft>
              <a:buClr>
                <a:schemeClr val="dk1"/>
              </a:buClr>
              <a:buSzPts val="1800"/>
              <a:buFont typeface="Calibri"/>
              <a:buAutoNum type="arabicPeriod" startAt="2"/>
            </a:pPr>
            <a:r>
              <a:rPr b="0" i="0" lang="es" sz="1800" u="none" cap="none" strike="noStrike">
                <a:solidFill>
                  <a:schemeClr val="dk1"/>
                </a:solidFill>
                <a:latin typeface="Calibri"/>
                <a:ea typeface="Calibri"/>
                <a:cs typeface="Calibri"/>
                <a:sym typeface="Calibri"/>
              </a:rPr>
              <a:t>Si lee menos de 0,5º C, verifique que no hay sal en su baño de hielo-agua.</a:t>
            </a:r>
            <a:endParaRPr b="0" i="0" sz="1800" u="none" cap="none" strike="noStrike">
              <a:solidFill>
                <a:schemeClr val="dk1"/>
              </a:solidFill>
              <a:latin typeface="Calibri"/>
              <a:ea typeface="Calibri"/>
              <a:cs typeface="Calibri"/>
              <a:sym typeface="Calibri"/>
            </a:endParaRPr>
          </a:p>
          <a:p>
            <a:pPr indent="-355600" lvl="0" marL="355600" marR="850900" rtl="0" algn="l">
              <a:lnSpc>
                <a:spcPct val="100000"/>
              </a:lnSpc>
              <a:spcBef>
                <a:spcPts val="600"/>
              </a:spcBef>
              <a:spcAft>
                <a:spcPts val="0"/>
              </a:spcAft>
              <a:buClr>
                <a:schemeClr val="dk1"/>
              </a:buClr>
              <a:buSzPts val="1800"/>
              <a:buFont typeface="Calibri"/>
              <a:buAutoNum type="arabicPeriod" startAt="2"/>
            </a:pPr>
            <a:r>
              <a:rPr b="0" i="0" lang="es" sz="1800" u="none" cap="none" strike="noStrike">
                <a:solidFill>
                  <a:schemeClr val="dk1"/>
                </a:solidFill>
                <a:latin typeface="Calibri"/>
                <a:ea typeface="Calibri"/>
                <a:cs typeface="Calibri"/>
                <a:sym typeface="Calibri"/>
              </a:rPr>
              <a:t>Si el termómetro aún no lee entre -0,5º C y +0,5º C, reemplácelo.</a:t>
            </a:r>
            <a:endParaRPr b="0" i="0" sz="1800" u="none" cap="none" strike="noStrike">
              <a:solidFill>
                <a:schemeClr val="dk1"/>
              </a:solidFill>
              <a:latin typeface="Calibri"/>
              <a:ea typeface="Calibri"/>
              <a:cs typeface="Calibri"/>
              <a:sym typeface="Calibri"/>
            </a:endParaRPr>
          </a:p>
        </p:txBody>
      </p:sp>
      <p:grpSp>
        <p:nvGrpSpPr>
          <p:cNvPr id="630" name="Google Shape;630;g271b24ef7be_1_276"/>
          <p:cNvGrpSpPr/>
          <p:nvPr/>
        </p:nvGrpSpPr>
        <p:grpSpPr>
          <a:xfrm>
            <a:off x="8887995" y="1520287"/>
            <a:ext cx="2407920" cy="4388168"/>
            <a:chOff x="8583168" y="1661160"/>
            <a:chExt cx="2407920" cy="4130040"/>
          </a:xfrm>
        </p:grpSpPr>
        <p:pic>
          <p:nvPicPr>
            <p:cNvPr id="631" name="Google Shape;631;g271b24ef7be_1_276"/>
            <p:cNvPicPr preferRelativeResize="0"/>
            <p:nvPr/>
          </p:nvPicPr>
          <p:blipFill rotWithShape="1">
            <a:blip r:embed="rId3">
              <a:alphaModFix/>
            </a:blip>
            <a:srcRect b="0" l="0" r="0" t="0"/>
            <a:stretch/>
          </p:blipFill>
          <p:spPr>
            <a:xfrm>
              <a:off x="8662416" y="1725168"/>
              <a:ext cx="2206752" cy="4002025"/>
            </a:xfrm>
            <a:prstGeom prst="rect">
              <a:avLst/>
            </a:prstGeom>
            <a:noFill/>
            <a:ln>
              <a:noFill/>
            </a:ln>
          </p:spPr>
        </p:pic>
        <p:pic>
          <p:nvPicPr>
            <p:cNvPr id="632" name="Google Shape;632;g271b24ef7be_1_276"/>
            <p:cNvPicPr preferRelativeResize="0"/>
            <p:nvPr/>
          </p:nvPicPr>
          <p:blipFill rotWithShape="1">
            <a:blip r:embed="rId4">
              <a:alphaModFix/>
            </a:blip>
            <a:srcRect b="0" l="0" r="0" t="0"/>
            <a:stretch/>
          </p:blipFill>
          <p:spPr>
            <a:xfrm>
              <a:off x="8583168" y="1661160"/>
              <a:ext cx="2407920" cy="4130040"/>
            </a:xfrm>
            <a:prstGeom prst="rect">
              <a:avLst/>
            </a:prstGeom>
            <a:noFill/>
            <a:ln>
              <a:noFill/>
            </a:ln>
          </p:spPr>
        </p:pic>
        <p:sp>
          <p:nvSpPr>
            <p:cNvPr id="633" name="Google Shape;633;g271b24ef7be_1_276"/>
            <p:cNvSpPr/>
            <p:nvPr/>
          </p:nvSpPr>
          <p:spPr>
            <a:xfrm>
              <a:off x="8648700" y="1726692"/>
              <a:ext cx="2209165" cy="3975100"/>
            </a:xfrm>
            <a:custGeom>
              <a:rect b="b" l="l" r="r" t="t"/>
              <a:pathLst>
                <a:path extrusionOk="0" h="3975100" w="2209165">
                  <a:moveTo>
                    <a:pt x="0" y="3974591"/>
                  </a:moveTo>
                  <a:lnTo>
                    <a:pt x="2209038" y="3974591"/>
                  </a:lnTo>
                  <a:lnTo>
                    <a:pt x="2209038" y="0"/>
                  </a:lnTo>
                  <a:lnTo>
                    <a:pt x="0" y="0"/>
                  </a:lnTo>
                  <a:lnTo>
                    <a:pt x="0" y="3974591"/>
                  </a:lnTo>
                  <a:close/>
                </a:path>
              </a:pathLst>
            </a:custGeom>
            <a:noFill/>
            <a:ln cap="flat" cmpd="sng" w="28950">
              <a:solidFill>
                <a:srgbClr val="489FA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g271b24ef7be_1_285"/>
          <p:cNvSpPr txBox="1"/>
          <p:nvPr>
            <p:ph type="title"/>
          </p:nvPr>
        </p:nvSpPr>
        <p:spPr>
          <a:xfrm>
            <a:off x="481850" y="920000"/>
            <a:ext cx="11277600" cy="565800"/>
          </a:xfrm>
          <a:prstGeom prst="rect">
            <a:avLst/>
          </a:prstGeom>
          <a:noFill/>
          <a:ln>
            <a:noFill/>
          </a:ln>
        </p:spPr>
        <p:txBody>
          <a:bodyPr anchorCtr="0" anchor="ctr" bIns="0" lIns="0" spcFirstLastPara="1" rIns="0" wrap="square" tIns="11425">
            <a:spAutoFit/>
          </a:bodyPr>
          <a:lstStyle/>
          <a:p>
            <a:pPr indent="0" lvl="0" marL="12700" rtl="0" algn="ctr">
              <a:lnSpc>
                <a:spcPct val="90000"/>
              </a:lnSpc>
              <a:spcBef>
                <a:spcPts val="100"/>
              </a:spcBef>
              <a:spcAft>
                <a:spcPts val="0"/>
              </a:spcAft>
              <a:buSzPts val="2700"/>
              <a:buNone/>
            </a:pPr>
            <a:r>
              <a:rPr b="1" lang="es"/>
              <a:t>Calibración del termohigrómetro digital </a:t>
            </a:r>
            <a:endParaRPr b="1"/>
          </a:p>
        </p:txBody>
      </p:sp>
      <p:grpSp>
        <p:nvGrpSpPr>
          <p:cNvPr id="639" name="Google Shape;639;g271b24ef7be_1_285"/>
          <p:cNvGrpSpPr/>
          <p:nvPr/>
        </p:nvGrpSpPr>
        <p:grpSpPr>
          <a:xfrm>
            <a:off x="9353550" y="2549653"/>
            <a:ext cx="2660904" cy="2825496"/>
            <a:chOff x="8686800" y="2014727"/>
            <a:chExt cx="2660904" cy="2825496"/>
          </a:xfrm>
        </p:grpSpPr>
        <p:pic>
          <p:nvPicPr>
            <p:cNvPr id="640" name="Google Shape;640;g271b24ef7be_1_285"/>
            <p:cNvPicPr preferRelativeResize="0"/>
            <p:nvPr/>
          </p:nvPicPr>
          <p:blipFill rotWithShape="1">
            <a:blip r:embed="rId3">
              <a:alphaModFix/>
            </a:blip>
            <a:srcRect b="0" l="0" r="0" t="0"/>
            <a:stretch/>
          </p:blipFill>
          <p:spPr>
            <a:xfrm>
              <a:off x="8802623" y="2154935"/>
              <a:ext cx="2282952" cy="2548128"/>
            </a:xfrm>
            <a:prstGeom prst="rect">
              <a:avLst/>
            </a:prstGeom>
            <a:noFill/>
            <a:ln>
              <a:noFill/>
            </a:ln>
          </p:spPr>
        </p:pic>
        <p:pic>
          <p:nvPicPr>
            <p:cNvPr id="641" name="Google Shape;641;g271b24ef7be_1_285"/>
            <p:cNvPicPr preferRelativeResize="0"/>
            <p:nvPr/>
          </p:nvPicPr>
          <p:blipFill rotWithShape="1">
            <a:blip r:embed="rId4">
              <a:alphaModFix/>
            </a:blip>
            <a:srcRect b="0" l="0" r="0" t="0"/>
            <a:stretch/>
          </p:blipFill>
          <p:spPr>
            <a:xfrm>
              <a:off x="8686800" y="2014727"/>
              <a:ext cx="2660904" cy="2825496"/>
            </a:xfrm>
            <a:prstGeom prst="rect">
              <a:avLst/>
            </a:prstGeom>
            <a:noFill/>
            <a:ln>
              <a:noFill/>
            </a:ln>
          </p:spPr>
        </p:pic>
        <p:sp>
          <p:nvSpPr>
            <p:cNvPr id="642" name="Google Shape;642;g271b24ef7be_1_285"/>
            <p:cNvSpPr/>
            <p:nvPr/>
          </p:nvSpPr>
          <p:spPr>
            <a:xfrm>
              <a:off x="8753856" y="2087879"/>
              <a:ext cx="2440940" cy="2586990"/>
            </a:xfrm>
            <a:custGeom>
              <a:rect b="b" l="l" r="r" t="t"/>
              <a:pathLst>
                <a:path extrusionOk="0" h="2586990" w="2440940">
                  <a:moveTo>
                    <a:pt x="0" y="2586863"/>
                  </a:moveTo>
                  <a:lnTo>
                    <a:pt x="2440558" y="2586863"/>
                  </a:lnTo>
                  <a:lnTo>
                    <a:pt x="2440558" y="0"/>
                  </a:lnTo>
                  <a:lnTo>
                    <a:pt x="0" y="0"/>
                  </a:lnTo>
                  <a:lnTo>
                    <a:pt x="0" y="2586863"/>
                  </a:lnTo>
                  <a:close/>
                </a:path>
              </a:pathLst>
            </a:custGeom>
            <a:noFill/>
            <a:ln cap="flat" cmpd="sng" w="28950">
              <a:solidFill>
                <a:srgbClr val="489FA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643" name="Google Shape;643;g271b24ef7be_1_285"/>
          <p:cNvSpPr txBox="1"/>
          <p:nvPr/>
        </p:nvSpPr>
        <p:spPr>
          <a:xfrm>
            <a:off x="500900" y="1515675"/>
            <a:ext cx="8534400" cy="4536300"/>
          </a:xfrm>
          <a:prstGeom prst="rect">
            <a:avLst/>
          </a:prstGeom>
          <a:noFill/>
          <a:ln>
            <a:noFill/>
          </a:ln>
        </p:spPr>
        <p:txBody>
          <a:bodyPr anchorCtr="0" anchor="t" bIns="0" lIns="0" spcFirstLastPara="1" rIns="0" wrap="square" tIns="130175">
            <a:spAutoFit/>
          </a:bodyPr>
          <a:lstStyle/>
          <a:p>
            <a:pPr indent="0" lvl="0" marL="342900" marR="0" rtl="0" algn="just">
              <a:lnSpc>
                <a:spcPct val="100000"/>
              </a:lnSpc>
              <a:spcBef>
                <a:spcPts val="0"/>
              </a:spcBef>
              <a:spcAft>
                <a:spcPts val="0"/>
              </a:spcAft>
              <a:buNone/>
            </a:pPr>
            <a:r>
              <a:rPr b="1" i="1" lang="es" sz="1800" u="none" cap="none" strike="noStrike">
                <a:solidFill>
                  <a:srgbClr val="000000"/>
                </a:solidFill>
                <a:latin typeface="Calibri"/>
                <a:ea typeface="Calibri"/>
                <a:cs typeface="Calibri"/>
                <a:sym typeface="Calibri"/>
              </a:rPr>
              <a:t>Calibración del termómetro digital de máx/mín.</a:t>
            </a:r>
            <a:endParaRPr i="0" sz="1800" u="none" cap="none" strike="noStrike">
              <a:solidFill>
                <a:srgbClr val="000000"/>
              </a:solidFill>
              <a:latin typeface="Calibri"/>
              <a:ea typeface="Calibri"/>
              <a:cs typeface="Calibri"/>
              <a:sym typeface="Calibri"/>
            </a:endParaRPr>
          </a:p>
          <a:p>
            <a:pPr indent="-355600" lvl="0" marL="368300" marR="127000" rtl="0" algn="just">
              <a:lnSpc>
                <a:spcPct val="100000"/>
              </a:lnSpc>
              <a:spcBef>
                <a:spcPts val="900"/>
              </a:spcBef>
              <a:spcAft>
                <a:spcPts val="0"/>
              </a:spcAft>
              <a:buClr>
                <a:srgbClr val="000000"/>
              </a:buClr>
              <a:buSzPts val="1800"/>
              <a:buFont typeface="Calibri"/>
              <a:buAutoNum type="arabicPeriod"/>
            </a:pPr>
            <a:r>
              <a:rPr i="0" lang="es" sz="1800" u="none" cap="none" strike="noStrike">
                <a:solidFill>
                  <a:srgbClr val="000000"/>
                </a:solidFill>
                <a:latin typeface="Calibri"/>
                <a:ea typeface="Calibri"/>
                <a:cs typeface="Calibri"/>
                <a:sym typeface="Calibri"/>
              </a:rPr>
              <a:t>	Abra la puerta de la caseta de instrumentos y cuelgue el termómetro de calibración y el termómetro digital, de modo que tengan aire alrededor y no toquen los lados de la caseta.</a:t>
            </a:r>
            <a:endParaRPr i="0" sz="1800" u="none" cap="none" strike="noStrike">
              <a:solidFill>
                <a:srgbClr val="000000"/>
              </a:solidFill>
              <a:latin typeface="Calibri"/>
              <a:ea typeface="Calibri"/>
              <a:cs typeface="Calibri"/>
              <a:sym typeface="Calibri"/>
            </a:endParaRPr>
          </a:p>
          <a:p>
            <a:pPr indent="-355600" lvl="0" marL="368300" marR="0" rtl="0" algn="just">
              <a:lnSpc>
                <a:spcPct val="100000"/>
              </a:lnSpc>
              <a:spcBef>
                <a:spcPts val="800"/>
              </a:spcBef>
              <a:spcAft>
                <a:spcPts val="0"/>
              </a:spcAft>
              <a:buClr>
                <a:srgbClr val="000000"/>
              </a:buClr>
              <a:buSzPts val="1800"/>
              <a:buFont typeface="Calibri"/>
              <a:buAutoNum type="arabicPeriod"/>
            </a:pPr>
            <a:r>
              <a:rPr i="0" lang="es" sz="1800" u="none" cap="none" strike="noStrike">
                <a:solidFill>
                  <a:srgbClr val="000000"/>
                </a:solidFill>
                <a:latin typeface="Calibri"/>
                <a:ea typeface="Calibri"/>
                <a:cs typeface="Calibri"/>
                <a:sym typeface="Calibri"/>
              </a:rPr>
              <a:t>Cierre la puerta de la caseta.</a:t>
            </a:r>
            <a:endParaRPr i="0" sz="1800" u="none" cap="none" strike="noStrike">
              <a:solidFill>
                <a:srgbClr val="000000"/>
              </a:solidFill>
              <a:latin typeface="Calibri"/>
              <a:ea typeface="Calibri"/>
              <a:cs typeface="Calibri"/>
              <a:sym typeface="Calibri"/>
            </a:endParaRPr>
          </a:p>
          <a:p>
            <a:pPr indent="-355600" lvl="0" marL="368300" marR="0" rtl="0" algn="just">
              <a:lnSpc>
                <a:spcPct val="100000"/>
              </a:lnSpc>
              <a:spcBef>
                <a:spcPts val="600"/>
              </a:spcBef>
              <a:spcAft>
                <a:spcPts val="0"/>
              </a:spcAft>
              <a:buClr>
                <a:srgbClr val="000000"/>
              </a:buClr>
              <a:buSzPts val="1800"/>
              <a:buFont typeface="Arial"/>
              <a:buAutoNum type="arabicPeriod"/>
            </a:pPr>
            <a:r>
              <a:rPr i="0" lang="es" sz="1800" u="none" cap="none" strike="noStrike">
                <a:solidFill>
                  <a:srgbClr val="000000"/>
                </a:solidFill>
                <a:latin typeface="Calibri"/>
                <a:ea typeface="Calibri"/>
                <a:cs typeface="Calibri"/>
                <a:sym typeface="Calibri"/>
              </a:rPr>
              <a:t>Espere al menos una hora. Abra la puerta de la caseta. Asegúrese de que su termómetro digital esté mostrando la(s) temperatura(s) actual(es). (Ni el símbolo de “MAX” ni “MIN” deberían aparecer en pantalla). Si están, presione el botón MAX/MIN hasta que desaparezcan).</a:t>
            </a:r>
            <a:endParaRPr i="0" sz="1800" u="none" cap="none" strike="noStrike">
              <a:solidFill>
                <a:srgbClr val="000000"/>
              </a:solidFill>
              <a:latin typeface="Calibri"/>
              <a:ea typeface="Calibri"/>
              <a:cs typeface="Calibri"/>
              <a:sym typeface="Calibri"/>
            </a:endParaRPr>
          </a:p>
          <a:p>
            <a:pPr indent="-355600" lvl="0" marL="368300" marR="0" rtl="0" algn="just">
              <a:lnSpc>
                <a:spcPct val="100000"/>
              </a:lnSpc>
              <a:spcBef>
                <a:spcPts val="600"/>
              </a:spcBef>
              <a:spcAft>
                <a:spcPts val="0"/>
              </a:spcAft>
              <a:buClr>
                <a:srgbClr val="000000"/>
              </a:buClr>
              <a:buSzPts val="1800"/>
              <a:buFont typeface="Calibri"/>
              <a:buAutoNum type="arabicPeriod"/>
            </a:pPr>
            <a:r>
              <a:rPr i="0" lang="es" sz="1800" u="none" cap="none" strike="noStrike">
                <a:solidFill>
                  <a:srgbClr val="000000"/>
                </a:solidFill>
                <a:latin typeface="Calibri"/>
                <a:ea typeface="Calibri"/>
                <a:cs typeface="Calibri"/>
                <a:sym typeface="Calibri"/>
              </a:rPr>
              <a:t>Lea las temperaturas reportadas por el sensor de aire del termómetro digital y regístrelo en su cuaderno de ciencias y reinicie el termómetro de max/min.</a:t>
            </a:r>
            <a:endParaRPr i="0" sz="1800" u="none" cap="none" strike="noStrike">
              <a:solidFill>
                <a:srgbClr val="000000"/>
              </a:solidFill>
              <a:latin typeface="Calibri"/>
              <a:ea typeface="Calibri"/>
              <a:cs typeface="Calibri"/>
              <a:sym typeface="Calibri"/>
            </a:endParaRPr>
          </a:p>
          <a:p>
            <a:pPr indent="-355600" lvl="0" marL="368300" marR="0" rtl="0" algn="just">
              <a:lnSpc>
                <a:spcPct val="100000"/>
              </a:lnSpc>
              <a:spcBef>
                <a:spcPts val="600"/>
              </a:spcBef>
              <a:spcAft>
                <a:spcPts val="0"/>
              </a:spcAft>
              <a:buClr>
                <a:srgbClr val="000000"/>
              </a:buClr>
              <a:buSzPts val="1800"/>
              <a:buFont typeface="Calibri"/>
              <a:buAutoNum type="arabicPeriod"/>
            </a:pPr>
            <a:r>
              <a:rPr i="0" lang="es" sz="1800" u="none" cap="none" strike="noStrike">
                <a:solidFill>
                  <a:srgbClr val="000000"/>
                </a:solidFill>
                <a:latin typeface="Calibri"/>
                <a:ea typeface="Calibri"/>
                <a:cs typeface="Calibri"/>
                <a:sym typeface="Calibri"/>
              </a:rPr>
              <a:t>Cierre la puerta de la caseta.</a:t>
            </a:r>
            <a:endParaRPr i="0" sz="1800" u="none" cap="none" strike="noStrike">
              <a:solidFill>
                <a:srgbClr val="000000"/>
              </a:solidFill>
              <a:latin typeface="Calibri"/>
              <a:ea typeface="Calibri"/>
              <a:cs typeface="Calibri"/>
              <a:sym typeface="Calibri"/>
            </a:endParaRPr>
          </a:p>
          <a:p>
            <a:pPr indent="-355600" lvl="0" marL="368300" marR="12700" rtl="0" algn="just">
              <a:lnSpc>
                <a:spcPct val="100000"/>
              </a:lnSpc>
              <a:spcBef>
                <a:spcPts val="600"/>
              </a:spcBef>
              <a:spcAft>
                <a:spcPts val="0"/>
              </a:spcAft>
              <a:buClr>
                <a:srgbClr val="000000"/>
              </a:buClr>
              <a:buSzPts val="1800"/>
              <a:buFont typeface="Calibri"/>
              <a:buAutoNum type="arabicPeriod"/>
            </a:pPr>
            <a:r>
              <a:rPr i="0" lang="es" sz="1800" u="none" cap="none" strike="noStrike">
                <a:solidFill>
                  <a:srgbClr val="000000"/>
                </a:solidFill>
                <a:latin typeface="Calibri"/>
                <a:ea typeface="Calibri"/>
                <a:cs typeface="Calibri"/>
                <a:sym typeface="Calibri"/>
              </a:rPr>
              <a:t>Repita los pasos 2 a 5 cuatro veces más, esperando al menos una hora entre cada una de las lecturas. Trate de espaciar las cinco lecturas en el día tanto como sea posible.</a:t>
            </a:r>
            <a:endParaRPr i="0" sz="1800" u="none" cap="none" strike="noStrik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g271b24ef7be_1_294"/>
          <p:cNvSpPr txBox="1"/>
          <p:nvPr/>
        </p:nvSpPr>
        <p:spPr>
          <a:xfrm>
            <a:off x="1318600" y="835867"/>
            <a:ext cx="4575200" cy="615600"/>
          </a:xfrm>
          <a:prstGeom prst="rect">
            <a:avLst/>
          </a:prstGeom>
          <a:noFill/>
          <a:ln>
            <a:noFill/>
          </a:ln>
        </p:spPr>
        <p:txBody>
          <a:bodyPr anchorCtr="0" anchor="t" bIns="60950" lIns="60950" spcFirstLastPara="1" rIns="60950" wrap="square" tIns="60950">
            <a:spAutoFit/>
          </a:bodyPr>
          <a:lstStyle/>
          <a:p>
            <a:pPr indent="0" lvl="0" marL="12700" marR="0" rtl="0" algn="ctr">
              <a:lnSpc>
                <a:spcPct val="100000"/>
              </a:lnSpc>
              <a:spcBef>
                <a:spcPts val="0"/>
              </a:spcBef>
              <a:spcAft>
                <a:spcPts val="0"/>
              </a:spcAft>
              <a:buClr>
                <a:srgbClr val="000000"/>
              </a:buClr>
              <a:buSzPts val="3200"/>
              <a:buFont typeface="Arial"/>
              <a:buNone/>
            </a:pPr>
            <a:r>
              <a:rPr b="1" i="0" lang="es" sz="3200" u="none" cap="none" strike="noStrike">
                <a:solidFill>
                  <a:schemeClr val="dk1"/>
                </a:solidFill>
                <a:latin typeface="Calibri"/>
                <a:ea typeface="Calibri"/>
                <a:cs typeface="Calibri"/>
                <a:sym typeface="Calibri"/>
              </a:rPr>
              <a:t>Con caseta meteorológica</a:t>
            </a:r>
            <a:endParaRPr b="1" i="0" sz="3200" u="none" cap="none" strike="noStrike">
              <a:solidFill>
                <a:schemeClr val="dk1"/>
              </a:solidFill>
              <a:latin typeface="Calibri"/>
              <a:ea typeface="Calibri"/>
              <a:cs typeface="Calibri"/>
              <a:sym typeface="Calibri"/>
            </a:endParaRPr>
          </a:p>
        </p:txBody>
      </p:sp>
      <p:sp>
        <p:nvSpPr>
          <p:cNvPr id="649" name="Google Shape;649;g271b24ef7be_1_294"/>
          <p:cNvSpPr txBox="1"/>
          <p:nvPr/>
        </p:nvSpPr>
        <p:spPr>
          <a:xfrm>
            <a:off x="6298200" y="835867"/>
            <a:ext cx="4575200" cy="615600"/>
          </a:xfrm>
          <a:prstGeom prst="rect">
            <a:avLst/>
          </a:prstGeom>
          <a:noFill/>
          <a:ln>
            <a:noFill/>
          </a:ln>
        </p:spPr>
        <p:txBody>
          <a:bodyPr anchorCtr="0" anchor="t" bIns="60950" lIns="60950" spcFirstLastPara="1" rIns="60950" wrap="square" tIns="60950">
            <a:spAutoFit/>
          </a:bodyPr>
          <a:lstStyle/>
          <a:p>
            <a:pPr indent="0" lvl="0" marL="12700" marR="0" rtl="0" algn="ctr">
              <a:lnSpc>
                <a:spcPct val="100000"/>
              </a:lnSpc>
              <a:spcBef>
                <a:spcPts val="0"/>
              </a:spcBef>
              <a:spcAft>
                <a:spcPts val="0"/>
              </a:spcAft>
              <a:buClr>
                <a:srgbClr val="000000"/>
              </a:buClr>
              <a:buSzPts val="3200"/>
              <a:buFont typeface="Arial"/>
              <a:buNone/>
            </a:pPr>
            <a:r>
              <a:rPr b="1" i="0" lang="es" sz="3200" u="none" cap="none" strike="noStrike">
                <a:solidFill>
                  <a:schemeClr val="dk1"/>
                </a:solidFill>
                <a:latin typeface="Calibri"/>
                <a:ea typeface="Calibri"/>
                <a:cs typeface="Calibri"/>
                <a:sym typeface="Calibri"/>
              </a:rPr>
              <a:t>Sin caseta meteorológica</a:t>
            </a:r>
            <a:endParaRPr b="0" i="0" sz="3200" u="none" cap="none" strike="noStrike">
              <a:solidFill>
                <a:schemeClr val="dk1"/>
              </a:solidFill>
              <a:latin typeface="Calibri"/>
              <a:ea typeface="Calibri"/>
              <a:cs typeface="Calibri"/>
              <a:sym typeface="Calibri"/>
            </a:endParaRPr>
          </a:p>
        </p:txBody>
      </p:sp>
      <p:grpSp>
        <p:nvGrpSpPr>
          <p:cNvPr id="650" name="Google Shape;650;g271b24ef7be_1_294"/>
          <p:cNvGrpSpPr/>
          <p:nvPr/>
        </p:nvGrpSpPr>
        <p:grpSpPr>
          <a:xfrm>
            <a:off x="1655833" y="1599515"/>
            <a:ext cx="3900733" cy="2718488"/>
            <a:chOff x="2563526" y="2574550"/>
            <a:chExt cx="5851099" cy="3925425"/>
          </a:xfrm>
        </p:grpSpPr>
        <p:pic>
          <p:nvPicPr>
            <p:cNvPr id="651" name="Google Shape;651;g271b24ef7be_1_294"/>
            <p:cNvPicPr preferRelativeResize="0"/>
            <p:nvPr/>
          </p:nvPicPr>
          <p:blipFill rotWithShape="1">
            <a:blip r:embed="rId3">
              <a:alphaModFix/>
            </a:blip>
            <a:srcRect b="0" l="0" r="0" t="0"/>
            <a:stretch/>
          </p:blipFill>
          <p:spPr>
            <a:xfrm>
              <a:off x="2563526" y="2574550"/>
              <a:ext cx="2986850" cy="3925425"/>
            </a:xfrm>
            <a:prstGeom prst="rect">
              <a:avLst/>
            </a:prstGeom>
            <a:noFill/>
            <a:ln>
              <a:noFill/>
            </a:ln>
          </p:spPr>
        </p:pic>
        <p:pic>
          <p:nvPicPr>
            <p:cNvPr id="652" name="Google Shape;652;g271b24ef7be_1_294"/>
            <p:cNvPicPr preferRelativeResize="0"/>
            <p:nvPr/>
          </p:nvPicPr>
          <p:blipFill rotWithShape="1">
            <a:blip r:embed="rId4">
              <a:alphaModFix/>
            </a:blip>
            <a:srcRect b="0" l="0" r="0" t="0"/>
            <a:stretch/>
          </p:blipFill>
          <p:spPr>
            <a:xfrm>
              <a:off x="5702875" y="2574550"/>
              <a:ext cx="2711750" cy="3925425"/>
            </a:xfrm>
            <a:prstGeom prst="rect">
              <a:avLst/>
            </a:prstGeom>
            <a:noFill/>
            <a:ln>
              <a:noFill/>
            </a:ln>
          </p:spPr>
        </p:pic>
      </p:grpSp>
      <p:sp>
        <p:nvSpPr>
          <p:cNvPr id="653" name="Google Shape;653;g271b24ef7be_1_294"/>
          <p:cNvSpPr txBox="1"/>
          <p:nvPr/>
        </p:nvSpPr>
        <p:spPr>
          <a:xfrm>
            <a:off x="1689367" y="4318133"/>
            <a:ext cx="3900800" cy="1785400"/>
          </a:xfrm>
          <a:prstGeom prst="rect">
            <a:avLst/>
          </a:prstGeom>
          <a:noFill/>
          <a:ln>
            <a:noFill/>
          </a:ln>
        </p:spPr>
        <p:txBody>
          <a:bodyPr anchorCtr="0" anchor="t" bIns="60950" lIns="60950" spcFirstLastPara="1" rIns="60950" wrap="square" tIns="60950">
            <a:spAutoFit/>
          </a:bodyPr>
          <a:lstStyle/>
          <a:p>
            <a:pPr indent="0" lvl="0" marL="12700" marR="0" rtl="0" algn="l">
              <a:lnSpc>
                <a:spcPct val="100000"/>
              </a:lnSpc>
              <a:spcBef>
                <a:spcPts val="0"/>
              </a:spcBef>
              <a:spcAft>
                <a:spcPts val="0"/>
              </a:spcAft>
              <a:buClr>
                <a:srgbClr val="000000"/>
              </a:buClr>
              <a:buSzPts val="1800"/>
              <a:buFont typeface="Arial"/>
              <a:buNone/>
            </a:pPr>
            <a:r>
              <a:rPr b="0" i="0" lang="es" sz="1800" u="none" cap="none" strike="noStrike">
                <a:solidFill>
                  <a:schemeClr val="dk1"/>
                </a:solidFill>
                <a:latin typeface="Calibri"/>
                <a:ea typeface="Calibri"/>
                <a:cs typeface="Calibri"/>
                <a:sym typeface="Calibri"/>
              </a:rPr>
              <a:t>Podemos medir con:</a:t>
            </a:r>
            <a:endParaRPr b="0" i="0" sz="1800" u="none" cap="none" strike="noStrike">
              <a:solidFill>
                <a:schemeClr val="dk1"/>
              </a:solidFill>
              <a:latin typeface="Calibri"/>
              <a:ea typeface="Calibri"/>
              <a:cs typeface="Calibri"/>
              <a:sym typeface="Calibri"/>
            </a:endParaRPr>
          </a:p>
          <a:p>
            <a:pPr indent="-266700" lvl="0" marL="304800" marR="0" rtl="0" algn="l">
              <a:lnSpc>
                <a:spcPct val="100000"/>
              </a:lnSpc>
              <a:spcBef>
                <a:spcPts val="0"/>
              </a:spcBef>
              <a:spcAft>
                <a:spcPts val="0"/>
              </a:spcAft>
              <a:buClr>
                <a:schemeClr val="dk1"/>
              </a:buClr>
              <a:buSzPts val="1800"/>
              <a:buFont typeface="Calibri"/>
              <a:buChar char="●"/>
            </a:pPr>
            <a:r>
              <a:rPr b="0" i="0" lang="es" sz="1800" u="none" cap="none" strike="noStrike">
                <a:solidFill>
                  <a:schemeClr val="dk1"/>
                </a:solidFill>
                <a:latin typeface="Calibri"/>
                <a:ea typeface="Calibri"/>
                <a:cs typeface="Calibri"/>
                <a:sym typeface="Calibri"/>
              </a:rPr>
              <a:t>Termómetro de alcohol</a:t>
            </a:r>
            <a:endParaRPr b="0" i="0" sz="1800" u="none" cap="none" strike="noStrike">
              <a:solidFill>
                <a:schemeClr val="dk1"/>
              </a:solidFill>
              <a:latin typeface="Calibri"/>
              <a:ea typeface="Calibri"/>
              <a:cs typeface="Calibri"/>
              <a:sym typeface="Calibri"/>
            </a:endParaRPr>
          </a:p>
          <a:p>
            <a:pPr indent="-266700" lvl="0" marL="304800" marR="0" rtl="0" algn="l">
              <a:lnSpc>
                <a:spcPct val="100000"/>
              </a:lnSpc>
              <a:spcBef>
                <a:spcPts val="0"/>
              </a:spcBef>
              <a:spcAft>
                <a:spcPts val="0"/>
              </a:spcAft>
              <a:buClr>
                <a:schemeClr val="dk1"/>
              </a:buClr>
              <a:buSzPts val="1800"/>
              <a:buFont typeface="Calibri"/>
              <a:buChar char="●"/>
            </a:pPr>
            <a:r>
              <a:rPr b="0" i="0" lang="es" sz="1800" u="none" cap="none" strike="noStrike">
                <a:solidFill>
                  <a:schemeClr val="dk1"/>
                </a:solidFill>
                <a:latin typeface="Calibri"/>
                <a:ea typeface="Calibri"/>
                <a:cs typeface="Calibri"/>
                <a:sym typeface="Calibri"/>
              </a:rPr>
              <a:t>Termómetro digital</a:t>
            </a:r>
            <a:endParaRPr b="0" i="0" sz="1800" u="none" cap="none" strike="noStrike">
              <a:solidFill>
                <a:schemeClr val="dk1"/>
              </a:solidFill>
              <a:latin typeface="Calibri"/>
              <a:ea typeface="Calibri"/>
              <a:cs typeface="Calibri"/>
              <a:sym typeface="Calibri"/>
            </a:endParaRPr>
          </a:p>
          <a:p>
            <a:pPr indent="-266700" lvl="0" marL="304800" marR="0" rtl="0" algn="l">
              <a:lnSpc>
                <a:spcPct val="100000"/>
              </a:lnSpc>
              <a:spcBef>
                <a:spcPts val="0"/>
              </a:spcBef>
              <a:spcAft>
                <a:spcPts val="0"/>
              </a:spcAft>
              <a:buClr>
                <a:schemeClr val="dk1"/>
              </a:buClr>
              <a:buSzPts val="1800"/>
              <a:buFont typeface="Calibri"/>
              <a:buChar char="●"/>
            </a:pPr>
            <a:r>
              <a:rPr b="0" i="0" lang="es" sz="1800" u="none" cap="none" strike="noStrike">
                <a:solidFill>
                  <a:schemeClr val="dk1"/>
                </a:solidFill>
                <a:latin typeface="Calibri"/>
                <a:ea typeface="Calibri"/>
                <a:cs typeface="Calibri"/>
                <a:sym typeface="Calibri"/>
              </a:rPr>
              <a:t>Termómetro en U</a:t>
            </a:r>
            <a:endParaRPr b="0" i="0" sz="1800" u="none" cap="none" strike="noStrike">
              <a:solidFill>
                <a:schemeClr val="dk1"/>
              </a:solidFill>
              <a:latin typeface="Calibri"/>
              <a:ea typeface="Calibri"/>
              <a:cs typeface="Calibri"/>
              <a:sym typeface="Calibri"/>
            </a:endParaRPr>
          </a:p>
          <a:p>
            <a:pPr indent="0" lvl="0" marL="0" marR="12700" rtl="0" algn="l">
              <a:lnSpc>
                <a:spcPct val="100000"/>
              </a:lnSpc>
              <a:spcBef>
                <a:spcPts val="0"/>
              </a:spcBef>
              <a:spcAft>
                <a:spcPts val="0"/>
              </a:spcAft>
              <a:buClr>
                <a:srgbClr val="000000"/>
              </a:buClr>
              <a:buSzPts val="1800"/>
              <a:buFont typeface="Arial"/>
              <a:buNone/>
            </a:pPr>
            <a:r>
              <a:rPr b="0" i="0" lang="es" sz="1800" u="none" cap="none" strike="noStrike">
                <a:solidFill>
                  <a:schemeClr val="dk1"/>
                </a:solidFill>
                <a:latin typeface="Calibri"/>
                <a:ea typeface="Calibri"/>
                <a:cs typeface="Calibri"/>
                <a:sym typeface="Calibri"/>
              </a:rPr>
              <a:t>¿Qué medimos?: temperatura máxima, mínima y actual del aire</a:t>
            </a:r>
            <a:endParaRPr b="0" i="0" sz="1800" u="none" cap="none" strike="noStrike">
              <a:solidFill>
                <a:schemeClr val="dk1"/>
              </a:solidFill>
              <a:latin typeface="Calibri"/>
              <a:ea typeface="Calibri"/>
              <a:cs typeface="Calibri"/>
              <a:sym typeface="Calibri"/>
            </a:endParaRPr>
          </a:p>
        </p:txBody>
      </p:sp>
      <p:pic>
        <p:nvPicPr>
          <p:cNvPr id="654" name="Google Shape;654;g271b24ef7be_1_294"/>
          <p:cNvPicPr preferRelativeResize="0"/>
          <p:nvPr/>
        </p:nvPicPr>
        <p:blipFill rotWithShape="1">
          <a:blip r:embed="rId5">
            <a:alphaModFix/>
          </a:blip>
          <a:srcRect b="0" l="0" r="0" t="0"/>
          <a:stretch/>
        </p:blipFill>
        <p:spPr>
          <a:xfrm>
            <a:off x="6631750" y="1641150"/>
            <a:ext cx="3517229" cy="2640117"/>
          </a:xfrm>
          <a:prstGeom prst="rect">
            <a:avLst/>
          </a:prstGeom>
          <a:noFill/>
          <a:ln>
            <a:noFill/>
          </a:ln>
        </p:spPr>
      </p:pic>
      <p:sp>
        <p:nvSpPr>
          <p:cNvPr id="655" name="Google Shape;655;g271b24ef7be_1_294"/>
          <p:cNvSpPr txBox="1"/>
          <p:nvPr/>
        </p:nvSpPr>
        <p:spPr>
          <a:xfrm>
            <a:off x="6580950" y="4318133"/>
            <a:ext cx="3651600" cy="954400"/>
          </a:xfrm>
          <a:prstGeom prst="rect">
            <a:avLst/>
          </a:prstGeom>
          <a:noFill/>
          <a:ln>
            <a:noFill/>
          </a:ln>
        </p:spPr>
        <p:txBody>
          <a:bodyPr anchorCtr="0" anchor="t" bIns="60950" lIns="60950" spcFirstLastPara="1" rIns="60950" wrap="square" tIns="60950">
            <a:spAutoFit/>
          </a:bodyPr>
          <a:lstStyle/>
          <a:p>
            <a:pPr indent="0" lvl="0" marL="12700" marR="12700" rtl="0" algn="l">
              <a:lnSpc>
                <a:spcPct val="100000"/>
              </a:lnSpc>
              <a:spcBef>
                <a:spcPts val="0"/>
              </a:spcBef>
              <a:spcAft>
                <a:spcPts val="0"/>
              </a:spcAft>
              <a:buClr>
                <a:srgbClr val="000000"/>
              </a:buClr>
              <a:buSzPts val="1800"/>
              <a:buFont typeface="Arial"/>
              <a:buNone/>
            </a:pPr>
            <a:r>
              <a:rPr b="0" i="0" lang="es" sz="1800" u="none" cap="none" strike="noStrike">
                <a:solidFill>
                  <a:schemeClr val="dk1"/>
                </a:solidFill>
                <a:latin typeface="Calibri"/>
                <a:ea typeface="Calibri"/>
                <a:cs typeface="Calibri"/>
                <a:sym typeface="Calibri"/>
              </a:rPr>
              <a:t>Sólo podemos medir con termómetro de alcohol la temperatura ambiente actual</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g271b24ef7be_1_305"/>
          <p:cNvSpPr txBox="1"/>
          <p:nvPr/>
        </p:nvSpPr>
        <p:spPr>
          <a:xfrm>
            <a:off x="443750" y="868050"/>
            <a:ext cx="11182500" cy="1139100"/>
          </a:xfrm>
          <a:prstGeom prst="rect">
            <a:avLst/>
          </a:prstGeom>
          <a:noFill/>
          <a:ln>
            <a:noFill/>
          </a:ln>
        </p:spPr>
        <p:txBody>
          <a:bodyPr anchorCtr="0" anchor="t" bIns="60950" lIns="60950" spcFirstLastPara="1" rIns="60950" wrap="square" tIns="60950">
            <a:spAutoFit/>
          </a:bodyPr>
          <a:lstStyle/>
          <a:p>
            <a:pPr indent="0" lvl="0" marL="0" marR="12700" rtl="0" algn="ctr">
              <a:lnSpc>
                <a:spcPct val="100000"/>
              </a:lnSpc>
              <a:spcBef>
                <a:spcPts val="0"/>
              </a:spcBef>
              <a:spcAft>
                <a:spcPts val="0"/>
              </a:spcAft>
              <a:buClr>
                <a:srgbClr val="000000"/>
              </a:buClr>
              <a:buSzPts val="3200"/>
              <a:buFont typeface="Arial"/>
              <a:buNone/>
            </a:pPr>
            <a:r>
              <a:rPr b="1" i="0" lang="es" sz="3600" u="none" cap="none" strike="noStrike">
                <a:solidFill>
                  <a:schemeClr val="dk1"/>
                </a:solidFill>
                <a:latin typeface="Calibri"/>
                <a:ea typeface="Calibri"/>
                <a:cs typeface="Calibri"/>
                <a:sym typeface="Calibri"/>
              </a:rPr>
              <a:t>Tomando datos con un termómetro de alcohol: </a:t>
            </a:r>
            <a:endParaRPr b="1" i="0" sz="3600" u="none" cap="none" strike="noStrike">
              <a:solidFill>
                <a:schemeClr val="dk1"/>
              </a:solidFill>
              <a:latin typeface="Calibri"/>
              <a:ea typeface="Calibri"/>
              <a:cs typeface="Calibri"/>
              <a:sym typeface="Calibri"/>
            </a:endParaRPr>
          </a:p>
          <a:p>
            <a:pPr indent="0" lvl="0" marL="0" marR="12700" rtl="0" algn="ctr">
              <a:lnSpc>
                <a:spcPct val="100000"/>
              </a:lnSpc>
              <a:spcBef>
                <a:spcPts val="0"/>
              </a:spcBef>
              <a:spcAft>
                <a:spcPts val="0"/>
              </a:spcAft>
              <a:buClr>
                <a:srgbClr val="000000"/>
              </a:buClr>
              <a:buSzPts val="3200"/>
              <a:buFont typeface="Arial"/>
              <a:buNone/>
            </a:pPr>
            <a:r>
              <a:rPr b="1" i="0" lang="es" sz="3000" u="none" cap="none" strike="noStrike">
                <a:solidFill>
                  <a:schemeClr val="dk1"/>
                </a:solidFill>
                <a:latin typeface="Calibri"/>
                <a:ea typeface="Calibri"/>
                <a:cs typeface="Calibri"/>
                <a:sym typeface="Calibri"/>
              </a:rPr>
              <a:t>Resumen de pasos</a:t>
            </a:r>
            <a:endParaRPr b="1" i="0" sz="3000" u="none" cap="none" strike="noStrike">
              <a:solidFill>
                <a:schemeClr val="dk1"/>
              </a:solidFill>
              <a:latin typeface="Calibri"/>
              <a:ea typeface="Calibri"/>
              <a:cs typeface="Calibri"/>
              <a:sym typeface="Calibri"/>
            </a:endParaRPr>
          </a:p>
        </p:txBody>
      </p:sp>
      <p:sp>
        <p:nvSpPr>
          <p:cNvPr id="661" name="Google Shape;661;g271b24ef7be_1_305"/>
          <p:cNvSpPr txBox="1"/>
          <p:nvPr/>
        </p:nvSpPr>
        <p:spPr>
          <a:xfrm>
            <a:off x="691400" y="2168650"/>
            <a:ext cx="7791600" cy="3447900"/>
          </a:xfrm>
          <a:prstGeom prst="rect">
            <a:avLst/>
          </a:prstGeom>
          <a:noFill/>
          <a:ln>
            <a:noFill/>
          </a:ln>
        </p:spPr>
        <p:txBody>
          <a:bodyPr anchorCtr="0" anchor="t" bIns="60950" lIns="60950" spcFirstLastPara="1" rIns="60950" wrap="square" tIns="60950">
            <a:spAutoFit/>
          </a:bodyPr>
          <a:lstStyle/>
          <a:p>
            <a:pPr indent="-342900" lvl="0" marL="355600" marR="0" rtl="0" algn="just">
              <a:lnSpc>
                <a:spcPct val="100000"/>
              </a:lnSpc>
              <a:spcBef>
                <a:spcPts val="0"/>
              </a:spcBef>
              <a:spcAft>
                <a:spcPts val="0"/>
              </a:spcAft>
              <a:buClr>
                <a:schemeClr val="dk1"/>
              </a:buClr>
              <a:buSzPts val="1800"/>
              <a:buFont typeface="Calibri"/>
              <a:buAutoNum type="arabicPeriod"/>
            </a:pPr>
            <a:r>
              <a:rPr b="0" i="0" lang="es" sz="1800" u="none" cap="none" strike="noStrike">
                <a:solidFill>
                  <a:schemeClr val="dk1"/>
                </a:solidFill>
                <a:latin typeface="Calibri"/>
                <a:ea typeface="Calibri"/>
                <a:cs typeface="Calibri"/>
                <a:sym typeface="Calibri"/>
              </a:rPr>
              <a:t>Atar el termómetro a una la cinta elástica y colgarlo en la muñeca (para que no se rompa si se cae)</a:t>
            </a:r>
            <a:endParaRPr b="0" i="0" sz="1800" u="none" cap="none" strike="noStrike">
              <a:solidFill>
                <a:schemeClr val="dk1"/>
              </a:solidFill>
              <a:latin typeface="Calibri"/>
              <a:ea typeface="Calibri"/>
              <a:cs typeface="Calibri"/>
              <a:sym typeface="Calibri"/>
            </a:endParaRPr>
          </a:p>
          <a:p>
            <a:pPr indent="-342900" lvl="0" marL="355600" marR="0" rtl="0" algn="just">
              <a:lnSpc>
                <a:spcPct val="100000"/>
              </a:lnSpc>
              <a:spcBef>
                <a:spcPts val="0"/>
              </a:spcBef>
              <a:spcAft>
                <a:spcPts val="0"/>
              </a:spcAft>
              <a:buClr>
                <a:schemeClr val="dk1"/>
              </a:buClr>
              <a:buSzPts val="1800"/>
              <a:buFont typeface="Calibri"/>
              <a:buAutoNum type="arabicPeriod"/>
            </a:pPr>
            <a:r>
              <a:rPr b="0" i="0" lang="es" sz="1800" u="none" cap="none" strike="noStrike">
                <a:solidFill>
                  <a:schemeClr val="dk1"/>
                </a:solidFill>
                <a:latin typeface="Calibri"/>
                <a:ea typeface="Calibri"/>
                <a:cs typeface="Calibri"/>
                <a:sym typeface="Calibri"/>
              </a:rPr>
              <a:t>Elevar el brazo estirado a la altura del pecho, haciéndole sombra con su propio cuerpo y sostenerlo así por 3 minutos.</a:t>
            </a:r>
            <a:endParaRPr b="0" i="0" sz="1800" u="none" cap="none" strike="noStrike">
              <a:solidFill>
                <a:schemeClr val="dk1"/>
              </a:solidFill>
              <a:latin typeface="Calibri"/>
              <a:ea typeface="Calibri"/>
              <a:cs typeface="Calibri"/>
              <a:sym typeface="Calibri"/>
            </a:endParaRPr>
          </a:p>
          <a:p>
            <a:pPr indent="-342900" lvl="0" marL="355600" marR="0" rtl="0" algn="just">
              <a:lnSpc>
                <a:spcPct val="100000"/>
              </a:lnSpc>
              <a:spcBef>
                <a:spcPts val="0"/>
              </a:spcBef>
              <a:spcAft>
                <a:spcPts val="0"/>
              </a:spcAft>
              <a:buClr>
                <a:schemeClr val="dk1"/>
              </a:buClr>
              <a:buSzPts val="1800"/>
              <a:buFont typeface="Calibri"/>
              <a:buAutoNum type="arabicPeriod"/>
            </a:pPr>
            <a:r>
              <a:rPr b="0" i="0" lang="es" sz="1800" u="none" cap="none" strike="noStrike">
                <a:solidFill>
                  <a:schemeClr val="dk1"/>
                </a:solidFill>
                <a:latin typeface="Calibri"/>
                <a:ea typeface="Calibri"/>
                <a:cs typeface="Calibri"/>
                <a:sym typeface="Calibri"/>
              </a:rPr>
              <a:t>Anotar la temperatura en la hoja de datos.</a:t>
            </a:r>
            <a:endParaRPr b="0" i="0" sz="1800" u="none" cap="none" strike="noStrike">
              <a:solidFill>
                <a:schemeClr val="dk1"/>
              </a:solidFill>
              <a:latin typeface="Calibri"/>
              <a:ea typeface="Calibri"/>
              <a:cs typeface="Calibri"/>
              <a:sym typeface="Calibri"/>
            </a:endParaRPr>
          </a:p>
          <a:p>
            <a:pPr indent="-342900" lvl="0" marL="355600" marR="241300" rtl="0" algn="just">
              <a:lnSpc>
                <a:spcPct val="100000"/>
              </a:lnSpc>
              <a:spcBef>
                <a:spcPts val="0"/>
              </a:spcBef>
              <a:spcAft>
                <a:spcPts val="0"/>
              </a:spcAft>
              <a:buClr>
                <a:schemeClr val="dk1"/>
              </a:buClr>
              <a:buSzPts val="1800"/>
              <a:buFont typeface="Calibri"/>
              <a:buAutoNum type="arabicPeriod"/>
            </a:pPr>
            <a:r>
              <a:rPr b="0" i="0" lang="es" sz="1800" u="none" cap="none" strike="noStrike">
                <a:solidFill>
                  <a:schemeClr val="dk1"/>
                </a:solidFill>
                <a:latin typeface="Calibri"/>
                <a:ea typeface="Calibri"/>
                <a:cs typeface="Calibri"/>
                <a:sym typeface="Calibri"/>
              </a:rPr>
              <a:t>Sujetar el termómetro de la misma manera durante otro minuto y </a:t>
            </a:r>
            <a:r>
              <a:rPr lang="es" sz="1800">
                <a:solidFill>
                  <a:schemeClr val="dk1"/>
                </a:solidFill>
                <a:latin typeface="Calibri"/>
                <a:ea typeface="Calibri"/>
                <a:cs typeface="Calibri"/>
                <a:sym typeface="Calibri"/>
              </a:rPr>
              <a:t>v</a:t>
            </a:r>
            <a:r>
              <a:rPr b="0" i="0" lang="es" sz="1800" u="none" cap="none" strike="noStrike">
                <a:solidFill>
                  <a:schemeClr val="dk1"/>
                </a:solidFill>
                <a:latin typeface="Calibri"/>
                <a:ea typeface="Calibri"/>
                <a:cs typeface="Calibri"/>
                <a:sym typeface="Calibri"/>
              </a:rPr>
              <a:t>olver a registrar la temperatura. Repita una vez más con el intervalo del minuto.</a:t>
            </a:r>
            <a:endParaRPr b="0" i="0" sz="1800" u="none" cap="none" strike="noStrike">
              <a:solidFill>
                <a:schemeClr val="dk1"/>
              </a:solidFill>
              <a:latin typeface="Calibri"/>
              <a:ea typeface="Calibri"/>
              <a:cs typeface="Calibri"/>
              <a:sym typeface="Calibri"/>
            </a:endParaRPr>
          </a:p>
          <a:p>
            <a:pPr indent="-266700" lvl="0" marL="304800" marR="0" rtl="0" algn="just">
              <a:lnSpc>
                <a:spcPct val="100000"/>
              </a:lnSpc>
              <a:spcBef>
                <a:spcPts val="0"/>
              </a:spcBef>
              <a:spcAft>
                <a:spcPts val="0"/>
              </a:spcAft>
              <a:buClr>
                <a:schemeClr val="dk1"/>
              </a:buClr>
              <a:buSzPts val="1800"/>
              <a:buFont typeface="Calibri"/>
              <a:buAutoNum type="arabicPeriod"/>
            </a:pPr>
            <a:r>
              <a:rPr b="0" i="0" lang="es" sz="1800" u="none" cap="none" strike="noStrike">
                <a:solidFill>
                  <a:schemeClr val="dk1"/>
                </a:solidFill>
                <a:latin typeface="Calibri"/>
                <a:ea typeface="Calibri"/>
                <a:cs typeface="Calibri"/>
                <a:sym typeface="Calibri"/>
              </a:rPr>
              <a:t>Si las lecturas difieren más de 0,5°C entre sí, repetir los mismos pasos otra vez.</a:t>
            </a:r>
            <a:endParaRPr b="0" i="0" sz="1800" u="none" cap="none" strike="noStrike">
              <a:solidFill>
                <a:schemeClr val="dk1"/>
              </a:solidFill>
              <a:latin typeface="Calibri"/>
              <a:ea typeface="Calibri"/>
              <a:cs typeface="Calibri"/>
              <a:sym typeface="Calibri"/>
            </a:endParaRPr>
          </a:p>
          <a:p>
            <a:pPr indent="-266700" lvl="0" marL="304800" marR="12700" rtl="0" algn="just">
              <a:lnSpc>
                <a:spcPct val="100000"/>
              </a:lnSpc>
              <a:spcBef>
                <a:spcPts val="0"/>
              </a:spcBef>
              <a:spcAft>
                <a:spcPts val="0"/>
              </a:spcAft>
              <a:buClr>
                <a:schemeClr val="dk1"/>
              </a:buClr>
              <a:buSzPts val="1800"/>
              <a:buFont typeface="Calibri"/>
              <a:buAutoNum type="arabicPeriod"/>
            </a:pPr>
            <a:r>
              <a:rPr b="0" i="0" lang="es" sz="1800" u="none" cap="none" strike="noStrike">
                <a:solidFill>
                  <a:schemeClr val="dk1"/>
                </a:solidFill>
                <a:latin typeface="Calibri"/>
                <a:ea typeface="Calibri"/>
                <a:cs typeface="Calibri"/>
                <a:sym typeface="Calibri"/>
              </a:rPr>
              <a:t>Si las lecturas difieren más de 0,5° C después de 7 minutos, anotar la última medición en la Hoja de datos y enviar los datos de las otras cuatro mediciones en la sección de Comentarios, junto con una nota de que la lectura no era estable tras 7 minutos.</a:t>
            </a:r>
            <a:endParaRPr b="0" i="0" sz="1800" u="none" cap="none" strike="noStrike">
              <a:solidFill>
                <a:schemeClr val="dk1"/>
              </a:solidFill>
              <a:latin typeface="Calibri"/>
              <a:ea typeface="Calibri"/>
              <a:cs typeface="Calibri"/>
              <a:sym typeface="Calibri"/>
            </a:endParaRPr>
          </a:p>
        </p:txBody>
      </p:sp>
      <p:pic>
        <p:nvPicPr>
          <p:cNvPr id="662" name="Google Shape;662;g271b24ef7be_1_305"/>
          <p:cNvPicPr preferRelativeResize="0"/>
          <p:nvPr/>
        </p:nvPicPr>
        <p:blipFill rotWithShape="1">
          <a:blip r:embed="rId3">
            <a:alphaModFix/>
          </a:blip>
          <a:srcRect b="0" l="0" r="0" t="0"/>
          <a:stretch/>
        </p:blipFill>
        <p:spPr>
          <a:xfrm>
            <a:off x="8797250" y="2377767"/>
            <a:ext cx="2904966" cy="298723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g271b24ef7be_1_311"/>
          <p:cNvSpPr txBox="1"/>
          <p:nvPr/>
        </p:nvSpPr>
        <p:spPr>
          <a:xfrm>
            <a:off x="519950" y="718150"/>
            <a:ext cx="11163300" cy="1139100"/>
          </a:xfrm>
          <a:prstGeom prst="rect">
            <a:avLst/>
          </a:prstGeom>
          <a:noFill/>
          <a:ln>
            <a:noFill/>
          </a:ln>
        </p:spPr>
        <p:txBody>
          <a:bodyPr anchorCtr="0" anchor="t" bIns="60950" lIns="60950" spcFirstLastPara="1" rIns="60950" wrap="square" tIns="60950">
            <a:spAutoFit/>
          </a:bodyPr>
          <a:lstStyle/>
          <a:p>
            <a:pPr indent="0" lvl="0" marL="0" marR="12700" rtl="0" algn="ctr">
              <a:lnSpc>
                <a:spcPct val="100000"/>
              </a:lnSpc>
              <a:spcBef>
                <a:spcPts val="0"/>
              </a:spcBef>
              <a:spcAft>
                <a:spcPts val="0"/>
              </a:spcAft>
              <a:buClr>
                <a:srgbClr val="000000"/>
              </a:buClr>
              <a:buSzPts val="3200"/>
              <a:buFont typeface="Arial"/>
              <a:buNone/>
            </a:pPr>
            <a:r>
              <a:rPr b="1" i="0" lang="es" sz="3600" u="none" cap="none" strike="noStrike">
                <a:solidFill>
                  <a:schemeClr val="dk1"/>
                </a:solidFill>
                <a:latin typeface="Calibri"/>
                <a:ea typeface="Calibri"/>
                <a:cs typeface="Calibri"/>
                <a:sym typeface="Calibri"/>
              </a:rPr>
              <a:t>Tomando datos con el termómetro digital de Max/Min</a:t>
            </a:r>
            <a:r>
              <a:rPr b="1" i="0" lang="es" sz="3200" u="none" cap="none" strike="noStrike">
                <a:solidFill>
                  <a:schemeClr val="dk1"/>
                </a:solidFill>
                <a:latin typeface="Calibri"/>
                <a:ea typeface="Calibri"/>
                <a:cs typeface="Calibri"/>
                <a:sym typeface="Calibri"/>
              </a:rPr>
              <a:t> </a:t>
            </a:r>
            <a:endParaRPr b="1" i="0" sz="3200" u="none" cap="none" strike="noStrike">
              <a:solidFill>
                <a:schemeClr val="dk1"/>
              </a:solidFill>
              <a:latin typeface="Calibri"/>
              <a:ea typeface="Calibri"/>
              <a:cs typeface="Calibri"/>
              <a:sym typeface="Calibri"/>
            </a:endParaRPr>
          </a:p>
          <a:p>
            <a:pPr indent="0" lvl="0" marL="0" marR="12700" rtl="0" algn="ctr">
              <a:lnSpc>
                <a:spcPct val="100000"/>
              </a:lnSpc>
              <a:spcBef>
                <a:spcPts val="0"/>
              </a:spcBef>
              <a:spcAft>
                <a:spcPts val="0"/>
              </a:spcAft>
              <a:buClr>
                <a:srgbClr val="000000"/>
              </a:buClr>
              <a:buSzPts val="3200"/>
              <a:buFont typeface="Arial"/>
              <a:buNone/>
            </a:pPr>
            <a:r>
              <a:rPr b="1" i="0" lang="es" sz="3000" u="none" cap="none" strike="noStrike">
                <a:solidFill>
                  <a:schemeClr val="dk1"/>
                </a:solidFill>
                <a:latin typeface="Calibri"/>
                <a:ea typeface="Calibri"/>
                <a:cs typeface="Calibri"/>
                <a:sym typeface="Calibri"/>
              </a:rPr>
              <a:t>Resumen de pasos</a:t>
            </a:r>
            <a:endParaRPr b="1" i="0" sz="3000" u="none" cap="none" strike="noStrike">
              <a:solidFill>
                <a:schemeClr val="dk1"/>
              </a:solidFill>
              <a:latin typeface="Calibri"/>
              <a:ea typeface="Calibri"/>
              <a:cs typeface="Calibri"/>
              <a:sym typeface="Calibri"/>
            </a:endParaRPr>
          </a:p>
        </p:txBody>
      </p:sp>
      <p:sp>
        <p:nvSpPr>
          <p:cNvPr id="668" name="Google Shape;668;g271b24ef7be_1_311"/>
          <p:cNvSpPr txBox="1"/>
          <p:nvPr/>
        </p:nvSpPr>
        <p:spPr>
          <a:xfrm>
            <a:off x="636375" y="1822075"/>
            <a:ext cx="8113200" cy="4343100"/>
          </a:xfrm>
          <a:prstGeom prst="rect">
            <a:avLst/>
          </a:prstGeom>
          <a:solidFill>
            <a:srgbClr val="FAF6E5"/>
          </a:solidFill>
          <a:ln>
            <a:noFill/>
          </a:ln>
        </p:spPr>
        <p:txBody>
          <a:bodyPr anchorCtr="0" anchor="t" bIns="60950" lIns="60950" spcFirstLastPara="1" rIns="60950" wrap="square" tIns="60950">
            <a:spAutoFit/>
          </a:bodyPr>
          <a:lstStyle/>
          <a:p>
            <a:pPr indent="-355600" lvl="0" marL="355600" marR="0" rtl="0" algn="just">
              <a:lnSpc>
                <a:spcPct val="100000"/>
              </a:lnSpc>
              <a:spcBef>
                <a:spcPts val="0"/>
              </a:spcBef>
              <a:spcAft>
                <a:spcPts val="0"/>
              </a:spcAft>
              <a:buClr>
                <a:schemeClr val="dk1"/>
              </a:buClr>
              <a:buSzPts val="1600"/>
              <a:buFont typeface="Calibri"/>
              <a:buAutoNum type="arabicPeriod"/>
            </a:pPr>
            <a:r>
              <a:rPr b="0" i="0" lang="es" sz="1600" u="none" cap="none" strike="noStrike">
                <a:solidFill>
                  <a:schemeClr val="dk1"/>
                </a:solidFill>
                <a:latin typeface="Calibri"/>
                <a:ea typeface="Calibri"/>
                <a:cs typeface="Calibri"/>
                <a:sym typeface="Calibri"/>
              </a:rPr>
              <a:t>Dentro de una hora del mediodía solar local, abra la caseta de instrumentos, sin respirar sobre el termómetro.</a:t>
            </a:r>
            <a:endParaRPr b="0" i="0" sz="1600" u="none" cap="none" strike="noStrike">
              <a:solidFill>
                <a:schemeClr val="dk1"/>
              </a:solidFill>
              <a:latin typeface="Calibri"/>
              <a:ea typeface="Calibri"/>
              <a:cs typeface="Calibri"/>
              <a:sym typeface="Calibri"/>
            </a:endParaRPr>
          </a:p>
          <a:p>
            <a:pPr indent="-355600" lvl="0" marL="368300" marR="0" rtl="0" algn="just">
              <a:lnSpc>
                <a:spcPct val="100000"/>
              </a:lnSpc>
              <a:spcBef>
                <a:spcPts val="100"/>
              </a:spcBef>
              <a:spcAft>
                <a:spcPts val="0"/>
              </a:spcAft>
              <a:buClr>
                <a:schemeClr val="dk1"/>
              </a:buClr>
              <a:buSzPts val="1600"/>
              <a:buFont typeface="Calibri"/>
              <a:buAutoNum type="arabicPeriod"/>
            </a:pPr>
            <a:r>
              <a:rPr b="0" i="0" lang="es" sz="1600" u="none" cap="none" strike="noStrike">
                <a:solidFill>
                  <a:schemeClr val="dk1"/>
                </a:solidFill>
                <a:latin typeface="Calibri"/>
                <a:ea typeface="Calibri"/>
                <a:cs typeface="Calibri"/>
                <a:sym typeface="Calibri"/>
              </a:rPr>
              <a:t>Registre la fecha y hora en la Hoja de datos de atmósfera.</a:t>
            </a:r>
            <a:endParaRPr b="0" i="0" sz="1600" u="none" cap="none" strike="noStrike">
              <a:solidFill>
                <a:schemeClr val="dk1"/>
              </a:solidFill>
              <a:latin typeface="Calibri"/>
              <a:ea typeface="Calibri"/>
              <a:cs typeface="Calibri"/>
              <a:sym typeface="Calibri"/>
            </a:endParaRPr>
          </a:p>
          <a:p>
            <a:pPr indent="-355600" lvl="0" marL="368300" marR="0" rtl="0" algn="just">
              <a:lnSpc>
                <a:spcPct val="100000"/>
              </a:lnSpc>
              <a:spcBef>
                <a:spcPts val="100"/>
              </a:spcBef>
              <a:spcAft>
                <a:spcPts val="0"/>
              </a:spcAft>
              <a:buClr>
                <a:schemeClr val="dk1"/>
              </a:buClr>
              <a:buSzPts val="1600"/>
              <a:buFont typeface="Calibri"/>
              <a:buAutoNum type="arabicPeriod"/>
            </a:pPr>
            <a:r>
              <a:rPr b="0" i="0" lang="es" sz="1600" u="none" cap="none" strike="noStrike">
                <a:solidFill>
                  <a:schemeClr val="dk1"/>
                </a:solidFill>
                <a:latin typeface="Calibri"/>
                <a:ea typeface="Calibri"/>
                <a:cs typeface="Calibri"/>
                <a:sym typeface="Calibri"/>
              </a:rPr>
              <a:t>Asegúrese que su termómetro esté mostrando la temperatura actual (Ni el símbolo de “MAX” ni “MIN” deberían aparecer en pantalla).</a:t>
            </a:r>
            <a:endParaRPr b="0" i="0" sz="1600" u="none" cap="none" strike="noStrike">
              <a:solidFill>
                <a:schemeClr val="dk1"/>
              </a:solidFill>
              <a:latin typeface="Calibri"/>
              <a:ea typeface="Calibri"/>
              <a:cs typeface="Calibri"/>
              <a:sym typeface="Calibri"/>
            </a:endParaRPr>
          </a:p>
          <a:p>
            <a:pPr indent="-330200" lvl="0" marL="342900" marR="0" rtl="0" algn="just">
              <a:lnSpc>
                <a:spcPct val="100000"/>
              </a:lnSpc>
              <a:spcBef>
                <a:spcPts val="100"/>
              </a:spcBef>
              <a:spcAft>
                <a:spcPts val="0"/>
              </a:spcAft>
              <a:buClr>
                <a:schemeClr val="dk1"/>
              </a:buClr>
              <a:buSzPts val="1600"/>
              <a:buFont typeface="Calibri"/>
              <a:buAutoNum type="arabicPeriod"/>
            </a:pPr>
            <a:r>
              <a:rPr b="0" i="0" lang="es" sz="1600" u="none" cap="none" strike="noStrike">
                <a:solidFill>
                  <a:schemeClr val="dk1"/>
                </a:solidFill>
                <a:latin typeface="Calibri"/>
                <a:ea typeface="Calibri"/>
                <a:cs typeface="Calibri"/>
                <a:sym typeface="Calibri"/>
              </a:rPr>
              <a:t>Registre la temperatura actual en la Hoja de datos.</a:t>
            </a:r>
            <a:endParaRPr b="0" i="0" sz="1600" u="none" cap="none" strike="noStrike">
              <a:solidFill>
                <a:schemeClr val="dk1"/>
              </a:solidFill>
              <a:latin typeface="Calibri"/>
              <a:ea typeface="Calibri"/>
              <a:cs typeface="Calibri"/>
              <a:sym typeface="Calibri"/>
            </a:endParaRPr>
          </a:p>
          <a:p>
            <a:pPr indent="-355600" lvl="0" marL="368300" marR="546100" rtl="0" algn="just">
              <a:lnSpc>
                <a:spcPct val="100000"/>
              </a:lnSpc>
              <a:spcBef>
                <a:spcPts val="700"/>
              </a:spcBef>
              <a:spcAft>
                <a:spcPts val="0"/>
              </a:spcAft>
              <a:buClr>
                <a:schemeClr val="dk1"/>
              </a:buClr>
              <a:buSzPts val="1600"/>
              <a:buFont typeface="Calibri"/>
              <a:buAutoNum type="arabicPeriod"/>
            </a:pPr>
            <a:r>
              <a:rPr b="0" i="0" lang="es" sz="1600" u="none" cap="none" strike="noStrike">
                <a:solidFill>
                  <a:schemeClr val="dk1"/>
                </a:solidFill>
                <a:latin typeface="Calibri"/>
                <a:ea typeface="Calibri"/>
                <a:cs typeface="Calibri"/>
                <a:sym typeface="Calibri"/>
              </a:rPr>
              <a:t>Presione el botón de MAX/MIN una vez. La lectura de temperatura máxima se mostrará ahora con el símbolo de “MAX” en la pantalla.</a:t>
            </a:r>
            <a:endParaRPr b="0" i="0" sz="1600" u="none" cap="none" strike="noStrike">
              <a:solidFill>
                <a:schemeClr val="dk1"/>
              </a:solidFill>
              <a:latin typeface="Calibri"/>
              <a:ea typeface="Calibri"/>
              <a:cs typeface="Calibri"/>
              <a:sym typeface="Calibri"/>
            </a:endParaRPr>
          </a:p>
          <a:p>
            <a:pPr indent="-355600" lvl="0" marL="368300" marR="0" rtl="0" algn="just">
              <a:lnSpc>
                <a:spcPct val="100000"/>
              </a:lnSpc>
              <a:spcBef>
                <a:spcPts val="700"/>
              </a:spcBef>
              <a:spcAft>
                <a:spcPts val="0"/>
              </a:spcAft>
              <a:buClr>
                <a:schemeClr val="dk1"/>
              </a:buClr>
              <a:buSzPts val="1600"/>
              <a:buFont typeface="Calibri"/>
              <a:buAutoNum type="arabicPeriod"/>
            </a:pPr>
            <a:r>
              <a:rPr b="0" i="0" lang="es" sz="1600" u="none" cap="none" strike="noStrike">
                <a:solidFill>
                  <a:schemeClr val="dk1"/>
                </a:solidFill>
                <a:latin typeface="Calibri"/>
                <a:ea typeface="Calibri"/>
                <a:cs typeface="Calibri"/>
                <a:sym typeface="Calibri"/>
              </a:rPr>
              <a:t>Registre la temperatura máxima.</a:t>
            </a:r>
            <a:endParaRPr b="0" i="0" sz="1600" u="none" cap="none" strike="noStrike">
              <a:solidFill>
                <a:schemeClr val="dk1"/>
              </a:solidFill>
              <a:latin typeface="Calibri"/>
              <a:ea typeface="Calibri"/>
              <a:cs typeface="Calibri"/>
              <a:sym typeface="Calibri"/>
            </a:endParaRPr>
          </a:p>
          <a:p>
            <a:pPr indent="-368300" lvl="0" marL="381000" marR="0" rtl="0" algn="just">
              <a:lnSpc>
                <a:spcPct val="100000"/>
              </a:lnSpc>
              <a:spcBef>
                <a:spcPts val="600"/>
              </a:spcBef>
              <a:spcAft>
                <a:spcPts val="0"/>
              </a:spcAft>
              <a:buClr>
                <a:schemeClr val="dk1"/>
              </a:buClr>
              <a:buSzPts val="1600"/>
              <a:buFont typeface="Calibri"/>
              <a:buAutoNum type="arabicPeriod"/>
            </a:pPr>
            <a:r>
              <a:rPr b="0" i="0" lang="es" sz="1600" u="none" cap="none" strike="noStrike">
                <a:solidFill>
                  <a:schemeClr val="dk1"/>
                </a:solidFill>
                <a:latin typeface="Calibri"/>
                <a:ea typeface="Calibri"/>
                <a:cs typeface="Calibri"/>
                <a:sym typeface="Calibri"/>
              </a:rPr>
              <a:t>Presione el botón de MAX/MIN una segunda vez. Se mostrará la lectura de temperatura mínima con el símbolo de “MIN” en la pantalla.</a:t>
            </a:r>
            <a:endParaRPr b="0" i="0" sz="1600" u="none" cap="none" strike="noStrike">
              <a:solidFill>
                <a:schemeClr val="dk1"/>
              </a:solidFill>
              <a:latin typeface="Calibri"/>
              <a:ea typeface="Calibri"/>
              <a:cs typeface="Calibri"/>
              <a:sym typeface="Calibri"/>
            </a:endParaRPr>
          </a:p>
          <a:p>
            <a:pPr indent="-355600" lvl="0" marL="368300" marR="0" rtl="0" algn="just">
              <a:lnSpc>
                <a:spcPct val="100000"/>
              </a:lnSpc>
              <a:spcBef>
                <a:spcPts val="600"/>
              </a:spcBef>
              <a:spcAft>
                <a:spcPts val="0"/>
              </a:spcAft>
              <a:buClr>
                <a:schemeClr val="dk1"/>
              </a:buClr>
              <a:buSzPts val="1600"/>
              <a:buFont typeface="Calibri"/>
              <a:buAutoNum type="arabicPeriod"/>
            </a:pPr>
            <a:r>
              <a:rPr b="0" i="0" lang="es" sz="1600" u="none" cap="none" strike="noStrike">
                <a:solidFill>
                  <a:schemeClr val="dk1"/>
                </a:solidFill>
                <a:latin typeface="Calibri"/>
                <a:ea typeface="Calibri"/>
                <a:cs typeface="Calibri"/>
                <a:sym typeface="Calibri"/>
              </a:rPr>
              <a:t>Registre la temperatura mínima.</a:t>
            </a:r>
            <a:endParaRPr b="0" i="0" sz="1600" u="none" cap="none" strike="noStrike">
              <a:solidFill>
                <a:schemeClr val="dk1"/>
              </a:solidFill>
              <a:latin typeface="Calibri"/>
              <a:ea typeface="Calibri"/>
              <a:cs typeface="Calibri"/>
              <a:sym typeface="Calibri"/>
            </a:endParaRPr>
          </a:p>
          <a:p>
            <a:pPr indent="-355600" lvl="0" marL="368300" marR="0" rtl="0" algn="just">
              <a:lnSpc>
                <a:spcPct val="100000"/>
              </a:lnSpc>
              <a:spcBef>
                <a:spcPts val="600"/>
              </a:spcBef>
              <a:spcAft>
                <a:spcPts val="0"/>
              </a:spcAft>
              <a:buClr>
                <a:schemeClr val="dk1"/>
              </a:buClr>
              <a:buSzPts val="1600"/>
              <a:buFont typeface="Calibri"/>
              <a:buAutoNum type="arabicPeriod"/>
            </a:pPr>
            <a:r>
              <a:rPr b="0" i="0" lang="es" sz="1600" u="none" cap="none" strike="noStrike">
                <a:solidFill>
                  <a:schemeClr val="dk1"/>
                </a:solidFill>
                <a:latin typeface="Calibri"/>
                <a:ea typeface="Calibri"/>
                <a:cs typeface="Calibri"/>
                <a:sym typeface="Calibri"/>
              </a:rPr>
              <a:t>Presione  y  sostenga  el  botón  de  MAX/MIN  por  un  segundo.  Esto reiniciará su termómetro.</a:t>
            </a:r>
            <a:endParaRPr b="0" i="0" sz="1600" u="none" cap="none" strike="noStrike">
              <a:solidFill>
                <a:schemeClr val="dk1"/>
              </a:solidFill>
              <a:latin typeface="Calibri"/>
              <a:ea typeface="Calibri"/>
              <a:cs typeface="Calibri"/>
              <a:sym typeface="Calibri"/>
            </a:endParaRPr>
          </a:p>
          <a:p>
            <a:pPr indent="-304800" lvl="0" marL="317500" marR="0" rtl="0" algn="just">
              <a:lnSpc>
                <a:spcPct val="100000"/>
              </a:lnSpc>
              <a:spcBef>
                <a:spcPts val="600"/>
              </a:spcBef>
              <a:spcAft>
                <a:spcPts val="0"/>
              </a:spcAft>
              <a:buClr>
                <a:schemeClr val="dk1"/>
              </a:buClr>
              <a:buSzPts val="1600"/>
              <a:buFont typeface="Calibri"/>
              <a:buAutoNum type="arabicPeriod"/>
            </a:pPr>
            <a:r>
              <a:rPr b="0" i="0" lang="es" sz="1600" u="none" cap="none" strike="noStrike">
                <a:solidFill>
                  <a:schemeClr val="dk1"/>
                </a:solidFill>
                <a:latin typeface="Calibri"/>
                <a:ea typeface="Calibri"/>
                <a:cs typeface="Calibri"/>
                <a:sym typeface="Calibri"/>
              </a:rPr>
              <a:t>Cierre la caseta de instrumentos.</a:t>
            </a:r>
            <a:endParaRPr b="0" i="0" sz="1600" u="none" cap="none" strike="noStrike">
              <a:solidFill>
                <a:schemeClr val="dk1"/>
              </a:solidFill>
              <a:latin typeface="Calibri"/>
              <a:ea typeface="Calibri"/>
              <a:cs typeface="Calibri"/>
              <a:sym typeface="Calibri"/>
            </a:endParaRPr>
          </a:p>
        </p:txBody>
      </p:sp>
      <p:sp>
        <p:nvSpPr>
          <p:cNvPr id="669" name="Google Shape;669;g271b24ef7be_1_311"/>
          <p:cNvSpPr txBox="1"/>
          <p:nvPr/>
        </p:nvSpPr>
        <p:spPr>
          <a:xfrm>
            <a:off x="9000450" y="5361867"/>
            <a:ext cx="2832300" cy="631200"/>
          </a:xfrm>
          <a:prstGeom prst="rect">
            <a:avLst/>
          </a:prstGeom>
          <a:noFill/>
          <a:ln>
            <a:noFill/>
          </a:ln>
        </p:spPr>
        <p:txBody>
          <a:bodyPr anchorCtr="0" anchor="t" bIns="60950" lIns="60950" spcFirstLastPara="1" rIns="60950" wrap="square" tIns="60950">
            <a:spAutoFit/>
          </a:bodyPr>
          <a:lstStyle/>
          <a:p>
            <a:pPr indent="0" lvl="0" marL="0" marR="0" rtl="0" algn="l">
              <a:lnSpc>
                <a:spcPct val="100000"/>
              </a:lnSpc>
              <a:spcBef>
                <a:spcPts val="0"/>
              </a:spcBef>
              <a:spcAft>
                <a:spcPts val="0"/>
              </a:spcAft>
              <a:buClr>
                <a:srgbClr val="000000"/>
              </a:buClr>
              <a:buSzPts val="1100"/>
              <a:buFont typeface="Arial"/>
              <a:buNone/>
            </a:pPr>
            <a:r>
              <a:rPr b="1" i="0" lang="es" sz="1100" u="none" cap="none" strike="noStrike">
                <a:solidFill>
                  <a:schemeClr val="dk1"/>
                </a:solidFill>
                <a:latin typeface="Calibri"/>
                <a:ea typeface="Calibri"/>
                <a:cs typeface="Calibri"/>
                <a:sym typeface="Calibri"/>
              </a:rPr>
              <a:t>Nota: para poder medir temperaturas máx. y mín. deberemos haber dejado instalado el termómetro 24 hs. antes.</a:t>
            </a:r>
            <a:endParaRPr b="1" i="0" sz="1100" u="none" cap="none" strike="noStrike">
              <a:solidFill>
                <a:schemeClr val="dk1"/>
              </a:solidFill>
              <a:latin typeface="Calibri"/>
              <a:ea typeface="Calibri"/>
              <a:cs typeface="Calibri"/>
              <a:sym typeface="Calibri"/>
            </a:endParaRPr>
          </a:p>
        </p:txBody>
      </p:sp>
      <p:grpSp>
        <p:nvGrpSpPr>
          <p:cNvPr id="670" name="Google Shape;670;g271b24ef7be_1_311"/>
          <p:cNvGrpSpPr/>
          <p:nvPr/>
        </p:nvGrpSpPr>
        <p:grpSpPr>
          <a:xfrm>
            <a:off x="8983259" y="1822073"/>
            <a:ext cx="2880589" cy="3502843"/>
            <a:chOff x="8156447" y="1837944"/>
            <a:chExt cx="2962655" cy="3243073"/>
          </a:xfrm>
        </p:grpSpPr>
        <p:pic>
          <p:nvPicPr>
            <p:cNvPr id="671" name="Google Shape;671;g271b24ef7be_1_311"/>
            <p:cNvPicPr preferRelativeResize="0"/>
            <p:nvPr/>
          </p:nvPicPr>
          <p:blipFill rotWithShape="1">
            <a:blip r:embed="rId3">
              <a:alphaModFix/>
            </a:blip>
            <a:srcRect b="0" l="0" r="0" t="0"/>
            <a:stretch/>
          </p:blipFill>
          <p:spPr>
            <a:xfrm>
              <a:off x="8156447" y="1837944"/>
              <a:ext cx="2923031" cy="3243073"/>
            </a:xfrm>
            <a:prstGeom prst="rect">
              <a:avLst/>
            </a:prstGeom>
            <a:noFill/>
            <a:ln>
              <a:noFill/>
            </a:ln>
          </p:spPr>
        </p:pic>
        <p:sp>
          <p:nvSpPr>
            <p:cNvPr id="672" name="Google Shape;672;g271b24ef7be_1_311"/>
            <p:cNvSpPr/>
            <p:nvPr/>
          </p:nvSpPr>
          <p:spPr>
            <a:xfrm>
              <a:off x="8193023" y="1837944"/>
              <a:ext cx="2926079" cy="3242945"/>
            </a:xfrm>
            <a:custGeom>
              <a:rect b="b" l="l" r="r" t="t"/>
              <a:pathLst>
                <a:path extrusionOk="0" h="3242945" w="2926079">
                  <a:moveTo>
                    <a:pt x="0" y="3242944"/>
                  </a:moveTo>
                  <a:lnTo>
                    <a:pt x="2925572" y="3242944"/>
                  </a:lnTo>
                  <a:lnTo>
                    <a:pt x="2925572" y="0"/>
                  </a:lnTo>
                  <a:lnTo>
                    <a:pt x="0" y="0"/>
                  </a:lnTo>
                  <a:lnTo>
                    <a:pt x="0" y="3242944"/>
                  </a:lnTo>
                  <a:close/>
                </a:path>
              </a:pathLst>
            </a:custGeom>
            <a:noFill/>
            <a:ln cap="flat" cmpd="sng" w="28950">
              <a:solidFill>
                <a:srgbClr val="49A0A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673" name="Google Shape;673;g271b24ef7be_1_311"/>
            <p:cNvSpPr/>
            <p:nvPr/>
          </p:nvSpPr>
          <p:spPr>
            <a:xfrm>
              <a:off x="9875520" y="3261359"/>
              <a:ext cx="332104" cy="551179"/>
            </a:xfrm>
            <a:custGeom>
              <a:rect b="b" l="l" r="r" t="t"/>
              <a:pathLst>
                <a:path extrusionOk="0" h="551179" w="332104">
                  <a:moveTo>
                    <a:pt x="306070" y="34544"/>
                  </a:moveTo>
                  <a:lnTo>
                    <a:pt x="299212" y="4953"/>
                  </a:lnTo>
                  <a:lnTo>
                    <a:pt x="76581" y="61976"/>
                  </a:lnTo>
                  <a:lnTo>
                    <a:pt x="55880" y="82804"/>
                  </a:lnTo>
                  <a:lnTo>
                    <a:pt x="116205" y="21844"/>
                  </a:lnTo>
                  <a:lnTo>
                    <a:pt x="116332" y="12319"/>
                  </a:lnTo>
                  <a:lnTo>
                    <a:pt x="105156" y="127"/>
                  </a:lnTo>
                  <a:lnTo>
                    <a:pt x="96012" y="0"/>
                  </a:lnTo>
                  <a:lnTo>
                    <a:pt x="90297" y="5842"/>
                  </a:lnTo>
                  <a:lnTo>
                    <a:pt x="0" y="97155"/>
                  </a:lnTo>
                  <a:lnTo>
                    <a:pt x="127889" y="137033"/>
                  </a:lnTo>
                  <a:lnTo>
                    <a:pt x="136017" y="132461"/>
                  </a:lnTo>
                  <a:lnTo>
                    <a:pt x="138303" y="124460"/>
                  </a:lnTo>
                  <a:lnTo>
                    <a:pt x="140589" y="116332"/>
                  </a:lnTo>
                  <a:lnTo>
                    <a:pt x="136144" y="107950"/>
                  </a:lnTo>
                  <a:lnTo>
                    <a:pt x="83439" y="91440"/>
                  </a:lnTo>
                  <a:lnTo>
                    <a:pt x="117221" y="82804"/>
                  </a:lnTo>
                  <a:lnTo>
                    <a:pt x="306070" y="34544"/>
                  </a:lnTo>
                  <a:close/>
                </a:path>
                <a:path extrusionOk="0" h="551179" w="332104">
                  <a:moveTo>
                    <a:pt x="331851" y="525018"/>
                  </a:moveTo>
                  <a:lnTo>
                    <a:pt x="79629" y="367538"/>
                  </a:lnTo>
                  <a:lnTo>
                    <a:pt x="134747" y="367919"/>
                  </a:lnTo>
                  <a:lnTo>
                    <a:pt x="141224" y="361315"/>
                  </a:lnTo>
                  <a:lnTo>
                    <a:pt x="141224" y="344309"/>
                  </a:lnTo>
                  <a:lnTo>
                    <a:pt x="135001" y="337566"/>
                  </a:lnTo>
                  <a:lnTo>
                    <a:pt x="1651" y="336296"/>
                  </a:lnTo>
                  <a:lnTo>
                    <a:pt x="66167" y="458851"/>
                  </a:lnTo>
                  <a:lnTo>
                    <a:pt x="74930" y="461518"/>
                  </a:lnTo>
                  <a:lnTo>
                    <a:pt x="81915" y="457327"/>
                  </a:lnTo>
                  <a:lnTo>
                    <a:pt x="89027" y="453390"/>
                  </a:lnTo>
                  <a:lnTo>
                    <a:pt x="91440" y="443992"/>
                  </a:lnTo>
                  <a:lnTo>
                    <a:pt x="64897" y="393446"/>
                  </a:lnTo>
                  <a:lnTo>
                    <a:pt x="316992" y="551180"/>
                  </a:lnTo>
                  <a:lnTo>
                    <a:pt x="331851" y="525018"/>
                  </a:lnTo>
                  <a:close/>
                </a:path>
              </a:pathLst>
            </a:custGeom>
            <a:solidFill>
              <a:srgbClr val="FF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grpSp>
        <p:nvGrpSpPr>
          <p:cNvPr id="678" name="Google Shape;678;g271b24ef7be_1_321"/>
          <p:cNvGrpSpPr/>
          <p:nvPr/>
        </p:nvGrpSpPr>
        <p:grpSpPr>
          <a:xfrm>
            <a:off x="4111784" y="1637371"/>
            <a:ext cx="3480971" cy="4450706"/>
            <a:chOff x="7821167" y="932688"/>
            <a:chExt cx="4136135" cy="5638801"/>
          </a:xfrm>
        </p:grpSpPr>
        <p:pic>
          <p:nvPicPr>
            <p:cNvPr id="679" name="Google Shape;679;g271b24ef7be_1_321"/>
            <p:cNvPicPr preferRelativeResize="0"/>
            <p:nvPr/>
          </p:nvPicPr>
          <p:blipFill rotWithShape="1">
            <a:blip r:embed="rId3">
              <a:alphaModFix/>
            </a:blip>
            <a:srcRect b="0" l="0" r="0" t="0"/>
            <a:stretch/>
          </p:blipFill>
          <p:spPr>
            <a:xfrm>
              <a:off x="8061959" y="1008888"/>
              <a:ext cx="3779520" cy="5337048"/>
            </a:xfrm>
            <a:prstGeom prst="rect">
              <a:avLst/>
            </a:prstGeom>
            <a:noFill/>
            <a:ln>
              <a:noFill/>
            </a:ln>
          </p:spPr>
        </p:pic>
        <p:pic>
          <p:nvPicPr>
            <p:cNvPr id="680" name="Google Shape;680;g271b24ef7be_1_321"/>
            <p:cNvPicPr preferRelativeResize="0"/>
            <p:nvPr/>
          </p:nvPicPr>
          <p:blipFill rotWithShape="1">
            <a:blip r:embed="rId4">
              <a:alphaModFix/>
            </a:blip>
            <a:srcRect b="0" l="0" r="0" t="0"/>
            <a:stretch/>
          </p:blipFill>
          <p:spPr>
            <a:xfrm>
              <a:off x="7821167" y="932688"/>
              <a:ext cx="4136135" cy="5638801"/>
            </a:xfrm>
            <a:prstGeom prst="rect">
              <a:avLst/>
            </a:prstGeom>
            <a:noFill/>
            <a:ln>
              <a:noFill/>
            </a:ln>
          </p:spPr>
        </p:pic>
        <p:sp>
          <p:nvSpPr>
            <p:cNvPr id="681" name="Google Shape;681;g271b24ef7be_1_321"/>
            <p:cNvSpPr/>
            <p:nvPr/>
          </p:nvSpPr>
          <p:spPr>
            <a:xfrm>
              <a:off x="7866887" y="981417"/>
              <a:ext cx="3983990" cy="5480050"/>
            </a:xfrm>
            <a:custGeom>
              <a:rect b="b" l="l" r="r" t="t"/>
              <a:pathLst>
                <a:path extrusionOk="0" h="5480050" w="3983990">
                  <a:moveTo>
                    <a:pt x="0" y="5480050"/>
                  </a:moveTo>
                  <a:lnTo>
                    <a:pt x="3983482" y="5480050"/>
                  </a:lnTo>
                  <a:lnTo>
                    <a:pt x="3983482" y="0"/>
                  </a:lnTo>
                  <a:lnTo>
                    <a:pt x="0" y="0"/>
                  </a:lnTo>
                  <a:lnTo>
                    <a:pt x="0" y="5480050"/>
                  </a:lnTo>
                  <a:close/>
                </a:path>
              </a:pathLst>
            </a:custGeom>
            <a:noFill/>
            <a:ln cap="flat" cmpd="sng" w="28950">
              <a:solidFill>
                <a:srgbClr val="49A0A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2" name="Google Shape;682;g271b24ef7be_1_321"/>
          <p:cNvSpPr/>
          <p:nvPr/>
        </p:nvSpPr>
        <p:spPr>
          <a:xfrm>
            <a:off x="3928050" y="2658600"/>
            <a:ext cx="3822300" cy="931200"/>
          </a:xfrm>
          <a:prstGeom prst="frame">
            <a:avLst>
              <a:gd fmla="val 12500" name="adj1"/>
            </a:avLst>
          </a:prstGeom>
          <a:gradFill>
            <a:gsLst>
              <a:gs pos="0">
                <a:srgbClr val="45B91B"/>
              </a:gs>
              <a:gs pos="100000">
                <a:srgbClr val="A7FA99"/>
              </a:gs>
            </a:gsLst>
            <a:lin ang="16200038" scaled="0"/>
          </a:gradFill>
          <a:ln cap="flat" cmpd="sng" w="28575">
            <a:solidFill>
              <a:srgbClr val="4AA529"/>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83" name="Google Shape;683;g271b24ef7be_1_321"/>
          <p:cNvSpPr txBox="1"/>
          <p:nvPr/>
        </p:nvSpPr>
        <p:spPr>
          <a:xfrm>
            <a:off x="691400" y="738525"/>
            <a:ext cx="10839300" cy="699600"/>
          </a:xfrm>
          <a:prstGeom prst="rect">
            <a:avLst/>
          </a:prstGeom>
          <a:noFill/>
          <a:ln>
            <a:noFill/>
          </a:ln>
        </p:spPr>
        <p:txBody>
          <a:bodyPr anchorCtr="0" anchor="t" bIns="60950" lIns="60950" spcFirstLastPara="1" rIns="60950" wrap="square" tIns="60950">
            <a:noAutofit/>
          </a:bodyPr>
          <a:lstStyle/>
          <a:p>
            <a:pPr indent="0" lvl="0" marL="0" marR="0" rtl="0" algn="ctr">
              <a:lnSpc>
                <a:spcPct val="100000"/>
              </a:lnSpc>
              <a:spcBef>
                <a:spcPts val="0"/>
              </a:spcBef>
              <a:spcAft>
                <a:spcPts val="0"/>
              </a:spcAft>
              <a:buClr>
                <a:srgbClr val="000000"/>
              </a:buClr>
              <a:buSzPts val="3300"/>
              <a:buFont typeface="Arial"/>
              <a:buNone/>
            </a:pPr>
            <a:r>
              <a:rPr b="1" i="0" lang="es" sz="4000" u="none" cap="none" strike="noStrike">
                <a:solidFill>
                  <a:schemeClr val="dk1"/>
                </a:solidFill>
                <a:latin typeface="Calibri"/>
                <a:ea typeface="Calibri"/>
                <a:cs typeface="Calibri"/>
                <a:sym typeface="Calibri"/>
              </a:rPr>
              <a:t>Hoja de datos de Atmósfera integrada- 1 día</a:t>
            </a:r>
            <a:endParaRPr b="1" i="0" sz="4000" u="none" cap="none" strike="noStrike">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g202f96627b3_0_0"/>
          <p:cNvSpPr txBox="1"/>
          <p:nvPr/>
        </p:nvSpPr>
        <p:spPr>
          <a:xfrm>
            <a:off x="500900" y="747225"/>
            <a:ext cx="11067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s" sz="3600">
                <a:latin typeface="Calibri"/>
                <a:ea typeface="Calibri"/>
                <a:cs typeface="Calibri"/>
                <a:sym typeface="Calibri"/>
              </a:rPr>
              <a:t>Protocolo de Temperatura superficial</a:t>
            </a:r>
            <a:endParaRPr b="0" i="0" sz="3600" u="none" cap="none" strike="noStrike">
              <a:solidFill>
                <a:srgbClr val="000000"/>
              </a:solidFill>
              <a:latin typeface="Calibri"/>
              <a:ea typeface="Calibri"/>
              <a:cs typeface="Calibri"/>
              <a:sym typeface="Calibri"/>
            </a:endParaRPr>
          </a:p>
        </p:txBody>
      </p:sp>
      <p:pic>
        <p:nvPicPr>
          <p:cNvPr id="689" name="Google Shape;689;g202f96627b3_0_0"/>
          <p:cNvPicPr preferRelativeResize="0"/>
          <p:nvPr/>
        </p:nvPicPr>
        <p:blipFill rotWithShape="1">
          <a:blip r:embed="rId3">
            <a:alphaModFix/>
          </a:blip>
          <a:srcRect b="0" l="0" r="0" t="0"/>
          <a:stretch/>
        </p:blipFill>
        <p:spPr>
          <a:xfrm>
            <a:off x="2753887" y="1643275"/>
            <a:ext cx="6684225" cy="43592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202f96627b3_0_8"/>
          <p:cNvSpPr txBox="1"/>
          <p:nvPr/>
        </p:nvSpPr>
        <p:spPr>
          <a:xfrm>
            <a:off x="1420450" y="913550"/>
            <a:ext cx="9579600" cy="905100"/>
          </a:xfrm>
          <a:prstGeom prst="rect">
            <a:avLst/>
          </a:prstGeom>
          <a:noFill/>
          <a:ln>
            <a:noFill/>
          </a:ln>
        </p:spPr>
        <p:txBody>
          <a:bodyPr anchorCtr="0" anchor="t" bIns="91425" lIns="91425" spcFirstLastPara="1" rIns="91425" wrap="square" tIns="91425">
            <a:spAutoFit/>
          </a:bodyPr>
          <a:lstStyle/>
          <a:p>
            <a:pPr indent="0" lvl="0" marL="12700" rtl="0" algn="l">
              <a:lnSpc>
                <a:spcPct val="90000"/>
              </a:lnSpc>
              <a:spcBef>
                <a:spcPts val="0"/>
              </a:spcBef>
              <a:spcAft>
                <a:spcPts val="0"/>
              </a:spcAft>
              <a:buNone/>
            </a:pPr>
            <a:r>
              <a:rPr lang="es" sz="2600">
                <a:solidFill>
                  <a:schemeClr val="dk1"/>
                </a:solidFill>
                <a:latin typeface="Calibri"/>
                <a:ea typeface="Calibri"/>
                <a:cs typeface="Calibri"/>
                <a:sym typeface="Calibri"/>
              </a:rPr>
              <a:t>La temperatura superficial es la temperatura de la superficie de la  tierra, incluyendo el suelo, el agua y las estructuras</a:t>
            </a:r>
            <a:endParaRPr>
              <a:solidFill>
                <a:schemeClr val="dk1"/>
              </a:solidFill>
              <a:latin typeface="Calibri"/>
              <a:ea typeface="Calibri"/>
              <a:cs typeface="Calibri"/>
              <a:sym typeface="Calibri"/>
            </a:endParaRPr>
          </a:p>
        </p:txBody>
      </p:sp>
      <p:grpSp>
        <p:nvGrpSpPr>
          <p:cNvPr id="695" name="Google Shape;695;g202f96627b3_0_8"/>
          <p:cNvGrpSpPr/>
          <p:nvPr/>
        </p:nvGrpSpPr>
        <p:grpSpPr>
          <a:xfrm>
            <a:off x="1844770" y="1908206"/>
            <a:ext cx="8391239" cy="3716925"/>
            <a:chOff x="1647970" y="1975104"/>
            <a:chExt cx="7485494" cy="3671400"/>
          </a:xfrm>
        </p:grpSpPr>
        <p:sp>
          <p:nvSpPr>
            <p:cNvPr id="696" name="Google Shape;696;g202f96627b3_0_8"/>
            <p:cNvSpPr/>
            <p:nvPr/>
          </p:nvSpPr>
          <p:spPr>
            <a:xfrm>
              <a:off x="1647970" y="2293214"/>
              <a:ext cx="2280900" cy="3274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7" name="Google Shape;697;g202f96627b3_0_8"/>
            <p:cNvSpPr/>
            <p:nvPr/>
          </p:nvSpPr>
          <p:spPr>
            <a:xfrm>
              <a:off x="4245864" y="1975104"/>
              <a:ext cx="4887600" cy="3671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g202f96627b3_0_13"/>
          <p:cNvSpPr txBox="1"/>
          <p:nvPr/>
        </p:nvSpPr>
        <p:spPr>
          <a:xfrm>
            <a:off x="2436300" y="961250"/>
            <a:ext cx="73194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s" sz="3600">
                <a:latin typeface="Calibri"/>
                <a:ea typeface="Calibri"/>
                <a:cs typeface="Calibri"/>
                <a:sym typeface="Calibri"/>
              </a:rPr>
              <a:t>Protocolo de Temperatura superficial</a:t>
            </a:r>
            <a:endParaRPr b="0" i="0" sz="3600" u="none" cap="none" strike="noStrike">
              <a:solidFill>
                <a:srgbClr val="000000"/>
              </a:solidFill>
              <a:latin typeface="Calibri"/>
              <a:ea typeface="Calibri"/>
              <a:cs typeface="Calibri"/>
              <a:sym typeface="Calibri"/>
            </a:endParaRPr>
          </a:p>
        </p:txBody>
      </p:sp>
      <p:sp>
        <p:nvSpPr>
          <p:cNvPr id="703" name="Google Shape;703;g202f96627b3_0_13"/>
          <p:cNvSpPr/>
          <p:nvPr/>
        </p:nvSpPr>
        <p:spPr>
          <a:xfrm>
            <a:off x="1538025" y="1977474"/>
            <a:ext cx="5227200" cy="3269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4" name="Google Shape;704;g202f96627b3_0_13"/>
          <p:cNvSpPr txBox="1"/>
          <p:nvPr/>
        </p:nvSpPr>
        <p:spPr>
          <a:xfrm>
            <a:off x="7199325" y="2281900"/>
            <a:ext cx="4217100" cy="27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2200">
                <a:solidFill>
                  <a:schemeClr val="dk1"/>
                </a:solidFill>
                <a:latin typeface="Calibri"/>
                <a:ea typeface="Calibri"/>
                <a:cs typeface="Calibri"/>
                <a:sym typeface="Calibri"/>
              </a:rPr>
              <a:t>Los distintos tipos de superficie, absorben los rayos del sol de forma diferente. </a:t>
            </a:r>
            <a:endParaRPr sz="2200">
              <a:solidFill>
                <a:schemeClr val="dk1"/>
              </a:solidFill>
              <a:latin typeface="Calibri"/>
              <a:ea typeface="Calibri"/>
              <a:cs typeface="Calibri"/>
              <a:sym typeface="Calibri"/>
            </a:endParaRPr>
          </a:p>
          <a:p>
            <a:pPr indent="0" lvl="0" marL="0" rtl="0" algn="l">
              <a:spcBef>
                <a:spcPts val="0"/>
              </a:spcBef>
              <a:spcAft>
                <a:spcPts val="0"/>
              </a:spcAft>
              <a:buNone/>
            </a:pPr>
            <a:r>
              <a:t/>
            </a:r>
            <a:endParaRPr sz="2200">
              <a:solidFill>
                <a:schemeClr val="dk1"/>
              </a:solidFill>
              <a:latin typeface="Calibri"/>
              <a:ea typeface="Calibri"/>
              <a:cs typeface="Calibri"/>
              <a:sym typeface="Calibri"/>
            </a:endParaRPr>
          </a:p>
          <a:p>
            <a:pPr indent="0" lvl="0" marL="0" rtl="0" algn="l">
              <a:spcBef>
                <a:spcPts val="0"/>
              </a:spcBef>
              <a:spcAft>
                <a:spcPts val="0"/>
              </a:spcAft>
              <a:buNone/>
            </a:pPr>
            <a:r>
              <a:rPr lang="es" sz="2200">
                <a:solidFill>
                  <a:schemeClr val="dk1"/>
                </a:solidFill>
                <a:latin typeface="Calibri"/>
                <a:ea typeface="Calibri"/>
                <a:cs typeface="Calibri"/>
                <a:sym typeface="Calibri"/>
              </a:rPr>
              <a:t>La cobertura de vegetación natural (hierba, árboles) contribuye a reflejar el calor y enfriar las superficies. </a:t>
            </a:r>
            <a:endParaRPr sz="220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g202f96627b3_0_21"/>
          <p:cNvSpPr txBox="1"/>
          <p:nvPr/>
        </p:nvSpPr>
        <p:spPr>
          <a:xfrm>
            <a:off x="1291425" y="783025"/>
            <a:ext cx="9739500" cy="960600"/>
          </a:xfrm>
          <a:prstGeom prst="rect">
            <a:avLst/>
          </a:prstGeom>
          <a:noFill/>
          <a:ln>
            <a:noFill/>
          </a:ln>
        </p:spPr>
        <p:txBody>
          <a:bodyPr anchorCtr="0" anchor="t" bIns="91425" lIns="91425" spcFirstLastPara="1" rIns="91425" wrap="square" tIns="91425">
            <a:spAutoFit/>
          </a:bodyPr>
          <a:lstStyle/>
          <a:p>
            <a:pPr indent="0" lvl="0" marL="12700" rtl="0" algn="ctr">
              <a:lnSpc>
                <a:spcPct val="90000"/>
              </a:lnSpc>
              <a:spcBef>
                <a:spcPts val="0"/>
              </a:spcBef>
              <a:spcAft>
                <a:spcPts val="0"/>
              </a:spcAft>
              <a:buNone/>
            </a:pPr>
            <a:r>
              <a:rPr b="1" lang="es" sz="2800">
                <a:solidFill>
                  <a:schemeClr val="dk1"/>
                </a:solidFill>
                <a:latin typeface="Calibri"/>
                <a:ea typeface="Calibri"/>
                <a:cs typeface="Calibri"/>
                <a:sym typeface="Calibri"/>
              </a:rPr>
              <a:t>La temperatura superficial es la temperatura radiante emitida como energía electromagnética de la superficie de la tierra.</a:t>
            </a:r>
            <a:endParaRPr b="1" sz="2800">
              <a:solidFill>
                <a:schemeClr val="dk1"/>
              </a:solidFill>
              <a:latin typeface="Calibri"/>
              <a:ea typeface="Calibri"/>
              <a:cs typeface="Calibri"/>
              <a:sym typeface="Calibri"/>
            </a:endParaRPr>
          </a:p>
        </p:txBody>
      </p:sp>
      <p:pic>
        <p:nvPicPr>
          <p:cNvPr id="710" name="Google Shape;710;g202f96627b3_0_21"/>
          <p:cNvPicPr preferRelativeResize="0"/>
          <p:nvPr/>
        </p:nvPicPr>
        <p:blipFill rotWithShape="1">
          <a:blip r:embed="rId3">
            <a:alphaModFix/>
          </a:blip>
          <a:srcRect b="0" l="0" r="0" t="0"/>
          <a:stretch/>
        </p:blipFill>
        <p:spPr>
          <a:xfrm>
            <a:off x="1662950" y="1896025"/>
            <a:ext cx="5276850" cy="4176650"/>
          </a:xfrm>
          <a:prstGeom prst="rect">
            <a:avLst/>
          </a:prstGeom>
          <a:noFill/>
          <a:ln>
            <a:noFill/>
          </a:ln>
        </p:spPr>
      </p:pic>
      <p:sp>
        <p:nvSpPr>
          <p:cNvPr id="711" name="Google Shape;711;g202f96627b3_0_21"/>
          <p:cNvSpPr txBox="1"/>
          <p:nvPr/>
        </p:nvSpPr>
        <p:spPr>
          <a:xfrm>
            <a:off x="7373000" y="2697000"/>
            <a:ext cx="3782700" cy="2229300"/>
          </a:xfrm>
          <a:prstGeom prst="rect">
            <a:avLst/>
          </a:prstGeom>
          <a:noFill/>
          <a:ln>
            <a:noFill/>
          </a:ln>
        </p:spPr>
        <p:txBody>
          <a:bodyPr anchorCtr="0" anchor="t" bIns="0" lIns="0" spcFirstLastPara="1" rIns="0" wrap="square" tIns="12700">
            <a:spAutoFit/>
          </a:bodyPr>
          <a:lstStyle/>
          <a:p>
            <a:pPr indent="0" lvl="0" marL="11112" marR="0" rtl="0" algn="ctr">
              <a:spcBef>
                <a:spcPts val="0"/>
              </a:spcBef>
              <a:spcAft>
                <a:spcPts val="0"/>
              </a:spcAft>
              <a:buNone/>
            </a:pPr>
            <a:r>
              <a:rPr lang="es" sz="2400">
                <a:solidFill>
                  <a:schemeClr val="dk1"/>
                </a:solidFill>
                <a:latin typeface="Calibri"/>
                <a:ea typeface="Calibri"/>
                <a:cs typeface="Calibri"/>
                <a:sym typeface="Calibri"/>
              </a:rPr>
              <a:t>Las mediciones de temperatura superficial ayudan a entender la tasa de intercambio de calor y humedad entre la atmósfera y la tierra</a:t>
            </a:r>
            <a:endParaRPr sz="24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13b4d6135621c98c_9"/>
          <p:cNvSpPr txBox="1"/>
          <p:nvPr>
            <p:ph type="title"/>
          </p:nvPr>
        </p:nvSpPr>
        <p:spPr>
          <a:xfrm>
            <a:off x="636319" y="780762"/>
            <a:ext cx="10919400" cy="1325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s" sz="3600"/>
              <a:t>¿Con qué frecuencia voy a medir los árboles?</a:t>
            </a:r>
            <a:endParaRPr sz="3600"/>
          </a:p>
        </p:txBody>
      </p:sp>
      <p:sp>
        <p:nvSpPr>
          <p:cNvPr id="338" name="Google Shape;338;g13b4d6135621c98c_9"/>
          <p:cNvSpPr txBox="1"/>
          <p:nvPr>
            <p:ph idx="1" type="body"/>
          </p:nvPr>
        </p:nvSpPr>
        <p:spPr>
          <a:xfrm>
            <a:off x="722075" y="2175450"/>
            <a:ext cx="10465800" cy="3493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s"/>
              <a:t>Algunas</a:t>
            </a:r>
            <a:r>
              <a:rPr lang="es"/>
              <a:t> consideraciones: </a:t>
            </a:r>
            <a:endParaRPr/>
          </a:p>
          <a:p>
            <a:pPr indent="-406400" lvl="0" marL="457200" rtl="0" algn="l">
              <a:spcBef>
                <a:spcPts val="1000"/>
              </a:spcBef>
              <a:spcAft>
                <a:spcPts val="0"/>
              </a:spcAft>
              <a:buSzPts val="2800"/>
              <a:buChar char="•"/>
            </a:pPr>
            <a:r>
              <a:rPr b="1" lang="es"/>
              <a:t>Velocidad de crecimiento: </a:t>
            </a:r>
            <a:r>
              <a:rPr lang="es"/>
              <a:t>Según las especies, algunos árboles tienen crecimiento rápido y otras lento.</a:t>
            </a:r>
            <a:endParaRPr/>
          </a:p>
          <a:p>
            <a:pPr indent="-406400" lvl="0" marL="457200" rtl="0" algn="l">
              <a:spcBef>
                <a:spcPts val="1000"/>
              </a:spcBef>
              <a:spcAft>
                <a:spcPts val="0"/>
              </a:spcAft>
              <a:buSzPts val="2800"/>
              <a:buChar char="•"/>
            </a:pPr>
            <a:r>
              <a:rPr b="1" lang="es"/>
              <a:t>Grupo de estudiantes: </a:t>
            </a:r>
            <a:r>
              <a:rPr lang="es"/>
              <a:t>Generalmente renovamos el grupo de estudiantes todos los años</a:t>
            </a:r>
            <a:endParaRPr/>
          </a:p>
          <a:p>
            <a:pPr indent="0" lvl="0" marL="0" rtl="0" algn="l">
              <a:spcBef>
                <a:spcPts val="1000"/>
              </a:spcBef>
              <a:spcAft>
                <a:spcPts val="0"/>
              </a:spcAft>
              <a:buNone/>
            </a:pPr>
            <a:r>
              <a:t/>
            </a:r>
            <a:endParaRPr/>
          </a:p>
          <a:p>
            <a:pPr indent="0" lvl="0" marL="0" rtl="0" algn="l">
              <a:spcBef>
                <a:spcPts val="1000"/>
              </a:spcBef>
              <a:spcAft>
                <a:spcPts val="0"/>
              </a:spcAft>
              <a:buNone/>
            </a:pPr>
            <a:r>
              <a:rPr lang="es"/>
              <a:t>Se recomienda realizar </a:t>
            </a:r>
            <a:r>
              <a:rPr lang="es"/>
              <a:t>mediciones</a:t>
            </a:r>
            <a:r>
              <a:rPr lang="es"/>
              <a:t> </a:t>
            </a:r>
            <a:r>
              <a:rPr b="1" lang="es"/>
              <a:t>una vez por año.</a:t>
            </a:r>
            <a:endParaRPr b="1"/>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id="716" name="Google Shape;716;g202f96627b3_0_17"/>
          <p:cNvPicPr preferRelativeResize="0"/>
          <p:nvPr/>
        </p:nvPicPr>
        <p:blipFill rotWithShape="1">
          <a:blip r:embed="rId3">
            <a:alphaModFix/>
          </a:blip>
          <a:srcRect b="0" l="0" r="0" t="0"/>
          <a:stretch/>
        </p:blipFill>
        <p:spPr>
          <a:xfrm>
            <a:off x="667425" y="1306200"/>
            <a:ext cx="7366151" cy="4395300"/>
          </a:xfrm>
          <a:prstGeom prst="rect">
            <a:avLst/>
          </a:prstGeom>
          <a:noFill/>
          <a:ln>
            <a:noFill/>
          </a:ln>
        </p:spPr>
      </p:pic>
      <p:sp>
        <p:nvSpPr>
          <p:cNvPr id="717" name="Google Shape;717;g202f96627b3_0_17"/>
          <p:cNvSpPr txBox="1"/>
          <p:nvPr/>
        </p:nvSpPr>
        <p:spPr>
          <a:xfrm>
            <a:off x="8273300" y="2672700"/>
            <a:ext cx="3543300" cy="1662300"/>
          </a:xfrm>
          <a:prstGeom prst="rect">
            <a:avLst/>
          </a:prstGeom>
          <a:noFill/>
          <a:ln>
            <a:noFill/>
          </a:ln>
        </p:spPr>
        <p:txBody>
          <a:bodyPr anchorCtr="0" anchor="t" bIns="91425" lIns="91425" spcFirstLastPara="1" rIns="91425" wrap="square" tIns="91425">
            <a:spAutoFit/>
          </a:bodyPr>
          <a:lstStyle/>
          <a:p>
            <a:pPr indent="103187" lvl="0" marL="12700" rtl="0" algn="ctr">
              <a:spcBef>
                <a:spcPts val="0"/>
              </a:spcBef>
              <a:spcAft>
                <a:spcPts val="0"/>
              </a:spcAft>
              <a:buNone/>
            </a:pPr>
            <a:r>
              <a:rPr lang="es" sz="2400">
                <a:solidFill>
                  <a:schemeClr val="dk1"/>
                </a:solidFill>
                <a:latin typeface="Calibri"/>
                <a:ea typeface="Calibri"/>
                <a:cs typeface="Calibri"/>
                <a:sym typeface="Calibri"/>
              </a:rPr>
              <a:t>También ayudan a asistir en la planificación urbana y a entender el efecto de isla de calor urbano</a:t>
            </a:r>
            <a:endParaRPr sz="24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g20da062841a_1_0"/>
          <p:cNvSpPr txBox="1"/>
          <p:nvPr>
            <p:ph type="title"/>
          </p:nvPr>
        </p:nvSpPr>
        <p:spPr>
          <a:xfrm>
            <a:off x="718150" y="810900"/>
            <a:ext cx="10850700" cy="7812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s" sz="4000">
                <a:latin typeface="Calibri"/>
                <a:ea typeface="Calibri"/>
                <a:cs typeface="Calibri"/>
                <a:sym typeface="Calibri"/>
              </a:rPr>
              <a:t>Temperatura superficial de la tierra</a:t>
            </a:r>
            <a:endParaRPr b="1" sz="4000">
              <a:latin typeface="Calibri"/>
              <a:ea typeface="Calibri"/>
              <a:cs typeface="Calibri"/>
              <a:sym typeface="Calibri"/>
            </a:endParaRPr>
          </a:p>
        </p:txBody>
      </p:sp>
      <p:sp>
        <p:nvSpPr>
          <p:cNvPr id="724" name="Google Shape;724;g20da062841a_1_0"/>
          <p:cNvSpPr txBox="1"/>
          <p:nvPr/>
        </p:nvSpPr>
        <p:spPr>
          <a:xfrm>
            <a:off x="1042450" y="5614225"/>
            <a:ext cx="1020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u="sng">
                <a:solidFill>
                  <a:schemeClr val="hlink"/>
                </a:solidFill>
                <a:hlinkClick r:id="rId3"/>
              </a:rPr>
              <a:t>https://www.globe.gov/web/surface-temperature-field-campaign/overview/science-of-the-surface-temperature-field-campaign</a:t>
            </a:r>
            <a:endParaRPr/>
          </a:p>
        </p:txBody>
      </p:sp>
      <p:pic>
        <p:nvPicPr>
          <p:cNvPr id="725" name="Google Shape;725;g20da062841a_1_0"/>
          <p:cNvPicPr preferRelativeResize="0"/>
          <p:nvPr/>
        </p:nvPicPr>
        <p:blipFill>
          <a:blip r:embed="rId4">
            <a:alphaModFix/>
          </a:blip>
          <a:stretch>
            <a:fillRect/>
          </a:stretch>
        </p:blipFill>
        <p:spPr>
          <a:xfrm>
            <a:off x="3149775" y="1773701"/>
            <a:ext cx="5338839" cy="38405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g202f96627b3_0_45"/>
          <p:cNvSpPr txBox="1"/>
          <p:nvPr>
            <p:ph type="title"/>
          </p:nvPr>
        </p:nvSpPr>
        <p:spPr>
          <a:xfrm>
            <a:off x="310400" y="862200"/>
            <a:ext cx="11582400" cy="759000"/>
          </a:xfrm>
          <a:prstGeom prst="rect">
            <a:avLst/>
          </a:prstGeom>
        </p:spPr>
        <p:txBody>
          <a:bodyPr anchorCtr="0" anchor="ctr" bIns="45700" lIns="91425" spcFirstLastPara="1" rIns="91425" wrap="square" tIns="45700">
            <a:noAutofit/>
          </a:bodyPr>
          <a:lstStyle/>
          <a:p>
            <a:pPr indent="0" lvl="0" marL="12700" rtl="0" algn="ctr">
              <a:spcBef>
                <a:spcPts val="0"/>
              </a:spcBef>
              <a:spcAft>
                <a:spcPts val="0"/>
              </a:spcAft>
              <a:buClr>
                <a:srgbClr val="2E75B5"/>
              </a:buClr>
              <a:buSzPts val="2800"/>
              <a:buFont typeface="Calibri"/>
              <a:buNone/>
            </a:pPr>
            <a:r>
              <a:rPr b="1" lang="es" sz="3400">
                <a:latin typeface="Calibri"/>
                <a:ea typeface="Calibri"/>
                <a:cs typeface="Calibri"/>
                <a:sym typeface="Calibri"/>
              </a:rPr>
              <a:t>¿Qué necesita para tomar datos de temperatura superficial?</a:t>
            </a:r>
            <a:endParaRPr sz="3400">
              <a:latin typeface="Calibri"/>
              <a:ea typeface="Calibri"/>
              <a:cs typeface="Calibri"/>
              <a:sym typeface="Calibri"/>
            </a:endParaRPr>
          </a:p>
        </p:txBody>
      </p:sp>
      <p:graphicFrame>
        <p:nvGraphicFramePr>
          <p:cNvPr id="732" name="Google Shape;732;g202f96627b3_0_45"/>
          <p:cNvGraphicFramePr/>
          <p:nvPr/>
        </p:nvGraphicFramePr>
        <p:xfrm>
          <a:off x="1782685" y="1621211"/>
          <a:ext cx="3000000" cy="3000000"/>
        </p:xfrm>
        <a:graphic>
          <a:graphicData uri="http://schemas.openxmlformats.org/drawingml/2006/table">
            <a:tbl>
              <a:tblPr>
                <a:noFill/>
                <a:tableStyleId>{F809CED7-948D-4DCC-802A-73E526138C70}</a:tableStyleId>
              </a:tblPr>
              <a:tblGrid>
                <a:gridCol w="1966250"/>
                <a:gridCol w="6818050"/>
              </a:tblGrid>
              <a:tr h="395375">
                <a:tc>
                  <a:txBody>
                    <a:bodyPr/>
                    <a:lstStyle/>
                    <a:p>
                      <a:pPr indent="0" lvl="0" marL="171450" marR="0" rtl="0" algn="l">
                        <a:lnSpc>
                          <a:spcPct val="100000"/>
                        </a:lnSpc>
                        <a:spcBef>
                          <a:spcPts val="0"/>
                        </a:spcBef>
                        <a:spcAft>
                          <a:spcPts val="0"/>
                        </a:spcAft>
                        <a:buClr>
                          <a:schemeClr val="dk1"/>
                        </a:buClr>
                        <a:buSzPts val="1500"/>
                        <a:buFont typeface="Carlito"/>
                        <a:buNone/>
                      </a:pPr>
                      <a:r>
                        <a:rPr b="1" i="1" lang="es" sz="1800" u="none" cap="none" strike="noStrike">
                          <a:solidFill>
                            <a:schemeClr val="dk1"/>
                          </a:solidFill>
                          <a:latin typeface="Calibri"/>
                          <a:ea typeface="Calibri"/>
                          <a:cs typeface="Calibri"/>
                          <a:sym typeface="Calibri"/>
                        </a:rPr>
                        <a:t>Instrumentos</a:t>
                      </a:r>
                      <a:endParaRPr b="1" i="0" sz="1800" u="none" cap="none" strike="noStrike">
                        <a:solidFill>
                          <a:schemeClr val="dk1"/>
                        </a:solidFill>
                        <a:latin typeface="Calibri"/>
                        <a:ea typeface="Calibri"/>
                        <a:cs typeface="Calibri"/>
                        <a:sym typeface="Calibri"/>
                      </a:endParaRPr>
                    </a:p>
                  </a:txBody>
                  <a:tcPr marT="32375"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38100">
                      <a:solidFill>
                        <a:srgbClr val="4AA1A2"/>
                      </a:solidFill>
                      <a:prstDash val="solid"/>
                      <a:round/>
                      <a:headEnd len="sm" w="sm" type="none"/>
                      <a:tailEnd len="sm" w="sm" type="none"/>
                    </a:lnT>
                    <a:lnB cap="flat" cmpd="sng" w="12700">
                      <a:solidFill>
                        <a:srgbClr val="5B9BD4"/>
                      </a:solidFill>
                      <a:prstDash val="solid"/>
                      <a:round/>
                      <a:headEnd len="sm" w="sm" type="none"/>
                      <a:tailEnd len="sm" w="sm" type="none"/>
                    </a:lnB>
                  </a:tcPr>
                </a:tc>
                <a:tc>
                  <a:txBody>
                    <a:bodyPr/>
                    <a:lstStyle/>
                    <a:p>
                      <a:pPr indent="0" lvl="0" marL="212725" marR="0" rtl="0" algn="l">
                        <a:lnSpc>
                          <a:spcPct val="100000"/>
                        </a:lnSpc>
                        <a:spcBef>
                          <a:spcPts val="0"/>
                        </a:spcBef>
                        <a:spcAft>
                          <a:spcPts val="0"/>
                        </a:spcAft>
                        <a:buClr>
                          <a:schemeClr val="dk1"/>
                        </a:buClr>
                        <a:buSzPts val="1500"/>
                        <a:buFont typeface="Carlito"/>
                        <a:buNone/>
                      </a:pPr>
                      <a:r>
                        <a:rPr i="0" lang="es" sz="1800" u="none" cap="none" strike="noStrike">
                          <a:solidFill>
                            <a:schemeClr val="dk1"/>
                          </a:solidFill>
                          <a:latin typeface="Calibri"/>
                          <a:ea typeface="Calibri"/>
                          <a:cs typeface="Calibri"/>
                          <a:sym typeface="Calibri"/>
                        </a:rPr>
                        <a:t>Sus ojos, un dispositivo de GPS, termómetro infrarrojo, cinta métrica</a:t>
                      </a:r>
                      <a:endParaRPr sz="1800">
                        <a:latin typeface="Calibri"/>
                        <a:ea typeface="Calibri"/>
                        <a:cs typeface="Calibri"/>
                        <a:sym typeface="Calibri"/>
                      </a:endParaRPr>
                    </a:p>
                  </a:txBody>
                  <a:tcPr marT="32375"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38100">
                      <a:solidFill>
                        <a:srgbClr val="4AA1A2"/>
                      </a:solidFill>
                      <a:prstDash val="solid"/>
                      <a:round/>
                      <a:headEnd len="sm" w="sm" type="none"/>
                      <a:tailEnd len="sm" w="sm" type="none"/>
                    </a:lnT>
                    <a:lnB cap="flat" cmpd="sng" w="12700">
                      <a:solidFill>
                        <a:srgbClr val="5B9BD4"/>
                      </a:solidFill>
                      <a:prstDash val="solid"/>
                      <a:round/>
                      <a:headEnd len="sm" w="sm" type="none"/>
                      <a:tailEnd len="sm" w="sm" type="none"/>
                    </a:lnB>
                  </a:tcPr>
                </a:tc>
              </a:tr>
              <a:tr h="336300">
                <a:tc>
                  <a:txBody>
                    <a:bodyPr/>
                    <a:lstStyle/>
                    <a:p>
                      <a:pPr indent="0" lvl="0" marL="171450" marR="0" rtl="0" algn="l">
                        <a:lnSpc>
                          <a:spcPct val="100000"/>
                        </a:lnSpc>
                        <a:spcBef>
                          <a:spcPts val="0"/>
                        </a:spcBef>
                        <a:spcAft>
                          <a:spcPts val="0"/>
                        </a:spcAft>
                        <a:buClr>
                          <a:schemeClr val="dk1"/>
                        </a:buClr>
                        <a:buSzPts val="1500"/>
                        <a:buFont typeface="Carlito"/>
                        <a:buNone/>
                      </a:pPr>
                      <a:r>
                        <a:rPr b="1" i="1" lang="es" sz="1800" u="none" cap="none" strike="noStrike">
                          <a:solidFill>
                            <a:schemeClr val="dk1"/>
                          </a:solidFill>
                          <a:latin typeface="Calibri"/>
                          <a:ea typeface="Calibri"/>
                          <a:cs typeface="Calibri"/>
                          <a:sym typeface="Calibri"/>
                        </a:rPr>
                        <a:t>Referencias</a:t>
                      </a:r>
                      <a:endParaRPr b="1" i="0" sz="1800" u="none" cap="none" strike="noStrike">
                        <a:solidFill>
                          <a:schemeClr val="dk1"/>
                        </a:solidFill>
                        <a:latin typeface="Calibri"/>
                        <a:ea typeface="Calibri"/>
                        <a:cs typeface="Calibri"/>
                        <a:sym typeface="Calibri"/>
                      </a:endParaRPr>
                    </a:p>
                  </a:txBody>
                  <a:tcPr marT="6350"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12700">
                      <a:solidFill>
                        <a:srgbClr val="5B9BD4"/>
                      </a:solidFill>
                      <a:prstDash val="solid"/>
                      <a:round/>
                      <a:headEnd len="sm" w="sm" type="none"/>
                      <a:tailEnd len="sm" w="sm" type="none"/>
                    </a:lnT>
                    <a:lnB cap="flat" cmpd="sng" w="12700">
                      <a:solidFill>
                        <a:srgbClr val="5B9BD4"/>
                      </a:solidFill>
                      <a:prstDash val="solid"/>
                      <a:round/>
                      <a:headEnd len="sm" w="sm" type="none"/>
                      <a:tailEnd len="sm" w="sm" type="none"/>
                    </a:lnB>
                  </a:tcPr>
                </a:tc>
                <a:tc>
                  <a:txBody>
                    <a:bodyPr/>
                    <a:lstStyle/>
                    <a:p>
                      <a:pPr indent="0" lvl="0" marL="212725" marR="0" rtl="0" algn="l">
                        <a:lnSpc>
                          <a:spcPct val="100000"/>
                        </a:lnSpc>
                        <a:spcBef>
                          <a:spcPts val="0"/>
                        </a:spcBef>
                        <a:spcAft>
                          <a:spcPts val="0"/>
                        </a:spcAft>
                        <a:buClr>
                          <a:schemeClr val="dk1"/>
                        </a:buClr>
                        <a:buSzPts val="1500"/>
                        <a:buFont typeface="Carlito"/>
                        <a:buNone/>
                      </a:pPr>
                      <a:r>
                        <a:rPr i="0" lang="es" sz="1800" u="none" cap="none" strike="noStrike">
                          <a:solidFill>
                            <a:schemeClr val="dk1"/>
                          </a:solidFill>
                          <a:latin typeface="Calibri"/>
                          <a:ea typeface="Calibri"/>
                          <a:cs typeface="Calibri"/>
                          <a:sym typeface="Calibri"/>
                        </a:rPr>
                        <a:t>Carta de nubes GLOBE</a:t>
                      </a:r>
                      <a:endParaRPr sz="1800">
                        <a:latin typeface="Calibri"/>
                        <a:ea typeface="Calibri"/>
                        <a:cs typeface="Calibri"/>
                        <a:sym typeface="Calibri"/>
                      </a:endParaRPr>
                    </a:p>
                  </a:txBody>
                  <a:tcPr marT="6350"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12700">
                      <a:solidFill>
                        <a:srgbClr val="5B9BD4"/>
                      </a:solidFill>
                      <a:prstDash val="solid"/>
                      <a:round/>
                      <a:headEnd len="sm" w="sm" type="none"/>
                      <a:tailEnd len="sm" w="sm" type="none"/>
                    </a:lnT>
                    <a:lnB cap="flat" cmpd="sng" w="12700">
                      <a:solidFill>
                        <a:srgbClr val="5B9BD4"/>
                      </a:solidFill>
                      <a:prstDash val="solid"/>
                      <a:round/>
                      <a:headEnd len="sm" w="sm" type="none"/>
                      <a:tailEnd len="sm" w="sm" type="none"/>
                    </a:lnB>
                  </a:tcPr>
                </a:tc>
              </a:tr>
              <a:tr h="978150">
                <a:tc>
                  <a:txBody>
                    <a:bodyPr/>
                    <a:lstStyle/>
                    <a:p>
                      <a:pPr indent="0" lvl="0" marL="171450" marR="0" rtl="0" algn="l">
                        <a:lnSpc>
                          <a:spcPct val="100000"/>
                        </a:lnSpc>
                        <a:spcBef>
                          <a:spcPts val="0"/>
                        </a:spcBef>
                        <a:spcAft>
                          <a:spcPts val="0"/>
                        </a:spcAft>
                        <a:buClr>
                          <a:schemeClr val="dk1"/>
                        </a:buClr>
                        <a:buSzPts val="1500"/>
                        <a:buFont typeface="Carlito"/>
                        <a:buNone/>
                      </a:pPr>
                      <a:r>
                        <a:rPr b="1" i="1" lang="es" sz="1800" u="none" cap="none" strike="noStrike">
                          <a:solidFill>
                            <a:schemeClr val="dk1"/>
                          </a:solidFill>
                          <a:latin typeface="Calibri"/>
                          <a:ea typeface="Calibri"/>
                          <a:cs typeface="Calibri"/>
                          <a:sym typeface="Calibri"/>
                        </a:rPr>
                        <a:t>Cuándo</a:t>
                      </a:r>
                      <a:endParaRPr b="1" i="0" sz="1800" u="none" cap="none" strike="noStrike">
                        <a:solidFill>
                          <a:schemeClr val="dk1"/>
                        </a:solidFill>
                        <a:latin typeface="Calibri"/>
                        <a:ea typeface="Calibri"/>
                        <a:cs typeface="Calibri"/>
                        <a:sym typeface="Calibri"/>
                      </a:endParaRPr>
                    </a:p>
                  </a:txBody>
                  <a:tcPr marT="47000"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12700">
                      <a:solidFill>
                        <a:srgbClr val="5B9BD4"/>
                      </a:solidFill>
                      <a:prstDash val="solid"/>
                      <a:round/>
                      <a:headEnd len="sm" w="sm" type="none"/>
                      <a:tailEnd len="sm" w="sm" type="none"/>
                    </a:lnT>
                    <a:lnB cap="flat" cmpd="sng" w="12700">
                      <a:solidFill>
                        <a:srgbClr val="5B9BD4"/>
                      </a:solidFill>
                      <a:prstDash val="solid"/>
                      <a:round/>
                      <a:headEnd len="sm" w="sm" type="none"/>
                      <a:tailEnd len="sm" w="sm" type="none"/>
                    </a:lnB>
                  </a:tcPr>
                </a:tc>
                <a:tc>
                  <a:txBody>
                    <a:bodyPr/>
                    <a:lstStyle/>
                    <a:p>
                      <a:pPr indent="0" lvl="0" marL="212725" marR="0" rtl="0" algn="l">
                        <a:lnSpc>
                          <a:spcPct val="100000"/>
                        </a:lnSpc>
                        <a:spcBef>
                          <a:spcPts val="0"/>
                        </a:spcBef>
                        <a:spcAft>
                          <a:spcPts val="0"/>
                        </a:spcAft>
                        <a:buClr>
                          <a:schemeClr val="dk1"/>
                        </a:buClr>
                        <a:buSzPts val="1500"/>
                        <a:buFont typeface="Carlito"/>
                        <a:buNone/>
                      </a:pPr>
                      <a:r>
                        <a:rPr i="0" lang="es" sz="1800" u="none" cap="none" strike="noStrike">
                          <a:solidFill>
                            <a:schemeClr val="dk1"/>
                          </a:solidFill>
                          <a:latin typeface="Calibri"/>
                          <a:ea typeface="Calibri"/>
                          <a:cs typeface="Calibri"/>
                          <a:sym typeface="Calibri"/>
                        </a:rPr>
                        <a:t>Bueno: a cualquier hora</a:t>
                      </a:r>
                      <a:endParaRPr sz="1800">
                        <a:latin typeface="Calibri"/>
                        <a:ea typeface="Calibri"/>
                        <a:cs typeface="Calibri"/>
                        <a:sym typeface="Calibri"/>
                      </a:endParaRPr>
                    </a:p>
                    <a:p>
                      <a:pPr indent="0" lvl="0" marL="212725" marR="0" rtl="0" algn="l">
                        <a:lnSpc>
                          <a:spcPct val="100000"/>
                        </a:lnSpc>
                        <a:spcBef>
                          <a:spcPts val="0"/>
                        </a:spcBef>
                        <a:spcAft>
                          <a:spcPts val="0"/>
                        </a:spcAft>
                        <a:buClr>
                          <a:schemeClr val="dk1"/>
                        </a:buClr>
                        <a:buSzPts val="1500"/>
                        <a:buFont typeface="Carlito"/>
                        <a:buNone/>
                      </a:pPr>
                      <a:r>
                        <a:rPr i="0" lang="es" sz="1800" u="none" cap="none" strike="noStrike">
                          <a:solidFill>
                            <a:schemeClr val="dk1"/>
                          </a:solidFill>
                          <a:latin typeface="Calibri"/>
                          <a:ea typeface="Calibri"/>
                          <a:cs typeface="Calibri"/>
                          <a:sym typeface="Calibri"/>
                        </a:rPr>
                        <a:t>Mejor: dentro de una hora del mediodía solar local</a:t>
                      </a:r>
                      <a:endParaRPr sz="1800">
                        <a:latin typeface="Calibri"/>
                        <a:ea typeface="Calibri"/>
                        <a:cs typeface="Calibri"/>
                        <a:sym typeface="Calibri"/>
                      </a:endParaRPr>
                    </a:p>
                    <a:p>
                      <a:pPr indent="0" lvl="0" marL="212725" marR="0" rtl="0" algn="l">
                        <a:lnSpc>
                          <a:spcPct val="100000"/>
                        </a:lnSpc>
                        <a:spcBef>
                          <a:spcPts val="0"/>
                        </a:spcBef>
                        <a:spcAft>
                          <a:spcPts val="0"/>
                        </a:spcAft>
                        <a:buClr>
                          <a:schemeClr val="dk1"/>
                        </a:buClr>
                        <a:buSzPts val="1500"/>
                        <a:buFont typeface="Carlito"/>
                        <a:buNone/>
                      </a:pPr>
                      <a:r>
                        <a:rPr i="0" lang="es" sz="1800" u="none" cap="none" strike="noStrike">
                          <a:solidFill>
                            <a:schemeClr val="dk1"/>
                          </a:solidFill>
                          <a:latin typeface="Calibri"/>
                          <a:ea typeface="Calibri"/>
                          <a:cs typeface="Calibri"/>
                          <a:sym typeface="Calibri"/>
                        </a:rPr>
                        <a:t>El mejor: dentro de +/- 15 minutos del pasaje de un satélite</a:t>
                      </a:r>
                      <a:endParaRPr sz="1800">
                        <a:latin typeface="Calibri"/>
                        <a:ea typeface="Calibri"/>
                        <a:cs typeface="Calibri"/>
                        <a:sym typeface="Calibri"/>
                      </a:endParaRPr>
                    </a:p>
                  </a:txBody>
                  <a:tcPr marT="47000"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12700">
                      <a:solidFill>
                        <a:srgbClr val="5B9BD4"/>
                      </a:solidFill>
                      <a:prstDash val="solid"/>
                      <a:round/>
                      <a:headEnd len="sm" w="sm" type="none"/>
                      <a:tailEnd len="sm" w="sm" type="none"/>
                    </a:lnT>
                    <a:lnB cap="flat" cmpd="sng" w="12700">
                      <a:solidFill>
                        <a:srgbClr val="5B9BD4"/>
                      </a:solidFill>
                      <a:prstDash val="solid"/>
                      <a:round/>
                      <a:headEnd len="sm" w="sm" type="none"/>
                      <a:tailEnd len="sm" w="sm" type="none"/>
                    </a:lnB>
                  </a:tcPr>
                </a:tc>
              </a:tr>
              <a:tr h="405475">
                <a:tc>
                  <a:txBody>
                    <a:bodyPr/>
                    <a:lstStyle/>
                    <a:p>
                      <a:pPr indent="0" lvl="0" marL="171450" marR="0" rtl="0" algn="l">
                        <a:lnSpc>
                          <a:spcPct val="100000"/>
                        </a:lnSpc>
                        <a:spcBef>
                          <a:spcPts val="0"/>
                        </a:spcBef>
                        <a:spcAft>
                          <a:spcPts val="0"/>
                        </a:spcAft>
                        <a:buClr>
                          <a:schemeClr val="dk1"/>
                        </a:buClr>
                        <a:buSzPts val="1500"/>
                        <a:buFont typeface="Carlito"/>
                        <a:buNone/>
                      </a:pPr>
                      <a:r>
                        <a:rPr b="1" i="1" lang="es" sz="1800" u="none" cap="none" strike="noStrike">
                          <a:solidFill>
                            <a:schemeClr val="dk1"/>
                          </a:solidFill>
                          <a:latin typeface="Calibri"/>
                          <a:ea typeface="Calibri"/>
                          <a:cs typeface="Calibri"/>
                          <a:sym typeface="Calibri"/>
                        </a:rPr>
                        <a:t>Dónde</a:t>
                      </a:r>
                      <a:endParaRPr b="1" i="0" sz="1800" u="none" cap="none" strike="noStrike">
                        <a:solidFill>
                          <a:schemeClr val="dk1"/>
                        </a:solidFill>
                        <a:latin typeface="Calibri"/>
                        <a:ea typeface="Calibri"/>
                        <a:cs typeface="Calibri"/>
                        <a:sym typeface="Calibri"/>
                      </a:endParaRPr>
                    </a:p>
                  </a:txBody>
                  <a:tcPr marT="1900"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12700">
                      <a:solidFill>
                        <a:srgbClr val="5B9BD4"/>
                      </a:solidFill>
                      <a:prstDash val="solid"/>
                      <a:round/>
                      <a:headEnd len="sm" w="sm" type="none"/>
                      <a:tailEnd len="sm" w="sm" type="none"/>
                    </a:lnT>
                    <a:lnB cap="flat" cmpd="sng" w="12700">
                      <a:solidFill>
                        <a:srgbClr val="5B9BD4"/>
                      </a:solidFill>
                      <a:prstDash val="solid"/>
                      <a:round/>
                      <a:headEnd len="sm" w="sm" type="none"/>
                      <a:tailEnd len="sm" w="sm" type="none"/>
                    </a:lnB>
                  </a:tcPr>
                </a:tc>
                <a:tc>
                  <a:txBody>
                    <a:bodyPr/>
                    <a:lstStyle/>
                    <a:p>
                      <a:pPr indent="0" lvl="0" marL="212725" marR="0" rtl="0" algn="l">
                        <a:lnSpc>
                          <a:spcPct val="100000"/>
                        </a:lnSpc>
                        <a:spcBef>
                          <a:spcPts val="0"/>
                        </a:spcBef>
                        <a:spcAft>
                          <a:spcPts val="0"/>
                        </a:spcAft>
                        <a:buClr>
                          <a:schemeClr val="dk1"/>
                        </a:buClr>
                        <a:buSzPts val="1500"/>
                        <a:buFont typeface="Carlito"/>
                        <a:buNone/>
                      </a:pPr>
                      <a:r>
                        <a:rPr i="0" lang="es" sz="1800" u="none" cap="none" strike="noStrike">
                          <a:solidFill>
                            <a:schemeClr val="dk1"/>
                          </a:solidFill>
                          <a:latin typeface="Calibri"/>
                          <a:ea typeface="Calibri"/>
                          <a:cs typeface="Calibri"/>
                          <a:sym typeface="Calibri"/>
                        </a:rPr>
                        <a:t>Un buen sitio de observación</a:t>
                      </a:r>
                      <a:endParaRPr sz="1800">
                        <a:latin typeface="Calibri"/>
                        <a:ea typeface="Calibri"/>
                        <a:cs typeface="Calibri"/>
                        <a:sym typeface="Calibri"/>
                      </a:endParaRPr>
                    </a:p>
                  </a:txBody>
                  <a:tcPr marT="1900"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12700">
                      <a:solidFill>
                        <a:srgbClr val="5B9BD4"/>
                      </a:solidFill>
                      <a:prstDash val="solid"/>
                      <a:round/>
                      <a:headEnd len="sm" w="sm" type="none"/>
                      <a:tailEnd len="sm" w="sm" type="none"/>
                    </a:lnT>
                    <a:lnB cap="flat" cmpd="sng" w="12700">
                      <a:solidFill>
                        <a:srgbClr val="5B9BD4"/>
                      </a:solidFill>
                      <a:prstDash val="solid"/>
                      <a:round/>
                      <a:headEnd len="sm" w="sm" type="none"/>
                      <a:tailEnd len="sm" w="sm" type="none"/>
                    </a:lnB>
                  </a:tcPr>
                </a:tc>
              </a:tr>
              <a:tr h="461225">
                <a:tc>
                  <a:txBody>
                    <a:bodyPr/>
                    <a:lstStyle/>
                    <a:p>
                      <a:pPr indent="0" lvl="0" marL="171450" marR="0" rtl="0" algn="l">
                        <a:lnSpc>
                          <a:spcPct val="100000"/>
                        </a:lnSpc>
                        <a:spcBef>
                          <a:spcPts val="0"/>
                        </a:spcBef>
                        <a:spcAft>
                          <a:spcPts val="0"/>
                        </a:spcAft>
                        <a:buClr>
                          <a:schemeClr val="dk1"/>
                        </a:buClr>
                        <a:buSzPts val="1500"/>
                        <a:buFont typeface="Carlito"/>
                        <a:buNone/>
                      </a:pPr>
                      <a:r>
                        <a:rPr b="1" i="1" lang="es" sz="1800" u="none" cap="none" strike="noStrike">
                          <a:solidFill>
                            <a:schemeClr val="dk1"/>
                          </a:solidFill>
                          <a:latin typeface="Calibri"/>
                          <a:ea typeface="Calibri"/>
                          <a:cs typeface="Calibri"/>
                          <a:sym typeface="Calibri"/>
                        </a:rPr>
                        <a:t>Hoja de datos</a:t>
                      </a:r>
                      <a:endParaRPr b="1" i="0" sz="1800" u="none" cap="none" strike="noStrike">
                        <a:solidFill>
                          <a:schemeClr val="dk1"/>
                        </a:solidFill>
                        <a:latin typeface="Calibri"/>
                        <a:ea typeface="Calibri"/>
                        <a:cs typeface="Calibri"/>
                        <a:sym typeface="Calibri"/>
                      </a:endParaRPr>
                    </a:p>
                  </a:txBody>
                  <a:tcPr marT="55250"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12700">
                      <a:solidFill>
                        <a:srgbClr val="5B9BD4"/>
                      </a:solidFill>
                      <a:prstDash val="solid"/>
                      <a:round/>
                      <a:headEnd len="sm" w="sm" type="none"/>
                      <a:tailEnd len="sm" w="sm" type="none"/>
                    </a:lnT>
                    <a:lnB cap="flat" cmpd="sng" w="38100">
                      <a:solidFill>
                        <a:srgbClr val="4AA1A2"/>
                      </a:solidFill>
                      <a:prstDash val="solid"/>
                      <a:round/>
                      <a:headEnd len="sm" w="sm" type="none"/>
                      <a:tailEnd len="sm" w="sm" type="none"/>
                    </a:lnB>
                  </a:tcPr>
                </a:tc>
                <a:tc>
                  <a:txBody>
                    <a:bodyPr/>
                    <a:lstStyle/>
                    <a:p>
                      <a:pPr indent="0" lvl="0" marL="212725" marR="0" rtl="0" algn="l">
                        <a:lnSpc>
                          <a:spcPct val="100000"/>
                        </a:lnSpc>
                        <a:spcBef>
                          <a:spcPts val="0"/>
                        </a:spcBef>
                        <a:spcAft>
                          <a:spcPts val="0"/>
                        </a:spcAft>
                        <a:buClr>
                          <a:schemeClr val="dk1"/>
                        </a:buClr>
                        <a:buSzPts val="1500"/>
                        <a:buFont typeface="Carlito"/>
                        <a:buNone/>
                      </a:pPr>
                      <a:r>
                        <a:rPr i="1" lang="es" sz="1800" u="none" cap="none" strike="noStrike">
                          <a:solidFill>
                            <a:schemeClr val="dk1"/>
                          </a:solidFill>
                          <a:latin typeface="Calibri"/>
                          <a:ea typeface="Calibri"/>
                          <a:cs typeface="Calibri"/>
                          <a:sym typeface="Calibri"/>
                        </a:rPr>
                        <a:t>Hoja de Datos de Temperatura Superficial</a:t>
                      </a:r>
                      <a:endParaRPr i="0" sz="1800" u="none" cap="none" strike="noStrike">
                        <a:solidFill>
                          <a:schemeClr val="dk1"/>
                        </a:solidFill>
                        <a:latin typeface="Calibri"/>
                        <a:ea typeface="Calibri"/>
                        <a:cs typeface="Calibri"/>
                        <a:sym typeface="Calibri"/>
                      </a:endParaRPr>
                    </a:p>
                  </a:txBody>
                  <a:tcPr marT="55250" marB="0" marR="0" marL="0">
                    <a:lnL cap="flat" cmpd="sng" w="38100">
                      <a:solidFill>
                        <a:srgbClr val="4AA1A2"/>
                      </a:solidFill>
                      <a:prstDash val="solid"/>
                      <a:round/>
                      <a:headEnd len="sm" w="sm" type="none"/>
                      <a:tailEnd len="sm" w="sm" type="none"/>
                    </a:lnL>
                    <a:lnR cap="flat" cmpd="sng" w="38100">
                      <a:solidFill>
                        <a:srgbClr val="4AA1A2"/>
                      </a:solidFill>
                      <a:prstDash val="solid"/>
                      <a:round/>
                      <a:headEnd len="sm" w="sm" type="none"/>
                      <a:tailEnd len="sm" w="sm" type="none"/>
                    </a:lnR>
                    <a:lnT cap="flat" cmpd="sng" w="12700">
                      <a:solidFill>
                        <a:srgbClr val="5B9BD4"/>
                      </a:solidFill>
                      <a:prstDash val="solid"/>
                      <a:round/>
                      <a:headEnd len="sm" w="sm" type="none"/>
                      <a:tailEnd len="sm" w="sm" type="none"/>
                    </a:lnT>
                    <a:lnB cap="flat" cmpd="sng" w="38100">
                      <a:solidFill>
                        <a:srgbClr val="4AA1A2"/>
                      </a:solidFill>
                      <a:prstDash val="solid"/>
                      <a:round/>
                      <a:headEnd len="sm" w="sm" type="none"/>
                      <a:tailEnd len="sm" w="sm" type="none"/>
                    </a:lnB>
                  </a:tcPr>
                </a:tc>
              </a:tr>
            </a:tbl>
          </a:graphicData>
        </a:graphic>
      </p:graphicFrame>
      <p:sp>
        <p:nvSpPr>
          <p:cNvPr id="733" name="Google Shape;733;g202f96627b3_0_45"/>
          <p:cNvSpPr/>
          <p:nvPr/>
        </p:nvSpPr>
        <p:spPr>
          <a:xfrm>
            <a:off x="1782675" y="4345200"/>
            <a:ext cx="8784300" cy="1815300"/>
          </a:xfrm>
          <a:prstGeom prst="rect">
            <a:avLst/>
          </a:prstGeom>
          <a:blipFill rotWithShape="1">
            <a:blip r:embed="rId3">
              <a:alphaModFix/>
            </a:blip>
            <a:stretch>
              <a:fillRect b="0" l="0" r="0" t="0"/>
            </a:stretch>
          </a:blipFill>
          <a:ln cap="flat" cmpd="sng" w="9525">
            <a:solidFill>
              <a:srgbClr val="75757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g202f96627b3_0_52"/>
          <p:cNvSpPr txBox="1"/>
          <p:nvPr>
            <p:ph type="title"/>
          </p:nvPr>
        </p:nvSpPr>
        <p:spPr>
          <a:xfrm>
            <a:off x="691400" y="868050"/>
            <a:ext cx="10877400" cy="701700"/>
          </a:xfrm>
          <a:prstGeom prst="rect">
            <a:avLst/>
          </a:prstGeom>
          <a:noFill/>
          <a:ln>
            <a:noFill/>
          </a:ln>
        </p:spPr>
        <p:txBody>
          <a:bodyPr anchorCtr="0" anchor="ctr" bIns="45700" lIns="91425" spcFirstLastPara="1" rIns="91425" wrap="square" tIns="12700">
            <a:normAutofit/>
          </a:bodyPr>
          <a:lstStyle/>
          <a:p>
            <a:pPr indent="0" lvl="0" marL="12700" rtl="0" algn="ctr">
              <a:lnSpc>
                <a:spcPct val="90000"/>
              </a:lnSpc>
              <a:spcBef>
                <a:spcPts val="0"/>
              </a:spcBef>
              <a:spcAft>
                <a:spcPts val="0"/>
              </a:spcAft>
              <a:buClr>
                <a:srgbClr val="2D5395"/>
              </a:buClr>
              <a:buSzPts val="2800"/>
              <a:buFont typeface="Calibri"/>
              <a:buNone/>
            </a:pPr>
            <a:r>
              <a:rPr b="1" lang="es" sz="4000">
                <a:latin typeface="Calibri"/>
                <a:ea typeface="Calibri"/>
                <a:cs typeface="Calibri"/>
                <a:sym typeface="Calibri"/>
              </a:rPr>
              <a:t>Hoja de datos de temperatura superficial</a:t>
            </a:r>
            <a:endParaRPr b="1" sz="4000">
              <a:latin typeface="Calibri"/>
              <a:ea typeface="Calibri"/>
              <a:cs typeface="Calibri"/>
              <a:sym typeface="Calibri"/>
            </a:endParaRPr>
          </a:p>
        </p:txBody>
      </p:sp>
      <p:sp>
        <p:nvSpPr>
          <p:cNvPr id="740" name="Google Shape;740;g202f96627b3_0_52"/>
          <p:cNvSpPr/>
          <p:nvPr/>
        </p:nvSpPr>
        <p:spPr>
          <a:xfrm>
            <a:off x="4339200" y="1665000"/>
            <a:ext cx="3513600" cy="4384800"/>
          </a:xfrm>
          <a:prstGeom prst="rect">
            <a:avLst/>
          </a:prstGeom>
          <a:blipFill rotWithShape="1">
            <a:blip r:embed="rId3">
              <a:alphaModFix/>
            </a:blip>
            <a:stretch>
              <a:fillRect b="0" l="0" r="0" t="0"/>
            </a:stretch>
          </a:blip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g202fdecf452_0_1"/>
          <p:cNvSpPr txBox="1"/>
          <p:nvPr>
            <p:ph type="title"/>
          </p:nvPr>
        </p:nvSpPr>
        <p:spPr>
          <a:xfrm>
            <a:off x="824750" y="795200"/>
            <a:ext cx="10629900" cy="689400"/>
          </a:xfrm>
          <a:prstGeom prst="rect">
            <a:avLst/>
          </a:prstGeom>
          <a:noFill/>
          <a:ln>
            <a:noFill/>
          </a:ln>
        </p:spPr>
        <p:txBody>
          <a:bodyPr anchorCtr="0" anchor="ctr" bIns="45700" lIns="91425" spcFirstLastPara="1" rIns="91425" wrap="square" tIns="12700">
            <a:normAutofit/>
          </a:bodyPr>
          <a:lstStyle/>
          <a:p>
            <a:pPr indent="0" lvl="0" marL="12700" rtl="0" algn="ctr">
              <a:spcBef>
                <a:spcPts val="0"/>
              </a:spcBef>
              <a:spcAft>
                <a:spcPts val="0"/>
              </a:spcAft>
              <a:buClr>
                <a:srgbClr val="2D5395"/>
              </a:buClr>
              <a:buSzPts val="2800"/>
              <a:buFont typeface="Calibri"/>
              <a:buNone/>
            </a:pPr>
            <a:r>
              <a:rPr b="1" lang="es" sz="4000">
                <a:latin typeface="Calibri"/>
                <a:ea typeface="Calibri"/>
                <a:cs typeface="Calibri"/>
                <a:sym typeface="Calibri"/>
              </a:rPr>
              <a:t>Instrumento: Termómetro de infrarrojos</a:t>
            </a:r>
            <a:endParaRPr b="1" sz="4000">
              <a:latin typeface="Calibri"/>
              <a:ea typeface="Calibri"/>
              <a:cs typeface="Calibri"/>
              <a:sym typeface="Calibri"/>
            </a:endParaRPr>
          </a:p>
        </p:txBody>
      </p:sp>
      <p:sp>
        <p:nvSpPr>
          <p:cNvPr id="747" name="Google Shape;747;g202fdecf452_0_1"/>
          <p:cNvSpPr txBox="1"/>
          <p:nvPr/>
        </p:nvSpPr>
        <p:spPr>
          <a:xfrm>
            <a:off x="453900" y="1367125"/>
            <a:ext cx="11267400" cy="523200"/>
          </a:xfrm>
          <a:prstGeom prst="rect">
            <a:avLst/>
          </a:prstGeom>
          <a:noFill/>
          <a:ln>
            <a:noFill/>
          </a:ln>
        </p:spPr>
        <p:txBody>
          <a:bodyPr anchorCtr="0" anchor="t" bIns="91425" lIns="91425" spcFirstLastPara="1" rIns="91425" wrap="square" tIns="91425">
            <a:spAutoFit/>
          </a:bodyPr>
          <a:lstStyle/>
          <a:p>
            <a:pPr indent="-168275" lvl="0" marL="180975" rtl="0" algn="ctr">
              <a:spcBef>
                <a:spcPts val="0"/>
              </a:spcBef>
              <a:spcAft>
                <a:spcPts val="0"/>
              </a:spcAft>
              <a:buNone/>
            </a:pPr>
            <a:r>
              <a:rPr lang="es" sz="2200">
                <a:solidFill>
                  <a:schemeClr val="dk1"/>
                </a:solidFill>
                <a:latin typeface="Calibri"/>
                <a:ea typeface="Calibri"/>
                <a:cs typeface="Calibri"/>
                <a:sym typeface="Calibri"/>
              </a:rPr>
              <a:t>Mide la radiación (calor) infrarroja que emite una superficie y la convierte en temperatura.</a:t>
            </a:r>
            <a:endParaRPr sz="2200">
              <a:solidFill>
                <a:schemeClr val="dk1"/>
              </a:solidFill>
              <a:latin typeface="Calibri"/>
              <a:ea typeface="Calibri"/>
              <a:cs typeface="Calibri"/>
              <a:sym typeface="Calibri"/>
            </a:endParaRPr>
          </a:p>
        </p:txBody>
      </p:sp>
      <p:sp>
        <p:nvSpPr>
          <p:cNvPr id="748" name="Google Shape;748;g202fdecf452_0_1"/>
          <p:cNvSpPr/>
          <p:nvPr/>
        </p:nvSpPr>
        <p:spPr>
          <a:xfrm>
            <a:off x="7949450" y="2102550"/>
            <a:ext cx="1714500" cy="32229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9" name="Google Shape;749;g202fdecf452_0_1"/>
          <p:cNvSpPr txBox="1"/>
          <p:nvPr/>
        </p:nvSpPr>
        <p:spPr>
          <a:xfrm>
            <a:off x="3891475" y="5102800"/>
            <a:ext cx="955800" cy="297300"/>
          </a:xfrm>
          <a:prstGeom prst="rect">
            <a:avLst/>
          </a:prstGeom>
          <a:solidFill>
            <a:srgbClr val="FFFFFF"/>
          </a:solidFill>
          <a:ln>
            <a:noFill/>
          </a:ln>
        </p:spPr>
        <p:txBody>
          <a:bodyPr anchorCtr="0" anchor="t" bIns="0" lIns="0" spcFirstLastPara="1" rIns="0" wrap="square" tIns="0">
            <a:spAutoFit/>
          </a:bodyPr>
          <a:lstStyle/>
          <a:p>
            <a:pPr indent="0" lvl="0" marL="58418" marR="0" rtl="0" algn="l">
              <a:lnSpc>
                <a:spcPct val="60909"/>
              </a:lnSpc>
              <a:spcBef>
                <a:spcPts val="0"/>
              </a:spcBef>
              <a:spcAft>
                <a:spcPts val="0"/>
              </a:spcAft>
              <a:buNone/>
            </a:pPr>
            <a:r>
              <a:rPr b="1" lang="es" sz="1200">
                <a:solidFill>
                  <a:schemeClr val="dk1"/>
                </a:solidFill>
                <a:latin typeface="Carlito"/>
                <a:ea typeface="Carlito"/>
                <a:cs typeface="Carlito"/>
                <a:sym typeface="Carlito"/>
              </a:rPr>
              <a:t>Botón de</a:t>
            </a:r>
            <a:endParaRPr sz="1200">
              <a:solidFill>
                <a:schemeClr val="dk1"/>
              </a:solidFill>
              <a:latin typeface="Carlito"/>
              <a:ea typeface="Carlito"/>
              <a:cs typeface="Carlito"/>
              <a:sym typeface="Carlito"/>
            </a:endParaRPr>
          </a:p>
          <a:p>
            <a:pPr indent="0" lvl="0" marL="40005" marR="0" rtl="0" algn="l">
              <a:spcBef>
                <a:spcPts val="0"/>
              </a:spcBef>
              <a:spcAft>
                <a:spcPts val="0"/>
              </a:spcAft>
              <a:buNone/>
            </a:pPr>
            <a:r>
              <a:rPr b="1" lang="es" sz="1200">
                <a:solidFill>
                  <a:schemeClr val="dk1"/>
                </a:solidFill>
                <a:latin typeface="Carlito"/>
                <a:ea typeface="Carlito"/>
                <a:cs typeface="Carlito"/>
                <a:sym typeface="Carlito"/>
              </a:rPr>
              <a:t>grabación</a:t>
            </a:r>
            <a:endParaRPr sz="1200">
              <a:solidFill>
                <a:schemeClr val="dk1"/>
              </a:solidFill>
              <a:latin typeface="Carlito"/>
              <a:ea typeface="Carlito"/>
              <a:cs typeface="Carlito"/>
              <a:sym typeface="Carlito"/>
            </a:endParaRPr>
          </a:p>
        </p:txBody>
      </p:sp>
      <p:grpSp>
        <p:nvGrpSpPr>
          <p:cNvPr id="750" name="Google Shape;750;g202fdecf452_0_1"/>
          <p:cNvGrpSpPr/>
          <p:nvPr/>
        </p:nvGrpSpPr>
        <p:grpSpPr>
          <a:xfrm>
            <a:off x="1564152" y="1972856"/>
            <a:ext cx="4651860" cy="3352627"/>
            <a:chOff x="1564125" y="1950150"/>
            <a:chExt cx="4920000" cy="3604200"/>
          </a:xfrm>
        </p:grpSpPr>
        <p:sp>
          <p:nvSpPr>
            <p:cNvPr id="751" name="Google Shape;751;g202fdecf452_0_1"/>
            <p:cNvSpPr/>
            <p:nvPr/>
          </p:nvSpPr>
          <p:spPr>
            <a:xfrm>
              <a:off x="1564125" y="1950150"/>
              <a:ext cx="4920000" cy="36042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2" name="Google Shape;752;g202fdecf452_0_1"/>
            <p:cNvSpPr txBox="1"/>
            <p:nvPr/>
          </p:nvSpPr>
          <p:spPr>
            <a:xfrm>
              <a:off x="3236925" y="2311850"/>
              <a:ext cx="1086000" cy="641100"/>
            </a:xfrm>
            <a:prstGeom prst="rect">
              <a:avLst/>
            </a:prstGeom>
            <a:solidFill>
              <a:srgbClr val="FFFFFF"/>
            </a:solidFill>
            <a:ln>
              <a:noFill/>
            </a:ln>
          </p:spPr>
          <p:txBody>
            <a:bodyPr anchorCtr="0" anchor="t" bIns="0" lIns="0" spcFirstLastPara="1" rIns="0" wrap="square" tIns="41275">
              <a:spAutoFit/>
            </a:bodyPr>
            <a:lstStyle/>
            <a:p>
              <a:pPr indent="0" lvl="0" marL="14603" marR="0" rtl="0" algn="l">
                <a:spcBef>
                  <a:spcPts val="0"/>
                </a:spcBef>
                <a:spcAft>
                  <a:spcPts val="0"/>
                </a:spcAft>
                <a:buNone/>
              </a:pPr>
              <a:r>
                <a:rPr b="1" lang="es" sz="1200">
                  <a:solidFill>
                    <a:schemeClr val="dk1"/>
                  </a:solidFill>
                  <a:latin typeface="Carlito"/>
                  <a:ea typeface="Carlito"/>
                  <a:cs typeface="Carlito"/>
                  <a:sym typeface="Carlito"/>
                </a:rPr>
                <a:t>Pantalla de</a:t>
              </a:r>
              <a:endParaRPr sz="1200">
                <a:solidFill>
                  <a:schemeClr val="dk1"/>
                </a:solidFill>
                <a:latin typeface="Carlito"/>
                <a:ea typeface="Carlito"/>
                <a:cs typeface="Carlito"/>
                <a:sym typeface="Carlito"/>
              </a:endParaRPr>
            </a:p>
            <a:p>
              <a:pPr indent="0" lvl="0" marL="14603" marR="0" rtl="0" algn="l">
                <a:spcBef>
                  <a:spcPts val="5"/>
                </a:spcBef>
                <a:spcAft>
                  <a:spcPts val="0"/>
                </a:spcAft>
                <a:buNone/>
              </a:pPr>
              <a:r>
                <a:rPr b="1" lang="es" sz="1200">
                  <a:solidFill>
                    <a:schemeClr val="dk1"/>
                  </a:solidFill>
                  <a:latin typeface="Carlito"/>
                  <a:ea typeface="Carlito"/>
                  <a:cs typeface="Carlito"/>
                  <a:sym typeface="Carlito"/>
                </a:rPr>
                <a:t>exposición digital</a:t>
              </a:r>
              <a:endParaRPr sz="1200">
                <a:solidFill>
                  <a:schemeClr val="dk1"/>
                </a:solidFill>
                <a:latin typeface="Carlito"/>
                <a:ea typeface="Carlito"/>
                <a:cs typeface="Carlito"/>
                <a:sym typeface="Carlito"/>
              </a:endParaRPr>
            </a:p>
          </p:txBody>
        </p:sp>
        <p:sp>
          <p:nvSpPr>
            <p:cNvPr id="753" name="Google Shape;753;g202fdecf452_0_1"/>
            <p:cNvSpPr txBox="1"/>
            <p:nvPr/>
          </p:nvSpPr>
          <p:spPr>
            <a:xfrm>
              <a:off x="5468850" y="2311838"/>
              <a:ext cx="955800" cy="441900"/>
            </a:xfrm>
            <a:prstGeom prst="rect">
              <a:avLst/>
            </a:prstGeom>
            <a:solidFill>
              <a:srgbClr val="FFFFFF"/>
            </a:solidFill>
            <a:ln>
              <a:noFill/>
            </a:ln>
          </p:spPr>
          <p:txBody>
            <a:bodyPr anchorCtr="0" anchor="t" bIns="0" lIns="0" spcFirstLastPara="1" rIns="0" wrap="square" tIns="41275">
              <a:spAutoFit/>
            </a:bodyPr>
            <a:lstStyle/>
            <a:p>
              <a:pPr indent="90487" lvl="0" marL="336550" marR="0" rtl="0" algn="just">
                <a:spcBef>
                  <a:spcPts val="0"/>
                </a:spcBef>
                <a:spcAft>
                  <a:spcPts val="0"/>
                </a:spcAft>
                <a:buNone/>
              </a:pPr>
              <a:r>
                <a:rPr b="1" lang="es" sz="1200">
                  <a:solidFill>
                    <a:schemeClr val="dk1"/>
                  </a:solidFill>
                  <a:latin typeface="Carlito"/>
                  <a:ea typeface="Carlito"/>
                  <a:cs typeface="Carlito"/>
                  <a:sym typeface="Carlito"/>
                </a:rPr>
                <a:t>Ojo  detector</a:t>
              </a:r>
              <a:endParaRPr sz="1200">
                <a:solidFill>
                  <a:schemeClr val="dk1"/>
                </a:solidFill>
                <a:latin typeface="Carlito"/>
                <a:ea typeface="Carlito"/>
                <a:cs typeface="Carlito"/>
                <a:sym typeface="Carlito"/>
              </a:endParaRPr>
            </a:p>
          </p:txBody>
        </p:sp>
        <p:sp>
          <p:nvSpPr>
            <p:cNvPr id="754" name="Google Shape;754;g202fdecf452_0_1"/>
            <p:cNvSpPr txBox="1"/>
            <p:nvPr/>
          </p:nvSpPr>
          <p:spPr>
            <a:xfrm>
              <a:off x="5468850" y="3297213"/>
              <a:ext cx="733500" cy="590100"/>
            </a:xfrm>
            <a:prstGeom prst="rect">
              <a:avLst/>
            </a:prstGeom>
            <a:solidFill>
              <a:srgbClr val="FFFFFF"/>
            </a:solidFill>
            <a:ln>
              <a:noFill/>
            </a:ln>
          </p:spPr>
          <p:txBody>
            <a:bodyPr anchorCtr="0" anchor="t" bIns="0" lIns="0" spcFirstLastPara="1" rIns="0" wrap="square" tIns="0">
              <a:spAutoFit/>
            </a:bodyPr>
            <a:lstStyle/>
            <a:p>
              <a:pPr indent="0" lvl="0" marL="39370" marR="0" rtl="0" algn="l">
                <a:lnSpc>
                  <a:spcPct val="60454"/>
                </a:lnSpc>
                <a:spcBef>
                  <a:spcPts val="0"/>
                </a:spcBef>
                <a:spcAft>
                  <a:spcPts val="0"/>
                </a:spcAft>
                <a:buNone/>
              </a:pPr>
              <a:r>
                <a:t/>
              </a:r>
              <a:endParaRPr b="1" sz="1200">
                <a:solidFill>
                  <a:schemeClr val="dk1"/>
                </a:solidFill>
                <a:latin typeface="Carlito"/>
                <a:ea typeface="Carlito"/>
                <a:cs typeface="Carlito"/>
                <a:sym typeface="Carlito"/>
              </a:endParaRPr>
            </a:p>
            <a:p>
              <a:pPr indent="0" lvl="0" marL="39370" marR="0" rtl="0" algn="l">
                <a:lnSpc>
                  <a:spcPct val="60454"/>
                </a:lnSpc>
                <a:spcBef>
                  <a:spcPts val="0"/>
                </a:spcBef>
                <a:spcAft>
                  <a:spcPts val="0"/>
                </a:spcAft>
                <a:buNone/>
              </a:pPr>
              <a:r>
                <a:rPr b="1" lang="es" sz="1200">
                  <a:solidFill>
                    <a:schemeClr val="dk1"/>
                  </a:solidFill>
                  <a:latin typeface="Carlito"/>
                  <a:ea typeface="Carlito"/>
                  <a:cs typeface="Carlito"/>
                  <a:sym typeface="Carlito"/>
                </a:rPr>
                <a:t>Línea de</a:t>
              </a:r>
              <a:endParaRPr b="1" sz="1200">
                <a:solidFill>
                  <a:schemeClr val="dk1"/>
                </a:solidFill>
                <a:latin typeface="Carlito"/>
                <a:ea typeface="Carlito"/>
                <a:cs typeface="Carlito"/>
                <a:sym typeface="Carlito"/>
              </a:endParaRPr>
            </a:p>
            <a:p>
              <a:pPr indent="0" lvl="0" marL="39370" marR="0" rtl="0" algn="l">
                <a:lnSpc>
                  <a:spcPct val="60454"/>
                </a:lnSpc>
                <a:spcBef>
                  <a:spcPts val="0"/>
                </a:spcBef>
                <a:spcAft>
                  <a:spcPts val="0"/>
                </a:spcAft>
                <a:buNone/>
              </a:pPr>
              <a:r>
                <a:t/>
              </a:r>
              <a:endParaRPr b="1" sz="1200">
                <a:solidFill>
                  <a:schemeClr val="dk1"/>
                </a:solidFill>
                <a:latin typeface="Carlito"/>
                <a:ea typeface="Carlito"/>
                <a:cs typeface="Carlito"/>
                <a:sym typeface="Carlito"/>
              </a:endParaRPr>
            </a:p>
            <a:p>
              <a:pPr indent="0" lvl="0" marL="39370" marR="0" rtl="0" algn="l">
                <a:lnSpc>
                  <a:spcPct val="60454"/>
                </a:lnSpc>
                <a:spcBef>
                  <a:spcPts val="0"/>
                </a:spcBef>
                <a:spcAft>
                  <a:spcPts val="0"/>
                </a:spcAft>
                <a:buNone/>
              </a:pPr>
              <a:r>
                <a:rPr b="1" lang="es" sz="1200">
                  <a:solidFill>
                    <a:schemeClr val="dk1"/>
                  </a:solidFill>
                  <a:latin typeface="Carlito"/>
                  <a:ea typeface="Carlito"/>
                  <a:cs typeface="Carlito"/>
                  <a:sym typeface="Carlito"/>
                </a:rPr>
                <a:t> visión</a:t>
              </a:r>
              <a:endParaRPr b="1" sz="1200">
                <a:solidFill>
                  <a:schemeClr val="dk1"/>
                </a:solidFill>
                <a:latin typeface="Carlito"/>
                <a:ea typeface="Carlito"/>
                <a:cs typeface="Carlito"/>
                <a:sym typeface="Carlito"/>
              </a:endParaRPr>
            </a:p>
            <a:p>
              <a:pPr indent="0" lvl="0" marL="39370" marR="0" rtl="0" algn="l">
                <a:lnSpc>
                  <a:spcPct val="60454"/>
                </a:lnSpc>
                <a:spcBef>
                  <a:spcPts val="0"/>
                </a:spcBef>
                <a:spcAft>
                  <a:spcPts val="0"/>
                </a:spcAft>
                <a:buNone/>
              </a:pPr>
              <a:r>
                <a:t/>
              </a:r>
              <a:endParaRPr sz="1100">
                <a:solidFill>
                  <a:schemeClr val="dk1"/>
                </a:solidFill>
                <a:latin typeface="Carlito"/>
                <a:ea typeface="Carlito"/>
                <a:cs typeface="Carlito"/>
                <a:sym typeface="Carlito"/>
              </a:endParaRPr>
            </a:p>
          </p:txBody>
        </p:sp>
        <p:sp>
          <p:nvSpPr>
            <p:cNvPr id="755" name="Google Shape;755;g202fdecf452_0_1"/>
            <p:cNvSpPr txBox="1"/>
            <p:nvPr/>
          </p:nvSpPr>
          <p:spPr>
            <a:xfrm>
              <a:off x="5000738" y="4100713"/>
              <a:ext cx="1086000" cy="839700"/>
            </a:xfrm>
            <a:prstGeom prst="rect">
              <a:avLst/>
            </a:prstGeom>
            <a:solidFill>
              <a:srgbClr val="FFFFFF"/>
            </a:solidFill>
            <a:ln>
              <a:noFill/>
            </a:ln>
          </p:spPr>
          <p:txBody>
            <a:bodyPr anchorCtr="0" anchor="t" bIns="0" lIns="0" spcFirstLastPara="1" rIns="0" wrap="square" tIns="41900">
              <a:spAutoFit/>
            </a:bodyPr>
            <a:lstStyle/>
            <a:p>
              <a:pPr indent="0" lvl="0" marL="20637" marR="0" rtl="0" algn="l">
                <a:spcBef>
                  <a:spcPts val="0"/>
                </a:spcBef>
                <a:spcAft>
                  <a:spcPts val="0"/>
                </a:spcAft>
                <a:buNone/>
              </a:pPr>
              <a:r>
                <a:rPr b="1" lang="es" sz="1200">
                  <a:solidFill>
                    <a:schemeClr val="dk1"/>
                  </a:solidFill>
                  <a:latin typeface="Carlito"/>
                  <a:ea typeface="Carlito"/>
                  <a:cs typeface="Carlito"/>
                  <a:sym typeface="Carlito"/>
                </a:rPr>
                <a:t>Suelte el botón  para acceder al  compartimiento  de la batería</a:t>
              </a:r>
              <a:endParaRPr sz="1200">
                <a:solidFill>
                  <a:schemeClr val="dk1"/>
                </a:solidFill>
                <a:latin typeface="Carlito"/>
                <a:ea typeface="Carlito"/>
                <a:cs typeface="Carlito"/>
                <a:sym typeface="Carlito"/>
              </a:endParaRPr>
            </a:p>
          </p:txBody>
        </p:sp>
      </p:grpSp>
      <p:sp>
        <p:nvSpPr>
          <p:cNvPr id="756" name="Google Shape;756;g202fdecf452_0_1"/>
          <p:cNvSpPr txBox="1"/>
          <p:nvPr/>
        </p:nvSpPr>
        <p:spPr>
          <a:xfrm>
            <a:off x="1280250" y="5408000"/>
            <a:ext cx="9631500" cy="689400"/>
          </a:xfrm>
          <a:prstGeom prst="rect">
            <a:avLst/>
          </a:prstGeom>
          <a:noFill/>
          <a:ln>
            <a:noFill/>
          </a:ln>
        </p:spPr>
        <p:txBody>
          <a:bodyPr anchorCtr="0" anchor="t" bIns="0" lIns="0" spcFirstLastPara="1" rIns="0" wrap="square" tIns="12050">
            <a:spAutoFit/>
          </a:bodyPr>
          <a:lstStyle/>
          <a:p>
            <a:pPr indent="-3175" lvl="0" marL="12700" marR="0" rtl="0" algn="ctr">
              <a:spcBef>
                <a:spcPts val="0"/>
              </a:spcBef>
              <a:spcAft>
                <a:spcPts val="0"/>
              </a:spcAft>
              <a:buNone/>
            </a:pPr>
            <a:r>
              <a:rPr lang="es" sz="2200">
                <a:solidFill>
                  <a:schemeClr val="dk1"/>
                </a:solidFill>
                <a:latin typeface="Calibri"/>
                <a:ea typeface="Calibri"/>
                <a:cs typeface="Calibri"/>
                <a:sym typeface="Calibri"/>
              </a:rPr>
              <a:t>La temperatura superficial puede ser observada mediante la detección de la parte infrarroja del espectro electromagnético.</a:t>
            </a:r>
            <a:endParaRPr sz="2200">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g202fdecf452_0_12"/>
          <p:cNvSpPr txBox="1"/>
          <p:nvPr>
            <p:ph type="title"/>
          </p:nvPr>
        </p:nvSpPr>
        <p:spPr>
          <a:xfrm>
            <a:off x="577100" y="1023550"/>
            <a:ext cx="10803000" cy="730800"/>
          </a:xfrm>
          <a:prstGeom prst="rect">
            <a:avLst/>
          </a:prstGeom>
          <a:noFill/>
          <a:ln>
            <a:noFill/>
          </a:ln>
        </p:spPr>
        <p:txBody>
          <a:bodyPr anchorCtr="0" anchor="ctr" bIns="45700" lIns="91425" spcFirstLastPara="1" rIns="91425" wrap="square" tIns="12700">
            <a:noAutofit/>
          </a:bodyPr>
          <a:lstStyle/>
          <a:p>
            <a:pPr indent="0" lvl="0" marL="12700" rtl="0" algn="ctr">
              <a:spcBef>
                <a:spcPts val="0"/>
              </a:spcBef>
              <a:spcAft>
                <a:spcPts val="0"/>
              </a:spcAft>
              <a:buClr>
                <a:srgbClr val="2D5395"/>
              </a:buClr>
              <a:buSzPts val="2520"/>
              <a:buFont typeface="Calibri"/>
              <a:buNone/>
            </a:pPr>
            <a:r>
              <a:rPr b="1" lang="es" sz="4000">
                <a:latin typeface="Calibri"/>
                <a:ea typeface="Calibri"/>
                <a:cs typeface="Calibri"/>
                <a:sym typeface="Calibri"/>
              </a:rPr>
              <a:t>Calibración del termómetro infrarrojo</a:t>
            </a:r>
            <a:endParaRPr b="1" sz="4000">
              <a:latin typeface="Calibri"/>
              <a:ea typeface="Calibri"/>
              <a:cs typeface="Calibri"/>
              <a:sym typeface="Calibri"/>
            </a:endParaRPr>
          </a:p>
        </p:txBody>
      </p:sp>
      <p:sp>
        <p:nvSpPr>
          <p:cNvPr id="763" name="Google Shape;763;g202fdecf452_0_12"/>
          <p:cNvSpPr txBox="1"/>
          <p:nvPr/>
        </p:nvSpPr>
        <p:spPr>
          <a:xfrm>
            <a:off x="577100" y="1793575"/>
            <a:ext cx="6096000" cy="4048200"/>
          </a:xfrm>
          <a:prstGeom prst="rect">
            <a:avLst/>
          </a:prstGeom>
          <a:noFill/>
          <a:ln>
            <a:noFill/>
          </a:ln>
        </p:spPr>
        <p:txBody>
          <a:bodyPr anchorCtr="0" anchor="t" bIns="91425" lIns="91425" spcFirstLastPara="1" rIns="91425" wrap="square" tIns="91425">
            <a:spAutoFit/>
          </a:bodyPr>
          <a:lstStyle/>
          <a:p>
            <a:pPr indent="-260223" lvl="0" marL="298450" rtl="0" algn="just">
              <a:spcBef>
                <a:spcPts val="0"/>
              </a:spcBef>
              <a:spcAft>
                <a:spcPts val="0"/>
              </a:spcAft>
              <a:buClr>
                <a:srgbClr val="001F5F"/>
              </a:buClr>
              <a:buSzPts val="2100"/>
              <a:buFont typeface="Calibri"/>
              <a:buChar char="•"/>
            </a:pPr>
            <a:r>
              <a:rPr lang="es" sz="2100">
                <a:solidFill>
                  <a:schemeClr val="dk1"/>
                </a:solidFill>
                <a:latin typeface="Calibri"/>
                <a:ea typeface="Calibri"/>
                <a:cs typeface="Calibri"/>
                <a:sym typeface="Calibri"/>
              </a:rPr>
              <a:t>Calibre una vez al año para asegurar un funcionamiento adecuado.</a:t>
            </a:r>
            <a:endParaRPr sz="2100">
              <a:solidFill>
                <a:schemeClr val="dk1"/>
              </a:solidFill>
              <a:latin typeface="Calibri"/>
              <a:ea typeface="Calibri"/>
              <a:cs typeface="Calibri"/>
              <a:sym typeface="Calibri"/>
            </a:endParaRPr>
          </a:p>
          <a:p>
            <a:pPr indent="-260223" lvl="0" marL="298450" rtl="0" algn="just">
              <a:spcBef>
                <a:spcPts val="1200"/>
              </a:spcBef>
              <a:spcAft>
                <a:spcPts val="0"/>
              </a:spcAft>
              <a:buClr>
                <a:srgbClr val="001F5F"/>
              </a:buClr>
              <a:buSzPts val="2100"/>
              <a:buFont typeface="Calibri"/>
              <a:buChar char="•"/>
            </a:pPr>
            <a:r>
              <a:rPr lang="es" sz="2100">
                <a:solidFill>
                  <a:schemeClr val="dk1"/>
                </a:solidFill>
                <a:latin typeface="Calibri"/>
                <a:ea typeface="Calibri"/>
                <a:cs typeface="Calibri"/>
                <a:sym typeface="Calibri"/>
              </a:rPr>
              <a:t>Calibre con un baño de agua helada y un termómetro de calibración. Espere hasta que el agua </a:t>
            </a:r>
            <a:r>
              <a:rPr lang="es" sz="2100">
                <a:solidFill>
                  <a:schemeClr val="dk1"/>
                </a:solidFill>
                <a:latin typeface="Calibri"/>
                <a:ea typeface="Calibri"/>
                <a:cs typeface="Calibri"/>
                <a:sym typeface="Calibri"/>
              </a:rPr>
              <a:t>alcance 0ºC, acerque el termómetro a unos 5-8 cm. del agua. Observe si el termómetro infrarrojo muestra una lectura similar.</a:t>
            </a:r>
            <a:endParaRPr sz="2100">
              <a:solidFill>
                <a:schemeClr val="dk1"/>
              </a:solidFill>
              <a:latin typeface="Calibri"/>
              <a:ea typeface="Calibri"/>
              <a:cs typeface="Calibri"/>
              <a:sym typeface="Calibri"/>
            </a:endParaRPr>
          </a:p>
          <a:p>
            <a:pPr indent="-260223" lvl="0" marL="298450" rtl="0" algn="just">
              <a:spcBef>
                <a:spcPts val="1200"/>
              </a:spcBef>
              <a:spcAft>
                <a:spcPts val="0"/>
              </a:spcAft>
              <a:buClr>
                <a:srgbClr val="001F5F"/>
              </a:buClr>
              <a:buSzPts val="2100"/>
              <a:buFont typeface="Calibri"/>
              <a:buChar char="•"/>
            </a:pPr>
            <a:r>
              <a:rPr lang="es" sz="2100">
                <a:solidFill>
                  <a:schemeClr val="dk1"/>
                </a:solidFill>
                <a:latin typeface="Calibri"/>
                <a:ea typeface="Calibri"/>
                <a:cs typeface="Calibri"/>
                <a:sym typeface="Calibri"/>
              </a:rPr>
              <a:t>Si la temperatura observada es más de +2ºC o menos de -2ºC, cambie la batería. Si la calibración continúa fuera del rango, entonces necesita reemplazar el IRT (termómetro de infrarrojos).</a:t>
            </a:r>
            <a:endParaRPr sz="2100">
              <a:solidFill>
                <a:schemeClr val="dk1"/>
              </a:solidFill>
              <a:latin typeface="Calibri"/>
              <a:ea typeface="Calibri"/>
              <a:cs typeface="Calibri"/>
              <a:sym typeface="Calibri"/>
            </a:endParaRPr>
          </a:p>
        </p:txBody>
      </p:sp>
      <p:grpSp>
        <p:nvGrpSpPr>
          <p:cNvPr id="764" name="Google Shape;764;g202fdecf452_0_12"/>
          <p:cNvGrpSpPr/>
          <p:nvPr/>
        </p:nvGrpSpPr>
        <p:grpSpPr>
          <a:xfrm>
            <a:off x="6940018" y="2519896"/>
            <a:ext cx="4859077" cy="2311301"/>
            <a:chOff x="2941179" y="4233671"/>
            <a:chExt cx="4115072" cy="1929300"/>
          </a:xfrm>
        </p:grpSpPr>
        <p:sp>
          <p:nvSpPr>
            <p:cNvPr id="765" name="Google Shape;765;g202fdecf452_0_12"/>
            <p:cNvSpPr/>
            <p:nvPr/>
          </p:nvSpPr>
          <p:spPr>
            <a:xfrm>
              <a:off x="2941179" y="4242822"/>
              <a:ext cx="1434000" cy="1911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6" name="Google Shape;766;g202fdecf452_0_12"/>
            <p:cNvSpPr/>
            <p:nvPr/>
          </p:nvSpPr>
          <p:spPr>
            <a:xfrm>
              <a:off x="4492751" y="4233671"/>
              <a:ext cx="2563500" cy="192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g202fdecf452_0_7"/>
          <p:cNvSpPr txBox="1"/>
          <p:nvPr>
            <p:ph type="title"/>
          </p:nvPr>
        </p:nvSpPr>
        <p:spPr>
          <a:xfrm>
            <a:off x="634251" y="979725"/>
            <a:ext cx="10725300" cy="412800"/>
          </a:xfrm>
          <a:prstGeom prst="rect">
            <a:avLst/>
          </a:prstGeom>
          <a:noFill/>
          <a:ln>
            <a:noFill/>
          </a:ln>
        </p:spPr>
        <p:txBody>
          <a:bodyPr anchorCtr="0" anchor="ctr" bIns="45700" lIns="91425" spcFirstLastPara="1" rIns="91425" wrap="square" tIns="12050">
            <a:noAutofit/>
          </a:bodyPr>
          <a:lstStyle/>
          <a:p>
            <a:pPr indent="0" lvl="0" marL="12700" rtl="0" algn="ctr">
              <a:lnSpc>
                <a:spcPct val="90000"/>
              </a:lnSpc>
              <a:spcBef>
                <a:spcPts val="0"/>
              </a:spcBef>
              <a:spcAft>
                <a:spcPts val="0"/>
              </a:spcAft>
              <a:buClr>
                <a:srgbClr val="2D5395"/>
              </a:buClr>
              <a:buSzPts val="2800"/>
              <a:buFont typeface="Calibri"/>
              <a:buNone/>
            </a:pPr>
            <a:r>
              <a:rPr b="1" lang="es" sz="3600">
                <a:latin typeface="Calibri"/>
                <a:ea typeface="Calibri"/>
                <a:cs typeface="Calibri"/>
                <a:sym typeface="Calibri"/>
              </a:rPr>
              <a:t>Elija áreas de estudio homogéneas</a:t>
            </a:r>
            <a:endParaRPr b="1" sz="3600">
              <a:latin typeface="Calibri"/>
              <a:ea typeface="Calibri"/>
              <a:cs typeface="Calibri"/>
              <a:sym typeface="Calibri"/>
            </a:endParaRPr>
          </a:p>
        </p:txBody>
      </p:sp>
      <p:sp>
        <p:nvSpPr>
          <p:cNvPr id="773" name="Google Shape;773;g202fdecf452_0_7"/>
          <p:cNvSpPr txBox="1"/>
          <p:nvPr/>
        </p:nvSpPr>
        <p:spPr>
          <a:xfrm>
            <a:off x="1254175" y="1588125"/>
            <a:ext cx="9906600" cy="597000"/>
          </a:xfrm>
          <a:prstGeom prst="rect">
            <a:avLst/>
          </a:prstGeom>
          <a:noFill/>
          <a:ln>
            <a:noFill/>
          </a:ln>
        </p:spPr>
        <p:txBody>
          <a:bodyPr anchorCtr="0" anchor="t" bIns="0" lIns="0" spcFirstLastPara="1" rIns="0" wrap="square" tIns="12050">
            <a:spAutoFit/>
          </a:bodyPr>
          <a:lstStyle/>
          <a:p>
            <a:pPr indent="0" lvl="0" marL="12700" marR="0" rtl="0" algn="just">
              <a:spcBef>
                <a:spcPts val="0"/>
              </a:spcBef>
              <a:spcAft>
                <a:spcPts val="0"/>
              </a:spcAft>
              <a:buNone/>
            </a:pPr>
            <a:r>
              <a:rPr lang="es" sz="1900">
                <a:solidFill>
                  <a:schemeClr val="dk1"/>
                </a:solidFill>
                <a:latin typeface="Calibri"/>
                <a:ea typeface="Calibri"/>
                <a:cs typeface="Calibri"/>
                <a:sym typeface="Calibri"/>
              </a:rPr>
              <a:t>Elija áreas de estudio que sean tan extensas como sea posible y que tengan cobertura homogénea. Si la única área que disponen es más pequeña, tomen observaciones allí y midan el tamaño del área. </a:t>
            </a:r>
            <a:endParaRPr sz="1500">
              <a:latin typeface="Calibri"/>
              <a:ea typeface="Calibri"/>
              <a:cs typeface="Calibri"/>
              <a:sym typeface="Calibri"/>
            </a:endParaRPr>
          </a:p>
        </p:txBody>
      </p:sp>
      <p:grpSp>
        <p:nvGrpSpPr>
          <p:cNvPr id="774" name="Google Shape;774;g202fdecf452_0_7"/>
          <p:cNvGrpSpPr/>
          <p:nvPr/>
        </p:nvGrpSpPr>
        <p:grpSpPr>
          <a:xfrm>
            <a:off x="1329337" y="2329327"/>
            <a:ext cx="5552228" cy="3729623"/>
            <a:chOff x="2704337" y="3149345"/>
            <a:chExt cx="5113020" cy="3317875"/>
          </a:xfrm>
        </p:grpSpPr>
        <p:sp>
          <p:nvSpPr>
            <p:cNvPr id="775" name="Google Shape;775;g202fdecf452_0_7"/>
            <p:cNvSpPr/>
            <p:nvPr/>
          </p:nvSpPr>
          <p:spPr>
            <a:xfrm>
              <a:off x="2704337" y="3149345"/>
              <a:ext cx="5113020" cy="3317875"/>
            </a:xfrm>
            <a:custGeom>
              <a:rect b="b" l="l" r="r" t="t"/>
              <a:pathLst>
                <a:path extrusionOk="0" h="3317875" w="5113020">
                  <a:moveTo>
                    <a:pt x="0" y="3317748"/>
                  </a:moveTo>
                  <a:lnTo>
                    <a:pt x="5113020" y="3317748"/>
                  </a:lnTo>
                  <a:lnTo>
                    <a:pt x="5113020" y="0"/>
                  </a:lnTo>
                  <a:lnTo>
                    <a:pt x="0" y="0"/>
                  </a:lnTo>
                  <a:lnTo>
                    <a:pt x="0" y="3317748"/>
                  </a:lnTo>
                  <a:close/>
                </a:path>
              </a:pathLst>
            </a:custGeom>
            <a:noFill/>
            <a:ln cap="flat" cmpd="sng" w="28950">
              <a:solidFill>
                <a:srgbClr val="4AA1A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6" name="Google Shape;776;g202fdecf452_0_7"/>
            <p:cNvSpPr/>
            <p:nvPr/>
          </p:nvSpPr>
          <p:spPr>
            <a:xfrm>
              <a:off x="2723387" y="3169919"/>
              <a:ext cx="5073300" cy="3276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77" name="Google Shape;777;g202fdecf452_0_7"/>
          <p:cNvGrpSpPr/>
          <p:nvPr/>
        </p:nvGrpSpPr>
        <p:grpSpPr>
          <a:xfrm>
            <a:off x="7732342" y="2871758"/>
            <a:ext cx="3428438" cy="2644764"/>
            <a:chOff x="2688327" y="2389645"/>
            <a:chExt cx="5189100" cy="4053900"/>
          </a:xfrm>
        </p:grpSpPr>
        <p:sp>
          <p:nvSpPr>
            <p:cNvPr id="778" name="Google Shape;778;g202fdecf452_0_7"/>
            <p:cNvSpPr/>
            <p:nvPr/>
          </p:nvSpPr>
          <p:spPr>
            <a:xfrm>
              <a:off x="2688327" y="2389645"/>
              <a:ext cx="5189100" cy="40539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9" name="Google Shape;779;g202fdecf452_0_7"/>
            <p:cNvSpPr/>
            <p:nvPr/>
          </p:nvSpPr>
          <p:spPr>
            <a:xfrm>
              <a:off x="2719577" y="2411729"/>
              <a:ext cx="5072380" cy="3945890"/>
            </a:xfrm>
            <a:custGeom>
              <a:rect b="b" l="l" r="r" t="t"/>
              <a:pathLst>
                <a:path extrusionOk="0" h="3945890" w="5072380">
                  <a:moveTo>
                    <a:pt x="0" y="3945636"/>
                  </a:moveTo>
                  <a:lnTo>
                    <a:pt x="5071872" y="3945636"/>
                  </a:lnTo>
                  <a:lnTo>
                    <a:pt x="5071872" y="0"/>
                  </a:lnTo>
                  <a:lnTo>
                    <a:pt x="0" y="0"/>
                  </a:lnTo>
                  <a:lnTo>
                    <a:pt x="0" y="3945636"/>
                  </a:lnTo>
                  <a:close/>
                </a:path>
              </a:pathLst>
            </a:custGeom>
            <a:noFill/>
            <a:ln cap="flat" cmpd="sng" w="28950">
              <a:solidFill>
                <a:srgbClr val="4AA1A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0" name="Google Shape;780;g202fdecf452_0_7"/>
            <p:cNvSpPr/>
            <p:nvPr/>
          </p:nvSpPr>
          <p:spPr>
            <a:xfrm>
              <a:off x="2761487" y="2468879"/>
              <a:ext cx="4986600" cy="38298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g202fdecf452_0_47"/>
          <p:cNvSpPr txBox="1"/>
          <p:nvPr>
            <p:ph type="title"/>
          </p:nvPr>
        </p:nvSpPr>
        <p:spPr>
          <a:xfrm>
            <a:off x="577100" y="878050"/>
            <a:ext cx="10991100" cy="515100"/>
          </a:xfrm>
          <a:prstGeom prst="rect">
            <a:avLst/>
          </a:prstGeom>
          <a:noFill/>
          <a:ln>
            <a:noFill/>
          </a:ln>
        </p:spPr>
        <p:txBody>
          <a:bodyPr anchorCtr="0" anchor="ctr" bIns="45700" lIns="91425" spcFirstLastPara="1" rIns="91425" wrap="square" tIns="12050">
            <a:noAutofit/>
          </a:bodyPr>
          <a:lstStyle/>
          <a:p>
            <a:pPr indent="0" lvl="0" marL="12700" rtl="0" algn="ctr">
              <a:lnSpc>
                <a:spcPct val="90000"/>
              </a:lnSpc>
              <a:spcBef>
                <a:spcPts val="0"/>
              </a:spcBef>
              <a:spcAft>
                <a:spcPts val="0"/>
              </a:spcAft>
              <a:buClr>
                <a:srgbClr val="2D5395"/>
              </a:buClr>
              <a:buSzPts val="2800"/>
              <a:buFont typeface="Calibri"/>
              <a:buNone/>
            </a:pPr>
            <a:r>
              <a:rPr b="1" lang="es" sz="4000">
                <a:latin typeface="Calibri"/>
                <a:ea typeface="Calibri"/>
                <a:cs typeface="Calibri"/>
                <a:sym typeface="Calibri"/>
              </a:rPr>
              <a:t>Sitio de estudio homogéneo</a:t>
            </a:r>
            <a:endParaRPr b="1" sz="4000">
              <a:latin typeface="Calibri"/>
              <a:ea typeface="Calibri"/>
              <a:cs typeface="Calibri"/>
              <a:sym typeface="Calibri"/>
            </a:endParaRPr>
          </a:p>
        </p:txBody>
      </p:sp>
      <p:sp>
        <p:nvSpPr>
          <p:cNvPr id="787" name="Google Shape;787;g202fdecf452_0_47"/>
          <p:cNvSpPr txBox="1"/>
          <p:nvPr/>
        </p:nvSpPr>
        <p:spPr>
          <a:xfrm>
            <a:off x="843800" y="2502250"/>
            <a:ext cx="5995500" cy="33900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Clr>
                <a:schemeClr val="dk1"/>
              </a:buClr>
              <a:buSzPts val="2300"/>
              <a:buFont typeface="Calibri"/>
              <a:buChar char="●"/>
            </a:pPr>
            <a:r>
              <a:rPr lang="es" sz="2300">
                <a:solidFill>
                  <a:schemeClr val="dk1"/>
                </a:solidFill>
                <a:latin typeface="Calibri"/>
                <a:ea typeface="Calibri"/>
                <a:cs typeface="Calibri"/>
                <a:sym typeface="Calibri"/>
              </a:rPr>
              <a:t>Sobre hierba</a:t>
            </a:r>
            <a:endParaRPr sz="2300">
              <a:solidFill>
                <a:schemeClr val="dk1"/>
              </a:solidFill>
              <a:latin typeface="Calibri"/>
              <a:ea typeface="Calibri"/>
              <a:cs typeface="Calibri"/>
              <a:sym typeface="Calibri"/>
            </a:endParaRPr>
          </a:p>
          <a:p>
            <a:pPr indent="-393700" lvl="0" marL="457200" rtl="0" algn="l">
              <a:spcBef>
                <a:spcPts val="0"/>
              </a:spcBef>
              <a:spcAft>
                <a:spcPts val="0"/>
              </a:spcAft>
              <a:buClr>
                <a:schemeClr val="dk1"/>
              </a:buClr>
              <a:buSzPts val="2600"/>
              <a:buFont typeface="Calibri"/>
              <a:buChar char="●"/>
            </a:pPr>
            <a:r>
              <a:rPr lang="es" sz="2500">
                <a:solidFill>
                  <a:schemeClr val="dk1"/>
                </a:solidFill>
                <a:latin typeface="Calibri"/>
                <a:ea typeface="Calibri"/>
                <a:cs typeface="Calibri"/>
                <a:sym typeface="Calibri"/>
              </a:rPr>
              <a:t>S</a:t>
            </a:r>
            <a:r>
              <a:rPr lang="es" sz="2300">
                <a:solidFill>
                  <a:schemeClr val="dk1"/>
                </a:solidFill>
                <a:latin typeface="Calibri"/>
                <a:ea typeface="Calibri"/>
                <a:cs typeface="Calibri"/>
                <a:sym typeface="Calibri"/>
              </a:rPr>
              <a:t>obre asfalto</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s" sz="2300">
                <a:solidFill>
                  <a:schemeClr val="dk1"/>
                </a:solidFill>
                <a:latin typeface="Calibri"/>
                <a:ea typeface="Calibri"/>
                <a:cs typeface="Calibri"/>
                <a:sym typeface="Calibri"/>
              </a:rPr>
              <a:t>Sobre suelo desnudo</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s" sz="2300">
                <a:solidFill>
                  <a:schemeClr val="dk1"/>
                </a:solidFill>
                <a:latin typeface="Calibri"/>
                <a:ea typeface="Calibri"/>
                <a:cs typeface="Calibri"/>
                <a:sym typeface="Calibri"/>
              </a:rPr>
              <a:t>Sobre cemento</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s" sz="2300">
                <a:solidFill>
                  <a:schemeClr val="dk1"/>
                </a:solidFill>
                <a:latin typeface="Calibri"/>
                <a:ea typeface="Calibri"/>
                <a:cs typeface="Calibri"/>
                <a:sym typeface="Calibri"/>
              </a:rPr>
              <a:t>Sobre pedregullo</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s" sz="2300">
                <a:solidFill>
                  <a:schemeClr val="dk1"/>
                </a:solidFill>
                <a:latin typeface="Calibri"/>
                <a:ea typeface="Calibri"/>
                <a:cs typeface="Calibri"/>
                <a:sym typeface="Calibri"/>
              </a:rPr>
              <a:t>Sobre el mismo color de superficie</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s" sz="2300">
                <a:solidFill>
                  <a:schemeClr val="dk1"/>
                </a:solidFill>
                <a:latin typeface="Calibri"/>
                <a:ea typeface="Calibri"/>
                <a:cs typeface="Calibri"/>
                <a:sym typeface="Calibri"/>
              </a:rPr>
              <a:t>Solo a la sombra o solo al sol</a:t>
            </a:r>
            <a:endParaRPr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lang="es" sz="2300">
                <a:solidFill>
                  <a:schemeClr val="dk1"/>
                </a:solidFill>
                <a:latin typeface="Calibri"/>
                <a:ea typeface="Calibri"/>
                <a:cs typeface="Calibri"/>
                <a:sym typeface="Calibri"/>
              </a:rPr>
              <a:t>En un lugar al aire libre, no debajo de </a:t>
            </a:r>
            <a:endParaRPr sz="2300">
              <a:solidFill>
                <a:schemeClr val="dk1"/>
              </a:solidFill>
              <a:latin typeface="Calibri"/>
              <a:ea typeface="Calibri"/>
              <a:cs typeface="Calibri"/>
              <a:sym typeface="Calibri"/>
            </a:endParaRPr>
          </a:p>
          <a:p>
            <a:pPr indent="0" lvl="0" marL="457200" rtl="0" algn="l">
              <a:spcBef>
                <a:spcPts val="0"/>
              </a:spcBef>
              <a:spcAft>
                <a:spcPts val="0"/>
              </a:spcAft>
              <a:buNone/>
            </a:pPr>
            <a:r>
              <a:rPr lang="es" sz="2300">
                <a:solidFill>
                  <a:schemeClr val="dk1"/>
                </a:solidFill>
                <a:latin typeface="Calibri"/>
                <a:ea typeface="Calibri"/>
                <a:cs typeface="Calibri"/>
                <a:sym typeface="Calibri"/>
              </a:rPr>
              <a:t>aleros, por ej.</a:t>
            </a:r>
            <a:endParaRPr sz="2300">
              <a:solidFill>
                <a:schemeClr val="dk1"/>
              </a:solidFill>
              <a:latin typeface="Calibri"/>
              <a:ea typeface="Calibri"/>
              <a:cs typeface="Calibri"/>
              <a:sym typeface="Calibri"/>
            </a:endParaRPr>
          </a:p>
        </p:txBody>
      </p:sp>
      <p:sp>
        <p:nvSpPr>
          <p:cNvPr id="788" name="Google Shape;788;g202fdecf452_0_47"/>
          <p:cNvSpPr txBox="1"/>
          <p:nvPr/>
        </p:nvSpPr>
        <p:spPr>
          <a:xfrm>
            <a:off x="843800" y="1621750"/>
            <a:ext cx="10524900" cy="880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s" sz="2300">
                <a:solidFill>
                  <a:schemeClr val="dk1"/>
                </a:solidFill>
                <a:latin typeface="Calibri"/>
                <a:ea typeface="Calibri"/>
                <a:cs typeface="Calibri"/>
                <a:sym typeface="Calibri"/>
              </a:rPr>
              <a:t>Cuando hablamos de sitio homogéneo, nos referimos a que las 9 mediciones deben tomarse todas sobre el mismo tipo y condiciones  de superficie:</a:t>
            </a:r>
            <a:endParaRPr sz="2300">
              <a:solidFill>
                <a:schemeClr val="dk1"/>
              </a:solidFill>
              <a:latin typeface="Calibri"/>
              <a:ea typeface="Calibri"/>
              <a:cs typeface="Calibri"/>
              <a:sym typeface="Calibri"/>
            </a:endParaRPr>
          </a:p>
        </p:txBody>
      </p:sp>
      <p:pic>
        <p:nvPicPr>
          <p:cNvPr id="789" name="Google Shape;789;g202fdecf452_0_47"/>
          <p:cNvPicPr preferRelativeResize="0"/>
          <p:nvPr/>
        </p:nvPicPr>
        <p:blipFill>
          <a:blip r:embed="rId3">
            <a:alphaModFix/>
          </a:blip>
          <a:stretch>
            <a:fillRect/>
          </a:stretch>
        </p:blipFill>
        <p:spPr>
          <a:xfrm>
            <a:off x="6970850" y="2569800"/>
            <a:ext cx="4397925" cy="2392471"/>
          </a:xfrm>
          <a:prstGeom prst="rect">
            <a:avLst/>
          </a:prstGeom>
          <a:noFill/>
          <a:ln>
            <a:noFill/>
          </a:ln>
        </p:spPr>
      </p:pic>
      <p:cxnSp>
        <p:nvCxnSpPr>
          <p:cNvPr id="790" name="Google Shape;790;g202fdecf452_0_47"/>
          <p:cNvCxnSpPr/>
          <p:nvPr/>
        </p:nvCxnSpPr>
        <p:spPr>
          <a:xfrm>
            <a:off x="9058550" y="4717350"/>
            <a:ext cx="113700" cy="649500"/>
          </a:xfrm>
          <a:prstGeom prst="straightConnector1">
            <a:avLst/>
          </a:prstGeom>
          <a:noFill/>
          <a:ln cap="flat" cmpd="sng" w="28575">
            <a:solidFill>
              <a:srgbClr val="FF0000"/>
            </a:solidFill>
            <a:prstDash val="solid"/>
            <a:round/>
            <a:headEnd len="med" w="med" type="none"/>
            <a:tailEnd len="med" w="med" type="triangle"/>
          </a:ln>
        </p:spPr>
      </p:cxnSp>
      <p:sp>
        <p:nvSpPr>
          <p:cNvPr id="791" name="Google Shape;791;g202fdecf452_0_47"/>
          <p:cNvSpPr txBox="1"/>
          <p:nvPr/>
        </p:nvSpPr>
        <p:spPr>
          <a:xfrm>
            <a:off x="10591850" y="5217000"/>
            <a:ext cx="976500" cy="51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700">
                <a:solidFill>
                  <a:schemeClr val="dk1"/>
                </a:solidFill>
              </a:rPr>
              <a:t>Piedra rosada</a:t>
            </a:r>
            <a:endParaRPr sz="1700">
              <a:solidFill>
                <a:schemeClr val="dk1"/>
              </a:solidFill>
            </a:endParaRPr>
          </a:p>
        </p:txBody>
      </p:sp>
      <p:cxnSp>
        <p:nvCxnSpPr>
          <p:cNvPr id="792" name="Google Shape;792;g202fdecf452_0_47"/>
          <p:cNvCxnSpPr/>
          <p:nvPr/>
        </p:nvCxnSpPr>
        <p:spPr>
          <a:xfrm flipH="1">
            <a:off x="11085575" y="4606200"/>
            <a:ext cx="48000" cy="610800"/>
          </a:xfrm>
          <a:prstGeom prst="straightConnector1">
            <a:avLst/>
          </a:prstGeom>
          <a:noFill/>
          <a:ln cap="flat" cmpd="sng" w="28575">
            <a:solidFill>
              <a:srgbClr val="FF0000"/>
            </a:solidFill>
            <a:prstDash val="solid"/>
            <a:round/>
            <a:headEnd len="med" w="med" type="none"/>
            <a:tailEnd len="med" w="med" type="triangle"/>
          </a:ln>
        </p:spPr>
      </p:cxnSp>
      <p:sp>
        <p:nvSpPr>
          <p:cNvPr id="793" name="Google Shape;793;g202fdecf452_0_47"/>
          <p:cNvSpPr txBox="1"/>
          <p:nvPr/>
        </p:nvSpPr>
        <p:spPr>
          <a:xfrm>
            <a:off x="8842850" y="5217000"/>
            <a:ext cx="1275900" cy="51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700">
                <a:solidFill>
                  <a:schemeClr val="dk1"/>
                </a:solidFill>
              </a:rPr>
              <a:t>Cemento blanco</a:t>
            </a:r>
            <a:endParaRPr sz="1700">
              <a:solidFill>
                <a:schemeClr val="dk1"/>
              </a:solidFill>
            </a:endParaRPr>
          </a:p>
        </p:txBody>
      </p:sp>
      <p:sp>
        <p:nvSpPr>
          <p:cNvPr id="794" name="Google Shape;794;g202fdecf452_0_47"/>
          <p:cNvSpPr txBox="1"/>
          <p:nvPr/>
        </p:nvSpPr>
        <p:spPr>
          <a:xfrm>
            <a:off x="7276250" y="5312850"/>
            <a:ext cx="1275900" cy="51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 sz="1700">
                <a:solidFill>
                  <a:schemeClr val="dk1"/>
                </a:solidFill>
              </a:rPr>
              <a:t>Pedregullo</a:t>
            </a:r>
            <a:endParaRPr sz="1700">
              <a:solidFill>
                <a:schemeClr val="dk1"/>
              </a:solidFill>
            </a:endParaRPr>
          </a:p>
        </p:txBody>
      </p:sp>
      <p:cxnSp>
        <p:nvCxnSpPr>
          <p:cNvPr id="795" name="Google Shape;795;g202fdecf452_0_47"/>
          <p:cNvCxnSpPr/>
          <p:nvPr/>
        </p:nvCxnSpPr>
        <p:spPr>
          <a:xfrm>
            <a:off x="7393475" y="4743000"/>
            <a:ext cx="122400" cy="5982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cxnSp>
        <p:nvCxnSpPr>
          <p:cNvPr id="801" name="Google Shape;801;g202fdecf452_0_69"/>
          <p:cNvCxnSpPr/>
          <p:nvPr/>
        </p:nvCxnSpPr>
        <p:spPr>
          <a:xfrm flipH="1">
            <a:off x="11085575" y="4606200"/>
            <a:ext cx="48000" cy="610800"/>
          </a:xfrm>
          <a:prstGeom prst="straightConnector1">
            <a:avLst/>
          </a:prstGeom>
          <a:noFill/>
          <a:ln cap="flat" cmpd="sng" w="28575">
            <a:solidFill>
              <a:srgbClr val="FF0000"/>
            </a:solidFill>
            <a:prstDash val="solid"/>
            <a:round/>
            <a:headEnd len="med" w="med" type="none"/>
            <a:tailEnd len="med" w="med" type="triangle"/>
          </a:ln>
        </p:spPr>
      </p:cxnSp>
      <p:sp>
        <p:nvSpPr>
          <p:cNvPr id="802" name="Google Shape;802;g202fdecf452_0_69"/>
          <p:cNvSpPr txBox="1"/>
          <p:nvPr/>
        </p:nvSpPr>
        <p:spPr>
          <a:xfrm>
            <a:off x="1033800" y="760100"/>
            <a:ext cx="10124400" cy="738900"/>
          </a:xfrm>
          <a:prstGeom prst="rect">
            <a:avLst/>
          </a:prstGeom>
          <a:noFill/>
          <a:ln>
            <a:noFill/>
          </a:ln>
        </p:spPr>
        <p:txBody>
          <a:bodyPr anchorCtr="0" anchor="t" bIns="91425" lIns="91425" spcFirstLastPara="1" rIns="91425" wrap="square" tIns="91425">
            <a:spAutoFit/>
          </a:bodyPr>
          <a:lstStyle/>
          <a:p>
            <a:pPr indent="0" lvl="0" marL="12700" rtl="0" algn="ctr">
              <a:lnSpc>
                <a:spcPct val="90000"/>
              </a:lnSpc>
              <a:spcBef>
                <a:spcPts val="0"/>
              </a:spcBef>
              <a:spcAft>
                <a:spcPts val="0"/>
              </a:spcAft>
              <a:buNone/>
            </a:pPr>
            <a:r>
              <a:rPr b="1" lang="es" sz="4000">
                <a:solidFill>
                  <a:schemeClr val="dk1"/>
                </a:solidFill>
                <a:latin typeface="Calibri"/>
                <a:ea typeface="Calibri"/>
                <a:cs typeface="Calibri"/>
                <a:sym typeface="Calibri"/>
              </a:rPr>
              <a:t>¿Qué medir?</a:t>
            </a:r>
            <a:endParaRPr b="1" sz="4000">
              <a:solidFill>
                <a:schemeClr val="dk1"/>
              </a:solidFill>
              <a:latin typeface="Calibri"/>
              <a:ea typeface="Calibri"/>
              <a:cs typeface="Calibri"/>
              <a:sym typeface="Calibri"/>
            </a:endParaRPr>
          </a:p>
        </p:txBody>
      </p:sp>
      <p:sp>
        <p:nvSpPr>
          <p:cNvPr id="803" name="Google Shape;803;g202fdecf452_0_69"/>
          <p:cNvSpPr txBox="1"/>
          <p:nvPr/>
        </p:nvSpPr>
        <p:spPr>
          <a:xfrm>
            <a:off x="1107300" y="1581900"/>
            <a:ext cx="4648200" cy="627900"/>
          </a:xfrm>
          <a:prstGeom prst="rect">
            <a:avLst/>
          </a:prstGeom>
          <a:noFill/>
          <a:ln>
            <a:noFill/>
          </a:ln>
        </p:spPr>
        <p:txBody>
          <a:bodyPr anchorCtr="0" anchor="t" bIns="0" lIns="0" spcFirstLastPara="1" rIns="0" wrap="square" tIns="12050">
            <a:spAutoFit/>
          </a:bodyPr>
          <a:lstStyle/>
          <a:p>
            <a:pPr indent="0" lvl="0" marL="12700" marR="0" rtl="0" algn="ctr">
              <a:spcBef>
                <a:spcPts val="0"/>
              </a:spcBef>
              <a:spcAft>
                <a:spcPts val="0"/>
              </a:spcAft>
              <a:buNone/>
            </a:pPr>
            <a:r>
              <a:rPr lang="es" sz="2000">
                <a:solidFill>
                  <a:schemeClr val="dk1"/>
                </a:solidFill>
                <a:latin typeface="Calibri"/>
                <a:ea typeface="Calibri"/>
                <a:cs typeface="Calibri"/>
                <a:sym typeface="Calibri"/>
              </a:rPr>
              <a:t>Tome los datos del GPS del centro de cada área de estudio.</a:t>
            </a:r>
            <a:endParaRPr>
              <a:latin typeface="Calibri"/>
              <a:ea typeface="Calibri"/>
              <a:cs typeface="Calibri"/>
              <a:sym typeface="Calibri"/>
            </a:endParaRPr>
          </a:p>
        </p:txBody>
      </p:sp>
      <p:sp>
        <p:nvSpPr>
          <p:cNvPr id="804" name="Google Shape;804;g202fdecf452_0_69"/>
          <p:cNvSpPr txBox="1"/>
          <p:nvPr/>
        </p:nvSpPr>
        <p:spPr>
          <a:xfrm>
            <a:off x="1107300" y="2209800"/>
            <a:ext cx="4648200" cy="258300"/>
          </a:xfrm>
          <a:prstGeom prst="rect">
            <a:avLst/>
          </a:prstGeom>
          <a:noFill/>
          <a:ln>
            <a:noFill/>
          </a:ln>
        </p:spPr>
        <p:txBody>
          <a:bodyPr anchorCtr="0" anchor="t" bIns="0" lIns="0" spcFirstLastPara="1" rIns="0" wrap="square" tIns="12050">
            <a:spAutoFit/>
          </a:bodyPr>
          <a:lstStyle/>
          <a:p>
            <a:pPr indent="0" lvl="0" marL="12700" marR="0" rtl="0" algn="ctr">
              <a:spcBef>
                <a:spcPts val="0"/>
              </a:spcBef>
              <a:spcAft>
                <a:spcPts val="0"/>
              </a:spcAft>
              <a:buNone/>
            </a:pPr>
            <a:r>
              <a:rPr lang="es" sz="1600">
                <a:solidFill>
                  <a:schemeClr val="dk1"/>
                </a:solidFill>
                <a:latin typeface="Calibri"/>
                <a:ea typeface="Calibri"/>
                <a:cs typeface="Calibri"/>
                <a:sym typeface="Calibri"/>
              </a:rPr>
              <a:t>Registre latitud, longitud y elevación.</a:t>
            </a:r>
            <a:endParaRPr sz="1600">
              <a:solidFill>
                <a:schemeClr val="dk1"/>
              </a:solidFill>
              <a:latin typeface="Calibri"/>
              <a:ea typeface="Calibri"/>
              <a:cs typeface="Calibri"/>
              <a:sym typeface="Calibri"/>
            </a:endParaRPr>
          </a:p>
        </p:txBody>
      </p:sp>
      <p:sp>
        <p:nvSpPr>
          <p:cNvPr id="805" name="Google Shape;805;g202fdecf452_0_69"/>
          <p:cNvSpPr/>
          <p:nvPr/>
        </p:nvSpPr>
        <p:spPr>
          <a:xfrm>
            <a:off x="1107213" y="2540000"/>
            <a:ext cx="4648200" cy="3589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6" name="Google Shape;806;g202fdecf452_0_69"/>
          <p:cNvSpPr txBox="1"/>
          <p:nvPr/>
        </p:nvSpPr>
        <p:spPr>
          <a:xfrm>
            <a:off x="6247650" y="1581900"/>
            <a:ext cx="5044200" cy="627900"/>
          </a:xfrm>
          <a:prstGeom prst="rect">
            <a:avLst/>
          </a:prstGeom>
          <a:noFill/>
          <a:ln>
            <a:noFill/>
          </a:ln>
        </p:spPr>
        <p:txBody>
          <a:bodyPr anchorCtr="0" anchor="t" bIns="0" lIns="0" spcFirstLastPara="1" rIns="0" wrap="square" tIns="12050">
            <a:spAutoFit/>
          </a:bodyPr>
          <a:lstStyle/>
          <a:p>
            <a:pPr indent="0" lvl="0" marL="0" marR="0" rtl="0" algn="ctr">
              <a:spcBef>
                <a:spcPts val="0"/>
              </a:spcBef>
              <a:spcAft>
                <a:spcPts val="0"/>
              </a:spcAft>
              <a:buNone/>
            </a:pPr>
            <a:r>
              <a:rPr lang="es" sz="2000">
                <a:solidFill>
                  <a:schemeClr val="dk1"/>
                </a:solidFill>
                <a:latin typeface="Calibri"/>
                <a:ea typeface="Calibri"/>
                <a:cs typeface="Calibri"/>
                <a:sym typeface="Calibri"/>
              </a:rPr>
              <a:t>Tome </a:t>
            </a:r>
            <a:r>
              <a:rPr b="1" lang="es" sz="2000">
                <a:solidFill>
                  <a:schemeClr val="dk1"/>
                </a:solidFill>
                <a:latin typeface="Calibri"/>
                <a:ea typeface="Calibri"/>
                <a:cs typeface="Calibri"/>
                <a:sym typeface="Calibri"/>
              </a:rPr>
              <a:t>9 </a:t>
            </a:r>
            <a:r>
              <a:rPr lang="es" sz="2000">
                <a:solidFill>
                  <a:schemeClr val="dk1"/>
                </a:solidFill>
                <a:latin typeface="Calibri"/>
                <a:ea typeface="Calibri"/>
                <a:cs typeface="Calibri"/>
                <a:sym typeface="Calibri"/>
              </a:rPr>
              <a:t>lecturas aleatorias de temperatura superficial</a:t>
            </a:r>
            <a:endParaRPr>
              <a:latin typeface="Calibri"/>
              <a:ea typeface="Calibri"/>
              <a:cs typeface="Calibri"/>
              <a:sym typeface="Calibri"/>
            </a:endParaRPr>
          </a:p>
        </p:txBody>
      </p:sp>
      <p:sp>
        <p:nvSpPr>
          <p:cNvPr id="807" name="Google Shape;807;g202fdecf452_0_69"/>
          <p:cNvSpPr txBox="1"/>
          <p:nvPr/>
        </p:nvSpPr>
        <p:spPr>
          <a:xfrm>
            <a:off x="6290275" y="2209800"/>
            <a:ext cx="4941300" cy="258300"/>
          </a:xfrm>
          <a:prstGeom prst="rect">
            <a:avLst/>
          </a:prstGeom>
          <a:noFill/>
          <a:ln>
            <a:noFill/>
          </a:ln>
        </p:spPr>
        <p:txBody>
          <a:bodyPr anchorCtr="0" anchor="t" bIns="0" lIns="0" spcFirstLastPara="1" rIns="0" wrap="square" tIns="12050">
            <a:spAutoFit/>
          </a:bodyPr>
          <a:lstStyle/>
          <a:p>
            <a:pPr indent="0" lvl="0" marL="12700" marR="0" rtl="0" algn="ctr">
              <a:spcBef>
                <a:spcPts val="0"/>
              </a:spcBef>
              <a:spcAft>
                <a:spcPts val="0"/>
              </a:spcAft>
              <a:buNone/>
            </a:pPr>
            <a:r>
              <a:rPr lang="es" sz="1600">
                <a:solidFill>
                  <a:schemeClr val="dk1"/>
                </a:solidFill>
                <a:latin typeface="Calibri"/>
                <a:ea typeface="Calibri"/>
                <a:cs typeface="Calibri"/>
                <a:sym typeface="Calibri"/>
              </a:rPr>
              <a:t>A</a:t>
            </a:r>
            <a:r>
              <a:rPr lang="es" sz="1600">
                <a:solidFill>
                  <a:schemeClr val="dk1"/>
                </a:solidFill>
                <a:latin typeface="Calibri"/>
                <a:ea typeface="Calibri"/>
                <a:cs typeface="Calibri"/>
                <a:sym typeface="Calibri"/>
              </a:rPr>
              <a:t>seguran un buen promedio para el sitio observado.</a:t>
            </a:r>
            <a:endParaRPr sz="1600">
              <a:latin typeface="Calibri"/>
              <a:ea typeface="Calibri"/>
              <a:cs typeface="Calibri"/>
              <a:sym typeface="Calibri"/>
            </a:endParaRPr>
          </a:p>
        </p:txBody>
      </p:sp>
      <p:sp>
        <p:nvSpPr>
          <p:cNvPr id="808" name="Google Shape;808;g202fdecf452_0_69"/>
          <p:cNvSpPr/>
          <p:nvPr/>
        </p:nvSpPr>
        <p:spPr>
          <a:xfrm>
            <a:off x="6256189" y="2554396"/>
            <a:ext cx="5044200" cy="3560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g2d0ff491df4_0_10"/>
          <p:cNvSpPr txBox="1"/>
          <p:nvPr/>
        </p:nvSpPr>
        <p:spPr>
          <a:xfrm>
            <a:off x="2082275" y="726925"/>
            <a:ext cx="7731300" cy="67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es" sz="3600" u="none" cap="none" strike="noStrike">
                <a:solidFill>
                  <a:schemeClr val="dk1"/>
                </a:solidFill>
                <a:latin typeface="Calibri"/>
                <a:ea typeface="Calibri"/>
                <a:cs typeface="Calibri"/>
                <a:sym typeface="Calibri"/>
              </a:rPr>
              <a:t>Protocolo de GPS</a:t>
            </a:r>
            <a:endParaRPr b="1" i="0" sz="3600" u="none" cap="none" strike="noStrike">
              <a:solidFill>
                <a:schemeClr val="dk1"/>
              </a:solidFill>
              <a:latin typeface="Calibri"/>
              <a:ea typeface="Calibri"/>
              <a:cs typeface="Calibri"/>
              <a:sym typeface="Calibri"/>
            </a:endParaRPr>
          </a:p>
        </p:txBody>
      </p:sp>
      <p:pic>
        <p:nvPicPr>
          <p:cNvPr id="814" name="Google Shape;814;g2d0ff491df4_0_10"/>
          <p:cNvPicPr preferRelativeResize="0"/>
          <p:nvPr/>
        </p:nvPicPr>
        <p:blipFill rotWithShape="1">
          <a:blip r:embed="rId3">
            <a:alphaModFix/>
          </a:blip>
          <a:srcRect b="0" l="0" r="0" t="0"/>
          <a:stretch/>
        </p:blipFill>
        <p:spPr>
          <a:xfrm>
            <a:off x="3898912" y="1472625"/>
            <a:ext cx="4098026" cy="453884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2d0ff491df4_3_91"/>
          <p:cNvSpPr txBox="1"/>
          <p:nvPr/>
        </p:nvSpPr>
        <p:spPr>
          <a:xfrm>
            <a:off x="1020000" y="827900"/>
            <a:ext cx="10152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s" sz="3600">
                <a:latin typeface="Calibri"/>
                <a:ea typeface="Calibri"/>
                <a:cs typeface="Calibri"/>
                <a:sym typeface="Calibri"/>
              </a:rPr>
              <a:t>Protocolo de Altura y circunferencia de los árboles</a:t>
            </a:r>
            <a:endParaRPr b="0" i="0" sz="3600" u="none" cap="none" strike="noStrike">
              <a:solidFill>
                <a:srgbClr val="000000"/>
              </a:solidFill>
              <a:latin typeface="Calibri"/>
              <a:ea typeface="Calibri"/>
              <a:cs typeface="Calibri"/>
              <a:sym typeface="Calibri"/>
            </a:endParaRPr>
          </a:p>
        </p:txBody>
      </p:sp>
      <p:pic>
        <p:nvPicPr>
          <p:cNvPr id="344" name="Google Shape;344;g2d0ff491df4_3_91">
            <a:hlinkClick r:id="rId3"/>
          </p:cNvPr>
          <p:cNvPicPr preferRelativeResize="0"/>
          <p:nvPr/>
        </p:nvPicPr>
        <p:blipFill>
          <a:blip r:embed="rId4">
            <a:alphaModFix/>
          </a:blip>
          <a:stretch>
            <a:fillRect/>
          </a:stretch>
        </p:blipFill>
        <p:spPr>
          <a:xfrm>
            <a:off x="2865999" y="1782650"/>
            <a:ext cx="6459998" cy="3633749"/>
          </a:xfrm>
          <a:prstGeom prst="rect">
            <a:avLst/>
          </a:prstGeom>
          <a:noFill/>
          <a:ln>
            <a:noFill/>
          </a:ln>
        </p:spPr>
      </p:pic>
      <p:sp>
        <p:nvSpPr>
          <p:cNvPr id="345" name="Google Shape;345;g2d0ff491df4_3_91"/>
          <p:cNvSpPr txBox="1"/>
          <p:nvPr/>
        </p:nvSpPr>
        <p:spPr>
          <a:xfrm>
            <a:off x="3343775" y="5532000"/>
            <a:ext cx="5746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u="sng">
                <a:solidFill>
                  <a:schemeClr val="hlink"/>
                </a:solidFill>
                <a:hlinkClick r:id="rId5"/>
              </a:rPr>
              <a:t>https://youtu.be/asAMnO5BOks?si=kHq4P-vrvK6PmP7p</a:t>
            </a:r>
            <a:r>
              <a:rPr lang="es"/>
              <a:t>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g202fdecf452_0_94"/>
          <p:cNvSpPr txBox="1"/>
          <p:nvPr>
            <p:ph idx="4294967295" type="title"/>
          </p:nvPr>
        </p:nvSpPr>
        <p:spPr>
          <a:xfrm>
            <a:off x="577100" y="946025"/>
            <a:ext cx="11049000" cy="874800"/>
          </a:xfrm>
          <a:prstGeom prst="rect">
            <a:avLst/>
          </a:prstGeom>
          <a:noFill/>
          <a:ln>
            <a:noFill/>
          </a:ln>
        </p:spPr>
        <p:txBody>
          <a:bodyPr anchorCtr="0" anchor="ctr" bIns="45700" lIns="91425" spcFirstLastPara="1" rIns="91425" wrap="square" tIns="13325">
            <a:noAutofit/>
          </a:bodyPr>
          <a:lstStyle/>
          <a:p>
            <a:pPr indent="0" lvl="0" marL="12700" rtl="0" algn="ctr">
              <a:lnSpc>
                <a:spcPct val="90000"/>
              </a:lnSpc>
              <a:spcBef>
                <a:spcPts val="0"/>
              </a:spcBef>
              <a:spcAft>
                <a:spcPts val="0"/>
              </a:spcAft>
              <a:buClr>
                <a:srgbClr val="2D5395"/>
              </a:buClr>
              <a:buSzPts val="2800"/>
              <a:buFont typeface="Calibri"/>
              <a:buNone/>
            </a:pPr>
            <a:r>
              <a:rPr b="1" lang="es" sz="3600">
                <a:latin typeface="Calibri"/>
                <a:ea typeface="Calibri"/>
                <a:cs typeface="Calibri"/>
                <a:sym typeface="Calibri"/>
              </a:rPr>
              <a:t>Toma de datos de temperatura superficial con el termómetro de infrarrojos</a:t>
            </a:r>
            <a:endParaRPr b="1" sz="3600">
              <a:latin typeface="Calibri"/>
              <a:ea typeface="Calibri"/>
              <a:cs typeface="Calibri"/>
              <a:sym typeface="Calibri"/>
            </a:endParaRPr>
          </a:p>
        </p:txBody>
      </p:sp>
      <p:sp>
        <p:nvSpPr>
          <p:cNvPr id="821" name="Google Shape;821;g202fdecf452_0_94"/>
          <p:cNvSpPr txBox="1"/>
          <p:nvPr/>
        </p:nvSpPr>
        <p:spPr>
          <a:xfrm>
            <a:off x="445825" y="2154600"/>
            <a:ext cx="6055800" cy="1254000"/>
          </a:xfrm>
          <a:prstGeom prst="rect">
            <a:avLst/>
          </a:prstGeom>
          <a:noFill/>
          <a:ln>
            <a:noFill/>
          </a:ln>
        </p:spPr>
        <p:txBody>
          <a:bodyPr anchorCtr="0" anchor="t" bIns="0" lIns="0" spcFirstLastPara="1" rIns="0" wrap="square" tIns="13325">
            <a:spAutoFit/>
          </a:bodyPr>
          <a:lstStyle/>
          <a:p>
            <a:pPr indent="0" lvl="0" marL="1587" marR="0" rtl="0" algn="ctr">
              <a:spcBef>
                <a:spcPts val="0"/>
              </a:spcBef>
              <a:spcAft>
                <a:spcPts val="0"/>
              </a:spcAft>
              <a:buNone/>
            </a:pPr>
            <a:r>
              <a:rPr b="1" lang="es" sz="1800">
                <a:solidFill>
                  <a:srgbClr val="262626"/>
                </a:solidFill>
                <a:latin typeface="Calibri"/>
                <a:ea typeface="Calibri"/>
                <a:cs typeface="Calibri"/>
                <a:sym typeface="Calibri"/>
              </a:rPr>
              <a:t>¿Cómo?</a:t>
            </a:r>
            <a:endParaRPr sz="1800">
              <a:solidFill>
                <a:srgbClr val="262626"/>
              </a:solidFill>
              <a:latin typeface="Calibri"/>
              <a:ea typeface="Calibri"/>
              <a:cs typeface="Calibri"/>
              <a:sym typeface="Calibri"/>
            </a:endParaRPr>
          </a:p>
          <a:p>
            <a:pPr indent="0" lvl="0" marL="1587" marR="0" rtl="0" algn="just">
              <a:lnSpc>
                <a:spcPct val="80000"/>
              </a:lnSpc>
              <a:spcBef>
                <a:spcPts val="600"/>
              </a:spcBef>
              <a:spcAft>
                <a:spcPts val="0"/>
              </a:spcAft>
              <a:buNone/>
            </a:pPr>
            <a:r>
              <a:rPr lang="es" sz="1800">
                <a:solidFill>
                  <a:srgbClr val="262626"/>
                </a:solidFill>
                <a:latin typeface="Calibri"/>
                <a:ea typeface="Calibri"/>
                <a:cs typeface="Calibri"/>
                <a:sym typeface="Calibri"/>
              </a:rPr>
              <a:t>Sostén tu brazo extendido totalmente y apunta el instrumento al suelo. Después de presionar el gatillo, lee la lectura de la pantalla cuando se estabilice incluyendo décimas de grado Celsius (la lectura permanece durante 7 segundos, luego se apaga)</a:t>
            </a:r>
            <a:endParaRPr sz="1800">
              <a:solidFill>
                <a:srgbClr val="262626"/>
              </a:solidFill>
              <a:latin typeface="Calibri"/>
              <a:ea typeface="Calibri"/>
              <a:cs typeface="Calibri"/>
              <a:sym typeface="Calibri"/>
            </a:endParaRPr>
          </a:p>
        </p:txBody>
      </p:sp>
      <p:sp>
        <p:nvSpPr>
          <p:cNvPr id="822" name="Google Shape;822;g202fdecf452_0_94"/>
          <p:cNvSpPr txBox="1"/>
          <p:nvPr/>
        </p:nvSpPr>
        <p:spPr>
          <a:xfrm>
            <a:off x="445825" y="3626400"/>
            <a:ext cx="6055800" cy="1108800"/>
          </a:xfrm>
          <a:prstGeom prst="rect">
            <a:avLst/>
          </a:prstGeom>
          <a:noFill/>
          <a:ln>
            <a:noFill/>
          </a:ln>
        </p:spPr>
        <p:txBody>
          <a:bodyPr anchorCtr="0" anchor="t" bIns="0" lIns="0" spcFirstLastPara="1" rIns="0" wrap="square" tIns="12700">
            <a:spAutoFit/>
          </a:bodyPr>
          <a:lstStyle/>
          <a:p>
            <a:pPr indent="0" lvl="0" marL="0" marR="0" rtl="0" algn="ctr">
              <a:spcBef>
                <a:spcPts val="0"/>
              </a:spcBef>
              <a:spcAft>
                <a:spcPts val="0"/>
              </a:spcAft>
              <a:buNone/>
            </a:pPr>
            <a:r>
              <a:rPr b="1" lang="es" sz="1800">
                <a:solidFill>
                  <a:srgbClr val="262626"/>
                </a:solidFill>
                <a:latin typeface="Calibri"/>
                <a:ea typeface="Calibri"/>
                <a:cs typeface="Calibri"/>
                <a:sym typeface="Calibri"/>
              </a:rPr>
              <a:t>¿Cuándo?</a:t>
            </a:r>
            <a:endParaRPr sz="1800">
              <a:solidFill>
                <a:srgbClr val="262626"/>
              </a:solidFill>
              <a:latin typeface="Calibri"/>
              <a:ea typeface="Calibri"/>
              <a:cs typeface="Calibri"/>
              <a:sym typeface="Calibri"/>
            </a:endParaRPr>
          </a:p>
          <a:p>
            <a:pPr indent="0" lvl="0" marL="0" marR="0" rtl="0" algn="just">
              <a:lnSpc>
                <a:spcPct val="80000"/>
              </a:lnSpc>
              <a:spcBef>
                <a:spcPts val="600"/>
              </a:spcBef>
              <a:spcAft>
                <a:spcPts val="0"/>
              </a:spcAft>
              <a:buNone/>
            </a:pPr>
            <a:r>
              <a:rPr lang="es" sz="1800">
                <a:solidFill>
                  <a:srgbClr val="262626"/>
                </a:solidFill>
                <a:latin typeface="Calibri"/>
                <a:ea typeface="Calibri"/>
                <a:cs typeface="Calibri"/>
                <a:sym typeface="Calibri"/>
              </a:rPr>
              <a:t>La temperatura superficial puede tomarse a cualquier hora durante el día. </a:t>
            </a:r>
            <a:endParaRPr sz="1800">
              <a:solidFill>
                <a:srgbClr val="262626"/>
              </a:solidFill>
              <a:latin typeface="Calibri"/>
              <a:ea typeface="Calibri"/>
              <a:cs typeface="Calibri"/>
              <a:sym typeface="Calibri"/>
            </a:endParaRPr>
          </a:p>
          <a:p>
            <a:pPr indent="0" lvl="0" marL="0" marR="0" rtl="0" algn="just">
              <a:lnSpc>
                <a:spcPct val="80000"/>
              </a:lnSpc>
              <a:spcBef>
                <a:spcPts val="600"/>
              </a:spcBef>
              <a:spcAft>
                <a:spcPts val="0"/>
              </a:spcAft>
              <a:buNone/>
            </a:pPr>
            <a:r>
              <a:rPr lang="es" sz="1800">
                <a:solidFill>
                  <a:srgbClr val="262626"/>
                </a:solidFill>
                <a:latin typeface="Calibri"/>
                <a:ea typeface="Calibri"/>
                <a:cs typeface="Calibri"/>
                <a:sym typeface="Calibri"/>
              </a:rPr>
              <a:t>Tenga en cuenta los objetivos de su investigación.</a:t>
            </a:r>
            <a:endParaRPr sz="1800">
              <a:solidFill>
                <a:srgbClr val="262626"/>
              </a:solidFill>
              <a:latin typeface="Calibri"/>
              <a:ea typeface="Calibri"/>
              <a:cs typeface="Calibri"/>
              <a:sym typeface="Calibri"/>
            </a:endParaRPr>
          </a:p>
        </p:txBody>
      </p:sp>
      <p:sp>
        <p:nvSpPr>
          <p:cNvPr id="823" name="Google Shape;823;g202fdecf452_0_94"/>
          <p:cNvSpPr txBox="1"/>
          <p:nvPr/>
        </p:nvSpPr>
        <p:spPr>
          <a:xfrm>
            <a:off x="445825" y="4953000"/>
            <a:ext cx="6055800" cy="810300"/>
          </a:xfrm>
          <a:prstGeom prst="rect">
            <a:avLst/>
          </a:prstGeom>
          <a:noFill/>
          <a:ln>
            <a:noFill/>
          </a:ln>
        </p:spPr>
        <p:txBody>
          <a:bodyPr anchorCtr="0" anchor="t" bIns="0" lIns="0" spcFirstLastPara="1" rIns="0" wrap="square" tIns="12700">
            <a:spAutoFit/>
          </a:bodyPr>
          <a:lstStyle/>
          <a:p>
            <a:pPr indent="0" lvl="0" marL="0" marR="0" rtl="0" algn="ctr">
              <a:spcBef>
                <a:spcPts val="0"/>
              </a:spcBef>
              <a:spcAft>
                <a:spcPts val="0"/>
              </a:spcAft>
              <a:buNone/>
            </a:pPr>
            <a:r>
              <a:rPr b="1" lang="es" sz="1800">
                <a:solidFill>
                  <a:srgbClr val="262626"/>
                </a:solidFill>
                <a:latin typeface="Calibri"/>
                <a:ea typeface="Calibri"/>
                <a:cs typeface="Calibri"/>
                <a:sym typeface="Calibri"/>
              </a:rPr>
              <a:t>¿Cuántas?</a:t>
            </a:r>
            <a:endParaRPr sz="1800">
              <a:solidFill>
                <a:srgbClr val="262626"/>
              </a:solidFill>
              <a:latin typeface="Calibri"/>
              <a:ea typeface="Calibri"/>
              <a:cs typeface="Calibri"/>
              <a:sym typeface="Calibri"/>
            </a:endParaRPr>
          </a:p>
          <a:p>
            <a:pPr indent="0" lvl="0" marL="0" marR="0" rtl="0" algn="just">
              <a:lnSpc>
                <a:spcPct val="80000"/>
              </a:lnSpc>
              <a:spcBef>
                <a:spcPts val="600"/>
              </a:spcBef>
              <a:spcAft>
                <a:spcPts val="0"/>
              </a:spcAft>
              <a:buNone/>
            </a:pPr>
            <a:r>
              <a:rPr lang="es" sz="1800">
                <a:solidFill>
                  <a:srgbClr val="262626"/>
                </a:solidFill>
                <a:latin typeface="Calibri"/>
                <a:ea typeface="Calibri"/>
                <a:cs typeface="Calibri"/>
                <a:sym typeface="Calibri"/>
              </a:rPr>
              <a:t>Toma nueve mediciones aleatorias distantes 5 m una de la otra en el sitio de estudio homogéneo. </a:t>
            </a:r>
            <a:endParaRPr sz="1800">
              <a:solidFill>
                <a:srgbClr val="262626"/>
              </a:solidFill>
              <a:latin typeface="Calibri"/>
              <a:ea typeface="Calibri"/>
              <a:cs typeface="Calibri"/>
              <a:sym typeface="Calibri"/>
            </a:endParaRPr>
          </a:p>
        </p:txBody>
      </p:sp>
      <p:pic>
        <p:nvPicPr>
          <p:cNvPr id="824" name="Google Shape;824;g202fdecf452_0_94"/>
          <p:cNvPicPr preferRelativeResize="0"/>
          <p:nvPr/>
        </p:nvPicPr>
        <p:blipFill rotWithShape="1">
          <a:blip r:embed="rId3">
            <a:alphaModFix/>
          </a:blip>
          <a:srcRect b="0" l="0" r="0" t="0"/>
          <a:stretch/>
        </p:blipFill>
        <p:spPr>
          <a:xfrm>
            <a:off x="6781850" y="2193475"/>
            <a:ext cx="4686299" cy="3485252"/>
          </a:xfrm>
          <a:prstGeom prst="rect">
            <a:avLst/>
          </a:prstGeom>
          <a:noFill/>
          <a:ln>
            <a:noFill/>
          </a:ln>
        </p:spPr>
      </p:pic>
      <p:sp>
        <p:nvSpPr>
          <p:cNvPr id="825" name="Google Shape;825;g202fdecf452_0_94"/>
          <p:cNvSpPr txBox="1"/>
          <p:nvPr/>
        </p:nvSpPr>
        <p:spPr>
          <a:xfrm>
            <a:off x="9532550" y="5763300"/>
            <a:ext cx="1935600" cy="166200"/>
          </a:xfrm>
          <a:prstGeom prst="rect">
            <a:avLst/>
          </a:prstGeom>
          <a:noFill/>
          <a:ln>
            <a:noFill/>
          </a:ln>
        </p:spPr>
        <p:txBody>
          <a:bodyPr anchorCtr="0" anchor="t" bIns="0" lIns="0" spcFirstLastPara="1" rIns="0" wrap="square" tIns="12050">
            <a:spAutoFit/>
          </a:bodyPr>
          <a:lstStyle/>
          <a:p>
            <a:pPr indent="0" lvl="0" marL="12700" marR="0" rtl="0" algn="l">
              <a:spcBef>
                <a:spcPts val="0"/>
              </a:spcBef>
              <a:spcAft>
                <a:spcPts val="0"/>
              </a:spcAft>
              <a:buNone/>
            </a:pPr>
            <a:r>
              <a:rPr lang="es" sz="1000">
                <a:solidFill>
                  <a:schemeClr val="dk1"/>
                </a:solidFill>
                <a:latin typeface="Calibri"/>
                <a:ea typeface="Calibri"/>
                <a:cs typeface="Calibri"/>
                <a:sym typeface="Calibri"/>
              </a:rPr>
              <a:t>Crédito de la foto</a:t>
            </a:r>
            <a:r>
              <a:rPr lang="es" sz="1000">
                <a:solidFill>
                  <a:schemeClr val="dk1"/>
                </a:solidFill>
                <a:latin typeface="Calibri"/>
                <a:ea typeface="Calibri"/>
                <a:cs typeface="Calibri"/>
                <a:sym typeface="Calibri"/>
              </a:rPr>
              <a:t>: Kevin Czajkowski</a:t>
            </a:r>
            <a:endParaRPr sz="10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g202fdecf452_0_105"/>
          <p:cNvSpPr txBox="1"/>
          <p:nvPr/>
        </p:nvSpPr>
        <p:spPr>
          <a:xfrm>
            <a:off x="634250" y="784075"/>
            <a:ext cx="10896600" cy="67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lang="es" sz="4000">
                <a:solidFill>
                  <a:schemeClr val="dk1"/>
                </a:solidFill>
                <a:latin typeface="Calibri"/>
                <a:ea typeface="Calibri"/>
                <a:cs typeface="Calibri"/>
                <a:sym typeface="Calibri"/>
              </a:rPr>
              <a:t>Precauciones:</a:t>
            </a:r>
            <a:endParaRPr b="1" i="0" sz="4000" u="none" cap="none" strike="noStrike">
              <a:solidFill>
                <a:schemeClr val="dk1"/>
              </a:solidFill>
              <a:latin typeface="Calibri"/>
              <a:ea typeface="Calibri"/>
              <a:cs typeface="Calibri"/>
              <a:sym typeface="Calibri"/>
            </a:endParaRPr>
          </a:p>
        </p:txBody>
      </p:sp>
      <p:sp>
        <p:nvSpPr>
          <p:cNvPr id="831" name="Google Shape;831;g202fdecf452_0_105"/>
          <p:cNvSpPr/>
          <p:nvPr/>
        </p:nvSpPr>
        <p:spPr>
          <a:xfrm>
            <a:off x="1737225" y="2433050"/>
            <a:ext cx="3680700" cy="36117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2" name="Google Shape;832;g202fdecf452_0_105"/>
          <p:cNvSpPr txBox="1"/>
          <p:nvPr/>
        </p:nvSpPr>
        <p:spPr>
          <a:xfrm>
            <a:off x="1617150" y="1535000"/>
            <a:ext cx="42672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 sz="2000">
                <a:solidFill>
                  <a:schemeClr val="dk1"/>
                </a:solidFill>
                <a:latin typeface="Calibri"/>
                <a:ea typeface="Calibri"/>
                <a:cs typeface="Calibri"/>
                <a:sym typeface="Calibri"/>
              </a:rPr>
              <a:t>No tomar mediciones en nuestra propia sombra</a:t>
            </a:r>
            <a:endParaRPr sz="2000">
              <a:latin typeface="Calibri"/>
              <a:ea typeface="Calibri"/>
              <a:cs typeface="Calibri"/>
              <a:sym typeface="Calibri"/>
            </a:endParaRPr>
          </a:p>
        </p:txBody>
      </p:sp>
      <p:sp>
        <p:nvSpPr>
          <p:cNvPr id="833" name="Google Shape;833;g202fdecf452_0_105"/>
          <p:cNvSpPr/>
          <p:nvPr/>
        </p:nvSpPr>
        <p:spPr>
          <a:xfrm>
            <a:off x="6913972" y="2433052"/>
            <a:ext cx="3513900" cy="3611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4" name="Google Shape;834;g202fdecf452_0_105"/>
          <p:cNvSpPr txBox="1"/>
          <p:nvPr/>
        </p:nvSpPr>
        <p:spPr>
          <a:xfrm>
            <a:off x="6711200" y="1535000"/>
            <a:ext cx="4490100" cy="935700"/>
          </a:xfrm>
          <a:prstGeom prst="rect">
            <a:avLst/>
          </a:prstGeom>
          <a:noFill/>
          <a:ln>
            <a:noFill/>
          </a:ln>
        </p:spPr>
        <p:txBody>
          <a:bodyPr anchorCtr="0" anchor="t" bIns="0" lIns="0" spcFirstLastPara="1" rIns="0" wrap="square" tIns="12050">
            <a:spAutoFit/>
          </a:bodyPr>
          <a:lstStyle/>
          <a:p>
            <a:pPr indent="0" lvl="0" marL="12700" marR="0" rtl="0" algn="l">
              <a:spcBef>
                <a:spcPts val="0"/>
              </a:spcBef>
              <a:spcAft>
                <a:spcPts val="0"/>
              </a:spcAft>
              <a:buNone/>
            </a:pPr>
            <a:r>
              <a:rPr lang="es" sz="2000">
                <a:solidFill>
                  <a:schemeClr val="dk1"/>
                </a:solidFill>
                <a:latin typeface="Calibri"/>
                <a:ea typeface="Calibri"/>
                <a:cs typeface="Calibri"/>
                <a:sym typeface="Calibri"/>
              </a:rPr>
              <a:t>Extienda su brazo en enfrente de usted para tomar las observaciones. No mida la temperatura de sus pies.</a:t>
            </a:r>
            <a:endParaRPr sz="200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g202fdecf452_0_110"/>
          <p:cNvSpPr txBox="1"/>
          <p:nvPr/>
        </p:nvSpPr>
        <p:spPr>
          <a:xfrm>
            <a:off x="2230350" y="561075"/>
            <a:ext cx="7731300" cy="675600"/>
          </a:xfrm>
          <a:prstGeom prst="rect">
            <a:avLst/>
          </a:prstGeom>
          <a:noFill/>
          <a:ln>
            <a:noFill/>
          </a:ln>
        </p:spPr>
        <p:txBody>
          <a:bodyPr anchorCtr="0" anchor="t" bIns="91425" lIns="91425" spcFirstLastPara="1" rIns="91425" wrap="square" tIns="91425">
            <a:noAutofit/>
          </a:bodyPr>
          <a:lstStyle/>
          <a:p>
            <a:pPr indent="0" lvl="0" marL="12700" rtl="0" algn="ctr">
              <a:spcBef>
                <a:spcPts val="0"/>
              </a:spcBef>
              <a:spcAft>
                <a:spcPts val="0"/>
              </a:spcAft>
              <a:buClr>
                <a:srgbClr val="000000"/>
              </a:buClr>
              <a:buFont typeface="Arial"/>
              <a:buNone/>
            </a:pPr>
            <a:r>
              <a:rPr b="1" lang="es" sz="3600">
                <a:solidFill>
                  <a:schemeClr val="dk1"/>
                </a:solidFill>
                <a:latin typeface="Calibri"/>
                <a:ea typeface="Calibri"/>
                <a:cs typeface="Calibri"/>
                <a:sym typeface="Calibri"/>
              </a:rPr>
              <a:t>¡Precaución! Shock térmico</a:t>
            </a:r>
            <a:endParaRPr sz="3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1" sz="3600">
              <a:solidFill>
                <a:schemeClr val="dk1"/>
              </a:solidFill>
              <a:latin typeface="Calibri"/>
              <a:ea typeface="Calibri"/>
              <a:cs typeface="Calibri"/>
              <a:sym typeface="Calibri"/>
            </a:endParaRPr>
          </a:p>
        </p:txBody>
      </p:sp>
      <p:sp>
        <p:nvSpPr>
          <p:cNvPr id="840" name="Google Shape;840;g202fdecf452_0_110"/>
          <p:cNvSpPr txBox="1"/>
          <p:nvPr/>
        </p:nvSpPr>
        <p:spPr>
          <a:xfrm>
            <a:off x="920100" y="1236675"/>
            <a:ext cx="10744200" cy="1323900"/>
          </a:xfrm>
          <a:prstGeom prst="rect">
            <a:avLst/>
          </a:prstGeom>
          <a:noFill/>
          <a:ln>
            <a:noFill/>
          </a:ln>
        </p:spPr>
        <p:txBody>
          <a:bodyPr anchorCtr="0" anchor="t" bIns="0" lIns="0" spcFirstLastPara="1" rIns="0" wrap="square" tIns="12050">
            <a:spAutoFit/>
          </a:bodyPr>
          <a:lstStyle/>
          <a:p>
            <a:pPr indent="0" lvl="0" marL="12700" marR="0" rtl="0" algn="l">
              <a:spcBef>
                <a:spcPts val="0"/>
              </a:spcBef>
              <a:spcAft>
                <a:spcPts val="0"/>
              </a:spcAft>
              <a:buNone/>
            </a:pPr>
            <a:r>
              <a:rPr lang="es" sz="1800">
                <a:solidFill>
                  <a:schemeClr val="dk1"/>
                </a:solidFill>
                <a:latin typeface="Calibri"/>
                <a:ea typeface="Calibri"/>
                <a:cs typeface="Calibri"/>
                <a:sym typeface="Calibri"/>
              </a:rPr>
              <a:t>Cuando la temperatura del aire en su sitio varía más de 5ºC de la temperatura del aire del lugar de almacenamiento del IRT (termómetro), colóquelo afuera por lo menos 60 min. antes de tomar datos.</a:t>
            </a:r>
            <a:endParaRPr sz="1800">
              <a:latin typeface="Calibri"/>
              <a:ea typeface="Calibri"/>
              <a:cs typeface="Calibri"/>
              <a:sym typeface="Calibri"/>
            </a:endParaRPr>
          </a:p>
          <a:p>
            <a:pPr indent="0" lvl="0" marL="12700" marR="0" rtl="0" algn="l">
              <a:spcBef>
                <a:spcPts val="0"/>
              </a:spcBef>
              <a:spcAft>
                <a:spcPts val="0"/>
              </a:spcAft>
              <a:buNone/>
            </a:pPr>
            <a:r>
              <a:rPr lang="es" sz="1800">
                <a:solidFill>
                  <a:schemeClr val="dk1"/>
                </a:solidFill>
                <a:latin typeface="Calibri"/>
                <a:ea typeface="Calibri"/>
                <a:cs typeface="Calibri"/>
                <a:sym typeface="Calibri"/>
              </a:rPr>
              <a:t>O puede hacer un guante térmico usando un mitón de horno con tela de felpa.</a:t>
            </a:r>
            <a:endParaRPr sz="1800">
              <a:latin typeface="Calibri"/>
              <a:ea typeface="Calibri"/>
              <a:cs typeface="Calibri"/>
              <a:sym typeface="Calibri"/>
            </a:endParaRPr>
          </a:p>
          <a:p>
            <a:pPr indent="0" lvl="0" marL="12700" marR="0" rtl="0" algn="l">
              <a:spcBef>
                <a:spcPts val="13"/>
              </a:spcBef>
              <a:spcAft>
                <a:spcPts val="0"/>
              </a:spcAft>
              <a:buNone/>
            </a:pPr>
            <a:r>
              <a:t/>
            </a:r>
            <a:endParaRPr b="1" i="1" sz="1300">
              <a:solidFill>
                <a:schemeClr val="dk1"/>
              </a:solidFill>
              <a:latin typeface="Calibri"/>
              <a:ea typeface="Calibri"/>
              <a:cs typeface="Calibri"/>
              <a:sym typeface="Calibri"/>
            </a:endParaRPr>
          </a:p>
          <a:p>
            <a:pPr indent="0" lvl="0" marL="12700" marR="0" rtl="0" algn="l">
              <a:spcBef>
                <a:spcPts val="13"/>
              </a:spcBef>
              <a:spcAft>
                <a:spcPts val="0"/>
              </a:spcAft>
              <a:buNone/>
            </a:pPr>
            <a:r>
              <a:rPr b="1" i="1" lang="es" sz="1800">
                <a:solidFill>
                  <a:schemeClr val="dk1"/>
                </a:solidFill>
                <a:latin typeface="Calibri"/>
                <a:ea typeface="Calibri"/>
                <a:cs typeface="Calibri"/>
                <a:sym typeface="Calibri"/>
              </a:rPr>
              <a:t>                                                         Instrucciones para usar el TIR con guante térmico:</a:t>
            </a:r>
            <a:endParaRPr sz="1800">
              <a:solidFill>
                <a:schemeClr val="dk1"/>
              </a:solidFill>
              <a:latin typeface="Calibri"/>
              <a:ea typeface="Calibri"/>
              <a:cs typeface="Calibri"/>
              <a:sym typeface="Calibri"/>
            </a:endParaRPr>
          </a:p>
        </p:txBody>
      </p:sp>
      <p:sp>
        <p:nvSpPr>
          <p:cNvPr id="841" name="Google Shape;841;g202fdecf452_0_110"/>
          <p:cNvSpPr txBox="1"/>
          <p:nvPr/>
        </p:nvSpPr>
        <p:spPr>
          <a:xfrm>
            <a:off x="920000" y="2562775"/>
            <a:ext cx="10744200" cy="3547800"/>
          </a:xfrm>
          <a:prstGeom prst="rect">
            <a:avLst/>
          </a:prstGeom>
          <a:noFill/>
          <a:ln cap="flat" cmpd="sng" w="28950">
            <a:solidFill>
              <a:srgbClr val="4AA1A2"/>
            </a:solidFill>
            <a:prstDash val="solid"/>
            <a:round/>
            <a:headEnd len="sm" w="sm" type="none"/>
            <a:tailEnd len="sm" w="sm" type="none"/>
          </a:ln>
        </p:spPr>
        <p:txBody>
          <a:bodyPr anchorCtr="0" anchor="t" bIns="0" lIns="0" spcFirstLastPara="1" rIns="0" wrap="square" tIns="69200">
            <a:spAutoFit/>
          </a:bodyPr>
          <a:lstStyle/>
          <a:p>
            <a:pPr indent="-157162" lvl="0" marL="1651000" marR="165600" rtl="0" algn="just">
              <a:spcBef>
                <a:spcPts val="0"/>
              </a:spcBef>
              <a:spcAft>
                <a:spcPts val="0"/>
              </a:spcAft>
              <a:buClr>
                <a:schemeClr val="dk1"/>
              </a:buClr>
              <a:buSzPts val="1500"/>
              <a:buFont typeface="Calibri"/>
              <a:buAutoNum type="arabicPeriod"/>
            </a:pPr>
            <a:r>
              <a:rPr lang="es" sz="1500">
                <a:solidFill>
                  <a:schemeClr val="dk1"/>
                </a:solidFill>
                <a:latin typeface="Calibri"/>
                <a:ea typeface="Calibri"/>
                <a:cs typeface="Calibri"/>
                <a:sym typeface="Calibri"/>
              </a:rPr>
              <a:t>Sujetar el guante térmico de manera que el pulgar apunte hacia abajo.</a:t>
            </a:r>
            <a:endParaRPr sz="1500">
              <a:latin typeface="Calibri"/>
              <a:ea typeface="Calibri"/>
              <a:cs typeface="Calibri"/>
              <a:sym typeface="Calibri"/>
            </a:endParaRPr>
          </a:p>
          <a:p>
            <a:pPr indent="-68262" lvl="0" marL="1651000" marR="165600" rtl="0" algn="l">
              <a:spcBef>
                <a:spcPts val="38"/>
              </a:spcBef>
              <a:spcAft>
                <a:spcPts val="0"/>
              </a:spcAft>
              <a:buClr>
                <a:schemeClr val="dk1"/>
              </a:buClr>
              <a:buSzPts val="900"/>
              <a:buFont typeface="Carlito"/>
              <a:buNone/>
            </a:pPr>
            <a:r>
              <a:t/>
            </a:r>
            <a:endParaRPr sz="1500">
              <a:solidFill>
                <a:schemeClr val="dk1"/>
              </a:solidFill>
              <a:latin typeface="Calibri"/>
              <a:ea typeface="Calibri"/>
              <a:cs typeface="Calibri"/>
              <a:sym typeface="Calibri"/>
            </a:endParaRPr>
          </a:p>
          <a:p>
            <a:pPr indent="-157162" lvl="0" marL="1651000" marR="165600" rtl="0" algn="just">
              <a:spcBef>
                <a:spcPts val="0"/>
              </a:spcBef>
              <a:spcAft>
                <a:spcPts val="0"/>
              </a:spcAft>
              <a:buClr>
                <a:schemeClr val="dk1"/>
              </a:buClr>
              <a:buSzPts val="1500"/>
              <a:buFont typeface="Calibri"/>
              <a:buAutoNum type="arabicPeriod"/>
            </a:pPr>
            <a:r>
              <a:rPr lang="es" sz="1500">
                <a:solidFill>
                  <a:schemeClr val="dk1"/>
                </a:solidFill>
                <a:latin typeface="Calibri"/>
                <a:ea typeface="Calibri"/>
                <a:cs typeface="Calibri"/>
                <a:sym typeface="Calibri"/>
              </a:rPr>
              <a:t>Colocar el TIR con la sección del dedo del guante térmico del ojo sensible apuntando a través  del agujero del extremo de la sección del dedo. Hay que asegurarse de que el guante térmico no cubre el ojo sensible y las zonas del láser; asegúrese también de que el guante se ajusta perfectamente a la parte frontal del guante térmico, para evitar que pase el aire a través del  guante térmico (no tenga en cuenta la parte del pulgar del guante).</a:t>
            </a:r>
            <a:endParaRPr sz="1500">
              <a:latin typeface="Calibri"/>
              <a:ea typeface="Calibri"/>
              <a:cs typeface="Calibri"/>
              <a:sym typeface="Calibri"/>
            </a:endParaRPr>
          </a:p>
          <a:p>
            <a:pPr indent="-68262" lvl="0" marL="1651000" marR="165600" rtl="0" algn="l">
              <a:spcBef>
                <a:spcPts val="38"/>
              </a:spcBef>
              <a:spcAft>
                <a:spcPts val="0"/>
              </a:spcAft>
              <a:buClr>
                <a:schemeClr val="dk1"/>
              </a:buClr>
              <a:buSzPts val="900"/>
              <a:buFont typeface="Carlito"/>
              <a:buNone/>
            </a:pPr>
            <a:r>
              <a:t/>
            </a:r>
            <a:endParaRPr sz="1500">
              <a:solidFill>
                <a:schemeClr val="dk1"/>
              </a:solidFill>
              <a:latin typeface="Calibri"/>
              <a:ea typeface="Calibri"/>
              <a:cs typeface="Calibri"/>
              <a:sym typeface="Calibri"/>
            </a:endParaRPr>
          </a:p>
          <a:p>
            <a:pPr indent="-157162" lvl="0" marL="1651000" marR="165600" rtl="0" algn="just">
              <a:spcBef>
                <a:spcPts val="0"/>
              </a:spcBef>
              <a:spcAft>
                <a:spcPts val="0"/>
              </a:spcAft>
              <a:buClr>
                <a:schemeClr val="dk1"/>
              </a:buClr>
              <a:buSzPts val="1500"/>
              <a:buFont typeface="Calibri"/>
              <a:buAutoNum type="arabicPeriod"/>
            </a:pPr>
            <a:r>
              <a:rPr lang="es" sz="1500">
                <a:solidFill>
                  <a:schemeClr val="dk1"/>
                </a:solidFill>
                <a:latin typeface="Calibri"/>
                <a:ea typeface="Calibri"/>
                <a:cs typeface="Calibri"/>
                <a:sym typeface="Calibri"/>
              </a:rPr>
              <a:t>Colocar la pantalla digital de manera que sea visible a través del agujero superior (cuando el pulgar está apuntando hacia abajo).</a:t>
            </a:r>
            <a:endParaRPr sz="1500">
              <a:latin typeface="Calibri"/>
              <a:ea typeface="Calibri"/>
              <a:cs typeface="Calibri"/>
              <a:sym typeface="Calibri"/>
            </a:endParaRPr>
          </a:p>
          <a:p>
            <a:pPr indent="-68262" lvl="0" marL="1651000" marR="165600" rtl="0" algn="l">
              <a:spcBef>
                <a:spcPts val="38"/>
              </a:spcBef>
              <a:spcAft>
                <a:spcPts val="0"/>
              </a:spcAft>
              <a:buClr>
                <a:schemeClr val="dk1"/>
              </a:buClr>
              <a:buSzPts val="900"/>
              <a:buFont typeface="Carlito"/>
              <a:buNone/>
            </a:pPr>
            <a:r>
              <a:t/>
            </a:r>
            <a:endParaRPr sz="1500">
              <a:solidFill>
                <a:schemeClr val="dk1"/>
              </a:solidFill>
              <a:latin typeface="Calibri"/>
              <a:ea typeface="Calibri"/>
              <a:cs typeface="Calibri"/>
              <a:sym typeface="Calibri"/>
            </a:endParaRPr>
          </a:p>
          <a:p>
            <a:pPr indent="-157162" lvl="0" marL="1651000" marR="165600" rtl="0" algn="just">
              <a:spcBef>
                <a:spcPts val="0"/>
              </a:spcBef>
              <a:spcAft>
                <a:spcPts val="0"/>
              </a:spcAft>
              <a:buClr>
                <a:schemeClr val="dk1"/>
              </a:buClr>
              <a:buSzPts val="1500"/>
              <a:buFont typeface="Calibri"/>
              <a:buAutoNum type="arabicPeriod"/>
            </a:pPr>
            <a:r>
              <a:rPr lang="es" sz="1500">
                <a:solidFill>
                  <a:schemeClr val="dk1"/>
                </a:solidFill>
                <a:latin typeface="Calibri"/>
                <a:ea typeface="Calibri"/>
                <a:cs typeface="Calibri"/>
                <a:sym typeface="Calibri"/>
              </a:rPr>
              <a:t>Sacar la mano del guante térmico y usar una goma elástica para ajustar el guante térmico  alrededor del mango del IRT por la abertura grande de la parte inferior del guante térmico.</a:t>
            </a:r>
            <a:endParaRPr sz="1500">
              <a:latin typeface="Calibri"/>
              <a:ea typeface="Calibri"/>
              <a:cs typeface="Calibri"/>
              <a:sym typeface="Calibri"/>
            </a:endParaRPr>
          </a:p>
          <a:p>
            <a:pPr indent="-61912" lvl="0" marL="1651000" marR="165600" rtl="0" algn="l">
              <a:spcBef>
                <a:spcPts val="0"/>
              </a:spcBef>
              <a:spcAft>
                <a:spcPts val="0"/>
              </a:spcAft>
              <a:buClr>
                <a:schemeClr val="dk1"/>
              </a:buClr>
              <a:buSzPts val="1000"/>
              <a:buFont typeface="Carlito"/>
              <a:buNone/>
            </a:pPr>
            <a:r>
              <a:t/>
            </a:r>
            <a:endParaRPr sz="1500">
              <a:solidFill>
                <a:schemeClr val="dk1"/>
              </a:solidFill>
              <a:latin typeface="Calibri"/>
              <a:ea typeface="Calibri"/>
              <a:cs typeface="Calibri"/>
              <a:sym typeface="Calibri"/>
            </a:endParaRPr>
          </a:p>
          <a:p>
            <a:pPr indent="-157162" lvl="0" marL="1651000" marR="165600" rtl="0" algn="just">
              <a:spcBef>
                <a:spcPts val="0"/>
              </a:spcBef>
              <a:spcAft>
                <a:spcPts val="0"/>
              </a:spcAft>
              <a:buClr>
                <a:schemeClr val="dk1"/>
              </a:buClr>
              <a:buSzPts val="1500"/>
              <a:buFont typeface="Calibri"/>
              <a:buAutoNum type="arabicPeriod"/>
            </a:pPr>
            <a:r>
              <a:rPr lang="es" sz="1500">
                <a:solidFill>
                  <a:schemeClr val="dk1"/>
                </a:solidFill>
                <a:latin typeface="Calibri"/>
                <a:ea typeface="Calibri"/>
                <a:cs typeface="Calibri"/>
                <a:sym typeface="Calibri"/>
              </a:rPr>
              <a:t>Manejar el TIR desde el exterior del guante térmico colocando el dedo en el botón de  grabación y apretando.</a:t>
            </a:r>
            <a:endParaRPr sz="1500">
              <a:solidFill>
                <a:schemeClr val="dk1"/>
              </a:solidFill>
              <a:latin typeface="Calibri"/>
              <a:ea typeface="Calibri"/>
              <a:cs typeface="Calibri"/>
              <a:sym typeface="Calibri"/>
            </a:endParaRPr>
          </a:p>
          <a:p>
            <a:pPr indent="0" lvl="0" marL="0" marR="165600" rtl="0" algn="just">
              <a:spcBef>
                <a:spcPts val="0"/>
              </a:spcBef>
              <a:spcAft>
                <a:spcPts val="0"/>
              </a:spcAft>
              <a:buNone/>
            </a:pPr>
            <a:r>
              <a:t/>
            </a:r>
            <a:endParaRPr sz="1500">
              <a:solidFill>
                <a:schemeClr val="dk1"/>
              </a:solidFill>
              <a:latin typeface="Calibri"/>
              <a:ea typeface="Calibri"/>
              <a:cs typeface="Calibri"/>
              <a:sym typeface="Calibri"/>
            </a:endParaRPr>
          </a:p>
        </p:txBody>
      </p:sp>
      <p:sp>
        <p:nvSpPr>
          <p:cNvPr id="842" name="Google Shape;842;g202fdecf452_0_110"/>
          <p:cNvSpPr/>
          <p:nvPr/>
        </p:nvSpPr>
        <p:spPr>
          <a:xfrm>
            <a:off x="990600" y="2576125"/>
            <a:ext cx="1358100" cy="345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g202fdecf452_0_122"/>
          <p:cNvSpPr txBox="1"/>
          <p:nvPr/>
        </p:nvSpPr>
        <p:spPr>
          <a:xfrm>
            <a:off x="539000" y="825225"/>
            <a:ext cx="11068200" cy="443100"/>
          </a:xfrm>
          <a:prstGeom prst="rect">
            <a:avLst/>
          </a:prstGeom>
          <a:noFill/>
          <a:ln>
            <a:noFill/>
          </a:ln>
        </p:spPr>
        <p:txBody>
          <a:bodyPr anchorCtr="0" anchor="t" bIns="0" lIns="0" spcFirstLastPara="1" rIns="0" wrap="square" tIns="12050">
            <a:spAutoFit/>
          </a:bodyPr>
          <a:lstStyle/>
          <a:p>
            <a:pPr indent="0" lvl="0" marL="90487" marR="0" rtl="0" algn="ctr">
              <a:spcBef>
                <a:spcPts val="0"/>
              </a:spcBef>
              <a:spcAft>
                <a:spcPts val="0"/>
              </a:spcAft>
              <a:buNone/>
            </a:pPr>
            <a:r>
              <a:rPr b="1" lang="es" sz="2800">
                <a:solidFill>
                  <a:schemeClr val="dk1"/>
                </a:solidFill>
                <a:latin typeface="Calibri"/>
                <a:ea typeface="Calibri"/>
                <a:cs typeface="Calibri"/>
                <a:sym typeface="Calibri"/>
              </a:rPr>
              <a:t>Registre nubes y estelas de  condensación usando el Protocolo de nubes</a:t>
            </a:r>
            <a:endParaRPr sz="2800">
              <a:solidFill>
                <a:schemeClr val="dk1"/>
              </a:solidFill>
              <a:latin typeface="Calibri"/>
              <a:ea typeface="Calibri"/>
              <a:cs typeface="Calibri"/>
              <a:sym typeface="Calibri"/>
            </a:endParaRPr>
          </a:p>
        </p:txBody>
      </p:sp>
      <p:grpSp>
        <p:nvGrpSpPr>
          <p:cNvPr id="848" name="Google Shape;848;g202fdecf452_0_122"/>
          <p:cNvGrpSpPr/>
          <p:nvPr/>
        </p:nvGrpSpPr>
        <p:grpSpPr>
          <a:xfrm>
            <a:off x="6519664" y="1372650"/>
            <a:ext cx="3795441" cy="4873800"/>
            <a:chOff x="5227320" y="1904998"/>
            <a:chExt cx="3796200" cy="4873800"/>
          </a:xfrm>
        </p:grpSpPr>
        <p:sp>
          <p:nvSpPr>
            <p:cNvPr id="849" name="Google Shape;849;g202fdecf452_0_122"/>
            <p:cNvSpPr/>
            <p:nvPr/>
          </p:nvSpPr>
          <p:spPr>
            <a:xfrm>
              <a:off x="5266944" y="1944623"/>
              <a:ext cx="3660600" cy="4738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0" name="Google Shape;850;g202fdecf452_0_122"/>
            <p:cNvSpPr/>
            <p:nvPr/>
          </p:nvSpPr>
          <p:spPr>
            <a:xfrm>
              <a:off x="5227320" y="1904998"/>
              <a:ext cx="3796200" cy="48738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1" name="Google Shape;851;g202fdecf452_0_122"/>
            <p:cNvSpPr/>
            <p:nvPr/>
          </p:nvSpPr>
          <p:spPr>
            <a:xfrm>
              <a:off x="5267705" y="1945385"/>
              <a:ext cx="3660775" cy="4738370"/>
            </a:xfrm>
            <a:custGeom>
              <a:rect b="b" l="l" r="r" t="t"/>
              <a:pathLst>
                <a:path extrusionOk="0" h="4738370" w="3660775">
                  <a:moveTo>
                    <a:pt x="0" y="4738116"/>
                  </a:moveTo>
                  <a:lnTo>
                    <a:pt x="3660648" y="4738116"/>
                  </a:lnTo>
                  <a:lnTo>
                    <a:pt x="3660648" y="0"/>
                  </a:lnTo>
                  <a:lnTo>
                    <a:pt x="0" y="0"/>
                  </a:lnTo>
                  <a:lnTo>
                    <a:pt x="0" y="4738116"/>
                  </a:lnTo>
                  <a:close/>
                </a:path>
              </a:pathLst>
            </a:custGeom>
            <a:noFill/>
            <a:ln cap="flat" cmpd="sng" w="28950">
              <a:solidFill>
                <a:srgbClr val="4AA1A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52" name="Google Shape;852;g202fdecf452_0_122"/>
          <p:cNvGrpSpPr/>
          <p:nvPr/>
        </p:nvGrpSpPr>
        <p:grpSpPr>
          <a:xfrm>
            <a:off x="1948543" y="1372817"/>
            <a:ext cx="3901511" cy="4873466"/>
            <a:chOff x="5297423" y="1060703"/>
            <a:chExt cx="3780900" cy="5143500"/>
          </a:xfrm>
        </p:grpSpPr>
        <p:sp>
          <p:nvSpPr>
            <p:cNvPr id="853" name="Google Shape;853;g202fdecf452_0_122"/>
            <p:cNvSpPr/>
            <p:nvPr/>
          </p:nvSpPr>
          <p:spPr>
            <a:xfrm>
              <a:off x="5524360" y="1210195"/>
              <a:ext cx="3343800" cy="47943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4" name="Google Shape;854;g202fdecf452_0_122"/>
            <p:cNvSpPr/>
            <p:nvPr/>
          </p:nvSpPr>
          <p:spPr>
            <a:xfrm>
              <a:off x="5297423" y="1060703"/>
              <a:ext cx="3780900" cy="51435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55" name="Google Shape;855;g202fdecf452_0_122"/>
          <p:cNvSpPr/>
          <p:nvPr/>
        </p:nvSpPr>
        <p:spPr>
          <a:xfrm>
            <a:off x="2001500" y="4849125"/>
            <a:ext cx="3795600" cy="1251900"/>
          </a:xfrm>
          <a:prstGeom prst="rect">
            <a:avLst/>
          </a:prstGeom>
          <a:noFill/>
          <a:ln cap="flat" cmpd="sng" w="762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79"/>
          <p:cNvSpPr txBox="1"/>
          <p:nvPr>
            <p:ph idx="4294967295" type="title"/>
          </p:nvPr>
        </p:nvSpPr>
        <p:spPr>
          <a:xfrm>
            <a:off x="917844" y="835887"/>
            <a:ext cx="10446900" cy="732300"/>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4000">
                <a:solidFill>
                  <a:schemeClr val="dk1"/>
                </a:solidFill>
                <a:latin typeface="Calibri"/>
                <a:ea typeface="Calibri"/>
                <a:cs typeface="Calibri"/>
                <a:sym typeface="Calibri"/>
              </a:rPr>
              <a:t>Entrada de datos en Globe.gov</a:t>
            </a:r>
            <a:endParaRPr sz="4000">
              <a:latin typeface="Calibri"/>
              <a:ea typeface="Calibri"/>
              <a:cs typeface="Calibri"/>
              <a:sym typeface="Calibri"/>
            </a:endParaRPr>
          </a:p>
        </p:txBody>
      </p:sp>
      <p:sp>
        <p:nvSpPr>
          <p:cNvPr id="861" name="Google Shape;861;p79"/>
          <p:cNvSpPr txBox="1"/>
          <p:nvPr/>
        </p:nvSpPr>
        <p:spPr>
          <a:xfrm>
            <a:off x="1040375" y="1819375"/>
            <a:ext cx="10152300" cy="3786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i="0" lang="es" sz="2000" u="none" cap="none" strike="noStrike">
                <a:solidFill>
                  <a:schemeClr val="dk1"/>
                </a:solidFill>
                <a:latin typeface="Calibri"/>
                <a:ea typeface="Calibri"/>
                <a:cs typeface="Calibri"/>
                <a:sym typeface="Calibri"/>
              </a:rPr>
              <a:t>Los datos se pueden ingresar al sitio web de GLOBE de tres maneras:</a:t>
            </a:r>
            <a:endParaRPr i="0" sz="2000" u="none" cap="none" strike="noStrike">
              <a:solidFill>
                <a:schemeClr val="dk1"/>
              </a:solidFill>
              <a:latin typeface="Calibri"/>
              <a:ea typeface="Calibri"/>
              <a:cs typeface="Calibri"/>
              <a:sym typeface="Calibri"/>
            </a:endParaRPr>
          </a:p>
          <a:p>
            <a:pPr indent="-431800" lvl="0" marL="514350" marR="0" rtl="0" algn="just">
              <a:lnSpc>
                <a:spcPct val="100000"/>
              </a:lnSpc>
              <a:spcBef>
                <a:spcPts val="2400"/>
              </a:spcBef>
              <a:spcAft>
                <a:spcPts val="0"/>
              </a:spcAft>
              <a:buClr>
                <a:schemeClr val="dk1"/>
              </a:buClr>
              <a:buSzPts val="2000"/>
              <a:buFont typeface="Calibri"/>
              <a:buAutoNum type="arabicPeriod"/>
            </a:pPr>
            <a:r>
              <a:rPr i="0" lang="es" sz="2000" u="sng" cap="none" strike="noStrike">
                <a:solidFill>
                  <a:schemeClr val="dk1"/>
                </a:solidFill>
                <a:latin typeface="Calibri"/>
                <a:ea typeface="Calibri"/>
                <a:cs typeface="Calibri"/>
                <a:sym typeface="Calibri"/>
                <a:hlinkClick r:id="rId3">
                  <a:extLst>
                    <a:ext uri="{A12FA001-AC4F-418D-AE19-62706E023703}">
                      <ahyp:hlinkClr val="tx"/>
                    </a:ext>
                  </a:extLst>
                </a:hlinkClick>
              </a:rPr>
              <a:t>Ingreso de datos – Formato de escritorio</a:t>
            </a:r>
            <a:r>
              <a:rPr i="0" lang="es" sz="2000" u="none" cap="none" strike="noStrike">
                <a:solidFill>
                  <a:schemeClr val="dk1"/>
                </a:solidFill>
                <a:latin typeface="Calibri"/>
                <a:ea typeface="Calibri"/>
                <a:cs typeface="Calibri"/>
                <a:sym typeface="Calibri"/>
              </a:rPr>
              <a:t>: estas páginas son para ingresar datos ambientales, recopilados en sitios definidos, de acuerdo con protocolos y utilizando instrumentación aprobada, para ingresar en la base de datos científica oficial de GLOBE.</a:t>
            </a:r>
            <a:endParaRPr i="0" sz="2000" u="none" cap="none" strike="noStrike">
              <a:solidFill>
                <a:schemeClr val="dk1"/>
              </a:solidFill>
              <a:latin typeface="Calibri"/>
              <a:ea typeface="Calibri"/>
              <a:cs typeface="Calibri"/>
              <a:sym typeface="Calibri"/>
            </a:endParaRPr>
          </a:p>
          <a:p>
            <a:pPr indent="-431800" lvl="0" marL="514350" marR="0" rtl="0" algn="just">
              <a:lnSpc>
                <a:spcPct val="100000"/>
              </a:lnSpc>
              <a:spcBef>
                <a:spcPts val="2400"/>
              </a:spcBef>
              <a:spcAft>
                <a:spcPts val="0"/>
              </a:spcAft>
              <a:buClr>
                <a:schemeClr val="dk1"/>
              </a:buClr>
              <a:buSzPts val="2000"/>
              <a:buFont typeface="Calibri"/>
              <a:buAutoNum type="arabicPeriod"/>
            </a:pPr>
            <a:r>
              <a:rPr i="0" lang="es" sz="2000" u="sng" cap="none" strike="noStrike">
                <a:solidFill>
                  <a:schemeClr val="dk1"/>
                </a:solidFill>
                <a:latin typeface="Calibri"/>
                <a:ea typeface="Calibri"/>
                <a:cs typeface="Calibri"/>
                <a:sym typeface="Calibri"/>
                <a:hlinkClick r:id="rId4">
                  <a:extLst>
                    <a:ext uri="{A12FA001-AC4F-418D-AE19-62706E023703}">
                      <ahyp:hlinkClr val="tx"/>
                    </a:ext>
                  </a:extLst>
                </a:hlinkClick>
              </a:rPr>
              <a:t>Ingreso de datos por correo electrónico</a:t>
            </a:r>
            <a:r>
              <a:rPr i="0" lang="es" sz="2000" u="none" cap="none" strike="noStrike">
                <a:solidFill>
                  <a:schemeClr val="dk1"/>
                </a:solidFill>
                <a:latin typeface="Calibri"/>
                <a:ea typeface="Calibri"/>
                <a:cs typeface="Calibri"/>
                <a:sym typeface="Calibri"/>
              </a:rPr>
              <a:t>: si la conectividad es un problema, los datos también se pueden ingresar por correo electrónico. </a:t>
            </a:r>
            <a:endParaRPr i="0" sz="2000" u="none" cap="none" strike="noStrike">
              <a:solidFill>
                <a:schemeClr val="dk1"/>
              </a:solidFill>
              <a:latin typeface="Calibri"/>
              <a:ea typeface="Calibri"/>
              <a:cs typeface="Calibri"/>
              <a:sym typeface="Calibri"/>
            </a:endParaRPr>
          </a:p>
          <a:p>
            <a:pPr indent="-431800" lvl="0" marL="514350" marR="0" rtl="0" algn="just">
              <a:lnSpc>
                <a:spcPct val="100000"/>
              </a:lnSpc>
              <a:spcBef>
                <a:spcPts val="2400"/>
              </a:spcBef>
              <a:spcAft>
                <a:spcPts val="0"/>
              </a:spcAft>
              <a:buClr>
                <a:schemeClr val="dk1"/>
              </a:buClr>
              <a:buSzPts val="2000"/>
              <a:buFont typeface="Calibri"/>
              <a:buAutoNum type="arabicPeriod"/>
            </a:pPr>
            <a:r>
              <a:rPr i="0" lang="es" sz="2000" u="sng" cap="none" strike="noStrike">
                <a:solidFill>
                  <a:schemeClr val="dk1"/>
                </a:solidFill>
                <a:latin typeface="Calibri"/>
                <a:ea typeface="Calibri"/>
                <a:cs typeface="Calibri"/>
                <a:sym typeface="Calibri"/>
                <a:hlinkClick r:id="rId5">
                  <a:extLst>
                    <a:ext uri="{A12FA001-AC4F-418D-AE19-62706E023703}">
                      <ahyp:hlinkClr val="tx"/>
                    </a:ext>
                  </a:extLst>
                </a:hlinkClick>
              </a:rPr>
              <a:t>Aplicación de datos mediante la App GLOBE Observer</a:t>
            </a:r>
            <a:r>
              <a:rPr i="0" lang="es" sz="2000" u="none" cap="none" strike="noStrike">
                <a:solidFill>
                  <a:schemeClr val="dk1"/>
                </a:solidFill>
                <a:latin typeface="Calibri"/>
                <a:ea typeface="Calibri"/>
                <a:cs typeface="Calibri"/>
                <a:sym typeface="Calibri"/>
              </a:rPr>
              <a:t>: la aplicación permite a los usuarios ingresar datos directamente desde un dispositivo iOS o Android para cualquier protocolo GLOBE.</a:t>
            </a:r>
            <a:endParaRPr i="0" sz="2000" u="none" cap="none" strike="noStrik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54"/>
          <p:cNvSpPr txBox="1"/>
          <p:nvPr>
            <p:ph idx="4294967295" type="title"/>
          </p:nvPr>
        </p:nvSpPr>
        <p:spPr>
          <a:xfrm>
            <a:off x="1930648" y="810125"/>
            <a:ext cx="8330700" cy="633600"/>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600">
                <a:solidFill>
                  <a:schemeClr val="dk1"/>
                </a:solidFill>
                <a:latin typeface="Calibri"/>
                <a:ea typeface="Calibri"/>
                <a:cs typeface="Calibri"/>
                <a:sym typeface="Calibri"/>
              </a:rPr>
              <a:t>Ejemplos de preguntas de investigación</a:t>
            </a:r>
            <a:endParaRPr sz="3600">
              <a:latin typeface="Calibri"/>
              <a:ea typeface="Calibri"/>
              <a:cs typeface="Calibri"/>
              <a:sym typeface="Calibri"/>
            </a:endParaRPr>
          </a:p>
        </p:txBody>
      </p:sp>
      <p:sp>
        <p:nvSpPr>
          <p:cNvPr id="867" name="Google Shape;867;p54"/>
          <p:cNvSpPr txBox="1"/>
          <p:nvPr/>
        </p:nvSpPr>
        <p:spPr>
          <a:xfrm>
            <a:off x="748550" y="1628250"/>
            <a:ext cx="10687200" cy="4397100"/>
          </a:xfrm>
          <a:prstGeom prst="rect">
            <a:avLst/>
          </a:prstGeom>
          <a:solidFill>
            <a:srgbClr val="FAF6E5"/>
          </a:solidFill>
          <a:ln>
            <a:noFill/>
          </a:ln>
        </p:spPr>
        <p:txBody>
          <a:bodyPr anchorCtr="0" anchor="t" bIns="45700" lIns="91425" spcFirstLastPara="1" rIns="91425" wrap="square" tIns="45700">
            <a:noAutofit/>
          </a:bodyPr>
          <a:lstStyle/>
          <a:p>
            <a:pPr indent="-355600" lvl="0" marL="457200" rtl="0" algn="just">
              <a:lnSpc>
                <a:spcPct val="100000"/>
              </a:lnSpc>
              <a:spcBef>
                <a:spcPts val="1000"/>
              </a:spcBef>
              <a:spcAft>
                <a:spcPts val="0"/>
              </a:spcAft>
              <a:buClr>
                <a:schemeClr val="dk1"/>
              </a:buClr>
              <a:buSzPts val="2000"/>
              <a:buFont typeface="Calibri"/>
              <a:buChar char="●"/>
            </a:pPr>
            <a:r>
              <a:rPr lang="es" sz="2000">
                <a:solidFill>
                  <a:schemeClr val="dk1"/>
                </a:solidFill>
                <a:highlight>
                  <a:srgbClr val="FAF6E5"/>
                </a:highlight>
                <a:latin typeface="Calibri"/>
                <a:ea typeface="Calibri"/>
                <a:cs typeface="Calibri"/>
                <a:sym typeface="Calibri"/>
              </a:rPr>
              <a:t>¿En qué meses son más frecuentes los incendios forestales en mi localidad?</a:t>
            </a:r>
            <a:endParaRPr sz="2000">
              <a:solidFill>
                <a:schemeClr val="dk1"/>
              </a:solidFill>
              <a:highlight>
                <a:srgbClr val="FAF6E5"/>
              </a:highlight>
              <a:latin typeface="Calibri"/>
              <a:ea typeface="Calibri"/>
              <a:cs typeface="Calibri"/>
              <a:sym typeface="Calibri"/>
            </a:endParaRPr>
          </a:p>
          <a:p>
            <a:pPr indent="-355600" lvl="0" marL="457200" rtl="0" algn="just">
              <a:lnSpc>
                <a:spcPct val="100000"/>
              </a:lnSpc>
              <a:spcBef>
                <a:spcPts val="1200"/>
              </a:spcBef>
              <a:spcAft>
                <a:spcPts val="0"/>
              </a:spcAft>
              <a:buClr>
                <a:schemeClr val="dk1"/>
              </a:buClr>
              <a:buSzPts val="2000"/>
              <a:buFont typeface="Calibri"/>
              <a:buChar char="●"/>
            </a:pPr>
            <a:r>
              <a:rPr lang="es" sz="2000">
                <a:solidFill>
                  <a:schemeClr val="dk1"/>
                </a:solidFill>
                <a:highlight>
                  <a:srgbClr val="FAF6E5"/>
                </a:highlight>
                <a:latin typeface="Calibri"/>
                <a:ea typeface="Calibri"/>
                <a:cs typeface="Calibri"/>
                <a:sym typeface="Calibri"/>
              </a:rPr>
              <a:t>¿Hay indicios de cambio climático que puedan verse en los árboles de mi entorno, tal vez florecen antes o se les caen las hojas antes de lo habitual?</a:t>
            </a:r>
            <a:endParaRPr sz="2000">
              <a:solidFill>
                <a:schemeClr val="dk1"/>
              </a:solidFill>
              <a:highlight>
                <a:srgbClr val="FAF6E5"/>
              </a:highlight>
              <a:latin typeface="Calibri"/>
              <a:ea typeface="Calibri"/>
              <a:cs typeface="Calibri"/>
              <a:sym typeface="Calibri"/>
            </a:endParaRPr>
          </a:p>
          <a:p>
            <a:pPr indent="-355600" lvl="0" marL="457200" rtl="0" algn="just">
              <a:lnSpc>
                <a:spcPct val="100000"/>
              </a:lnSpc>
              <a:spcBef>
                <a:spcPts val="1000"/>
              </a:spcBef>
              <a:spcAft>
                <a:spcPts val="0"/>
              </a:spcAft>
              <a:buClr>
                <a:schemeClr val="dk1"/>
              </a:buClr>
              <a:buSzPts val="2000"/>
              <a:buFont typeface="Calibri"/>
              <a:buChar char="●"/>
            </a:pPr>
            <a:r>
              <a:rPr lang="es" sz="2000">
                <a:solidFill>
                  <a:schemeClr val="dk1"/>
                </a:solidFill>
                <a:highlight>
                  <a:srgbClr val="FAF6E5"/>
                </a:highlight>
                <a:latin typeface="Calibri"/>
                <a:ea typeface="Calibri"/>
                <a:cs typeface="Calibri"/>
                <a:sym typeface="Calibri"/>
              </a:rPr>
              <a:t>¿Cuáles son los árboles de mi localidad que resisten mejor las temperatura altas, las sequías, heladas y tormentas?</a:t>
            </a:r>
            <a:endParaRPr sz="2000">
              <a:solidFill>
                <a:schemeClr val="dk1"/>
              </a:solidFill>
              <a:highlight>
                <a:srgbClr val="FAF6E5"/>
              </a:highlight>
              <a:latin typeface="Calibri"/>
              <a:ea typeface="Calibri"/>
              <a:cs typeface="Calibri"/>
              <a:sym typeface="Calibri"/>
            </a:endParaRPr>
          </a:p>
          <a:p>
            <a:pPr indent="-355600" lvl="0" marL="457200" rtl="0" algn="just">
              <a:lnSpc>
                <a:spcPct val="100000"/>
              </a:lnSpc>
              <a:spcBef>
                <a:spcPts val="1000"/>
              </a:spcBef>
              <a:spcAft>
                <a:spcPts val="0"/>
              </a:spcAft>
              <a:buClr>
                <a:schemeClr val="dk1"/>
              </a:buClr>
              <a:buSzPts val="2000"/>
              <a:buFont typeface="Calibri"/>
              <a:buChar char="●"/>
            </a:pPr>
            <a:r>
              <a:rPr lang="es" sz="2000">
                <a:solidFill>
                  <a:schemeClr val="dk1"/>
                </a:solidFill>
                <a:highlight>
                  <a:srgbClr val="FAF6E5"/>
                </a:highlight>
                <a:latin typeface="Calibri"/>
                <a:ea typeface="Calibri"/>
                <a:cs typeface="Calibri"/>
                <a:sym typeface="Calibri"/>
              </a:rPr>
              <a:t>¿Cómo ayudan los árboles de mi localidad a cuidar a las otras plantas de eventos climáticos extremos?</a:t>
            </a:r>
            <a:endParaRPr sz="2000">
              <a:solidFill>
                <a:schemeClr val="dk1"/>
              </a:solidFill>
              <a:highlight>
                <a:srgbClr val="FAF6E5"/>
              </a:highlight>
              <a:latin typeface="Calibri"/>
              <a:ea typeface="Calibri"/>
              <a:cs typeface="Calibri"/>
              <a:sym typeface="Calibri"/>
            </a:endParaRPr>
          </a:p>
          <a:p>
            <a:pPr indent="-355600" lvl="0" marL="457200" rtl="0" algn="just">
              <a:lnSpc>
                <a:spcPct val="100000"/>
              </a:lnSpc>
              <a:spcBef>
                <a:spcPts val="1000"/>
              </a:spcBef>
              <a:spcAft>
                <a:spcPts val="0"/>
              </a:spcAft>
              <a:buClr>
                <a:schemeClr val="dk1"/>
              </a:buClr>
              <a:buSzPts val="2000"/>
              <a:buFont typeface="Calibri"/>
              <a:buChar char="●"/>
            </a:pPr>
            <a:r>
              <a:rPr lang="es" sz="2000">
                <a:solidFill>
                  <a:schemeClr val="dk1"/>
                </a:solidFill>
                <a:highlight>
                  <a:srgbClr val="FAF6E5"/>
                </a:highlight>
                <a:latin typeface="Calibri"/>
                <a:ea typeface="Calibri"/>
                <a:cs typeface="Calibri"/>
                <a:sym typeface="Calibri"/>
              </a:rPr>
              <a:t>La temperatura superficial, ¿cambia a la sombra de los árboles con respecto a un sitio soleado? ¿Cómo cambia? ¿Cómo se compara con los distintos tipos de cobertura de suelo?</a:t>
            </a:r>
            <a:endParaRPr sz="2000">
              <a:solidFill>
                <a:schemeClr val="dk1"/>
              </a:solidFill>
              <a:highlight>
                <a:srgbClr val="FAF6E5"/>
              </a:highlight>
              <a:latin typeface="Calibri"/>
              <a:ea typeface="Calibri"/>
              <a:cs typeface="Calibri"/>
              <a:sym typeface="Calibri"/>
            </a:endParaRPr>
          </a:p>
          <a:p>
            <a:pPr indent="-355600" lvl="0" marL="457200" rtl="0" algn="just">
              <a:lnSpc>
                <a:spcPct val="100000"/>
              </a:lnSpc>
              <a:spcBef>
                <a:spcPts val="1000"/>
              </a:spcBef>
              <a:spcAft>
                <a:spcPts val="0"/>
              </a:spcAft>
              <a:buClr>
                <a:schemeClr val="dk1"/>
              </a:buClr>
              <a:buSzPts val="2000"/>
              <a:buFont typeface="Calibri"/>
              <a:buChar char="●"/>
            </a:pPr>
            <a:r>
              <a:rPr lang="es" sz="2000">
                <a:solidFill>
                  <a:schemeClr val="dk1"/>
                </a:solidFill>
                <a:highlight>
                  <a:srgbClr val="FAF6E5"/>
                </a:highlight>
                <a:latin typeface="Calibri"/>
                <a:ea typeface="Calibri"/>
                <a:cs typeface="Calibri"/>
                <a:sym typeface="Calibri"/>
              </a:rPr>
              <a:t>¿Hay lugares donde hayan cortado o podado árboles recientemente en mi entorno, ha cambiado la temperatura u otra variable luego de tener menos árboles?</a:t>
            </a:r>
            <a:endParaRPr sz="2000">
              <a:solidFill>
                <a:schemeClr val="dk1"/>
              </a:solidFill>
              <a:highlight>
                <a:srgbClr val="FAF6E5"/>
              </a:highlight>
              <a:latin typeface="Calibri"/>
              <a:ea typeface="Calibri"/>
              <a:cs typeface="Calibri"/>
              <a:sym typeface="Calibri"/>
            </a:endParaRPr>
          </a:p>
          <a:p>
            <a:pPr indent="0" lvl="0" marL="457200" rtl="0" algn="l">
              <a:lnSpc>
                <a:spcPct val="100000"/>
              </a:lnSpc>
              <a:spcBef>
                <a:spcPts val="1200"/>
              </a:spcBef>
              <a:spcAft>
                <a:spcPts val="0"/>
              </a:spcAft>
              <a:buNone/>
            </a:pPr>
            <a:r>
              <a:t/>
            </a:r>
            <a:endParaRPr sz="2000">
              <a:solidFill>
                <a:schemeClr val="dk1"/>
              </a:solidFill>
              <a:highlight>
                <a:srgbClr val="F0EAD2"/>
              </a:highlight>
              <a:latin typeface="Calibri"/>
              <a:ea typeface="Calibri"/>
              <a:cs typeface="Calibri"/>
              <a:sym typeface="Calibri"/>
            </a:endParaRPr>
          </a:p>
          <a:p>
            <a:pPr indent="0" lvl="0" marL="0" rtl="0" algn="l">
              <a:lnSpc>
                <a:spcPct val="100000"/>
              </a:lnSpc>
              <a:spcBef>
                <a:spcPts val="1200"/>
              </a:spcBef>
              <a:spcAft>
                <a:spcPts val="1200"/>
              </a:spcAft>
              <a:buNone/>
            </a:pPr>
            <a:r>
              <a:t/>
            </a:r>
            <a:endParaRPr sz="2000">
              <a:solidFill>
                <a:schemeClr val="dk1"/>
              </a:solidFill>
              <a:highlight>
                <a:srgbClr val="FFFFFF"/>
              </a:highlight>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g202fdecf452_0_139"/>
          <p:cNvSpPr txBox="1"/>
          <p:nvPr>
            <p:ph idx="4294967295" type="title"/>
          </p:nvPr>
        </p:nvSpPr>
        <p:spPr>
          <a:xfrm>
            <a:off x="748550" y="877500"/>
            <a:ext cx="10934700" cy="633600"/>
          </a:xfrm>
          <a:prstGeom prst="rect">
            <a:avLst/>
          </a:prstGeom>
          <a:noFill/>
          <a:ln>
            <a:noFill/>
          </a:ln>
        </p:spPr>
        <p:txBody>
          <a:bodyPr anchorCtr="0" anchor="ctr" bIns="30450" lIns="60950" spcFirstLastPara="1" rIns="60950" wrap="square" tIns="30450">
            <a:normAutofit/>
          </a:bodyPr>
          <a:lstStyle/>
          <a:p>
            <a:pPr indent="0" lvl="0" marL="0" rtl="0" algn="ctr">
              <a:lnSpc>
                <a:spcPct val="100000"/>
              </a:lnSpc>
              <a:spcBef>
                <a:spcPts val="0"/>
              </a:spcBef>
              <a:spcAft>
                <a:spcPts val="0"/>
              </a:spcAft>
              <a:buSzPts val="4400"/>
              <a:buNone/>
            </a:pPr>
            <a:r>
              <a:rPr b="1" lang="es" sz="3600">
                <a:solidFill>
                  <a:schemeClr val="dk1"/>
                </a:solidFill>
                <a:latin typeface="Calibri"/>
                <a:ea typeface="Calibri"/>
                <a:cs typeface="Calibri"/>
                <a:sym typeface="Calibri"/>
              </a:rPr>
              <a:t>Ejemplos de investigaciones presentadas al IVSS</a:t>
            </a:r>
            <a:endParaRPr sz="3600">
              <a:latin typeface="Calibri"/>
              <a:ea typeface="Calibri"/>
              <a:cs typeface="Calibri"/>
              <a:sym typeface="Calibri"/>
            </a:endParaRPr>
          </a:p>
        </p:txBody>
      </p:sp>
      <p:sp>
        <p:nvSpPr>
          <p:cNvPr id="873" name="Google Shape;873;g202fdecf452_0_139"/>
          <p:cNvSpPr txBox="1"/>
          <p:nvPr/>
        </p:nvSpPr>
        <p:spPr>
          <a:xfrm>
            <a:off x="976275" y="5025225"/>
            <a:ext cx="98553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
          </a:p>
        </p:txBody>
      </p:sp>
      <p:sp>
        <p:nvSpPr>
          <p:cNvPr id="874" name="Google Shape;874;g202fdecf452_0_139"/>
          <p:cNvSpPr txBox="1"/>
          <p:nvPr/>
        </p:nvSpPr>
        <p:spPr>
          <a:xfrm>
            <a:off x="215150" y="1637175"/>
            <a:ext cx="11620500" cy="4792200"/>
          </a:xfrm>
          <a:prstGeom prst="rect">
            <a:avLst/>
          </a:prstGeom>
          <a:noFill/>
          <a:ln>
            <a:noFill/>
          </a:ln>
        </p:spPr>
        <p:txBody>
          <a:bodyPr anchorCtr="0" anchor="t" bIns="91425" lIns="91425" spcFirstLastPara="1" rIns="91425" wrap="square" tIns="91425">
            <a:spAutoFit/>
          </a:bodyPr>
          <a:lstStyle/>
          <a:p>
            <a:pPr indent="-330200" lvl="0" marL="457200" rtl="0" algn="l">
              <a:lnSpc>
                <a:spcPct val="100000"/>
              </a:lnSpc>
              <a:spcBef>
                <a:spcPts val="0"/>
              </a:spcBef>
              <a:spcAft>
                <a:spcPts val="0"/>
              </a:spcAft>
              <a:buClr>
                <a:schemeClr val="dk1"/>
              </a:buClr>
              <a:buSzPts val="1600"/>
              <a:buFont typeface="Calibri"/>
              <a:buChar char="●"/>
            </a:pPr>
            <a:r>
              <a:rPr lang="es" sz="1600">
                <a:solidFill>
                  <a:schemeClr val="dk1"/>
                </a:solidFill>
                <a:highlight>
                  <a:srgbClr val="FAF6E5"/>
                </a:highlight>
                <a:latin typeface="Calibri"/>
                <a:ea typeface="Calibri"/>
                <a:cs typeface="Calibri"/>
                <a:sym typeface="Calibri"/>
              </a:rPr>
              <a:t>Influence of trees on summer temperatures in Junín de los Andes, Patagonia, Argentina</a:t>
            </a:r>
            <a:endParaRPr sz="1600">
              <a:solidFill>
                <a:schemeClr val="dk1"/>
              </a:solidFill>
              <a:highlight>
                <a:srgbClr val="FAF6E5"/>
              </a:highlight>
              <a:latin typeface="Calibri"/>
              <a:ea typeface="Calibri"/>
              <a:cs typeface="Calibri"/>
              <a:sym typeface="Calibri"/>
            </a:endParaRPr>
          </a:p>
          <a:p>
            <a:pPr indent="0" lvl="0" marL="457200" rtl="0" algn="l">
              <a:lnSpc>
                <a:spcPct val="100000"/>
              </a:lnSpc>
              <a:spcBef>
                <a:spcPts val="400"/>
              </a:spcBef>
              <a:spcAft>
                <a:spcPts val="0"/>
              </a:spcAft>
              <a:buNone/>
            </a:pPr>
            <a:r>
              <a:rPr lang="es" sz="1600" u="sng">
                <a:solidFill>
                  <a:schemeClr val="hlink"/>
                </a:solidFill>
                <a:highlight>
                  <a:srgbClr val="FAF6E5"/>
                </a:highlight>
                <a:latin typeface="Calibri"/>
                <a:ea typeface="Calibri"/>
                <a:cs typeface="Calibri"/>
                <a:sym typeface="Calibri"/>
                <a:hlinkClick r:id="rId3"/>
              </a:rPr>
              <a:t>https://www.globe.gov/documents/10157/0/10754848/357f63ad-755e-2039-8071-e12aaf80650a</a:t>
            </a:r>
            <a:endParaRPr sz="1600">
              <a:solidFill>
                <a:schemeClr val="dk1"/>
              </a:solidFill>
              <a:highlight>
                <a:srgbClr val="FAF6E5"/>
              </a:highlight>
              <a:latin typeface="Calibri"/>
              <a:ea typeface="Calibri"/>
              <a:cs typeface="Calibri"/>
              <a:sym typeface="Calibri"/>
            </a:endParaRPr>
          </a:p>
          <a:p>
            <a:pPr indent="0" lvl="0" marL="457200" rtl="0" algn="l">
              <a:lnSpc>
                <a:spcPct val="100000"/>
              </a:lnSpc>
              <a:spcBef>
                <a:spcPts val="400"/>
              </a:spcBef>
              <a:spcAft>
                <a:spcPts val="0"/>
              </a:spcAft>
              <a:buNone/>
            </a:pPr>
            <a:r>
              <a:t/>
            </a:r>
            <a:endParaRPr sz="1600">
              <a:solidFill>
                <a:schemeClr val="dk1"/>
              </a:solidFill>
              <a:highlight>
                <a:srgbClr val="FAF6E5"/>
              </a:highlight>
              <a:latin typeface="Calibri"/>
              <a:ea typeface="Calibri"/>
              <a:cs typeface="Calibri"/>
              <a:sym typeface="Calibri"/>
            </a:endParaRPr>
          </a:p>
          <a:p>
            <a:pPr indent="-330200" lvl="0" marL="457200" rtl="0" algn="l">
              <a:lnSpc>
                <a:spcPct val="100000"/>
              </a:lnSpc>
              <a:spcBef>
                <a:spcPts val="400"/>
              </a:spcBef>
              <a:spcAft>
                <a:spcPts val="0"/>
              </a:spcAft>
              <a:buClr>
                <a:schemeClr val="dk1"/>
              </a:buClr>
              <a:buSzPts val="1600"/>
              <a:buFont typeface="Calibri"/>
              <a:buChar char="●"/>
            </a:pPr>
            <a:r>
              <a:rPr lang="es" sz="1600">
                <a:solidFill>
                  <a:schemeClr val="dk1"/>
                </a:solidFill>
                <a:highlight>
                  <a:srgbClr val="FAF6E5"/>
                </a:highlight>
                <a:latin typeface="Calibri"/>
                <a:ea typeface="Calibri"/>
                <a:cs typeface="Calibri"/>
                <a:sym typeface="Calibri"/>
              </a:rPr>
              <a:t>Trees in Haras Santa María Urbanization, Loma verde, Escobar, Buenos Aires, Argentina</a:t>
            </a:r>
            <a:endParaRPr sz="1600">
              <a:solidFill>
                <a:schemeClr val="dk1"/>
              </a:solidFill>
              <a:highlight>
                <a:srgbClr val="FAF6E5"/>
              </a:highlight>
              <a:latin typeface="Calibri"/>
              <a:ea typeface="Calibri"/>
              <a:cs typeface="Calibri"/>
              <a:sym typeface="Calibri"/>
            </a:endParaRPr>
          </a:p>
          <a:p>
            <a:pPr indent="0" lvl="0" marL="457200" rtl="0" algn="l">
              <a:lnSpc>
                <a:spcPct val="100000"/>
              </a:lnSpc>
              <a:spcBef>
                <a:spcPts val="400"/>
              </a:spcBef>
              <a:spcAft>
                <a:spcPts val="0"/>
              </a:spcAft>
              <a:buNone/>
            </a:pPr>
            <a:r>
              <a:rPr lang="es" sz="1600" u="sng">
                <a:solidFill>
                  <a:schemeClr val="hlink"/>
                </a:solidFill>
                <a:highlight>
                  <a:srgbClr val="FAF6E5"/>
                </a:highlight>
                <a:latin typeface="Calibri"/>
                <a:ea typeface="Calibri"/>
                <a:cs typeface="Calibri"/>
                <a:sym typeface="Calibri"/>
                <a:hlinkClick r:id="rId4"/>
              </a:rPr>
              <a:t>https://www.globe.gov/documents/10157/0/10754848/8033605f-d694-b50a-143d-8682abf0e107</a:t>
            </a:r>
            <a:endParaRPr sz="1600">
              <a:solidFill>
                <a:schemeClr val="dk1"/>
              </a:solidFill>
              <a:highlight>
                <a:srgbClr val="FAF6E5"/>
              </a:highlight>
              <a:latin typeface="Calibri"/>
              <a:ea typeface="Calibri"/>
              <a:cs typeface="Calibri"/>
              <a:sym typeface="Calibri"/>
            </a:endParaRPr>
          </a:p>
          <a:p>
            <a:pPr indent="0" lvl="0" marL="457200" rtl="0" algn="l">
              <a:lnSpc>
                <a:spcPct val="100000"/>
              </a:lnSpc>
              <a:spcBef>
                <a:spcPts val="400"/>
              </a:spcBef>
              <a:spcAft>
                <a:spcPts val="0"/>
              </a:spcAft>
              <a:buNone/>
            </a:pPr>
            <a:r>
              <a:t/>
            </a:r>
            <a:endParaRPr sz="1600">
              <a:solidFill>
                <a:schemeClr val="dk1"/>
              </a:solidFill>
              <a:highlight>
                <a:srgbClr val="FAF6E5"/>
              </a:highlight>
              <a:latin typeface="Calibri"/>
              <a:ea typeface="Calibri"/>
              <a:cs typeface="Calibri"/>
              <a:sym typeface="Calibri"/>
            </a:endParaRPr>
          </a:p>
          <a:p>
            <a:pPr indent="-330200" lvl="0" marL="457200" rtl="0" algn="l">
              <a:lnSpc>
                <a:spcPct val="100000"/>
              </a:lnSpc>
              <a:spcBef>
                <a:spcPts val="400"/>
              </a:spcBef>
              <a:spcAft>
                <a:spcPts val="0"/>
              </a:spcAft>
              <a:buClr>
                <a:schemeClr val="dk1"/>
              </a:buClr>
              <a:buSzPts val="1600"/>
              <a:buFont typeface="Calibri"/>
              <a:buChar char="●"/>
            </a:pPr>
            <a:r>
              <a:rPr lang="es" sz="1600">
                <a:solidFill>
                  <a:schemeClr val="dk1"/>
                </a:solidFill>
                <a:highlight>
                  <a:srgbClr val="FAF6E5"/>
                </a:highlight>
                <a:latin typeface="Calibri"/>
                <a:ea typeface="Calibri"/>
                <a:cs typeface="Calibri"/>
                <a:sym typeface="Calibri"/>
              </a:rPr>
              <a:t>Una sombra para Victoria=A shade for Victoria city</a:t>
            </a:r>
            <a:endParaRPr sz="1600">
              <a:solidFill>
                <a:schemeClr val="dk1"/>
              </a:solidFill>
              <a:highlight>
                <a:srgbClr val="FAF6E5"/>
              </a:highlight>
              <a:latin typeface="Calibri"/>
              <a:ea typeface="Calibri"/>
              <a:cs typeface="Calibri"/>
              <a:sym typeface="Calibri"/>
            </a:endParaRPr>
          </a:p>
          <a:p>
            <a:pPr indent="0" lvl="0" marL="457200" rtl="0" algn="l">
              <a:lnSpc>
                <a:spcPct val="100000"/>
              </a:lnSpc>
              <a:spcBef>
                <a:spcPts val="400"/>
              </a:spcBef>
              <a:spcAft>
                <a:spcPts val="0"/>
              </a:spcAft>
              <a:buNone/>
            </a:pPr>
            <a:r>
              <a:rPr lang="es" sz="1600" u="sng">
                <a:solidFill>
                  <a:schemeClr val="hlink"/>
                </a:solidFill>
                <a:highlight>
                  <a:srgbClr val="FAF6E5"/>
                </a:highlight>
                <a:latin typeface="Calibri"/>
                <a:ea typeface="Calibri"/>
                <a:cs typeface="Calibri"/>
                <a:sym typeface="Calibri"/>
                <a:hlinkClick r:id="rId5"/>
              </a:rPr>
              <a:t>https://www.globe.gov/documents/10157/0/10754848/57dd16bd-b37e-3191-a8af-371f5a468be9</a:t>
            </a:r>
            <a:endParaRPr sz="1600">
              <a:solidFill>
                <a:schemeClr val="dk1"/>
              </a:solidFill>
              <a:highlight>
                <a:srgbClr val="FAF6E5"/>
              </a:highlight>
              <a:latin typeface="Calibri"/>
              <a:ea typeface="Calibri"/>
              <a:cs typeface="Calibri"/>
              <a:sym typeface="Calibri"/>
            </a:endParaRPr>
          </a:p>
          <a:p>
            <a:pPr indent="0" lvl="0" marL="457200" rtl="0" algn="l">
              <a:lnSpc>
                <a:spcPct val="100000"/>
              </a:lnSpc>
              <a:spcBef>
                <a:spcPts val="400"/>
              </a:spcBef>
              <a:spcAft>
                <a:spcPts val="0"/>
              </a:spcAft>
              <a:buNone/>
            </a:pPr>
            <a:r>
              <a:t/>
            </a:r>
            <a:endParaRPr sz="1600">
              <a:solidFill>
                <a:schemeClr val="dk1"/>
              </a:solidFill>
              <a:highlight>
                <a:srgbClr val="FAF6E5"/>
              </a:highlight>
              <a:latin typeface="Calibri"/>
              <a:ea typeface="Calibri"/>
              <a:cs typeface="Calibri"/>
              <a:sym typeface="Calibri"/>
            </a:endParaRPr>
          </a:p>
          <a:p>
            <a:pPr indent="-330200" lvl="0" marL="457200" rtl="0" algn="l">
              <a:lnSpc>
                <a:spcPct val="100000"/>
              </a:lnSpc>
              <a:spcBef>
                <a:spcPts val="400"/>
              </a:spcBef>
              <a:spcAft>
                <a:spcPts val="0"/>
              </a:spcAft>
              <a:buClr>
                <a:schemeClr val="dk1"/>
              </a:buClr>
              <a:buSzPts val="1600"/>
              <a:buFont typeface="Calibri"/>
              <a:buChar char="●"/>
            </a:pPr>
            <a:r>
              <a:rPr lang="es" sz="1600">
                <a:solidFill>
                  <a:schemeClr val="dk1"/>
                </a:solidFill>
                <a:highlight>
                  <a:srgbClr val="FAF6E5"/>
                </a:highlight>
                <a:latin typeface="Calibri"/>
                <a:ea typeface="Calibri"/>
                <a:cs typeface="Calibri"/>
                <a:sym typeface="Calibri"/>
              </a:rPr>
              <a:t>Caracterización de la vegetación autóctona presente en el entorno escolar</a:t>
            </a:r>
            <a:endParaRPr sz="1600">
              <a:solidFill>
                <a:schemeClr val="dk1"/>
              </a:solidFill>
              <a:highlight>
                <a:srgbClr val="FAF6E5"/>
              </a:highlight>
              <a:latin typeface="Calibri"/>
              <a:ea typeface="Calibri"/>
              <a:cs typeface="Calibri"/>
              <a:sym typeface="Calibri"/>
            </a:endParaRPr>
          </a:p>
          <a:p>
            <a:pPr indent="0" lvl="0" marL="457200" rtl="0" algn="l">
              <a:lnSpc>
                <a:spcPct val="100000"/>
              </a:lnSpc>
              <a:spcBef>
                <a:spcPts val="400"/>
              </a:spcBef>
              <a:spcAft>
                <a:spcPts val="0"/>
              </a:spcAft>
              <a:buNone/>
            </a:pPr>
            <a:r>
              <a:rPr lang="es" sz="1600" u="sng">
                <a:solidFill>
                  <a:schemeClr val="hlink"/>
                </a:solidFill>
                <a:highlight>
                  <a:srgbClr val="FAF6E5"/>
                </a:highlight>
                <a:latin typeface="Calibri"/>
                <a:ea typeface="Calibri"/>
                <a:cs typeface="Calibri"/>
                <a:sym typeface="Calibri"/>
                <a:hlinkClick r:id="rId6"/>
              </a:rPr>
              <a:t>https://www.globe.gov/documents/10157/0/10754848/6ad9b7b6-3217-886a-23aa-5732d8582612</a:t>
            </a:r>
            <a:endParaRPr sz="1600">
              <a:solidFill>
                <a:schemeClr val="dk1"/>
              </a:solidFill>
              <a:highlight>
                <a:srgbClr val="FAF6E5"/>
              </a:highlight>
              <a:latin typeface="Calibri"/>
              <a:ea typeface="Calibri"/>
              <a:cs typeface="Calibri"/>
              <a:sym typeface="Calibri"/>
            </a:endParaRPr>
          </a:p>
          <a:p>
            <a:pPr indent="0" lvl="0" marL="457200" rtl="0" algn="l">
              <a:lnSpc>
                <a:spcPct val="100000"/>
              </a:lnSpc>
              <a:spcBef>
                <a:spcPts val="400"/>
              </a:spcBef>
              <a:spcAft>
                <a:spcPts val="0"/>
              </a:spcAft>
              <a:buNone/>
            </a:pPr>
            <a:r>
              <a:t/>
            </a:r>
            <a:endParaRPr sz="1600">
              <a:solidFill>
                <a:schemeClr val="dk1"/>
              </a:solidFill>
              <a:highlight>
                <a:srgbClr val="FAF6E5"/>
              </a:highlight>
              <a:latin typeface="Calibri"/>
              <a:ea typeface="Calibri"/>
              <a:cs typeface="Calibri"/>
              <a:sym typeface="Calibri"/>
            </a:endParaRPr>
          </a:p>
          <a:p>
            <a:pPr indent="-330200" lvl="0" marL="457200" rtl="0" algn="l">
              <a:lnSpc>
                <a:spcPct val="100000"/>
              </a:lnSpc>
              <a:spcBef>
                <a:spcPts val="400"/>
              </a:spcBef>
              <a:spcAft>
                <a:spcPts val="0"/>
              </a:spcAft>
              <a:buClr>
                <a:schemeClr val="dk1"/>
              </a:buClr>
              <a:buSzPts val="1600"/>
              <a:buFont typeface="Calibri"/>
              <a:buChar char="●"/>
            </a:pPr>
            <a:r>
              <a:rPr lang="es" sz="1600">
                <a:solidFill>
                  <a:schemeClr val="dk1"/>
                </a:solidFill>
                <a:highlight>
                  <a:srgbClr val="FAF6E5"/>
                </a:highlight>
                <a:latin typeface="Calibri"/>
                <a:ea typeface="Calibri"/>
                <a:cs typeface="Calibri"/>
                <a:sym typeface="Calibri"/>
              </a:rPr>
              <a:t>Cuidamos nuestro parque El Limoncito de la Ciudad de </a:t>
            </a:r>
            <a:r>
              <a:rPr lang="es" sz="1600">
                <a:solidFill>
                  <a:schemeClr val="dk1"/>
                </a:solidFill>
                <a:highlight>
                  <a:srgbClr val="FAF6E5"/>
                </a:highlight>
                <a:latin typeface="Calibri"/>
                <a:ea typeface="Calibri"/>
                <a:cs typeface="Calibri"/>
                <a:sym typeface="Calibri"/>
              </a:rPr>
              <a:t>Barranquilla</a:t>
            </a:r>
            <a:r>
              <a:rPr lang="es" sz="1600">
                <a:solidFill>
                  <a:schemeClr val="dk1"/>
                </a:solidFill>
                <a:highlight>
                  <a:srgbClr val="FAF6E5"/>
                </a:highlight>
                <a:latin typeface="Calibri"/>
                <a:ea typeface="Calibri"/>
                <a:cs typeface="Calibri"/>
                <a:sym typeface="Calibri"/>
              </a:rPr>
              <a:t>, un espacio donde los niños, niñas y adolescentes se recrean de forma resiliente mitigando las altas temperaturas que afectan la salud</a:t>
            </a:r>
            <a:endParaRPr sz="1600">
              <a:solidFill>
                <a:schemeClr val="dk1"/>
              </a:solidFill>
              <a:highlight>
                <a:srgbClr val="FAF6E5"/>
              </a:highlight>
              <a:latin typeface="Calibri"/>
              <a:ea typeface="Calibri"/>
              <a:cs typeface="Calibri"/>
              <a:sym typeface="Calibri"/>
            </a:endParaRPr>
          </a:p>
          <a:p>
            <a:pPr indent="457200" lvl="0" marL="0" rtl="0" algn="l">
              <a:lnSpc>
                <a:spcPct val="100000"/>
              </a:lnSpc>
              <a:spcBef>
                <a:spcPts val="400"/>
              </a:spcBef>
              <a:spcAft>
                <a:spcPts val="0"/>
              </a:spcAft>
              <a:buNone/>
            </a:pPr>
            <a:r>
              <a:rPr lang="es" sz="1600" u="sng">
                <a:solidFill>
                  <a:schemeClr val="hlink"/>
                </a:solidFill>
                <a:highlight>
                  <a:srgbClr val="FAF6E5"/>
                </a:highlight>
                <a:latin typeface="Calibri"/>
                <a:ea typeface="Calibri"/>
                <a:cs typeface="Calibri"/>
                <a:sym typeface="Calibri"/>
                <a:hlinkClick r:id="rId7"/>
              </a:rPr>
              <a:t>https://www.globe.gov/documents/10157/0/10754848/60d3ecdd-746a-6724-7f48-0b154f7f2879</a:t>
            </a:r>
            <a:endParaRPr sz="1600">
              <a:solidFill>
                <a:schemeClr val="dk1"/>
              </a:solidFill>
              <a:highlight>
                <a:srgbClr val="FAF6E5"/>
              </a:highlight>
              <a:latin typeface="Calibri"/>
              <a:ea typeface="Calibri"/>
              <a:cs typeface="Calibri"/>
              <a:sym typeface="Calibri"/>
            </a:endParaRPr>
          </a:p>
          <a:p>
            <a:pPr indent="457200" lvl="0" marL="0" rtl="0" algn="l">
              <a:lnSpc>
                <a:spcPct val="100000"/>
              </a:lnSpc>
              <a:spcBef>
                <a:spcPts val="0"/>
              </a:spcBef>
              <a:spcAft>
                <a:spcPts val="0"/>
              </a:spcAft>
              <a:buNone/>
            </a:pPr>
            <a:r>
              <a:t/>
            </a:r>
            <a:endParaRPr sz="1600">
              <a:solidFill>
                <a:schemeClr val="dk1"/>
              </a:solidFill>
              <a:highlight>
                <a:srgbClr val="FAF6E5"/>
              </a:highlight>
              <a:latin typeface="Calibri"/>
              <a:ea typeface="Calibri"/>
              <a:cs typeface="Calibri"/>
              <a:sym typeface="Calibri"/>
            </a:endParaRPr>
          </a:p>
        </p:txBody>
      </p:sp>
      <p:sp>
        <p:nvSpPr>
          <p:cNvPr id="875" name="Google Shape;875;g202fdecf452_0_139"/>
          <p:cNvSpPr txBox="1"/>
          <p:nvPr/>
        </p:nvSpPr>
        <p:spPr>
          <a:xfrm>
            <a:off x="0" y="0"/>
            <a:ext cx="3000000" cy="5541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400"/>
              </a:spcAft>
              <a:buNone/>
            </a:pPr>
            <a:r>
              <a:t/>
            </a:r>
            <a:endParaRPr sz="2400">
              <a:solidFill>
                <a:schemeClr val="dk1"/>
              </a:solidFill>
              <a:highlight>
                <a:srgbClr val="FFFFFF"/>
              </a:highlight>
            </a:endParaRPr>
          </a:p>
        </p:txBody>
      </p:sp>
      <p:pic>
        <p:nvPicPr>
          <p:cNvPr id="876" name="Google Shape;876;g202fdecf452_0_139">
            <a:hlinkClick r:id="rId8"/>
          </p:cNvPr>
          <p:cNvPicPr preferRelativeResize="0"/>
          <p:nvPr/>
        </p:nvPicPr>
        <p:blipFill>
          <a:blip r:embed="rId9">
            <a:alphaModFix/>
          </a:blip>
          <a:stretch>
            <a:fillRect/>
          </a:stretch>
        </p:blipFill>
        <p:spPr>
          <a:xfrm>
            <a:off x="9039600" y="2804017"/>
            <a:ext cx="2999999" cy="124995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g1f7aa13143c_0_0"/>
          <p:cNvSpPr txBox="1"/>
          <p:nvPr>
            <p:ph type="title"/>
          </p:nvPr>
        </p:nvSpPr>
        <p:spPr>
          <a:xfrm>
            <a:off x="636319" y="780762"/>
            <a:ext cx="10919400" cy="710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a:t>Tutoriales:</a:t>
            </a:r>
            <a:endParaRPr/>
          </a:p>
        </p:txBody>
      </p:sp>
      <p:sp>
        <p:nvSpPr>
          <p:cNvPr id="882" name="Google Shape;882;g1f7aa13143c_0_0"/>
          <p:cNvSpPr txBox="1"/>
          <p:nvPr/>
        </p:nvSpPr>
        <p:spPr>
          <a:xfrm>
            <a:off x="636325" y="1649100"/>
            <a:ext cx="11161200" cy="4362300"/>
          </a:xfrm>
          <a:prstGeom prst="rect">
            <a:avLst/>
          </a:prstGeom>
          <a:noFill/>
          <a:ln>
            <a:noFill/>
          </a:ln>
        </p:spPr>
        <p:txBody>
          <a:bodyPr anchorCtr="0" anchor="t" bIns="91425" lIns="91425" spcFirstLastPara="1" rIns="91425" wrap="square" tIns="91425">
            <a:noAutofit/>
          </a:bodyPr>
          <a:lstStyle/>
          <a:p>
            <a:pPr indent="-381000" lvl="0" marL="457200" rtl="0" algn="just">
              <a:spcBef>
                <a:spcPts val="0"/>
              </a:spcBef>
              <a:spcAft>
                <a:spcPts val="0"/>
              </a:spcAft>
              <a:buClr>
                <a:schemeClr val="dk1"/>
              </a:buClr>
              <a:buSzPts val="2400"/>
              <a:buFont typeface="Calibri"/>
              <a:buChar char="●"/>
            </a:pPr>
            <a:r>
              <a:rPr lang="es" sz="2400">
                <a:solidFill>
                  <a:schemeClr val="dk1"/>
                </a:solidFill>
                <a:latin typeface="Calibri"/>
                <a:ea typeface="Calibri"/>
                <a:cs typeface="Calibri"/>
                <a:sym typeface="Calibri"/>
              </a:rPr>
              <a:t>Elaboración de un clinómetro</a:t>
            </a:r>
            <a:endParaRPr sz="2400">
              <a:solidFill>
                <a:schemeClr val="dk1"/>
              </a:solidFill>
              <a:latin typeface="Calibri"/>
              <a:ea typeface="Calibri"/>
              <a:cs typeface="Calibri"/>
              <a:sym typeface="Calibri"/>
            </a:endParaRPr>
          </a:p>
          <a:p>
            <a:pPr indent="0" lvl="0" marL="457200" rtl="0" algn="just">
              <a:spcBef>
                <a:spcPts val="0"/>
              </a:spcBef>
              <a:spcAft>
                <a:spcPts val="0"/>
              </a:spcAft>
              <a:buNone/>
            </a:pPr>
            <a:r>
              <a:t/>
            </a:r>
            <a:endParaRPr sz="1200">
              <a:solidFill>
                <a:schemeClr val="dk1"/>
              </a:solidFill>
              <a:latin typeface="Calibri"/>
              <a:ea typeface="Calibri"/>
              <a:cs typeface="Calibri"/>
              <a:sym typeface="Calibri"/>
            </a:endParaRPr>
          </a:p>
          <a:p>
            <a:pPr indent="-381000" lvl="0" marL="457200" rtl="0" algn="just">
              <a:spcBef>
                <a:spcPts val="0"/>
              </a:spcBef>
              <a:spcAft>
                <a:spcPts val="0"/>
              </a:spcAft>
              <a:buClr>
                <a:schemeClr val="dk1"/>
              </a:buClr>
              <a:buSzPts val="2400"/>
              <a:buFont typeface="Calibri"/>
              <a:buChar char="●"/>
            </a:pPr>
            <a:r>
              <a:rPr lang="es" sz="2400">
                <a:solidFill>
                  <a:schemeClr val="dk1"/>
                </a:solidFill>
                <a:latin typeface="Calibri"/>
                <a:ea typeface="Calibri"/>
                <a:cs typeface="Calibri"/>
                <a:sym typeface="Calibri"/>
              </a:rPr>
              <a:t>Medición de Altura de los árboles con un clinómetro</a:t>
            </a:r>
            <a:endParaRPr sz="2400">
              <a:solidFill>
                <a:schemeClr val="dk1"/>
              </a:solidFill>
              <a:latin typeface="Calibri"/>
              <a:ea typeface="Calibri"/>
              <a:cs typeface="Calibri"/>
              <a:sym typeface="Calibri"/>
            </a:endParaRPr>
          </a:p>
          <a:p>
            <a:pPr indent="0" lvl="0" marL="457200" rtl="0" algn="just">
              <a:spcBef>
                <a:spcPts val="0"/>
              </a:spcBef>
              <a:spcAft>
                <a:spcPts val="0"/>
              </a:spcAft>
              <a:buNone/>
            </a:pPr>
            <a:r>
              <a:t/>
            </a:r>
            <a:endParaRPr sz="1000">
              <a:solidFill>
                <a:schemeClr val="dk1"/>
              </a:solidFill>
              <a:latin typeface="Calibri"/>
              <a:ea typeface="Calibri"/>
              <a:cs typeface="Calibri"/>
              <a:sym typeface="Calibri"/>
            </a:endParaRPr>
          </a:p>
          <a:p>
            <a:pPr indent="-381000" lvl="0" marL="457200" marR="0" rtl="0" algn="just">
              <a:lnSpc>
                <a:spcPct val="100000"/>
              </a:lnSpc>
              <a:spcBef>
                <a:spcPts val="0"/>
              </a:spcBef>
              <a:spcAft>
                <a:spcPts val="0"/>
              </a:spcAft>
              <a:buClr>
                <a:schemeClr val="dk1"/>
              </a:buClr>
              <a:buSzPts val="2400"/>
              <a:buFont typeface="Calibri"/>
              <a:buChar char="●"/>
            </a:pPr>
            <a:r>
              <a:rPr lang="es" sz="2400">
                <a:solidFill>
                  <a:schemeClr val="dk1"/>
                </a:solidFill>
                <a:latin typeface="Calibri"/>
                <a:ea typeface="Calibri"/>
                <a:cs typeface="Calibri"/>
                <a:sym typeface="Calibri"/>
              </a:rPr>
              <a:t>Ingreso de datos de Temperatura del aire</a:t>
            </a:r>
            <a:endParaRPr i="0" sz="24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2800"/>
              <a:buFont typeface="Arial"/>
              <a:buNone/>
            </a:pPr>
            <a:r>
              <a:t/>
            </a:r>
            <a:endParaRPr i="0" sz="1100" u="none" cap="none" strike="noStrike">
              <a:solidFill>
                <a:schemeClr val="dk1"/>
              </a:solidFill>
              <a:latin typeface="Calibri"/>
              <a:ea typeface="Calibri"/>
              <a:cs typeface="Calibri"/>
              <a:sym typeface="Calibri"/>
            </a:endParaRPr>
          </a:p>
          <a:p>
            <a:pPr indent="-381000" lvl="0" marL="457200" marR="0" rtl="0" algn="just">
              <a:lnSpc>
                <a:spcPct val="100000"/>
              </a:lnSpc>
              <a:spcBef>
                <a:spcPts val="0"/>
              </a:spcBef>
              <a:spcAft>
                <a:spcPts val="0"/>
              </a:spcAft>
              <a:buClr>
                <a:schemeClr val="dk1"/>
              </a:buClr>
              <a:buSzPts val="2400"/>
              <a:buFont typeface="Calibri"/>
              <a:buChar char="●"/>
            </a:pPr>
            <a:r>
              <a:rPr lang="es" sz="2400">
                <a:solidFill>
                  <a:schemeClr val="dk1"/>
                </a:solidFill>
                <a:latin typeface="Calibri"/>
                <a:ea typeface="Calibri"/>
                <a:cs typeface="Calibri"/>
                <a:sym typeface="Calibri"/>
              </a:rPr>
              <a:t>Ingreso de datos de Temperatura superficial</a:t>
            </a:r>
            <a:endParaRPr sz="2400">
              <a:solidFill>
                <a:schemeClr val="dk1"/>
              </a:solidFill>
              <a:latin typeface="Calibri"/>
              <a:ea typeface="Calibri"/>
              <a:cs typeface="Calibri"/>
              <a:sym typeface="Calibri"/>
            </a:endParaRPr>
          </a:p>
          <a:p>
            <a:pPr indent="0" lvl="0" marL="457200" marR="0" rtl="0" algn="just">
              <a:lnSpc>
                <a:spcPct val="100000"/>
              </a:lnSpc>
              <a:spcBef>
                <a:spcPts val="0"/>
              </a:spcBef>
              <a:spcAft>
                <a:spcPts val="0"/>
              </a:spcAft>
              <a:buNone/>
            </a:pPr>
            <a:r>
              <a:t/>
            </a:r>
            <a:endParaRPr sz="1000">
              <a:solidFill>
                <a:schemeClr val="dk1"/>
              </a:solidFill>
              <a:latin typeface="Calibri"/>
              <a:ea typeface="Calibri"/>
              <a:cs typeface="Calibri"/>
              <a:sym typeface="Calibri"/>
            </a:endParaRPr>
          </a:p>
          <a:p>
            <a:pPr indent="-381000" lvl="0" marL="457200" marR="0" rtl="0" algn="just">
              <a:lnSpc>
                <a:spcPct val="100000"/>
              </a:lnSpc>
              <a:spcBef>
                <a:spcPts val="0"/>
              </a:spcBef>
              <a:spcAft>
                <a:spcPts val="0"/>
              </a:spcAft>
              <a:buClr>
                <a:schemeClr val="dk1"/>
              </a:buClr>
              <a:buSzPts val="2400"/>
              <a:buFont typeface="Calibri"/>
              <a:buChar char="●"/>
            </a:pPr>
            <a:r>
              <a:rPr lang="es" sz="2400">
                <a:solidFill>
                  <a:schemeClr val="dk1"/>
                </a:solidFill>
                <a:latin typeface="Calibri"/>
                <a:ea typeface="Calibri"/>
                <a:cs typeface="Calibri"/>
                <a:sym typeface="Calibri"/>
              </a:rPr>
              <a:t>Ingreso de datos de Altura y circunferencia de los árboles con la app GLOBE Observer</a:t>
            </a:r>
            <a:endParaRPr sz="2400">
              <a:solidFill>
                <a:schemeClr val="dk1"/>
              </a:solidFill>
              <a:latin typeface="Calibri"/>
              <a:ea typeface="Calibri"/>
              <a:cs typeface="Calibri"/>
              <a:sym typeface="Calibri"/>
            </a:endParaRPr>
          </a:p>
          <a:p>
            <a:pPr indent="0" lvl="0" marL="457200" marR="0" rtl="0" algn="just">
              <a:lnSpc>
                <a:spcPct val="100000"/>
              </a:lnSpc>
              <a:spcBef>
                <a:spcPts val="0"/>
              </a:spcBef>
              <a:spcAft>
                <a:spcPts val="0"/>
              </a:spcAft>
              <a:buNone/>
            </a:pPr>
            <a:r>
              <a:t/>
            </a:r>
            <a:endParaRPr sz="1000">
              <a:solidFill>
                <a:schemeClr val="dk1"/>
              </a:solidFill>
              <a:latin typeface="Calibri"/>
              <a:ea typeface="Calibri"/>
              <a:cs typeface="Calibri"/>
              <a:sym typeface="Calibri"/>
            </a:endParaRPr>
          </a:p>
          <a:p>
            <a:pPr indent="-381000" lvl="0" marL="457200" marR="0" rtl="0" algn="just">
              <a:lnSpc>
                <a:spcPct val="100000"/>
              </a:lnSpc>
              <a:spcBef>
                <a:spcPts val="0"/>
              </a:spcBef>
              <a:spcAft>
                <a:spcPts val="0"/>
              </a:spcAft>
              <a:buClr>
                <a:schemeClr val="dk1"/>
              </a:buClr>
              <a:buSzPts val="2400"/>
              <a:buFont typeface="Calibri"/>
              <a:buChar char="●"/>
            </a:pPr>
            <a:r>
              <a:rPr lang="es" sz="2400">
                <a:solidFill>
                  <a:schemeClr val="dk1"/>
                </a:solidFill>
                <a:latin typeface="Calibri"/>
                <a:ea typeface="Calibri"/>
                <a:cs typeface="Calibri"/>
                <a:sym typeface="Calibri"/>
              </a:rPr>
              <a:t>Carga de datos de Altura y circunferencia de los árboles en el sitio web www.globe.gov</a:t>
            </a:r>
            <a:endParaRPr sz="24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300"/>
              <a:buFont typeface="Arial"/>
              <a:buNone/>
            </a:pPr>
            <a:r>
              <a:t/>
            </a:r>
            <a:endParaRPr i="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lang="es" sz="2200">
                <a:solidFill>
                  <a:schemeClr val="dk1"/>
                </a:solidFill>
                <a:latin typeface="Calibri"/>
                <a:ea typeface="Calibri"/>
                <a:cs typeface="Calibri"/>
                <a:sym typeface="Calibri"/>
              </a:rPr>
              <a:t>     </a:t>
            </a:r>
            <a:r>
              <a:rPr i="0" lang="es" sz="2200" u="none" cap="none" strike="noStrike">
                <a:solidFill>
                  <a:schemeClr val="dk1"/>
                </a:solidFill>
                <a:latin typeface="Calibri"/>
                <a:ea typeface="Calibri"/>
                <a:cs typeface="Calibri"/>
                <a:sym typeface="Calibri"/>
              </a:rPr>
              <a:t>En:</a:t>
            </a:r>
            <a:r>
              <a:rPr i="0" lang="es" sz="2500" u="none" cap="none" strike="noStrike">
                <a:solidFill>
                  <a:schemeClr val="dk1"/>
                </a:solidFill>
                <a:latin typeface="Calibri"/>
                <a:ea typeface="Calibri"/>
                <a:cs typeface="Calibri"/>
                <a:sym typeface="Calibri"/>
              </a:rPr>
              <a:t> </a:t>
            </a:r>
            <a:r>
              <a:rPr i="0" lang="es" sz="2000" u="sng" cap="none" strike="noStrike">
                <a:solidFill>
                  <a:schemeClr val="hlink"/>
                </a:solidFill>
                <a:latin typeface="Calibri"/>
                <a:ea typeface="Calibri"/>
                <a:cs typeface="Calibri"/>
                <a:sym typeface="Calibri"/>
                <a:hlinkClick r:id="rId3"/>
              </a:rPr>
              <a:t>https://acortar.link/xPKuDy</a:t>
            </a:r>
            <a:r>
              <a:rPr i="0" lang="es" sz="2000" u="none" cap="none" strike="noStrike">
                <a:solidFill>
                  <a:schemeClr val="dk1"/>
                </a:solidFill>
                <a:latin typeface="Calibri"/>
                <a:ea typeface="Calibri"/>
                <a:cs typeface="Calibri"/>
                <a:sym typeface="Calibri"/>
              </a:rPr>
              <a:t> </a:t>
            </a:r>
            <a:endParaRPr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300"/>
              <a:buFont typeface="Arial"/>
              <a:buNone/>
            </a:pPr>
            <a:r>
              <a:t/>
            </a:r>
            <a:endParaRPr i="0" sz="2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i="0" sz="2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g1f7df30002a_0_0"/>
          <p:cNvSpPr txBox="1"/>
          <p:nvPr>
            <p:ph type="title"/>
          </p:nvPr>
        </p:nvSpPr>
        <p:spPr>
          <a:xfrm>
            <a:off x="636319" y="933162"/>
            <a:ext cx="10919400" cy="710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a:t>Evaluaciones de los módulos</a:t>
            </a:r>
            <a:endParaRPr/>
          </a:p>
        </p:txBody>
      </p:sp>
      <p:sp>
        <p:nvSpPr>
          <p:cNvPr id="888" name="Google Shape;888;g1f7df30002a_0_0"/>
          <p:cNvSpPr txBox="1"/>
          <p:nvPr/>
        </p:nvSpPr>
        <p:spPr>
          <a:xfrm>
            <a:off x="1148600" y="1823275"/>
            <a:ext cx="10210800" cy="410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i="0" lang="es" sz="2800" u="none" cap="none" strike="noStrike">
                <a:solidFill>
                  <a:schemeClr val="dk1"/>
                </a:solidFill>
                <a:latin typeface="Calibri"/>
                <a:ea typeface="Calibri"/>
                <a:cs typeface="Calibri"/>
                <a:sym typeface="Calibri"/>
              </a:rPr>
              <a:t>Para certificarse en los temas dados en este taller, les estarán llegando las siguientes evaluaciones:</a:t>
            </a:r>
            <a:endParaRPr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i="0" sz="19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lang="es" sz="2800">
                <a:solidFill>
                  <a:schemeClr val="dk1"/>
                </a:solidFill>
                <a:latin typeface="Calibri"/>
                <a:ea typeface="Calibri"/>
                <a:cs typeface="Calibri"/>
                <a:sym typeface="Calibri"/>
              </a:rPr>
              <a:t>Altura de los árboles</a:t>
            </a:r>
            <a:endParaRPr sz="2800">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lang="es" sz="2800">
                <a:solidFill>
                  <a:schemeClr val="dk1"/>
                </a:solidFill>
                <a:latin typeface="Calibri"/>
                <a:ea typeface="Calibri"/>
                <a:cs typeface="Calibri"/>
                <a:sym typeface="Calibri"/>
              </a:rPr>
              <a:t>Circunferencia de los árboles</a:t>
            </a:r>
            <a:endParaRPr sz="2800">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lang="es" sz="2800">
                <a:solidFill>
                  <a:schemeClr val="dk1"/>
                </a:solidFill>
                <a:latin typeface="Calibri"/>
                <a:ea typeface="Calibri"/>
                <a:cs typeface="Calibri"/>
                <a:sym typeface="Calibri"/>
              </a:rPr>
              <a:t>Introducción a Atmósfera</a:t>
            </a:r>
            <a:endParaRPr sz="2800">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lang="es" sz="2800">
                <a:solidFill>
                  <a:schemeClr val="dk1"/>
                </a:solidFill>
                <a:latin typeface="Calibri"/>
                <a:ea typeface="Calibri"/>
                <a:cs typeface="Calibri"/>
                <a:sym typeface="Calibri"/>
              </a:rPr>
              <a:t>Temperatura del aire</a:t>
            </a:r>
            <a:endParaRPr sz="2800">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lang="es" sz="2800">
                <a:solidFill>
                  <a:schemeClr val="dk1"/>
                </a:solidFill>
                <a:latin typeface="Calibri"/>
                <a:ea typeface="Calibri"/>
                <a:cs typeface="Calibri"/>
                <a:sym typeface="Calibri"/>
              </a:rPr>
              <a:t>Temperatura superficial</a:t>
            </a:r>
            <a:endParaRPr sz="2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i="0" sz="17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1" i="1" lang="es" sz="2800" u="none" cap="none" strike="noStrike">
                <a:solidFill>
                  <a:schemeClr val="dk1"/>
                </a:solidFill>
                <a:latin typeface="Calibri"/>
                <a:ea typeface="Calibri"/>
                <a:cs typeface="Calibri"/>
                <a:sym typeface="Calibri"/>
              </a:rPr>
              <a:t>Recuerden hacerlo antes del próximo taller.</a:t>
            </a:r>
            <a:endParaRPr b="1" i="1" sz="2800" u="none" cap="none" strike="noStrike">
              <a:solidFill>
                <a:schemeClr val="dk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g1f7aa13143c_0_6"/>
          <p:cNvSpPr txBox="1"/>
          <p:nvPr>
            <p:ph type="title"/>
          </p:nvPr>
        </p:nvSpPr>
        <p:spPr>
          <a:xfrm>
            <a:off x="766500" y="789725"/>
            <a:ext cx="10659000" cy="710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s" sz="3600"/>
              <a:t>Agenda de los próximos talleres</a:t>
            </a:r>
            <a:endParaRPr sz="3600"/>
          </a:p>
        </p:txBody>
      </p:sp>
      <p:sp>
        <p:nvSpPr>
          <p:cNvPr id="894" name="Google Shape;894;g1f7aa13143c_0_6"/>
          <p:cNvSpPr txBox="1"/>
          <p:nvPr/>
        </p:nvSpPr>
        <p:spPr>
          <a:xfrm>
            <a:off x="1891775" y="1685125"/>
            <a:ext cx="8025300" cy="896700"/>
          </a:xfrm>
          <a:prstGeom prst="rect">
            <a:avLst/>
          </a:prstGeom>
          <a:noFill/>
          <a:ln>
            <a:noFill/>
          </a:ln>
        </p:spPr>
        <p:txBody>
          <a:bodyPr anchorCtr="0" anchor="t" bIns="91425" lIns="91425" spcFirstLastPara="1" rIns="91425" wrap="square" tIns="91425">
            <a:spAutoFit/>
          </a:bodyPr>
          <a:lstStyle/>
          <a:p>
            <a:pPr indent="0" lvl="0" marL="0" marR="0" rtl="0" algn="ctr">
              <a:lnSpc>
                <a:spcPct val="107916"/>
              </a:lnSpc>
              <a:spcBef>
                <a:spcPts val="0"/>
              </a:spcBef>
              <a:spcAft>
                <a:spcPts val="0"/>
              </a:spcAft>
              <a:buClr>
                <a:srgbClr val="000000"/>
              </a:buClr>
              <a:buSzPts val="1900"/>
              <a:buFont typeface="Arial"/>
              <a:buNone/>
            </a:pPr>
            <a:r>
              <a:rPr b="1" i="0" lang="es" sz="1900" u="none" cap="none" strike="noStrike">
                <a:solidFill>
                  <a:schemeClr val="dk1"/>
                </a:solidFill>
                <a:latin typeface="Arial"/>
                <a:ea typeface="Arial"/>
                <a:cs typeface="Arial"/>
                <a:sym typeface="Arial"/>
              </a:rPr>
              <a:t>TALLERES CAPACITACIÓN  PARA FORMAR MAESTROS GLOBE </a:t>
            </a:r>
            <a:r>
              <a:rPr b="1" i="0" lang="es" sz="2000" u="none" cap="none" strike="noStrike">
                <a:solidFill>
                  <a:schemeClr val="dk1"/>
                </a:solidFill>
                <a:latin typeface="Arial"/>
                <a:ea typeface="Arial"/>
                <a:cs typeface="Arial"/>
                <a:sym typeface="Arial"/>
              </a:rPr>
              <a:t> </a:t>
            </a:r>
            <a:endParaRPr b="1" i="0" sz="2000" u="none" cap="none" strike="noStrike">
              <a:solidFill>
                <a:schemeClr val="dk1"/>
              </a:solidFill>
              <a:latin typeface="Arial"/>
              <a:ea typeface="Arial"/>
              <a:cs typeface="Arial"/>
              <a:sym typeface="Arial"/>
            </a:endParaRPr>
          </a:p>
          <a:p>
            <a:pPr indent="0" lvl="0" marL="0" marR="0" rtl="0" algn="ctr">
              <a:lnSpc>
                <a:spcPct val="107916"/>
              </a:lnSpc>
              <a:spcBef>
                <a:spcPts val="800"/>
              </a:spcBef>
              <a:spcAft>
                <a:spcPts val="800"/>
              </a:spcAft>
              <a:buClr>
                <a:srgbClr val="000000"/>
              </a:buClr>
              <a:buSzPts val="1600"/>
              <a:buFont typeface="Arial"/>
              <a:buNone/>
            </a:pPr>
            <a:r>
              <a:rPr b="1" i="0" lang="es" sz="1600" u="none" cap="none" strike="noStrike">
                <a:solidFill>
                  <a:schemeClr val="dk1"/>
                </a:solidFill>
                <a:latin typeface="Arial"/>
                <a:ea typeface="Arial"/>
                <a:cs typeface="Arial"/>
                <a:sym typeface="Arial"/>
              </a:rPr>
              <a:t>13 MARZO AL 19 DE JUNIO 2024</a:t>
            </a:r>
            <a:r>
              <a:rPr b="1" i="0" lang="es" sz="18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p:txBody>
      </p:sp>
      <p:graphicFrame>
        <p:nvGraphicFramePr>
          <p:cNvPr id="895" name="Google Shape;895;g1f7aa13143c_0_6"/>
          <p:cNvGraphicFramePr/>
          <p:nvPr/>
        </p:nvGraphicFramePr>
        <p:xfrm>
          <a:off x="2027550" y="2973875"/>
          <a:ext cx="3000000" cy="3000000"/>
        </p:xfrm>
        <a:graphic>
          <a:graphicData uri="http://schemas.openxmlformats.org/drawingml/2006/table">
            <a:tbl>
              <a:tblPr bandRow="1" firstCol="1" firstRow="1">
                <a:noFill/>
                <a:tableStyleId>{077713C9-0A75-4645-9022-9F035120F41E}</a:tableStyleId>
              </a:tblPr>
              <a:tblGrid>
                <a:gridCol w="1109950"/>
                <a:gridCol w="6779575"/>
              </a:tblGrid>
              <a:tr h="450375">
                <a:tc>
                  <a:txBody>
                    <a:bodyPr/>
                    <a:lstStyle/>
                    <a:p>
                      <a:pPr indent="0" lvl="0" marL="0" marR="0" rtl="0" algn="just">
                        <a:lnSpc>
                          <a:spcPct val="100000"/>
                        </a:lnSpc>
                        <a:spcBef>
                          <a:spcPts val="0"/>
                        </a:spcBef>
                        <a:spcAft>
                          <a:spcPts val="0"/>
                        </a:spcAft>
                        <a:buClr>
                          <a:srgbClr val="000000"/>
                        </a:buClr>
                        <a:buSzPts val="1400"/>
                        <a:buFont typeface="Arial"/>
                        <a:buNone/>
                      </a:pPr>
                      <a:r>
                        <a:t/>
                      </a:r>
                      <a:endParaRPr b="1" sz="1400" u="none" cap="none" strike="noStrike">
                        <a:highlight>
                          <a:srgbClr val="FAF6E5"/>
                        </a:highlight>
                        <a:latin typeface="Calibri"/>
                        <a:ea typeface="Calibri"/>
                        <a:cs typeface="Calibri"/>
                        <a:sym typeface="Calibri"/>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7F7F7F"/>
                      </a:solidFill>
                      <a:prstDash val="solid"/>
                      <a:round/>
                      <a:headEnd len="sm" w="sm" type="none"/>
                      <a:tailEnd len="sm" w="sm" type="none"/>
                    </a:lnB>
                    <a:solidFill>
                      <a:srgbClr val="FAF6E5"/>
                    </a:solidFill>
                  </a:tcPr>
                </a:tc>
                <a:tc>
                  <a:txBody>
                    <a:bodyPr/>
                    <a:lstStyle/>
                    <a:p>
                      <a:pPr indent="0" lvl="0" marL="0" marR="0" rtl="0" algn="just">
                        <a:lnSpc>
                          <a:spcPct val="100000"/>
                        </a:lnSpc>
                        <a:spcBef>
                          <a:spcPts val="0"/>
                        </a:spcBef>
                        <a:spcAft>
                          <a:spcPts val="0"/>
                        </a:spcAft>
                        <a:buClr>
                          <a:srgbClr val="000000"/>
                        </a:buClr>
                        <a:buSzPts val="1800"/>
                        <a:buFont typeface="Arial"/>
                        <a:buNone/>
                      </a:pPr>
                      <a:r>
                        <a:rPr b="1" i="1" lang="es" sz="2000" u="none" cap="none" strike="noStrike">
                          <a:latin typeface="Calibri"/>
                          <a:ea typeface="Calibri"/>
                          <a:cs typeface="Calibri"/>
                          <a:sym typeface="Calibri"/>
                        </a:rPr>
                        <a:t>Sexto Taller – 5 DE </a:t>
                      </a:r>
                      <a:r>
                        <a:rPr b="1" lang="es" sz="2000"/>
                        <a:t>JUNIO</a:t>
                      </a:r>
                      <a:endParaRPr sz="1600" u="none" cap="none" strike="noStrike">
                        <a:latin typeface="Calibri"/>
                        <a:ea typeface="Calibri"/>
                        <a:cs typeface="Calibri"/>
                        <a:sym typeface="Calibri"/>
                      </a:endParaRPr>
                    </a:p>
                  </a:txBody>
                  <a:tcPr marT="0" marB="0" marR="68575" marL="6857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7F7F7F"/>
                      </a:solidFill>
                      <a:prstDash val="solid"/>
                      <a:round/>
                      <a:headEnd len="sm" w="sm" type="none"/>
                      <a:tailEnd len="sm" w="sm" type="none"/>
                    </a:lnB>
                  </a:tcPr>
                </a:tc>
              </a:tr>
              <a:tr h="341675">
                <a:tc rowSpan="3">
                  <a:txBody>
                    <a:bodyPr/>
                    <a:lstStyle/>
                    <a:p>
                      <a:pPr indent="0" lvl="0" marL="0" marR="0" rtl="0" algn="just">
                        <a:lnSpc>
                          <a:spcPct val="100000"/>
                        </a:lnSpc>
                        <a:spcBef>
                          <a:spcPts val="0"/>
                        </a:spcBef>
                        <a:spcAft>
                          <a:spcPts val="0"/>
                        </a:spcAft>
                        <a:buClr>
                          <a:srgbClr val="000000"/>
                        </a:buClr>
                        <a:buSzPts val="1400"/>
                        <a:buFont typeface="Arial"/>
                        <a:buNone/>
                      </a:pPr>
                      <a:r>
                        <a:rPr b="1" lang="es" sz="1700" u="none" cap="none" strike="noStrike">
                          <a:highlight>
                            <a:srgbClr val="FAF6E5"/>
                          </a:highlight>
                        </a:rPr>
                        <a:t>18:00</a:t>
                      </a:r>
                      <a:endParaRPr b="1" sz="1700" u="none" cap="none" strike="noStrike">
                        <a:highlight>
                          <a:srgbClr val="FAF6E5"/>
                        </a:highlight>
                      </a:endParaRPr>
                    </a:p>
                    <a:p>
                      <a:pPr indent="0" lvl="0" marL="0" marR="0" rtl="0" algn="just">
                        <a:lnSpc>
                          <a:spcPct val="100000"/>
                        </a:lnSpc>
                        <a:spcBef>
                          <a:spcPts val="0"/>
                        </a:spcBef>
                        <a:spcAft>
                          <a:spcPts val="0"/>
                        </a:spcAft>
                        <a:buClr>
                          <a:srgbClr val="000000"/>
                        </a:buClr>
                        <a:buSzPts val="1400"/>
                        <a:buFont typeface="Arial"/>
                        <a:buNone/>
                      </a:pPr>
                      <a:r>
                        <a:rPr b="1" lang="es" sz="1700" u="none" cap="none" strike="noStrike">
                          <a:highlight>
                            <a:srgbClr val="FAF6E5"/>
                          </a:highlight>
                        </a:rPr>
                        <a:t>a</a:t>
                      </a:r>
                      <a:endParaRPr b="1" sz="1700" u="none" cap="none" strike="noStrike">
                        <a:highlight>
                          <a:srgbClr val="FAF6E5"/>
                        </a:highlight>
                      </a:endParaRPr>
                    </a:p>
                    <a:p>
                      <a:pPr indent="0" lvl="0" marL="0" marR="0" rtl="0" algn="just">
                        <a:lnSpc>
                          <a:spcPct val="100000"/>
                        </a:lnSpc>
                        <a:spcBef>
                          <a:spcPts val="0"/>
                        </a:spcBef>
                        <a:spcAft>
                          <a:spcPts val="0"/>
                        </a:spcAft>
                        <a:buClr>
                          <a:srgbClr val="000000"/>
                        </a:buClr>
                        <a:buSzPts val="1400"/>
                        <a:buFont typeface="Arial"/>
                        <a:buNone/>
                      </a:pPr>
                      <a:r>
                        <a:rPr b="1" lang="es" sz="1700" u="none" cap="none" strike="noStrike">
                          <a:highlight>
                            <a:srgbClr val="FAF6E5"/>
                          </a:highlight>
                        </a:rPr>
                        <a:t>19:30</a:t>
                      </a:r>
                      <a:endParaRPr b="1" sz="1700" u="none" cap="none" strike="noStrike">
                        <a:highlight>
                          <a:srgbClr val="FAF6E5"/>
                        </a:highlight>
                      </a:endParaRPr>
                    </a:p>
                  </a:txBody>
                  <a:tcPr marT="0" marB="0" marR="68575" marL="68575">
                    <a:lnL cap="flat" cmpd="sng" w="19050">
                      <a:solidFill>
                        <a:srgbClr val="000000"/>
                      </a:solidFill>
                      <a:prstDash val="solid"/>
                      <a:round/>
                      <a:headEnd len="sm" w="sm" type="none"/>
                      <a:tailEnd len="sm" w="sm" type="none"/>
                    </a:lnL>
                    <a:lnR cap="flat" cmpd="sng" w="19050">
                      <a:solidFill>
                        <a:srgbClr val="7F7F7F"/>
                      </a:solidFill>
                      <a:prstDash val="solid"/>
                      <a:round/>
                      <a:headEnd len="sm" w="sm" type="none"/>
                      <a:tailEnd len="sm" w="sm" type="none"/>
                    </a:lnR>
                    <a:lnT cap="flat" cmpd="sng" w="19050">
                      <a:solidFill>
                        <a:srgbClr val="7F7F7F"/>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6E5"/>
                    </a:solidFill>
                  </a:tcPr>
                </a:tc>
                <a:tc>
                  <a:txBody>
                    <a:bodyPr/>
                    <a:lstStyle/>
                    <a:p>
                      <a:pPr indent="0" lvl="0" marL="0" marR="0" rtl="0" algn="just">
                        <a:lnSpc>
                          <a:spcPct val="100000"/>
                        </a:lnSpc>
                        <a:spcBef>
                          <a:spcPts val="0"/>
                        </a:spcBef>
                        <a:spcAft>
                          <a:spcPts val="0"/>
                        </a:spcAft>
                        <a:buClr>
                          <a:srgbClr val="000000"/>
                        </a:buClr>
                        <a:buSzPts val="1400"/>
                        <a:buFont typeface="Arial"/>
                        <a:buNone/>
                      </a:pPr>
                      <a:r>
                        <a:rPr b="1" lang="es" sz="1700" u="none" cap="none" strike="noStrike">
                          <a:latin typeface="Calibri"/>
                          <a:ea typeface="Calibri"/>
                          <a:cs typeface="Calibri"/>
                          <a:sym typeface="Calibri"/>
                        </a:rPr>
                        <a:t>Nubes. Estelas de condensación. Clasificación y cobertura</a:t>
                      </a:r>
                      <a:r>
                        <a:rPr lang="es" sz="1700" u="none" cap="none" strike="noStrike">
                          <a:latin typeface="Calibri"/>
                          <a:ea typeface="Calibri"/>
                          <a:cs typeface="Calibri"/>
                          <a:sym typeface="Calibri"/>
                        </a:rPr>
                        <a:t>. </a:t>
                      </a:r>
                      <a:endParaRPr sz="1700" u="none" cap="none" strike="noStrike">
                        <a:latin typeface="Calibri"/>
                        <a:ea typeface="Calibri"/>
                        <a:cs typeface="Calibri"/>
                        <a:sym typeface="Calibri"/>
                      </a:endParaRPr>
                    </a:p>
                  </a:txBody>
                  <a:tcPr marT="0" marB="0" marR="68575" marL="68575">
                    <a:lnL cap="flat" cmpd="sng" w="19050">
                      <a:solidFill>
                        <a:srgbClr val="7F7F7F"/>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7F7F7F"/>
                      </a:solidFill>
                      <a:prstDash val="solid"/>
                      <a:round/>
                      <a:headEnd len="sm" w="sm" type="none"/>
                      <a:tailEnd len="sm" w="sm" type="none"/>
                    </a:lnT>
                    <a:lnB cap="flat" cmpd="sng" w="19050">
                      <a:solidFill>
                        <a:srgbClr val="000000"/>
                      </a:solidFill>
                      <a:prstDash val="solid"/>
                      <a:round/>
                      <a:headEnd len="sm" w="sm" type="none"/>
                      <a:tailEnd len="sm" w="sm" type="none"/>
                    </a:lnB>
                  </a:tcPr>
                </a:tc>
              </a:tr>
              <a:tr h="341675">
                <a:tc vMerge="1"/>
                <a:tc>
                  <a:txBody>
                    <a:bodyPr/>
                    <a:lstStyle/>
                    <a:p>
                      <a:pPr indent="0" lvl="0" marL="0" marR="0" rtl="0" algn="just">
                        <a:lnSpc>
                          <a:spcPct val="100000"/>
                        </a:lnSpc>
                        <a:spcBef>
                          <a:spcPts val="0"/>
                        </a:spcBef>
                        <a:spcAft>
                          <a:spcPts val="0"/>
                        </a:spcAft>
                        <a:buClr>
                          <a:srgbClr val="000000"/>
                        </a:buClr>
                        <a:buSzPts val="1400"/>
                        <a:buFont typeface="Arial"/>
                        <a:buNone/>
                      </a:pPr>
                      <a:r>
                        <a:rPr b="1" lang="es" sz="1700" u="none" cap="none" strike="noStrike">
                          <a:latin typeface="Calibri"/>
                          <a:ea typeface="Calibri"/>
                          <a:cs typeface="Calibri"/>
                          <a:sym typeface="Calibri"/>
                        </a:rPr>
                        <a:t>App GLOBE Observer</a:t>
                      </a:r>
                      <a:r>
                        <a:rPr lang="es" sz="1700" u="none" cap="none" strike="noStrike">
                          <a:latin typeface="Calibri"/>
                          <a:ea typeface="Calibri"/>
                          <a:cs typeface="Calibri"/>
                          <a:sym typeface="Calibri"/>
                        </a:rPr>
                        <a:t>.</a:t>
                      </a:r>
                      <a:endParaRPr b="1" sz="1700" u="none" cap="none" strike="noStrike">
                        <a:latin typeface="Calibri"/>
                        <a:ea typeface="Calibri"/>
                        <a:cs typeface="Calibri"/>
                        <a:sym typeface="Calibri"/>
                      </a:endParaRPr>
                    </a:p>
                  </a:txBody>
                  <a:tcPr marT="0" marB="0" marR="68575" marL="68575">
                    <a:lnL cap="flat" cmpd="sng" w="19050">
                      <a:solidFill>
                        <a:srgbClr val="7F7F7F"/>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98600">
                <a:tc vMerge="1"/>
                <a:tc>
                  <a:txBody>
                    <a:bodyPr/>
                    <a:lstStyle/>
                    <a:p>
                      <a:pPr indent="0" lvl="0" marL="0" marR="0" rtl="0" algn="just">
                        <a:lnSpc>
                          <a:spcPct val="100000"/>
                        </a:lnSpc>
                        <a:spcBef>
                          <a:spcPts val="0"/>
                        </a:spcBef>
                        <a:spcAft>
                          <a:spcPts val="0"/>
                        </a:spcAft>
                        <a:buClr>
                          <a:srgbClr val="000000"/>
                        </a:buClr>
                        <a:buSzPts val="1400"/>
                        <a:buFont typeface="Arial"/>
                        <a:buNone/>
                      </a:pPr>
                      <a:r>
                        <a:rPr b="1" lang="es" sz="1700" u="none" cap="none" strike="noStrike">
                          <a:latin typeface="Calibri"/>
                          <a:ea typeface="Calibri"/>
                          <a:cs typeface="Calibri"/>
                          <a:sym typeface="Calibri"/>
                        </a:rPr>
                        <a:t>Humedad relativa, precipitaciones, presión y viento. </a:t>
                      </a:r>
                      <a:endParaRPr sz="1700" u="none" cap="none" strike="noStrike">
                        <a:latin typeface="Calibri"/>
                        <a:ea typeface="Calibri"/>
                        <a:cs typeface="Calibri"/>
                        <a:sym typeface="Calibri"/>
                      </a:endParaRPr>
                    </a:p>
                  </a:txBody>
                  <a:tcPr marT="0" marB="0" marR="68575" marL="68575">
                    <a:lnL cap="flat" cmpd="sng" w="19050">
                      <a:solidFill>
                        <a:srgbClr val="7F7F7F"/>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2df1a43c9d6_0_0"/>
          <p:cNvSpPr txBox="1"/>
          <p:nvPr>
            <p:ph type="title"/>
          </p:nvPr>
        </p:nvSpPr>
        <p:spPr>
          <a:xfrm>
            <a:off x="838200" y="742950"/>
            <a:ext cx="10515600" cy="1272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s" sz="3600">
                <a:latin typeface="Calibri"/>
                <a:ea typeface="Calibri"/>
                <a:cs typeface="Calibri"/>
                <a:sym typeface="Calibri"/>
              </a:rPr>
              <a:t>Técnicas de medición de la altura de los árboles:</a:t>
            </a:r>
            <a:endParaRPr b="1" sz="3600">
              <a:latin typeface="Calibri"/>
              <a:ea typeface="Calibri"/>
              <a:cs typeface="Calibri"/>
              <a:sym typeface="Calibri"/>
            </a:endParaRPr>
          </a:p>
          <a:p>
            <a:pPr indent="0" lvl="0" marL="0" rtl="0" algn="ctr">
              <a:spcBef>
                <a:spcPts val="0"/>
              </a:spcBef>
              <a:spcAft>
                <a:spcPts val="0"/>
              </a:spcAft>
              <a:buNone/>
            </a:pPr>
            <a:r>
              <a:rPr b="1" lang="es" sz="2600">
                <a:latin typeface="Calibri"/>
                <a:ea typeface="Calibri"/>
                <a:cs typeface="Calibri"/>
                <a:sym typeface="Calibri"/>
              </a:rPr>
              <a:t>1. </a:t>
            </a:r>
            <a:r>
              <a:rPr b="1" lang="es" sz="2600">
                <a:latin typeface="Calibri"/>
                <a:ea typeface="Calibri"/>
                <a:cs typeface="Calibri"/>
                <a:sym typeface="Calibri"/>
              </a:rPr>
              <a:t>Cuando el observador está al mismo nivel del terreno que el árbol</a:t>
            </a:r>
            <a:endParaRPr b="1" sz="2600">
              <a:latin typeface="Calibri"/>
              <a:ea typeface="Calibri"/>
              <a:cs typeface="Calibri"/>
              <a:sym typeface="Calibri"/>
            </a:endParaRPr>
          </a:p>
        </p:txBody>
      </p:sp>
      <p:pic>
        <p:nvPicPr>
          <p:cNvPr id="352" name="Google Shape;352;g2df1a43c9d6_0_0"/>
          <p:cNvPicPr preferRelativeResize="0"/>
          <p:nvPr/>
        </p:nvPicPr>
        <p:blipFill>
          <a:blip r:embed="rId3">
            <a:alphaModFix/>
          </a:blip>
          <a:stretch>
            <a:fillRect/>
          </a:stretch>
        </p:blipFill>
        <p:spPr>
          <a:xfrm>
            <a:off x="124500" y="2033650"/>
            <a:ext cx="5891985" cy="3519400"/>
          </a:xfrm>
          <a:prstGeom prst="rect">
            <a:avLst/>
          </a:prstGeom>
          <a:noFill/>
          <a:ln>
            <a:noFill/>
          </a:ln>
        </p:spPr>
      </p:pic>
      <p:pic>
        <p:nvPicPr>
          <p:cNvPr id="353" name="Google Shape;353;g2df1a43c9d6_0_0"/>
          <p:cNvPicPr preferRelativeResize="0"/>
          <p:nvPr/>
        </p:nvPicPr>
        <p:blipFill rotWithShape="1">
          <a:blip r:embed="rId4">
            <a:alphaModFix/>
          </a:blip>
          <a:srcRect b="1988" l="0" r="0" t="5973"/>
          <a:stretch/>
        </p:blipFill>
        <p:spPr>
          <a:xfrm>
            <a:off x="6016472" y="2033650"/>
            <a:ext cx="6114904" cy="3519401"/>
          </a:xfrm>
          <a:prstGeom prst="rect">
            <a:avLst/>
          </a:prstGeom>
          <a:noFill/>
          <a:ln>
            <a:noFill/>
          </a:ln>
        </p:spPr>
      </p:pic>
      <p:sp>
        <p:nvSpPr>
          <p:cNvPr id="354" name="Google Shape;354;g2df1a43c9d6_0_0"/>
          <p:cNvSpPr txBox="1"/>
          <p:nvPr/>
        </p:nvSpPr>
        <p:spPr>
          <a:xfrm>
            <a:off x="217400" y="2015150"/>
            <a:ext cx="3448200" cy="81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2000">
                <a:solidFill>
                  <a:schemeClr val="dk1"/>
                </a:solidFill>
                <a:latin typeface="Calibri"/>
                <a:ea typeface="Calibri"/>
                <a:cs typeface="Calibri"/>
                <a:sym typeface="Calibri"/>
              </a:rPr>
              <a:t>Clinómetro: Técnica </a:t>
            </a:r>
            <a:r>
              <a:rPr b="1" lang="es" sz="2000">
                <a:solidFill>
                  <a:schemeClr val="dk1"/>
                </a:solidFill>
                <a:latin typeface="Calibri"/>
                <a:ea typeface="Calibri"/>
                <a:cs typeface="Calibri"/>
                <a:sym typeface="Calibri"/>
              </a:rPr>
              <a:t>estándar</a:t>
            </a:r>
            <a:endParaRPr b="1" sz="2000">
              <a:solidFill>
                <a:schemeClr val="dk1"/>
              </a:solidFill>
              <a:latin typeface="Calibri"/>
              <a:ea typeface="Calibri"/>
              <a:cs typeface="Calibri"/>
              <a:sym typeface="Calibri"/>
            </a:endParaRPr>
          </a:p>
          <a:p>
            <a:pPr indent="0" lvl="0" marL="0" rtl="0" algn="ctr">
              <a:spcBef>
                <a:spcPts val="0"/>
              </a:spcBef>
              <a:spcAft>
                <a:spcPts val="0"/>
              </a:spcAft>
              <a:buNone/>
            </a:pPr>
            <a:r>
              <a:rPr b="1" lang="es" sz="2000">
                <a:solidFill>
                  <a:schemeClr val="dk1"/>
                </a:solidFill>
                <a:latin typeface="Calibri"/>
                <a:ea typeface="Calibri"/>
                <a:cs typeface="Calibri"/>
                <a:sym typeface="Calibri"/>
              </a:rPr>
              <a:t>entre 30° y 60°</a:t>
            </a:r>
            <a:endParaRPr b="1" sz="2000">
              <a:solidFill>
                <a:schemeClr val="dk1"/>
              </a:solidFill>
              <a:latin typeface="Calibri"/>
              <a:ea typeface="Calibri"/>
              <a:cs typeface="Calibri"/>
              <a:sym typeface="Calibri"/>
            </a:endParaRPr>
          </a:p>
        </p:txBody>
      </p:sp>
      <p:sp>
        <p:nvSpPr>
          <p:cNvPr id="355" name="Google Shape;355;g2df1a43c9d6_0_0"/>
          <p:cNvSpPr txBox="1"/>
          <p:nvPr/>
        </p:nvSpPr>
        <p:spPr>
          <a:xfrm>
            <a:off x="356075" y="5553050"/>
            <a:ext cx="5660400" cy="5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800" u="sng">
                <a:solidFill>
                  <a:schemeClr val="hlink"/>
                </a:solidFill>
                <a:latin typeface="Calibri"/>
                <a:ea typeface="Calibri"/>
                <a:cs typeface="Calibri"/>
                <a:sym typeface="Calibri"/>
                <a:hlinkClick r:id="rId5"/>
              </a:rPr>
              <a:t>Investigación de Cobertura Terrestre / Biología,</a:t>
            </a:r>
            <a:r>
              <a:rPr lang="es" sz="1800">
                <a:solidFill>
                  <a:schemeClr val="dk1"/>
                </a:solidFill>
                <a:latin typeface="Calibri"/>
                <a:ea typeface="Calibri"/>
                <a:cs typeface="Calibri"/>
                <a:sym typeface="Calibri"/>
              </a:rPr>
              <a:t> pág. 46</a:t>
            </a:r>
            <a:endParaRPr sz="1800">
              <a:solidFill>
                <a:schemeClr val="dk1"/>
              </a:solidFill>
              <a:latin typeface="Calibri"/>
              <a:ea typeface="Calibri"/>
              <a:cs typeface="Calibri"/>
              <a:sym typeface="Calibri"/>
            </a:endParaRPr>
          </a:p>
        </p:txBody>
      </p:sp>
      <p:sp>
        <p:nvSpPr>
          <p:cNvPr id="356" name="Google Shape;356;g2df1a43c9d6_0_0"/>
          <p:cNvSpPr txBox="1"/>
          <p:nvPr/>
        </p:nvSpPr>
        <p:spPr>
          <a:xfrm>
            <a:off x="6112200" y="2015150"/>
            <a:ext cx="3833400" cy="81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2000">
                <a:solidFill>
                  <a:schemeClr val="dk1"/>
                </a:solidFill>
                <a:latin typeface="Calibri"/>
                <a:ea typeface="Calibri"/>
                <a:cs typeface="Calibri"/>
                <a:sym typeface="Calibri"/>
              </a:rPr>
              <a:t>Clinómetro: Técnica Simplificada</a:t>
            </a:r>
            <a:endParaRPr b="1" sz="2000">
              <a:solidFill>
                <a:schemeClr val="dk1"/>
              </a:solidFill>
              <a:latin typeface="Calibri"/>
              <a:ea typeface="Calibri"/>
              <a:cs typeface="Calibri"/>
              <a:sym typeface="Calibri"/>
            </a:endParaRPr>
          </a:p>
          <a:p>
            <a:pPr indent="0" lvl="0" marL="0" rtl="0" algn="ctr">
              <a:spcBef>
                <a:spcPts val="0"/>
              </a:spcBef>
              <a:spcAft>
                <a:spcPts val="0"/>
              </a:spcAft>
              <a:buNone/>
            </a:pPr>
            <a:r>
              <a:rPr b="1" lang="es" sz="2000">
                <a:solidFill>
                  <a:schemeClr val="dk1"/>
                </a:solidFill>
                <a:latin typeface="Calibri"/>
                <a:ea typeface="Calibri"/>
                <a:cs typeface="Calibri"/>
                <a:sym typeface="Calibri"/>
              </a:rPr>
              <a:t>a </a:t>
            </a:r>
            <a:r>
              <a:rPr b="1" lang="es" sz="2000">
                <a:solidFill>
                  <a:schemeClr val="dk1"/>
                </a:solidFill>
                <a:latin typeface="Calibri"/>
                <a:ea typeface="Calibri"/>
                <a:cs typeface="Calibri"/>
                <a:sym typeface="Calibri"/>
              </a:rPr>
              <a:t>45°</a:t>
            </a:r>
            <a:endParaRPr b="1" sz="2000">
              <a:solidFill>
                <a:schemeClr val="dk1"/>
              </a:solidFill>
              <a:latin typeface="Calibri"/>
              <a:ea typeface="Calibri"/>
              <a:cs typeface="Calibri"/>
              <a:sym typeface="Calibri"/>
            </a:endParaRPr>
          </a:p>
        </p:txBody>
      </p:sp>
      <p:sp>
        <p:nvSpPr>
          <p:cNvPr id="357" name="Google Shape;357;g2df1a43c9d6_0_0"/>
          <p:cNvSpPr txBox="1"/>
          <p:nvPr/>
        </p:nvSpPr>
        <p:spPr>
          <a:xfrm>
            <a:off x="6188425" y="5553050"/>
            <a:ext cx="5892000" cy="5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800" u="sng">
                <a:solidFill>
                  <a:schemeClr val="hlink"/>
                </a:solidFill>
                <a:latin typeface="Calibri"/>
                <a:ea typeface="Calibri"/>
                <a:cs typeface="Calibri"/>
                <a:sym typeface="Calibri"/>
                <a:hlinkClick r:id="rId6"/>
              </a:rPr>
              <a:t>Investigación de Cobertura Terrestre / Biología,</a:t>
            </a:r>
            <a:r>
              <a:rPr lang="es" sz="1800">
                <a:solidFill>
                  <a:schemeClr val="dk1"/>
                </a:solidFill>
                <a:latin typeface="Calibri"/>
                <a:ea typeface="Calibri"/>
                <a:cs typeface="Calibri"/>
                <a:sym typeface="Calibri"/>
              </a:rPr>
              <a:t> pág. 75</a:t>
            </a:r>
            <a:endParaRPr sz="1800">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7"/>
          <p:cNvSpPr txBox="1"/>
          <p:nvPr/>
        </p:nvSpPr>
        <p:spPr>
          <a:xfrm>
            <a:off x="1193800" y="1075039"/>
            <a:ext cx="9964400" cy="1017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3067"/>
              <a:buFont typeface="Arial"/>
              <a:buNone/>
            </a:pPr>
            <a:r>
              <a:rPr b="1" i="0" lang="es" sz="3067" u="none" cap="none" strike="noStrike">
                <a:solidFill>
                  <a:schemeClr val="dk1"/>
                </a:solidFill>
                <a:latin typeface="Calibri"/>
                <a:ea typeface="Calibri"/>
                <a:cs typeface="Calibri"/>
                <a:sym typeface="Calibri"/>
              </a:rPr>
              <a:t>Oficina Regional de GLOBE para América Latina y el Caribe</a:t>
            </a:r>
            <a:endParaRPr b="0" i="0" sz="1733" u="none" cap="none" strike="noStrike">
              <a:solidFill>
                <a:schemeClr val="dk1"/>
              </a:solidFill>
              <a:latin typeface="Calibri"/>
              <a:ea typeface="Calibri"/>
              <a:cs typeface="Calibri"/>
              <a:sym typeface="Calibri"/>
            </a:endParaRPr>
          </a:p>
        </p:txBody>
      </p:sp>
      <p:grpSp>
        <p:nvGrpSpPr>
          <p:cNvPr id="901" name="Google Shape;901;p7"/>
          <p:cNvGrpSpPr/>
          <p:nvPr/>
        </p:nvGrpSpPr>
        <p:grpSpPr>
          <a:xfrm>
            <a:off x="3275901" y="2092107"/>
            <a:ext cx="2052271" cy="3436541"/>
            <a:chOff x="5099403" y="3390975"/>
            <a:chExt cx="3397800" cy="5165140"/>
          </a:xfrm>
        </p:grpSpPr>
        <p:sp>
          <p:nvSpPr>
            <p:cNvPr id="902" name="Google Shape;902;p7"/>
            <p:cNvSpPr txBox="1"/>
            <p:nvPr/>
          </p:nvSpPr>
          <p:spPr>
            <a:xfrm>
              <a:off x="5099403" y="6566515"/>
              <a:ext cx="3397800" cy="1989600"/>
            </a:xfrm>
            <a:prstGeom prst="rect">
              <a:avLst/>
            </a:prstGeom>
            <a:solidFill>
              <a:srgbClr val="F0EAD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chemeClr val="dk1"/>
                  </a:solidFill>
                  <a:latin typeface="Georgia"/>
                  <a:ea typeface="Georgia"/>
                  <a:cs typeface="Georgia"/>
                  <a:sym typeface="Georgia"/>
                </a:rPr>
                <a:t>Mariana Savino</a:t>
              </a:r>
              <a:endParaRPr b="1" i="0" sz="16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Georgia"/>
                  <a:ea typeface="Georgia"/>
                  <a:cs typeface="Georgia"/>
                  <a:sym typeface="Georgia"/>
                </a:rPr>
                <a:t>Coordinadora </a:t>
              </a:r>
              <a:endParaRPr b="0" i="0" sz="12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Georgia"/>
                  <a:ea typeface="Georgia"/>
                  <a:cs typeface="Georgia"/>
                  <a:sym typeface="Georgia"/>
                </a:rPr>
                <a:t>de la Oficina Regional GLOBE  para América Latina y el Caribe</a:t>
              </a:r>
              <a:endParaRPr b="0" i="0" sz="12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1600"/>
                <a:buFont typeface="Arial"/>
                <a:buNone/>
              </a:pPr>
              <a:r>
                <a:rPr b="0" i="0" lang="es" sz="1600" u="none" cap="none" strike="noStrike">
                  <a:solidFill>
                    <a:schemeClr val="dk1"/>
                  </a:solidFill>
                  <a:latin typeface="Georgia"/>
                  <a:ea typeface="Georgia"/>
                  <a:cs typeface="Georgia"/>
                  <a:sym typeface="Georgia"/>
                </a:rPr>
                <a:t>Argentina</a:t>
              </a:r>
              <a:endParaRPr b="0" i="0" sz="667" u="none" cap="none" strike="noStrike">
                <a:solidFill>
                  <a:schemeClr val="dk1"/>
                </a:solidFill>
                <a:latin typeface="Arial"/>
                <a:ea typeface="Arial"/>
                <a:cs typeface="Arial"/>
                <a:sym typeface="Arial"/>
              </a:endParaRPr>
            </a:p>
          </p:txBody>
        </p:sp>
        <p:pic>
          <p:nvPicPr>
            <p:cNvPr id="903" name="Google Shape;903;p7"/>
            <p:cNvPicPr preferRelativeResize="0"/>
            <p:nvPr/>
          </p:nvPicPr>
          <p:blipFill rotWithShape="1">
            <a:blip r:embed="rId3">
              <a:alphaModFix/>
            </a:blip>
            <a:srcRect b="29849" l="19476" r="18439" t="0"/>
            <a:stretch/>
          </p:blipFill>
          <p:spPr>
            <a:xfrm>
              <a:off x="5161927" y="3390975"/>
              <a:ext cx="3272750" cy="3200249"/>
            </a:xfrm>
            <a:prstGeom prst="rect">
              <a:avLst/>
            </a:prstGeom>
            <a:noFill/>
            <a:ln>
              <a:noFill/>
            </a:ln>
          </p:spPr>
        </p:pic>
      </p:grpSp>
      <p:sp>
        <p:nvSpPr>
          <p:cNvPr id="904" name="Google Shape;904;p7"/>
          <p:cNvSpPr txBox="1"/>
          <p:nvPr/>
        </p:nvSpPr>
        <p:spPr>
          <a:xfrm>
            <a:off x="6863567" y="4221767"/>
            <a:ext cx="2142000" cy="1323600"/>
          </a:xfrm>
          <a:prstGeom prst="rect">
            <a:avLst/>
          </a:prstGeom>
          <a:solidFill>
            <a:srgbClr val="F0EAD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 sz="1600" u="none" cap="none" strike="noStrike">
                <a:solidFill>
                  <a:schemeClr val="dk1"/>
                </a:solidFill>
                <a:latin typeface="Georgia"/>
                <a:ea typeface="Georgia"/>
                <a:cs typeface="Georgia"/>
                <a:sym typeface="Georgia"/>
              </a:rPr>
              <a:t>Josefina González</a:t>
            </a:r>
            <a:r>
              <a:rPr b="1" i="0" lang="es"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s" sz="1200" u="none" cap="none" strike="noStrike">
                <a:solidFill>
                  <a:schemeClr val="dk1"/>
                </a:solidFill>
                <a:latin typeface="Georgia"/>
                <a:ea typeface="Georgia"/>
                <a:cs typeface="Georgia"/>
                <a:sym typeface="Georgia"/>
              </a:rPr>
              <a:t>Asistente de Comunicación de la Oficina Regional GLOBE para América Latina y el Caribe</a:t>
            </a:r>
            <a:endParaRPr b="0" i="0" sz="12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667"/>
              </a:spcAft>
              <a:buClr>
                <a:srgbClr val="000000"/>
              </a:buClr>
              <a:buSzPts val="1600"/>
              <a:buFont typeface="Arial"/>
              <a:buNone/>
            </a:pPr>
            <a:r>
              <a:rPr b="0" i="0" lang="es" sz="1600" u="none" cap="none" strike="noStrike">
                <a:solidFill>
                  <a:schemeClr val="dk1"/>
                </a:solidFill>
                <a:latin typeface="Georgia"/>
                <a:ea typeface="Georgia"/>
                <a:cs typeface="Georgia"/>
                <a:sym typeface="Georgia"/>
              </a:rPr>
              <a:t>Argentina</a:t>
            </a:r>
            <a:endParaRPr b="0" i="0" sz="1600" u="none" cap="none" strike="noStrike">
              <a:solidFill>
                <a:schemeClr val="dk1"/>
              </a:solidFill>
              <a:latin typeface="Georgia"/>
              <a:ea typeface="Georgia"/>
              <a:cs typeface="Georgia"/>
              <a:sym typeface="Georgia"/>
            </a:endParaRPr>
          </a:p>
        </p:txBody>
      </p:sp>
      <p:pic>
        <p:nvPicPr>
          <p:cNvPr id="905" name="Google Shape;905;p7"/>
          <p:cNvPicPr preferRelativeResize="0"/>
          <p:nvPr/>
        </p:nvPicPr>
        <p:blipFill rotWithShape="1">
          <a:blip r:embed="rId4">
            <a:alphaModFix/>
          </a:blip>
          <a:srcRect b="24952" l="0" r="0" t="8040"/>
          <a:stretch/>
        </p:blipFill>
        <p:spPr>
          <a:xfrm>
            <a:off x="6863583" y="2052337"/>
            <a:ext cx="2141960" cy="215299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pic>
        <p:nvPicPr>
          <p:cNvPr id="910" name="Google Shape;910;p8"/>
          <p:cNvPicPr preferRelativeResize="0"/>
          <p:nvPr/>
        </p:nvPicPr>
        <p:blipFill rotWithShape="1">
          <a:blip r:embed="rId3">
            <a:alphaModFix/>
          </a:blip>
          <a:srcRect b="0" l="7040" r="6469" t="0"/>
          <a:stretch/>
        </p:blipFill>
        <p:spPr>
          <a:xfrm>
            <a:off x="8524021" y="1926301"/>
            <a:ext cx="2104679" cy="2289366"/>
          </a:xfrm>
          <a:prstGeom prst="rect">
            <a:avLst/>
          </a:prstGeom>
          <a:noFill/>
          <a:ln>
            <a:noFill/>
          </a:ln>
        </p:spPr>
      </p:pic>
      <p:sp>
        <p:nvSpPr>
          <p:cNvPr id="911" name="Google Shape;911;p8"/>
          <p:cNvSpPr txBox="1"/>
          <p:nvPr/>
        </p:nvSpPr>
        <p:spPr>
          <a:xfrm>
            <a:off x="477108" y="948025"/>
            <a:ext cx="10998400" cy="10508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3200"/>
              <a:buFont typeface="Arial"/>
              <a:buNone/>
            </a:pPr>
            <a:r>
              <a:rPr b="1" i="0" lang="es" sz="3200" u="none" cap="none" strike="noStrike">
                <a:solidFill>
                  <a:schemeClr val="dk1"/>
                </a:solidFill>
                <a:latin typeface="Calibri"/>
                <a:ea typeface="Calibri"/>
                <a:cs typeface="Calibri"/>
                <a:sym typeface="Calibri"/>
              </a:rPr>
              <a:t>Tutoras del Taller GLOBE LAC</a:t>
            </a:r>
            <a:endParaRPr b="0" i="0" sz="1733" u="none" cap="none" strike="noStrike">
              <a:solidFill>
                <a:schemeClr val="dk1"/>
              </a:solidFill>
              <a:latin typeface="Calibri"/>
              <a:ea typeface="Calibri"/>
              <a:cs typeface="Calibri"/>
              <a:sym typeface="Calibri"/>
            </a:endParaRPr>
          </a:p>
        </p:txBody>
      </p:sp>
      <p:sp>
        <p:nvSpPr>
          <p:cNvPr id="912" name="Google Shape;912;p8"/>
          <p:cNvSpPr txBox="1"/>
          <p:nvPr/>
        </p:nvSpPr>
        <p:spPr>
          <a:xfrm>
            <a:off x="8423333" y="4215667"/>
            <a:ext cx="2250300" cy="1323600"/>
          </a:xfrm>
          <a:prstGeom prst="rect">
            <a:avLst/>
          </a:prstGeom>
          <a:solidFill>
            <a:srgbClr val="F0EAD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33"/>
              <a:buFont typeface="Arial"/>
              <a:buNone/>
            </a:pPr>
            <a:r>
              <a:rPr b="1" i="0" lang="es" sz="1733" u="none" cap="none" strike="noStrike">
                <a:solidFill>
                  <a:schemeClr val="dk1"/>
                </a:solidFill>
                <a:latin typeface="Calibri"/>
                <a:ea typeface="Calibri"/>
                <a:cs typeface="Calibri"/>
                <a:sym typeface="Calibri"/>
              </a:rPr>
              <a:t>Ana Beatriz Prieto</a:t>
            </a:r>
            <a:endParaRPr b="1" i="0" sz="17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67"/>
              <a:buFont typeface="Arial"/>
              <a:buNone/>
            </a:pPr>
            <a:r>
              <a:rPr b="0" i="0" lang="es" sz="1467" u="none" cap="none" strike="noStrike">
                <a:solidFill>
                  <a:schemeClr val="dk1"/>
                </a:solidFill>
                <a:latin typeface="Calibri"/>
                <a:ea typeface="Calibri"/>
                <a:cs typeface="Calibri"/>
                <a:sym typeface="Calibri"/>
              </a:rPr>
              <a:t>Mentor Trainer</a:t>
            </a:r>
            <a:endParaRPr b="0" i="0" sz="14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67"/>
              <a:buFont typeface="Arial"/>
              <a:buNone/>
            </a:pPr>
            <a:r>
              <a:rPr b="0" i="0" lang="es" sz="1867" u="none" cap="none" strike="noStrike">
                <a:solidFill>
                  <a:schemeClr val="dk1"/>
                </a:solidFill>
                <a:latin typeface="Calibri"/>
                <a:ea typeface="Calibri"/>
                <a:cs typeface="Calibri"/>
                <a:sym typeface="Calibri"/>
              </a:rPr>
              <a:t>Argentina</a:t>
            </a:r>
            <a:endParaRPr b="0" i="0" sz="18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33"/>
              <a:buFont typeface="Arial"/>
              <a:buNone/>
            </a:pPr>
            <a:r>
              <a:t/>
            </a:r>
            <a:endParaRPr b="0" i="0" sz="9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33"/>
              <a:buFont typeface="Arial"/>
              <a:buNone/>
            </a:pPr>
            <a:r>
              <a:rPr b="0" i="0" lang="es" sz="1333" u="none" cap="none" strike="noStrike">
                <a:solidFill>
                  <a:schemeClr val="dk1"/>
                </a:solidFill>
                <a:latin typeface="Calibri"/>
                <a:ea typeface="Calibri"/>
                <a:cs typeface="Calibri"/>
                <a:sym typeface="Calibri"/>
              </a:rPr>
              <a:t>anabeatrizprieto@gmail.com</a:t>
            </a:r>
            <a:endParaRPr b="0" i="0" sz="13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667"/>
              <a:buFont typeface="Arial"/>
              <a:buNone/>
            </a:pPr>
            <a:r>
              <a:t/>
            </a:r>
            <a:endParaRPr b="0" i="0" sz="667" u="none" cap="none" strike="noStrike">
              <a:solidFill>
                <a:schemeClr val="dk1"/>
              </a:solidFill>
              <a:latin typeface="Calibri"/>
              <a:ea typeface="Calibri"/>
              <a:cs typeface="Calibri"/>
              <a:sym typeface="Calibri"/>
            </a:endParaRPr>
          </a:p>
        </p:txBody>
      </p:sp>
      <p:sp>
        <p:nvSpPr>
          <p:cNvPr id="913" name="Google Shape;913;p8"/>
          <p:cNvSpPr txBox="1"/>
          <p:nvPr/>
        </p:nvSpPr>
        <p:spPr>
          <a:xfrm>
            <a:off x="5396567" y="4215667"/>
            <a:ext cx="2250300" cy="1224600"/>
          </a:xfrm>
          <a:prstGeom prst="rect">
            <a:avLst/>
          </a:prstGeom>
          <a:solidFill>
            <a:srgbClr val="F0EAD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33"/>
              <a:buFont typeface="Arial"/>
              <a:buNone/>
            </a:pPr>
            <a:r>
              <a:rPr b="1" i="0" lang="es" sz="1733" u="none" cap="none" strike="noStrike">
                <a:solidFill>
                  <a:schemeClr val="dk1"/>
                </a:solidFill>
                <a:latin typeface="Calibri"/>
                <a:ea typeface="Calibri"/>
                <a:cs typeface="Calibri"/>
                <a:sym typeface="Calibri"/>
              </a:rPr>
              <a:t>Claudia Caro  Vera</a:t>
            </a:r>
            <a:endParaRPr b="0" i="0" sz="17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67"/>
              <a:buFont typeface="Arial"/>
              <a:buNone/>
            </a:pPr>
            <a:r>
              <a:rPr b="0" i="0" lang="es" sz="1467" u="none" cap="none" strike="noStrike">
                <a:solidFill>
                  <a:schemeClr val="dk1"/>
                </a:solidFill>
                <a:latin typeface="Calibri"/>
                <a:ea typeface="Calibri"/>
                <a:cs typeface="Calibri"/>
                <a:sym typeface="Calibri"/>
              </a:rPr>
              <a:t>Mentor Trainer</a:t>
            </a:r>
            <a:r>
              <a:rPr b="0" i="0" lang="es" sz="1867" u="none" cap="none" strike="noStrike">
                <a:solidFill>
                  <a:schemeClr val="dk1"/>
                </a:solidFill>
                <a:latin typeface="Calibri"/>
                <a:ea typeface="Calibri"/>
                <a:cs typeface="Calibri"/>
                <a:sym typeface="Calibri"/>
              </a:rPr>
              <a:t> </a:t>
            </a:r>
            <a:endParaRPr b="0" i="0" sz="18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67"/>
              <a:buFont typeface="Arial"/>
              <a:buNone/>
            </a:pPr>
            <a:r>
              <a:rPr b="0" i="0" lang="es" sz="1867" u="none" cap="none" strike="noStrike">
                <a:solidFill>
                  <a:schemeClr val="dk1"/>
                </a:solidFill>
                <a:latin typeface="Calibri"/>
                <a:ea typeface="Calibri"/>
                <a:cs typeface="Calibri"/>
                <a:sym typeface="Calibri"/>
              </a:rPr>
              <a:t>Perú</a:t>
            </a:r>
            <a:endParaRPr b="0" i="0" sz="1867" u="none" cap="none" strike="noStrike">
              <a:solidFill>
                <a:schemeClr val="dk1"/>
              </a:solidFill>
              <a:latin typeface="Calibri"/>
              <a:ea typeface="Calibri"/>
              <a:cs typeface="Calibri"/>
              <a:sym typeface="Calibri"/>
            </a:endParaRPr>
          </a:p>
          <a:p>
            <a:pPr indent="0" lvl="0" marL="0" marR="0" rtl="0" algn="ctr">
              <a:lnSpc>
                <a:spcPct val="100000"/>
              </a:lnSpc>
              <a:spcBef>
                <a:spcPts val="667"/>
              </a:spcBef>
              <a:spcAft>
                <a:spcPts val="0"/>
              </a:spcAft>
              <a:buClr>
                <a:srgbClr val="000000"/>
              </a:buClr>
              <a:buSzPts val="1333"/>
              <a:buFont typeface="Arial"/>
              <a:buNone/>
            </a:pPr>
            <a:r>
              <a:rPr b="0" i="0" lang="es" sz="1333" u="none" cap="none" strike="noStrike">
                <a:solidFill>
                  <a:schemeClr val="dk1"/>
                </a:solidFill>
                <a:latin typeface="Calibri"/>
                <a:ea typeface="Calibri"/>
                <a:cs typeface="Calibri"/>
                <a:sym typeface="Calibri"/>
              </a:rPr>
              <a:t>claudiacarovera@gmail.com</a:t>
            </a:r>
            <a:endParaRPr b="0" i="0" sz="1867" u="none" cap="none" strike="noStrike">
              <a:solidFill>
                <a:schemeClr val="dk1"/>
              </a:solidFill>
              <a:latin typeface="Calibri"/>
              <a:ea typeface="Calibri"/>
              <a:cs typeface="Calibri"/>
              <a:sym typeface="Calibri"/>
            </a:endParaRPr>
          </a:p>
        </p:txBody>
      </p:sp>
      <p:sp>
        <p:nvSpPr>
          <p:cNvPr id="914" name="Google Shape;914;p8"/>
          <p:cNvSpPr txBox="1"/>
          <p:nvPr/>
        </p:nvSpPr>
        <p:spPr>
          <a:xfrm>
            <a:off x="2067533" y="4215667"/>
            <a:ext cx="2104800" cy="1354369"/>
          </a:xfrm>
          <a:prstGeom prst="rect">
            <a:avLst/>
          </a:prstGeom>
          <a:solidFill>
            <a:srgbClr val="F0EAD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33"/>
              <a:buFont typeface="Arial"/>
              <a:buNone/>
            </a:pPr>
            <a:r>
              <a:rPr b="1" i="0" lang="es" sz="1733" u="none" cap="none" strike="noStrike">
                <a:solidFill>
                  <a:schemeClr val="dk1"/>
                </a:solidFill>
                <a:latin typeface="Calibri"/>
                <a:ea typeface="Calibri"/>
                <a:cs typeface="Calibri"/>
                <a:sym typeface="Calibri"/>
              </a:rPr>
              <a:t>Andrea Ventoso</a:t>
            </a:r>
            <a:endParaRPr b="1" i="0" sz="1733"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67"/>
              <a:buFont typeface="Arial"/>
              <a:buNone/>
            </a:pPr>
            <a:r>
              <a:rPr b="0" i="0" lang="es" sz="1467" u="none" cap="none" strike="noStrike">
                <a:solidFill>
                  <a:schemeClr val="dk1"/>
                </a:solidFill>
                <a:latin typeface="Calibri"/>
                <a:ea typeface="Calibri"/>
                <a:cs typeface="Calibri"/>
                <a:sym typeface="Calibri"/>
              </a:rPr>
              <a:t>Coord. GLOBE</a:t>
            </a:r>
            <a:endParaRPr b="0" i="0" sz="14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67"/>
              <a:buFont typeface="Arial"/>
              <a:buNone/>
            </a:pPr>
            <a:r>
              <a:rPr b="0" i="0" lang="es" sz="1467" u="none" cap="none" strike="noStrike">
                <a:solidFill>
                  <a:schemeClr val="dk1"/>
                </a:solidFill>
                <a:latin typeface="Calibri"/>
                <a:ea typeface="Calibri"/>
                <a:cs typeface="Calibri"/>
                <a:sym typeface="Calibri"/>
              </a:rPr>
              <a:t>Mentor Trainer</a:t>
            </a:r>
            <a:endParaRPr b="0" i="0" sz="14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67"/>
              <a:buFont typeface="Arial"/>
              <a:buNone/>
            </a:pPr>
            <a:r>
              <a:rPr b="0" i="0" lang="es" sz="1867" u="none" cap="none" strike="noStrike">
                <a:solidFill>
                  <a:schemeClr val="dk1"/>
                </a:solidFill>
                <a:latin typeface="Calibri"/>
                <a:ea typeface="Calibri"/>
                <a:cs typeface="Calibri"/>
                <a:sym typeface="Calibri"/>
              </a:rPr>
              <a:t>Uruguay</a:t>
            </a:r>
            <a:endParaRPr b="0" i="0" sz="1867"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67"/>
              <a:buFont typeface="Arial"/>
              <a:buNone/>
            </a:pPr>
            <a:r>
              <a:rPr b="0" i="0" lang="es" sz="1267" u="none" cap="none" strike="noStrike">
                <a:solidFill>
                  <a:schemeClr val="dk1"/>
                </a:solidFill>
                <a:latin typeface="Calibri"/>
                <a:ea typeface="Calibri"/>
                <a:cs typeface="Calibri"/>
                <a:sym typeface="Calibri"/>
              </a:rPr>
              <a:t>bvb46037@gmail.com</a:t>
            </a:r>
            <a:endParaRPr b="0" i="0" sz="1267" u="none" cap="none" strike="noStrike">
              <a:solidFill>
                <a:schemeClr val="dk1"/>
              </a:solidFill>
              <a:latin typeface="Calibri"/>
              <a:ea typeface="Calibri"/>
              <a:cs typeface="Calibri"/>
              <a:sym typeface="Calibri"/>
            </a:endParaRPr>
          </a:p>
        </p:txBody>
      </p:sp>
      <p:pic>
        <p:nvPicPr>
          <p:cNvPr id="915" name="Google Shape;915;p8"/>
          <p:cNvPicPr preferRelativeResize="0"/>
          <p:nvPr/>
        </p:nvPicPr>
        <p:blipFill rotWithShape="1">
          <a:blip r:embed="rId4">
            <a:alphaModFix/>
          </a:blip>
          <a:srcRect b="0" l="0" r="0" t="0"/>
          <a:stretch/>
        </p:blipFill>
        <p:spPr>
          <a:xfrm>
            <a:off x="2183333" y="1907960"/>
            <a:ext cx="1873200" cy="2245041"/>
          </a:xfrm>
          <a:prstGeom prst="rect">
            <a:avLst/>
          </a:prstGeom>
          <a:noFill/>
          <a:ln>
            <a:noFill/>
          </a:ln>
        </p:spPr>
      </p:pic>
      <p:pic>
        <p:nvPicPr>
          <p:cNvPr id="916" name="Google Shape;916;p8"/>
          <p:cNvPicPr preferRelativeResize="0"/>
          <p:nvPr/>
        </p:nvPicPr>
        <p:blipFill rotWithShape="1">
          <a:blip r:embed="rId5">
            <a:alphaModFix/>
          </a:blip>
          <a:srcRect b="0" l="0" r="0" t="0"/>
          <a:stretch/>
        </p:blipFill>
        <p:spPr>
          <a:xfrm>
            <a:off x="5469427" y="2024509"/>
            <a:ext cx="2104680" cy="216023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9"/>
          <p:cNvSpPr txBox="1"/>
          <p:nvPr>
            <p:ph type="title"/>
          </p:nvPr>
        </p:nvSpPr>
        <p:spPr>
          <a:xfrm>
            <a:off x="5459607" y="1843553"/>
            <a:ext cx="5669200" cy="899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3300"/>
              <a:buFont typeface="Arial"/>
              <a:buNone/>
            </a:pPr>
            <a:r>
              <a:rPr lang="es">
                <a:latin typeface="Calibri"/>
                <a:ea typeface="Calibri"/>
                <a:cs typeface="Calibri"/>
                <a:sym typeface="Calibri"/>
              </a:rPr>
              <a:t>MUCHAS GRACIAS</a:t>
            </a:r>
            <a:endParaRPr>
              <a:latin typeface="Calibri"/>
              <a:ea typeface="Calibri"/>
              <a:cs typeface="Calibri"/>
              <a:sym typeface="Calibri"/>
            </a:endParaRPr>
          </a:p>
        </p:txBody>
      </p:sp>
      <p:pic>
        <p:nvPicPr>
          <p:cNvPr id="922" name="Google Shape;922;p9"/>
          <p:cNvPicPr preferRelativeResize="0"/>
          <p:nvPr/>
        </p:nvPicPr>
        <p:blipFill rotWithShape="1">
          <a:blip r:embed="rId3">
            <a:alphaModFix/>
          </a:blip>
          <a:srcRect b="0" l="0" r="0" t="0"/>
          <a:stretch/>
        </p:blipFill>
        <p:spPr>
          <a:xfrm>
            <a:off x="7589101" y="4909457"/>
            <a:ext cx="3003767" cy="701411"/>
          </a:xfrm>
          <a:prstGeom prst="rect">
            <a:avLst/>
          </a:prstGeom>
          <a:noFill/>
          <a:ln>
            <a:noFill/>
          </a:ln>
        </p:spPr>
      </p:pic>
      <p:pic>
        <p:nvPicPr>
          <p:cNvPr id="923" name="Google Shape;923;p9"/>
          <p:cNvPicPr preferRelativeResize="0"/>
          <p:nvPr/>
        </p:nvPicPr>
        <p:blipFill rotWithShape="1">
          <a:blip r:embed="rId4">
            <a:alphaModFix/>
          </a:blip>
          <a:srcRect b="0" l="0" r="-5385" t="0"/>
          <a:stretch/>
        </p:blipFill>
        <p:spPr>
          <a:xfrm>
            <a:off x="7474468" y="2743234"/>
            <a:ext cx="3233033" cy="768233"/>
          </a:xfrm>
          <a:prstGeom prst="rect">
            <a:avLst/>
          </a:prstGeom>
          <a:noFill/>
          <a:ln>
            <a:noFill/>
          </a:ln>
        </p:spPr>
      </p:pic>
      <p:pic>
        <p:nvPicPr>
          <p:cNvPr id="924" name="Google Shape;924;p9"/>
          <p:cNvPicPr preferRelativeResize="0"/>
          <p:nvPr/>
        </p:nvPicPr>
        <p:blipFill rotWithShape="1">
          <a:blip r:embed="rId5">
            <a:alphaModFix/>
          </a:blip>
          <a:srcRect b="0" l="0" r="0" t="0"/>
          <a:stretch/>
        </p:blipFill>
        <p:spPr>
          <a:xfrm>
            <a:off x="5459600" y="3886200"/>
            <a:ext cx="3067933" cy="6760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2df1a43c9d6_0_23"/>
          <p:cNvSpPr txBox="1"/>
          <p:nvPr>
            <p:ph type="title"/>
          </p:nvPr>
        </p:nvSpPr>
        <p:spPr>
          <a:xfrm>
            <a:off x="838200" y="877800"/>
            <a:ext cx="10515600" cy="11943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s" sz="3600">
                <a:latin typeface="Calibri"/>
                <a:ea typeface="Calibri"/>
                <a:cs typeface="Calibri"/>
                <a:sym typeface="Calibri"/>
              </a:rPr>
              <a:t>Técnicas de medición de la altura de los árboles:</a:t>
            </a:r>
            <a:endParaRPr b="1" sz="3600">
              <a:latin typeface="Calibri"/>
              <a:ea typeface="Calibri"/>
              <a:cs typeface="Calibri"/>
              <a:sym typeface="Calibri"/>
            </a:endParaRPr>
          </a:p>
          <a:p>
            <a:pPr indent="0" lvl="0" marL="0" rtl="0" algn="ctr">
              <a:spcBef>
                <a:spcPts val="0"/>
              </a:spcBef>
              <a:spcAft>
                <a:spcPts val="0"/>
              </a:spcAft>
              <a:buNone/>
            </a:pPr>
            <a:r>
              <a:rPr b="1" lang="es" sz="2650">
                <a:latin typeface="Calibri"/>
                <a:ea typeface="Calibri"/>
                <a:cs typeface="Calibri"/>
                <a:sym typeface="Calibri"/>
              </a:rPr>
              <a:t>2. Cuando el observador está en una pendiente respecto del árbol</a:t>
            </a:r>
            <a:endParaRPr b="1" sz="2650">
              <a:latin typeface="Calibri"/>
              <a:ea typeface="Calibri"/>
              <a:cs typeface="Calibri"/>
              <a:sym typeface="Calibri"/>
            </a:endParaRPr>
          </a:p>
        </p:txBody>
      </p:sp>
      <p:sp>
        <p:nvSpPr>
          <p:cNvPr id="364" name="Google Shape;364;g2df1a43c9d6_0_23"/>
          <p:cNvSpPr txBox="1"/>
          <p:nvPr/>
        </p:nvSpPr>
        <p:spPr>
          <a:xfrm>
            <a:off x="152400" y="2174275"/>
            <a:ext cx="3922800" cy="64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600">
                <a:solidFill>
                  <a:schemeClr val="dk1"/>
                </a:solidFill>
                <a:latin typeface="Calibri"/>
                <a:ea typeface="Calibri"/>
                <a:cs typeface="Calibri"/>
                <a:sym typeface="Calibri"/>
              </a:rPr>
              <a:t>Clinómetro: </a:t>
            </a:r>
            <a:r>
              <a:rPr b="1" lang="es" sz="1600">
                <a:solidFill>
                  <a:schemeClr val="dk1"/>
                </a:solidFill>
                <a:latin typeface="Calibri"/>
                <a:ea typeface="Calibri"/>
                <a:cs typeface="Calibri"/>
                <a:sym typeface="Calibri"/>
              </a:rPr>
              <a:t>Técnica de Triangulación con los Ojos Sobre el Nivel de la Base del Árbol </a:t>
            </a:r>
            <a:endParaRPr b="1" sz="1600">
              <a:solidFill>
                <a:schemeClr val="dk1"/>
              </a:solidFill>
              <a:latin typeface="Calibri"/>
              <a:ea typeface="Calibri"/>
              <a:cs typeface="Calibri"/>
              <a:sym typeface="Calibri"/>
            </a:endParaRPr>
          </a:p>
          <a:p>
            <a:pPr indent="0" lvl="0" marL="0" rtl="0" algn="ctr">
              <a:spcBef>
                <a:spcPts val="0"/>
              </a:spcBef>
              <a:spcAft>
                <a:spcPts val="0"/>
              </a:spcAft>
              <a:buNone/>
            </a:pPr>
            <a:r>
              <a:t/>
            </a:r>
            <a:endParaRPr b="1" sz="1600">
              <a:solidFill>
                <a:schemeClr val="dk1"/>
              </a:solidFill>
              <a:latin typeface="Calibri"/>
              <a:ea typeface="Calibri"/>
              <a:cs typeface="Calibri"/>
              <a:sym typeface="Calibri"/>
            </a:endParaRPr>
          </a:p>
        </p:txBody>
      </p:sp>
      <p:sp>
        <p:nvSpPr>
          <p:cNvPr id="365" name="Google Shape;365;g2df1a43c9d6_0_23"/>
          <p:cNvSpPr txBox="1"/>
          <p:nvPr/>
        </p:nvSpPr>
        <p:spPr>
          <a:xfrm>
            <a:off x="140425" y="5104325"/>
            <a:ext cx="3922800" cy="4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200" u="sng">
                <a:solidFill>
                  <a:schemeClr val="hlink"/>
                </a:solidFill>
                <a:latin typeface="Calibri"/>
                <a:ea typeface="Calibri"/>
                <a:cs typeface="Calibri"/>
                <a:sym typeface="Calibri"/>
                <a:hlinkClick r:id="rId3"/>
              </a:rPr>
              <a:t>Investigación de Cobertura Terrestre / Biología,</a:t>
            </a:r>
            <a:r>
              <a:rPr lang="es" sz="1200">
                <a:solidFill>
                  <a:schemeClr val="dk1"/>
                </a:solidFill>
                <a:latin typeface="Calibri"/>
                <a:ea typeface="Calibri"/>
                <a:cs typeface="Calibri"/>
                <a:sym typeface="Calibri"/>
              </a:rPr>
              <a:t> pág. 78</a:t>
            </a:r>
            <a:endParaRPr sz="1200">
              <a:solidFill>
                <a:schemeClr val="dk1"/>
              </a:solidFill>
              <a:latin typeface="Calibri"/>
              <a:ea typeface="Calibri"/>
              <a:cs typeface="Calibri"/>
              <a:sym typeface="Calibri"/>
            </a:endParaRPr>
          </a:p>
        </p:txBody>
      </p:sp>
      <p:sp>
        <p:nvSpPr>
          <p:cNvPr id="366" name="Google Shape;366;g2df1a43c9d6_0_23"/>
          <p:cNvSpPr txBox="1"/>
          <p:nvPr/>
        </p:nvSpPr>
        <p:spPr>
          <a:xfrm>
            <a:off x="8189875" y="2174275"/>
            <a:ext cx="3833400" cy="64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600">
                <a:solidFill>
                  <a:schemeClr val="dk1"/>
                </a:solidFill>
                <a:latin typeface="Calibri"/>
                <a:ea typeface="Calibri"/>
                <a:cs typeface="Calibri"/>
                <a:sym typeface="Calibri"/>
              </a:rPr>
              <a:t>Clinómetro: Técnica de Posición Junto al Árbol</a:t>
            </a:r>
            <a:endParaRPr b="1" sz="1600">
              <a:solidFill>
                <a:schemeClr val="dk1"/>
              </a:solidFill>
              <a:latin typeface="Calibri"/>
              <a:ea typeface="Calibri"/>
              <a:cs typeface="Calibri"/>
              <a:sym typeface="Calibri"/>
            </a:endParaRPr>
          </a:p>
        </p:txBody>
      </p:sp>
      <p:sp>
        <p:nvSpPr>
          <p:cNvPr id="367" name="Google Shape;367;g2df1a43c9d6_0_23"/>
          <p:cNvSpPr txBox="1"/>
          <p:nvPr/>
        </p:nvSpPr>
        <p:spPr>
          <a:xfrm>
            <a:off x="8189450" y="5078125"/>
            <a:ext cx="3922800" cy="5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200" u="sng">
                <a:solidFill>
                  <a:schemeClr val="hlink"/>
                </a:solidFill>
                <a:latin typeface="Calibri"/>
                <a:ea typeface="Calibri"/>
                <a:cs typeface="Calibri"/>
                <a:sym typeface="Calibri"/>
                <a:hlinkClick r:id="rId4"/>
              </a:rPr>
              <a:t>Investigación de Cobertura Terrestre / Biología,</a:t>
            </a:r>
            <a:r>
              <a:rPr lang="es" sz="1200">
                <a:solidFill>
                  <a:schemeClr val="dk1"/>
                </a:solidFill>
                <a:latin typeface="Calibri"/>
                <a:ea typeface="Calibri"/>
                <a:cs typeface="Calibri"/>
                <a:sym typeface="Calibri"/>
              </a:rPr>
              <a:t> pág. 76</a:t>
            </a:r>
            <a:endParaRPr sz="1200">
              <a:solidFill>
                <a:schemeClr val="dk1"/>
              </a:solidFill>
              <a:latin typeface="Calibri"/>
              <a:ea typeface="Calibri"/>
              <a:cs typeface="Calibri"/>
              <a:sym typeface="Calibri"/>
            </a:endParaRPr>
          </a:p>
        </p:txBody>
      </p:sp>
      <p:pic>
        <p:nvPicPr>
          <p:cNvPr id="368" name="Google Shape;368;g2df1a43c9d6_0_23"/>
          <p:cNvPicPr preferRelativeResize="0"/>
          <p:nvPr/>
        </p:nvPicPr>
        <p:blipFill>
          <a:blip r:embed="rId5">
            <a:alphaModFix/>
          </a:blip>
          <a:stretch>
            <a:fillRect/>
          </a:stretch>
        </p:blipFill>
        <p:spPr>
          <a:xfrm>
            <a:off x="8189438" y="2818375"/>
            <a:ext cx="3850161" cy="2259748"/>
          </a:xfrm>
          <a:prstGeom prst="rect">
            <a:avLst/>
          </a:prstGeom>
          <a:noFill/>
          <a:ln>
            <a:noFill/>
          </a:ln>
        </p:spPr>
      </p:pic>
      <p:pic>
        <p:nvPicPr>
          <p:cNvPr id="369" name="Google Shape;369;g2df1a43c9d6_0_23"/>
          <p:cNvPicPr preferRelativeResize="0"/>
          <p:nvPr/>
        </p:nvPicPr>
        <p:blipFill>
          <a:blip r:embed="rId6">
            <a:alphaModFix/>
          </a:blip>
          <a:stretch>
            <a:fillRect/>
          </a:stretch>
        </p:blipFill>
        <p:spPr>
          <a:xfrm>
            <a:off x="152400" y="2818375"/>
            <a:ext cx="3898839" cy="2266398"/>
          </a:xfrm>
          <a:prstGeom prst="rect">
            <a:avLst/>
          </a:prstGeom>
          <a:noFill/>
          <a:ln>
            <a:noFill/>
          </a:ln>
        </p:spPr>
      </p:pic>
      <p:sp>
        <p:nvSpPr>
          <p:cNvPr id="370" name="Google Shape;370;g2df1a43c9d6_0_23"/>
          <p:cNvSpPr txBox="1"/>
          <p:nvPr/>
        </p:nvSpPr>
        <p:spPr>
          <a:xfrm>
            <a:off x="4215825" y="2174275"/>
            <a:ext cx="3833400" cy="64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 sz="1600">
                <a:solidFill>
                  <a:schemeClr val="dk1"/>
                </a:solidFill>
                <a:latin typeface="Calibri"/>
                <a:ea typeface="Calibri"/>
                <a:cs typeface="Calibri"/>
                <a:sym typeface="Calibri"/>
              </a:rPr>
              <a:t>Clinómetro: </a:t>
            </a:r>
            <a:r>
              <a:rPr b="1" lang="es" sz="1600">
                <a:solidFill>
                  <a:schemeClr val="dk1"/>
                </a:solidFill>
                <a:latin typeface="Calibri"/>
                <a:ea typeface="Calibri"/>
                <a:cs typeface="Calibri"/>
                <a:sym typeface="Calibri"/>
              </a:rPr>
              <a:t>Técnica de Triangulación con los Ojos Bajo el Nivel de la Base del Árbol </a:t>
            </a:r>
            <a:endParaRPr b="1" sz="1600">
              <a:solidFill>
                <a:schemeClr val="dk1"/>
              </a:solidFill>
              <a:latin typeface="Calibri"/>
              <a:ea typeface="Calibri"/>
              <a:cs typeface="Calibri"/>
              <a:sym typeface="Calibri"/>
            </a:endParaRPr>
          </a:p>
        </p:txBody>
      </p:sp>
      <p:sp>
        <p:nvSpPr>
          <p:cNvPr id="371" name="Google Shape;371;g2df1a43c9d6_0_23"/>
          <p:cNvSpPr txBox="1"/>
          <p:nvPr/>
        </p:nvSpPr>
        <p:spPr>
          <a:xfrm>
            <a:off x="4164938" y="5072750"/>
            <a:ext cx="3922800" cy="44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200" u="sng">
                <a:solidFill>
                  <a:schemeClr val="hlink"/>
                </a:solidFill>
                <a:latin typeface="Calibri"/>
                <a:ea typeface="Calibri"/>
                <a:cs typeface="Calibri"/>
                <a:sym typeface="Calibri"/>
                <a:hlinkClick r:id="rId7"/>
              </a:rPr>
              <a:t>Investigación de Cobertura Terrestre / Biología,</a:t>
            </a:r>
            <a:r>
              <a:rPr lang="es" sz="1200">
                <a:solidFill>
                  <a:schemeClr val="dk1"/>
                </a:solidFill>
                <a:latin typeface="Calibri"/>
                <a:ea typeface="Calibri"/>
                <a:cs typeface="Calibri"/>
                <a:sym typeface="Calibri"/>
              </a:rPr>
              <a:t> pág. 80</a:t>
            </a:r>
            <a:endParaRPr sz="1200">
              <a:solidFill>
                <a:schemeClr val="dk1"/>
              </a:solidFill>
              <a:latin typeface="Calibri"/>
              <a:ea typeface="Calibri"/>
              <a:cs typeface="Calibri"/>
              <a:sym typeface="Calibri"/>
            </a:endParaRPr>
          </a:p>
        </p:txBody>
      </p:sp>
      <p:pic>
        <p:nvPicPr>
          <p:cNvPr id="372" name="Google Shape;372;g2df1a43c9d6_0_23"/>
          <p:cNvPicPr preferRelativeResize="0"/>
          <p:nvPr/>
        </p:nvPicPr>
        <p:blipFill>
          <a:blip r:embed="rId8">
            <a:alphaModFix/>
          </a:blip>
          <a:stretch>
            <a:fillRect/>
          </a:stretch>
        </p:blipFill>
        <p:spPr>
          <a:xfrm>
            <a:off x="4158937" y="2818375"/>
            <a:ext cx="3922802" cy="22879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descr="Image shows cartoon-like picture of a trunk of a tree and a man holding a tape measure around the tree at his breast height. There is a double-arrow next to the trunk indicating a height of 135 cm." id="377" name="Google Shape;377;g20310956231_0_4"/>
          <p:cNvPicPr preferRelativeResize="0"/>
          <p:nvPr/>
        </p:nvPicPr>
        <p:blipFill rotWithShape="1">
          <a:blip r:embed="rId3">
            <a:alphaModFix/>
          </a:blip>
          <a:srcRect b="0" l="0" r="0" t="0"/>
          <a:stretch/>
        </p:blipFill>
        <p:spPr>
          <a:xfrm>
            <a:off x="7934325" y="1720108"/>
            <a:ext cx="3343275" cy="4032118"/>
          </a:xfrm>
          <a:prstGeom prst="rect">
            <a:avLst/>
          </a:prstGeom>
          <a:noFill/>
          <a:ln>
            <a:noFill/>
          </a:ln>
        </p:spPr>
      </p:pic>
      <p:sp>
        <p:nvSpPr>
          <p:cNvPr id="378" name="Google Shape;378;g20310956231_0_4"/>
          <p:cNvSpPr txBox="1"/>
          <p:nvPr>
            <p:ph idx="4294967295" type="title"/>
          </p:nvPr>
        </p:nvSpPr>
        <p:spPr>
          <a:xfrm>
            <a:off x="0" y="726025"/>
            <a:ext cx="11872200" cy="528300"/>
          </a:xfrm>
          <a:prstGeom prst="rect">
            <a:avLst/>
          </a:prstGeom>
          <a:noFill/>
          <a:ln>
            <a:noFill/>
          </a:ln>
        </p:spPr>
        <p:txBody>
          <a:bodyPr anchorCtr="0" anchor="ctr" bIns="30450" lIns="60950" spcFirstLastPara="1" rIns="60950" wrap="square" tIns="30450">
            <a:noAutofit/>
          </a:bodyPr>
          <a:lstStyle/>
          <a:p>
            <a:pPr indent="0" lvl="0" marL="0" rtl="0" algn="ctr">
              <a:lnSpc>
                <a:spcPct val="100000"/>
              </a:lnSpc>
              <a:spcBef>
                <a:spcPts val="0"/>
              </a:spcBef>
              <a:spcAft>
                <a:spcPts val="0"/>
              </a:spcAft>
              <a:buSzPts val="4400"/>
              <a:buNone/>
            </a:pPr>
            <a:r>
              <a:rPr b="1" lang="es" sz="3600">
                <a:latin typeface="Calibri"/>
                <a:ea typeface="Calibri"/>
                <a:cs typeface="Calibri"/>
                <a:sym typeface="Calibri"/>
              </a:rPr>
              <a:t>Protocolo de </a:t>
            </a:r>
            <a:r>
              <a:rPr b="1" lang="es" sz="3600">
                <a:solidFill>
                  <a:schemeClr val="dk1"/>
                </a:solidFill>
                <a:latin typeface="Calibri"/>
                <a:ea typeface="Calibri"/>
                <a:cs typeface="Calibri"/>
                <a:sym typeface="Calibri"/>
              </a:rPr>
              <a:t>Circunferencia de los árboles</a:t>
            </a:r>
            <a:endParaRPr sz="3600">
              <a:latin typeface="Calibri"/>
              <a:ea typeface="Calibri"/>
              <a:cs typeface="Calibri"/>
              <a:sym typeface="Calibri"/>
            </a:endParaRPr>
          </a:p>
        </p:txBody>
      </p:sp>
      <p:sp>
        <p:nvSpPr>
          <p:cNvPr id="379" name="Google Shape;379;g20310956231_0_4"/>
          <p:cNvSpPr/>
          <p:nvPr/>
        </p:nvSpPr>
        <p:spPr>
          <a:xfrm>
            <a:off x="8702012" y="1348403"/>
            <a:ext cx="2069100" cy="276900"/>
          </a:xfrm>
          <a:prstGeom prst="rect">
            <a:avLst/>
          </a:prstGeom>
          <a:noFill/>
          <a:ln>
            <a:noFill/>
          </a:ln>
        </p:spPr>
        <p:txBody>
          <a:bodyPr anchorCtr="0" anchor="t" bIns="30450" lIns="60950" spcFirstLastPara="1" rIns="60950" wrap="square" tIns="30450">
            <a:noAutofit/>
          </a:bodyPr>
          <a:lstStyle/>
          <a:p>
            <a:pPr indent="0" lvl="0" marL="0" marR="0" rtl="0" algn="l">
              <a:lnSpc>
                <a:spcPct val="100000"/>
              </a:lnSpc>
              <a:spcBef>
                <a:spcPts val="0"/>
              </a:spcBef>
              <a:spcAft>
                <a:spcPts val="0"/>
              </a:spcAft>
              <a:buClr>
                <a:srgbClr val="000000"/>
              </a:buClr>
              <a:buSzPts val="1400"/>
              <a:buFont typeface="Arial"/>
              <a:buNone/>
            </a:pPr>
            <a:r>
              <a:rPr b="0" i="0" lang="es" sz="1400" u="none" cap="none" strike="noStrike">
                <a:solidFill>
                  <a:srgbClr val="002060"/>
                </a:solidFill>
                <a:latin typeface="Montserrat"/>
                <a:ea typeface="Montserrat"/>
                <a:cs typeface="Montserrat"/>
                <a:sym typeface="Montserrat"/>
              </a:rPr>
              <a:t>*</a:t>
            </a:r>
            <a:r>
              <a:rPr b="0" i="1" lang="es" sz="1400" u="none" cap="none" strike="noStrike">
                <a:solidFill>
                  <a:srgbClr val="002060"/>
                </a:solidFill>
                <a:latin typeface="Montserrat"/>
                <a:ea typeface="Montserrat"/>
                <a:cs typeface="Montserrat"/>
                <a:sym typeface="Montserrat"/>
              </a:rPr>
              <a:t>Complete cada año*</a:t>
            </a:r>
            <a:endParaRPr b="0" i="0" sz="1400" u="none" cap="none" strike="noStrike">
              <a:solidFill>
                <a:srgbClr val="002060"/>
              </a:solidFill>
              <a:latin typeface="Montserrat"/>
              <a:ea typeface="Montserrat"/>
              <a:cs typeface="Montserrat"/>
              <a:sym typeface="Montserrat"/>
            </a:endParaRPr>
          </a:p>
        </p:txBody>
      </p:sp>
      <p:sp>
        <p:nvSpPr>
          <p:cNvPr id="380" name="Google Shape;380;g20310956231_0_4"/>
          <p:cNvSpPr txBox="1"/>
          <p:nvPr/>
        </p:nvSpPr>
        <p:spPr>
          <a:xfrm>
            <a:off x="814730" y="1471526"/>
            <a:ext cx="7119600" cy="4360200"/>
          </a:xfrm>
          <a:prstGeom prst="rect">
            <a:avLst/>
          </a:prstGeom>
          <a:noFill/>
          <a:ln>
            <a:noFill/>
          </a:ln>
        </p:spPr>
        <p:txBody>
          <a:bodyPr anchorCtr="0" anchor="t" bIns="45700" lIns="91425" spcFirstLastPara="1" rIns="91425" wrap="square" tIns="45700">
            <a:normAutofit fontScale="92500" lnSpcReduction="20000"/>
          </a:bodyPr>
          <a:lstStyle/>
          <a:p>
            <a:pPr indent="-153670" lvl="0" marL="152400" marR="0" rtl="0" algn="just">
              <a:lnSpc>
                <a:spcPct val="110000"/>
              </a:lnSpc>
              <a:spcBef>
                <a:spcPts val="0"/>
              </a:spcBef>
              <a:spcAft>
                <a:spcPts val="0"/>
              </a:spcAft>
              <a:buClr>
                <a:srgbClr val="000000"/>
              </a:buClr>
              <a:buSzPct val="100000"/>
              <a:buFont typeface="Arial"/>
              <a:buChar char="•"/>
            </a:pPr>
            <a:r>
              <a:rPr b="0" i="0" lang="es" sz="2400" u="none" cap="none" strike="noStrike">
                <a:solidFill>
                  <a:schemeClr val="dk1"/>
                </a:solidFill>
                <a:latin typeface="Calibri"/>
                <a:ea typeface="Calibri"/>
                <a:cs typeface="Calibri"/>
                <a:sym typeface="Calibri"/>
              </a:rPr>
              <a:t>Mida la circunferencia a la altura del pecho (1,35 m) para todos los árboles mapeados, que viven actualmente y tienen más de 15 cm de circunferencia en su sitio de muestreo. </a:t>
            </a:r>
            <a:endParaRPr b="0" i="1" sz="2400" u="none" cap="none" strike="noStrike">
              <a:solidFill>
                <a:schemeClr val="dk1"/>
              </a:solidFill>
              <a:latin typeface="Calibri"/>
              <a:ea typeface="Calibri"/>
              <a:cs typeface="Calibri"/>
              <a:sym typeface="Calibri"/>
            </a:endParaRPr>
          </a:p>
          <a:p>
            <a:pPr indent="-153670" lvl="0" marL="152400" marR="0" rtl="0" algn="just">
              <a:lnSpc>
                <a:spcPct val="110000"/>
              </a:lnSpc>
              <a:spcBef>
                <a:spcPts val="1200"/>
              </a:spcBef>
              <a:spcAft>
                <a:spcPts val="0"/>
              </a:spcAft>
              <a:buClr>
                <a:srgbClr val="000000"/>
              </a:buClr>
              <a:buSzPct val="100000"/>
              <a:buFont typeface="Arial"/>
              <a:buChar char="•"/>
            </a:pPr>
            <a:r>
              <a:rPr b="1" i="0" lang="es" sz="2400" u="none" cap="none" strike="noStrike">
                <a:solidFill>
                  <a:schemeClr val="dk1"/>
                </a:solidFill>
                <a:latin typeface="Calibri"/>
                <a:ea typeface="Calibri"/>
                <a:cs typeface="Calibri"/>
                <a:sym typeface="Calibri"/>
              </a:rPr>
              <a:t>Mida la circunferencia considerando las décimas de centímetros, Ej. 16,6 cm. </a:t>
            </a:r>
            <a:endParaRPr b="0" i="0" sz="900" u="none" cap="none" strike="noStrike">
              <a:solidFill>
                <a:schemeClr val="dk1"/>
              </a:solidFill>
              <a:latin typeface="Calibri"/>
              <a:ea typeface="Calibri"/>
              <a:cs typeface="Calibri"/>
              <a:sym typeface="Calibri"/>
            </a:endParaRPr>
          </a:p>
          <a:p>
            <a:pPr indent="-153670" lvl="0" marL="152400" marR="0" rtl="0" algn="just">
              <a:lnSpc>
                <a:spcPct val="110000"/>
              </a:lnSpc>
              <a:spcBef>
                <a:spcPts val="1200"/>
              </a:spcBef>
              <a:spcAft>
                <a:spcPts val="0"/>
              </a:spcAft>
              <a:buClr>
                <a:srgbClr val="000000"/>
              </a:buClr>
              <a:buSzPct val="100000"/>
              <a:buFont typeface="Arial"/>
              <a:buChar char="•"/>
            </a:pPr>
            <a:r>
              <a:rPr b="0" i="0" lang="es" sz="2400" u="none" cap="none" strike="noStrike">
                <a:solidFill>
                  <a:schemeClr val="dk1"/>
                </a:solidFill>
                <a:latin typeface="Calibri"/>
                <a:ea typeface="Calibri"/>
                <a:cs typeface="Calibri"/>
                <a:sym typeface="Calibri"/>
              </a:rPr>
              <a:t>En la sección de 'notas' de la hoja de datos, incluya:</a:t>
            </a:r>
            <a:endParaRPr b="0" i="0" sz="900" u="none" cap="none" strike="noStrike">
              <a:solidFill>
                <a:schemeClr val="dk1"/>
              </a:solidFill>
              <a:latin typeface="Calibri"/>
              <a:ea typeface="Calibri"/>
              <a:cs typeface="Calibri"/>
              <a:sym typeface="Calibri"/>
            </a:endParaRPr>
          </a:p>
          <a:p>
            <a:pPr indent="-161448" lvl="1" marL="457200" marR="0" rtl="0" algn="just">
              <a:lnSpc>
                <a:spcPct val="110000"/>
              </a:lnSpc>
              <a:spcBef>
                <a:spcPts val="1200"/>
              </a:spcBef>
              <a:spcAft>
                <a:spcPts val="0"/>
              </a:spcAft>
              <a:buClr>
                <a:srgbClr val="000000"/>
              </a:buClr>
              <a:buSzPct val="100000"/>
              <a:buFont typeface="Arial"/>
              <a:buChar char="•"/>
            </a:pPr>
            <a:r>
              <a:rPr b="0" i="0" lang="es" sz="2100" u="none" cap="none" strike="noStrike">
                <a:solidFill>
                  <a:schemeClr val="dk1"/>
                </a:solidFill>
                <a:latin typeface="Calibri"/>
                <a:ea typeface="Calibri"/>
                <a:cs typeface="Calibri"/>
                <a:sym typeface="Calibri"/>
              </a:rPr>
              <a:t>Si el árbol ha muerto desde el año anterior.</a:t>
            </a:r>
            <a:endParaRPr b="0" i="0" sz="900" u="none" cap="none" strike="noStrike">
              <a:solidFill>
                <a:schemeClr val="dk1"/>
              </a:solidFill>
              <a:latin typeface="Calibri"/>
              <a:ea typeface="Calibri"/>
              <a:cs typeface="Calibri"/>
              <a:sym typeface="Calibri"/>
            </a:endParaRPr>
          </a:p>
          <a:p>
            <a:pPr indent="-155575" lvl="1" marL="457200" marR="0" rtl="0" algn="just">
              <a:lnSpc>
                <a:spcPct val="110000"/>
              </a:lnSpc>
              <a:spcBef>
                <a:spcPts val="1200"/>
              </a:spcBef>
              <a:spcAft>
                <a:spcPts val="0"/>
              </a:spcAft>
              <a:buClr>
                <a:srgbClr val="002060"/>
              </a:buClr>
              <a:buSzPct val="100000"/>
              <a:buFont typeface="Arial"/>
              <a:buChar char="•"/>
            </a:pPr>
            <a:r>
              <a:rPr b="0" i="0" lang="es" sz="2000" u="none" cap="none" strike="noStrike">
                <a:solidFill>
                  <a:schemeClr val="dk1"/>
                </a:solidFill>
                <a:latin typeface="Calibri"/>
                <a:ea typeface="Calibri"/>
                <a:cs typeface="Calibri"/>
                <a:sym typeface="Calibri"/>
              </a:rPr>
              <a:t>El nombre común del árbol.</a:t>
            </a:r>
            <a:endParaRPr b="0" i="0" sz="900" u="none" cap="none" strike="noStrike">
              <a:solidFill>
                <a:schemeClr val="dk1"/>
              </a:solidFill>
              <a:latin typeface="Calibri"/>
              <a:ea typeface="Calibri"/>
              <a:cs typeface="Calibri"/>
              <a:sym typeface="Calibri"/>
            </a:endParaRPr>
          </a:p>
          <a:p>
            <a:pPr indent="-155575" lvl="1" marL="457200" marR="0" rtl="0" algn="just">
              <a:lnSpc>
                <a:spcPct val="110000"/>
              </a:lnSpc>
              <a:spcBef>
                <a:spcPts val="1200"/>
              </a:spcBef>
              <a:spcAft>
                <a:spcPts val="0"/>
              </a:spcAft>
              <a:buClr>
                <a:srgbClr val="000000"/>
              </a:buClr>
              <a:buSzPct val="100000"/>
              <a:buFont typeface="Arial"/>
              <a:buChar char="•"/>
            </a:pPr>
            <a:r>
              <a:rPr b="0" i="0" lang="es" sz="2000" u="none" cap="none" strike="noStrike">
                <a:solidFill>
                  <a:schemeClr val="dk1"/>
                </a:solidFill>
                <a:latin typeface="Calibri"/>
                <a:ea typeface="Calibri"/>
                <a:cs typeface="Calibri"/>
                <a:sym typeface="Calibri"/>
              </a:rPr>
              <a:t>Si la circunferencia no se midió a la altura del pecho (debido a la ramificación o abultamiento de los árboles, consulte la </a:t>
            </a:r>
            <a:r>
              <a:rPr b="0" i="1" lang="es" sz="2100" u="none" cap="none" strike="noStrike">
                <a:solidFill>
                  <a:schemeClr val="dk1"/>
                </a:solidFill>
                <a:latin typeface="Calibri"/>
                <a:ea typeface="Calibri"/>
                <a:cs typeface="Calibri"/>
                <a:sym typeface="Calibri"/>
              </a:rPr>
              <a:t>'Guía de árboles problemáticos (</a:t>
            </a:r>
            <a:r>
              <a:rPr b="0" i="1" lang="es" sz="2100" u="sng" cap="none" strike="noStrike">
                <a:solidFill>
                  <a:schemeClr val="dk1"/>
                </a:solidFill>
                <a:latin typeface="Calibri"/>
                <a:ea typeface="Calibri"/>
                <a:cs typeface="Calibri"/>
                <a:sym typeface="Calibri"/>
                <a:hlinkClick r:id="rId4">
                  <a:extLst>
                    <a:ext uri="{A12FA001-AC4F-418D-AE19-62706E023703}">
                      <ahyp:hlinkClr val="tx"/>
                    </a:ext>
                  </a:extLst>
                </a:hlinkClick>
              </a:rPr>
              <a:t>pág. 4</a:t>
            </a:r>
            <a:r>
              <a:rPr b="0" i="1" lang="es" sz="2100" u="none" cap="none" strike="noStrike">
                <a:solidFill>
                  <a:schemeClr val="dk1"/>
                </a:solidFill>
                <a:latin typeface="Calibri"/>
                <a:ea typeface="Calibri"/>
                <a:cs typeface="Calibri"/>
                <a:sym typeface="Calibri"/>
              </a:rPr>
              <a:t>)’ </a:t>
            </a:r>
            <a:r>
              <a:rPr b="0" i="0" lang="es" sz="2000" u="none" cap="none" strike="noStrike">
                <a:solidFill>
                  <a:schemeClr val="dk1"/>
                </a:solidFill>
                <a:latin typeface="Calibri"/>
                <a:ea typeface="Calibri"/>
                <a:cs typeface="Calibri"/>
                <a:sym typeface="Calibri"/>
              </a:rPr>
              <a:t>para obtener más información)</a:t>
            </a:r>
            <a:endParaRPr b="0" i="0" sz="1400" u="none" cap="none" strike="noStrike">
              <a:solidFill>
                <a:schemeClr val="dk1"/>
              </a:solidFill>
              <a:latin typeface="Calibri"/>
              <a:ea typeface="Calibri"/>
              <a:cs typeface="Calibri"/>
              <a:sym typeface="Calibri"/>
            </a:endParaRPr>
          </a:p>
        </p:txBody>
      </p:sp>
      <p:sp>
        <p:nvSpPr>
          <p:cNvPr id="381" name="Google Shape;381;g20310956231_0_4"/>
          <p:cNvSpPr txBox="1"/>
          <p:nvPr/>
        </p:nvSpPr>
        <p:spPr>
          <a:xfrm>
            <a:off x="7092200" y="5752225"/>
            <a:ext cx="4779900" cy="53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u="sng">
                <a:solidFill>
                  <a:schemeClr val="hlink"/>
                </a:solidFill>
                <a:latin typeface="Calibri"/>
                <a:ea typeface="Calibri"/>
                <a:cs typeface="Calibri"/>
                <a:sym typeface="Calibri"/>
                <a:hlinkClick r:id="rId5"/>
              </a:rPr>
              <a:t>Investigación de Cobertura Terrestre / Biología,</a:t>
            </a:r>
            <a:r>
              <a:rPr lang="es">
                <a:solidFill>
                  <a:schemeClr val="dk1"/>
                </a:solidFill>
                <a:latin typeface="Calibri"/>
                <a:ea typeface="Calibri"/>
                <a:cs typeface="Calibri"/>
                <a:sym typeface="Calibri"/>
              </a:rPr>
              <a:t> pág. 73</a:t>
            </a:r>
            <a:endParaRPr>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aller 4 Clasificación de cobertura terrestr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1">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aller 4 Clasificación de cobertura terrestr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ema do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2024-04-08T04:54:58Z</dcterms:created>
  <dc:creator>2014143570</dc:creator>
</cp:coreProperties>
</file>