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 id="2147483688" r:id="rId6"/>
    <p:sldMasterId id="2147483706"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Lst>
  <p:sldSz cy="6858000" cx="12192000"/>
  <p:notesSz cx="6858000" cy="9144000"/>
  <p:embeddedFontLst>
    <p:embeddedFont>
      <p:font typeface="Play"/>
      <p:regular r:id="rId127"/>
      <p:bold r:id="rId128"/>
    </p:embeddedFont>
    <p:embeddedFont>
      <p:font typeface="Arimo"/>
      <p:regular r:id="rId129"/>
      <p:bold r:id="rId130"/>
      <p:italic r:id="rId131"/>
      <p:boldItalic r:id="rId132"/>
    </p:embeddedFont>
    <p:embeddedFont>
      <p:font typeface="Palanquin Dark"/>
      <p:regular r:id="rId133"/>
      <p:bold r:id="rId1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5" roundtripDataSignature="AMtx7mh3Ht5qAKGi5FZPgexrueVzWnu0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F774E9-7C42-4377-A7EE-56297C3D3225}">
  <a:tblStyle styleId="{E0F774E9-7C42-4377-A7EE-56297C3D3225}"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013129B-CF45-4FDB-8C22-678D750F99B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AF0E611-4A95-481B-BBBD-74A34D44AB7D}" styleName="Table_2">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font" Target="fonts/Arimo-regular.fntdata"/><Relationship Id="rId128" Type="http://schemas.openxmlformats.org/officeDocument/2006/relationships/font" Target="fonts/Play-bold.fntdata"/><Relationship Id="rId127" Type="http://schemas.openxmlformats.org/officeDocument/2006/relationships/font" Target="fonts/Play-regular.fntdata"/><Relationship Id="rId126" Type="http://schemas.openxmlformats.org/officeDocument/2006/relationships/slide" Target="slides/slide117.xml"/><Relationship Id="rId26" Type="http://schemas.openxmlformats.org/officeDocument/2006/relationships/slide" Target="slides/slide17.xml"/><Relationship Id="rId121" Type="http://schemas.openxmlformats.org/officeDocument/2006/relationships/slide" Target="slides/slide112.xml"/><Relationship Id="rId25" Type="http://schemas.openxmlformats.org/officeDocument/2006/relationships/slide" Target="slides/slide16.xml"/><Relationship Id="rId120" Type="http://schemas.openxmlformats.org/officeDocument/2006/relationships/slide" Target="slides/slide111.xml"/><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slide" Target="slides/slide116.xml"/><Relationship Id="rId29" Type="http://schemas.openxmlformats.org/officeDocument/2006/relationships/slide" Target="slides/slide20.xml"/><Relationship Id="rId124" Type="http://schemas.openxmlformats.org/officeDocument/2006/relationships/slide" Target="slides/slide115.xml"/><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2" Type="http://schemas.openxmlformats.org/officeDocument/2006/relationships/font" Target="fonts/Arimo-boldItalic.fntdata"/><Relationship Id="rId131" Type="http://schemas.openxmlformats.org/officeDocument/2006/relationships/font" Target="fonts/Arimo-italic.fntdata"/><Relationship Id="rId130" Type="http://schemas.openxmlformats.org/officeDocument/2006/relationships/font" Target="fonts/Arimo-bold.fntdata"/><Relationship Id="rId135" Type="http://customschemas.google.com/relationships/presentationmetadata" Target="metadata"/><Relationship Id="rId134" Type="http://schemas.openxmlformats.org/officeDocument/2006/relationships/font" Target="fonts/PalanquinDark-bold.fntdata"/><Relationship Id="rId133" Type="http://schemas.openxmlformats.org/officeDocument/2006/relationships/font" Target="fonts/PalanquinDark-regular.fntdata"/><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e2246deddd_1_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g2e2246deddd_1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e2246deddd_1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8" name="Google Shape;558;g2e2246deddd_1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72ee8196f6_0_1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272ee8196f6_0_1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6" name="Google Shape;1446;g272ee8196f6_0_1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272ee8196f6_0_1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272ee8196f6_0_11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7" name="Google Shape;1457;g272ee8196f6_0_11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272ee8196f6_0_1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272ee8196f6_0_11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6" name="Google Shape;1466;g272ee8196f6_0_11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272ec2ae2a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272ec2ae2aa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9" name="Google Shape;1479;g272ec2ae2aa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e2246deddd_1_11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5" name="Google Shape;1485;g2e2246deddd_1_1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72ee8196f6_0_1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272ee8196f6_0_11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9" name="Google Shape;1499;g272ee8196f6_0_11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2e2246deddd_1_11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9" name="Google Shape;1509;g2e2246deddd_1_1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272ee8196f6_0_1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272ee8196f6_0_12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0" name="Google Shape;1520;g272ee8196f6_0_12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2e2246deddd_1_1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26" name="Google Shape;1526;g2e2246deddd_1_1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2e2246deddd_1_12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2" name="Google Shape;1532;g2e2246deddd_1_1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e2246deddd_1_4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g2e2246deddd_1_4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2e2246deddd_1_1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39" name="Google Shape;1539;g2e2246deddd_1_1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e2246deddd_1_1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45" name="Google Shape;1545;g2e2246deddd_1_1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e2246deddd_1_1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51" name="Google Shape;1551;g2e2246deddd_1_1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e2246deddd_1_1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62" name="Google Shape;1562;g2e2246deddd_1_1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2e2246deddd_1_1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1570" name="Google Shape;1570;g2e2246deddd_1_1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2e2246deddd_1_12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6" name="Google Shape;1576;g2e2246deddd_1_1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2e2246deddd_1_12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5" name="Google Shape;1585;g2e2246deddd_1_1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e2246deddd_1_1280:notes"/>
          <p:cNvSpPr txBox="1"/>
          <p:nvPr>
            <p:ph idx="1" type="body"/>
          </p:nvPr>
        </p:nvSpPr>
        <p:spPr>
          <a:xfrm>
            <a:off x="685800" y="4400549"/>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596" name="Google Shape;1596;g2e2246deddd_1_1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e2246deddd_1_4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572" name="Google Shape;572;g2e2246deddd_1_4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e2246deddd_1_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581" name="Google Shape;581;g2e2246deddd_1_8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e2246deddd_1_303: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592" name="Google Shape;592;g2e2246deddd_1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e270b25842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600" name="Google Shape;600;g2e270b25842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e2246deddd_1_4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g2e2246deddd_1_4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e2246deddd_1_4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g2e2246deddd_1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e2246deddd_1_5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g2e2246deddd_1_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e2246deddd_1_5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g2e2246deddd_1_5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e2246deddd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e2246deddd_1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a:t>
            </a:r>
            <a:endParaRPr/>
          </a:p>
        </p:txBody>
      </p:sp>
      <p:sp>
        <p:nvSpPr>
          <p:cNvPr id="492" name="Google Shape;492;g2e2246deddd_1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e2246deddd_1_6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4" name="Google Shape;644;g2e2246deddd_1_6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e2246deddd_1_4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g2e2246deddd_1_4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e2246deddd_1_4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g2e2246deddd_1_4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e2246deddd_1_5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8" name="Google Shape;678;g2e2246deddd_1_5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e2246deddd_1_4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1" name="Google Shape;691;g2e2246deddd_1_4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e2246deddd_1_8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2e2246deddd_1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e2246deddd_1_5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g2e2246deddd_1_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0e09f5c262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13" name="Google Shape;713;g20e09f5c262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e2246deddd_1_5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g2e2246deddd_1_5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e2246deddd_1_5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7" name="Google Shape;737;g2e2246deddd_1_5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e2246deddd_1_1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g2e2246deddd_1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e2246deddd_1_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t>
            </a:r>
            <a:endParaRPr/>
          </a:p>
        </p:txBody>
      </p:sp>
      <p:sp>
        <p:nvSpPr>
          <p:cNvPr id="746" name="Google Shape;746;g2e2246deddd_1_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e2246deddd_1_6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
              <a:t>Andre</a:t>
            </a:r>
            <a:endParaRPr/>
          </a:p>
        </p:txBody>
      </p:sp>
      <p:sp>
        <p:nvSpPr>
          <p:cNvPr id="757" name="Google Shape;757;g2e2246deddd_1_6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e2246deddd_1_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t>
            </a:r>
            <a:endParaRPr/>
          </a:p>
        </p:txBody>
      </p:sp>
      <p:sp>
        <p:nvSpPr>
          <p:cNvPr id="765" name="Google Shape;765;g2e2246deddd_1_6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e2246deddd_1_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774" name="Google Shape;774;g2e2246deddd_1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e2246deddd_1_6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t>
            </a:r>
            <a:endParaRPr/>
          </a:p>
        </p:txBody>
      </p:sp>
      <p:sp>
        <p:nvSpPr>
          <p:cNvPr id="779" name="Google Shape;779;g2e2246deddd_1_6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e2246deddd_1_7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g2e2246deddd_1_7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e2246deddd_1_7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862" name="Google Shape;862;g2e2246deddd_1_7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e2246deddd_1_7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875" name="Google Shape;875;g2e2246deddd_1_7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e2246deddd_1_7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884" name="Google Shape;884;g2e2246deddd_1_7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e2246deddd_1_7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893" name="Google Shape;893;g2e2246deddd_1_7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2246deddd_1_8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
              <a:t>Andre</a:t>
            </a:r>
            <a:endParaRPr/>
          </a:p>
        </p:txBody>
      </p:sp>
      <p:sp>
        <p:nvSpPr>
          <p:cNvPr id="507" name="Google Shape;507;g2e2246deddd_1_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e2246deddd_1_7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903" name="Google Shape;903;g2e2246deddd_1_7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e2246deddd_1_7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915" name="Google Shape;915;g2e2246deddd_1_7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e2246deddd_1_7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a:t>
            </a:r>
            <a:endParaRPr/>
          </a:p>
        </p:txBody>
      </p:sp>
      <p:sp>
        <p:nvSpPr>
          <p:cNvPr id="926" name="Google Shape;926;g2e2246deddd_1_7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e2246deddd_1_8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t>
            </a:r>
            <a:endParaRPr/>
          </a:p>
        </p:txBody>
      </p:sp>
      <p:sp>
        <p:nvSpPr>
          <p:cNvPr id="937" name="Google Shape;937;g2e2246deddd_1_8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e2246deddd_1_8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t>
            </a:r>
            <a:endParaRPr/>
          </a:p>
        </p:txBody>
      </p:sp>
      <p:sp>
        <p:nvSpPr>
          <p:cNvPr id="943" name="Google Shape;943;g2e2246deddd_1_8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e2246deddd_1_8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t>
            </a:r>
            <a:endParaRPr/>
          </a:p>
        </p:txBody>
      </p:sp>
      <p:sp>
        <p:nvSpPr>
          <p:cNvPr id="949" name="Google Shape;949;g2e2246deddd_1_8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e2246deddd_1_5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
              <a:t>Andrea</a:t>
            </a:r>
            <a:endParaRPr/>
          </a:p>
        </p:txBody>
      </p:sp>
      <p:sp>
        <p:nvSpPr>
          <p:cNvPr id="960" name="Google Shape;960;g2e2246deddd_1_5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e2246deddd_1_889:notes"/>
          <p:cNvSpPr txBox="1"/>
          <p:nvPr>
            <p:ph idx="1" type="body"/>
          </p:nvPr>
        </p:nvSpPr>
        <p:spPr>
          <a:xfrm>
            <a:off x="1828800" y="4886325"/>
            <a:ext cx="14630400" cy="4629300"/>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t>Clau</a:t>
            </a:r>
            <a:endParaRPr sz="1800"/>
          </a:p>
        </p:txBody>
      </p:sp>
      <p:sp>
        <p:nvSpPr>
          <p:cNvPr id="977" name="Google Shape;977;g2e2246deddd_1_889:notes"/>
          <p:cNvSpPr/>
          <p:nvPr>
            <p:ph idx="2" type="sldImg"/>
          </p:nvPr>
        </p:nvSpPr>
        <p:spPr>
          <a:xfrm>
            <a:off x="5715000" y="771525"/>
            <a:ext cx="6858000" cy="3857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e2246deddd_1_894: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983" name="Google Shape;983;g2e2246deddd_1_894: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e2246deddd_1_900: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990" name="Google Shape;990;g2e2246deddd_1_900: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e2246deddd_1_4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
              <a:t>Andre</a:t>
            </a:r>
            <a:endParaRPr/>
          </a:p>
        </p:txBody>
      </p:sp>
      <p:sp>
        <p:nvSpPr>
          <p:cNvPr id="515" name="Google Shape;515;g2e2246deddd_1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e2246deddd_1_908:notes"/>
          <p:cNvSpPr txBox="1"/>
          <p:nvPr>
            <p:ph idx="1" type="body"/>
          </p:nvPr>
        </p:nvSpPr>
        <p:spPr>
          <a:xfrm>
            <a:off x="1828800" y="4886325"/>
            <a:ext cx="14630400" cy="4629150"/>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sz="3000"/>
          </a:p>
        </p:txBody>
      </p:sp>
      <p:sp>
        <p:nvSpPr>
          <p:cNvPr id="999" name="Google Shape;999;g2e2246deddd_1_908:notes"/>
          <p:cNvSpPr/>
          <p:nvPr>
            <p:ph idx="2" type="sldImg"/>
          </p:nvPr>
        </p:nvSpPr>
        <p:spPr>
          <a:xfrm>
            <a:off x="5715000" y="771525"/>
            <a:ext cx="6858000" cy="3857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e2246deddd_1_923: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1015" name="Google Shape;1015;g2e2246deddd_1_923: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e2246deddd_1_932: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1025" name="Google Shape;1025;g2e2246deddd_1_932: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e2246deddd_1_943:notes"/>
          <p:cNvSpPr txBox="1"/>
          <p:nvPr>
            <p:ph idx="1" type="body"/>
          </p:nvPr>
        </p:nvSpPr>
        <p:spPr>
          <a:xfrm>
            <a:off x="1828800" y="4886325"/>
            <a:ext cx="14630400" cy="4629150"/>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sz="3000"/>
          </a:p>
        </p:txBody>
      </p:sp>
      <p:sp>
        <p:nvSpPr>
          <p:cNvPr id="1037" name="Google Shape;1037;g2e2246deddd_1_943:notes"/>
          <p:cNvSpPr/>
          <p:nvPr>
            <p:ph idx="2" type="sldImg"/>
          </p:nvPr>
        </p:nvSpPr>
        <p:spPr>
          <a:xfrm>
            <a:off x="5715000" y="771525"/>
            <a:ext cx="6858000" cy="3857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e2246deddd_1_951: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1046" name="Google Shape;1046;g2e2246deddd_1_951: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e2246deddd_1_960:notes"/>
          <p:cNvSpPr txBox="1"/>
          <p:nvPr>
            <p:ph idx="1" type="body"/>
          </p:nvPr>
        </p:nvSpPr>
        <p:spPr>
          <a:xfrm>
            <a:off x="1828800" y="4886325"/>
            <a:ext cx="14630400" cy="4629150"/>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sz="3000"/>
          </a:p>
        </p:txBody>
      </p:sp>
      <p:sp>
        <p:nvSpPr>
          <p:cNvPr id="1056" name="Google Shape;1056;g2e2246deddd_1_960:notes"/>
          <p:cNvSpPr/>
          <p:nvPr>
            <p:ph idx="2" type="sldImg"/>
          </p:nvPr>
        </p:nvSpPr>
        <p:spPr>
          <a:xfrm>
            <a:off x="5715000" y="771525"/>
            <a:ext cx="6858000" cy="3857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e2246deddd_1_967: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1064" name="Google Shape;1064;g2e2246deddd_1_967: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e2246deddd_1_976:notes"/>
          <p:cNvSpPr txBox="1"/>
          <p:nvPr>
            <p:ph idx="1" type="body"/>
          </p:nvPr>
        </p:nvSpPr>
        <p:spPr>
          <a:xfrm>
            <a:off x="1828800" y="4886325"/>
            <a:ext cx="14630400" cy="4629150"/>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sz="3000"/>
          </a:p>
        </p:txBody>
      </p:sp>
      <p:sp>
        <p:nvSpPr>
          <p:cNvPr id="1074" name="Google Shape;1074;g2e2246deddd_1_976:notes"/>
          <p:cNvSpPr/>
          <p:nvPr>
            <p:ph idx="2" type="sldImg"/>
          </p:nvPr>
        </p:nvSpPr>
        <p:spPr>
          <a:xfrm>
            <a:off x="5715000" y="771525"/>
            <a:ext cx="6858000" cy="3857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e2246deddd_1_982: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1081" name="Google Shape;1081;g2e2246deddd_1_982: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e2246deddd_1_989: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2600"/>
              <a:buFont typeface="Arial"/>
              <a:buNone/>
            </a:pPr>
            <a:r>
              <a:rPr lang="es" sz="1800">
                <a:solidFill>
                  <a:schemeClr val="dk1"/>
                </a:solidFill>
              </a:rPr>
              <a:t>Clau</a:t>
            </a:r>
            <a:endParaRPr/>
          </a:p>
        </p:txBody>
      </p:sp>
      <p:sp>
        <p:nvSpPr>
          <p:cNvPr id="1089" name="Google Shape;1089;g2e2246deddd_1_989: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e2246deddd_1_8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
              <a:t>Andre</a:t>
            </a:r>
            <a:endParaRPr/>
          </a:p>
        </p:txBody>
      </p:sp>
      <p:sp>
        <p:nvSpPr>
          <p:cNvPr id="523" name="Google Shape;523;g2e2246deddd_1_8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e2246deddd_1_998:notes"/>
          <p:cNvSpPr txBox="1"/>
          <p:nvPr>
            <p:ph idx="1" type="body"/>
          </p:nvPr>
        </p:nvSpPr>
        <p:spPr>
          <a:xfrm>
            <a:off x="1828800" y="4950619"/>
            <a:ext cx="14630400" cy="4050506"/>
          </a:xfrm>
          <a:prstGeom prst="rect">
            <a:avLst/>
          </a:prstGeom>
          <a:noFill/>
          <a:ln>
            <a:noFill/>
          </a:ln>
        </p:spPr>
        <p:txBody>
          <a:bodyPr anchorCtr="0" anchor="t" bIns="196825" lIns="196825" spcFirstLastPara="1" rIns="196825" wrap="square" tIns="196825">
            <a:noAutofit/>
          </a:bodyPr>
          <a:lstStyle/>
          <a:p>
            <a:pPr indent="0" lvl="0" marL="0" rtl="0" algn="l">
              <a:lnSpc>
                <a:spcPct val="100000"/>
              </a:lnSpc>
              <a:spcBef>
                <a:spcPts val="0"/>
              </a:spcBef>
              <a:spcAft>
                <a:spcPts val="0"/>
              </a:spcAft>
              <a:buClr>
                <a:schemeClr val="dk1"/>
              </a:buClr>
              <a:buSzPts val="1100"/>
              <a:buFont typeface="Arial"/>
              <a:buNone/>
            </a:pPr>
            <a:r>
              <a:rPr lang="es" sz="1800">
                <a:solidFill>
                  <a:schemeClr val="dk1"/>
                </a:solidFill>
              </a:rPr>
              <a:t>Clau</a:t>
            </a:r>
            <a:endParaRPr/>
          </a:p>
        </p:txBody>
      </p:sp>
      <p:sp>
        <p:nvSpPr>
          <p:cNvPr id="1099" name="Google Shape;1099;g2e2246deddd_1_998: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e2246deddd_1_10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g2e2246deddd_1_10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e2246deddd_1_10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g2e2246deddd_1_10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e2246deddd_1_10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g2e2246deddd_1_10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e2246deddd_1_10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2" name="Google Shape;1132;g2e2246deddd_1_10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2e2246deddd_1_10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9" name="Google Shape;1139;g2e2246deddd_1_10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e2246deddd_1_10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6" name="Google Shape;1146;g2e2246deddd_1_1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e2246deddd_1_10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2" name="Google Shape;1152;g2e2246deddd_1_10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e2246deddd_1_10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g2e2246deddd_1_10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2e2246deddd_1_10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g2e2246deddd_1_10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0e09f5c262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
              <a:t>Andre</a:t>
            </a:r>
            <a:endParaRPr/>
          </a:p>
        </p:txBody>
      </p:sp>
      <p:sp>
        <p:nvSpPr>
          <p:cNvPr id="533" name="Google Shape;533;g20e09f5c262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e2246deddd_1_10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g2e2246deddd_1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e2246deddd_1_10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g2e2246deddd_1_10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e2246deddd_1_10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94" name="Google Shape;1194;g2e2246deddd_1_10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e2246deddd_1_10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0" name="Google Shape;1200;g2e2246deddd_1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2e2246deddd_1_1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6" name="Google Shape;1216;g2e2246deddd_1_1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2e2246deddd_1_1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2" name="Google Shape;1232;g2e2246deddd_1_1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2e2246deddd_1_1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41" name="Google Shape;1241;g2e2246deddd_1_1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e2246deddd_1_11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g2e2246deddd_1_1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e2246deddd_1_1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55" name="Google Shape;1255;g2e2246deddd_1_1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e2246deddd_1_11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1" name="Google Shape;1261;g2e2246deddd_1_1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e2246deddd_1_8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
              <a:t>Andre</a:t>
            </a:r>
            <a:endParaRPr/>
          </a:p>
        </p:txBody>
      </p:sp>
      <p:sp>
        <p:nvSpPr>
          <p:cNvPr id="546" name="Google Shape;546;g2e2246deddd_1_8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72ec2ae2aa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272ec2ae2aa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9" name="Google Shape;1269;g272ec2ae2aa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72ee8196f6_0_11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8" name="Google Shape;1278;g272ee8196f6_0_1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72ee8196f6_0_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272ee8196f6_0_9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6" name="Google Shape;1286;g272ee8196f6_0_9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72ee8196f6_0_9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272ee8196f6_0_9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g272ee8196f6_0_9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72ee8196f6_0_5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1" name="Google Shape;1301;g272ee8196f6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72ee8196f6_0_6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1" name="Google Shape;1311;g272ee8196f6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72ee8196f6_0_1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0" name="Google Shape;1320;g272ee8196f6_0_1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272ee8196f6_0_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272ee8196f6_0_9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0" name="Google Shape;1330;g272ee8196f6_0_9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2e2246deddd_1_1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7" name="Google Shape;1337;g2e2246deddd_1_1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272ee8196f6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5" name="Google Shape;1345;g272ee8196f6_0_9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6" name="Google Shape;1346;g272ee8196f6_0_9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0e09f5c262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
              <a:t>Andre</a:t>
            </a:r>
            <a:endParaRPr/>
          </a:p>
        </p:txBody>
      </p:sp>
      <p:sp>
        <p:nvSpPr>
          <p:cNvPr id="552" name="Google Shape;552;g20e09f5c262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272ee8196f6_0_9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272ee8196f6_0_9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4" name="Google Shape;1354;g272ee8196f6_0_9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72ee8196f6_0_10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272ee8196f6_0_10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1" name="Google Shape;1361;g272ee8196f6_0_10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72ee8196f6_0_10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272ee8196f6_0_10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9" name="Google Shape;1369;g272ee8196f6_0_10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272ee8196f6_0_1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272ee8196f6_0_10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2" name="Google Shape;1382;g272ee8196f6_0_10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2e2246deddd_1_1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0" name="Google Shape;1390;g2e2246deddd_1_1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272ee8196f6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272ee8196f6_0_10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8" name="Google Shape;1398;g272ee8196f6_0_10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272ee8196f6_0_10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272ee8196f6_0_10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9" name="Google Shape;1409;g272ee8196f6_0_10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272ee8196f6_0_1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272ee8196f6_0_1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7" name="Google Shape;1417;g272ee8196f6_0_11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272ee8196f6_0_1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272ee8196f6_0_1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6" name="Google Shape;1426;g272ee8196f6_0_11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272ee8196f6_0_1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272ee8196f6_0_1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7" name="Google Shape;1437;g272ee8196f6_0_1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5" name="Shape 15"/>
        <p:cNvGrpSpPr/>
        <p:nvPr/>
      </p:nvGrpSpPr>
      <p:grpSpPr>
        <a:xfrm>
          <a:off x="0" y="0"/>
          <a:ext cx="0" cy="0"/>
          <a:chOff x="0" y="0"/>
          <a:chExt cx="0" cy="0"/>
        </a:xfrm>
      </p:grpSpPr>
      <p:pic>
        <p:nvPicPr>
          <p:cNvPr descr="Uma imagem com planta, árvore, desenho, ilustração&#10;&#10;Descrição gerada automaticamente" id="16" name="Google Shape;16;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11"/>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6" name="Shape 46"/>
        <p:cNvGrpSpPr/>
        <p:nvPr/>
      </p:nvGrpSpPr>
      <p:grpSpPr>
        <a:xfrm>
          <a:off x="0" y="0"/>
          <a:ext cx="0" cy="0"/>
          <a:chOff x="0" y="0"/>
          <a:chExt cx="0" cy="0"/>
        </a:xfrm>
      </p:grpSpPr>
      <p:sp>
        <p:nvSpPr>
          <p:cNvPr id="47" name="Google Shape;47;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55" name="Shape 55"/>
        <p:cNvGrpSpPr/>
        <p:nvPr/>
      </p:nvGrpSpPr>
      <p:grpSpPr>
        <a:xfrm>
          <a:off x="0" y="0"/>
          <a:ext cx="0" cy="0"/>
          <a:chOff x="0" y="0"/>
          <a:chExt cx="0" cy="0"/>
        </a:xfrm>
      </p:grpSpPr>
      <p:sp>
        <p:nvSpPr>
          <p:cNvPr id="56" name="Google Shape;5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60" name="Shape 60"/>
        <p:cNvGrpSpPr/>
        <p:nvPr/>
      </p:nvGrpSpPr>
      <p:grpSpPr>
        <a:xfrm>
          <a:off x="0" y="0"/>
          <a:ext cx="0" cy="0"/>
          <a:chOff x="0" y="0"/>
          <a:chExt cx="0" cy="0"/>
        </a:xfrm>
      </p:grpSpPr>
      <p:sp>
        <p:nvSpPr>
          <p:cNvPr id="61" name="Google Shape;6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64" name="Shape 64"/>
        <p:cNvGrpSpPr/>
        <p:nvPr/>
      </p:nvGrpSpPr>
      <p:grpSpPr>
        <a:xfrm>
          <a:off x="0" y="0"/>
          <a:ext cx="0" cy="0"/>
          <a:chOff x="0" y="0"/>
          <a:chExt cx="0" cy="0"/>
        </a:xfrm>
      </p:grpSpPr>
      <p:sp>
        <p:nvSpPr>
          <p:cNvPr id="65" name="Google Shape;65;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71" name="Shape 71"/>
        <p:cNvGrpSpPr/>
        <p:nvPr/>
      </p:nvGrpSpPr>
      <p:grpSpPr>
        <a:xfrm>
          <a:off x="0" y="0"/>
          <a:ext cx="0" cy="0"/>
          <a:chOff x="0" y="0"/>
          <a:chExt cx="0" cy="0"/>
        </a:xfrm>
      </p:grpSpPr>
      <p:sp>
        <p:nvSpPr>
          <p:cNvPr id="72" name="Google Shape;7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3"/>
          <p:cNvSpPr/>
          <p:nvPr>
            <p:ph idx="2" type="pic"/>
          </p:nvPr>
        </p:nvSpPr>
        <p:spPr>
          <a:xfrm>
            <a:off x="5183188" y="987425"/>
            <a:ext cx="6172200" cy="4873625"/>
          </a:xfrm>
          <a:prstGeom prst="rect">
            <a:avLst/>
          </a:prstGeom>
          <a:noFill/>
          <a:ln>
            <a:noFill/>
          </a:ln>
        </p:spPr>
      </p:sp>
      <p:sp>
        <p:nvSpPr>
          <p:cNvPr id="74" name="Google Shape;74;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8" name="Shape 78"/>
        <p:cNvGrpSpPr/>
        <p:nvPr/>
      </p:nvGrpSpPr>
      <p:grpSpPr>
        <a:xfrm>
          <a:off x="0" y="0"/>
          <a:ext cx="0" cy="0"/>
          <a:chOff x="0" y="0"/>
          <a:chExt cx="0" cy="0"/>
        </a:xfrm>
      </p:grpSpPr>
      <p:sp>
        <p:nvSpPr>
          <p:cNvPr id="79" name="Google Shape;7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84" name="Shape 84"/>
        <p:cNvGrpSpPr/>
        <p:nvPr/>
      </p:nvGrpSpPr>
      <p:grpSpPr>
        <a:xfrm>
          <a:off x="0" y="0"/>
          <a:ext cx="0" cy="0"/>
          <a:chOff x="0" y="0"/>
          <a:chExt cx="0" cy="0"/>
        </a:xfrm>
      </p:grpSpPr>
      <p:sp>
        <p:nvSpPr>
          <p:cNvPr id="85" name="Google Shape;85;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90" name="Shape 90"/>
        <p:cNvGrpSpPr/>
        <p:nvPr/>
      </p:nvGrpSpPr>
      <p:grpSpPr>
        <a:xfrm>
          <a:off x="0" y="0"/>
          <a:ext cx="0" cy="0"/>
          <a:chOff x="0" y="0"/>
          <a:chExt cx="0" cy="0"/>
        </a:xfrm>
      </p:grpSpPr>
      <p:sp>
        <p:nvSpPr>
          <p:cNvPr id="91" name="Google Shape;91;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02" name="Shape 102"/>
        <p:cNvGrpSpPr/>
        <p:nvPr/>
      </p:nvGrpSpPr>
      <p:grpSpPr>
        <a:xfrm>
          <a:off x="0" y="0"/>
          <a:ext cx="0" cy="0"/>
          <a:chOff x="0" y="0"/>
          <a:chExt cx="0" cy="0"/>
        </a:xfrm>
      </p:grpSpPr>
      <p:pic>
        <p:nvPicPr>
          <p:cNvPr descr="Uma imagem com planta, árvore, desenho, ilustração&#10;&#10;Descrição gerada automaticamente" id="103" name="Google Shape;103;g2e2246deddd_1_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4" name="Google Shape;104;g2e2246deddd_1_6"/>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05" name="Shape 10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106" name="Shape 106"/>
        <p:cNvGrpSpPr/>
        <p:nvPr/>
      </p:nvGrpSpPr>
      <p:grpSpPr>
        <a:xfrm>
          <a:off x="0" y="0"/>
          <a:ext cx="0" cy="0"/>
          <a:chOff x="0" y="0"/>
          <a:chExt cx="0" cy="0"/>
        </a:xfrm>
      </p:grpSpPr>
      <p:sp>
        <p:nvSpPr>
          <p:cNvPr id="107" name="Google Shape;107;g2e2246deddd_1_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e2246deddd_1_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2e2246deddd_1_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10" name="Shape 110"/>
        <p:cNvGrpSpPr/>
        <p:nvPr/>
      </p:nvGrpSpPr>
      <p:grpSpPr>
        <a:xfrm>
          <a:off x="0" y="0"/>
          <a:ext cx="0" cy="0"/>
          <a:chOff x="0" y="0"/>
          <a:chExt cx="0" cy="0"/>
        </a:xfrm>
      </p:grpSpPr>
      <p:sp>
        <p:nvSpPr>
          <p:cNvPr id="111" name="Google Shape;111;g2e2246deddd_1_14"/>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2e2246deddd_1_14"/>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texto e ClipArt" type="txAndClipArt">
  <p:cSld name="TEXT_AND_CLIPART">
    <p:spTree>
      <p:nvGrpSpPr>
        <p:cNvPr id="113" name="Shape 113"/>
        <p:cNvGrpSpPr/>
        <p:nvPr/>
      </p:nvGrpSpPr>
      <p:grpSpPr>
        <a:xfrm>
          <a:off x="0" y="0"/>
          <a:ext cx="0" cy="0"/>
          <a:chOff x="0" y="0"/>
          <a:chExt cx="0" cy="0"/>
        </a:xfrm>
      </p:grpSpPr>
      <p:sp>
        <p:nvSpPr>
          <p:cNvPr id="114" name="Google Shape;114;g2e2246deddd_1_17"/>
          <p:cNvSpPr txBox="1"/>
          <p:nvPr>
            <p:ph type="title"/>
          </p:nvPr>
        </p:nvSpPr>
        <p:spPr>
          <a:xfrm>
            <a:off x="914400" y="304800"/>
            <a:ext cx="10261600" cy="609600"/>
          </a:xfrm>
          <a:prstGeom prst="rect">
            <a:avLst/>
          </a:prstGeom>
          <a:noFill/>
          <a:ln>
            <a:noFill/>
          </a:ln>
        </p:spPr>
        <p:txBody>
          <a:bodyPr anchorCtr="0" anchor="ctr" bIns="68550" lIns="137150" spcFirstLastPara="1" rIns="137150" wrap="square" tIns="68550">
            <a:normAutofit/>
          </a:bodyPr>
          <a:lstStyle>
            <a:lvl1pPr lvl="0" algn="l">
              <a:lnSpc>
                <a:spcPct val="90000"/>
              </a:lnSpc>
              <a:spcBef>
                <a:spcPts val="0"/>
              </a:spcBef>
              <a:spcAft>
                <a:spcPts val="0"/>
              </a:spcAft>
              <a:buSzPts val="99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15" name="Google Shape;115;g2e2246deddd_1_17"/>
          <p:cNvSpPr txBox="1"/>
          <p:nvPr>
            <p:ph idx="1" type="body"/>
          </p:nvPr>
        </p:nvSpPr>
        <p:spPr>
          <a:xfrm>
            <a:off x="914400" y="1143000"/>
            <a:ext cx="5080000" cy="4953000"/>
          </a:xfrm>
          <a:prstGeom prst="rect">
            <a:avLst/>
          </a:prstGeom>
          <a:noFill/>
          <a:ln>
            <a:noFill/>
          </a:ln>
        </p:spPr>
        <p:txBody>
          <a:bodyPr anchorCtr="0" anchor="t" bIns="68550" lIns="137150" spcFirstLastPara="1" rIns="137150" wrap="square" tIns="68550">
            <a:normAutofit/>
          </a:bodyPr>
          <a:lstStyle>
            <a:lvl1pPr indent="-628650" lvl="0" marL="457200" algn="l">
              <a:lnSpc>
                <a:spcPct val="90000"/>
              </a:lnSpc>
              <a:spcBef>
                <a:spcPts val="1533"/>
              </a:spcBef>
              <a:spcAft>
                <a:spcPts val="0"/>
              </a:spcAft>
              <a:buSzPts val="6300"/>
              <a:buChar char="•"/>
              <a:defRPr/>
            </a:lvl1pPr>
            <a:lvl2pPr indent="-571500" lvl="1" marL="914400" algn="l">
              <a:lnSpc>
                <a:spcPct val="90000"/>
              </a:lnSpc>
              <a:spcBef>
                <a:spcPts val="733"/>
              </a:spcBef>
              <a:spcAft>
                <a:spcPts val="0"/>
              </a:spcAft>
              <a:buSzPts val="5400"/>
              <a:buChar char="•"/>
              <a:defRPr/>
            </a:lvl2pPr>
            <a:lvl3pPr indent="-514350" lvl="2" marL="1371600" algn="l">
              <a:lnSpc>
                <a:spcPct val="90000"/>
              </a:lnSpc>
              <a:spcBef>
                <a:spcPts val="733"/>
              </a:spcBef>
              <a:spcAft>
                <a:spcPts val="0"/>
              </a:spcAft>
              <a:buSzPts val="4500"/>
              <a:buChar char="•"/>
              <a:defRPr/>
            </a:lvl3pPr>
            <a:lvl4pPr indent="-488950" lvl="3" marL="1828800" algn="l">
              <a:lnSpc>
                <a:spcPct val="90000"/>
              </a:lnSpc>
              <a:spcBef>
                <a:spcPts val="733"/>
              </a:spcBef>
              <a:spcAft>
                <a:spcPts val="0"/>
              </a:spcAft>
              <a:buSzPts val="4100"/>
              <a:buChar char="•"/>
              <a:defRPr/>
            </a:lvl4pPr>
            <a:lvl5pPr indent="-488950" lvl="4" marL="2286000" algn="l">
              <a:lnSpc>
                <a:spcPct val="90000"/>
              </a:lnSpc>
              <a:spcBef>
                <a:spcPts val="733"/>
              </a:spcBef>
              <a:spcAft>
                <a:spcPts val="0"/>
              </a:spcAft>
              <a:buSzPts val="4100"/>
              <a:buChar char="•"/>
              <a:defRPr/>
            </a:lvl5pPr>
            <a:lvl6pPr indent="-488950" lvl="5" marL="2743200" algn="l">
              <a:lnSpc>
                <a:spcPct val="90000"/>
              </a:lnSpc>
              <a:spcBef>
                <a:spcPts val="733"/>
              </a:spcBef>
              <a:spcAft>
                <a:spcPts val="0"/>
              </a:spcAft>
              <a:buSzPts val="4100"/>
              <a:buChar char="•"/>
              <a:defRPr/>
            </a:lvl6pPr>
            <a:lvl7pPr indent="-488950" lvl="6" marL="3200400" algn="l">
              <a:lnSpc>
                <a:spcPct val="90000"/>
              </a:lnSpc>
              <a:spcBef>
                <a:spcPts val="733"/>
              </a:spcBef>
              <a:spcAft>
                <a:spcPts val="0"/>
              </a:spcAft>
              <a:buSzPts val="4100"/>
              <a:buChar char="•"/>
              <a:defRPr/>
            </a:lvl7pPr>
            <a:lvl8pPr indent="-488950" lvl="7" marL="3657600" algn="l">
              <a:lnSpc>
                <a:spcPct val="90000"/>
              </a:lnSpc>
              <a:spcBef>
                <a:spcPts val="733"/>
              </a:spcBef>
              <a:spcAft>
                <a:spcPts val="0"/>
              </a:spcAft>
              <a:buSzPts val="4100"/>
              <a:buChar char="•"/>
              <a:defRPr/>
            </a:lvl8pPr>
            <a:lvl9pPr indent="-488950" lvl="8" marL="4114800" algn="l">
              <a:lnSpc>
                <a:spcPct val="90000"/>
              </a:lnSpc>
              <a:spcBef>
                <a:spcPts val="733"/>
              </a:spcBef>
              <a:spcAft>
                <a:spcPts val="0"/>
              </a:spcAft>
              <a:buSzPts val="4100"/>
              <a:buChar char="•"/>
              <a:defRPr/>
            </a:lvl9pPr>
          </a:lstStyle>
          <a:p/>
        </p:txBody>
      </p:sp>
      <p:sp>
        <p:nvSpPr>
          <p:cNvPr id="116" name="Google Shape;116;g2e2246deddd_1_17"/>
          <p:cNvSpPr/>
          <p:nvPr>
            <p:ph idx="2" type="clipArt"/>
          </p:nvPr>
        </p:nvSpPr>
        <p:spPr>
          <a:xfrm>
            <a:off x="6197600" y="1143000"/>
            <a:ext cx="5080000" cy="4953000"/>
          </a:xfrm>
          <a:prstGeom prst="rect">
            <a:avLst/>
          </a:prstGeom>
          <a:noFill/>
          <a:ln>
            <a:noFill/>
          </a:ln>
        </p:spPr>
      </p:sp>
      <p:sp>
        <p:nvSpPr>
          <p:cNvPr id="117" name="Google Shape;117;g2e2246deddd_1_17"/>
          <p:cNvSpPr txBox="1"/>
          <p:nvPr>
            <p:ph idx="12" type="sldNum"/>
          </p:nvPr>
        </p:nvSpPr>
        <p:spPr>
          <a:xfrm>
            <a:off x="8610600" y="6356352"/>
            <a:ext cx="2743200" cy="365125"/>
          </a:xfrm>
          <a:prstGeom prst="rect">
            <a:avLst/>
          </a:prstGeom>
          <a:noFill/>
          <a:ln>
            <a:noFill/>
          </a:ln>
        </p:spPr>
        <p:txBody>
          <a:bodyPr anchorCtr="0" anchor="ctr" bIns="68550" lIns="137150" spcFirstLastPara="1" rIns="137150" wrap="square" tIns="68550">
            <a:noAutofit/>
          </a:bodyPr>
          <a:lstStyle>
            <a:lvl1pPr indent="0" lvl="0"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1pPr>
            <a:lvl2pPr indent="0" lvl="1"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2pPr>
            <a:lvl3pPr indent="0" lvl="2"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3pPr>
            <a:lvl4pPr indent="0" lvl="3"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4pPr>
            <a:lvl5pPr indent="0" lvl="4"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5pPr>
            <a:lvl6pPr indent="0" lvl="5"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6pPr>
            <a:lvl7pPr indent="0" lvl="6"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7pPr>
            <a:lvl8pPr indent="0" lvl="7"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8pPr>
            <a:lvl9pPr indent="0" lvl="8" marL="0" algn="r">
              <a:lnSpc>
                <a:spcPct val="100000"/>
              </a:lnSpc>
              <a:spcBef>
                <a:spcPts val="0"/>
              </a:spcBef>
              <a:spcAft>
                <a:spcPts val="0"/>
              </a:spcAft>
              <a:buSzPts val="2700"/>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118" name="Shape 118"/>
        <p:cNvGrpSpPr/>
        <p:nvPr/>
      </p:nvGrpSpPr>
      <p:grpSpPr>
        <a:xfrm>
          <a:off x="0" y="0"/>
          <a:ext cx="0" cy="0"/>
          <a:chOff x="0" y="0"/>
          <a:chExt cx="0" cy="0"/>
        </a:xfrm>
      </p:grpSpPr>
      <p:sp>
        <p:nvSpPr>
          <p:cNvPr id="119" name="Google Shape;119;g2e2246deddd_1_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2e2246deddd_1_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1" name="Google Shape;121;g2e2246deddd_1_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2e2246deddd_1_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2e2246deddd_1_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24" name="Shape 124"/>
        <p:cNvGrpSpPr/>
        <p:nvPr/>
      </p:nvGrpSpPr>
      <p:grpSpPr>
        <a:xfrm>
          <a:off x="0" y="0"/>
          <a:ext cx="0" cy="0"/>
          <a:chOff x="0" y="0"/>
          <a:chExt cx="0" cy="0"/>
        </a:xfrm>
      </p:grpSpPr>
      <p:sp>
        <p:nvSpPr>
          <p:cNvPr id="125" name="Google Shape;125;g2e2246deddd_1_28"/>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2e2246deddd_1_28"/>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2e2246deddd_1_28"/>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1200"/>
              <a:buNone/>
              <a:defRPr>
                <a:solidFill>
                  <a:srgbClr val="888888"/>
                </a:solidFill>
              </a:defRPr>
            </a:lvl1pPr>
            <a:lvl2pPr indent="0" lvl="1" marL="0" algn="r">
              <a:lnSpc>
                <a:spcPct val="100000"/>
              </a:lnSpc>
              <a:spcBef>
                <a:spcPts val="0"/>
              </a:spcBef>
              <a:spcAft>
                <a:spcPts val="0"/>
              </a:spcAft>
              <a:buSzPts val="1200"/>
              <a:buNone/>
              <a:defRPr>
                <a:solidFill>
                  <a:srgbClr val="888888"/>
                </a:solidFill>
              </a:defRPr>
            </a:lvl2pPr>
            <a:lvl3pPr indent="0" lvl="2" marL="0" algn="r">
              <a:lnSpc>
                <a:spcPct val="100000"/>
              </a:lnSpc>
              <a:spcBef>
                <a:spcPts val="0"/>
              </a:spcBef>
              <a:spcAft>
                <a:spcPts val="0"/>
              </a:spcAft>
              <a:buSzPts val="1200"/>
              <a:buNone/>
              <a:defRPr>
                <a:solidFill>
                  <a:srgbClr val="888888"/>
                </a:solidFill>
              </a:defRPr>
            </a:lvl3pPr>
            <a:lvl4pPr indent="0" lvl="3" marL="0" algn="r">
              <a:lnSpc>
                <a:spcPct val="100000"/>
              </a:lnSpc>
              <a:spcBef>
                <a:spcPts val="0"/>
              </a:spcBef>
              <a:spcAft>
                <a:spcPts val="0"/>
              </a:spcAft>
              <a:buSzPts val="1200"/>
              <a:buNone/>
              <a:defRPr>
                <a:solidFill>
                  <a:srgbClr val="888888"/>
                </a:solidFill>
              </a:defRPr>
            </a:lvl4pPr>
            <a:lvl5pPr indent="0" lvl="4" marL="0" algn="r">
              <a:lnSpc>
                <a:spcPct val="100000"/>
              </a:lnSpc>
              <a:spcBef>
                <a:spcPts val="0"/>
              </a:spcBef>
              <a:spcAft>
                <a:spcPts val="0"/>
              </a:spcAft>
              <a:buSzPts val="1200"/>
              <a:buNone/>
              <a:defRPr>
                <a:solidFill>
                  <a:srgbClr val="888888"/>
                </a:solidFill>
              </a:defRPr>
            </a:lvl5pPr>
            <a:lvl6pPr indent="0" lvl="5" marL="0" algn="r">
              <a:lnSpc>
                <a:spcPct val="100000"/>
              </a:lnSpc>
              <a:spcBef>
                <a:spcPts val="0"/>
              </a:spcBef>
              <a:spcAft>
                <a:spcPts val="0"/>
              </a:spcAft>
              <a:buSzPts val="1200"/>
              <a:buNone/>
              <a:defRPr>
                <a:solidFill>
                  <a:srgbClr val="888888"/>
                </a:solidFill>
              </a:defRPr>
            </a:lvl6pPr>
            <a:lvl7pPr indent="0" lvl="6" marL="0" algn="r">
              <a:lnSpc>
                <a:spcPct val="100000"/>
              </a:lnSpc>
              <a:spcBef>
                <a:spcPts val="0"/>
              </a:spcBef>
              <a:spcAft>
                <a:spcPts val="0"/>
              </a:spcAft>
              <a:buSzPts val="1200"/>
              <a:buNone/>
              <a:defRPr>
                <a:solidFill>
                  <a:srgbClr val="888888"/>
                </a:solidFill>
              </a:defRPr>
            </a:lvl7pPr>
            <a:lvl8pPr indent="0" lvl="7" marL="0" algn="r">
              <a:lnSpc>
                <a:spcPct val="100000"/>
              </a:lnSpc>
              <a:spcBef>
                <a:spcPts val="0"/>
              </a:spcBef>
              <a:spcAft>
                <a:spcPts val="0"/>
              </a:spcAft>
              <a:buSzPts val="1200"/>
              <a:buNone/>
              <a:defRPr>
                <a:solidFill>
                  <a:srgbClr val="888888"/>
                </a:solidFill>
              </a:defRPr>
            </a:lvl8pPr>
            <a:lvl9pPr indent="0" lvl="8" marL="0" algn="r">
              <a:lnSpc>
                <a:spcPct val="100000"/>
              </a:lnSpc>
              <a:spcBef>
                <a:spcPts val="0"/>
              </a:spcBef>
              <a:spcAft>
                <a:spcPts val="0"/>
              </a:spcAft>
              <a:buSzPts val="1200"/>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b="0" i="0" sz="1200" u="none" cap="none" strike="noStrike">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8" name="Shape 12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129" name="Shape 129"/>
        <p:cNvGrpSpPr/>
        <p:nvPr/>
      </p:nvGrpSpPr>
      <p:grpSpPr>
        <a:xfrm>
          <a:off x="0" y="0"/>
          <a:ext cx="0" cy="0"/>
          <a:chOff x="0" y="0"/>
          <a:chExt cx="0" cy="0"/>
        </a:xfrm>
      </p:grpSpPr>
      <p:sp>
        <p:nvSpPr>
          <p:cNvPr id="130" name="Google Shape;130;g2e2246deddd_1_33"/>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131" name="Shape 131"/>
        <p:cNvGrpSpPr/>
        <p:nvPr/>
      </p:nvGrpSpPr>
      <p:grpSpPr>
        <a:xfrm>
          <a:off x="0" y="0"/>
          <a:ext cx="0" cy="0"/>
          <a:chOff x="0" y="0"/>
          <a:chExt cx="0" cy="0"/>
        </a:xfrm>
      </p:grpSpPr>
      <p:pic>
        <p:nvPicPr>
          <p:cNvPr descr="Uma imagem com captura de ecrã, texto, design&#10;&#10;Descrição gerada automaticamente" id="132" name="Google Shape;132;g2e2246deddd_1_3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3" name="Google Shape;133;g2e2246deddd_1_35"/>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134" name="Shape 134"/>
        <p:cNvGrpSpPr/>
        <p:nvPr/>
      </p:nvGrpSpPr>
      <p:grpSpPr>
        <a:xfrm>
          <a:off x="0" y="0"/>
          <a:ext cx="0" cy="0"/>
          <a:chOff x="0" y="0"/>
          <a:chExt cx="0" cy="0"/>
        </a:xfrm>
      </p:grpSpPr>
      <p:pic>
        <p:nvPicPr>
          <p:cNvPr descr="Uma imagem com texto, árvore, captura de ecrã, planta&#10;&#10;Descrição gerada automaticamente" id="135" name="Google Shape;135;g2e2246deddd_1_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6" name="Google Shape;136;g2e2246deddd_1_38"/>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137" name="Shape 137"/>
        <p:cNvGrpSpPr/>
        <p:nvPr/>
      </p:nvGrpSpPr>
      <p:grpSpPr>
        <a:xfrm>
          <a:off x="0" y="0"/>
          <a:ext cx="0" cy="0"/>
          <a:chOff x="0" y="0"/>
          <a:chExt cx="0" cy="0"/>
        </a:xfrm>
      </p:grpSpPr>
      <p:sp>
        <p:nvSpPr>
          <p:cNvPr id="138" name="Google Shape;138;g2e2246deddd_1_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2e2246deddd_1_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40" name="Google Shape;140;g2e2246deddd_1_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2e2246deddd_1_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e2246deddd_1_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9"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143" name="Shape 143"/>
        <p:cNvGrpSpPr/>
        <p:nvPr/>
      </p:nvGrpSpPr>
      <p:grpSpPr>
        <a:xfrm>
          <a:off x="0" y="0"/>
          <a:ext cx="0" cy="0"/>
          <a:chOff x="0" y="0"/>
          <a:chExt cx="0" cy="0"/>
        </a:xfrm>
      </p:grpSpPr>
      <p:sp>
        <p:nvSpPr>
          <p:cNvPr id="144" name="Google Shape;144;g2e2246deddd_1_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e2246deddd_1_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g2e2246deddd_1_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g2e2246deddd_1_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2e2246deddd_1_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2e2246deddd_1_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150" name="Shape 150"/>
        <p:cNvGrpSpPr/>
        <p:nvPr/>
      </p:nvGrpSpPr>
      <p:grpSpPr>
        <a:xfrm>
          <a:off x="0" y="0"/>
          <a:ext cx="0" cy="0"/>
          <a:chOff x="0" y="0"/>
          <a:chExt cx="0" cy="0"/>
        </a:xfrm>
      </p:grpSpPr>
      <p:sp>
        <p:nvSpPr>
          <p:cNvPr id="151" name="Google Shape;151;g2e2246deddd_1_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2e2246deddd_1_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3" name="Google Shape;153;g2e2246deddd_1_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g2e2246deddd_1_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5" name="Google Shape;155;g2e2246deddd_1_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g2e2246deddd_1_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e2246deddd_1_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2e2246deddd_1_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159" name="Shape 159"/>
        <p:cNvGrpSpPr/>
        <p:nvPr/>
      </p:nvGrpSpPr>
      <p:grpSpPr>
        <a:xfrm>
          <a:off x="0" y="0"/>
          <a:ext cx="0" cy="0"/>
          <a:chOff x="0" y="0"/>
          <a:chExt cx="0" cy="0"/>
        </a:xfrm>
      </p:grpSpPr>
      <p:sp>
        <p:nvSpPr>
          <p:cNvPr id="160" name="Google Shape;160;g2e2246deddd_1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e2246deddd_1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2e2246deddd_1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g2e2246deddd_1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164" name="Shape 164"/>
        <p:cNvGrpSpPr/>
        <p:nvPr/>
      </p:nvGrpSpPr>
      <p:grpSpPr>
        <a:xfrm>
          <a:off x="0" y="0"/>
          <a:ext cx="0" cy="0"/>
          <a:chOff x="0" y="0"/>
          <a:chExt cx="0" cy="0"/>
        </a:xfrm>
      </p:grpSpPr>
      <p:sp>
        <p:nvSpPr>
          <p:cNvPr id="165" name="Google Shape;165;g2e2246deddd_1_6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g2e2246deddd_1_6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7" name="Google Shape;167;g2e2246deddd_1_6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8" name="Google Shape;168;g2e2246deddd_1_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2e2246deddd_1_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2e2246deddd_1_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171" name="Shape 171"/>
        <p:cNvGrpSpPr/>
        <p:nvPr/>
      </p:nvGrpSpPr>
      <p:grpSpPr>
        <a:xfrm>
          <a:off x="0" y="0"/>
          <a:ext cx="0" cy="0"/>
          <a:chOff x="0" y="0"/>
          <a:chExt cx="0" cy="0"/>
        </a:xfrm>
      </p:grpSpPr>
      <p:sp>
        <p:nvSpPr>
          <p:cNvPr id="172" name="Google Shape;172;g2e2246deddd_1_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2e2246deddd_1_75"/>
          <p:cNvSpPr/>
          <p:nvPr>
            <p:ph idx="2" type="pic"/>
          </p:nvPr>
        </p:nvSpPr>
        <p:spPr>
          <a:xfrm>
            <a:off x="5183188" y="987425"/>
            <a:ext cx="6172200" cy="4873625"/>
          </a:xfrm>
          <a:prstGeom prst="rect">
            <a:avLst/>
          </a:prstGeom>
          <a:noFill/>
          <a:ln>
            <a:noFill/>
          </a:ln>
        </p:spPr>
      </p:sp>
      <p:sp>
        <p:nvSpPr>
          <p:cNvPr id="174" name="Google Shape;174;g2e2246deddd_1_7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5" name="Google Shape;175;g2e2246deddd_1_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g2e2246deddd_1_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2e2246deddd_1_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78" name="Shape 178"/>
        <p:cNvGrpSpPr/>
        <p:nvPr/>
      </p:nvGrpSpPr>
      <p:grpSpPr>
        <a:xfrm>
          <a:off x="0" y="0"/>
          <a:ext cx="0" cy="0"/>
          <a:chOff x="0" y="0"/>
          <a:chExt cx="0" cy="0"/>
        </a:xfrm>
      </p:grpSpPr>
      <p:sp>
        <p:nvSpPr>
          <p:cNvPr id="179" name="Google Shape;179;g2e2246deddd_1_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g2e2246deddd_1_8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g2e2246deddd_1_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g2e2246deddd_1_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g2e2246deddd_1_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184" name="Shape 184"/>
        <p:cNvGrpSpPr/>
        <p:nvPr/>
      </p:nvGrpSpPr>
      <p:grpSpPr>
        <a:xfrm>
          <a:off x="0" y="0"/>
          <a:ext cx="0" cy="0"/>
          <a:chOff x="0" y="0"/>
          <a:chExt cx="0" cy="0"/>
        </a:xfrm>
      </p:grpSpPr>
      <p:sp>
        <p:nvSpPr>
          <p:cNvPr id="185" name="Google Shape;185;g2e2246deddd_1_8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g2e2246deddd_1_8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g2e2246deddd_1_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g2e2246deddd_1_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2e2246deddd_1_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 and three columns ">
    <p:spTree>
      <p:nvGrpSpPr>
        <p:cNvPr id="190" name="Shape 190"/>
        <p:cNvGrpSpPr/>
        <p:nvPr/>
      </p:nvGrpSpPr>
      <p:grpSpPr>
        <a:xfrm>
          <a:off x="0" y="0"/>
          <a:ext cx="0" cy="0"/>
          <a:chOff x="0" y="0"/>
          <a:chExt cx="0" cy="0"/>
        </a:xfrm>
      </p:grpSpPr>
      <p:sp>
        <p:nvSpPr>
          <p:cNvPr id="191" name="Google Shape;191;g272ee8196f6_0_563"/>
          <p:cNvSpPr/>
          <p:nvPr/>
        </p:nvSpPr>
        <p:spPr>
          <a:xfrm>
            <a:off x="655400" y="566600"/>
            <a:ext cx="10881300" cy="5723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2" name="Google Shape;192;g272ee8196f6_0_563"/>
          <p:cNvSpPr/>
          <p:nvPr/>
        </p:nvSpPr>
        <p:spPr>
          <a:xfrm>
            <a:off x="897641" y="777213"/>
            <a:ext cx="10397100" cy="5302800"/>
          </a:xfrm>
          <a:prstGeom prst="rect">
            <a:avLst/>
          </a:prstGeom>
          <a:no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 name="Google Shape;193;g272ee8196f6_0_563"/>
          <p:cNvSpPr txBox="1"/>
          <p:nvPr>
            <p:ph type="title"/>
          </p:nvPr>
        </p:nvSpPr>
        <p:spPr>
          <a:xfrm>
            <a:off x="1165533" y="796567"/>
            <a:ext cx="100641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94" name="Google Shape;194;g272ee8196f6_0_563"/>
          <p:cNvSpPr txBox="1"/>
          <p:nvPr>
            <p:ph idx="1" type="subTitle"/>
          </p:nvPr>
        </p:nvSpPr>
        <p:spPr>
          <a:xfrm>
            <a:off x="1267200" y="3380241"/>
            <a:ext cx="2676300" cy="4680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chemeClr val="lt2"/>
              </a:buClr>
              <a:buSzPts val="2400"/>
              <a:buFont typeface="Palanquin Dark"/>
              <a:buNone/>
              <a:defRPr b="1"/>
            </a:lvl1pPr>
            <a:lvl2pPr lvl="1"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2pPr>
            <a:lvl3pPr lvl="2"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3pPr>
            <a:lvl4pPr lvl="3"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4pPr>
            <a:lvl5pPr lvl="4"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5pPr>
            <a:lvl6pPr lvl="5"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6pPr>
            <a:lvl7pPr lvl="6"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7pPr>
            <a:lvl8pPr lvl="7"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8pPr>
            <a:lvl9pPr lvl="8"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9pPr>
          </a:lstStyle>
          <a:p/>
        </p:txBody>
      </p:sp>
      <p:sp>
        <p:nvSpPr>
          <p:cNvPr id="195" name="Google Shape;195;g272ee8196f6_0_563"/>
          <p:cNvSpPr txBox="1"/>
          <p:nvPr>
            <p:ph idx="2" type="subTitle"/>
          </p:nvPr>
        </p:nvSpPr>
        <p:spPr>
          <a:xfrm>
            <a:off x="1267200" y="3848241"/>
            <a:ext cx="2784900" cy="9687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196" name="Google Shape;196;g272ee8196f6_0_563"/>
          <p:cNvSpPr txBox="1"/>
          <p:nvPr>
            <p:ph idx="3" type="subTitle"/>
          </p:nvPr>
        </p:nvSpPr>
        <p:spPr>
          <a:xfrm>
            <a:off x="4757799" y="3380241"/>
            <a:ext cx="2676300" cy="4680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chemeClr val="lt2"/>
              </a:buClr>
              <a:buSzPts val="2400"/>
              <a:buFont typeface="Palanquin Dark"/>
              <a:buNone/>
              <a:defRPr b="1"/>
            </a:lvl1pPr>
            <a:lvl2pPr lvl="1"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2pPr>
            <a:lvl3pPr lvl="2"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3pPr>
            <a:lvl4pPr lvl="3"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4pPr>
            <a:lvl5pPr lvl="4"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5pPr>
            <a:lvl6pPr lvl="5"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6pPr>
            <a:lvl7pPr lvl="6"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7pPr>
            <a:lvl8pPr lvl="7"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8pPr>
            <a:lvl9pPr lvl="8"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9pPr>
          </a:lstStyle>
          <a:p/>
        </p:txBody>
      </p:sp>
      <p:sp>
        <p:nvSpPr>
          <p:cNvPr id="197" name="Google Shape;197;g272ee8196f6_0_563"/>
          <p:cNvSpPr txBox="1"/>
          <p:nvPr>
            <p:ph idx="4" type="subTitle"/>
          </p:nvPr>
        </p:nvSpPr>
        <p:spPr>
          <a:xfrm>
            <a:off x="4757800" y="3848241"/>
            <a:ext cx="2784900" cy="9687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198" name="Google Shape;198;g272ee8196f6_0_563"/>
          <p:cNvSpPr txBox="1"/>
          <p:nvPr>
            <p:ph idx="5" type="subTitle"/>
          </p:nvPr>
        </p:nvSpPr>
        <p:spPr>
          <a:xfrm>
            <a:off x="8248397" y="3380241"/>
            <a:ext cx="2676300" cy="4680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Clr>
                <a:schemeClr val="lt2"/>
              </a:buClr>
              <a:buSzPts val="2400"/>
              <a:buFont typeface="Palanquin Dark"/>
              <a:buNone/>
              <a:defRPr b="1"/>
            </a:lvl1pPr>
            <a:lvl2pPr lvl="1"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2pPr>
            <a:lvl3pPr lvl="2"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3pPr>
            <a:lvl4pPr lvl="3"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4pPr>
            <a:lvl5pPr lvl="4"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5pPr>
            <a:lvl6pPr lvl="5"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6pPr>
            <a:lvl7pPr lvl="6"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7pPr>
            <a:lvl8pPr lvl="7"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8pPr>
            <a:lvl9pPr lvl="8" rtl="0" algn="l">
              <a:lnSpc>
                <a:spcPct val="100000"/>
              </a:lnSpc>
              <a:spcBef>
                <a:spcPts val="0"/>
              </a:spcBef>
              <a:spcAft>
                <a:spcPts val="0"/>
              </a:spcAft>
              <a:buClr>
                <a:schemeClr val="lt2"/>
              </a:buClr>
              <a:buSzPts val="2400"/>
              <a:buFont typeface="Palanquin Dark"/>
              <a:buNone/>
              <a:defRPr sz="2400">
                <a:solidFill>
                  <a:schemeClr val="lt2"/>
                </a:solidFill>
                <a:latin typeface="Palanquin Dark"/>
                <a:ea typeface="Palanquin Dark"/>
                <a:cs typeface="Palanquin Dark"/>
                <a:sym typeface="Palanquin Dark"/>
              </a:defRPr>
            </a:lvl9pPr>
          </a:lstStyle>
          <a:p/>
        </p:txBody>
      </p:sp>
      <p:sp>
        <p:nvSpPr>
          <p:cNvPr id="199" name="Google Shape;199;g272ee8196f6_0_563"/>
          <p:cNvSpPr txBox="1"/>
          <p:nvPr>
            <p:ph idx="6" type="subTitle"/>
          </p:nvPr>
        </p:nvSpPr>
        <p:spPr>
          <a:xfrm>
            <a:off x="8248400" y="3848241"/>
            <a:ext cx="2784900" cy="9687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7">
    <p:spTree>
      <p:nvGrpSpPr>
        <p:cNvPr id="200" name="Shape 20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207" name="Shape 207"/>
        <p:cNvGrpSpPr/>
        <p:nvPr/>
      </p:nvGrpSpPr>
      <p:grpSpPr>
        <a:xfrm>
          <a:off x="0" y="0"/>
          <a:ext cx="0" cy="0"/>
          <a:chOff x="0" y="0"/>
          <a:chExt cx="0" cy="0"/>
        </a:xfrm>
      </p:grpSpPr>
      <p:pic>
        <p:nvPicPr>
          <p:cNvPr descr="Uma imagem com texto, captura de ecrã, Árvore de natal, design&#10;&#10;Descrição gerada automaticamente" id="208" name="Google Shape;208;g2e2246deddd_1_10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09" name="Google Shape;209;g2e2246deddd_1_106"/>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g2e2246deddd_1_106"/>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20" name="Shape 20"/>
        <p:cNvGrpSpPr/>
        <p:nvPr/>
      </p:nvGrpSpPr>
      <p:grpSpPr>
        <a:xfrm>
          <a:off x="0" y="0"/>
          <a:ext cx="0" cy="0"/>
          <a:chOff x="0" y="0"/>
          <a:chExt cx="0" cy="0"/>
        </a:xfrm>
      </p:grpSpPr>
      <p:pic>
        <p:nvPicPr>
          <p:cNvPr descr="Uma imagem com texto, captura de ecrã, Árvore de natal, design&#10;&#10;Descrição gerada automaticamente" id="21" name="Google Shape;21;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12"/>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2"/>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11" name="Shape 211"/>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12" name="Shape 212"/>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213" name="Shape 213"/>
        <p:cNvGrpSpPr/>
        <p:nvPr/>
      </p:nvGrpSpPr>
      <p:grpSpPr>
        <a:xfrm>
          <a:off x="0" y="0"/>
          <a:ext cx="0" cy="0"/>
          <a:chOff x="0" y="0"/>
          <a:chExt cx="0" cy="0"/>
        </a:xfrm>
      </p:grpSpPr>
      <p:sp>
        <p:nvSpPr>
          <p:cNvPr id="214" name="Google Shape;214;g2e2246deddd_1_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g2e2246deddd_1_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g2e2246deddd_1_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7" name="Shape 217"/>
        <p:cNvGrpSpPr/>
        <p:nvPr/>
      </p:nvGrpSpPr>
      <p:grpSpPr>
        <a:xfrm>
          <a:off x="0" y="0"/>
          <a:ext cx="0" cy="0"/>
          <a:chOff x="0" y="0"/>
          <a:chExt cx="0" cy="0"/>
        </a:xfrm>
      </p:grpSpPr>
      <p:sp>
        <p:nvSpPr>
          <p:cNvPr id="218" name="Google Shape;218;g2e2246deddd_1_116"/>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g2e2246deddd_1_116"/>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g2e2246deddd_1_116"/>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221" name="Shape 221"/>
        <p:cNvGrpSpPr/>
        <p:nvPr/>
      </p:nvGrpSpPr>
      <p:grpSpPr>
        <a:xfrm>
          <a:off x="0" y="0"/>
          <a:ext cx="0" cy="0"/>
          <a:chOff x="0" y="0"/>
          <a:chExt cx="0" cy="0"/>
        </a:xfrm>
      </p:grpSpPr>
      <p:pic>
        <p:nvPicPr>
          <p:cNvPr descr="Uma imagem com planta, árvore, desenho, ilustração&#10;&#10;Descrição gerada automaticamente" id="222" name="Google Shape;222;g2e2246deddd_1_12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3" name="Google Shape;223;g2e2246deddd_1_120"/>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224" name="Shape 224"/>
        <p:cNvGrpSpPr/>
        <p:nvPr/>
      </p:nvGrpSpPr>
      <p:grpSpPr>
        <a:xfrm>
          <a:off x="0" y="0"/>
          <a:ext cx="0" cy="0"/>
          <a:chOff x="0" y="0"/>
          <a:chExt cx="0" cy="0"/>
        </a:xfrm>
      </p:grpSpPr>
      <p:pic>
        <p:nvPicPr>
          <p:cNvPr descr="Uma imagem com captura de ecrã, texto, design&#10;&#10;Descrição gerada automaticamente" id="225" name="Google Shape;225;g2e2246deddd_1_12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6" name="Google Shape;226;g2e2246deddd_1_123"/>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227" name="Shape 227"/>
        <p:cNvGrpSpPr/>
        <p:nvPr/>
      </p:nvGrpSpPr>
      <p:grpSpPr>
        <a:xfrm>
          <a:off x="0" y="0"/>
          <a:ext cx="0" cy="0"/>
          <a:chOff x="0" y="0"/>
          <a:chExt cx="0" cy="0"/>
        </a:xfrm>
      </p:grpSpPr>
      <p:pic>
        <p:nvPicPr>
          <p:cNvPr descr="Uma imagem com texto, árvore, captura de ecrã, planta&#10;&#10;Descrição gerada automaticamente" id="228" name="Google Shape;228;g2e2246deddd_1_12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9" name="Google Shape;229;g2e2246deddd_1_126"/>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Em branco">
    <p:spTree>
      <p:nvGrpSpPr>
        <p:cNvPr id="230" name="Shape 230"/>
        <p:cNvGrpSpPr/>
        <p:nvPr/>
      </p:nvGrpSpPr>
      <p:grpSpPr>
        <a:xfrm>
          <a:off x="0" y="0"/>
          <a:ext cx="0" cy="0"/>
          <a:chOff x="0" y="0"/>
          <a:chExt cx="0" cy="0"/>
        </a:xfrm>
      </p:grpSpPr>
      <p:pic>
        <p:nvPicPr>
          <p:cNvPr descr="Uma imagem com texto, captura de ecrã, árvore&#10;&#10;Descrição gerada automaticamente" id="231" name="Google Shape;231;g2e2246deddd_1_12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2" name="Google Shape;232;g2e2246deddd_1_129"/>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233" name="Shape 233"/>
        <p:cNvGrpSpPr/>
        <p:nvPr/>
      </p:nvGrpSpPr>
      <p:grpSpPr>
        <a:xfrm>
          <a:off x="0" y="0"/>
          <a:ext cx="0" cy="0"/>
          <a:chOff x="0" y="0"/>
          <a:chExt cx="0" cy="0"/>
        </a:xfrm>
      </p:grpSpPr>
      <p:sp>
        <p:nvSpPr>
          <p:cNvPr id="234" name="Google Shape;234;g2e2246deddd_1_13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g2e2246deddd_1_13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36" name="Google Shape;236;g2e2246deddd_1_1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g2e2246deddd_1_1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g2e2246deddd_1_1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239" name="Shape 239"/>
        <p:cNvGrpSpPr/>
        <p:nvPr/>
      </p:nvGrpSpPr>
      <p:grpSpPr>
        <a:xfrm>
          <a:off x="0" y="0"/>
          <a:ext cx="0" cy="0"/>
          <a:chOff x="0" y="0"/>
          <a:chExt cx="0" cy="0"/>
        </a:xfrm>
      </p:grpSpPr>
      <p:sp>
        <p:nvSpPr>
          <p:cNvPr id="240" name="Google Shape;240;g2e2246deddd_1_1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g2e2246deddd_1_1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g2e2246deddd_1_1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g2e2246deddd_1_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g2e2246deddd_1_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g2e2246deddd_1_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24" name="Shape 24"/>
        <p:cNvGrpSpPr/>
        <p:nvPr/>
      </p:nvGrpSpPr>
      <p:grpSpPr>
        <a:xfrm>
          <a:off x="0" y="0"/>
          <a:ext cx="0" cy="0"/>
          <a:chOff x="0" y="0"/>
          <a:chExt cx="0" cy="0"/>
        </a:xfrm>
      </p:grpSpPr>
      <p:pic>
        <p:nvPicPr>
          <p:cNvPr descr="Uma imagem com texto, captura de ecrã, árvore&#10;&#10;Descrição gerada automaticamente" id="25" name="Google Shape;25;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 name="Google Shape;26;p16"/>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246" name="Shape 246"/>
        <p:cNvGrpSpPr/>
        <p:nvPr/>
      </p:nvGrpSpPr>
      <p:grpSpPr>
        <a:xfrm>
          <a:off x="0" y="0"/>
          <a:ext cx="0" cy="0"/>
          <a:chOff x="0" y="0"/>
          <a:chExt cx="0" cy="0"/>
        </a:xfrm>
      </p:grpSpPr>
      <p:sp>
        <p:nvSpPr>
          <p:cNvPr id="247" name="Google Shape;247;g2e2246deddd_1_1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g2e2246deddd_1_1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9" name="Google Shape;249;g2e2246deddd_1_1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g2e2246deddd_1_1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1" name="Google Shape;251;g2e2246deddd_1_1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g2e2246deddd_1_1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g2e2246deddd_1_1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g2e2246deddd_1_1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255" name="Shape 255"/>
        <p:cNvGrpSpPr/>
        <p:nvPr/>
      </p:nvGrpSpPr>
      <p:grpSpPr>
        <a:xfrm>
          <a:off x="0" y="0"/>
          <a:ext cx="0" cy="0"/>
          <a:chOff x="0" y="0"/>
          <a:chExt cx="0" cy="0"/>
        </a:xfrm>
      </p:grpSpPr>
      <p:sp>
        <p:nvSpPr>
          <p:cNvPr id="256" name="Google Shape;256;g2e2246deddd_1_1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g2e2246deddd_1_15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58" name="Google Shape;258;g2e2246deddd_1_15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9" name="Google Shape;259;g2e2246deddd_1_1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g2e2246deddd_1_1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g2e2246deddd_1_1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262" name="Shape 262"/>
        <p:cNvGrpSpPr/>
        <p:nvPr/>
      </p:nvGrpSpPr>
      <p:grpSpPr>
        <a:xfrm>
          <a:off x="0" y="0"/>
          <a:ext cx="0" cy="0"/>
          <a:chOff x="0" y="0"/>
          <a:chExt cx="0" cy="0"/>
        </a:xfrm>
      </p:grpSpPr>
      <p:sp>
        <p:nvSpPr>
          <p:cNvPr id="263" name="Google Shape;263;g2e2246deddd_1_1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g2e2246deddd_1_161"/>
          <p:cNvSpPr/>
          <p:nvPr>
            <p:ph idx="2" type="pic"/>
          </p:nvPr>
        </p:nvSpPr>
        <p:spPr>
          <a:xfrm>
            <a:off x="5183188" y="987425"/>
            <a:ext cx="6172200" cy="4873625"/>
          </a:xfrm>
          <a:prstGeom prst="rect">
            <a:avLst/>
          </a:prstGeom>
          <a:noFill/>
          <a:ln>
            <a:noFill/>
          </a:ln>
        </p:spPr>
      </p:sp>
      <p:sp>
        <p:nvSpPr>
          <p:cNvPr id="265" name="Google Shape;265;g2e2246deddd_1_16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6" name="Google Shape;266;g2e2246deddd_1_1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g2e2246deddd_1_1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g2e2246deddd_1_1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269" name="Shape 269"/>
        <p:cNvGrpSpPr/>
        <p:nvPr/>
      </p:nvGrpSpPr>
      <p:grpSpPr>
        <a:xfrm>
          <a:off x="0" y="0"/>
          <a:ext cx="0" cy="0"/>
          <a:chOff x="0" y="0"/>
          <a:chExt cx="0" cy="0"/>
        </a:xfrm>
      </p:grpSpPr>
      <p:sp>
        <p:nvSpPr>
          <p:cNvPr id="270" name="Google Shape;270;g2e2246deddd_1_1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g2e2246deddd_1_16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g2e2246deddd_1_1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g2e2246deddd_1_1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g2e2246deddd_1_1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275" name="Shape 275"/>
        <p:cNvGrpSpPr/>
        <p:nvPr/>
      </p:nvGrpSpPr>
      <p:grpSpPr>
        <a:xfrm>
          <a:off x="0" y="0"/>
          <a:ext cx="0" cy="0"/>
          <a:chOff x="0" y="0"/>
          <a:chExt cx="0" cy="0"/>
        </a:xfrm>
      </p:grpSpPr>
      <p:sp>
        <p:nvSpPr>
          <p:cNvPr id="276" name="Google Shape;276;g2e2246deddd_1_17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g2e2246deddd_1_17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g2e2246deddd_1_1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g2e2246deddd_1_1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g2e2246deddd_1_1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281" name="Shape 281"/>
        <p:cNvGrpSpPr/>
        <p:nvPr/>
      </p:nvGrpSpPr>
      <p:grpSpPr>
        <a:xfrm>
          <a:off x="0" y="0"/>
          <a:ext cx="0" cy="0"/>
          <a:chOff x="0" y="0"/>
          <a:chExt cx="0" cy="0"/>
        </a:xfrm>
      </p:grpSpPr>
      <p:sp>
        <p:nvSpPr>
          <p:cNvPr id="282" name="Google Shape;282;g2e2246deddd_1_18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g2e2246deddd_1_18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4" name="Google Shape;284;g2e2246deddd_1_1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g2e2246deddd_1_1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g2e2246deddd_1_1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3" name="Shape 293"/>
        <p:cNvGrpSpPr/>
        <p:nvPr/>
      </p:nvGrpSpPr>
      <p:grpSpPr>
        <a:xfrm>
          <a:off x="0" y="0"/>
          <a:ext cx="0" cy="0"/>
          <a:chOff x="0" y="0"/>
          <a:chExt cx="0" cy="0"/>
        </a:xfrm>
      </p:grpSpPr>
      <p:sp>
        <p:nvSpPr>
          <p:cNvPr id="294" name="Google Shape;294;g2e2246deddd_1_209"/>
          <p:cNvSpPr txBox="1"/>
          <p:nvPr>
            <p:ph type="title"/>
          </p:nvPr>
        </p:nvSpPr>
        <p:spPr>
          <a:xfrm>
            <a:off x="1162755" y="1198854"/>
            <a:ext cx="9697157" cy="553998"/>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1"/>
              </a:buClr>
              <a:buSzPts val="900"/>
              <a:buFont typeface="Play"/>
              <a:buNone/>
              <a:defRPr b="1" sz="36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5" name="Google Shape;295;g2e2246deddd_1_209"/>
          <p:cNvSpPr txBox="1"/>
          <p:nvPr>
            <p:ph idx="1" type="body"/>
          </p:nvPr>
        </p:nvSpPr>
        <p:spPr>
          <a:xfrm>
            <a:off x="1032933" y="1814407"/>
            <a:ext cx="10126133" cy="401066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1"/>
              </a:buClr>
              <a:buSzPts val="900"/>
              <a:buNone/>
              <a:defRPr/>
            </a:lvl1pPr>
            <a:lvl2pPr indent="-228600" lvl="1" marL="914400" algn="l">
              <a:lnSpc>
                <a:spcPct val="100000"/>
              </a:lnSpc>
              <a:spcBef>
                <a:spcPts val="0"/>
              </a:spcBef>
              <a:spcAft>
                <a:spcPts val="0"/>
              </a:spcAft>
              <a:buClr>
                <a:schemeClr val="dk1"/>
              </a:buClr>
              <a:buSzPts val="900"/>
              <a:buNone/>
              <a:defRPr/>
            </a:lvl2pPr>
            <a:lvl3pPr indent="-228600" lvl="2" marL="1371600" algn="l">
              <a:lnSpc>
                <a:spcPct val="100000"/>
              </a:lnSpc>
              <a:spcBef>
                <a:spcPts val="0"/>
              </a:spcBef>
              <a:spcAft>
                <a:spcPts val="0"/>
              </a:spcAft>
              <a:buClr>
                <a:schemeClr val="dk1"/>
              </a:buClr>
              <a:buSzPts val="900"/>
              <a:buNone/>
              <a:defRPr/>
            </a:lvl3pPr>
            <a:lvl4pPr indent="-228600" lvl="3" marL="1828800" algn="l">
              <a:lnSpc>
                <a:spcPct val="100000"/>
              </a:lnSpc>
              <a:spcBef>
                <a:spcPts val="0"/>
              </a:spcBef>
              <a:spcAft>
                <a:spcPts val="0"/>
              </a:spcAft>
              <a:buClr>
                <a:schemeClr val="dk1"/>
              </a:buClr>
              <a:buSzPts val="900"/>
              <a:buNone/>
              <a:defRPr/>
            </a:lvl4pPr>
            <a:lvl5pPr indent="-228600" lvl="4" marL="2286000" algn="l">
              <a:lnSpc>
                <a:spcPct val="100000"/>
              </a:lnSpc>
              <a:spcBef>
                <a:spcPts val="0"/>
              </a:spcBef>
              <a:spcAft>
                <a:spcPts val="0"/>
              </a:spcAft>
              <a:buClr>
                <a:schemeClr val="dk1"/>
              </a:buClr>
              <a:buSzPts val="900"/>
              <a:buNone/>
              <a:defRPr/>
            </a:lvl5pPr>
            <a:lvl6pPr indent="-228600" lvl="5" marL="2743200" algn="l">
              <a:lnSpc>
                <a:spcPct val="100000"/>
              </a:lnSpc>
              <a:spcBef>
                <a:spcPts val="0"/>
              </a:spcBef>
              <a:spcAft>
                <a:spcPts val="0"/>
              </a:spcAft>
              <a:buClr>
                <a:schemeClr val="dk1"/>
              </a:buClr>
              <a:buSzPts val="900"/>
              <a:buNone/>
              <a:defRPr/>
            </a:lvl6pPr>
            <a:lvl7pPr indent="-228600" lvl="6" marL="3200400" algn="l">
              <a:lnSpc>
                <a:spcPct val="100000"/>
              </a:lnSpc>
              <a:spcBef>
                <a:spcPts val="0"/>
              </a:spcBef>
              <a:spcAft>
                <a:spcPts val="0"/>
              </a:spcAft>
              <a:buClr>
                <a:schemeClr val="dk1"/>
              </a:buClr>
              <a:buSzPts val="900"/>
              <a:buNone/>
              <a:defRPr/>
            </a:lvl7pPr>
            <a:lvl8pPr indent="-228600" lvl="7" marL="3657600" algn="l">
              <a:lnSpc>
                <a:spcPct val="100000"/>
              </a:lnSpc>
              <a:spcBef>
                <a:spcPts val="0"/>
              </a:spcBef>
              <a:spcAft>
                <a:spcPts val="0"/>
              </a:spcAft>
              <a:buClr>
                <a:schemeClr val="dk1"/>
              </a:buClr>
              <a:buSzPts val="900"/>
              <a:buNone/>
              <a:defRPr/>
            </a:lvl8pPr>
            <a:lvl9pPr indent="-228600" lvl="8" marL="4114800" algn="l">
              <a:lnSpc>
                <a:spcPct val="100000"/>
              </a:lnSpc>
              <a:spcBef>
                <a:spcPts val="0"/>
              </a:spcBef>
              <a:spcAft>
                <a:spcPts val="0"/>
              </a:spcAft>
              <a:buClr>
                <a:schemeClr val="dk1"/>
              </a:buClr>
              <a:buSzPts val="900"/>
              <a:buNone/>
              <a:defRPr/>
            </a:lvl9pPr>
          </a:lstStyle>
          <a:p/>
        </p:txBody>
      </p:sp>
      <p:sp>
        <p:nvSpPr>
          <p:cNvPr id="296" name="Google Shape;296;g2e2246deddd_1_209"/>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888888"/>
              </a:buClr>
              <a:buSzPts val="900"/>
              <a:buFont typeface="Arial"/>
              <a:buNone/>
              <a:defRPr>
                <a:solidFill>
                  <a:srgbClr val="888888"/>
                </a:solidFill>
              </a:defRPr>
            </a:lvl1pPr>
            <a:lvl2pPr lvl="1" algn="l">
              <a:lnSpc>
                <a:spcPct val="100000"/>
              </a:lnSpc>
              <a:spcBef>
                <a:spcPts val="0"/>
              </a:spcBef>
              <a:spcAft>
                <a:spcPts val="0"/>
              </a:spcAft>
              <a:buClr>
                <a:schemeClr val="dk1"/>
              </a:buClr>
              <a:buSzPts val="900"/>
              <a:buFont typeface="Arial"/>
              <a:buNone/>
              <a:defRPr/>
            </a:lvl2pPr>
            <a:lvl3pPr lvl="2" algn="l">
              <a:lnSpc>
                <a:spcPct val="100000"/>
              </a:lnSpc>
              <a:spcBef>
                <a:spcPts val="0"/>
              </a:spcBef>
              <a:spcAft>
                <a:spcPts val="0"/>
              </a:spcAft>
              <a:buClr>
                <a:schemeClr val="dk1"/>
              </a:buClr>
              <a:buSzPts val="900"/>
              <a:buFont typeface="Arial"/>
              <a:buNone/>
              <a:defRPr/>
            </a:lvl3pPr>
            <a:lvl4pPr lvl="3" algn="l">
              <a:lnSpc>
                <a:spcPct val="100000"/>
              </a:lnSpc>
              <a:spcBef>
                <a:spcPts val="0"/>
              </a:spcBef>
              <a:spcAft>
                <a:spcPts val="0"/>
              </a:spcAft>
              <a:buClr>
                <a:schemeClr val="dk1"/>
              </a:buClr>
              <a:buSzPts val="900"/>
              <a:buFont typeface="Arial"/>
              <a:buNone/>
              <a:defRPr/>
            </a:lvl4pPr>
            <a:lvl5pPr lvl="4" algn="l">
              <a:lnSpc>
                <a:spcPct val="100000"/>
              </a:lnSpc>
              <a:spcBef>
                <a:spcPts val="0"/>
              </a:spcBef>
              <a:spcAft>
                <a:spcPts val="0"/>
              </a:spcAft>
              <a:buClr>
                <a:schemeClr val="dk1"/>
              </a:buClr>
              <a:buSzPts val="900"/>
              <a:buFont typeface="Arial"/>
              <a:buNone/>
              <a:defRPr/>
            </a:lvl5pPr>
            <a:lvl6pPr lvl="5" algn="l">
              <a:lnSpc>
                <a:spcPct val="100000"/>
              </a:lnSpc>
              <a:spcBef>
                <a:spcPts val="0"/>
              </a:spcBef>
              <a:spcAft>
                <a:spcPts val="0"/>
              </a:spcAft>
              <a:buClr>
                <a:schemeClr val="dk1"/>
              </a:buClr>
              <a:buSzPts val="900"/>
              <a:buFont typeface="Arial"/>
              <a:buNone/>
              <a:defRPr/>
            </a:lvl6pPr>
            <a:lvl7pPr lvl="6" algn="l">
              <a:lnSpc>
                <a:spcPct val="100000"/>
              </a:lnSpc>
              <a:spcBef>
                <a:spcPts val="0"/>
              </a:spcBef>
              <a:spcAft>
                <a:spcPts val="0"/>
              </a:spcAft>
              <a:buClr>
                <a:schemeClr val="dk1"/>
              </a:buClr>
              <a:buSzPts val="900"/>
              <a:buFont typeface="Arial"/>
              <a:buNone/>
              <a:defRPr/>
            </a:lvl7pPr>
            <a:lvl8pPr lvl="7" algn="l">
              <a:lnSpc>
                <a:spcPct val="100000"/>
              </a:lnSpc>
              <a:spcBef>
                <a:spcPts val="0"/>
              </a:spcBef>
              <a:spcAft>
                <a:spcPts val="0"/>
              </a:spcAft>
              <a:buClr>
                <a:schemeClr val="dk1"/>
              </a:buClr>
              <a:buSzPts val="900"/>
              <a:buFont typeface="Arial"/>
              <a:buNone/>
              <a:defRPr/>
            </a:lvl8pPr>
            <a:lvl9pPr lvl="8" algn="l">
              <a:lnSpc>
                <a:spcPct val="100000"/>
              </a:lnSpc>
              <a:spcBef>
                <a:spcPts val="0"/>
              </a:spcBef>
              <a:spcAft>
                <a:spcPts val="0"/>
              </a:spcAft>
              <a:buClr>
                <a:schemeClr val="dk1"/>
              </a:buClr>
              <a:buSzPts val="900"/>
              <a:buFont typeface="Arial"/>
              <a:buNone/>
              <a:defRPr/>
            </a:lvl9pPr>
          </a:lstStyle>
          <a:p/>
        </p:txBody>
      </p:sp>
      <p:sp>
        <p:nvSpPr>
          <p:cNvPr id="297" name="Google Shape;297;g2e2246deddd_1_20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888888"/>
              </a:buClr>
              <a:buSzPts val="900"/>
              <a:buFont typeface="Arial"/>
              <a:buNone/>
              <a:defRPr>
                <a:solidFill>
                  <a:srgbClr val="888888"/>
                </a:solidFill>
              </a:defRPr>
            </a:lvl1pPr>
            <a:lvl2pPr lvl="1" algn="l">
              <a:lnSpc>
                <a:spcPct val="100000"/>
              </a:lnSpc>
              <a:spcBef>
                <a:spcPts val="0"/>
              </a:spcBef>
              <a:spcAft>
                <a:spcPts val="0"/>
              </a:spcAft>
              <a:buClr>
                <a:schemeClr val="dk1"/>
              </a:buClr>
              <a:buSzPts val="900"/>
              <a:buFont typeface="Arial"/>
              <a:buNone/>
              <a:defRPr/>
            </a:lvl2pPr>
            <a:lvl3pPr lvl="2" algn="l">
              <a:lnSpc>
                <a:spcPct val="100000"/>
              </a:lnSpc>
              <a:spcBef>
                <a:spcPts val="0"/>
              </a:spcBef>
              <a:spcAft>
                <a:spcPts val="0"/>
              </a:spcAft>
              <a:buClr>
                <a:schemeClr val="dk1"/>
              </a:buClr>
              <a:buSzPts val="900"/>
              <a:buFont typeface="Arial"/>
              <a:buNone/>
              <a:defRPr/>
            </a:lvl3pPr>
            <a:lvl4pPr lvl="3" algn="l">
              <a:lnSpc>
                <a:spcPct val="100000"/>
              </a:lnSpc>
              <a:spcBef>
                <a:spcPts val="0"/>
              </a:spcBef>
              <a:spcAft>
                <a:spcPts val="0"/>
              </a:spcAft>
              <a:buClr>
                <a:schemeClr val="dk1"/>
              </a:buClr>
              <a:buSzPts val="900"/>
              <a:buFont typeface="Arial"/>
              <a:buNone/>
              <a:defRPr/>
            </a:lvl4pPr>
            <a:lvl5pPr lvl="4" algn="l">
              <a:lnSpc>
                <a:spcPct val="100000"/>
              </a:lnSpc>
              <a:spcBef>
                <a:spcPts val="0"/>
              </a:spcBef>
              <a:spcAft>
                <a:spcPts val="0"/>
              </a:spcAft>
              <a:buClr>
                <a:schemeClr val="dk1"/>
              </a:buClr>
              <a:buSzPts val="900"/>
              <a:buFont typeface="Arial"/>
              <a:buNone/>
              <a:defRPr/>
            </a:lvl5pPr>
            <a:lvl6pPr lvl="5" algn="l">
              <a:lnSpc>
                <a:spcPct val="100000"/>
              </a:lnSpc>
              <a:spcBef>
                <a:spcPts val="0"/>
              </a:spcBef>
              <a:spcAft>
                <a:spcPts val="0"/>
              </a:spcAft>
              <a:buClr>
                <a:schemeClr val="dk1"/>
              </a:buClr>
              <a:buSzPts val="900"/>
              <a:buFont typeface="Arial"/>
              <a:buNone/>
              <a:defRPr/>
            </a:lvl6pPr>
            <a:lvl7pPr lvl="6" algn="l">
              <a:lnSpc>
                <a:spcPct val="100000"/>
              </a:lnSpc>
              <a:spcBef>
                <a:spcPts val="0"/>
              </a:spcBef>
              <a:spcAft>
                <a:spcPts val="0"/>
              </a:spcAft>
              <a:buClr>
                <a:schemeClr val="dk1"/>
              </a:buClr>
              <a:buSzPts val="900"/>
              <a:buFont typeface="Arial"/>
              <a:buNone/>
              <a:defRPr/>
            </a:lvl7pPr>
            <a:lvl8pPr lvl="7" algn="l">
              <a:lnSpc>
                <a:spcPct val="100000"/>
              </a:lnSpc>
              <a:spcBef>
                <a:spcPts val="0"/>
              </a:spcBef>
              <a:spcAft>
                <a:spcPts val="0"/>
              </a:spcAft>
              <a:buClr>
                <a:schemeClr val="dk1"/>
              </a:buClr>
              <a:buSzPts val="900"/>
              <a:buFont typeface="Arial"/>
              <a:buNone/>
              <a:defRPr/>
            </a:lvl8pPr>
            <a:lvl9pPr lvl="8" algn="l">
              <a:lnSpc>
                <a:spcPct val="100000"/>
              </a:lnSpc>
              <a:spcBef>
                <a:spcPts val="0"/>
              </a:spcBef>
              <a:spcAft>
                <a:spcPts val="0"/>
              </a:spcAft>
              <a:buClr>
                <a:schemeClr val="dk1"/>
              </a:buClr>
              <a:buSzPts val="900"/>
              <a:buFont typeface="Arial"/>
              <a:buNone/>
              <a:defRPr/>
            </a:lvl9pPr>
          </a:lstStyle>
          <a:p/>
        </p:txBody>
      </p:sp>
      <p:sp>
        <p:nvSpPr>
          <p:cNvPr id="298" name="Google Shape;298;g2e2246deddd_1_209"/>
          <p:cNvSpPr txBox="1"/>
          <p:nvPr>
            <p:ph idx="12" type="sldNum"/>
          </p:nvPr>
        </p:nvSpPr>
        <p:spPr>
          <a:xfrm>
            <a:off x="8778241"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9" name="Shape 299"/>
        <p:cNvGrpSpPr/>
        <p:nvPr/>
      </p:nvGrpSpPr>
      <p:grpSpPr>
        <a:xfrm>
          <a:off x="0" y="0"/>
          <a:ext cx="0" cy="0"/>
          <a:chOff x="0" y="0"/>
          <a:chExt cx="0" cy="0"/>
        </a:xfrm>
      </p:grpSpPr>
      <p:sp>
        <p:nvSpPr>
          <p:cNvPr id="300" name="Google Shape;300;g2e2246deddd_1_215"/>
          <p:cNvSpPr txBox="1"/>
          <p:nvPr>
            <p:ph type="title"/>
          </p:nvPr>
        </p:nvSpPr>
        <p:spPr>
          <a:xfrm>
            <a:off x="415600" y="593367"/>
            <a:ext cx="11360800" cy="763600"/>
          </a:xfrm>
          <a:prstGeom prst="rect">
            <a:avLst/>
          </a:prstGeom>
          <a:noFill/>
          <a:ln>
            <a:noFill/>
          </a:ln>
        </p:spPr>
        <p:txBody>
          <a:bodyPr anchorCtr="0" anchor="t" bIns="60950" lIns="60950" spcFirstLastPara="1" rIns="60950" wrap="square" tIns="60950">
            <a:noAutofit/>
          </a:bodyPr>
          <a:lstStyle>
            <a:lvl1pPr lvl="0" algn="l">
              <a:lnSpc>
                <a:spcPct val="9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301" name="Google Shape;301;g2e2246deddd_1_215"/>
          <p:cNvSpPr txBox="1"/>
          <p:nvPr>
            <p:ph idx="1" type="body"/>
          </p:nvPr>
        </p:nvSpPr>
        <p:spPr>
          <a:xfrm>
            <a:off x="415600" y="1536633"/>
            <a:ext cx="11360800" cy="4555200"/>
          </a:xfrm>
          <a:prstGeom prst="rect">
            <a:avLst/>
          </a:prstGeom>
          <a:noFill/>
          <a:ln>
            <a:noFill/>
          </a:ln>
        </p:spPr>
        <p:txBody>
          <a:bodyPr anchorCtr="0" anchor="t" bIns="60950" lIns="60950" spcFirstLastPara="1" rIns="60950" wrap="square" tIns="60950">
            <a:noAutofit/>
          </a:bodyPr>
          <a:lstStyle>
            <a:lvl1pPr indent="-304800" lvl="0" marL="457200" algn="l">
              <a:lnSpc>
                <a:spcPct val="90000"/>
              </a:lnSpc>
              <a:spcBef>
                <a:spcPts val="0"/>
              </a:spcBef>
              <a:spcAft>
                <a:spcPts val="0"/>
              </a:spcAft>
              <a:buSzPts val="1200"/>
              <a:buChar char="●"/>
              <a:defRPr/>
            </a:lvl1pPr>
            <a:lvl2pPr indent="-285750" lvl="1" marL="914400" algn="l">
              <a:lnSpc>
                <a:spcPct val="90000"/>
              </a:lnSpc>
              <a:spcBef>
                <a:spcPts val="2100"/>
              </a:spcBef>
              <a:spcAft>
                <a:spcPts val="0"/>
              </a:spcAft>
              <a:buSzPts val="900"/>
              <a:buChar char="○"/>
              <a:defRPr/>
            </a:lvl2pPr>
            <a:lvl3pPr indent="-285750" lvl="2" marL="1371600" algn="l">
              <a:lnSpc>
                <a:spcPct val="90000"/>
              </a:lnSpc>
              <a:spcBef>
                <a:spcPts val="2100"/>
              </a:spcBef>
              <a:spcAft>
                <a:spcPts val="0"/>
              </a:spcAft>
              <a:buSzPts val="900"/>
              <a:buChar char="■"/>
              <a:defRPr/>
            </a:lvl3pPr>
            <a:lvl4pPr indent="-285750" lvl="3" marL="1828800" algn="l">
              <a:lnSpc>
                <a:spcPct val="90000"/>
              </a:lnSpc>
              <a:spcBef>
                <a:spcPts val="2100"/>
              </a:spcBef>
              <a:spcAft>
                <a:spcPts val="0"/>
              </a:spcAft>
              <a:buSzPts val="900"/>
              <a:buChar char="●"/>
              <a:defRPr/>
            </a:lvl4pPr>
            <a:lvl5pPr indent="-285750" lvl="4" marL="2286000" algn="l">
              <a:lnSpc>
                <a:spcPct val="90000"/>
              </a:lnSpc>
              <a:spcBef>
                <a:spcPts val="2100"/>
              </a:spcBef>
              <a:spcAft>
                <a:spcPts val="0"/>
              </a:spcAft>
              <a:buSzPts val="900"/>
              <a:buChar char="○"/>
              <a:defRPr/>
            </a:lvl5pPr>
            <a:lvl6pPr indent="-285750" lvl="5" marL="2743200" algn="l">
              <a:lnSpc>
                <a:spcPct val="90000"/>
              </a:lnSpc>
              <a:spcBef>
                <a:spcPts val="2100"/>
              </a:spcBef>
              <a:spcAft>
                <a:spcPts val="0"/>
              </a:spcAft>
              <a:buSzPts val="900"/>
              <a:buChar char="■"/>
              <a:defRPr/>
            </a:lvl6pPr>
            <a:lvl7pPr indent="-285750" lvl="6" marL="3200400" algn="l">
              <a:lnSpc>
                <a:spcPct val="90000"/>
              </a:lnSpc>
              <a:spcBef>
                <a:spcPts val="2100"/>
              </a:spcBef>
              <a:spcAft>
                <a:spcPts val="0"/>
              </a:spcAft>
              <a:buSzPts val="900"/>
              <a:buChar char="●"/>
              <a:defRPr/>
            </a:lvl7pPr>
            <a:lvl8pPr indent="-285750" lvl="7" marL="3657600" algn="l">
              <a:lnSpc>
                <a:spcPct val="90000"/>
              </a:lnSpc>
              <a:spcBef>
                <a:spcPts val="2100"/>
              </a:spcBef>
              <a:spcAft>
                <a:spcPts val="0"/>
              </a:spcAft>
              <a:buSzPts val="900"/>
              <a:buChar char="○"/>
              <a:defRPr/>
            </a:lvl8pPr>
            <a:lvl9pPr indent="-285750" lvl="8" marL="4114800" algn="l">
              <a:lnSpc>
                <a:spcPct val="90000"/>
              </a:lnSpc>
              <a:spcBef>
                <a:spcPts val="2100"/>
              </a:spcBef>
              <a:spcAft>
                <a:spcPts val="2100"/>
              </a:spcAft>
              <a:buSzPts val="900"/>
              <a:buChar char="■"/>
              <a:defRPr/>
            </a:lvl9pPr>
          </a:lstStyle>
          <a:p/>
        </p:txBody>
      </p:sp>
      <p:sp>
        <p:nvSpPr>
          <p:cNvPr id="302" name="Google Shape;302;g2e2246deddd_1_215"/>
          <p:cNvSpPr txBox="1"/>
          <p:nvPr>
            <p:ph idx="12" type="sldNum"/>
          </p:nvPr>
        </p:nvSpPr>
        <p:spPr>
          <a:xfrm>
            <a:off x="11296611" y="6217623"/>
            <a:ext cx="731600" cy="524800"/>
          </a:xfrm>
          <a:prstGeom prst="rect">
            <a:avLst/>
          </a:prstGeom>
          <a:noFill/>
          <a:ln>
            <a:noFill/>
          </a:ln>
        </p:spPr>
        <p:txBody>
          <a:bodyPr anchorCtr="0" anchor="ctr" bIns="60950" lIns="60950" spcFirstLastPara="1" rIns="60950" wrap="square" tIns="60950">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e imágenes prediseñadas" type="txAndClipArt">
  <p:cSld name="TEXT_AND_CLIPART">
    <p:spTree>
      <p:nvGrpSpPr>
        <p:cNvPr id="303" name="Shape 303"/>
        <p:cNvGrpSpPr/>
        <p:nvPr/>
      </p:nvGrpSpPr>
      <p:grpSpPr>
        <a:xfrm>
          <a:off x="0" y="0"/>
          <a:ext cx="0" cy="0"/>
          <a:chOff x="0" y="0"/>
          <a:chExt cx="0" cy="0"/>
        </a:xfrm>
      </p:grpSpPr>
      <p:sp>
        <p:nvSpPr>
          <p:cNvPr id="304" name="Google Shape;304;g2e2246deddd_1_219"/>
          <p:cNvSpPr txBox="1"/>
          <p:nvPr>
            <p:ph type="title"/>
          </p:nvPr>
        </p:nvSpPr>
        <p:spPr>
          <a:xfrm>
            <a:off x="1320800" y="457200"/>
            <a:ext cx="10363200" cy="11430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05" name="Google Shape;305;g2e2246deddd_1_219"/>
          <p:cNvSpPr txBox="1"/>
          <p:nvPr>
            <p:ph idx="1" type="body"/>
          </p:nvPr>
        </p:nvSpPr>
        <p:spPr>
          <a:xfrm>
            <a:off x="1320800" y="1828800"/>
            <a:ext cx="5080000" cy="4114800"/>
          </a:xfrm>
          <a:prstGeom prst="rect">
            <a:avLst/>
          </a:prstGeom>
          <a:noFill/>
          <a:ln>
            <a:noFill/>
          </a:ln>
        </p:spPr>
        <p:txBody>
          <a:bodyPr anchorCtr="0" anchor="t" bIns="30475" lIns="60950" spcFirstLastPara="1" rIns="60950" wrap="square" tIns="30475">
            <a:normAutofit/>
          </a:bodyPr>
          <a:lstStyle>
            <a:lvl1pPr indent="-349250" lvl="0" marL="457200" algn="l">
              <a:lnSpc>
                <a:spcPct val="90000"/>
              </a:lnSpc>
              <a:spcBef>
                <a:spcPts val="700"/>
              </a:spcBef>
              <a:spcAft>
                <a:spcPts val="0"/>
              </a:spcAft>
              <a:buSzPts val="1900"/>
              <a:buChar char="•"/>
              <a:defRPr/>
            </a:lvl1pPr>
            <a:lvl2pPr indent="-330200" lvl="1" marL="914400" algn="l">
              <a:lnSpc>
                <a:spcPct val="90000"/>
              </a:lnSpc>
              <a:spcBef>
                <a:spcPts val="300"/>
              </a:spcBef>
              <a:spcAft>
                <a:spcPts val="0"/>
              </a:spcAft>
              <a:buSzPts val="1600"/>
              <a:buChar char="•"/>
              <a:defRPr/>
            </a:lvl2pPr>
            <a:lvl3pPr indent="-311150" lvl="2" marL="1371600" algn="l">
              <a:lnSpc>
                <a:spcPct val="90000"/>
              </a:lnSpc>
              <a:spcBef>
                <a:spcPts val="300"/>
              </a:spcBef>
              <a:spcAft>
                <a:spcPts val="0"/>
              </a:spcAft>
              <a:buSzPts val="1300"/>
              <a:buChar char="•"/>
              <a:defRPr/>
            </a:lvl3pPr>
            <a:lvl4pPr indent="-304800" lvl="3" marL="1828800" algn="l">
              <a:lnSpc>
                <a:spcPct val="90000"/>
              </a:lnSpc>
              <a:spcBef>
                <a:spcPts val="300"/>
              </a:spcBef>
              <a:spcAft>
                <a:spcPts val="0"/>
              </a:spcAft>
              <a:buSzPts val="1200"/>
              <a:buChar char="•"/>
              <a:defRPr/>
            </a:lvl4pPr>
            <a:lvl5pPr indent="-304800" lvl="4" marL="2286000" algn="l">
              <a:lnSpc>
                <a:spcPct val="90000"/>
              </a:lnSpc>
              <a:spcBef>
                <a:spcPts val="300"/>
              </a:spcBef>
              <a:spcAft>
                <a:spcPts val="0"/>
              </a:spcAft>
              <a:buSzPts val="1200"/>
              <a:buChar char="•"/>
              <a:defRPr/>
            </a:lvl5pPr>
            <a:lvl6pPr indent="-304800" lvl="5" marL="2743200" algn="l">
              <a:lnSpc>
                <a:spcPct val="90000"/>
              </a:lnSpc>
              <a:spcBef>
                <a:spcPts val="300"/>
              </a:spcBef>
              <a:spcAft>
                <a:spcPts val="0"/>
              </a:spcAft>
              <a:buSzPts val="1200"/>
              <a:buChar char="•"/>
              <a:defRPr/>
            </a:lvl6pPr>
            <a:lvl7pPr indent="-304800" lvl="6" marL="3200400" algn="l">
              <a:lnSpc>
                <a:spcPct val="90000"/>
              </a:lnSpc>
              <a:spcBef>
                <a:spcPts val="300"/>
              </a:spcBef>
              <a:spcAft>
                <a:spcPts val="0"/>
              </a:spcAft>
              <a:buSzPts val="1200"/>
              <a:buChar char="•"/>
              <a:defRPr/>
            </a:lvl7pPr>
            <a:lvl8pPr indent="-304800" lvl="7" marL="3657600" algn="l">
              <a:lnSpc>
                <a:spcPct val="90000"/>
              </a:lnSpc>
              <a:spcBef>
                <a:spcPts val="300"/>
              </a:spcBef>
              <a:spcAft>
                <a:spcPts val="0"/>
              </a:spcAft>
              <a:buSzPts val="1200"/>
              <a:buChar char="•"/>
              <a:defRPr/>
            </a:lvl8pPr>
            <a:lvl9pPr indent="-304800" lvl="8" marL="4114800" algn="l">
              <a:lnSpc>
                <a:spcPct val="90000"/>
              </a:lnSpc>
              <a:spcBef>
                <a:spcPts val="300"/>
              </a:spcBef>
              <a:spcAft>
                <a:spcPts val="0"/>
              </a:spcAft>
              <a:buSzPts val="1200"/>
              <a:buChar char="•"/>
              <a:defRPr/>
            </a:lvl9pPr>
          </a:lstStyle>
          <a:p/>
        </p:txBody>
      </p:sp>
      <p:sp>
        <p:nvSpPr>
          <p:cNvPr id="306" name="Google Shape;306;g2e2246deddd_1_219"/>
          <p:cNvSpPr/>
          <p:nvPr>
            <p:ph idx="2" type="clipArt"/>
          </p:nvPr>
        </p:nvSpPr>
        <p:spPr>
          <a:xfrm>
            <a:off x="6604000" y="1828800"/>
            <a:ext cx="5080000" cy="4114800"/>
          </a:xfrm>
          <a:prstGeom prst="rect">
            <a:avLst/>
          </a:prstGeom>
          <a:noFill/>
          <a:ln>
            <a:noFill/>
          </a:ln>
        </p:spPr>
      </p:sp>
      <p:sp>
        <p:nvSpPr>
          <p:cNvPr id="307" name="Google Shape;307;g2e2246deddd_1_219"/>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08" name="Google Shape;308;g2e2246deddd_1_219"/>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09" name="Google Shape;309;g2e2246deddd_1_219"/>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310" name="Shape 310"/>
        <p:cNvGrpSpPr/>
        <p:nvPr/>
      </p:nvGrpSpPr>
      <p:grpSpPr>
        <a:xfrm>
          <a:off x="0" y="0"/>
          <a:ext cx="0" cy="0"/>
          <a:chOff x="0" y="0"/>
          <a:chExt cx="0" cy="0"/>
        </a:xfrm>
      </p:grpSpPr>
      <p:sp>
        <p:nvSpPr>
          <p:cNvPr id="311" name="Google Shape;311;g2e2246deddd_1_226"/>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2" name="Google Shape;312;g2e2246deddd_1_226"/>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3" name="Google Shape;313;g2e2246deddd_1_226"/>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4" name="Google Shape;314;g2e2246deddd_1_226"/>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27" name="Shape 27"/>
        <p:cNvGrpSpPr/>
        <p:nvPr/>
      </p:nvGrpSpPr>
      <p:grpSpPr>
        <a:xfrm>
          <a:off x="0" y="0"/>
          <a:ext cx="0" cy="0"/>
          <a:chOff x="0" y="0"/>
          <a:chExt cx="0" cy="0"/>
        </a:xfrm>
      </p:grpSpPr>
      <p:pic>
        <p:nvPicPr>
          <p:cNvPr descr="Uma imagem com captura de ecrã, texto, design&#10;&#10;Descrição gerada automaticamente" id="28" name="Google Shape;28;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 name="Google Shape;29;p13"/>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315" name="Shape 315"/>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16" name="Shape 316"/>
        <p:cNvGrpSpPr/>
        <p:nvPr/>
      </p:nvGrpSpPr>
      <p:grpSpPr>
        <a:xfrm>
          <a:off x="0" y="0"/>
          <a:ext cx="0" cy="0"/>
          <a:chOff x="0" y="0"/>
          <a:chExt cx="0" cy="0"/>
        </a:xfrm>
      </p:grpSpPr>
      <p:sp>
        <p:nvSpPr>
          <p:cNvPr id="317" name="Google Shape;317;g2e2246deddd_1_232"/>
          <p:cNvSpPr txBox="1"/>
          <p:nvPr>
            <p:ph idx="11" type="ftr"/>
          </p:nvPr>
        </p:nvSpPr>
        <p:spPr>
          <a:xfrm>
            <a:off x="4038600" y="6356351"/>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900"/>
              <a:buNone/>
              <a:defRPr>
                <a:solidFill>
                  <a:srgbClr val="888888"/>
                </a:solidFil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8" name="Google Shape;318;g2e2246deddd_1_232"/>
          <p:cNvSpPr txBox="1"/>
          <p:nvPr>
            <p:ph idx="10" type="dt"/>
          </p:nvPr>
        </p:nvSpPr>
        <p:spPr>
          <a:xfrm>
            <a:off x="838200" y="6356351"/>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00"/>
              <a:buNone/>
              <a:defRPr>
                <a:solidFill>
                  <a:srgbClr val="888888"/>
                </a:solidFil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9" name="Google Shape;319;g2e2246deddd_1_232"/>
          <p:cNvSpPr txBox="1"/>
          <p:nvPr>
            <p:ph idx="12" type="sldNum"/>
          </p:nvPr>
        </p:nvSpPr>
        <p:spPr>
          <a:xfrm>
            <a:off x="8610600" y="6356351"/>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320" name="Shape 320"/>
        <p:cNvGrpSpPr/>
        <p:nvPr/>
      </p:nvGrpSpPr>
      <p:grpSpPr>
        <a:xfrm>
          <a:off x="0" y="0"/>
          <a:ext cx="0" cy="0"/>
          <a:chOff x="0" y="0"/>
          <a:chExt cx="0" cy="0"/>
        </a:xfrm>
      </p:grpSpPr>
      <p:pic>
        <p:nvPicPr>
          <p:cNvPr descr="Uma imagem com planta, árvore, desenho, ilustração&#10;&#10;Descrição gerada automaticamente" id="321" name="Google Shape;321;g2e2246deddd_1_2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2" name="Google Shape;322;g2e2246deddd_1_236"/>
          <p:cNvSpPr txBox="1"/>
          <p:nvPr>
            <p:ph type="ctrTitle"/>
          </p:nvPr>
        </p:nvSpPr>
        <p:spPr>
          <a:xfrm>
            <a:off x="558141" y="2413330"/>
            <a:ext cx="4446440" cy="177866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323" name="Shape 323"/>
        <p:cNvGrpSpPr/>
        <p:nvPr/>
      </p:nvGrpSpPr>
      <p:grpSpPr>
        <a:xfrm>
          <a:off x="0" y="0"/>
          <a:ext cx="0" cy="0"/>
          <a:chOff x="0" y="0"/>
          <a:chExt cx="0" cy="0"/>
        </a:xfrm>
      </p:grpSpPr>
      <p:pic>
        <p:nvPicPr>
          <p:cNvPr descr="Uma imagem com captura de ecrã, texto, design&#10;&#10;Descrição gerada automaticamente" id="324" name="Google Shape;324;g2e2246deddd_1_2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5" name="Google Shape;325;g2e2246deddd_1_239"/>
          <p:cNvSpPr txBox="1"/>
          <p:nvPr>
            <p:ph type="title"/>
          </p:nvPr>
        </p:nvSpPr>
        <p:spPr>
          <a:xfrm>
            <a:off x="5486399" y="2509023"/>
            <a:ext cx="6158490" cy="1749487"/>
          </a:xfrm>
          <a:prstGeom prst="rect">
            <a:avLst/>
          </a:prstGeom>
          <a:noFill/>
          <a:ln>
            <a:noFill/>
          </a:ln>
        </p:spPr>
        <p:txBody>
          <a:bodyPr anchorCtr="0" anchor="ctr"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26" name="Shape 326"/>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327" name="Shape 327"/>
        <p:cNvGrpSpPr/>
        <p:nvPr/>
      </p:nvGrpSpPr>
      <p:grpSpPr>
        <a:xfrm>
          <a:off x="0" y="0"/>
          <a:ext cx="0" cy="0"/>
          <a:chOff x="0" y="0"/>
          <a:chExt cx="0" cy="0"/>
        </a:xfrm>
      </p:grpSpPr>
      <p:pic>
        <p:nvPicPr>
          <p:cNvPr descr="Uma imagem com texto, árvore, captura de ecrã, planta&#10;&#10;Descrição gerada automaticamente" id="328" name="Google Shape;328;g2e2246deddd_1_2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9" name="Google Shape;329;g2e2246deddd_1_243"/>
          <p:cNvSpPr txBox="1"/>
          <p:nvPr>
            <p:ph type="title"/>
          </p:nvPr>
        </p:nvSpPr>
        <p:spPr>
          <a:xfrm>
            <a:off x="5486399" y="2509023"/>
            <a:ext cx="6158490" cy="1749487"/>
          </a:xfrm>
          <a:prstGeom prst="rect">
            <a:avLst/>
          </a:prstGeom>
          <a:noFill/>
          <a:ln>
            <a:noFill/>
          </a:ln>
        </p:spPr>
        <p:txBody>
          <a:bodyPr anchorCtr="0" anchor="ctr"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330" name="Shape 330"/>
        <p:cNvGrpSpPr/>
        <p:nvPr/>
      </p:nvGrpSpPr>
      <p:grpSpPr>
        <a:xfrm>
          <a:off x="0" y="0"/>
          <a:ext cx="0" cy="0"/>
          <a:chOff x="0" y="0"/>
          <a:chExt cx="0" cy="0"/>
        </a:xfrm>
      </p:grpSpPr>
      <p:pic>
        <p:nvPicPr>
          <p:cNvPr descr="Uma imagem com texto, captura de ecrã, árvore&#10;&#10;Descrição gerada automaticamente" id="331" name="Google Shape;331;g2e2246deddd_1_2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32" name="Google Shape;332;g2e2246deddd_1_246"/>
          <p:cNvSpPr txBox="1"/>
          <p:nvPr>
            <p:ph type="title"/>
          </p:nvPr>
        </p:nvSpPr>
        <p:spPr>
          <a:xfrm>
            <a:off x="5459607" y="1843553"/>
            <a:ext cx="5669200" cy="2852800"/>
          </a:xfrm>
          <a:prstGeom prst="rect">
            <a:avLst/>
          </a:prstGeom>
          <a:noFill/>
          <a:ln>
            <a:noFill/>
          </a:ln>
        </p:spPr>
        <p:txBody>
          <a:bodyPr anchorCtr="0" anchor="b" bIns="22850" lIns="45725" spcFirstLastPara="1" rIns="45725" wrap="square" tIns="22850">
            <a:normAutofit/>
          </a:bodyPr>
          <a:lstStyle>
            <a:lvl1pPr lvl="0" algn="ctr">
              <a:lnSpc>
                <a:spcPct val="90000"/>
              </a:lnSpc>
              <a:spcBef>
                <a:spcPts val="0"/>
              </a:spcBef>
              <a:spcAft>
                <a:spcPts val="0"/>
              </a:spcAft>
              <a:buClr>
                <a:schemeClr val="dk1"/>
              </a:buClr>
              <a:buSzPts val="2200"/>
              <a:buFont typeface="Arial"/>
              <a:buNone/>
              <a:defRPr sz="4400">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333" name="Shape 333"/>
        <p:cNvGrpSpPr/>
        <p:nvPr/>
      </p:nvGrpSpPr>
      <p:grpSpPr>
        <a:xfrm>
          <a:off x="0" y="0"/>
          <a:ext cx="0" cy="0"/>
          <a:chOff x="0" y="0"/>
          <a:chExt cx="0" cy="0"/>
        </a:xfrm>
      </p:grpSpPr>
      <p:sp>
        <p:nvSpPr>
          <p:cNvPr id="334" name="Google Shape;334;g2e2246deddd_1_249"/>
          <p:cNvSpPr txBox="1"/>
          <p:nvPr>
            <p:ph type="title"/>
          </p:nvPr>
        </p:nvSpPr>
        <p:spPr>
          <a:xfrm>
            <a:off x="831850" y="1709739"/>
            <a:ext cx="10515600" cy="2852737"/>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dk1"/>
              </a:buClr>
              <a:buSzPts val="4000"/>
              <a:buFont typeface="Play"/>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35" name="Google Shape;335;g2e2246deddd_1_249"/>
          <p:cNvSpPr txBox="1"/>
          <p:nvPr>
            <p:ph idx="1" type="body"/>
          </p:nvPr>
        </p:nvSpPr>
        <p:spPr>
          <a:xfrm>
            <a:off x="831850" y="4589463"/>
            <a:ext cx="10515600" cy="1500187"/>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rgbClr val="757575"/>
              </a:buClr>
              <a:buSzPts val="1600"/>
              <a:buNone/>
              <a:defRPr sz="2400">
                <a:solidFill>
                  <a:srgbClr val="757575"/>
                </a:solidFill>
              </a:defRPr>
            </a:lvl1pPr>
            <a:lvl2pPr indent="-228600" lvl="1" marL="914400" algn="l">
              <a:lnSpc>
                <a:spcPct val="90000"/>
              </a:lnSpc>
              <a:spcBef>
                <a:spcPts val="500"/>
              </a:spcBef>
              <a:spcAft>
                <a:spcPts val="0"/>
              </a:spcAft>
              <a:buClr>
                <a:srgbClr val="757575"/>
              </a:buClr>
              <a:buSzPts val="1300"/>
              <a:buNone/>
              <a:defRPr sz="2000">
                <a:solidFill>
                  <a:srgbClr val="757575"/>
                </a:solidFill>
              </a:defRPr>
            </a:lvl2pPr>
            <a:lvl3pPr indent="-228600" lvl="2" marL="1371600" algn="l">
              <a:lnSpc>
                <a:spcPct val="90000"/>
              </a:lnSpc>
              <a:spcBef>
                <a:spcPts val="500"/>
              </a:spcBef>
              <a:spcAft>
                <a:spcPts val="0"/>
              </a:spcAft>
              <a:buClr>
                <a:srgbClr val="757575"/>
              </a:buClr>
              <a:buSzPts val="1200"/>
              <a:buNone/>
              <a:defRPr sz="1800">
                <a:solidFill>
                  <a:srgbClr val="757575"/>
                </a:solidFill>
              </a:defRPr>
            </a:lvl3pPr>
            <a:lvl4pPr indent="-228600" lvl="3" marL="1828800" algn="l">
              <a:lnSpc>
                <a:spcPct val="90000"/>
              </a:lnSpc>
              <a:spcBef>
                <a:spcPts val="500"/>
              </a:spcBef>
              <a:spcAft>
                <a:spcPts val="0"/>
              </a:spcAft>
              <a:buClr>
                <a:srgbClr val="757575"/>
              </a:buClr>
              <a:buSzPts val="1100"/>
              <a:buNone/>
              <a:defRPr sz="1600">
                <a:solidFill>
                  <a:srgbClr val="757575"/>
                </a:solidFill>
              </a:defRPr>
            </a:lvl4pPr>
            <a:lvl5pPr indent="-228600" lvl="4" marL="2286000" algn="l">
              <a:lnSpc>
                <a:spcPct val="90000"/>
              </a:lnSpc>
              <a:spcBef>
                <a:spcPts val="500"/>
              </a:spcBef>
              <a:spcAft>
                <a:spcPts val="0"/>
              </a:spcAft>
              <a:buClr>
                <a:srgbClr val="757575"/>
              </a:buClr>
              <a:buSzPts val="1100"/>
              <a:buNone/>
              <a:defRPr sz="1600">
                <a:solidFill>
                  <a:srgbClr val="757575"/>
                </a:solidFill>
              </a:defRPr>
            </a:lvl5pPr>
            <a:lvl6pPr indent="-228600" lvl="5" marL="2743200" algn="l">
              <a:lnSpc>
                <a:spcPct val="90000"/>
              </a:lnSpc>
              <a:spcBef>
                <a:spcPts val="500"/>
              </a:spcBef>
              <a:spcAft>
                <a:spcPts val="0"/>
              </a:spcAft>
              <a:buClr>
                <a:srgbClr val="757575"/>
              </a:buClr>
              <a:buSzPts val="1100"/>
              <a:buNone/>
              <a:defRPr sz="1600">
                <a:solidFill>
                  <a:srgbClr val="757575"/>
                </a:solidFill>
              </a:defRPr>
            </a:lvl6pPr>
            <a:lvl7pPr indent="-228600" lvl="6" marL="3200400" algn="l">
              <a:lnSpc>
                <a:spcPct val="90000"/>
              </a:lnSpc>
              <a:spcBef>
                <a:spcPts val="500"/>
              </a:spcBef>
              <a:spcAft>
                <a:spcPts val="0"/>
              </a:spcAft>
              <a:buClr>
                <a:srgbClr val="757575"/>
              </a:buClr>
              <a:buSzPts val="1100"/>
              <a:buNone/>
              <a:defRPr sz="1600">
                <a:solidFill>
                  <a:srgbClr val="757575"/>
                </a:solidFill>
              </a:defRPr>
            </a:lvl7pPr>
            <a:lvl8pPr indent="-228600" lvl="7" marL="3657600" algn="l">
              <a:lnSpc>
                <a:spcPct val="90000"/>
              </a:lnSpc>
              <a:spcBef>
                <a:spcPts val="500"/>
              </a:spcBef>
              <a:spcAft>
                <a:spcPts val="0"/>
              </a:spcAft>
              <a:buClr>
                <a:srgbClr val="757575"/>
              </a:buClr>
              <a:buSzPts val="1100"/>
              <a:buNone/>
              <a:defRPr sz="1600">
                <a:solidFill>
                  <a:srgbClr val="757575"/>
                </a:solidFill>
              </a:defRPr>
            </a:lvl8pPr>
            <a:lvl9pPr indent="-228600" lvl="8" marL="4114800" algn="l">
              <a:lnSpc>
                <a:spcPct val="90000"/>
              </a:lnSpc>
              <a:spcBef>
                <a:spcPts val="500"/>
              </a:spcBef>
              <a:spcAft>
                <a:spcPts val="0"/>
              </a:spcAft>
              <a:buClr>
                <a:srgbClr val="757575"/>
              </a:buClr>
              <a:buSzPts val="1100"/>
              <a:buNone/>
              <a:defRPr sz="1600">
                <a:solidFill>
                  <a:srgbClr val="757575"/>
                </a:solidFill>
              </a:defRPr>
            </a:lvl9pPr>
          </a:lstStyle>
          <a:p/>
        </p:txBody>
      </p:sp>
      <p:sp>
        <p:nvSpPr>
          <p:cNvPr id="336" name="Google Shape;336;g2e2246deddd_1_249"/>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37" name="Google Shape;337;g2e2246deddd_1_249"/>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38" name="Google Shape;338;g2e2246deddd_1_249"/>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339" name="Shape 339"/>
        <p:cNvGrpSpPr/>
        <p:nvPr/>
      </p:nvGrpSpPr>
      <p:grpSpPr>
        <a:xfrm>
          <a:off x="0" y="0"/>
          <a:ext cx="0" cy="0"/>
          <a:chOff x="0" y="0"/>
          <a:chExt cx="0" cy="0"/>
        </a:xfrm>
      </p:grpSpPr>
      <p:sp>
        <p:nvSpPr>
          <p:cNvPr id="340" name="Google Shape;340;g2e2246deddd_1_255"/>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1" name="Google Shape;341;g2e2246deddd_1_255"/>
          <p:cNvSpPr txBox="1"/>
          <p:nvPr>
            <p:ph idx="1" type="body"/>
          </p:nvPr>
        </p:nvSpPr>
        <p:spPr>
          <a:xfrm>
            <a:off x="838200" y="1825625"/>
            <a:ext cx="5181600" cy="435133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42" name="Google Shape;342;g2e2246deddd_1_255"/>
          <p:cNvSpPr txBox="1"/>
          <p:nvPr>
            <p:ph idx="2" type="body"/>
          </p:nvPr>
        </p:nvSpPr>
        <p:spPr>
          <a:xfrm>
            <a:off x="6172200" y="1825625"/>
            <a:ext cx="5181600" cy="435133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43" name="Google Shape;343;g2e2246deddd_1_255"/>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4" name="Google Shape;344;g2e2246deddd_1_255"/>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5" name="Google Shape;345;g2e2246deddd_1_255"/>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346" name="Shape 346"/>
        <p:cNvGrpSpPr/>
        <p:nvPr/>
      </p:nvGrpSpPr>
      <p:grpSpPr>
        <a:xfrm>
          <a:off x="0" y="0"/>
          <a:ext cx="0" cy="0"/>
          <a:chOff x="0" y="0"/>
          <a:chExt cx="0" cy="0"/>
        </a:xfrm>
      </p:grpSpPr>
      <p:sp>
        <p:nvSpPr>
          <p:cNvPr id="347" name="Google Shape;347;g2e2246deddd_1_262"/>
          <p:cNvSpPr txBox="1"/>
          <p:nvPr>
            <p:ph type="title"/>
          </p:nvPr>
        </p:nvSpPr>
        <p:spPr>
          <a:xfrm>
            <a:off x="839788"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8" name="Google Shape;348;g2e2246deddd_1_262"/>
          <p:cNvSpPr txBox="1"/>
          <p:nvPr>
            <p:ph idx="1" type="body"/>
          </p:nvPr>
        </p:nvSpPr>
        <p:spPr>
          <a:xfrm>
            <a:off x="839789" y="1681163"/>
            <a:ext cx="5157787" cy="823912"/>
          </a:xfrm>
          <a:prstGeom prst="rect">
            <a:avLst/>
          </a:prstGeom>
          <a:noFill/>
          <a:ln>
            <a:noFill/>
          </a:ln>
        </p:spPr>
        <p:txBody>
          <a:bodyPr anchorCtr="0" anchor="b"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600"/>
              <a:buNone/>
              <a:defRPr b="1" sz="2400"/>
            </a:lvl1pPr>
            <a:lvl2pPr indent="-228600" lvl="1" marL="914400" algn="l">
              <a:lnSpc>
                <a:spcPct val="90000"/>
              </a:lnSpc>
              <a:spcBef>
                <a:spcPts val="500"/>
              </a:spcBef>
              <a:spcAft>
                <a:spcPts val="0"/>
              </a:spcAft>
              <a:buClr>
                <a:schemeClr val="dk1"/>
              </a:buClr>
              <a:buSzPts val="1300"/>
              <a:buNone/>
              <a:defRPr b="1" sz="2000"/>
            </a:lvl2pPr>
            <a:lvl3pPr indent="-228600" lvl="2" marL="1371600" algn="l">
              <a:lnSpc>
                <a:spcPct val="90000"/>
              </a:lnSpc>
              <a:spcBef>
                <a:spcPts val="500"/>
              </a:spcBef>
              <a:spcAft>
                <a:spcPts val="0"/>
              </a:spcAft>
              <a:buClr>
                <a:schemeClr val="dk1"/>
              </a:buClr>
              <a:buSzPts val="1200"/>
              <a:buNone/>
              <a:defRPr b="1" sz="1800"/>
            </a:lvl3pPr>
            <a:lvl4pPr indent="-228600" lvl="3" marL="1828800" algn="l">
              <a:lnSpc>
                <a:spcPct val="90000"/>
              </a:lnSpc>
              <a:spcBef>
                <a:spcPts val="500"/>
              </a:spcBef>
              <a:spcAft>
                <a:spcPts val="0"/>
              </a:spcAft>
              <a:buClr>
                <a:schemeClr val="dk1"/>
              </a:buClr>
              <a:buSzPts val="1100"/>
              <a:buNone/>
              <a:defRPr b="1" sz="1600"/>
            </a:lvl4pPr>
            <a:lvl5pPr indent="-228600" lvl="4" marL="2286000" algn="l">
              <a:lnSpc>
                <a:spcPct val="90000"/>
              </a:lnSpc>
              <a:spcBef>
                <a:spcPts val="500"/>
              </a:spcBef>
              <a:spcAft>
                <a:spcPts val="0"/>
              </a:spcAft>
              <a:buClr>
                <a:schemeClr val="dk1"/>
              </a:buClr>
              <a:buSzPts val="1100"/>
              <a:buNone/>
              <a:defRPr b="1" sz="1600"/>
            </a:lvl5pPr>
            <a:lvl6pPr indent="-228600" lvl="5" marL="2743200" algn="l">
              <a:lnSpc>
                <a:spcPct val="90000"/>
              </a:lnSpc>
              <a:spcBef>
                <a:spcPts val="500"/>
              </a:spcBef>
              <a:spcAft>
                <a:spcPts val="0"/>
              </a:spcAft>
              <a:buClr>
                <a:schemeClr val="dk1"/>
              </a:buClr>
              <a:buSzPts val="1100"/>
              <a:buNone/>
              <a:defRPr b="1" sz="1600"/>
            </a:lvl6pPr>
            <a:lvl7pPr indent="-228600" lvl="6" marL="3200400" algn="l">
              <a:lnSpc>
                <a:spcPct val="90000"/>
              </a:lnSpc>
              <a:spcBef>
                <a:spcPts val="500"/>
              </a:spcBef>
              <a:spcAft>
                <a:spcPts val="0"/>
              </a:spcAft>
              <a:buClr>
                <a:schemeClr val="dk1"/>
              </a:buClr>
              <a:buSzPts val="1100"/>
              <a:buNone/>
              <a:defRPr b="1" sz="1600"/>
            </a:lvl7pPr>
            <a:lvl8pPr indent="-228600" lvl="7" marL="3657600" algn="l">
              <a:lnSpc>
                <a:spcPct val="90000"/>
              </a:lnSpc>
              <a:spcBef>
                <a:spcPts val="500"/>
              </a:spcBef>
              <a:spcAft>
                <a:spcPts val="0"/>
              </a:spcAft>
              <a:buClr>
                <a:schemeClr val="dk1"/>
              </a:buClr>
              <a:buSzPts val="1100"/>
              <a:buNone/>
              <a:defRPr b="1" sz="1600"/>
            </a:lvl8pPr>
            <a:lvl9pPr indent="-228600" lvl="8" marL="4114800" algn="l">
              <a:lnSpc>
                <a:spcPct val="90000"/>
              </a:lnSpc>
              <a:spcBef>
                <a:spcPts val="500"/>
              </a:spcBef>
              <a:spcAft>
                <a:spcPts val="0"/>
              </a:spcAft>
              <a:buClr>
                <a:schemeClr val="dk1"/>
              </a:buClr>
              <a:buSzPts val="1100"/>
              <a:buNone/>
              <a:defRPr b="1" sz="1600"/>
            </a:lvl9pPr>
          </a:lstStyle>
          <a:p/>
        </p:txBody>
      </p:sp>
      <p:sp>
        <p:nvSpPr>
          <p:cNvPr id="349" name="Google Shape;349;g2e2246deddd_1_262"/>
          <p:cNvSpPr txBox="1"/>
          <p:nvPr>
            <p:ph idx="2" type="body"/>
          </p:nvPr>
        </p:nvSpPr>
        <p:spPr>
          <a:xfrm>
            <a:off x="839789" y="2505075"/>
            <a:ext cx="5157787" cy="368458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50" name="Google Shape;350;g2e2246deddd_1_262"/>
          <p:cNvSpPr txBox="1"/>
          <p:nvPr>
            <p:ph idx="3" type="body"/>
          </p:nvPr>
        </p:nvSpPr>
        <p:spPr>
          <a:xfrm>
            <a:off x="6172200" y="1681163"/>
            <a:ext cx="5183188" cy="823912"/>
          </a:xfrm>
          <a:prstGeom prst="rect">
            <a:avLst/>
          </a:prstGeom>
          <a:noFill/>
          <a:ln>
            <a:noFill/>
          </a:ln>
        </p:spPr>
        <p:txBody>
          <a:bodyPr anchorCtr="0" anchor="b"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600"/>
              <a:buNone/>
              <a:defRPr b="1" sz="2400"/>
            </a:lvl1pPr>
            <a:lvl2pPr indent="-228600" lvl="1" marL="914400" algn="l">
              <a:lnSpc>
                <a:spcPct val="90000"/>
              </a:lnSpc>
              <a:spcBef>
                <a:spcPts val="500"/>
              </a:spcBef>
              <a:spcAft>
                <a:spcPts val="0"/>
              </a:spcAft>
              <a:buClr>
                <a:schemeClr val="dk1"/>
              </a:buClr>
              <a:buSzPts val="1300"/>
              <a:buNone/>
              <a:defRPr b="1" sz="2000"/>
            </a:lvl2pPr>
            <a:lvl3pPr indent="-228600" lvl="2" marL="1371600" algn="l">
              <a:lnSpc>
                <a:spcPct val="90000"/>
              </a:lnSpc>
              <a:spcBef>
                <a:spcPts val="500"/>
              </a:spcBef>
              <a:spcAft>
                <a:spcPts val="0"/>
              </a:spcAft>
              <a:buClr>
                <a:schemeClr val="dk1"/>
              </a:buClr>
              <a:buSzPts val="1200"/>
              <a:buNone/>
              <a:defRPr b="1" sz="1800"/>
            </a:lvl3pPr>
            <a:lvl4pPr indent="-228600" lvl="3" marL="1828800" algn="l">
              <a:lnSpc>
                <a:spcPct val="90000"/>
              </a:lnSpc>
              <a:spcBef>
                <a:spcPts val="500"/>
              </a:spcBef>
              <a:spcAft>
                <a:spcPts val="0"/>
              </a:spcAft>
              <a:buClr>
                <a:schemeClr val="dk1"/>
              </a:buClr>
              <a:buSzPts val="1100"/>
              <a:buNone/>
              <a:defRPr b="1" sz="1600"/>
            </a:lvl4pPr>
            <a:lvl5pPr indent="-228600" lvl="4" marL="2286000" algn="l">
              <a:lnSpc>
                <a:spcPct val="90000"/>
              </a:lnSpc>
              <a:spcBef>
                <a:spcPts val="500"/>
              </a:spcBef>
              <a:spcAft>
                <a:spcPts val="0"/>
              </a:spcAft>
              <a:buClr>
                <a:schemeClr val="dk1"/>
              </a:buClr>
              <a:buSzPts val="1100"/>
              <a:buNone/>
              <a:defRPr b="1" sz="1600"/>
            </a:lvl5pPr>
            <a:lvl6pPr indent="-228600" lvl="5" marL="2743200" algn="l">
              <a:lnSpc>
                <a:spcPct val="90000"/>
              </a:lnSpc>
              <a:spcBef>
                <a:spcPts val="500"/>
              </a:spcBef>
              <a:spcAft>
                <a:spcPts val="0"/>
              </a:spcAft>
              <a:buClr>
                <a:schemeClr val="dk1"/>
              </a:buClr>
              <a:buSzPts val="1100"/>
              <a:buNone/>
              <a:defRPr b="1" sz="1600"/>
            </a:lvl6pPr>
            <a:lvl7pPr indent="-228600" lvl="6" marL="3200400" algn="l">
              <a:lnSpc>
                <a:spcPct val="90000"/>
              </a:lnSpc>
              <a:spcBef>
                <a:spcPts val="500"/>
              </a:spcBef>
              <a:spcAft>
                <a:spcPts val="0"/>
              </a:spcAft>
              <a:buClr>
                <a:schemeClr val="dk1"/>
              </a:buClr>
              <a:buSzPts val="1100"/>
              <a:buNone/>
              <a:defRPr b="1" sz="1600"/>
            </a:lvl7pPr>
            <a:lvl8pPr indent="-228600" lvl="7" marL="3657600" algn="l">
              <a:lnSpc>
                <a:spcPct val="90000"/>
              </a:lnSpc>
              <a:spcBef>
                <a:spcPts val="500"/>
              </a:spcBef>
              <a:spcAft>
                <a:spcPts val="0"/>
              </a:spcAft>
              <a:buClr>
                <a:schemeClr val="dk1"/>
              </a:buClr>
              <a:buSzPts val="1100"/>
              <a:buNone/>
              <a:defRPr b="1" sz="1600"/>
            </a:lvl8pPr>
            <a:lvl9pPr indent="-228600" lvl="8" marL="4114800" algn="l">
              <a:lnSpc>
                <a:spcPct val="90000"/>
              </a:lnSpc>
              <a:spcBef>
                <a:spcPts val="500"/>
              </a:spcBef>
              <a:spcAft>
                <a:spcPts val="0"/>
              </a:spcAft>
              <a:buClr>
                <a:schemeClr val="dk1"/>
              </a:buClr>
              <a:buSzPts val="1100"/>
              <a:buNone/>
              <a:defRPr b="1" sz="1600"/>
            </a:lvl9pPr>
          </a:lstStyle>
          <a:p/>
        </p:txBody>
      </p:sp>
      <p:sp>
        <p:nvSpPr>
          <p:cNvPr id="351" name="Google Shape;351;g2e2246deddd_1_262"/>
          <p:cNvSpPr txBox="1"/>
          <p:nvPr>
            <p:ph idx="4" type="body"/>
          </p:nvPr>
        </p:nvSpPr>
        <p:spPr>
          <a:xfrm>
            <a:off x="6172200" y="2505075"/>
            <a:ext cx="5183188" cy="368458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52" name="Google Shape;352;g2e2246deddd_1_262"/>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3" name="Google Shape;353;g2e2246deddd_1_262"/>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4" name="Google Shape;354;g2e2246deddd_1_262"/>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30" name="Shape 30"/>
        <p:cNvGrpSpPr/>
        <p:nvPr/>
      </p:nvGrpSpPr>
      <p:grpSpPr>
        <a:xfrm>
          <a:off x="0" y="0"/>
          <a:ext cx="0" cy="0"/>
          <a:chOff x="0" y="0"/>
          <a:chExt cx="0" cy="0"/>
        </a:xfrm>
      </p:grpSpPr>
      <p:pic>
        <p:nvPicPr>
          <p:cNvPr descr="Uma imagem com texto, árvore, captura de ecrã, planta&#10;&#10;Descrição gerada automaticamente" id="31" name="Google Shape;31;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 name="Google Shape;32;p15"/>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355" name="Shape 355"/>
        <p:cNvGrpSpPr/>
        <p:nvPr/>
      </p:nvGrpSpPr>
      <p:grpSpPr>
        <a:xfrm>
          <a:off x="0" y="0"/>
          <a:ext cx="0" cy="0"/>
          <a:chOff x="0" y="0"/>
          <a:chExt cx="0" cy="0"/>
        </a:xfrm>
      </p:grpSpPr>
      <p:sp>
        <p:nvSpPr>
          <p:cNvPr id="356" name="Google Shape;356;g2e2246deddd_1_271"/>
          <p:cNvSpPr txBox="1"/>
          <p:nvPr>
            <p:ph type="title"/>
          </p:nvPr>
        </p:nvSpPr>
        <p:spPr>
          <a:xfrm>
            <a:off x="839789" y="457200"/>
            <a:ext cx="3932237" cy="16002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dk1"/>
              </a:buClr>
              <a:buSzPts val="2100"/>
              <a:buFont typeface="Play"/>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7" name="Google Shape;357;g2e2246deddd_1_271"/>
          <p:cNvSpPr txBox="1"/>
          <p:nvPr>
            <p:ph idx="1" type="body"/>
          </p:nvPr>
        </p:nvSpPr>
        <p:spPr>
          <a:xfrm>
            <a:off x="5183188" y="987425"/>
            <a:ext cx="6172200" cy="4873625"/>
          </a:xfrm>
          <a:prstGeom prst="rect">
            <a:avLst/>
          </a:prstGeom>
          <a:noFill/>
          <a:ln>
            <a:noFill/>
          </a:ln>
        </p:spPr>
        <p:txBody>
          <a:bodyPr anchorCtr="0" anchor="t" bIns="30475" lIns="60950" spcFirstLastPara="1" rIns="60950" wrap="square" tIns="30475">
            <a:normAutofit/>
          </a:bodyPr>
          <a:lstStyle>
            <a:lvl1pPr indent="-361950" lvl="0" marL="457200" algn="l">
              <a:lnSpc>
                <a:spcPct val="90000"/>
              </a:lnSpc>
              <a:spcBef>
                <a:spcPts val="1000"/>
              </a:spcBef>
              <a:spcAft>
                <a:spcPts val="0"/>
              </a:spcAft>
              <a:buClr>
                <a:schemeClr val="dk1"/>
              </a:buClr>
              <a:buSzPts val="2100"/>
              <a:buChar char="•"/>
              <a:defRPr sz="3200"/>
            </a:lvl1pPr>
            <a:lvl2pPr indent="-349250" lvl="1" marL="914400" algn="l">
              <a:lnSpc>
                <a:spcPct val="90000"/>
              </a:lnSpc>
              <a:spcBef>
                <a:spcPts val="500"/>
              </a:spcBef>
              <a:spcAft>
                <a:spcPts val="0"/>
              </a:spcAft>
              <a:buClr>
                <a:schemeClr val="dk1"/>
              </a:buClr>
              <a:buSzPts val="1900"/>
              <a:buChar char="•"/>
              <a:defRPr sz="2800"/>
            </a:lvl2pPr>
            <a:lvl3pPr indent="-330200" lvl="2" marL="1371600" algn="l">
              <a:lnSpc>
                <a:spcPct val="90000"/>
              </a:lnSpc>
              <a:spcBef>
                <a:spcPts val="500"/>
              </a:spcBef>
              <a:spcAft>
                <a:spcPts val="0"/>
              </a:spcAft>
              <a:buClr>
                <a:schemeClr val="dk1"/>
              </a:buClr>
              <a:buSzPts val="1600"/>
              <a:buChar char="•"/>
              <a:defRPr sz="2400"/>
            </a:lvl3pPr>
            <a:lvl4pPr indent="-311150" lvl="3" marL="1828800" algn="l">
              <a:lnSpc>
                <a:spcPct val="90000"/>
              </a:lnSpc>
              <a:spcBef>
                <a:spcPts val="500"/>
              </a:spcBef>
              <a:spcAft>
                <a:spcPts val="0"/>
              </a:spcAft>
              <a:buClr>
                <a:schemeClr val="dk1"/>
              </a:buClr>
              <a:buSzPts val="1300"/>
              <a:buChar char="•"/>
              <a:defRPr sz="2000"/>
            </a:lvl4pPr>
            <a:lvl5pPr indent="-311150" lvl="4" marL="2286000" algn="l">
              <a:lnSpc>
                <a:spcPct val="90000"/>
              </a:lnSpc>
              <a:spcBef>
                <a:spcPts val="500"/>
              </a:spcBef>
              <a:spcAft>
                <a:spcPts val="0"/>
              </a:spcAft>
              <a:buClr>
                <a:schemeClr val="dk1"/>
              </a:buClr>
              <a:buSzPts val="1300"/>
              <a:buChar char="•"/>
              <a:defRPr sz="2000"/>
            </a:lvl5pPr>
            <a:lvl6pPr indent="-311150" lvl="5" marL="2743200" algn="l">
              <a:lnSpc>
                <a:spcPct val="90000"/>
              </a:lnSpc>
              <a:spcBef>
                <a:spcPts val="500"/>
              </a:spcBef>
              <a:spcAft>
                <a:spcPts val="0"/>
              </a:spcAft>
              <a:buClr>
                <a:schemeClr val="dk1"/>
              </a:buClr>
              <a:buSzPts val="1300"/>
              <a:buChar char="•"/>
              <a:defRPr sz="2000"/>
            </a:lvl6pPr>
            <a:lvl7pPr indent="-311150" lvl="6" marL="3200400" algn="l">
              <a:lnSpc>
                <a:spcPct val="90000"/>
              </a:lnSpc>
              <a:spcBef>
                <a:spcPts val="500"/>
              </a:spcBef>
              <a:spcAft>
                <a:spcPts val="0"/>
              </a:spcAft>
              <a:buClr>
                <a:schemeClr val="dk1"/>
              </a:buClr>
              <a:buSzPts val="1300"/>
              <a:buChar char="•"/>
              <a:defRPr sz="2000"/>
            </a:lvl7pPr>
            <a:lvl8pPr indent="-311150" lvl="7" marL="3657600" algn="l">
              <a:lnSpc>
                <a:spcPct val="90000"/>
              </a:lnSpc>
              <a:spcBef>
                <a:spcPts val="500"/>
              </a:spcBef>
              <a:spcAft>
                <a:spcPts val="0"/>
              </a:spcAft>
              <a:buClr>
                <a:schemeClr val="dk1"/>
              </a:buClr>
              <a:buSzPts val="1300"/>
              <a:buChar char="•"/>
              <a:defRPr sz="2000"/>
            </a:lvl8pPr>
            <a:lvl9pPr indent="-311150" lvl="8" marL="4114800" algn="l">
              <a:lnSpc>
                <a:spcPct val="90000"/>
              </a:lnSpc>
              <a:spcBef>
                <a:spcPts val="500"/>
              </a:spcBef>
              <a:spcAft>
                <a:spcPts val="0"/>
              </a:spcAft>
              <a:buClr>
                <a:schemeClr val="dk1"/>
              </a:buClr>
              <a:buSzPts val="1300"/>
              <a:buChar char="•"/>
              <a:defRPr sz="2000"/>
            </a:lvl9pPr>
          </a:lstStyle>
          <a:p/>
        </p:txBody>
      </p:sp>
      <p:sp>
        <p:nvSpPr>
          <p:cNvPr id="358" name="Google Shape;358;g2e2246deddd_1_271"/>
          <p:cNvSpPr txBox="1"/>
          <p:nvPr>
            <p:ph idx="2" type="body"/>
          </p:nvPr>
        </p:nvSpPr>
        <p:spPr>
          <a:xfrm>
            <a:off x="839789" y="2057400"/>
            <a:ext cx="3932237" cy="3811588"/>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100"/>
              <a:buNone/>
              <a:defRPr sz="1600"/>
            </a:lvl1pPr>
            <a:lvl2pPr indent="-228600" lvl="1" marL="914400" algn="l">
              <a:lnSpc>
                <a:spcPct val="90000"/>
              </a:lnSpc>
              <a:spcBef>
                <a:spcPts val="500"/>
              </a:spcBef>
              <a:spcAft>
                <a:spcPts val="0"/>
              </a:spcAft>
              <a:buClr>
                <a:schemeClr val="dk1"/>
              </a:buClr>
              <a:buSzPts val="900"/>
              <a:buNone/>
              <a:defRPr sz="1400"/>
            </a:lvl2pPr>
            <a:lvl3pPr indent="-228600" lvl="2" marL="1371600" algn="l">
              <a:lnSpc>
                <a:spcPct val="90000"/>
              </a:lnSpc>
              <a:spcBef>
                <a:spcPts val="500"/>
              </a:spcBef>
              <a:spcAft>
                <a:spcPts val="0"/>
              </a:spcAft>
              <a:buClr>
                <a:schemeClr val="dk1"/>
              </a:buClr>
              <a:buSzPts val="800"/>
              <a:buNone/>
              <a:defRPr sz="1200"/>
            </a:lvl3pPr>
            <a:lvl4pPr indent="-228600" lvl="3" marL="1828800" algn="l">
              <a:lnSpc>
                <a:spcPct val="90000"/>
              </a:lnSpc>
              <a:spcBef>
                <a:spcPts val="500"/>
              </a:spcBef>
              <a:spcAft>
                <a:spcPts val="0"/>
              </a:spcAft>
              <a:buClr>
                <a:schemeClr val="dk1"/>
              </a:buClr>
              <a:buSzPts val="700"/>
              <a:buNone/>
              <a:defRPr sz="1000"/>
            </a:lvl4pPr>
            <a:lvl5pPr indent="-228600" lvl="4" marL="2286000" algn="l">
              <a:lnSpc>
                <a:spcPct val="90000"/>
              </a:lnSpc>
              <a:spcBef>
                <a:spcPts val="500"/>
              </a:spcBef>
              <a:spcAft>
                <a:spcPts val="0"/>
              </a:spcAft>
              <a:buClr>
                <a:schemeClr val="dk1"/>
              </a:buClr>
              <a:buSzPts val="700"/>
              <a:buNone/>
              <a:defRPr sz="1000"/>
            </a:lvl5pPr>
            <a:lvl6pPr indent="-228600" lvl="5" marL="2743200" algn="l">
              <a:lnSpc>
                <a:spcPct val="90000"/>
              </a:lnSpc>
              <a:spcBef>
                <a:spcPts val="500"/>
              </a:spcBef>
              <a:spcAft>
                <a:spcPts val="0"/>
              </a:spcAft>
              <a:buClr>
                <a:schemeClr val="dk1"/>
              </a:buClr>
              <a:buSzPts val="700"/>
              <a:buNone/>
              <a:defRPr sz="1000"/>
            </a:lvl6pPr>
            <a:lvl7pPr indent="-228600" lvl="6" marL="3200400" algn="l">
              <a:lnSpc>
                <a:spcPct val="90000"/>
              </a:lnSpc>
              <a:spcBef>
                <a:spcPts val="500"/>
              </a:spcBef>
              <a:spcAft>
                <a:spcPts val="0"/>
              </a:spcAft>
              <a:buClr>
                <a:schemeClr val="dk1"/>
              </a:buClr>
              <a:buSzPts val="700"/>
              <a:buNone/>
              <a:defRPr sz="1000"/>
            </a:lvl7pPr>
            <a:lvl8pPr indent="-228600" lvl="7" marL="3657600" algn="l">
              <a:lnSpc>
                <a:spcPct val="90000"/>
              </a:lnSpc>
              <a:spcBef>
                <a:spcPts val="500"/>
              </a:spcBef>
              <a:spcAft>
                <a:spcPts val="0"/>
              </a:spcAft>
              <a:buClr>
                <a:schemeClr val="dk1"/>
              </a:buClr>
              <a:buSzPts val="700"/>
              <a:buNone/>
              <a:defRPr sz="1000"/>
            </a:lvl8pPr>
            <a:lvl9pPr indent="-228600" lvl="8" marL="4114800" algn="l">
              <a:lnSpc>
                <a:spcPct val="90000"/>
              </a:lnSpc>
              <a:spcBef>
                <a:spcPts val="500"/>
              </a:spcBef>
              <a:spcAft>
                <a:spcPts val="0"/>
              </a:spcAft>
              <a:buClr>
                <a:schemeClr val="dk1"/>
              </a:buClr>
              <a:buSzPts val="700"/>
              <a:buNone/>
              <a:defRPr sz="1000"/>
            </a:lvl9pPr>
          </a:lstStyle>
          <a:p/>
        </p:txBody>
      </p:sp>
      <p:sp>
        <p:nvSpPr>
          <p:cNvPr id="359" name="Google Shape;359;g2e2246deddd_1_271"/>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0" name="Google Shape;360;g2e2246deddd_1_271"/>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1" name="Google Shape;361;g2e2246deddd_1_271"/>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362" name="Shape 362"/>
        <p:cNvGrpSpPr/>
        <p:nvPr/>
      </p:nvGrpSpPr>
      <p:grpSpPr>
        <a:xfrm>
          <a:off x="0" y="0"/>
          <a:ext cx="0" cy="0"/>
          <a:chOff x="0" y="0"/>
          <a:chExt cx="0" cy="0"/>
        </a:xfrm>
      </p:grpSpPr>
      <p:sp>
        <p:nvSpPr>
          <p:cNvPr id="363" name="Google Shape;363;g2e2246deddd_1_278"/>
          <p:cNvSpPr txBox="1"/>
          <p:nvPr>
            <p:ph type="title"/>
          </p:nvPr>
        </p:nvSpPr>
        <p:spPr>
          <a:xfrm>
            <a:off x="839789" y="457200"/>
            <a:ext cx="3932237" cy="16002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dk1"/>
              </a:buClr>
              <a:buSzPts val="2100"/>
              <a:buFont typeface="Play"/>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4" name="Google Shape;364;g2e2246deddd_1_278"/>
          <p:cNvSpPr/>
          <p:nvPr>
            <p:ph idx="2" type="pic"/>
          </p:nvPr>
        </p:nvSpPr>
        <p:spPr>
          <a:xfrm>
            <a:off x="5183188" y="987425"/>
            <a:ext cx="6172200" cy="4873625"/>
          </a:xfrm>
          <a:prstGeom prst="rect">
            <a:avLst/>
          </a:prstGeom>
          <a:noFill/>
          <a:ln>
            <a:noFill/>
          </a:ln>
        </p:spPr>
      </p:sp>
      <p:sp>
        <p:nvSpPr>
          <p:cNvPr id="365" name="Google Shape;365;g2e2246deddd_1_278"/>
          <p:cNvSpPr txBox="1"/>
          <p:nvPr>
            <p:ph idx="1" type="body"/>
          </p:nvPr>
        </p:nvSpPr>
        <p:spPr>
          <a:xfrm>
            <a:off x="839789" y="2057400"/>
            <a:ext cx="3932237" cy="3811588"/>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100"/>
              <a:buNone/>
              <a:defRPr sz="1600"/>
            </a:lvl1pPr>
            <a:lvl2pPr indent="-228600" lvl="1" marL="914400" algn="l">
              <a:lnSpc>
                <a:spcPct val="90000"/>
              </a:lnSpc>
              <a:spcBef>
                <a:spcPts val="500"/>
              </a:spcBef>
              <a:spcAft>
                <a:spcPts val="0"/>
              </a:spcAft>
              <a:buClr>
                <a:schemeClr val="dk1"/>
              </a:buClr>
              <a:buSzPts val="900"/>
              <a:buNone/>
              <a:defRPr sz="1400"/>
            </a:lvl2pPr>
            <a:lvl3pPr indent="-228600" lvl="2" marL="1371600" algn="l">
              <a:lnSpc>
                <a:spcPct val="90000"/>
              </a:lnSpc>
              <a:spcBef>
                <a:spcPts val="500"/>
              </a:spcBef>
              <a:spcAft>
                <a:spcPts val="0"/>
              </a:spcAft>
              <a:buClr>
                <a:schemeClr val="dk1"/>
              </a:buClr>
              <a:buSzPts val="800"/>
              <a:buNone/>
              <a:defRPr sz="1200"/>
            </a:lvl3pPr>
            <a:lvl4pPr indent="-228600" lvl="3" marL="1828800" algn="l">
              <a:lnSpc>
                <a:spcPct val="90000"/>
              </a:lnSpc>
              <a:spcBef>
                <a:spcPts val="500"/>
              </a:spcBef>
              <a:spcAft>
                <a:spcPts val="0"/>
              </a:spcAft>
              <a:buClr>
                <a:schemeClr val="dk1"/>
              </a:buClr>
              <a:buSzPts val="700"/>
              <a:buNone/>
              <a:defRPr sz="1000"/>
            </a:lvl4pPr>
            <a:lvl5pPr indent="-228600" lvl="4" marL="2286000" algn="l">
              <a:lnSpc>
                <a:spcPct val="90000"/>
              </a:lnSpc>
              <a:spcBef>
                <a:spcPts val="500"/>
              </a:spcBef>
              <a:spcAft>
                <a:spcPts val="0"/>
              </a:spcAft>
              <a:buClr>
                <a:schemeClr val="dk1"/>
              </a:buClr>
              <a:buSzPts val="700"/>
              <a:buNone/>
              <a:defRPr sz="1000"/>
            </a:lvl5pPr>
            <a:lvl6pPr indent="-228600" lvl="5" marL="2743200" algn="l">
              <a:lnSpc>
                <a:spcPct val="90000"/>
              </a:lnSpc>
              <a:spcBef>
                <a:spcPts val="500"/>
              </a:spcBef>
              <a:spcAft>
                <a:spcPts val="0"/>
              </a:spcAft>
              <a:buClr>
                <a:schemeClr val="dk1"/>
              </a:buClr>
              <a:buSzPts val="700"/>
              <a:buNone/>
              <a:defRPr sz="1000"/>
            </a:lvl6pPr>
            <a:lvl7pPr indent="-228600" lvl="6" marL="3200400" algn="l">
              <a:lnSpc>
                <a:spcPct val="90000"/>
              </a:lnSpc>
              <a:spcBef>
                <a:spcPts val="500"/>
              </a:spcBef>
              <a:spcAft>
                <a:spcPts val="0"/>
              </a:spcAft>
              <a:buClr>
                <a:schemeClr val="dk1"/>
              </a:buClr>
              <a:buSzPts val="700"/>
              <a:buNone/>
              <a:defRPr sz="1000"/>
            </a:lvl7pPr>
            <a:lvl8pPr indent="-228600" lvl="7" marL="3657600" algn="l">
              <a:lnSpc>
                <a:spcPct val="90000"/>
              </a:lnSpc>
              <a:spcBef>
                <a:spcPts val="500"/>
              </a:spcBef>
              <a:spcAft>
                <a:spcPts val="0"/>
              </a:spcAft>
              <a:buClr>
                <a:schemeClr val="dk1"/>
              </a:buClr>
              <a:buSzPts val="700"/>
              <a:buNone/>
              <a:defRPr sz="1000"/>
            </a:lvl8pPr>
            <a:lvl9pPr indent="-228600" lvl="8" marL="4114800" algn="l">
              <a:lnSpc>
                <a:spcPct val="90000"/>
              </a:lnSpc>
              <a:spcBef>
                <a:spcPts val="500"/>
              </a:spcBef>
              <a:spcAft>
                <a:spcPts val="0"/>
              </a:spcAft>
              <a:buClr>
                <a:schemeClr val="dk1"/>
              </a:buClr>
              <a:buSzPts val="700"/>
              <a:buNone/>
              <a:defRPr sz="1000"/>
            </a:lvl9pPr>
          </a:lstStyle>
          <a:p/>
        </p:txBody>
      </p:sp>
      <p:sp>
        <p:nvSpPr>
          <p:cNvPr id="366" name="Google Shape;366;g2e2246deddd_1_278"/>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7" name="Google Shape;367;g2e2246deddd_1_278"/>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8" name="Google Shape;368;g2e2246deddd_1_278"/>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369" name="Shape 369"/>
        <p:cNvGrpSpPr/>
        <p:nvPr/>
      </p:nvGrpSpPr>
      <p:grpSpPr>
        <a:xfrm>
          <a:off x="0" y="0"/>
          <a:ext cx="0" cy="0"/>
          <a:chOff x="0" y="0"/>
          <a:chExt cx="0" cy="0"/>
        </a:xfrm>
      </p:grpSpPr>
      <p:sp>
        <p:nvSpPr>
          <p:cNvPr id="370" name="Google Shape;370;g2e2246deddd_1_285"/>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71" name="Google Shape;371;g2e2246deddd_1_285"/>
          <p:cNvSpPr txBox="1"/>
          <p:nvPr>
            <p:ph idx="1" type="body"/>
          </p:nvPr>
        </p:nvSpPr>
        <p:spPr>
          <a:xfrm rot="5400000">
            <a:off x="3920331" y="-1256506"/>
            <a:ext cx="4351338" cy="105156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72" name="Google Shape;372;g2e2246deddd_1_285"/>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73" name="Google Shape;373;g2e2246deddd_1_285"/>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74" name="Google Shape;374;g2e2246deddd_1_285"/>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375" name="Shape 375"/>
        <p:cNvGrpSpPr/>
        <p:nvPr/>
      </p:nvGrpSpPr>
      <p:grpSpPr>
        <a:xfrm>
          <a:off x="0" y="0"/>
          <a:ext cx="0" cy="0"/>
          <a:chOff x="0" y="0"/>
          <a:chExt cx="0" cy="0"/>
        </a:xfrm>
      </p:grpSpPr>
      <p:sp>
        <p:nvSpPr>
          <p:cNvPr id="376" name="Google Shape;376;g2e2246deddd_1_291"/>
          <p:cNvSpPr txBox="1"/>
          <p:nvPr>
            <p:ph type="title"/>
          </p:nvPr>
        </p:nvSpPr>
        <p:spPr>
          <a:xfrm rot="5400000">
            <a:off x="7133431" y="1956594"/>
            <a:ext cx="5811838" cy="26289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77" name="Google Shape;377;g2e2246deddd_1_291"/>
          <p:cNvSpPr txBox="1"/>
          <p:nvPr>
            <p:ph idx="1" type="body"/>
          </p:nvPr>
        </p:nvSpPr>
        <p:spPr>
          <a:xfrm rot="5400000">
            <a:off x="1799431" y="-596106"/>
            <a:ext cx="5811838" cy="77343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78" name="Google Shape;378;g2e2246deddd_1_291"/>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79" name="Google Shape;379;g2e2246deddd_1_291"/>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0" name="Google Shape;380;g2e2246deddd_1_291"/>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381" name="Shape 381"/>
        <p:cNvGrpSpPr/>
        <p:nvPr/>
      </p:nvGrpSpPr>
      <p:grpSpPr>
        <a:xfrm>
          <a:off x="0" y="0"/>
          <a:ext cx="0" cy="0"/>
          <a:chOff x="0" y="0"/>
          <a:chExt cx="0" cy="0"/>
        </a:xfrm>
      </p:grpSpPr>
      <p:sp>
        <p:nvSpPr>
          <p:cNvPr id="382" name="Google Shape;382;g2e2246deddd_1_297"/>
          <p:cNvSpPr txBox="1"/>
          <p:nvPr>
            <p:ph type="ctrTitle"/>
          </p:nvPr>
        </p:nvSpPr>
        <p:spPr>
          <a:xfrm>
            <a:off x="1524000" y="1122363"/>
            <a:ext cx="9144000" cy="23876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chemeClr val="dk1"/>
              </a:buClr>
              <a:buSzPts val="4000"/>
              <a:buFont typeface="Play"/>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3" name="Google Shape;383;g2e2246deddd_1_297"/>
          <p:cNvSpPr txBox="1"/>
          <p:nvPr>
            <p:ph idx="1" type="subTitle"/>
          </p:nvPr>
        </p:nvSpPr>
        <p:spPr>
          <a:xfrm>
            <a:off x="1524000" y="3602038"/>
            <a:ext cx="9144000" cy="1655762"/>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chemeClr val="dk1"/>
              </a:buClr>
              <a:buSzPts val="1600"/>
              <a:buNone/>
              <a:defRPr sz="2400"/>
            </a:lvl1pPr>
            <a:lvl2pPr lvl="1" algn="ctr">
              <a:lnSpc>
                <a:spcPct val="90000"/>
              </a:lnSpc>
              <a:spcBef>
                <a:spcPts val="500"/>
              </a:spcBef>
              <a:spcAft>
                <a:spcPts val="0"/>
              </a:spcAft>
              <a:buClr>
                <a:schemeClr val="dk1"/>
              </a:buClr>
              <a:buSzPts val="1300"/>
              <a:buNone/>
              <a:defRPr sz="2000"/>
            </a:lvl2pPr>
            <a:lvl3pPr lvl="2" algn="ctr">
              <a:lnSpc>
                <a:spcPct val="90000"/>
              </a:lnSpc>
              <a:spcBef>
                <a:spcPts val="500"/>
              </a:spcBef>
              <a:spcAft>
                <a:spcPts val="0"/>
              </a:spcAft>
              <a:buClr>
                <a:schemeClr val="dk1"/>
              </a:buClr>
              <a:buSzPts val="1200"/>
              <a:buNone/>
              <a:defRPr sz="1800"/>
            </a:lvl3pPr>
            <a:lvl4pPr lvl="3" algn="ctr">
              <a:lnSpc>
                <a:spcPct val="90000"/>
              </a:lnSpc>
              <a:spcBef>
                <a:spcPts val="500"/>
              </a:spcBef>
              <a:spcAft>
                <a:spcPts val="0"/>
              </a:spcAft>
              <a:buClr>
                <a:schemeClr val="dk1"/>
              </a:buClr>
              <a:buSzPts val="1100"/>
              <a:buNone/>
              <a:defRPr sz="1600"/>
            </a:lvl4pPr>
            <a:lvl5pPr lvl="4" algn="ctr">
              <a:lnSpc>
                <a:spcPct val="90000"/>
              </a:lnSpc>
              <a:spcBef>
                <a:spcPts val="500"/>
              </a:spcBef>
              <a:spcAft>
                <a:spcPts val="0"/>
              </a:spcAft>
              <a:buClr>
                <a:schemeClr val="dk1"/>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384" name="Google Shape;384;g2e2246deddd_1_297"/>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5" name="Google Shape;385;g2e2246deddd_1_297"/>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6" name="Google Shape;386;g2e2246deddd_1_297"/>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393" name="Shape 393"/>
        <p:cNvGrpSpPr/>
        <p:nvPr/>
      </p:nvGrpSpPr>
      <p:grpSpPr>
        <a:xfrm>
          <a:off x="0" y="0"/>
          <a:ext cx="0" cy="0"/>
          <a:chOff x="0" y="0"/>
          <a:chExt cx="0" cy="0"/>
        </a:xfrm>
      </p:grpSpPr>
      <p:pic>
        <p:nvPicPr>
          <p:cNvPr descr="Uma imagem com texto, captura de ecrã, Árvore de natal, design&#10;&#10;Descrição gerada automaticamente" id="394" name="Google Shape;394;g2e2246deddd_1_3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95" name="Google Shape;395;g2e2246deddd_1_317"/>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g2e2246deddd_1_317"/>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97" name="Shape 397"/>
        <p:cNvGrpSpPr/>
        <p:nvPr/>
      </p:nvGrpSpPr>
      <p:grpSpPr>
        <a:xfrm>
          <a:off x="0" y="0"/>
          <a:ext cx="0" cy="0"/>
          <a:chOff x="0" y="0"/>
          <a:chExt cx="0" cy="0"/>
        </a:xfrm>
      </p:grpSpPr>
      <p:sp>
        <p:nvSpPr>
          <p:cNvPr id="398" name="Google Shape;398;g2e2246deddd_1_321"/>
          <p:cNvSpPr txBox="1"/>
          <p:nvPr>
            <p:ph type="title"/>
          </p:nvPr>
        </p:nvSpPr>
        <p:spPr>
          <a:xfrm>
            <a:off x="1740535" y="420065"/>
            <a:ext cx="8502015" cy="880744"/>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None/>
              <a:defRPr b="1" i="0" sz="2800">
                <a:solidFill>
                  <a:srgbClr val="2C529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g2e2246deddd_1_321"/>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g2e2246deddd_1_321"/>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g2e2246deddd_1_321"/>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402" name="Shape 402"/>
        <p:cNvGrpSpPr/>
        <p:nvPr/>
      </p:nvGrpSpPr>
      <p:grpSpPr>
        <a:xfrm>
          <a:off x="0" y="0"/>
          <a:ext cx="0" cy="0"/>
          <a:chOff x="0" y="0"/>
          <a:chExt cx="0" cy="0"/>
        </a:xfrm>
      </p:grpSpPr>
      <p:sp>
        <p:nvSpPr>
          <p:cNvPr id="403" name="Google Shape;403;g2e2246deddd_1_3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g2e2246deddd_1_3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g2e2246deddd_1_3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g2e2246deddd_1_3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g2e2246deddd_1_3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g2e2246deddd_1_3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409" name="Shape 409"/>
        <p:cNvGrpSpPr/>
        <p:nvPr/>
      </p:nvGrpSpPr>
      <p:grpSpPr>
        <a:xfrm>
          <a:off x="0" y="0"/>
          <a:ext cx="0" cy="0"/>
          <a:chOff x="0" y="0"/>
          <a:chExt cx="0" cy="0"/>
        </a:xfrm>
      </p:grpSpPr>
      <p:sp>
        <p:nvSpPr>
          <p:cNvPr id="410" name="Google Shape;410;g2e2246deddd_1_3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g2e2246deddd_1_3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g2e2246deddd_1_3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413" name="Shape 413"/>
        <p:cNvGrpSpPr/>
        <p:nvPr/>
      </p:nvGrpSpPr>
      <p:grpSpPr>
        <a:xfrm>
          <a:off x="0" y="0"/>
          <a:ext cx="0" cy="0"/>
          <a:chOff x="0" y="0"/>
          <a:chExt cx="0" cy="0"/>
        </a:xfrm>
      </p:grpSpPr>
      <p:sp>
        <p:nvSpPr>
          <p:cNvPr id="414" name="Google Shape;414;g2e2246deddd_1_3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g2e2246deddd_1_3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g2e2246deddd_1_3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g2e2246deddd_1_3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33" name="Shape 33"/>
        <p:cNvGrpSpPr/>
        <p:nvPr/>
      </p:nvGrpSpPr>
      <p:grpSpPr>
        <a:xfrm>
          <a:off x="0" y="0"/>
          <a:ext cx="0" cy="0"/>
          <a:chOff x="0" y="0"/>
          <a:chExt cx="0" cy="0"/>
        </a:xfrm>
      </p:grpSpPr>
      <p:sp>
        <p:nvSpPr>
          <p:cNvPr id="34" name="Google Shape;34;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6" name="Google Shape;3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418" name="Shape 418"/>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19" name="Shape 419"/>
        <p:cNvGrpSpPr/>
        <p:nvPr/>
      </p:nvGrpSpPr>
      <p:grpSpPr>
        <a:xfrm>
          <a:off x="0" y="0"/>
          <a:ext cx="0" cy="0"/>
          <a:chOff x="0" y="0"/>
          <a:chExt cx="0" cy="0"/>
        </a:xfrm>
      </p:grpSpPr>
      <p:sp>
        <p:nvSpPr>
          <p:cNvPr id="420" name="Google Shape;420;g2e2246deddd_1_343"/>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1" name="Google Shape;421;g2e2246deddd_1_343"/>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g2e2246deddd_1_343"/>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423" name="Shape 423"/>
        <p:cNvGrpSpPr/>
        <p:nvPr/>
      </p:nvGrpSpPr>
      <p:grpSpPr>
        <a:xfrm>
          <a:off x="0" y="0"/>
          <a:ext cx="0" cy="0"/>
          <a:chOff x="0" y="0"/>
          <a:chExt cx="0" cy="0"/>
        </a:xfrm>
      </p:grpSpPr>
      <p:pic>
        <p:nvPicPr>
          <p:cNvPr descr="Uma imagem com planta, árvore, desenho, ilustração&#10;&#10;Descrição gerada automaticamente" id="424" name="Google Shape;424;g2e2246deddd_1_34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25" name="Google Shape;425;g2e2246deddd_1_347"/>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426" name="Shape 426"/>
        <p:cNvGrpSpPr/>
        <p:nvPr/>
      </p:nvGrpSpPr>
      <p:grpSpPr>
        <a:xfrm>
          <a:off x="0" y="0"/>
          <a:ext cx="0" cy="0"/>
          <a:chOff x="0" y="0"/>
          <a:chExt cx="0" cy="0"/>
        </a:xfrm>
      </p:grpSpPr>
      <p:pic>
        <p:nvPicPr>
          <p:cNvPr descr="Uma imagem com captura de ecrã, texto, design&#10;&#10;Descrição gerada automaticamente" id="427" name="Google Shape;427;g2e2246deddd_1_3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28" name="Google Shape;428;g2e2246deddd_1_350"/>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29" name="Shape 429"/>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430" name="Shape 430"/>
        <p:cNvGrpSpPr/>
        <p:nvPr/>
      </p:nvGrpSpPr>
      <p:grpSpPr>
        <a:xfrm>
          <a:off x="0" y="0"/>
          <a:ext cx="0" cy="0"/>
          <a:chOff x="0" y="0"/>
          <a:chExt cx="0" cy="0"/>
        </a:xfrm>
      </p:grpSpPr>
      <p:pic>
        <p:nvPicPr>
          <p:cNvPr descr="Uma imagem com texto, árvore, captura de ecrã, planta&#10;&#10;Descrição gerada automaticamente" id="431" name="Google Shape;431;g2e2246deddd_1_35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32" name="Google Shape;432;g2e2246deddd_1_354"/>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433" name="Shape 433"/>
        <p:cNvGrpSpPr/>
        <p:nvPr/>
      </p:nvGrpSpPr>
      <p:grpSpPr>
        <a:xfrm>
          <a:off x="0" y="0"/>
          <a:ext cx="0" cy="0"/>
          <a:chOff x="0" y="0"/>
          <a:chExt cx="0" cy="0"/>
        </a:xfrm>
      </p:grpSpPr>
      <p:pic>
        <p:nvPicPr>
          <p:cNvPr descr="Uma imagem com texto, captura de ecrã, árvore&#10;&#10;Descrição gerada automaticamente" id="434" name="Google Shape;434;g2e2246deddd_1_35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35" name="Google Shape;435;g2e2246deddd_1_357"/>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436" name="Shape 436"/>
        <p:cNvGrpSpPr/>
        <p:nvPr/>
      </p:nvGrpSpPr>
      <p:grpSpPr>
        <a:xfrm>
          <a:off x="0" y="0"/>
          <a:ext cx="0" cy="0"/>
          <a:chOff x="0" y="0"/>
          <a:chExt cx="0" cy="0"/>
        </a:xfrm>
      </p:grpSpPr>
      <p:sp>
        <p:nvSpPr>
          <p:cNvPr id="437" name="Google Shape;437;g2e2246deddd_1_3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g2e2246deddd_1_3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439" name="Google Shape;439;g2e2246deddd_1_3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g2e2246deddd_1_3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1" name="Google Shape;441;g2e2246deddd_1_3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42" name="Shape 442"/>
        <p:cNvGrpSpPr/>
        <p:nvPr/>
      </p:nvGrpSpPr>
      <p:grpSpPr>
        <a:xfrm>
          <a:off x="0" y="0"/>
          <a:ext cx="0" cy="0"/>
          <a:chOff x="0" y="0"/>
          <a:chExt cx="0" cy="0"/>
        </a:xfrm>
      </p:grpSpPr>
      <p:sp>
        <p:nvSpPr>
          <p:cNvPr id="443" name="Google Shape;443;g2e2246deddd_1_36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g2e2246deddd_1_36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5" name="Google Shape;445;g2e2246deddd_1_36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g2e2246deddd_1_36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7" name="Google Shape;447;g2e2246deddd_1_36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g2e2246deddd_1_3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g2e2246deddd_1_3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g2e2246deddd_1_3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451" name="Shape 451"/>
        <p:cNvGrpSpPr/>
        <p:nvPr/>
      </p:nvGrpSpPr>
      <p:grpSpPr>
        <a:xfrm>
          <a:off x="0" y="0"/>
          <a:ext cx="0" cy="0"/>
          <a:chOff x="0" y="0"/>
          <a:chExt cx="0" cy="0"/>
        </a:xfrm>
      </p:grpSpPr>
      <p:sp>
        <p:nvSpPr>
          <p:cNvPr id="452" name="Google Shape;452;g2e2246deddd_1_3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g2e2246deddd_1_37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54" name="Google Shape;454;g2e2246deddd_1_37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5" name="Google Shape;455;g2e2246deddd_1_3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g2e2246deddd_1_3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g2e2246deddd_1_3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39" name="Shape 39"/>
        <p:cNvGrpSpPr/>
        <p:nvPr/>
      </p:nvGrpSpPr>
      <p:grpSpPr>
        <a:xfrm>
          <a:off x="0" y="0"/>
          <a:ext cx="0" cy="0"/>
          <a:chOff x="0" y="0"/>
          <a:chExt cx="0" cy="0"/>
        </a:xfrm>
      </p:grpSpPr>
      <p:sp>
        <p:nvSpPr>
          <p:cNvPr id="40" name="Google Shape;4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458" name="Shape 458"/>
        <p:cNvGrpSpPr/>
        <p:nvPr/>
      </p:nvGrpSpPr>
      <p:grpSpPr>
        <a:xfrm>
          <a:off x="0" y="0"/>
          <a:ext cx="0" cy="0"/>
          <a:chOff x="0" y="0"/>
          <a:chExt cx="0" cy="0"/>
        </a:xfrm>
      </p:grpSpPr>
      <p:sp>
        <p:nvSpPr>
          <p:cNvPr id="459" name="Google Shape;459;g2e2246deddd_1_3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g2e2246deddd_1_382"/>
          <p:cNvSpPr/>
          <p:nvPr>
            <p:ph idx="2" type="pic"/>
          </p:nvPr>
        </p:nvSpPr>
        <p:spPr>
          <a:xfrm>
            <a:off x="5183188" y="987425"/>
            <a:ext cx="6172200" cy="4873625"/>
          </a:xfrm>
          <a:prstGeom prst="rect">
            <a:avLst/>
          </a:prstGeom>
          <a:noFill/>
          <a:ln>
            <a:noFill/>
          </a:ln>
        </p:spPr>
      </p:sp>
      <p:sp>
        <p:nvSpPr>
          <p:cNvPr id="461" name="Google Shape;461;g2e2246deddd_1_38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2" name="Google Shape;462;g2e2246deddd_1_3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g2e2246deddd_1_3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g2e2246deddd_1_3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465" name="Shape 465"/>
        <p:cNvGrpSpPr/>
        <p:nvPr/>
      </p:nvGrpSpPr>
      <p:grpSpPr>
        <a:xfrm>
          <a:off x="0" y="0"/>
          <a:ext cx="0" cy="0"/>
          <a:chOff x="0" y="0"/>
          <a:chExt cx="0" cy="0"/>
        </a:xfrm>
      </p:grpSpPr>
      <p:sp>
        <p:nvSpPr>
          <p:cNvPr id="466" name="Google Shape;466;g2e2246deddd_1_3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g2e2246deddd_1_38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g2e2246deddd_1_3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g2e2246deddd_1_3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g2e2246deddd_1_3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471" name="Shape 471"/>
        <p:cNvGrpSpPr/>
        <p:nvPr/>
      </p:nvGrpSpPr>
      <p:grpSpPr>
        <a:xfrm>
          <a:off x="0" y="0"/>
          <a:ext cx="0" cy="0"/>
          <a:chOff x="0" y="0"/>
          <a:chExt cx="0" cy="0"/>
        </a:xfrm>
      </p:grpSpPr>
      <p:sp>
        <p:nvSpPr>
          <p:cNvPr id="472" name="Google Shape;472;g2e2246deddd_1_39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g2e2246deddd_1_39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g2e2246deddd_1_3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g2e2246deddd_1_3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g2e2246deddd_1_3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477" name="Shape 477"/>
        <p:cNvGrpSpPr/>
        <p:nvPr/>
      </p:nvGrpSpPr>
      <p:grpSpPr>
        <a:xfrm>
          <a:off x="0" y="0"/>
          <a:ext cx="0" cy="0"/>
          <a:chOff x="0" y="0"/>
          <a:chExt cx="0" cy="0"/>
        </a:xfrm>
      </p:grpSpPr>
      <p:sp>
        <p:nvSpPr>
          <p:cNvPr id="478" name="Google Shape;478;g2e2246deddd_1_40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g2e2246deddd_1_40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0" name="Google Shape;480;g2e2246deddd_1_4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g2e2246deddd_1_4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g2e2246deddd_1_4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5.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6.xml"/><Relationship Id="rId11" Type="http://schemas.openxmlformats.org/officeDocument/2006/relationships/slideLayout" Target="../slideLayouts/slideLayout27.xml"/><Relationship Id="rId22" Type="http://schemas.openxmlformats.org/officeDocument/2006/relationships/slideLayout" Target="../slideLayouts/slideLayout38.xml"/><Relationship Id="rId10" Type="http://schemas.openxmlformats.org/officeDocument/2006/relationships/slideLayout" Target="../slideLayouts/slideLayout26.xml"/><Relationship Id="rId21" Type="http://schemas.openxmlformats.org/officeDocument/2006/relationships/slideLayout" Target="../slideLayouts/slideLayout37.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23" Type="http://schemas.openxmlformats.org/officeDocument/2006/relationships/theme" Target="../theme/theme6.xml"/><Relationship Id="rId1" Type="http://schemas.openxmlformats.org/officeDocument/2006/relationships/image" Target="../media/image4.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image" Target="../media/image4.pn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5" Type="http://schemas.openxmlformats.org/officeDocument/2006/relationships/slideLayout" Target="../slideLayouts/slideLayout42.xml"/><Relationship Id="rId19" Type="http://schemas.openxmlformats.org/officeDocument/2006/relationships/theme" Target="../theme/theme2.xml"/><Relationship Id="rId6" Type="http://schemas.openxmlformats.org/officeDocument/2006/relationships/slideLayout" Target="../slideLayouts/slideLayout43.xml"/><Relationship Id="rId18" Type="http://schemas.openxmlformats.org/officeDocument/2006/relationships/slideLayout" Target="../slideLayouts/slideLayout55.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4.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21" Type="http://schemas.openxmlformats.org/officeDocument/2006/relationships/theme" Target="../theme/theme1.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 Type="http://schemas.openxmlformats.org/officeDocument/2006/relationships/image" Target="../media/image4.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5" Type="http://schemas.openxmlformats.org/officeDocument/2006/relationships/slideLayout" Target="../slideLayouts/slideLayout59.xml"/><Relationship Id="rId19" Type="http://schemas.openxmlformats.org/officeDocument/2006/relationships/slideLayout" Target="../slideLayouts/slideLayout73.xml"/><Relationship Id="rId6" Type="http://schemas.openxmlformats.org/officeDocument/2006/relationships/slideLayout" Target="../slideLayouts/slideLayout60.xml"/><Relationship Id="rId18" Type="http://schemas.openxmlformats.org/officeDocument/2006/relationships/slideLayout" Target="../slideLayouts/slideLayout72.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93.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21" Type="http://schemas.openxmlformats.org/officeDocument/2006/relationships/theme" Target="../theme/theme4.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 Type="http://schemas.openxmlformats.org/officeDocument/2006/relationships/image" Target="../media/image4.png"/><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5" Type="http://schemas.openxmlformats.org/officeDocument/2006/relationships/slideLayout" Target="../slideLayouts/slideLayout88.xml"/><Relationship Id="rId14" Type="http://schemas.openxmlformats.org/officeDocument/2006/relationships/slideLayout" Target="../slideLayouts/slideLayout87.xml"/><Relationship Id="rId17" Type="http://schemas.openxmlformats.org/officeDocument/2006/relationships/slideLayout" Target="../slideLayouts/slideLayout90.xml"/><Relationship Id="rId16" Type="http://schemas.openxmlformats.org/officeDocument/2006/relationships/slideLayout" Target="../slideLayouts/slideLayout89.xml"/><Relationship Id="rId5" Type="http://schemas.openxmlformats.org/officeDocument/2006/relationships/slideLayout" Target="../slideLayouts/slideLayout78.xml"/><Relationship Id="rId19" Type="http://schemas.openxmlformats.org/officeDocument/2006/relationships/slideLayout" Target="../slideLayouts/slideLayout92.xml"/><Relationship Id="rId6" Type="http://schemas.openxmlformats.org/officeDocument/2006/relationships/slideLayout" Target="../slideLayouts/slideLayout79.xml"/><Relationship Id="rId18" Type="http://schemas.openxmlformats.org/officeDocument/2006/relationships/slideLayout" Target="../slideLayouts/slideLayout91.xml"/><Relationship Id="rId7" Type="http://schemas.openxmlformats.org/officeDocument/2006/relationships/slideLayout" Target="../slideLayouts/slideLayout80.xml"/><Relationship Id="rId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6" name="Shape 96"/>
        <p:cNvGrpSpPr/>
        <p:nvPr/>
      </p:nvGrpSpPr>
      <p:grpSpPr>
        <a:xfrm>
          <a:off x="0" y="0"/>
          <a:ext cx="0" cy="0"/>
          <a:chOff x="0" y="0"/>
          <a:chExt cx="0" cy="0"/>
        </a:xfrm>
      </p:grpSpPr>
      <p:sp>
        <p:nvSpPr>
          <p:cNvPr id="97" name="Google Shape;97;g2e2246deddd_1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g2e2246deddd_1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g2e2246deddd_1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0" name="Google Shape;100;g2e2246deddd_1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1" name="Google Shape;101;g2e2246deddd_1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01" name="Shape 201"/>
        <p:cNvGrpSpPr/>
        <p:nvPr/>
      </p:nvGrpSpPr>
      <p:grpSpPr>
        <a:xfrm>
          <a:off x="0" y="0"/>
          <a:ext cx="0" cy="0"/>
          <a:chOff x="0" y="0"/>
          <a:chExt cx="0" cy="0"/>
        </a:xfrm>
      </p:grpSpPr>
      <p:sp>
        <p:nvSpPr>
          <p:cNvPr id="202" name="Google Shape;202;g2e2246deddd_1_1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3" name="Google Shape;203;g2e2246deddd_1_10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4" name="Google Shape;204;g2e2246deddd_1_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5" name="Google Shape;205;g2e2246deddd_1_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6" name="Google Shape;206;g2e2246deddd_1_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87" name="Shape 287"/>
        <p:cNvGrpSpPr/>
        <p:nvPr/>
      </p:nvGrpSpPr>
      <p:grpSpPr>
        <a:xfrm>
          <a:off x="0" y="0"/>
          <a:ext cx="0" cy="0"/>
          <a:chOff x="0" y="0"/>
          <a:chExt cx="0" cy="0"/>
        </a:xfrm>
      </p:grpSpPr>
      <p:sp>
        <p:nvSpPr>
          <p:cNvPr id="288" name="Google Shape;288;g2e2246deddd_1_203"/>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marR="0" rtl="0" algn="l">
              <a:lnSpc>
                <a:spcPct val="90000"/>
              </a:lnSpc>
              <a:spcBef>
                <a:spcPts val="0"/>
              </a:spcBef>
              <a:spcAft>
                <a:spcPts val="0"/>
              </a:spcAft>
              <a:buClr>
                <a:schemeClr val="dk1"/>
              </a:buClr>
              <a:buSzPts val="2900"/>
              <a:buFont typeface="Play"/>
              <a:buNone/>
              <a:defRPr b="0" i="0" sz="29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289" name="Google Shape;289;g2e2246deddd_1_203"/>
          <p:cNvSpPr txBox="1"/>
          <p:nvPr>
            <p:ph idx="1" type="body"/>
          </p:nvPr>
        </p:nvSpPr>
        <p:spPr>
          <a:xfrm>
            <a:off x="838200" y="1825625"/>
            <a:ext cx="10515600" cy="4351338"/>
          </a:xfrm>
          <a:prstGeom prst="rect">
            <a:avLst/>
          </a:prstGeom>
          <a:noFill/>
          <a:ln>
            <a:noFill/>
          </a:ln>
        </p:spPr>
        <p:txBody>
          <a:bodyPr anchorCtr="0" anchor="t" bIns="30475" lIns="60950" spcFirstLastPara="1" rIns="60950" wrap="square" tIns="30475">
            <a:normAutofit/>
          </a:bodyPr>
          <a:lstStyle>
            <a:lvl1pPr indent="-349250" lvl="0" marL="457200" marR="0" rtl="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1pPr>
            <a:lvl2pPr indent="-330200" lvl="1" marL="914400"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1150" lvl="2" marL="1371600" marR="0" rtl="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90" name="Google Shape;290;g2e2246deddd_1_203"/>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9pPr>
          </a:lstStyle>
          <a:p/>
        </p:txBody>
      </p:sp>
      <p:sp>
        <p:nvSpPr>
          <p:cNvPr id="291" name="Google Shape;291;g2e2246deddd_1_203"/>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9pPr>
          </a:lstStyle>
          <a:p/>
        </p:txBody>
      </p:sp>
      <p:sp>
        <p:nvSpPr>
          <p:cNvPr id="292" name="Google Shape;292;g2e2246deddd_1_203"/>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87" name="Shape 387"/>
        <p:cNvGrpSpPr/>
        <p:nvPr/>
      </p:nvGrpSpPr>
      <p:grpSpPr>
        <a:xfrm>
          <a:off x="0" y="0"/>
          <a:ext cx="0" cy="0"/>
          <a:chOff x="0" y="0"/>
          <a:chExt cx="0" cy="0"/>
        </a:xfrm>
      </p:grpSpPr>
      <p:sp>
        <p:nvSpPr>
          <p:cNvPr id="388" name="Google Shape;388;g2e2246deddd_1_3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9" name="Google Shape;389;g2e2246deddd_1_3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0" name="Google Shape;390;g2e2246deddd_1_3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1" name="Google Shape;391;g2e2246deddd_1_3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2" name="Google Shape;392;g2e2246deddd_1_3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0.xml"/><Relationship Id="rId3" Type="http://schemas.openxmlformats.org/officeDocument/2006/relationships/image" Target="../media/image178.png"/><Relationship Id="rId4" Type="http://schemas.openxmlformats.org/officeDocument/2006/relationships/hyperlink" Target="https://www.bbc.com/mundo/noticias-49551853" TargetMode="External"/><Relationship Id="rId5" Type="http://schemas.openxmlformats.org/officeDocument/2006/relationships/image" Target="../media/image184.png"/><Relationship Id="rId6" Type="http://schemas.openxmlformats.org/officeDocument/2006/relationships/hyperlink" Target="https://www.smn.gob.ar/noticias/todo-sobre-tornados"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1.xml"/><Relationship Id="rId3" Type="http://schemas.openxmlformats.org/officeDocument/2006/relationships/image" Target="../media/image177.png"/><Relationship Id="rId4" Type="http://schemas.openxmlformats.org/officeDocument/2006/relationships/image" Target="../media/image182.png"/><Relationship Id="rId5" Type="http://schemas.openxmlformats.org/officeDocument/2006/relationships/image" Target="../media/image18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2.xml"/><Relationship Id="rId3" Type="http://schemas.openxmlformats.org/officeDocument/2006/relationships/image" Target="../media/image209.png"/><Relationship Id="rId4" Type="http://schemas.openxmlformats.org/officeDocument/2006/relationships/image" Target="../media/image189.png"/><Relationship Id="rId9"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hyperlink" Target="https://www.meteoblue.com/es/tiempo/historyclimate/climatemodelled/r%c3%ado-de-janeiro_brasil_3451190" TargetMode="External"/><Relationship Id="rId7" Type="http://schemas.openxmlformats.org/officeDocument/2006/relationships/hyperlink" Target="https://www.meteoblue.com/es/tiempo/historyclimate/climatemodelled/lima_per%c3%ba_3936456" TargetMode="External"/><Relationship Id="rId8" Type="http://schemas.openxmlformats.org/officeDocument/2006/relationships/hyperlink" Target="https://www.meteoblue.com/es/tiempo/historyclimate/climatemodelled/cabo-de-hornos_chile_3887850"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3.xml"/><Relationship Id="rId3" Type="http://schemas.openxmlformats.org/officeDocument/2006/relationships/image" Target="../media/image20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4.xml"/><Relationship Id="rId3" Type="http://schemas.openxmlformats.org/officeDocument/2006/relationships/image" Target="../media/image191.jpg"/><Relationship Id="rId4" Type="http://schemas.openxmlformats.org/officeDocument/2006/relationships/image" Target="../media/image190.jpg"/><Relationship Id="rId5" Type="http://schemas.openxmlformats.org/officeDocument/2006/relationships/image" Target="../media/image198.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5.xml"/><Relationship Id="rId3" Type="http://schemas.openxmlformats.org/officeDocument/2006/relationships/image" Target="../media/image192.png"/><Relationship Id="rId4" Type="http://schemas.openxmlformats.org/officeDocument/2006/relationships/image" Target="../media/image196.png"/><Relationship Id="rId5" Type="http://schemas.openxmlformats.org/officeDocument/2006/relationships/image" Target="../media/image199.png"/><Relationship Id="rId6" Type="http://schemas.openxmlformats.org/officeDocument/2006/relationships/image" Target="../media/image208.png"/><Relationship Id="rId7" Type="http://schemas.openxmlformats.org/officeDocument/2006/relationships/image" Target="../media/image2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6.xml"/><Relationship Id="rId3" Type="http://schemas.openxmlformats.org/officeDocument/2006/relationships/image" Target="../media/image20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8.xml"/><Relationship Id="rId3" Type="http://schemas.openxmlformats.org/officeDocument/2006/relationships/image" Target="../media/image20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9.xml"/><Relationship Id="rId3" Type="http://schemas.openxmlformats.org/officeDocument/2006/relationships/image" Target="../media/image200.jpg"/><Relationship Id="rId4" Type="http://schemas.openxmlformats.org/officeDocument/2006/relationships/hyperlink" Target="https://www.globe.gov/documents/10157/381040/atmo_chap_es.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0.xml"/><Relationship Id="rId3" Type="http://schemas.openxmlformats.org/officeDocument/2006/relationships/hyperlink" Target="https://data.globe.gov/" TargetMode="External"/><Relationship Id="rId4" Type="http://schemas.openxmlformats.org/officeDocument/2006/relationships/hyperlink" Target="https://www.globe.gov/globe-data/data-entry/email-data-entry" TargetMode="External"/><Relationship Id="rId5" Type="http://schemas.openxmlformats.org/officeDocument/2006/relationships/hyperlink" Target="https://www.globe.gov/globe-data/data-entry/data-entry-app"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2.xml"/><Relationship Id="rId3" Type="http://schemas.openxmlformats.org/officeDocument/2006/relationships/hyperlink" Target="https://www.globe.gov/news-events/meetings_symposia/virtual-conferences" TargetMode="External"/><Relationship Id="rId4" Type="http://schemas.openxmlformats.org/officeDocument/2006/relationships/image" Target="../media/image197.png"/><Relationship Id="rId5" Type="http://schemas.openxmlformats.org/officeDocument/2006/relationships/hyperlink" Target="https://www.globe.gov/documents/10157/0/10754848/2edbbd60-6d76-4505-4ad8-1faa7df5995c" TargetMode="External"/><Relationship Id="rId6" Type="http://schemas.openxmlformats.org/officeDocument/2006/relationships/hyperlink" Target="https://www.globe.gov/documents/10157/5a7f0e2e-5123-4822-80b0-07245d39ac4c" TargetMode="External"/><Relationship Id="rId7" Type="http://schemas.openxmlformats.org/officeDocument/2006/relationships/hyperlink" Target="https://www.globe.gov/documents/10157/341eaf79-4f57-467d-9425-5551a9f983a6"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3.xml"/><Relationship Id="rId3" Type="http://schemas.openxmlformats.org/officeDocument/2006/relationships/hyperlink" Target="https://acortar.link/xPKuDy" TargetMode="External"/><Relationship Id="rId4" Type="http://schemas.openxmlformats.org/officeDocument/2006/relationships/image" Target="../media/image207.png"/><Relationship Id="rId5" Type="http://schemas.openxmlformats.org/officeDocument/2006/relationships/image" Target="../media/image21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5.xml"/><Relationship Id="rId3" Type="http://schemas.openxmlformats.org/officeDocument/2006/relationships/image" Target="../media/image214.jpg"/><Relationship Id="rId4" Type="http://schemas.openxmlformats.org/officeDocument/2006/relationships/image" Target="../media/image21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6.xml"/><Relationship Id="rId3" Type="http://schemas.openxmlformats.org/officeDocument/2006/relationships/image" Target="../media/image215.png"/><Relationship Id="rId4" Type="http://schemas.openxmlformats.org/officeDocument/2006/relationships/image" Target="../media/image216.jpg"/><Relationship Id="rId5" Type="http://schemas.openxmlformats.org/officeDocument/2006/relationships/image" Target="../media/image217.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7.xml"/><Relationship Id="rId3" Type="http://schemas.openxmlformats.org/officeDocument/2006/relationships/image" Target="../media/image201.png"/><Relationship Id="rId4" Type="http://schemas.openxmlformats.org/officeDocument/2006/relationships/image" Target="../media/image212.png"/><Relationship Id="rId5" Type="http://schemas.openxmlformats.org/officeDocument/2006/relationships/image" Target="../media/image202.png"/><Relationship Id="rId6" Type="http://schemas.openxmlformats.org/officeDocument/2006/relationships/hyperlink" Target="https://acortar.link/OomYPm" TargetMode="External"/><Relationship Id="rId7" Type="http://schemas.openxmlformats.org/officeDocument/2006/relationships/image" Target="../media/image2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44.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1.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5.xml"/><Relationship Id="rId3" Type="http://schemas.openxmlformats.org/officeDocument/2006/relationships/image" Target="../media/image57.jpg"/><Relationship Id="rId4" Type="http://schemas.openxmlformats.org/officeDocument/2006/relationships/image" Target="../media/image38.png"/><Relationship Id="rId5" Type="http://schemas.openxmlformats.org/officeDocument/2006/relationships/hyperlink" Target="https://www.globe.gov/web/elementary-glob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8.xml"/><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1.xml"/><Relationship Id="rId3" Type="http://schemas.openxmlformats.org/officeDocument/2006/relationships/image" Target="../media/image49.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47.jpg"/><Relationship Id="rId5"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3.xml"/><Relationship Id="rId3" Type="http://schemas.openxmlformats.org/officeDocument/2006/relationships/image" Target="../media/image50.jp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4.xml"/><Relationship Id="rId3" Type="http://schemas.openxmlformats.org/officeDocument/2006/relationships/image" Target="../media/image5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5.xml"/><Relationship Id="rId3"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6.xml"/><Relationship Id="rId3" Type="http://schemas.openxmlformats.org/officeDocument/2006/relationships/image" Target="../media/image58.jp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61.png"/><Relationship Id="rId5"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0.xml"/><Relationship Id="rId3" Type="http://schemas.openxmlformats.org/officeDocument/2006/relationships/image" Target="../media/image67.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73.png"/><Relationship Id="rId7"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1.xml"/><Relationship Id="rId3" Type="http://schemas.openxmlformats.org/officeDocument/2006/relationships/image" Target="../media/image64.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80.png"/><Relationship Id="rId5"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4.xml"/><Relationship Id="rId3" Type="http://schemas.openxmlformats.org/officeDocument/2006/relationships/image" Target="../media/image71.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5.xml"/><Relationship Id="rId3" Type="http://schemas.openxmlformats.org/officeDocument/2006/relationships/image" Target="../media/image74.pn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6.xml"/><Relationship Id="rId3" Type="http://schemas.openxmlformats.org/officeDocument/2006/relationships/image" Target="../media/image76.png"/><Relationship Id="rId4" Type="http://schemas.openxmlformats.org/officeDocument/2006/relationships/image" Target="../media/image8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7.xml"/><Relationship Id="rId3" Type="http://schemas.openxmlformats.org/officeDocument/2006/relationships/image" Target="../media/image83.jp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8.xml"/><Relationship Id="rId3" Type="http://schemas.openxmlformats.org/officeDocument/2006/relationships/image" Target="../media/image97.jp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9.xml"/><Relationship Id="rId3" Type="http://schemas.openxmlformats.org/officeDocument/2006/relationships/image" Target="../media/image91.jp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0.xml"/><Relationship Id="rId3" Type="http://schemas.openxmlformats.org/officeDocument/2006/relationships/image" Target="../media/image89.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1.xml"/><Relationship Id="rId3" Type="http://schemas.openxmlformats.org/officeDocument/2006/relationships/image" Target="../media/image90.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2.xml"/><Relationship Id="rId3" Type="http://schemas.openxmlformats.org/officeDocument/2006/relationships/image" Target="../media/image92.jpg"/><Relationship Id="rId4" Type="http://schemas.openxmlformats.org/officeDocument/2006/relationships/image" Target="../media/image10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5.xml"/><Relationship Id="rId3" Type="http://schemas.openxmlformats.org/officeDocument/2006/relationships/image" Target="../media/image94.jpg"/><Relationship Id="rId4" Type="http://schemas.openxmlformats.org/officeDocument/2006/relationships/image" Target="../media/image95.png"/><Relationship Id="rId5" Type="http://schemas.openxmlformats.org/officeDocument/2006/relationships/image" Target="../media/image1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6.xml"/><Relationship Id="rId3" Type="http://schemas.openxmlformats.org/officeDocument/2006/relationships/image" Target="../media/image87.jpg"/><Relationship Id="rId4" Type="http://schemas.openxmlformats.org/officeDocument/2006/relationships/image" Target="../media/image86.jpg"/><Relationship Id="rId5" Type="http://schemas.openxmlformats.org/officeDocument/2006/relationships/image" Target="../media/image98.jpg"/><Relationship Id="rId6" Type="http://schemas.openxmlformats.org/officeDocument/2006/relationships/image" Target="../media/image93.jpg"/><Relationship Id="rId7" Type="http://schemas.openxmlformats.org/officeDocument/2006/relationships/image" Target="../media/image102.jpg"/><Relationship Id="rId8" Type="http://schemas.openxmlformats.org/officeDocument/2006/relationships/image" Target="../media/image10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 Id="rId3" Type="http://schemas.openxmlformats.org/officeDocument/2006/relationships/image" Target="../media/image1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 Id="rId3" Type="http://schemas.openxmlformats.org/officeDocument/2006/relationships/image" Target="../media/image96.png"/><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xml"/><Relationship Id="rId3" Type="http://schemas.openxmlformats.org/officeDocument/2006/relationships/image" Target="../media/image99.jp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image" Target="../media/image106.png"/><Relationship Id="rId4" Type="http://schemas.openxmlformats.org/officeDocument/2006/relationships/image" Target="../media/image107.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1.xml"/><Relationship Id="rId3" Type="http://schemas.openxmlformats.org/officeDocument/2006/relationships/image" Target="../media/image122.jpg"/><Relationship Id="rId4" Type="http://schemas.openxmlformats.org/officeDocument/2006/relationships/image" Target="../media/image114.png"/><Relationship Id="rId5" Type="http://schemas.openxmlformats.org/officeDocument/2006/relationships/image" Target="../media/image11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 Id="rId3" Type="http://schemas.openxmlformats.org/officeDocument/2006/relationships/image" Target="../media/image124.jp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 Id="rId3" Type="http://schemas.openxmlformats.org/officeDocument/2006/relationships/image" Target="../media/image118.png"/><Relationship Id="rId4" Type="http://schemas.openxmlformats.org/officeDocument/2006/relationships/image" Target="../media/image116.png"/><Relationship Id="rId5" Type="http://schemas.openxmlformats.org/officeDocument/2006/relationships/image" Target="../media/image128.png"/><Relationship Id="rId6" Type="http://schemas.openxmlformats.org/officeDocument/2006/relationships/image" Target="../media/image1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10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 Id="rId3" Type="http://schemas.openxmlformats.org/officeDocument/2006/relationships/image" Target="../media/image1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6.xml"/><Relationship Id="rId3" Type="http://schemas.openxmlformats.org/officeDocument/2006/relationships/image" Target="../media/image133.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 Id="rId3" Type="http://schemas.openxmlformats.org/officeDocument/2006/relationships/image" Target="../media/image1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 Id="rId3" Type="http://schemas.openxmlformats.org/officeDocument/2006/relationships/image" Target="../media/image115.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9.xml"/><Relationship Id="rId3" Type="http://schemas.openxmlformats.org/officeDocument/2006/relationships/image" Target="../media/image134.jp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xml"/><Relationship Id="rId3" Type="http://schemas.openxmlformats.org/officeDocument/2006/relationships/hyperlink" Target="https://www.nasa.gov/audience/forstudents/k-4/stories/nasa-knows/what-are-clouds-k4.html" TargetMode="External"/><Relationship Id="rId4" Type="http://schemas.openxmlformats.org/officeDocument/2006/relationships/hyperlink" Target="https://repositorio.aemet.es/handle/20.500.11765/13426" TargetMode="External"/><Relationship Id="rId5" Type="http://schemas.openxmlformats.org/officeDocument/2006/relationships/hyperlink" Target="https://www.scientificamerican.com/article/why-do-clouds-float-when/" TargetMode="External"/><Relationship Id="rId6" Type="http://schemas.openxmlformats.org/officeDocument/2006/relationships/image" Target="../media/image23.png"/><Relationship Id="rId7" Type="http://schemas.openxmlformats.org/officeDocument/2006/relationships/image" Target="../media/image2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0.xml"/><Relationship Id="rId3" Type="http://schemas.openxmlformats.org/officeDocument/2006/relationships/image" Target="../media/image12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1.xml"/><Relationship Id="rId3" Type="http://schemas.openxmlformats.org/officeDocument/2006/relationships/image" Target="../media/image13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2.xml"/><Relationship Id="rId3" Type="http://schemas.openxmlformats.org/officeDocument/2006/relationships/image" Target="../media/image132.png"/><Relationship Id="rId4" Type="http://schemas.openxmlformats.org/officeDocument/2006/relationships/image" Target="../media/image126.jpg"/><Relationship Id="rId5" Type="http://schemas.openxmlformats.org/officeDocument/2006/relationships/image" Target="../media/image12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3.xml"/><Relationship Id="rId3" Type="http://schemas.openxmlformats.org/officeDocument/2006/relationships/image" Target="../media/image1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4.xml"/><Relationship Id="rId3" Type="http://schemas.openxmlformats.org/officeDocument/2006/relationships/image" Target="../media/image14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6.xml"/><Relationship Id="rId3" Type="http://schemas.openxmlformats.org/officeDocument/2006/relationships/image" Target="../media/image1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7.xml"/><Relationship Id="rId3" Type="http://schemas.openxmlformats.org/officeDocument/2006/relationships/image" Target="../media/image131.jpg"/><Relationship Id="rId4" Type="http://schemas.openxmlformats.org/officeDocument/2006/relationships/image" Target="../media/image13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8.xml"/><Relationship Id="rId3" Type="http://schemas.openxmlformats.org/officeDocument/2006/relationships/image" Target="../media/image14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9.xml"/><Relationship Id="rId3" Type="http://schemas.openxmlformats.org/officeDocument/2006/relationships/image" Target="../media/image142.jp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0.xml"/><Relationship Id="rId3" Type="http://schemas.openxmlformats.org/officeDocument/2006/relationships/image" Target="../media/image136.jpg"/><Relationship Id="rId4" Type="http://schemas.openxmlformats.org/officeDocument/2006/relationships/image" Target="../media/image15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1.xml"/><Relationship Id="rId3" Type="http://schemas.openxmlformats.org/officeDocument/2006/relationships/image" Target="../media/image145.png"/><Relationship Id="rId4" Type="http://schemas.openxmlformats.org/officeDocument/2006/relationships/image" Target="../media/image12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3.xml"/><Relationship Id="rId3" Type="http://schemas.openxmlformats.org/officeDocument/2006/relationships/hyperlink" Target="http://www.globe.gov/documents/348614/81a42f5e-8f77-4d23-8fb0-9006b0b27063" TargetMode="External"/><Relationship Id="rId4" Type="http://schemas.openxmlformats.org/officeDocument/2006/relationships/image" Target="../media/image144.jpg"/><Relationship Id="rId5" Type="http://schemas.openxmlformats.org/officeDocument/2006/relationships/image" Target="../media/image157.png"/><Relationship Id="rId6" Type="http://schemas.openxmlformats.org/officeDocument/2006/relationships/image" Target="../media/image149.jpg"/><Relationship Id="rId7" Type="http://schemas.openxmlformats.org/officeDocument/2006/relationships/image" Target="../media/image1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4.xml"/><Relationship Id="rId3" Type="http://schemas.openxmlformats.org/officeDocument/2006/relationships/image" Target="../media/image144.jpg"/><Relationship Id="rId4" Type="http://schemas.openxmlformats.org/officeDocument/2006/relationships/image" Target="../media/image157.png"/><Relationship Id="rId5" Type="http://schemas.openxmlformats.org/officeDocument/2006/relationships/image" Target="../media/image149.jpg"/><Relationship Id="rId6" Type="http://schemas.openxmlformats.org/officeDocument/2006/relationships/image" Target="../media/image1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5.xml"/><Relationship Id="rId3" Type="http://schemas.openxmlformats.org/officeDocument/2006/relationships/image" Target="../media/image167.png"/><Relationship Id="rId4" Type="http://schemas.openxmlformats.org/officeDocument/2006/relationships/image" Target="../media/image15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6.xml"/><Relationship Id="rId3" Type="http://schemas.openxmlformats.org/officeDocument/2006/relationships/image" Target="../media/image1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7.xml"/><Relationship Id="rId3" Type="http://schemas.openxmlformats.org/officeDocument/2006/relationships/image" Target="../media/image14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 Id="rId3" Type="http://schemas.openxmlformats.org/officeDocument/2006/relationships/image" Target="../media/image163.png"/><Relationship Id="rId4" Type="http://schemas.openxmlformats.org/officeDocument/2006/relationships/hyperlink" Target="https://acortar.link/eSdJUJ"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xml"/><Relationship Id="rId3" Type="http://schemas.openxmlformats.org/officeDocument/2006/relationships/image" Target="../media/image5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0.xml"/><Relationship Id="rId3" Type="http://schemas.openxmlformats.org/officeDocument/2006/relationships/image" Target="../media/image168.png"/><Relationship Id="rId4" Type="http://schemas.openxmlformats.org/officeDocument/2006/relationships/hyperlink" Target="https://earth.nullschool.net/"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1.xml"/><Relationship Id="rId3" Type="http://schemas.openxmlformats.org/officeDocument/2006/relationships/image" Target="../media/image1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image" Target="../media/image151.jpg"/><Relationship Id="rId4" Type="http://schemas.openxmlformats.org/officeDocument/2006/relationships/image" Target="../media/image1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4.xml"/><Relationship Id="rId3" Type="http://schemas.openxmlformats.org/officeDocument/2006/relationships/image" Target="../media/image166.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5.xml"/><Relationship Id="rId3" Type="http://schemas.openxmlformats.org/officeDocument/2006/relationships/image" Target="../media/image1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6.xml"/><Relationship Id="rId3" Type="http://schemas.openxmlformats.org/officeDocument/2006/relationships/image" Target="../media/image1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7.xml"/><Relationship Id="rId3" Type="http://schemas.openxmlformats.org/officeDocument/2006/relationships/hyperlink" Target="https://www.windy.com/?-14.253,-61.521,3,i:pressure" TargetMode="External"/><Relationship Id="rId4" Type="http://schemas.openxmlformats.org/officeDocument/2006/relationships/image" Target="../media/image18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8.xml"/><Relationship Id="rId3" Type="http://schemas.openxmlformats.org/officeDocument/2006/relationships/image" Target="../media/image15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9.xml"/><Relationship Id="rId3" Type="http://schemas.openxmlformats.org/officeDocument/2006/relationships/image" Target="../media/image185.png"/><Relationship Id="rId4" Type="http://schemas.openxmlformats.org/officeDocument/2006/relationships/image" Target="../media/image16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1.xml"/><Relationship Id="rId3" Type="http://schemas.openxmlformats.org/officeDocument/2006/relationships/image" Target="../media/image156.png"/><Relationship Id="rId4" Type="http://schemas.openxmlformats.org/officeDocument/2006/relationships/image" Target="../media/image16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2.xml"/><Relationship Id="rId3" Type="http://schemas.openxmlformats.org/officeDocument/2006/relationships/hyperlink" Target="https://oceanservice.noaa.gov/education/tutorial_currents/04currents1.html" TargetMode="External"/><Relationship Id="rId4" Type="http://schemas.openxmlformats.org/officeDocument/2006/relationships/image" Target="../media/image172.png"/><Relationship Id="rId5" Type="http://schemas.openxmlformats.org/officeDocument/2006/relationships/image" Target="../media/image17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3.xml"/><Relationship Id="rId3" Type="http://schemas.openxmlformats.org/officeDocument/2006/relationships/image" Target="../media/image219.png"/><Relationship Id="rId4" Type="http://schemas.openxmlformats.org/officeDocument/2006/relationships/image" Target="../media/image17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4.xml"/><Relationship Id="rId3" Type="http://schemas.openxmlformats.org/officeDocument/2006/relationships/image" Target="../media/image210.png"/><Relationship Id="rId4" Type="http://schemas.openxmlformats.org/officeDocument/2006/relationships/image" Target="../media/image1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5.xml"/><Relationship Id="rId3" Type="http://schemas.openxmlformats.org/officeDocument/2006/relationships/image" Target="../media/image17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6.xml"/><Relationship Id="rId3" Type="http://schemas.openxmlformats.org/officeDocument/2006/relationships/image" Target="../media/image169.png"/><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7.xml"/><Relationship Id="rId3" Type="http://schemas.openxmlformats.org/officeDocument/2006/relationships/image" Target="../media/image180.png"/><Relationship Id="rId4" Type="http://schemas.openxmlformats.org/officeDocument/2006/relationships/image" Target="../media/image173.png"/><Relationship Id="rId5" Type="http://schemas.openxmlformats.org/officeDocument/2006/relationships/hyperlink" Target="https://earth.nullschool.net/?fbclid=IwAR0uKf-Ihs9jwFby0TDt09l1YqlTrYT5Zpxs--yOKZ8j0pz5hi-V6AHjMP4#2017/09/09/1900Z/wind/surface/level/orthographic=-80.67,23.15,1370/loc=-80.001,23.564" TargetMode="External"/><Relationship Id="rId6" Type="http://schemas.openxmlformats.org/officeDocument/2006/relationships/hyperlink" Target="https://worldview.earthdata.nasa.gov/?v=-109.80078356452056,7.836808420913373,-43.525213950743606,36.366370028093925&amp;ici=3&amp;icd=1&amp;l=Reference_Labels_15m(hidden),Reference_Features_15m,Coastlines_15m(hidden),VIIRS_SNPP_CorrectedReflectance_TrueColor,MODIS_Aqua_CorrectedReflectance_TrueColor(hidden),MODIS_Terra_CorrectedReflectance_TrueColor(hidden)&amp;lg=false&amp;t=2017-09-09-T00%3A00%3A00Z"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8.xml"/><Relationship Id="rId3" Type="http://schemas.openxmlformats.org/officeDocument/2006/relationships/image" Target="../media/image174.png"/><Relationship Id="rId4" Type="http://schemas.openxmlformats.org/officeDocument/2006/relationships/image" Target="../media/image193.png"/><Relationship Id="rId5" Type="http://schemas.openxmlformats.org/officeDocument/2006/relationships/image" Target="../media/image18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e2246deddd_1_94"/>
          <p:cNvSpPr txBox="1"/>
          <p:nvPr>
            <p:ph type="ctrTitle"/>
          </p:nvPr>
        </p:nvSpPr>
        <p:spPr>
          <a:xfrm>
            <a:off x="867650" y="1900650"/>
            <a:ext cx="4643700" cy="2604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s" sz="4200"/>
              <a:t>Factores atmosféricos y su medición </a:t>
            </a:r>
            <a:endParaRPr sz="4200"/>
          </a:p>
          <a:p>
            <a:pPr indent="0" lvl="0" marL="0" rtl="0" algn="ctr">
              <a:lnSpc>
                <a:spcPct val="90000"/>
              </a:lnSpc>
              <a:spcBef>
                <a:spcPts val="0"/>
              </a:spcBef>
              <a:spcAft>
                <a:spcPts val="0"/>
              </a:spcAft>
              <a:buClr>
                <a:schemeClr val="dk1"/>
              </a:buClr>
              <a:buSzPts val="4000"/>
              <a:buFont typeface="Calibri"/>
              <a:buNone/>
            </a:pPr>
            <a:r>
              <a:t/>
            </a:r>
            <a:endParaRPr sz="3600"/>
          </a:p>
        </p:txBody>
      </p:sp>
      <p:pic>
        <p:nvPicPr>
          <p:cNvPr id="488" name="Google Shape;488;g2e2246deddd_1_94"/>
          <p:cNvPicPr preferRelativeResize="0"/>
          <p:nvPr/>
        </p:nvPicPr>
        <p:blipFill rotWithShape="1">
          <a:blip r:embed="rId3">
            <a:alphaModFix/>
          </a:blip>
          <a:srcRect b="0" l="0" r="0" t="0"/>
          <a:stretch/>
        </p:blipFill>
        <p:spPr>
          <a:xfrm>
            <a:off x="7893000" y="3110250"/>
            <a:ext cx="2886075" cy="1643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e2246deddd_1_459"/>
          <p:cNvSpPr txBox="1"/>
          <p:nvPr>
            <p:ph type="title"/>
          </p:nvPr>
        </p:nvSpPr>
        <p:spPr>
          <a:xfrm>
            <a:off x="3083025" y="763625"/>
            <a:ext cx="6397500" cy="765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600"/>
              <a:t>Observación de Nubes</a:t>
            </a:r>
            <a:endParaRPr sz="3600"/>
          </a:p>
        </p:txBody>
      </p:sp>
      <p:sp>
        <p:nvSpPr>
          <p:cNvPr id="561" name="Google Shape;561;g2e2246deddd_1_459"/>
          <p:cNvSpPr txBox="1"/>
          <p:nvPr>
            <p:ph idx="1" type="body"/>
          </p:nvPr>
        </p:nvSpPr>
        <p:spPr>
          <a:xfrm>
            <a:off x="2162175" y="1856713"/>
            <a:ext cx="8239200" cy="1460400"/>
          </a:xfrm>
          <a:prstGeom prst="rect">
            <a:avLst/>
          </a:prstGeom>
          <a:noFill/>
          <a:ln>
            <a:noFill/>
          </a:ln>
        </p:spPr>
        <p:txBody>
          <a:bodyPr anchorCtr="0" anchor="t" bIns="45700" lIns="91425" spcFirstLastPara="1" rIns="91425" wrap="square" tIns="45700">
            <a:normAutofit/>
          </a:bodyPr>
          <a:lstStyle/>
          <a:p>
            <a:pPr indent="-228611" lvl="0" marL="228611" rtl="0" algn="l">
              <a:lnSpc>
                <a:spcPct val="80000"/>
              </a:lnSpc>
              <a:spcBef>
                <a:spcPts val="0"/>
              </a:spcBef>
              <a:spcAft>
                <a:spcPts val="0"/>
              </a:spcAft>
              <a:buSzPts val="2400"/>
              <a:buFont typeface="Calibri"/>
              <a:buChar char="•"/>
            </a:pPr>
            <a:r>
              <a:rPr lang="es" sz="2400"/>
              <a:t>La nubes reflejan la </a:t>
            </a:r>
            <a:r>
              <a:rPr lang="es" sz="2400"/>
              <a:t>radiación</a:t>
            </a:r>
            <a:r>
              <a:rPr lang="es" sz="2400"/>
              <a:t> hacia el espacio y atrapan el calor</a:t>
            </a:r>
            <a:endParaRPr sz="2400"/>
          </a:p>
          <a:p>
            <a:pPr indent="-228611" lvl="0" marL="228611" rtl="0" algn="l">
              <a:lnSpc>
                <a:spcPct val="80000"/>
              </a:lnSpc>
              <a:spcBef>
                <a:spcPts val="1000"/>
              </a:spcBef>
              <a:spcAft>
                <a:spcPts val="0"/>
              </a:spcAft>
              <a:buSzPts val="2400"/>
              <a:buFont typeface="Calibri"/>
              <a:buChar char="•"/>
            </a:pPr>
            <a:r>
              <a:rPr lang="es" sz="2400"/>
              <a:t>Indican el tipo de clima que predomina</a:t>
            </a:r>
            <a:endParaRPr sz="2400"/>
          </a:p>
          <a:p>
            <a:pPr indent="-228611" lvl="0" marL="228611" rtl="0" algn="l">
              <a:lnSpc>
                <a:spcPct val="80000"/>
              </a:lnSpc>
              <a:spcBef>
                <a:spcPts val="1000"/>
              </a:spcBef>
              <a:spcAft>
                <a:spcPts val="0"/>
              </a:spcAft>
              <a:buSzPts val="2400"/>
              <a:buFont typeface="Calibri"/>
              <a:buChar char="•"/>
            </a:pPr>
            <a:r>
              <a:rPr lang="es" sz="2400"/>
              <a:t>Requiere u</a:t>
            </a:r>
            <a:r>
              <a:rPr lang="es" sz="2400"/>
              <a:t>n área abierta con vista el cielo entero</a:t>
            </a:r>
            <a:endParaRPr sz="2400"/>
          </a:p>
        </p:txBody>
      </p:sp>
      <p:pic>
        <p:nvPicPr>
          <p:cNvPr id="562" name="Google Shape;562;g2e2246deddd_1_459"/>
          <p:cNvPicPr preferRelativeResize="0"/>
          <p:nvPr/>
        </p:nvPicPr>
        <p:blipFill rotWithShape="1">
          <a:blip r:embed="rId3">
            <a:alphaModFix/>
          </a:blip>
          <a:srcRect b="0" l="0" r="0" t="0"/>
          <a:stretch/>
        </p:blipFill>
        <p:spPr>
          <a:xfrm>
            <a:off x="2603850" y="3381375"/>
            <a:ext cx="7181499" cy="21621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g272ee8196f6_0_1116"/>
          <p:cNvSpPr txBox="1"/>
          <p:nvPr>
            <p:ph type="title"/>
          </p:nvPr>
        </p:nvSpPr>
        <p:spPr>
          <a:xfrm>
            <a:off x="636325" y="780756"/>
            <a:ext cx="10919400" cy="615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
              <a:t>Escalas</a:t>
            </a:r>
            <a:endParaRPr/>
          </a:p>
        </p:txBody>
      </p:sp>
      <p:pic>
        <p:nvPicPr>
          <p:cNvPr id="1449" name="Google Shape;1449;g272ee8196f6_0_1116"/>
          <p:cNvPicPr preferRelativeResize="0"/>
          <p:nvPr/>
        </p:nvPicPr>
        <p:blipFill rotWithShape="1">
          <a:blip r:embed="rId3">
            <a:alphaModFix/>
          </a:blip>
          <a:srcRect b="40666" l="0" r="0" t="0"/>
          <a:stretch/>
        </p:blipFill>
        <p:spPr>
          <a:xfrm>
            <a:off x="210850" y="1462500"/>
            <a:ext cx="3159638" cy="4446751"/>
          </a:xfrm>
          <a:prstGeom prst="rect">
            <a:avLst/>
          </a:prstGeom>
          <a:noFill/>
          <a:ln>
            <a:noFill/>
          </a:ln>
        </p:spPr>
      </p:pic>
      <p:sp>
        <p:nvSpPr>
          <p:cNvPr id="1450" name="Google Shape;1450;g272ee8196f6_0_1116"/>
          <p:cNvSpPr txBox="1"/>
          <p:nvPr/>
        </p:nvSpPr>
        <p:spPr>
          <a:xfrm>
            <a:off x="742375" y="5864400"/>
            <a:ext cx="434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4"/>
              </a:rPr>
              <a:t>https://www.bbc.com/mundo/noticias-49551853</a:t>
            </a:r>
            <a:r>
              <a:rPr lang="es"/>
              <a:t> </a:t>
            </a:r>
            <a:endParaRPr/>
          </a:p>
        </p:txBody>
      </p:sp>
      <p:pic>
        <p:nvPicPr>
          <p:cNvPr id="1451" name="Google Shape;1451;g272ee8196f6_0_1116"/>
          <p:cNvPicPr preferRelativeResize="0"/>
          <p:nvPr/>
        </p:nvPicPr>
        <p:blipFill>
          <a:blip r:embed="rId5">
            <a:alphaModFix/>
          </a:blip>
          <a:stretch>
            <a:fillRect/>
          </a:stretch>
        </p:blipFill>
        <p:spPr>
          <a:xfrm>
            <a:off x="6907425" y="1462512"/>
            <a:ext cx="5031444" cy="4446736"/>
          </a:xfrm>
          <a:prstGeom prst="rect">
            <a:avLst/>
          </a:prstGeom>
          <a:noFill/>
          <a:ln>
            <a:noFill/>
          </a:ln>
        </p:spPr>
      </p:pic>
      <p:sp>
        <p:nvSpPr>
          <p:cNvPr id="1452" name="Google Shape;1452;g272ee8196f6_0_1116"/>
          <p:cNvSpPr txBox="1"/>
          <p:nvPr/>
        </p:nvSpPr>
        <p:spPr>
          <a:xfrm>
            <a:off x="6907500" y="5864400"/>
            <a:ext cx="50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6"/>
              </a:rPr>
              <a:t>https://www.smn.gob.ar/noticias/todo-sobre-tornados</a:t>
            </a:r>
            <a:r>
              <a:rPr lang="es"/>
              <a:t> </a:t>
            </a:r>
            <a:endParaRPr/>
          </a:p>
        </p:txBody>
      </p:sp>
      <p:pic>
        <p:nvPicPr>
          <p:cNvPr id="1453" name="Google Shape;1453;g272ee8196f6_0_1116"/>
          <p:cNvPicPr preferRelativeResize="0"/>
          <p:nvPr/>
        </p:nvPicPr>
        <p:blipFill rotWithShape="1">
          <a:blip r:embed="rId3">
            <a:alphaModFix/>
          </a:blip>
          <a:srcRect b="0" l="0" r="0" t="58994"/>
          <a:stretch/>
        </p:blipFill>
        <p:spPr>
          <a:xfrm>
            <a:off x="3519262" y="1947414"/>
            <a:ext cx="3159638" cy="30732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g272ee8196f6_0_1183"/>
          <p:cNvSpPr txBox="1"/>
          <p:nvPr>
            <p:ph type="title"/>
          </p:nvPr>
        </p:nvSpPr>
        <p:spPr>
          <a:xfrm>
            <a:off x="636325" y="780756"/>
            <a:ext cx="10919400" cy="615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
              <a:t>Dirección del viento – Rosa de los vientos</a:t>
            </a:r>
            <a:endParaRPr/>
          </a:p>
        </p:txBody>
      </p:sp>
      <p:pic>
        <p:nvPicPr>
          <p:cNvPr id="1460" name="Google Shape;1460;g272ee8196f6_0_1183"/>
          <p:cNvPicPr preferRelativeResize="0"/>
          <p:nvPr/>
        </p:nvPicPr>
        <p:blipFill rotWithShape="1">
          <a:blip r:embed="rId3">
            <a:alphaModFix/>
          </a:blip>
          <a:srcRect b="0" l="0" r="0" t="0"/>
          <a:stretch/>
        </p:blipFill>
        <p:spPr>
          <a:xfrm>
            <a:off x="372035" y="1680089"/>
            <a:ext cx="3702420" cy="3702420"/>
          </a:xfrm>
          <a:prstGeom prst="rect">
            <a:avLst/>
          </a:prstGeom>
          <a:noFill/>
          <a:ln>
            <a:noFill/>
          </a:ln>
        </p:spPr>
      </p:pic>
      <p:pic>
        <p:nvPicPr>
          <p:cNvPr id="1461" name="Google Shape;1461;g272ee8196f6_0_1183"/>
          <p:cNvPicPr preferRelativeResize="0"/>
          <p:nvPr/>
        </p:nvPicPr>
        <p:blipFill rotWithShape="1">
          <a:blip r:embed="rId4">
            <a:alphaModFix/>
          </a:blip>
          <a:srcRect b="0" l="0" r="0" t="0"/>
          <a:stretch/>
        </p:blipFill>
        <p:spPr>
          <a:xfrm>
            <a:off x="4316025" y="1676888"/>
            <a:ext cx="3702426" cy="3702426"/>
          </a:xfrm>
          <a:prstGeom prst="rect">
            <a:avLst/>
          </a:prstGeom>
          <a:noFill/>
          <a:ln>
            <a:noFill/>
          </a:ln>
        </p:spPr>
      </p:pic>
      <p:pic>
        <p:nvPicPr>
          <p:cNvPr id="1462" name="Google Shape;1462;g272ee8196f6_0_1183"/>
          <p:cNvPicPr preferRelativeResize="0"/>
          <p:nvPr/>
        </p:nvPicPr>
        <p:blipFill rotWithShape="1">
          <a:blip r:embed="rId5">
            <a:alphaModFix/>
          </a:blip>
          <a:srcRect b="0" l="0" r="0" t="0"/>
          <a:stretch/>
        </p:blipFill>
        <p:spPr>
          <a:xfrm>
            <a:off x="8117544" y="1562108"/>
            <a:ext cx="3931984" cy="393198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g272ee8196f6_0_1191"/>
          <p:cNvSpPr txBox="1"/>
          <p:nvPr>
            <p:ph type="title"/>
          </p:nvPr>
        </p:nvSpPr>
        <p:spPr>
          <a:xfrm>
            <a:off x="636325" y="780756"/>
            <a:ext cx="10919400" cy="615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
              <a:t>Rosa de los vientos con dirección y velocidad del viento</a:t>
            </a:r>
            <a:endParaRPr/>
          </a:p>
        </p:txBody>
      </p:sp>
      <p:pic>
        <p:nvPicPr>
          <p:cNvPr id="1469" name="Google Shape;1469;g272ee8196f6_0_1191"/>
          <p:cNvPicPr preferRelativeResize="0"/>
          <p:nvPr/>
        </p:nvPicPr>
        <p:blipFill>
          <a:blip r:embed="rId3">
            <a:alphaModFix/>
          </a:blip>
          <a:stretch>
            <a:fillRect/>
          </a:stretch>
        </p:blipFill>
        <p:spPr>
          <a:xfrm>
            <a:off x="4258134" y="1699739"/>
            <a:ext cx="3675771" cy="3682238"/>
          </a:xfrm>
          <a:prstGeom prst="rect">
            <a:avLst/>
          </a:prstGeom>
          <a:noFill/>
          <a:ln>
            <a:noFill/>
          </a:ln>
        </p:spPr>
      </p:pic>
      <p:pic>
        <p:nvPicPr>
          <p:cNvPr id="1470" name="Google Shape;1470;g272ee8196f6_0_1191"/>
          <p:cNvPicPr preferRelativeResize="0"/>
          <p:nvPr/>
        </p:nvPicPr>
        <p:blipFill>
          <a:blip r:embed="rId4">
            <a:alphaModFix/>
          </a:blip>
          <a:stretch>
            <a:fillRect/>
          </a:stretch>
        </p:blipFill>
        <p:spPr>
          <a:xfrm>
            <a:off x="139538" y="1699739"/>
            <a:ext cx="3963796" cy="3682242"/>
          </a:xfrm>
          <a:prstGeom prst="rect">
            <a:avLst/>
          </a:prstGeom>
          <a:noFill/>
          <a:ln>
            <a:noFill/>
          </a:ln>
        </p:spPr>
      </p:pic>
      <p:pic>
        <p:nvPicPr>
          <p:cNvPr id="1471" name="Google Shape;1471;g272ee8196f6_0_1191"/>
          <p:cNvPicPr preferRelativeResize="0"/>
          <p:nvPr/>
        </p:nvPicPr>
        <p:blipFill>
          <a:blip r:embed="rId5">
            <a:alphaModFix/>
          </a:blip>
          <a:stretch>
            <a:fillRect/>
          </a:stretch>
        </p:blipFill>
        <p:spPr>
          <a:xfrm>
            <a:off x="8088705" y="1699739"/>
            <a:ext cx="3963807" cy="3717823"/>
          </a:xfrm>
          <a:prstGeom prst="rect">
            <a:avLst/>
          </a:prstGeom>
          <a:noFill/>
          <a:ln>
            <a:noFill/>
          </a:ln>
        </p:spPr>
      </p:pic>
      <p:sp>
        <p:nvSpPr>
          <p:cNvPr id="1472" name="Google Shape;1472;g272ee8196f6_0_1191"/>
          <p:cNvSpPr txBox="1"/>
          <p:nvPr/>
        </p:nvSpPr>
        <p:spPr>
          <a:xfrm>
            <a:off x="4258125" y="1277075"/>
            <a:ext cx="36087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lang="es" sz="2400" u="sng">
                <a:solidFill>
                  <a:schemeClr val="hlink"/>
                </a:solidFill>
                <a:latin typeface="Calibri"/>
                <a:ea typeface="Calibri"/>
                <a:cs typeface="Calibri"/>
                <a:sym typeface="Calibri"/>
                <a:hlinkClick r:id="rId6"/>
              </a:rPr>
              <a:t>Río de Janeiro</a:t>
            </a:r>
            <a:r>
              <a:rPr lang="es" sz="2400">
                <a:latin typeface="Calibri"/>
                <a:ea typeface="Calibri"/>
                <a:cs typeface="Calibri"/>
                <a:sym typeface="Calibri"/>
              </a:rPr>
              <a:t>, Brasil</a:t>
            </a:r>
            <a:endParaRPr i="0" sz="2400" u="none" cap="none" strike="noStrike">
              <a:solidFill>
                <a:srgbClr val="000000"/>
              </a:solidFill>
              <a:latin typeface="Calibri"/>
              <a:ea typeface="Calibri"/>
              <a:cs typeface="Calibri"/>
              <a:sym typeface="Calibri"/>
            </a:endParaRPr>
          </a:p>
        </p:txBody>
      </p:sp>
      <p:sp>
        <p:nvSpPr>
          <p:cNvPr id="1473" name="Google Shape;1473;g272ee8196f6_0_1191"/>
          <p:cNvSpPr txBox="1"/>
          <p:nvPr/>
        </p:nvSpPr>
        <p:spPr>
          <a:xfrm>
            <a:off x="8088702" y="1277075"/>
            <a:ext cx="38220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lang="es" sz="2400" u="sng">
                <a:solidFill>
                  <a:schemeClr val="hlink"/>
                </a:solidFill>
                <a:latin typeface="Calibri"/>
                <a:ea typeface="Calibri"/>
                <a:cs typeface="Calibri"/>
                <a:sym typeface="Calibri"/>
                <a:hlinkClick r:id="rId7"/>
              </a:rPr>
              <a:t>Lima</a:t>
            </a:r>
            <a:r>
              <a:rPr lang="es" sz="2400">
                <a:latin typeface="Calibri"/>
                <a:ea typeface="Calibri"/>
                <a:cs typeface="Calibri"/>
                <a:sym typeface="Calibri"/>
              </a:rPr>
              <a:t>, Perú</a:t>
            </a:r>
            <a:endParaRPr i="0" sz="2400" u="none" cap="none" strike="noStrike">
              <a:solidFill>
                <a:srgbClr val="000000"/>
              </a:solidFill>
              <a:latin typeface="Calibri"/>
              <a:ea typeface="Calibri"/>
              <a:cs typeface="Calibri"/>
              <a:sym typeface="Calibri"/>
            </a:endParaRPr>
          </a:p>
        </p:txBody>
      </p:sp>
      <p:sp>
        <p:nvSpPr>
          <p:cNvPr id="1474" name="Google Shape;1474;g272ee8196f6_0_1191"/>
          <p:cNvSpPr txBox="1"/>
          <p:nvPr/>
        </p:nvSpPr>
        <p:spPr>
          <a:xfrm>
            <a:off x="139549" y="1277075"/>
            <a:ext cx="39639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lang="es" sz="2400" u="sng">
                <a:solidFill>
                  <a:schemeClr val="hlink"/>
                </a:solidFill>
                <a:latin typeface="Calibri"/>
                <a:ea typeface="Calibri"/>
                <a:cs typeface="Calibri"/>
                <a:sym typeface="Calibri"/>
                <a:hlinkClick r:id="rId8"/>
              </a:rPr>
              <a:t>Cabo de Hornos</a:t>
            </a:r>
            <a:r>
              <a:rPr lang="es" sz="2400">
                <a:latin typeface="Calibri"/>
                <a:ea typeface="Calibri"/>
                <a:cs typeface="Calibri"/>
                <a:sym typeface="Calibri"/>
              </a:rPr>
              <a:t>, Chile</a:t>
            </a:r>
            <a:endParaRPr i="0" sz="2400" u="none" cap="none" strike="noStrike">
              <a:solidFill>
                <a:srgbClr val="000000"/>
              </a:solidFill>
              <a:latin typeface="Calibri"/>
              <a:ea typeface="Calibri"/>
              <a:cs typeface="Calibri"/>
              <a:sym typeface="Calibri"/>
            </a:endParaRPr>
          </a:p>
        </p:txBody>
      </p:sp>
      <p:pic>
        <p:nvPicPr>
          <p:cNvPr id="1475" name="Google Shape;1475;g272ee8196f6_0_1191"/>
          <p:cNvPicPr preferRelativeResize="0"/>
          <p:nvPr/>
        </p:nvPicPr>
        <p:blipFill>
          <a:blip r:embed="rId9">
            <a:alphaModFix/>
          </a:blip>
          <a:stretch>
            <a:fillRect/>
          </a:stretch>
        </p:blipFill>
        <p:spPr>
          <a:xfrm>
            <a:off x="1788950" y="5410637"/>
            <a:ext cx="8972550" cy="7905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pic>
        <p:nvPicPr>
          <p:cNvPr id="1481" name="Google Shape;1481;g272ec2ae2aa_0_12"/>
          <p:cNvPicPr preferRelativeResize="0"/>
          <p:nvPr/>
        </p:nvPicPr>
        <p:blipFill>
          <a:blip r:embed="rId3">
            <a:alphaModFix/>
          </a:blip>
          <a:stretch>
            <a:fillRect/>
          </a:stretch>
        </p:blipFill>
        <p:spPr>
          <a:xfrm>
            <a:off x="1309600" y="1596375"/>
            <a:ext cx="9840126" cy="4482650"/>
          </a:xfrm>
          <a:prstGeom prst="rect">
            <a:avLst/>
          </a:prstGeom>
          <a:noFill/>
          <a:ln>
            <a:noFill/>
          </a:ln>
        </p:spPr>
      </p:pic>
      <p:sp>
        <p:nvSpPr>
          <p:cNvPr id="1482" name="Google Shape;1482;g272ec2ae2aa_0_12"/>
          <p:cNvSpPr txBox="1"/>
          <p:nvPr>
            <p:ph idx="4294967295" type="title"/>
          </p:nvPr>
        </p:nvSpPr>
        <p:spPr>
          <a:xfrm>
            <a:off x="872388" y="864663"/>
            <a:ext cx="10447200" cy="7317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latin typeface="Calibri"/>
                <a:ea typeface="Calibri"/>
                <a:cs typeface="Calibri"/>
                <a:sym typeface="Calibri"/>
              </a:rPr>
              <a:t>Estación meteorológica automática</a:t>
            </a:r>
            <a:endParaRPr sz="3600">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g2e2246deddd_1_1182"/>
          <p:cNvSpPr txBox="1"/>
          <p:nvPr>
            <p:ph type="title"/>
          </p:nvPr>
        </p:nvSpPr>
        <p:spPr>
          <a:xfrm>
            <a:off x="838200" y="909200"/>
            <a:ext cx="10721700" cy="781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a:t>Para medir la presión y el viento </a:t>
            </a:r>
            <a:endParaRPr/>
          </a:p>
        </p:txBody>
      </p:sp>
      <p:pic>
        <p:nvPicPr>
          <p:cNvPr descr="Todo lo que debes saber sobre la veleta y su funcionamiento | Meteorología  en Red" id="1488" name="Google Shape;1488;g2e2246deddd_1_1182"/>
          <p:cNvPicPr preferRelativeResize="0"/>
          <p:nvPr>
            <p:ph idx="1" type="body"/>
          </p:nvPr>
        </p:nvPicPr>
        <p:blipFill rotWithShape="1">
          <a:blip r:embed="rId3">
            <a:alphaModFix/>
          </a:blip>
          <a:srcRect b="0" l="0" r="0" t="0"/>
          <a:stretch/>
        </p:blipFill>
        <p:spPr>
          <a:xfrm>
            <a:off x="4712801" y="1927059"/>
            <a:ext cx="2066400" cy="1723500"/>
          </a:xfrm>
          <a:prstGeom prst="rect">
            <a:avLst/>
          </a:prstGeom>
          <a:noFill/>
          <a:ln>
            <a:noFill/>
          </a:ln>
        </p:spPr>
      </p:pic>
      <p:pic>
        <p:nvPicPr>
          <p:cNvPr descr="Photograph of an aneroid barometer and an altimeter. Use an altimeter when in elevations greater than 500 m. " id="1489" name="Google Shape;1489;g2e2246deddd_1_1182"/>
          <p:cNvPicPr preferRelativeResize="0"/>
          <p:nvPr/>
        </p:nvPicPr>
        <p:blipFill rotWithShape="1">
          <a:blip r:embed="rId4">
            <a:alphaModFix/>
          </a:blip>
          <a:srcRect b="0" l="0" r="0" t="0"/>
          <a:stretch/>
        </p:blipFill>
        <p:spPr>
          <a:xfrm>
            <a:off x="930375" y="1929405"/>
            <a:ext cx="1449490" cy="4149909"/>
          </a:xfrm>
          <a:prstGeom prst="rect">
            <a:avLst/>
          </a:prstGeom>
          <a:noFill/>
          <a:ln>
            <a:noFill/>
          </a:ln>
        </p:spPr>
      </p:pic>
      <p:pic>
        <p:nvPicPr>
          <p:cNvPr descr="Origen y evolución del anemómetro" id="1490" name="Google Shape;1490;g2e2246deddd_1_1182"/>
          <p:cNvPicPr preferRelativeResize="0"/>
          <p:nvPr/>
        </p:nvPicPr>
        <p:blipFill rotWithShape="1">
          <a:blip r:embed="rId5">
            <a:alphaModFix/>
          </a:blip>
          <a:srcRect b="0" l="0" r="0" t="0"/>
          <a:stretch/>
        </p:blipFill>
        <p:spPr>
          <a:xfrm>
            <a:off x="4712804" y="4268555"/>
            <a:ext cx="2066545" cy="1723440"/>
          </a:xfrm>
          <a:prstGeom prst="rect">
            <a:avLst/>
          </a:prstGeom>
          <a:noFill/>
          <a:ln>
            <a:noFill/>
          </a:ln>
        </p:spPr>
      </p:pic>
      <p:sp>
        <p:nvSpPr>
          <p:cNvPr id="1491" name="Google Shape;1491;g2e2246deddd_1_1182"/>
          <p:cNvSpPr txBox="1"/>
          <p:nvPr/>
        </p:nvSpPr>
        <p:spPr>
          <a:xfrm>
            <a:off x="6961900" y="3559000"/>
            <a:ext cx="4962600" cy="503700"/>
          </a:xfrm>
          <a:prstGeom prst="rect">
            <a:avLst/>
          </a:prstGeom>
          <a:noFill/>
          <a:ln>
            <a:noFill/>
          </a:ln>
        </p:spPr>
        <p:txBody>
          <a:bodyPr anchorCtr="0" anchor="b" bIns="45700" lIns="91425" spcFirstLastPara="1" rIns="91425" wrap="square" tIns="45700">
            <a:noAutofit/>
          </a:bodyPr>
          <a:lstStyle/>
          <a:p>
            <a:pPr indent="0" lvl="0" marL="0" marR="0" rtl="0" algn="just">
              <a:lnSpc>
                <a:spcPct val="90000"/>
              </a:lnSpc>
              <a:spcBef>
                <a:spcPts val="0"/>
              </a:spcBef>
              <a:spcAft>
                <a:spcPts val="0"/>
              </a:spcAft>
              <a:buNone/>
            </a:pPr>
            <a:r>
              <a:rPr i="0" lang="es" sz="2400" u="none" cap="none" strike="noStrike">
                <a:solidFill>
                  <a:srgbClr val="000000"/>
                </a:solidFill>
                <a:latin typeface="Calibri"/>
                <a:ea typeface="Calibri"/>
                <a:cs typeface="Calibri"/>
                <a:sym typeface="Calibri"/>
              </a:rPr>
              <a:t>El viento tiene </a:t>
            </a:r>
            <a:r>
              <a:rPr b="1" i="0" lang="es" sz="2400" u="none" cap="none" strike="noStrike">
                <a:solidFill>
                  <a:srgbClr val="000000"/>
                </a:solidFill>
                <a:latin typeface="Calibri"/>
                <a:ea typeface="Calibri"/>
                <a:cs typeface="Calibri"/>
                <a:sym typeface="Calibri"/>
              </a:rPr>
              <a:t>dirección</a:t>
            </a:r>
            <a:r>
              <a:rPr i="0" lang="es" sz="2400" u="none" cap="none" strike="noStrike">
                <a:solidFill>
                  <a:srgbClr val="000000"/>
                </a:solidFill>
                <a:latin typeface="Calibri"/>
                <a:ea typeface="Calibri"/>
                <a:cs typeface="Calibri"/>
                <a:sym typeface="Calibri"/>
              </a:rPr>
              <a:t> y </a:t>
            </a:r>
            <a:r>
              <a:rPr b="1" i="0" lang="es" sz="2400" u="none" cap="none" strike="noStrike">
                <a:solidFill>
                  <a:srgbClr val="000000"/>
                </a:solidFill>
                <a:latin typeface="Calibri"/>
                <a:ea typeface="Calibri"/>
                <a:cs typeface="Calibri"/>
                <a:sym typeface="Calibri"/>
              </a:rPr>
              <a:t>velocidad</a:t>
            </a:r>
            <a:endParaRPr b="1" i="0" sz="2400" u="none" cap="none" strike="noStrike">
              <a:solidFill>
                <a:srgbClr val="000000"/>
              </a:solidFill>
              <a:latin typeface="Calibri"/>
              <a:ea typeface="Calibri"/>
              <a:cs typeface="Calibri"/>
              <a:sym typeface="Calibri"/>
            </a:endParaRPr>
          </a:p>
        </p:txBody>
      </p:sp>
      <p:sp>
        <p:nvSpPr>
          <p:cNvPr id="1492" name="Google Shape;1492;g2e2246deddd_1_1182"/>
          <p:cNvSpPr txBox="1"/>
          <p:nvPr/>
        </p:nvSpPr>
        <p:spPr>
          <a:xfrm>
            <a:off x="8047574" y="4760984"/>
            <a:ext cx="1906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1800" u="none" cap="none" strike="noStrike">
                <a:solidFill>
                  <a:schemeClr val="dk1"/>
                </a:solidFill>
                <a:latin typeface="Calibri"/>
                <a:ea typeface="Calibri"/>
                <a:cs typeface="Calibri"/>
                <a:sym typeface="Calibri"/>
              </a:rPr>
              <a:t>Anemómetro para la velocidad </a:t>
            </a:r>
            <a:endParaRPr i="0" sz="1800" u="none" cap="none" strike="noStrike">
              <a:solidFill>
                <a:srgbClr val="000000"/>
              </a:solidFill>
              <a:latin typeface="Calibri"/>
              <a:ea typeface="Calibri"/>
              <a:cs typeface="Calibri"/>
              <a:sym typeface="Calibri"/>
            </a:endParaRPr>
          </a:p>
        </p:txBody>
      </p:sp>
      <p:sp>
        <p:nvSpPr>
          <p:cNvPr id="1493" name="Google Shape;1493;g2e2246deddd_1_1182"/>
          <p:cNvSpPr txBox="1"/>
          <p:nvPr/>
        </p:nvSpPr>
        <p:spPr>
          <a:xfrm>
            <a:off x="7967812" y="2465528"/>
            <a:ext cx="1877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1800" u="none" cap="none" strike="noStrike">
                <a:solidFill>
                  <a:schemeClr val="dk1"/>
                </a:solidFill>
                <a:latin typeface="Calibri"/>
                <a:ea typeface="Calibri"/>
                <a:cs typeface="Calibri"/>
                <a:sym typeface="Calibri"/>
              </a:rPr>
              <a:t>Veleta de viento para la dirección  </a:t>
            </a:r>
            <a:endParaRPr i="0" sz="1800" u="none" cap="none" strike="noStrike">
              <a:solidFill>
                <a:srgbClr val="000000"/>
              </a:solidFill>
              <a:latin typeface="Calibri"/>
              <a:ea typeface="Calibri"/>
              <a:cs typeface="Calibri"/>
              <a:sym typeface="Calibri"/>
            </a:endParaRPr>
          </a:p>
        </p:txBody>
      </p:sp>
      <p:sp>
        <p:nvSpPr>
          <p:cNvPr id="1494" name="Google Shape;1494;g2e2246deddd_1_1182"/>
          <p:cNvSpPr txBox="1"/>
          <p:nvPr/>
        </p:nvSpPr>
        <p:spPr>
          <a:xfrm>
            <a:off x="2461411" y="2232098"/>
            <a:ext cx="1877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1800" u="none" cap="none" strike="noStrike">
                <a:solidFill>
                  <a:srgbClr val="000000"/>
                </a:solidFill>
                <a:latin typeface="Calibri"/>
                <a:ea typeface="Calibri"/>
                <a:cs typeface="Calibri"/>
                <a:sym typeface="Calibri"/>
              </a:rPr>
              <a:t>Barómetro para medir la </a:t>
            </a:r>
            <a:r>
              <a:rPr lang="es" sz="1800">
                <a:latin typeface="Calibri"/>
                <a:ea typeface="Calibri"/>
                <a:cs typeface="Calibri"/>
                <a:sym typeface="Calibri"/>
              </a:rPr>
              <a:t>presión</a:t>
            </a:r>
            <a:r>
              <a:rPr i="0" lang="es" sz="1800" u="none" cap="none" strike="noStrike">
                <a:solidFill>
                  <a:srgbClr val="000000"/>
                </a:solidFill>
                <a:latin typeface="Calibri"/>
                <a:ea typeface="Calibri"/>
                <a:cs typeface="Calibri"/>
                <a:sym typeface="Calibri"/>
              </a:rPr>
              <a:t> </a:t>
            </a:r>
            <a:endParaRPr i="0" sz="1800" u="none" cap="none" strike="noStrike">
              <a:solidFill>
                <a:srgbClr val="000000"/>
              </a:solidFill>
              <a:latin typeface="Calibri"/>
              <a:ea typeface="Calibri"/>
              <a:cs typeface="Calibri"/>
              <a:sym typeface="Calibri"/>
            </a:endParaRPr>
          </a:p>
        </p:txBody>
      </p:sp>
      <p:sp>
        <p:nvSpPr>
          <p:cNvPr id="1495" name="Google Shape;1495;g2e2246deddd_1_1182"/>
          <p:cNvSpPr txBox="1"/>
          <p:nvPr/>
        </p:nvSpPr>
        <p:spPr>
          <a:xfrm>
            <a:off x="2461411" y="4062694"/>
            <a:ext cx="18774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1800" u="none" cap="none" strike="noStrike">
                <a:solidFill>
                  <a:srgbClr val="000000"/>
                </a:solidFill>
                <a:latin typeface="Calibri"/>
                <a:ea typeface="Calibri"/>
                <a:cs typeface="Calibri"/>
                <a:sym typeface="Calibri"/>
              </a:rPr>
              <a:t>Altímetro para medir la altitud sobre el nivel del mar, lo que influye en la presión</a:t>
            </a:r>
            <a:endParaRPr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g272ee8196f6_0_1173"/>
          <p:cNvSpPr txBox="1"/>
          <p:nvPr>
            <p:ph type="title"/>
          </p:nvPr>
        </p:nvSpPr>
        <p:spPr>
          <a:xfrm>
            <a:off x="636325" y="780755"/>
            <a:ext cx="10919400" cy="73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Medición del viento</a:t>
            </a:r>
            <a:endParaRPr sz="3600"/>
          </a:p>
        </p:txBody>
      </p:sp>
      <p:pic>
        <p:nvPicPr>
          <p:cNvPr id="1502" name="Google Shape;1502;g272ee8196f6_0_1173"/>
          <p:cNvPicPr preferRelativeResize="0"/>
          <p:nvPr/>
        </p:nvPicPr>
        <p:blipFill rotWithShape="1">
          <a:blip r:embed="rId3">
            <a:alphaModFix/>
          </a:blip>
          <a:srcRect b="0" l="0" r="0" t="0"/>
          <a:stretch/>
        </p:blipFill>
        <p:spPr>
          <a:xfrm>
            <a:off x="8006099" y="1665451"/>
            <a:ext cx="3908076" cy="2653274"/>
          </a:xfrm>
          <a:prstGeom prst="rect">
            <a:avLst/>
          </a:prstGeom>
          <a:noFill/>
          <a:ln>
            <a:noFill/>
          </a:ln>
        </p:spPr>
      </p:pic>
      <p:pic>
        <p:nvPicPr>
          <p:cNvPr id="1503" name="Google Shape;1503;g272ee8196f6_0_1173"/>
          <p:cNvPicPr preferRelativeResize="0"/>
          <p:nvPr/>
        </p:nvPicPr>
        <p:blipFill rotWithShape="1">
          <a:blip r:embed="rId4">
            <a:alphaModFix/>
          </a:blip>
          <a:srcRect b="0" l="47976" r="0" t="2210"/>
          <a:stretch/>
        </p:blipFill>
        <p:spPr>
          <a:xfrm>
            <a:off x="6882025" y="3495973"/>
            <a:ext cx="2014241" cy="2539276"/>
          </a:xfrm>
          <a:prstGeom prst="rect">
            <a:avLst/>
          </a:prstGeom>
          <a:noFill/>
          <a:ln>
            <a:noFill/>
          </a:ln>
        </p:spPr>
      </p:pic>
      <p:pic>
        <p:nvPicPr>
          <p:cNvPr id="1504" name="Google Shape;1504;g272ee8196f6_0_1173"/>
          <p:cNvPicPr preferRelativeResize="0"/>
          <p:nvPr/>
        </p:nvPicPr>
        <p:blipFill rotWithShape="1">
          <a:blip r:embed="rId5">
            <a:alphaModFix/>
          </a:blip>
          <a:srcRect b="0" l="19345" r="19296" t="0"/>
          <a:stretch/>
        </p:blipFill>
        <p:spPr>
          <a:xfrm>
            <a:off x="3948050" y="1665450"/>
            <a:ext cx="2850050" cy="4369788"/>
          </a:xfrm>
          <a:prstGeom prst="rect">
            <a:avLst/>
          </a:prstGeom>
          <a:noFill/>
          <a:ln>
            <a:noFill/>
          </a:ln>
        </p:spPr>
      </p:pic>
      <p:pic>
        <p:nvPicPr>
          <p:cNvPr id="1505" name="Google Shape;1505;g272ee8196f6_0_1173"/>
          <p:cNvPicPr preferRelativeResize="0"/>
          <p:nvPr/>
        </p:nvPicPr>
        <p:blipFill>
          <a:blip r:embed="rId6">
            <a:alphaModFix/>
          </a:blip>
          <a:stretch>
            <a:fillRect/>
          </a:stretch>
        </p:blipFill>
        <p:spPr>
          <a:xfrm>
            <a:off x="583238" y="1665455"/>
            <a:ext cx="2850061" cy="2026215"/>
          </a:xfrm>
          <a:prstGeom prst="rect">
            <a:avLst/>
          </a:prstGeom>
          <a:noFill/>
          <a:ln>
            <a:noFill/>
          </a:ln>
        </p:spPr>
      </p:pic>
      <p:pic>
        <p:nvPicPr>
          <p:cNvPr id="1506" name="Google Shape;1506;g272ee8196f6_0_1173"/>
          <p:cNvPicPr preferRelativeResize="0"/>
          <p:nvPr/>
        </p:nvPicPr>
        <p:blipFill>
          <a:blip r:embed="rId7">
            <a:alphaModFix/>
          </a:blip>
          <a:stretch>
            <a:fillRect/>
          </a:stretch>
        </p:blipFill>
        <p:spPr>
          <a:xfrm>
            <a:off x="152400" y="4120225"/>
            <a:ext cx="3711726" cy="9191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g2e2246deddd_1_1194"/>
          <p:cNvSpPr txBox="1"/>
          <p:nvPr/>
        </p:nvSpPr>
        <p:spPr>
          <a:xfrm>
            <a:off x="5859527" y="2226310"/>
            <a:ext cx="5158105" cy="3309239"/>
          </a:xfrm>
          <a:prstGeom prst="rect">
            <a:avLst/>
          </a:prstGeom>
          <a:noFill/>
          <a:ln>
            <a:noFill/>
          </a:ln>
        </p:spPr>
        <p:txBody>
          <a:bodyPr anchorCtr="0" anchor="t" bIns="0" lIns="0" spcFirstLastPara="1" rIns="0" wrap="square" tIns="13325">
            <a:spAutoFit/>
          </a:bodyPr>
          <a:lstStyle/>
          <a:p>
            <a:pPr indent="0" lvl="0" marL="12701" marR="172094" rtl="0" algn="just">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La escala Beaufort es un sistema que nos ayuda  a estimar la fuerza del viento sin usar  instrumentos, sino sólo nuestra capacidad de  observación de los efectos del viento en el  entorno.</a:t>
            </a:r>
            <a:endParaRPr b="0" i="0" sz="2000" u="none" cap="none" strike="noStrike">
              <a:solidFill>
                <a:srgbClr val="000000"/>
              </a:solidFill>
              <a:latin typeface="Calibri"/>
              <a:ea typeface="Calibri"/>
              <a:cs typeface="Calibri"/>
              <a:sym typeface="Calibri"/>
            </a:endParaRPr>
          </a:p>
          <a:p>
            <a:pPr indent="0" lvl="0" marL="12701" marR="5080" rtl="0" algn="just">
              <a:lnSpc>
                <a:spcPct val="100000"/>
              </a:lnSpc>
              <a:spcBef>
                <a:spcPts val="1690"/>
              </a:spcBef>
              <a:spcAft>
                <a:spcPts val="0"/>
              </a:spcAft>
              <a:buNone/>
            </a:pPr>
            <a:r>
              <a:rPr b="0" i="0" lang="es" sz="2000" u="none" cap="none" strike="noStrike">
                <a:solidFill>
                  <a:srgbClr val="000000"/>
                </a:solidFill>
                <a:latin typeface="Calibri"/>
                <a:ea typeface="Calibri"/>
                <a:cs typeface="Calibri"/>
                <a:sym typeface="Calibri"/>
              </a:rPr>
              <a:t>Esta escala es muy importante, especialmente  cuando no tenemos anemómetros disponibles.  También nos puede ayudar a mejorar nuestra  capacidad de asombro y nuestras habilidades de  observación del entorno.</a:t>
            </a:r>
            <a:endParaRPr b="0" i="0" sz="2000" u="none" cap="none" strike="noStrike">
              <a:solidFill>
                <a:srgbClr val="000000"/>
              </a:solidFill>
              <a:latin typeface="Calibri"/>
              <a:ea typeface="Calibri"/>
              <a:cs typeface="Calibri"/>
              <a:sym typeface="Calibri"/>
            </a:endParaRPr>
          </a:p>
        </p:txBody>
      </p:sp>
      <p:sp>
        <p:nvSpPr>
          <p:cNvPr id="1512" name="Google Shape;1512;g2e2246deddd_1_1194"/>
          <p:cNvSpPr txBox="1"/>
          <p:nvPr>
            <p:ph type="title"/>
          </p:nvPr>
        </p:nvSpPr>
        <p:spPr>
          <a:xfrm>
            <a:off x="1495050" y="886100"/>
            <a:ext cx="9522600" cy="512100"/>
          </a:xfrm>
          <a:prstGeom prst="rect">
            <a:avLst/>
          </a:prstGeom>
          <a:noFill/>
          <a:ln>
            <a:noFill/>
          </a:ln>
        </p:spPr>
        <p:txBody>
          <a:bodyPr anchorCtr="0" anchor="ctr" bIns="0" lIns="0" spcFirstLastPara="1" rIns="0" wrap="square" tIns="13325">
            <a:spAutoFit/>
          </a:bodyPr>
          <a:lstStyle/>
          <a:p>
            <a:pPr indent="0" lvl="0" marL="12701" rtl="0" algn="ctr">
              <a:lnSpc>
                <a:spcPct val="90000"/>
              </a:lnSpc>
              <a:spcBef>
                <a:spcPts val="105"/>
              </a:spcBef>
              <a:spcAft>
                <a:spcPts val="0"/>
              </a:spcAft>
              <a:buSzPts val="4000"/>
              <a:buNone/>
            </a:pPr>
            <a:r>
              <a:rPr b="1" lang="es" sz="3600"/>
              <a:t>La velocidad del viento se puede medir </a:t>
            </a:r>
            <a:endParaRPr b="1" sz="3600"/>
          </a:p>
        </p:txBody>
      </p:sp>
      <p:pic>
        <p:nvPicPr>
          <p:cNvPr id="1513" name="Google Shape;1513;g2e2246deddd_1_1194"/>
          <p:cNvPicPr preferRelativeResize="0"/>
          <p:nvPr/>
        </p:nvPicPr>
        <p:blipFill rotWithShape="1">
          <a:blip r:embed="rId3">
            <a:alphaModFix/>
          </a:blip>
          <a:srcRect b="0" l="0" r="0" t="0"/>
          <a:stretch/>
        </p:blipFill>
        <p:spPr>
          <a:xfrm>
            <a:off x="1495044" y="2014728"/>
            <a:ext cx="3656076" cy="3573779"/>
          </a:xfrm>
          <a:prstGeom prst="rect">
            <a:avLst/>
          </a:prstGeom>
          <a:noFill/>
          <a:ln>
            <a:noFill/>
          </a:ln>
        </p:spPr>
      </p:pic>
      <p:sp>
        <p:nvSpPr>
          <p:cNvPr id="1514" name="Google Shape;1514;g2e2246deddd_1_1194"/>
          <p:cNvSpPr txBox="1"/>
          <p:nvPr/>
        </p:nvSpPr>
        <p:spPr>
          <a:xfrm>
            <a:off x="2605533" y="5681574"/>
            <a:ext cx="1433195" cy="320601"/>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1" i="0" lang="es" sz="2000" u="none" cap="none" strike="noStrike">
                <a:solidFill>
                  <a:srgbClr val="000000"/>
                </a:solidFill>
                <a:latin typeface="Calibri"/>
                <a:ea typeface="Calibri"/>
                <a:cs typeface="Calibri"/>
                <a:sym typeface="Calibri"/>
              </a:rPr>
              <a:t>Anemómetro</a:t>
            </a:r>
            <a:endParaRPr b="0" i="0" sz="2000" u="none" cap="none" strike="noStrike">
              <a:solidFill>
                <a:srgbClr val="000000"/>
              </a:solidFill>
              <a:latin typeface="Calibri"/>
              <a:ea typeface="Calibri"/>
              <a:cs typeface="Calibri"/>
              <a:sym typeface="Calibri"/>
            </a:endParaRPr>
          </a:p>
        </p:txBody>
      </p:sp>
      <p:sp>
        <p:nvSpPr>
          <p:cNvPr id="1515" name="Google Shape;1515;g2e2246deddd_1_1194"/>
          <p:cNvSpPr txBox="1"/>
          <p:nvPr/>
        </p:nvSpPr>
        <p:spPr>
          <a:xfrm>
            <a:off x="1884680" y="1457325"/>
            <a:ext cx="2556510" cy="443070"/>
          </a:xfrm>
          <a:prstGeom prst="rect">
            <a:avLst/>
          </a:prstGeom>
          <a:noFill/>
          <a:ln>
            <a:noFill/>
          </a:ln>
        </p:spPr>
        <p:txBody>
          <a:bodyPr anchorCtr="0" anchor="t" bIns="0" lIns="0" spcFirstLastPara="1" rIns="0" wrap="square" tIns="12050">
            <a:spAutoFit/>
          </a:bodyPr>
          <a:lstStyle/>
          <a:p>
            <a:pPr indent="0" lvl="0" marL="12701" marR="0" rtl="0" algn="l">
              <a:lnSpc>
                <a:spcPct val="100000"/>
              </a:lnSpc>
              <a:spcBef>
                <a:spcPts val="0"/>
              </a:spcBef>
              <a:spcAft>
                <a:spcPts val="0"/>
              </a:spcAft>
              <a:buNone/>
            </a:pPr>
            <a:r>
              <a:rPr b="0" i="0" lang="es" sz="2800" u="none" cap="none" strike="noStrike">
                <a:solidFill>
                  <a:srgbClr val="000000"/>
                </a:solidFill>
                <a:latin typeface="Calibri"/>
                <a:ea typeface="Calibri"/>
                <a:cs typeface="Calibri"/>
                <a:sym typeface="Calibri"/>
              </a:rPr>
              <a:t>Con anemómetro</a:t>
            </a:r>
            <a:endParaRPr b="0" i="0" sz="2800" u="none" cap="none" strike="noStrike">
              <a:solidFill>
                <a:srgbClr val="000000"/>
              </a:solidFill>
              <a:latin typeface="Calibri"/>
              <a:ea typeface="Calibri"/>
              <a:cs typeface="Calibri"/>
              <a:sym typeface="Calibri"/>
            </a:endParaRPr>
          </a:p>
        </p:txBody>
      </p:sp>
      <p:sp>
        <p:nvSpPr>
          <p:cNvPr id="1516" name="Google Shape;1516;g2e2246deddd_1_1194"/>
          <p:cNvSpPr txBox="1"/>
          <p:nvPr/>
        </p:nvSpPr>
        <p:spPr>
          <a:xfrm>
            <a:off x="7352793" y="1470153"/>
            <a:ext cx="2451735" cy="443070"/>
          </a:xfrm>
          <a:prstGeom prst="rect">
            <a:avLst/>
          </a:prstGeom>
          <a:noFill/>
          <a:ln>
            <a:noFill/>
          </a:ln>
        </p:spPr>
        <p:txBody>
          <a:bodyPr anchorCtr="0" anchor="t" bIns="0" lIns="0" spcFirstLastPara="1" rIns="0" wrap="square" tIns="12050">
            <a:spAutoFit/>
          </a:bodyPr>
          <a:lstStyle/>
          <a:p>
            <a:pPr indent="0" lvl="0" marL="12701" marR="0" rtl="0" algn="l">
              <a:lnSpc>
                <a:spcPct val="100000"/>
              </a:lnSpc>
              <a:spcBef>
                <a:spcPts val="0"/>
              </a:spcBef>
              <a:spcAft>
                <a:spcPts val="0"/>
              </a:spcAft>
              <a:buNone/>
            </a:pPr>
            <a:r>
              <a:rPr b="0" i="0" lang="es" sz="2800" u="none" cap="none" strike="noStrike">
                <a:solidFill>
                  <a:srgbClr val="000000"/>
                </a:solidFill>
                <a:latin typeface="Calibri"/>
                <a:ea typeface="Calibri"/>
                <a:cs typeface="Calibri"/>
                <a:sym typeface="Calibri"/>
              </a:rPr>
              <a:t>Sin instrumentos</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g272ee8196f6_0_1203"/>
          <p:cNvSpPr txBox="1"/>
          <p:nvPr>
            <p:ph type="title"/>
          </p:nvPr>
        </p:nvSpPr>
        <p:spPr>
          <a:xfrm>
            <a:off x="636300" y="780756"/>
            <a:ext cx="10919400" cy="699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Escala de vientos de Beaufort en Mar y en Tierra</a:t>
            </a:r>
            <a:endParaRPr sz="3600"/>
          </a:p>
        </p:txBody>
      </p:sp>
      <p:graphicFrame>
        <p:nvGraphicFramePr>
          <p:cNvPr id="1523" name="Google Shape;1523;g272ee8196f6_0_1203"/>
          <p:cNvGraphicFramePr/>
          <p:nvPr/>
        </p:nvGraphicFramePr>
        <p:xfrm>
          <a:off x="119796" y="1705039"/>
          <a:ext cx="3000000" cy="3000000"/>
        </p:xfrm>
        <a:graphic>
          <a:graphicData uri="http://schemas.openxmlformats.org/drawingml/2006/table">
            <a:tbl>
              <a:tblPr>
                <a:noFill/>
                <a:tableStyleId>{D013129B-CF45-4FDB-8C22-678D750F99BC}</a:tableStyleId>
              </a:tblPr>
              <a:tblGrid>
                <a:gridCol w="745800"/>
                <a:gridCol w="962950"/>
                <a:gridCol w="947100"/>
                <a:gridCol w="1810200"/>
                <a:gridCol w="2723825"/>
                <a:gridCol w="4729925"/>
              </a:tblGrid>
              <a:tr h="274575">
                <a:tc>
                  <a:txBody>
                    <a:bodyPr/>
                    <a:lstStyle/>
                    <a:p>
                      <a:pPr indent="0" lvl="0" marL="0" marR="0" rtl="0" algn="ctr">
                        <a:lnSpc>
                          <a:spcPct val="100000"/>
                        </a:lnSpc>
                        <a:spcBef>
                          <a:spcPts val="0"/>
                        </a:spcBef>
                        <a:spcAft>
                          <a:spcPts val="0"/>
                        </a:spcAft>
                        <a:buNone/>
                      </a:pPr>
                      <a:r>
                        <a:rPr b="1" lang="es" sz="1000" u="none" cap="none" strike="noStrike">
                          <a:latin typeface="Calibri"/>
                          <a:ea typeface="Calibri"/>
                          <a:cs typeface="Calibri"/>
                          <a:sym typeface="Calibri"/>
                        </a:rPr>
                        <a:t>Número de Beaufort</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EAECF0"/>
                    </a:solidFill>
                  </a:tcPr>
                </a:tc>
                <a:tc>
                  <a:txBody>
                    <a:bodyPr/>
                    <a:lstStyle/>
                    <a:p>
                      <a:pPr indent="0" lvl="0" marL="0" marR="0" rtl="0" algn="ctr">
                        <a:lnSpc>
                          <a:spcPct val="100000"/>
                        </a:lnSpc>
                        <a:spcBef>
                          <a:spcPts val="0"/>
                        </a:spcBef>
                        <a:spcAft>
                          <a:spcPts val="0"/>
                        </a:spcAft>
                        <a:buNone/>
                      </a:pPr>
                      <a:r>
                        <a:rPr b="1" lang="es" sz="1000" u="none" cap="none" strike="noStrike">
                          <a:latin typeface="Calibri"/>
                          <a:ea typeface="Calibri"/>
                          <a:cs typeface="Calibri"/>
                          <a:sym typeface="Calibri"/>
                        </a:rPr>
                        <a:t>Velocidad del viento (km/h)</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EAECF0"/>
                    </a:solidFill>
                  </a:tcPr>
                </a:tc>
                <a:tc>
                  <a:txBody>
                    <a:bodyPr/>
                    <a:lstStyle/>
                    <a:p>
                      <a:pPr indent="0" lvl="0" marL="0" marR="0" rtl="0" algn="ctr">
                        <a:lnSpc>
                          <a:spcPct val="100000"/>
                        </a:lnSpc>
                        <a:spcBef>
                          <a:spcPts val="0"/>
                        </a:spcBef>
                        <a:spcAft>
                          <a:spcPts val="0"/>
                        </a:spcAft>
                        <a:buNone/>
                      </a:pPr>
                      <a:r>
                        <a:rPr b="1" lang="es" sz="1000" u="none" cap="none" strike="noStrike">
                          <a:latin typeface="Calibri"/>
                          <a:ea typeface="Calibri"/>
                          <a:cs typeface="Calibri"/>
                          <a:sym typeface="Calibri"/>
                        </a:rPr>
                        <a:t>Nudos (millas náuticas/h)</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EAECF0"/>
                    </a:solidFill>
                  </a:tcPr>
                </a:tc>
                <a:tc>
                  <a:txBody>
                    <a:bodyPr/>
                    <a:lstStyle/>
                    <a:p>
                      <a:pPr indent="0" lvl="0" marL="0" marR="0" rtl="0" algn="ctr">
                        <a:lnSpc>
                          <a:spcPct val="100000"/>
                        </a:lnSpc>
                        <a:spcBef>
                          <a:spcPts val="0"/>
                        </a:spcBef>
                        <a:spcAft>
                          <a:spcPts val="0"/>
                        </a:spcAft>
                        <a:buNone/>
                      </a:pPr>
                      <a:r>
                        <a:rPr b="1" lang="es" sz="1000" u="none" cap="none" strike="noStrike">
                          <a:latin typeface="Calibri"/>
                          <a:ea typeface="Calibri"/>
                          <a:cs typeface="Calibri"/>
                          <a:sym typeface="Calibri"/>
                        </a:rPr>
                        <a:t>Denominación</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EAECF0"/>
                    </a:solidFill>
                  </a:tcPr>
                </a:tc>
                <a:tc>
                  <a:txBody>
                    <a:bodyPr/>
                    <a:lstStyle/>
                    <a:p>
                      <a:pPr indent="0" lvl="0" marL="0" marR="0" rtl="0" algn="ctr">
                        <a:lnSpc>
                          <a:spcPct val="100000"/>
                        </a:lnSpc>
                        <a:spcBef>
                          <a:spcPts val="0"/>
                        </a:spcBef>
                        <a:spcAft>
                          <a:spcPts val="0"/>
                        </a:spcAft>
                        <a:buNone/>
                      </a:pPr>
                      <a:r>
                        <a:rPr b="1" lang="es" sz="1000" u="none" cap="none" strike="noStrike">
                          <a:latin typeface="Calibri"/>
                          <a:ea typeface="Calibri"/>
                          <a:cs typeface="Calibri"/>
                          <a:sym typeface="Calibri"/>
                        </a:rPr>
                        <a:t>Aspecto del mar</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EAECF0"/>
                    </a:solidFill>
                  </a:tcPr>
                </a:tc>
                <a:tc>
                  <a:txBody>
                    <a:bodyPr/>
                    <a:lstStyle/>
                    <a:p>
                      <a:pPr indent="0" lvl="0" marL="0" marR="0" rtl="0" algn="ctr">
                        <a:lnSpc>
                          <a:spcPct val="100000"/>
                        </a:lnSpc>
                        <a:spcBef>
                          <a:spcPts val="0"/>
                        </a:spcBef>
                        <a:spcAft>
                          <a:spcPts val="0"/>
                        </a:spcAft>
                        <a:buNone/>
                      </a:pPr>
                      <a:r>
                        <a:rPr b="1" lang="es" sz="1000" u="none" cap="none" strike="noStrike">
                          <a:latin typeface="Calibri"/>
                          <a:ea typeface="Calibri"/>
                          <a:cs typeface="Calibri"/>
                          <a:sym typeface="Calibri"/>
                        </a:rPr>
                        <a:t>Efectos en tierra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EAECF0"/>
                    </a:solidFill>
                  </a:tcPr>
                </a:tc>
              </a:tr>
              <a:tr h="126150">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0</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0 a 1</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&lt; 1</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Calma</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Despejado</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Calma, el humo asciende verticalmente</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126150">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1</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CCFF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2 a 5</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1 a 3</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Ventolina</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Pequeñas olas, pero sin espuma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El humo indica la dirección del viento</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269600">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2</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99FF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6 a 11</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4 a 6</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Flojito</a:t>
                      </a:r>
                      <a:r>
                        <a:rPr lang="es" sz="1000" u="none" cap="none" strike="noStrike">
                          <a:latin typeface="Calibri"/>
                          <a:ea typeface="Calibri"/>
                          <a:cs typeface="Calibri"/>
                          <a:sym typeface="Calibri"/>
                        </a:rPr>
                        <a:t> (Brisa muy débil)</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Crestas de apariencia vítrea, sin romper</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Se caen las hojas de los árboles, empiezan a moverse los molinos de los campos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126150">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3</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66FF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12 a 19</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7 a 10</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Flojo</a:t>
                      </a:r>
                      <a:r>
                        <a:rPr lang="es" sz="1000" u="none" cap="none" strike="noStrike">
                          <a:latin typeface="Calibri"/>
                          <a:ea typeface="Calibri"/>
                          <a:cs typeface="Calibri"/>
                          <a:sym typeface="Calibri"/>
                        </a:rPr>
                        <a:t> (Brisa Ligera)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Pequeñas olas, crestas rompientes.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Se agitan las hojas, ondulan las banderas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233325">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4</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FF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20 a 28</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11 a 16</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Bonancible</a:t>
                      </a:r>
                      <a:r>
                        <a:rPr lang="es" sz="1000" u="none" cap="none" strike="noStrike">
                          <a:latin typeface="Calibri"/>
                          <a:ea typeface="Calibri"/>
                          <a:cs typeface="Calibri"/>
                          <a:sym typeface="Calibri"/>
                        </a:rPr>
                        <a:t> (Brisa moderada)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Borreguillos numerosos, olas cada vez más largas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Se levanta polvo y papeles, se agitan las copas de los árboles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237425">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5</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CC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29 a 38</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17 a 21</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Fresquito</a:t>
                      </a:r>
                      <a:r>
                        <a:rPr lang="es" sz="1000" u="none" cap="none" strike="noStrike">
                          <a:latin typeface="Calibri"/>
                          <a:ea typeface="Calibri"/>
                          <a:cs typeface="Calibri"/>
                          <a:sym typeface="Calibri"/>
                        </a:rPr>
                        <a:t> (Brisa fresca)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Olas medianas y alargadas, borreguillos muy abundantes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Pequeños movimientos de los árboles, superficie de los lagos ondulada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269600">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6</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99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39 a 49</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22 a 27</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Fresco</a:t>
                      </a:r>
                      <a:r>
                        <a:rPr lang="es" sz="1000" u="none" cap="none" strike="noStrike">
                          <a:latin typeface="Calibri"/>
                          <a:ea typeface="Calibri"/>
                          <a:cs typeface="Calibri"/>
                          <a:sym typeface="Calibri"/>
                        </a:rPr>
                        <a:t> (Brisa fuerte)</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Comienzan a formarse olas grandes, crestas rompientes, espuma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Se mueven las ramas de los árboles, dificultad para mantener abierto el paraguas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237425">
                <a:tc>
                  <a:txBody>
                    <a:bodyPr/>
                    <a:lstStyle/>
                    <a:p>
                      <a:pPr indent="0" lvl="0" marL="0" marR="0" rtl="0" algn="ctr">
                        <a:lnSpc>
                          <a:spcPct val="100000"/>
                        </a:lnSpc>
                        <a:spcBef>
                          <a:spcPts val="0"/>
                        </a:spcBef>
                        <a:spcAft>
                          <a:spcPts val="0"/>
                        </a:spcAft>
                        <a:buNone/>
                      </a:pPr>
                      <a:r>
                        <a:rPr lang="es" sz="1000" u="none" cap="none" strike="noStrike">
                          <a:solidFill>
                            <a:srgbClr val="FFFFFF"/>
                          </a:solidFill>
                          <a:latin typeface="Calibri"/>
                          <a:ea typeface="Calibri"/>
                          <a:cs typeface="Calibri"/>
                          <a:sym typeface="Calibri"/>
                        </a:rPr>
                        <a:t>7</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66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50 a 61</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28 a 33</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Frescachón</a:t>
                      </a:r>
                      <a:r>
                        <a:rPr lang="es" sz="1000" u="none" cap="none" strike="noStrike">
                          <a:latin typeface="Calibri"/>
                          <a:ea typeface="Calibri"/>
                          <a:cs typeface="Calibri"/>
                          <a:sym typeface="Calibri"/>
                        </a:rPr>
                        <a:t> (Viento fuerte)</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Mar gruesa, con espuma arrastrada en dirección del viento</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Se mueven los árboles grandes, dificultad para caminar contra el viento</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342200">
                <a:tc>
                  <a:txBody>
                    <a:bodyPr/>
                    <a:lstStyle/>
                    <a:p>
                      <a:pPr indent="0" lvl="0" marL="0" marR="0" rtl="0" algn="ctr">
                        <a:lnSpc>
                          <a:spcPct val="100000"/>
                        </a:lnSpc>
                        <a:spcBef>
                          <a:spcPts val="0"/>
                        </a:spcBef>
                        <a:spcAft>
                          <a:spcPts val="0"/>
                        </a:spcAft>
                        <a:buNone/>
                      </a:pPr>
                      <a:r>
                        <a:rPr lang="es" sz="1000" u="none" cap="none" strike="noStrike">
                          <a:solidFill>
                            <a:srgbClr val="FFFFFF"/>
                          </a:solidFill>
                          <a:latin typeface="Calibri"/>
                          <a:ea typeface="Calibri"/>
                          <a:cs typeface="Calibri"/>
                          <a:sym typeface="Calibri"/>
                        </a:rPr>
                        <a:t>8</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00FF"/>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62 a 74</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34 a 40</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Temporal</a:t>
                      </a:r>
                      <a:r>
                        <a:rPr lang="es" sz="1000" u="none" cap="none" strike="noStrike">
                          <a:latin typeface="Calibri"/>
                          <a:ea typeface="Calibri"/>
                          <a:cs typeface="Calibri"/>
                          <a:sym typeface="Calibri"/>
                        </a:rPr>
                        <a:t> (Viento duro)</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Grandes olas rompientes, franjas de espuma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Se quiebran las copas de los árboles, circulación de personas muy difícil, los vehículos se mueven por sí mismos.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378500">
                <a:tc>
                  <a:txBody>
                    <a:bodyPr/>
                    <a:lstStyle/>
                    <a:p>
                      <a:pPr indent="0" lvl="0" marL="0" marR="0" rtl="0" algn="ctr">
                        <a:lnSpc>
                          <a:spcPct val="100000"/>
                        </a:lnSpc>
                        <a:spcBef>
                          <a:spcPts val="0"/>
                        </a:spcBef>
                        <a:spcAft>
                          <a:spcPts val="0"/>
                        </a:spcAft>
                        <a:buNone/>
                      </a:pPr>
                      <a:r>
                        <a:rPr lang="es" sz="1000" u="none" cap="none" strike="noStrike">
                          <a:solidFill>
                            <a:srgbClr val="FFFFFF"/>
                          </a:solidFill>
                          <a:latin typeface="Calibri"/>
                          <a:ea typeface="Calibri"/>
                          <a:cs typeface="Calibri"/>
                          <a:sym typeface="Calibri"/>
                        </a:rPr>
                        <a:t>9</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00CC"/>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75 a 88</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41 a 47</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Temporal fuerte</a:t>
                      </a:r>
                      <a:r>
                        <a:rPr lang="es" sz="1000" u="none" cap="none" strike="noStrike">
                          <a:latin typeface="Calibri"/>
                          <a:ea typeface="Calibri"/>
                          <a:cs typeface="Calibri"/>
                          <a:sym typeface="Calibri"/>
                        </a:rPr>
                        <a:t> (Muy duro)</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Olas muy grandes, rompientes. Visibilidad mermada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Daños en árboles, imposible caminar con normalidad. Se empiezan a dañar las construcciones. Arrastre de vehículos.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378500">
                <a:tc>
                  <a:txBody>
                    <a:bodyPr/>
                    <a:lstStyle/>
                    <a:p>
                      <a:pPr indent="0" lvl="0" marL="0" marR="0" rtl="0" algn="ctr">
                        <a:lnSpc>
                          <a:spcPct val="100000"/>
                        </a:lnSpc>
                        <a:spcBef>
                          <a:spcPts val="0"/>
                        </a:spcBef>
                        <a:spcAft>
                          <a:spcPts val="0"/>
                        </a:spcAft>
                        <a:buNone/>
                      </a:pPr>
                      <a:r>
                        <a:rPr lang="es" sz="1000" u="none" cap="none" strike="noStrike">
                          <a:solidFill>
                            <a:srgbClr val="FFFFFF"/>
                          </a:solidFill>
                          <a:latin typeface="Calibri"/>
                          <a:ea typeface="Calibri"/>
                          <a:cs typeface="Calibri"/>
                          <a:sym typeface="Calibri"/>
                        </a:rPr>
                        <a:t>10</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0099"/>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89 a 102</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48 a 55</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Temporal duro</a:t>
                      </a:r>
                      <a:r>
                        <a:rPr lang="es" sz="1000" u="none" cap="none" strike="noStrike">
                          <a:latin typeface="Calibri"/>
                          <a:ea typeface="Calibri"/>
                          <a:cs typeface="Calibri"/>
                          <a:sym typeface="Calibri"/>
                        </a:rPr>
                        <a:t> (Temporal)</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Olas muy gruesas con crestas empenachadas. Superficie del mar blanca.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Árboles arrancados, daños en la estructura de las construcciones. Daños mayores en objetos a la intemperie.</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378500">
                <a:tc>
                  <a:txBody>
                    <a:bodyPr/>
                    <a:lstStyle/>
                    <a:p>
                      <a:pPr indent="0" lvl="0" marL="0" marR="0" rtl="0" algn="ctr">
                        <a:lnSpc>
                          <a:spcPct val="100000"/>
                        </a:lnSpc>
                        <a:spcBef>
                          <a:spcPts val="0"/>
                        </a:spcBef>
                        <a:spcAft>
                          <a:spcPts val="0"/>
                        </a:spcAft>
                        <a:buNone/>
                      </a:pPr>
                      <a:r>
                        <a:rPr lang="es" sz="1000" u="none" cap="none" strike="noStrike">
                          <a:solidFill>
                            <a:srgbClr val="FFFFFF"/>
                          </a:solidFill>
                          <a:latin typeface="Calibri"/>
                          <a:ea typeface="Calibri"/>
                          <a:cs typeface="Calibri"/>
                          <a:sym typeface="Calibri"/>
                        </a:rPr>
                        <a:t>11</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0066"/>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103 a 117</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56 a 63</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Temporal muy duro</a:t>
                      </a:r>
                      <a:r>
                        <a:rPr lang="es" sz="1000" u="none" cap="none" strike="noStrike">
                          <a:latin typeface="Calibri"/>
                          <a:ea typeface="Calibri"/>
                          <a:cs typeface="Calibri"/>
                          <a:sym typeface="Calibri"/>
                        </a:rPr>
                        <a:t> (Borrasca)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Olas excepcionalmente grandes, mar completamente blanca, visibilidad muy reducida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Destrucción en todas partes, lluvias muy intensas, inundaciones muy altas. Voladura de personas y de otros muchos objetos.</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r h="305900">
                <a:tc>
                  <a:txBody>
                    <a:bodyPr/>
                    <a:lstStyle/>
                    <a:p>
                      <a:pPr indent="0" lvl="0" marL="0" marR="0" rtl="0" algn="ctr">
                        <a:lnSpc>
                          <a:spcPct val="100000"/>
                        </a:lnSpc>
                        <a:spcBef>
                          <a:spcPts val="0"/>
                        </a:spcBef>
                        <a:spcAft>
                          <a:spcPts val="0"/>
                        </a:spcAft>
                        <a:buNone/>
                      </a:pPr>
                      <a:r>
                        <a:rPr lang="es" sz="1000" u="none" cap="none" strike="noStrike">
                          <a:solidFill>
                            <a:srgbClr val="FFFFFF"/>
                          </a:solidFill>
                          <a:latin typeface="Calibri"/>
                          <a:ea typeface="Calibri"/>
                          <a:cs typeface="Calibri"/>
                          <a:sym typeface="Calibri"/>
                        </a:rPr>
                        <a:t>12</a:t>
                      </a:r>
                      <a:endParaRPr sz="1000" u="none" cap="none" strike="noStrike">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000050"/>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+ 118</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ctr">
                        <a:lnSpc>
                          <a:spcPct val="100000"/>
                        </a:lnSpc>
                        <a:spcBef>
                          <a:spcPts val="0"/>
                        </a:spcBef>
                        <a:spcAft>
                          <a:spcPts val="0"/>
                        </a:spcAft>
                        <a:buNone/>
                      </a:pPr>
                      <a:r>
                        <a:rPr lang="es" sz="1000" u="none" cap="none" strike="noStrike">
                          <a:latin typeface="Calibri"/>
                          <a:ea typeface="Calibri"/>
                          <a:cs typeface="Calibri"/>
                          <a:sym typeface="Calibri"/>
                        </a:rPr>
                        <a:t>+64</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b="1" lang="es" sz="1000" u="none" cap="none" strike="noStrike">
                          <a:latin typeface="Calibri"/>
                          <a:ea typeface="Calibri"/>
                          <a:cs typeface="Calibri"/>
                          <a:sym typeface="Calibri"/>
                        </a:rPr>
                        <a:t>Temporal huracanado</a:t>
                      </a:r>
                      <a:r>
                        <a:rPr lang="es" sz="1000" u="none" cap="none" strike="noStrike">
                          <a:latin typeface="Calibri"/>
                          <a:ea typeface="Calibri"/>
                          <a:cs typeface="Calibri"/>
                          <a:sym typeface="Calibri"/>
                        </a:rPr>
                        <a:t> (Huracán)</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Olas excepcionalmente grandes, mar blanca, visibilidad nula</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c>
                  <a:txBody>
                    <a:bodyPr/>
                    <a:lstStyle/>
                    <a:p>
                      <a:pPr indent="0" lvl="0" marL="0" marR="0" rtl="0" algn="l">
                        <a:lnSpc>
                          <a:spcPct val="100000"/>
                        </a:lnSpc>
                        <a:spcBef>
                          <a:spcPts val="0"/>
                        </a:spcBef>
                        <a:spcAft>
                          <a:spcPts val="0"/>
                        </a:spcAft>
                        <a:buNone/>
                      </a:pPr>
                      <a:r>
                        <a:rPr lang="es" sz="1000" u="none" cap="none" strike="noStrike">
                          <a:latin typeface="Calibri"/>
                          <a:ea typeface="Calibri"/>
                          <a:cs typeface="Calibri"/>
                          <a:sym typeface="Calibri"/>
                        </a:rPr>
                        <a:t>Voladura de vehículos, árboles, casas, techos y personas. Puede </a:t>
                      </a:r>
                      <a:r>
                        <a:rPr lang="es" sz="1000" u="none" cap="none" strike="noStrike">
                          <a:solidFill>
                            <a:schemeClr val="dk1"/>
                          </a:solidFill>
                          <a:latin typeface="Calibri"/>
                          <a:ea typeface="Calibri"/>
                          <a:cs typeface="Calibri"/>
                          <a:sym typeface="Calibri"/>
                        </a:rPr>
                        <a:t>generar un huracán o tifón</a:t>
                      </a:r>
                      <a:endParaRPr sz="1000">
                        <a:latin typeface="Calibri"/>
                        <a:ea typeface="Calibri"/>
                        <a:cs typeface="Calibri"/>
                        <a:sym typeface="Calibri"/>
                      </a:endParaRPr>
                    </a:p>
                  </a:txBody>
                  <a:tcPr marT="10175" marB="10175" marR="20325" marL="20325" anchor="ctr">
                    <a:lnL cap="flat" cmpd="sng" w="9525">
                      <a:solidFill>
                        <a:srgbClr val="A2A9B1"/>
                      </a:solidFill>
                      <a:prstDash val="solid"/>
                      <a:round/>
                      <a:headEnd len="sm" w="sm" type="none"/>
                      <a:tailEnd len="sm" w="sm" type="none"/>
                    </a:lnL>
                    <a:lnR cap="flat" cmpd="sng" w="9525">
                      <a:solidFill>
                        <a:srgbClr val="A2A9B1"/>
                      </a:solidFill>
                      <a:prstDash val="solid"/>
                      <a:round/>
                      <a:headEnd len="sm" w="sm" type="none"/>
                      <a:tailEnd len="sm" w="sm" type="none"/>
                    </a:lnR>
                    <a:lnT cap="flat" cmpd="sng" w="9525">
                      <a:solidFill>
                        <a:srgbClr val="A2A9B1"/>
                      </a:solidFill>
                      <a:prstDash val="solid"/>
                      <a:round/>
                      <a:headEnd len="sm" w="sm" type="none"/>
                      <a:tailEnd len="sm" w="sm" type="none"/>
                    </a:lnT>
                    <a:lnB cap="flat" cmpd="sng" w="9525">
                      <a:solidFill>
                        <a:srgbClr val="A2A9B1"/>
                      </a:solidFill>
                      <a:prstDash val="solid"/>
                      <a:round/>
                      <a:headEnd len="sm" w="sm" type="none"/>
                      <a:tailEnd len="sm" w="sm" type="none"/>
                    </a:lnB>
                    <a:solidFill>
                      <a:srgbClr val="F8F9FA"/>
                    </a:solidFill>
                  </a:tcPr>
                </a:tc>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g2e2246deddd_1_1222"/>
          <p:cNvSpPr txBox="1"/>
          <p:nvPr/>
        </p:nvSpPr>
        <p:spPr>
          <a:xfrm>
            <a:off x="1096560" y="1078369"/>
            <a:ext cx="10352700" cy="1167300"/>
          </a:xfrm>
          <a:prstGeom prst="rect">
            <a:avLst/>
          </a:prstGeom>
          <a:noFill/>
          <a:ln>
            <a:noFill/>
          </a:ln>
        </p:spPr>
        <p:txBody>
          <a:bodyPr anchorCtr="0" anchor="t" bIns="0" lIns="0" spcFirstLastPara="1" rIns="0" wrap="square" tIns="0">
            <a:spAutoFit/>
          </a:bodyPr>
          <a:lstStyle/>
          <a:p>
            <a:pPr indent="0" lvl="0" marL="0" marR="0" rtl="0" algn="just">
              <a:lnSpc>
                <a:spcPct val="108000"/>
              </a:lnSpc>
              <a:spcBef>
                <a:spcPts val="0"/>
              </a:spcBef>
              <a:spcAft>
                <a:spcPts val="0"/>
              </a:spcAft>
              <a:buNone/>
            </a:pPr>
            <a:r>
              <a:rPr i="0" lang="es" sz="2400" u="none" cap="none" strike="noStrike">
                <a:solidFill>
                  <a:srgbClr val="002060"/>
                </a:solidFill>
                <a:latin typeface="Calibri"/>
                <a:ea typeface="Calibri"/>
                <a:cs typeface="Calibri"/>
                <a:sym typeface="Calibri"/>
              </a:rPr>
              <a:t>La escala fue originalmente propuesta por Francis Beaufort en 1805 (quien posteriormente  fue el Almirante Sir Francis, Hidrógrafo de la Royal Navy), que vivió entre 1774 y 1857.</a:t>
            </a:r>
            <a:endParaRPr i="0" sz="2400" u="none" cap="none" strike="noStrike">
              <a:solidFill>
                <a:srgbClr val="000000"/>
              </a:solidFill>
              <a:latin typeface="Calibri"/>
              <a:ea typeface="Calibri"/>
              <a:cs typeface="Calibri"/>
              <a:sym typeface="Calibri"/>
            </a:endParaRPr>
          </a:p>
        </p:txBody>
      </p:sp>
      <p:sp>
        <p:nvSpPr>
          <p:cNvPr descr="Francis Beaufort - Wikipedia" id="1529" name="Google Shape;1529;g2e2246deddd_1_1222"/>
          <p:cNvSpPr/>
          <p:nvPr/>
        </p:nvSpPr>
        <p:spPr>
          <a:xfrm>
            <a:off x="4577120" y="2468820"/>
            <a:ext cx="2872804" cy="3570161"/>
          </a:xfrm>
          <a:custGeom>
            <a:rect b="b" l="l" r="r" t="t"/>
            <a:pathLst>
              <a:path extrusionOk="0" h="7140321" w="5745607">
                <a:moveTo>
                  <a:pt x="0" y="0"/>
                </a:moveTo>
                <a:lnTo>
                  <a:pt x="5745607" y="0"/>
                </a:lnTo>
                <a:lnTo>
                  <a:pt x="5745607" y="7140321"/>
                </a:lnTo>
                <a:lnTo>
                  <a:pt x="0" y="7140321"/>
                </a:lnTo>
                <a:lnTo>
                  <a:pt x="0" y="0"/>
                </a:lnTo>
                <a:close/>
              </a:path>
            </a:pathLst>
          </a:custGeom>
          <a:blipFill rotWithShape="1">
            <a:blip r:embed="rId3">
              <a:alphaModFix/>
            </a:blip>
            <a:stretch>
              <a:fillRect b="-691" l="0" r="0" t="-69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pic>
        <p:nvPicPr>
          <p:cNvPr id="1534" name="Google Shape;1534;g2e2246deddd_1_1203"/>
          <p:cNvPicPr preferRelativeResize="0"/>
          <p:nvPr/>
        </p:nvPicPr>
        <p:blipFill rotWithShape="1">
          <a:blip r:embed="rId3">
            <a:alphaModFix/>
          </a:blip>
          <a:srcRect b="0" l="0" r="0" t="0"/>
          <a:stretch/>
        </p:blipFill>
        <p:spPr>
          <a:xfrm>
            <a:off x="3707888" y="1674050"/>
            <a:ext cx="4902175" cy="4221750"/>
          </a:xfrm>
          <a:prstGeom prst="rect">
            <a:avLst/>
          </a:prstGeom>
          <a:noFill/>
          <a:ln>
            <a:noFill/>
          </a:ln>
        </p:spPr>
      </p:pic>
      <p:sp>
        <p:nvSpPr>
          <p:cNvPr id="1535" name="Google Shape;1535;g2e2246deddd_1_1203"/>
          <p:cNvSpPr txBox="1"/>
          <p:nvPr>
            <p:ph type="title"/>
          </p:nvPr>
        </p:nvSpPr>
        <p:spPr>
          <a:xfrm>
            <a:off x="688400" y="876775"/>
            <a:ext cx="11163900" cy="5109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b="1" lang="es" sz="3600"/>
              <a:t>Veleta para medir la dirección del viento</a:t>
            </a:r>
            <a:endParaRPr b="1" sz="3600"/>
          </a:p>
        </p:txBody>
      </p:sp>
      <p:sp>
        <p:nvSpPr>
          <p:cNvPr id="1536" name="Google Shape;1536;g2e2246deddd_1_1203"/>
          <p:cNvSpPr txBox="1"/>
          <p:nvPr/>
        </p:nvSpPr>
        <p:spPr>
          <a:xfrm>
            <a:off x="2149625" y="5895800"/>
            <a:ext cx="9059700" cy="2898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0" i="0" lang="es" sz="1800" u="none" cap="none" strike="noStrike">
                <a:solidFill>
                  <a:srgbClr val="000000"/>
                </a:solidFill>
                <a:latin typeface="Calibri"/>
                <a:ea typeface="Calibri"/>
                <a:cs typeface="Calibri"/>
                <a:sym typeface="Calibri"/>
              </a:rPr>
              <a:t>Instrucciones para la construcción en: </a:t>
            </a:r>
            <a:r>
              <a:rPr b="0" i="0" lang="es" sz="1800" u="sng" cap="none" strike="noStrike">
                <a:solidFill>
                  <a:schemeClr val="hlink"/>
                </a:solidFill>
                <a:latin typeface="Calibri"/>
                <a:ea typeface="Calibri"/>
                <a:cs typeface="Calibri"/>
                <a:sym typeface="Calibri"/>
                <a:hlinkClick r:id="rId4"/>
              </a:rPr>
              <a:t>Construcción de instrumentos GLOBE</a:t>
            </a:r>
            <a:r>
              <a:rPr b="0" i="0" lang="es" sz="1800" u="none" cap="none" strike="noStrike">
                <a:solidFill>
                  <a:srgbClr val="000000"/>
                </a:solidFill>
                <a:latin typeface="Calibri"/>
                <a:ea typeface="Calibri"/>
                <a:cs typeface="Calibri"/>
                <a:sym typeface="Calibri"/>
              </a:rPr>
              <a:t> (actividad Pág. 31)</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6" name="Shape 566"/>
        <p:cNvGrpSpPr/>
        <p:nvPr/>
      </p:nvGrpSpPr>
      <p:grpSpPr>
        <a:xfrm>
          <a:off x="0" y="0"/>
          <a:ext cx="0" cy="0"/>
          <a:chOff x="0" y="0"/>
          <a:chExt cx="0" cy="0"/>
        </a:xfrm>
      </p:grpSpPr>
      <p:sp>
        <p:nvSpPr>
          <p:cNvPr id="567" name="Google Shape;567;g2e2246deddd_1_453"/>
          <p:cNvSpPr txBox="1"/>
          <p:nvPr>
            <p:ph type="title"/>
          </p:nvPr>
        </p:nvSpPr>
        <p:spPr>
          <a:xfrm>
            <a:off x="1156000" y="599775"/>
            <a:ext cx="10180800" cy="737400"/>
          </a:xfrm>
          <a:prstGeom prst="rect">
            <a:avLst/>
          </a:prstGeom>
          <a:noFill/>
          <a:ln>
            <a:noFill/>
          </a:ln>
        </p:spPr>
        <p:txBody>
          <a:bodyPr anchorCtr="0" anchor="t" bIns="0" lIns="0" spcFirstLastPara="1" rIns="0" wrap="square" tIns="181600">
            <a:spAutoFit/>
          </a:bodyPr>
          <a:lstStyle/>
          <a:p>
            <a:pPr indent="0" lvl="0" marL="0" rtl="0" algn="ctr">
              <a:lnSpc>
                <a:spcPct val="100000"/>
              </a:lnSpc>
              <a:spcBef>
                <a:spcPts val="0"/>
              </a:spcBef>
              <a:spcAft>
                <a:spcPts val="0"/>
              </a:spcAft>
              <a:buSzPts val="4000"/>
              <a:buNone/>
            </a:pPr>
            <a:r>
              <a:rPr lang="es" sz="3600"/>
              <a:t>Radiación reflejada</a:t>
            </a:r>
            <a:endParaRPr sz="3600"/>
          </a:p>
        </p:txBody>
      </p:sp>
      <p:sp>
        <p:nvSpPr>
          <p:cNvPr id="568" name="Google Shape;568;g2e2246deddd_1_453"/>
          <p:cNvSpPr txBox="1"/>
          <p:nvPr/>
        </p:nvSpPr>
        <p:spPr>
          <a:xfrm>
            <a:off x="1069644" y="1759762"/>
            <a:ext cx="4278600" cy="3768300"/>
          </a:xfrm>
          <a:prstGeom prst="rect">
            <a:avLst/>
          </a:prstGeom>
          <a:noFill/>
          <a:ln>
            <a:noFill/>
          </a:ln>
        </p:spPr>
        <p:txBody>
          <a:bodyPr anchorCtr="0" anchor="t" bIns="0" lIns="0" spcFirstLastPara="1" rIns="0" wrap="square" tIns="14600">
            <a:spAutoFit/>
          </a:bodyPr>
          <a:lstStyle/>
          <a:p>
            <a:pPr indent="0" lvl="0" marL="12700" marR="116204" rtl="0" algn="just">
              <a:lnSpc>
                <a:spcPct val="1085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El </a:t>
            </a:r>
            <a:r>
              <a:rPr b="1" i="0" lang="es" sz="2000" u="none" cap="none" strike="noStrike">
                <a:solidFill>
                  <a:srgbClr val="000000"/>
                </a:solidFill>
                <a:latin typeface="Calibri"/>
                <a:ea typeface="Calibri"/>
                <a:cs typeface="Calibri"/>
                <a:sym typeface="Calibri"/>
              </a:rPr>
              <a:t>albedo </a:t>
            </a:r>
            <a:r>
              <a:rPr b="0" i="0" lang="es" sz="2000" u="none" cap="none" strike="noStrike">
                <a:solidFill>
                  <a:srgbClr val="000000"/>
                </a:solidFill>
                <a:latin typeface="Calibri"/>
                <a:ea typeface="Calibri"/>
                <a:cs typeface="Calibri"/>
                <a:sym typeface="Calibri"/>
              </a:rPr>
              <a:t>es el porcentaje de radiación que cualquier superficie refleja respecto a la radiación que incide sobre ella.</a:t>
            </a:r>
            <a:endParaRPr b="0" i="0" sz="2000" u="none" cap="none" strike="noStrike">
              <a:solidFill>
                <a:srgbClr val="000000"/>
              </a:solidFill>
              <a:latin typeface="Calibri"/>
              <a:ea typeface="Calibri"/>
              <a:cs typeface="Calibri"/>
              <a:sym typeface="Calibri"/>
            </a:endParaRPr>
          </a:p>
          <a:p>
            <a:pPr indent="0" lvl="0" marL="12700" marR="104139" rtl="0" algn="just">
              <a:lnSpc>
                <a:spcPct val="108500"/>
              </a:lnSpc>
              <a:spcBef>
                <a:spcPts val="40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La energía que llega del sol, el calor, es reflejada por la atmósfera, las nubes y la superficie terrestre.</a:t>
            </a:r>
            <a:endParaRPr b="0" i="0" sz="2000" u="none" cap="none" strike="noStrike">
              <a:solidFill>
                <a:srgbClr val="000000"/>
              </a:solidFill>
              <a:latin typeface="Calibri"/>
              <a:ea typeface="Calibri"/>
              <a:cs typeface="Calibri"/>
              <a:sym typeface="Calibri"/>
            </a:endParaRPr>
          </a:p>
          <a:p>
            <a:pPr indent="0" lvl="0" marL="0" marR="0" rtl="0" algn="just">
              <a:lnSpc>
                <a:spcPct val="100000"/>
              </a:lnSpc>
              <a:spcBef>
                <a:spcPts val="116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12700" marR="0" rtl="0" algn="just">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La mayoría se debe a las nubes.</a:t>
            </a:r>
            <a:endParaRPr b="0" i="0" sz="2000" u="none" cap="none" strike="noStrike">
              <a:solidFill>
                <a:srgbClr val="000000"/>
              </a:solidFill>
              <a:latin typeface="Calibri"/>
              <a:ea typeface="Calibri"/>
              <a:cs typeface="Calibri"/>
              <a:sym typeface="Calibri"/>
            </a:endParaRPr>
          </a:p>
          <a:p>
            <a:pPr indent="0" lvl="0" marL="0" marR="0" rtl="0" algn="just">
              <a:lnSpc>
                <a:spcPct val="100000"/>
              </a:lnSpc>
              <a:spcBef>
                <a:spcPts val="8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12700" marR="5080" rtl="0" algn="just">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La atmósfera refleja el 30% y la superficie terrestre un 6%.</a:t>
            </a:r>
            <a:endParaRPr b="0" i="0" sz="2000" u="none" cap="none" strike="noStrike">
              <a:solidFill>
                <a:srgbClr val="000000"/>
              </a:solidFill>
              <a:latin typeface="Calibri"/>
              <a:ea typeface="Calibri"/>
              <a:cs typeface="Calibri"/>
              <a:sym typeface="Calibri"/>
            </a:endParaRPr>
          </a:p>
        </p:txBody>
      </p:sp>
      <p:pic>
        <p:nvPicPr>
          <p:cNvPr id="569" name="Google Shape;569;g2e2246deddd_1_453"/>
          <p:cNvPicPr preferRelativeResize="0"/>
          <p:nvPr/>
        </p:nvPicPr>
        <p:blipFill>
          <a:blip r:embed="rId3">
            <a:alphaModFix/>
          </a:blip>
          <a:stretch>
            <a:fillRect/>
          </a:stretch>
        </p:blipFill>
        <p:spPr>
          <a:xfrm>
            <a:off x="5567325" y="1946950"/>
            <a:ext cx="5700750" cy="30861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g2e2246deddd_1_1231"/>
          <p:cNvSpPr txBox="1"/>
          <p:nvPr>
            <p:ph idx="4294967295" type="title"/>
          </p:nvPr>
        </p:nvSpPr>
        <p:spPr>
          <a:xfrm>
            <a:off x="2072697" y="810450"/>
            <a:ext cx="8046600" cy="7317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Entrada de datos en Globe.gov</a:t>
            </a:r>
            <a:endParaRPr sz="3600">
              <a:latin typeface="Calibri"/>
              <a:ea typeface="Calibri"/>
              <a:cs typeface="Calibri"/>
              <a:sym typeface="Calibri"/>
            </a:endParaRPr>
          </a:p>
        </p:txBody>
      </p:sp>
      <p:sp>
        <p:nvSpPr>
          <p:cNvPr id="1542" name="Google Shape;1542;g2e2246deddd_1_1231"/>
          <p:cNvSpPr txBox="1"/>
          <p:nvPr/>
        </p:nvSpPr>
        <p:spPr>
          <a:xfrm>
            <a:off x="1040375" y="1819375"/>
            <a:ext cx="101523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Los datos se pueden ingresar al sitio web de GLOBE de tres maneras:</a:t>
            </a:r>
            <a:endParaRPr b="0" i="0" sz="2000" u="none" cap="none" strike="noStrike">
              <a:solidFill>
                <a:schemeClr val="dk1"/>
              </a:solidFill>
              <a:latin typeface="Calibri"/>
              <a:ea typeface="Calibri"/>
              <a:cs typeface="Calibri"/>
              <a:sym typeface="Calibri"/>
            </a:endParaRPr>
          </a:p>
          <a:p>
            <a:pPr indent="-431800" lvl="0" marL="514350" marR="0" rtl="0" algn="just">
              <a:lnSpc>
                <a:spcPct val="100000"/>
              </a:lnSpc>
              <a:spcBef>
                <a:spcPts val="2400"/>
              </a:spcBef>
              <a:spcAft>
                <a:spcPts val="0"/>
              </a:spcAft>
              <a:buClr>
                <a:schemeClr val="dk1"/>
              </a:buClr>
              <a:buSzPts val="2000"/>
              <a:buFont typeface="Calibri"/>
              <a:buAutoNum type="arabicPeriod"/>
            </a:pPr>
            <a:r>
              <a:rPr b="0" i="0" lang="es" sz="2000" u="sng" cap="none" strike="noStrike">
                <a:solidFill>
                  <a:schemeClr val="hlink"/>
                </a:solidFill>
                <a:latin typeface="Calibri"/>
                <a:ea typeface="Calibri"/>
                <a:cs typeface="Calibri"/>
                <a:sym typeface="Calibri"/>
                <a:hlinkClick r:id="rId3"/>
              </a:rPr>
              <a:t>Ingreso de datos – Formato de escritorio</a:t>
            </a:r>
            <a:r>
              <a:rPr b="0" i="0" lang="es" sz="2000" u="none" cap="none" strike="noStrike">
                <a:solidFill>
                  <a:schemeClr val="dk1"/>
                </a:solidFill>
                <a:latin typeface="Calibri"/>
                <a:ea typeface="Calibri"/>
                <a:cs typeface="Calibri"/>
                <a:sym typeface="Calibri"/>
              </a:rPr>
              <a:t>: estas páginas son para ingresar datos ambientales, recopilados en sitios definidos, de acuerdo con protocolos y utilizando instrumentación aprobada, para ingresar en la base de datos científica oficial de GLOBE.</a:t>
            </a:r>
            <a:endParaRPr b="0" i="0" sz="2000" u="none" cap="none" strike="noStrike">
              <a:solidFill>
                <a:schemeClr val="dk1"/>
              </a:solidFill>
              <a:latin typeface="Calibri"/>
              <a:ea typeface="Calibri"/>
              <a:cs typeface="Calibri"/>
              <a:sym typeface="Calibri"/>
            </a:endParaRPr>
          </a:p>
          <a:p>
            <a:pPr indent="-431800" lvl="0" marL="514350" marR="0" rtl="0" algn="just">
              <a:lnSpc>
                <a:spcPct val="100000"/>
              </a:lnSpc>
              <a:spcBef>
                <a:spcPts val="2400"/>
              </a:spcBef>
              <a:spcAft>
                <a:spcPts val="0"/>
              </a:spcAft>
              <a:buClr>
                <a:schemeClr val="dk1"/>
              </a:buClr>
              <a:buSzPts val="2000"/>
              <a:buFont typeface="Calibri"/>
              <a:buAutoNum type="arabicPeriod"/>
            </a:pPr>
            <a:r>
              <a:rPr b="0" i="0" lang="es" sz="2000" u="sng" cap="none" strike="noStrike">
                <a:solidFill>
                  <a:schemeClr val="hlink"/>
                </a:solidFill>
                <a:latin typeface="Calibri"/>
                <a:ea typeface="Calibri"/>
                <a:cs typeface="Calibri"/>
                <a:sym typeface="Calibri"/>
                <a:hlinkClick r:id="rId4"/>
              </a:rPr>
              <a:t>Ingreso de datos por correo electrónico</a:t>
            </a:r>
            <a:r>
              <a:rPr b="0" i="0" lang="es" sz="2000" u="none" cap="none" strike="noStrike">
                <a:solidFill>
                  <a:schemeClr val="dk1"/>
                </a:solidFill>
                <a:latin typeface="Calibri"/>
                <a:ea typeface="Calibri"/>
                <a:cs typeface="Calibri"/>
                <a:sym typeface="Calibri"/>
              </a:rPr>
              <a:t>: si la conectividad es un problema, los datos también se pueden ingresar por correo electrónico. </a:t>
            </a:r>
            <a:endParaRPr b="0" i="0" sz="2000" u="none" cap="none" strike="noStrike">
              <a:solidFill>
                <a:schemeClr val="dk1"/>
              </a:solidFill>
              <a:latin typeface="Calibri"/>
              <a:ea typeface="Calibri"/>
              <a:cs typeface="Calibri"/>
              <a:sym typeface="Calibri"/>
            </a:endParaRPr>
          </a:p>
          <a:p>
            <a:pPr indent="-431800" lvl="0" marL="514350" marR="0" rtl="0" algn="just">
              <a:lnSpc>
                <a:spcPct val="100000"/>
              </a:lnSpc>
              <a:spcBef>
                <a:spcPts val="2400"/>
              </a:spcBef>
              <a:spcAft>
                <a:spcPts val="0"/>
              </a:spcAft>
              <a:buClr>
                <a:schemeClr val="dk1"/>
              </a:buClr>
              <a:buSzPts val="2000"/>
              <a:buFont typeface="Calibri"/>
              <a:buAutoNum type="arabicPeriod"/>
            </a:pPr>
            <a:r>
              <a:rPr b="0" i="0" lang="es" sz="2000" u="sng" cap="none" strike="noStrike">
                <a:solidFill>
                  <a:schemeClr val="hlink"/>
                </a:solidFill>
                <a:latin typeface="Calibri"/>
                <a:ea typeface="Calibri"/>
                <a:cs typeface="Calibri"/>
                <a:sym typeface="Calibri"/>
                <a:hlinkClick r:id="rId5"/>
              </a:rPr>
              <a:t>Aplicación de datos mediante la App GLOBE Observer</a:t>
            </a:r>
            <a:r>
              <a:rPr b="0" i="0" lang="es" sz="2000" u="none" cap="none" strike="noStrike">
                <a:solidFill>
                  <a:schemeClr val="dk1"/>
                </a:solidFill>
                <a:latin typeface="Calibri"/>
                <a:ea typeface="Calibri"/>
                <a:cs typeface="Calibri"/>
                <a:sym typeface="Calibri"/>
              </a:rPr>
              <a:t>: la aplicación permite a los usuarios ingresar datos directamente desde un dispositivo iOS o Android para cualquier protocolo GLOBE.</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g2e2246deddd_1_1236"/>
          <p:cNvSpPr txBox="1"/>
          <p:nvPr>
            <p:ph idx="4294967295" type="title"/>
          </p:nvPr>
        </p:nvSpPr>
        <p:spPr>
          <a:xfrm>
            <a:off x="2188600" y="692725"/>
            <a:ext cx="7614900" cy="6333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Ejemplos de preguntas de investigación</a:t>
            </a:r>
            <a:endParaRPr sz="3600">
              <a:latin typeface="Calibri"/>
              <a:ea typeface="Calibri"/>
              <a:cs typeface="Calibri"/>
              <a:sym typeface="Calibri"/>
            </a:endParaRPr>
          </a:p>
        </p:txBody>
      </p:sp>
      <p:sp>
        <p:nvSpPr>
          <p:cNvPr id="1548" name="Google Shape;1548;g2e2246deddd_1_1236"/>
          <p:cNvSpPr txBox="1"/>
          <p:nvPr/>
        </p:nvSpPr>
        <p:spPr>
          <a:xfrm>
            <a:off x="552025" y="1442925"/>
            <a:ext cx="11261100" cy="4551300"/>
          </a:xfrm>
          <a:prstGeom prst="rect">
            <a:avLst/>
          </a:prstGeom>
          <a:solidFill>
            <a:srgbClr val="FAF6E5"/>
          </a:solidFill>
          <a:ln>
            <a:noFill/>
          </a:ln>
        </p:spPr>
        <p:txBody>
          <a:bodyPr anchorCtr="0" anchor="t" bIns="45700" lIns="91425" spcFirstLastPara="1" rIns="91425" wrap="square" tIns="45700">
            <a:noAutofit/>
          </a:bodyPr>
          <a:lstStyle/>
          <a:p>
            <a:pPr indent="-336550" lvl="0" marL="457200" marR="0" rtl="0" algn="just">
              <a:lnSpc>
                <a:spcPct val="100000"/>
              </a:lnSpc>
              <a:spcBef>
                <a:spcPts val="1000"/>
              </a:spcBef>
              <a:spcAft>
                <a:spcPts val="0"/>
              </a:spcAft>
              <a:buClr>
                <a:schemeClr val="dk1"/>
              </a:buClr>
              <a:buSzPts val="1700"/>
              <a:buFont typeface="Calibri"/>
              <a:buChar char="●"/>
            </a:pPr>
            <a:r>
              <a:rPr lang="es" sz="1700">
                <a:solidFill>
                  <a:schemeClr val="dk1"/>
                </a:solidFill>
                <a:highlight>
                  <a:srgbClr val="FAF6E5"/>
                </a:highlight>
                <a:latin typeface="Calibri"/>
                <a:ea typeface="Calibri"/>
                <a:cs typeface="Calibri"/>
                <a:sym typeface="Calibri"/>
              </a:rPr>
              <a:t>¿Cómo cambian los patrones de lluvia durante las diferentes estaciones del año mi localidad?</a:t>
            </a:r>
            <a:endParaRPr sz="1700">
              <a:latin typeface="Calibri"/>
              <a:ea typeface="Calibri"/>
              <a:cs typeface="Calibri"/>
              <a:sym typeface="Calibri"/>
            </a:endParaRPr>
          </a:p>
          <a:p>
            <a:pPr indent="-336550" lvl="0" marL="457200" marR="0" rtl="0" algn="just">
              <a:lnSpc>
                <a:spcPct val="100000"/>
              </a:lnSpc>
              <a:spcBef>
                <a:spcPts val="1200"/>
              </a:spcBef>
              <a:spcAft>
                <a:spcPts val="0"/>
              </a:spcAft>
              <a:buClr>
                <a:schemeClr val="dk1"/>
              </a:buClr>
              <a:buSzPts val="1700"/>
              <a:buFont typeface="Calibri"/>
              <a:buChar char="●"/>
            </a:pPr>
            <a:r>
              <a:rPr i="0" lang="es" sz="1700" u="none" cap="none" strike="noStrike">
                <a:solidFill>
                  <a:schemeClr val="dk1"/>
                </a:solidFill>
                <a:highlight>
                  <a:srgbClr val="FAF6E5"/>
                </a:highlight>
                <a:latin typeface="Calibri"/>
                <a:ea typeface="Calibri"/>
                <a:cs typeface="Calibri"/>
                <a:sym typeface="Calibri"/>
              </a:rPr>
              <a:t>¿Cómo influye el tipo y la cobertura de nubes en la temperatura del aire y la cantidad de luz solar recibida en el suelo?</a:t>
            </a:r>
            <a:endParaRPr sz="1700">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i="0" lang="es" sz="1700" u="none" cap="none" strike="noStrike">
                <a:solidFill>
                  <a:schemeClr val="dk1"/>
                </a:solidFill>
                <a:highlight>
                  <a:srgbClr val="FAF6E5"/>
                </a:highlight>
                <a:latin typeface="Calibri"/>
                <a:ea typeface="Calibri"/>
                <a:cs typeface="Calibri"/>
                <a:sym typeface="Calibri"/>
              </a:rPr>
              <a:t>¿Cuáles son las nubes más frecuentes en mi ciudad?</a:t>
            </a:r>
            <a:endParaRPr sz="1700">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i="0" lang="es" sz="1700" u="none" cap="none" strike="noStrike">
                <a:solidFill>
                  <a:schemeClr val="dk1"/>
                </a:solidFill>
                <a:highlight>
                  <a:srgbClr val="FAF6E5"/>
                </a:highlight>
                <a:latin typeface="Calibri"/>
                <a:ea typeface="Calibri"/>
                <a:cs typeface="Calibri"/>
                <a:sym typeface="Calibri"/>
              </a:rPr>
              <a:t>¿Cómo se relaciona la humedad relativa con la temperatura y el confort térmico?</a:t>
            </a:r>
            <a:endParaRPr sz="1700">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i="0" lang="es" sz="1700" u="none" cap="none" strike="noStrike">
                <a:solidFill>
                  <a:schemeClr val="dk1"/>
                </a:solidFill>
                <a:highlight>
                  <a:srgbClr val="FAF6E5"/>
                </a:highlight>
                <a:latin typeface="Calibri"/>
                <a:ea typeface="Calibri"/>
                <a:cs typeface="Calibri"/>
                <a:sym typeface="Calibri"/>
              </a:rPr>
              <a:t>¿ Cómo influye el viento en la temperatura?</a:t>
            </a:r>
            <a:endParaRPr i="0" sz="1700" u="none" cap="none" strike="noStrike">
              <a:solidFill>
                <a:schemeClr val="dk1"/>
              </a:solidFill>
              <a:highlight>
                <a:srgbClr val="FAF6E5"/>
              </a:highlight>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lang="es" sz="1700">
                <a:solidFill>
                  <a:schemeClr val="dk1"/>
                </a:solidFill>
                <a:highlight>
                  <a:srgbClr val="FAF6E5"/>
                </a:highlight>
                <a:latin typeface="Calibri"/>
                <a:ea typeface="Calibri"/>
                <a:cs typeface="Calibri"/>
                <a:sym typeface="Calibri"/>
              </a:rPr>
              <a:t>¿Cómo varía la velocidad del viento en diferentes momentos del día en mi localidad?</a:t>
            </a:r>
            <a:endParaRPr sz="1700">
              <a:solidFill>
                <a:schemeClr val="dk1"/>
              </a:solidFill>
              <a:highlight>
                <a:srgbClr val="FAF6E5"/>
              </a:highlight>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lang="es" sz="1700">
                <a:solidFill>
                  <a:schemeClr val="dk1"/>
                </a:solidFill>
                <a:highlight>
                  <a:srgbClr val="FAF6E5"/>
                </a:highlight>
                <a:latin typeface="Calibri"/>
                <a:ea typeface="Calibri"/>
                <a:cs typeface="Calibri"/>
                <a:sym typeface="Calibri"/>
              </a:rPr>
              <a:t>¿Cuál es el patrón más frecuente de temperaturas, precipitaciones y vientos en mi localidad?</a:t>
            </a:r>
            <a:endParaRPr sz="1700">
              <a:solidFill>
                <a:schemeClr val="dk1"/>
              </a:solidFill>
              <a:highlight>
                <a:srgbClr val="FAF6E5"/>
              </a:highlight>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lang="es" sz="1700">
                <a:solidFill>
                  <a:schemeClr val="dk1"/>
                </a:solidFill>
                <a:highlight>
                  <a:srgbClr val="FAF6E5"/>
                </a:highlight>
                <a:latin typeface="Calibri"/>
                <a:ea typeface="Calibri"/>
                <a:cs typeface="Calibri"/>
                <a:sym typeface="Calibri"/>
              </a:rPr>
              <a:t>¿Cuál es el impacto de los patrones de lluvia irregular en las actividades humanas como la agricultura, turismo y otras? ¿Cómo influye en la frecuencia y duración de los incendios forestales?</a:t>
            </a:r>
            <a:endParaRPr sz="1700">
              <a:solidFill>
                <a:schemeClr val="dk1"/>
              </a:solidFill>
              <a:highlight>
                <a:srgbClr val="FAF6E5"/>
              </a:highlight>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lang="es" sz="1700">
                <a:solidFill>
                  <a:schemeClr val="dk1"/>
                </a:solidFill>
                <a:highlight>
                  <a:srgbClr val="FAF6E5"/>
                </a:highlight>
                <a:latin typeface="Calibri"/>
                <a:ea typeface="Calibri"/>
                <a:cs typeface="Calibri"/>
                <a:sym typeface="Calibri"/>
              </a:rPr>
              <a:t>¿Han ocurrido fenómenos de vientos fuertes, tornados o huracanes en mi localidad? </a:t>
            </a:r>
            <a:endParaRPr sz="1700">
              <a:solidFill>
                <a:schemeClr val="dk1"/>
              </a:solidFill>
              <a:highlight>
                <a:srgbClr val="FAF6E5"/>
              </a:highlight>
              <a:latin typeface="Calibri"/>
              <a:ea typeface="Calibri"/>
              <a:cs typeface="Calibri"/>
              <a:sym typeface="Calibri"/>
            </a:endParaRPr>
          </a:p>
          <a:p>
            <a:pPr indent="-336550" lvl="0" marL="457200" marR="0" rtl="0" algn="just">
              <a:lnSpc>
                <a:spcPct val="100000"/>
              </a:lnSpc>
              <a:spcBef>
                <a:spcPts val="1000"/>
              </a:spcBef>
              <a:spcAft>
                <a:spcPts val="0"/>
              </a:spcAft>
              <a:buClr>
                <a:schemeClr val="dk1"/>
              </a:buClr>
              <a:buSzPts val="1700"/>
              <a:buFont typeface="Calibri"/>
              <a:buChar char="●"/>
            </a:pPr>
            <a:r>
              <a:rPr lang="es" sz="1700">
                <a:solidFill>
                  <a:schemeClr val="dk1"/>
                </a:solidFill>
                <a:highlight>
                  <a:srgbClr val="FAF6E5"/>
                </a:highlight>
                <a:latin typeface="Calibri"/>
                <a:ea typeface="Calibri"/>
                <a:cs typeface="Calibri"/>
                <a:sym typeface="Calibri"/>
              </a:rPr>
              <a:t>¿Cuál es el impacto de la urbanización en los microclimas locales, incluyendo la temperatura y la precipitación?</a:t>
            </a:r>
            <a:endParaRPr sz="1700">
              <a:solidFill>
                <a:schemeClr val="dk1"/>
              </a:solidFill>
              <a:highlight>
                <a:srgbClr val="FAF6E5"/>
              </a:highlight>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g2e2246deddd_1_1241"/>
          <p:cNvSpPr txBox="1"/>
          <p:nvPr>
            <p:ph idx="4294967295" type="title"/>
          </p:nvPr>
        </p:nvSpPr>
        <p:spPr>
          <a:xfrm>
            <a:off x="1257300" y="877900"/>
            <a:ext cx="10065000" cy="6333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Ejemplos de investigaciones presentadas al IVSS</a:t>
            </a:r>
            <a:endParaRPr sz="3600">
              <a:latin typeface="Calibri"/>
              <a:ea typeface="Calibri"/>
              <a:cs typeface="Calibri"/>
              <a:sym typeface="Calibri"/>
            </a:endParaRPr>
          </a:p>
        </p:txBody>
      </p:sp>
      <p:sp>
        <p:nvSpPr>
          <p:cNvPr id="1554" name="Google Shape;1554;g2e2246deddd_1_1241"/>
          <p:cNvSpPr txBox="1"/>
          <p:nvPr/>
        </p:nvSpPr>
        <p:spPr>
          <a:xfrm>
            <a:off x="976275" y="5025225"/>
            <a:ext cx="9855300" cy="21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rgbClr val="000000"/>
              </a:solidFill>
              <a:latin typeface="Arial"/>
              <a:ea typeface="Arial"/>
              <a:cs typeface="Arial"/>
              <a:sym typeface="Arial"/>
            </a:endParaRPr>
          </a:p>
        </p:txBody>
      </p:sp>
      <p:sp>
        <p:nvSpPr>
          <p:cNvPr id="1555" name="Google Shape;1555;g2e2246deddd_1_1241"/>
          <p:cNvSpPr txBox="1"/>
          <p:nvPr/>
        </p:nvSpPr>
        <p:spPr>
          <a:xfrm>
            <a:off x="0" y="0"/>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400"/>
              </a:spcAft>
              <a:buClr>
                <a:srgbClr val="000000"/>
              </a:buClr>
              <a:buSzPts val="2400"/>
              <a:buFont typeface="Arial"/>
              <a:buNone/>
            </a:pPr>
            <a:r>
              <a:t/>
            </a:r>
            <a:endParaRPr b="0" i="0" sz="2400" u="none" cap="none" strike="noStrike">
              <a:solidFill>
                <a:schemeClr val="dk1"/>
              </a:solidFill>
              <a:highlight>
                <a:srgbClr val="FFFFFF"/>
              </a:highlight>
              <a:latin typeface="Arial"/>
              <a:ea typeface="Arial"/>
              <a:cs typeface="Arial"/>
              <a:sym typeface="Arial"/>
            </a:endParaRPr>
          </a:p>
        </p:txBody>
      </p:sp>
      <p:pic>
        <p:nvPicPr>
          <p:cNvPr id="1556" name="Google Shape;1556;g2e2246deddd_1_1241">
            <a:hlinkClick r:id="rId3"/>
          </p:cNvPr>
          <p:cNvPicPr preferRelativeResize="0"/>
          <p:nvPr/>
        </p:nvPicPr>
        <p:blipFill rotWithShape="1">
          <a:blip r:embed="rId4">
            <a:alphaModFix/>
          </a:blip>
          <a:srcRect b="0" l="0" r="0" t="0"/>
          <a:stretch/>
        </p:blipFill>
        <p:spPr>
          <a:xfrm>
            <a:off x="7587875" y="2695150"/>
            <a:ext cx="4302000" cy="1792425"/>
          </a:xfrm>
          <a:prstGeom prst="rect">
            <a:avLst/>
          </a:prstGeom>
          <a:noFill/>
          <a:ln>
            <a:noFill/>
          </a:ln>
        </p:spPr>
      </p:pic>
      <p:sp>
        <p:nvSpPr>
          <p:cNvPr id="1557" name="Google Shape;1557;g2e2246deddd_1_1241"/>
          <p:cNvSpPr txBox="1"/>
          <p:nvPr/>
        </p:nvSpPr>
        <p:spPr>
          <a:xfrm>
            <a:off x="852701" y="1870013"/>
            <a:ext cx="66450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i="0" lang="es" sz="1800" u="none" cap="none" strike="noStrike">
                <a:solidFill>
                  <a:srgbClr val="000000"/>
                </a:solidFill>
                <a:latin typeface="Calibri"/>
                <a:ea typeface="Calibri"/>
                <a:cs typeface="Calibri"/>
                <a:sym typeface="Calibri"/>
              </a:rPr>
              <a:t>Estudio descriptivo de la variación de la temperatura del aire, su relación con la cobertura de nubes y su incidencia en la salud de las plantas en la IE Técnica Agropecuaria Nuestra Señora del Carmen. </a:t>
            </a:r>
            <a:endParaRPr sz="1800">
              <a:latin typeface="Calibri"/>
              <a:ea typeface="Calibri"/>
              <a:cs typeface="Calibri"/>
              <a:sym typeface="Calibri"/>
            </a:endParaRPr>
          </a:p>
          <a:p>
            <a:pPr indent="0" lvl="0" marL="0" marR="0" rtl="0" algn="just">
              <a:lnSpc>
                <a:spcPct val="100000"/>
              </a:lnSpc>
              <a:spcBef>
                <a:spcPts val="0"/>
              </a:spcBef>
              <a:spcAft>
                <a:spcPts val="0"/>
              </a:spcAft>
              <a:buNone/>
            </a:pPr>
            <a:r>
              <a:rPr i="0" lang="es" sz="1800" u="sng" cap="none" strike="noStrike">
                <a:solidFill>
                  <a:schemeClr val="hlink"/>
                </a:solidFill>
                <a:latin typeface="Calibri"/>
                <a:ea typeface="Calibri"/>
                <a:cs typeface="Calibri"/>
                <a:sym typeface="Calibri"/>
                <a:hlinkClick r:id="rId5"/>
              </a:rPr>
              <a:t>2edbbd60-6d76-4505-4ad8-1faa7df5995c (globe.gov)</a:t>
            </a:r>
            <a:endParaRPr i="0" sz="1800" u="none" cap="none" strike="noStrike">
              <a:solidFill>
                <a:srgbClr val="000000"/>
              </a:solidFill>
              <a:latin typeface="Calibri"/>
              <a:ea typeface="Calibri"/>
              <a:cs typeface="Calibri"/>
              <a:sym typeface="Calibri"/>
            </a:endParaRPr>
          </a:p>
        </p:txBody>
      </p:sp>
      <p:sp>
        <p:nvSpPr>
          <p:cNvPr id="1558" name="Google Shape;1558;g2e2246deddd_1_1241"/>
          <p:cNvSpPr txBox="1"/>
          <p:nvPr/>
        </p:nvSpPr>
        <p:spPr>
          <a:xfrm>
            <a:off x="852701" y="3403367"/>
            <a:ext cx="65505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s" sz="1800" u="none" cap="none" strike="noStrike">
                <a:solidFill>
                  <a:srgbClr val="000000"/>
                </a:solidFill>
                <a:latin typeface="Calibri"/>
                <a:ea typeface="Calibri"/>
                <a:cs typeface="Calibri"/>
                <a:sym typeface="Calibri"/>
              </a:rPr>
              <a:t>Influencia de las nubes en la temperatura del aire en Junín de los Andes</a:t>
            </a:r>
            <a:endParaRPr sz="1800">
              <a:latin typeface="Calibri"/>
              <a:ea typeface="Calibri"/>
              <a:cs typeface="Calibri"/>
              <a:sym typeface="Calibri"/>
            </a:endParaRPr>
          </a:p>
          <a:p>
            <a:pPr indent="0" lvl="0" marL="0" marR="0" rtl="0" algn="l">
              <a:lnSpc>
                <a:spcPct val="100000"/>
              </a:lnSpc>
              <a:spcBef>
                <a:spcPts val="0"/>
              </a:spcBef>
              <a:spcAft>
                <a:spcPts val="0"/>
              </a:spcAft>
              <a:buNone/>
            </a:pPr>
            <a:r>
              <a:rPr i="0" lang="es" sz="1800" u="sng" cap="none" strike="noStrike">
                <a:solidFill>
                  <a:schemeClr val="hlink"/>
                </a:solidFill>
                <a:latin typeface="Calibri"/>
                <a:ea typeface="Calibri"/>
                <a:cs typeface="Calibri"/>
                <a:sym typeface="Calibri"/>
                <a:hlinkClick r:id="rId6"/>
              </a:rPr>
              <a:t>5a7f0e2e-5123-4822-80b0-07245d39ac4c (globe.gov)</a:t>
            </a:r>
            <a:r>
              <a:rPr i="0" lang="es" sz="1800" u="none" cap="none" strike="noStrike">
                <a:solidFill>
                  <a:srgbClr val="000000"/>
                </a:solidFill>
                <a:latin typeface="Calibri"/>
                <a:ea typeface="Calibri"/>
                <a:cs typeface="Calibri"/>
                <a:sym typeface="Calibri"/>
              </a:rPr>
              <a:t> </a:t>
            </a:r>
            <a:endParaRPr i="0" sz="1800" u="none" cap="none" strike="noStrike">
              <a:solidFill>
                <a:srgbClr val="000000"/>
              </a:solidFill>
              <a:latin typeface="Calibri"/>
              <a:ea typeface="Calibri"/>
              <a:cs typeface="Calibri"/>
              <a:sym typeface="Calibri"/>
            </a:endParaRPr>
          </a:p>
        </p:txBody>
      </p:sp>
      <p:sp>
        <p:nvSpPr>
          <p:cNvPr id="1559" name="Google Shape;1559;g2e2246deddd_1_1241"/>
          <p:cNvSpPr txBox="1"/>
          <p:nvPr/>
        </p:nvSpPr>
        <p:spPr>
          <a:xfrm>
            <a:off x="852701" y="4659521"/>
            <a:ext cx="6098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s" sz="1800" u="none" cap="none" strike="noStrike">
                <a:solidFill>
                  <a:srgbClr val="000000"/>
                </a:solidFill>
                <a:latin typeface="Calibri"/>
                <a:ea typeface="Calibri"/>
                <a:cs typeface="Calibri"/>
                <a:sym typeface="Calibri"/>
              </a:rPr>
              <a:t>“WINTER-CLOUDS” Clouds in the sky of PUJATO during the winter 2018 </a:t>
            </a:r>
            <a:endParaRPr sz="1800">
              <a:latin typeface="Calibri"/>
              <a:ea typeface="Calibri"/>
              <a:cs typeface="Calibri"/>
              <a:sym typeface="Calibri"/>
            </a:endParaRPr>
          </a:p>
          <a:p>
            <a:pPr indent="0" lvl="0" marL="0" marR="0" rtl="0" algn="l">
              <a:lnSpc>
                <a:spcPct val="100000"/>
              </a:lnSpc>
              <a:spcBef>
                <a:spcPts val="0"/>
              </a:spcBef>
              <a:spcAft>
                <a:spcPts val="0"/>
              </a:spcAft>
              <a:buNone/>
            </a:pPr>
            <a:r>
              <a:rPr i="0" lang="es" sz="1800" u="sng" cap="none" strike="noStrike">
                <a:solidFill>
                  <a:schemeClr val="hlink"/>
                </a:solidFill>
                <a:latin typeface="Calibri"/>
                <a:ea typeface="Calibri"/>
                <a:cs typeface="Calibri"/>
                <a:sym typeface="Calibri"/>
                <a:hlinkClick r:id="rId7"/>
              </a:rPr>
              <a:t>341eaf79-4f57-467d-9425-5551a9f983a6 (globe.gov)</a:t>
            </a:r>
            <a:endParaRPr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g2e2246deddd_1_1251"/>
          <p:cNvSpPr txBox="1"/>
          <p:nvPr>
            <p:ph type="title"/>
          </p:nvPr>
        </p:nvSpPr>
        <p:spPr>
          <a:xfrm>
            <a:off x="636319" y="7807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Tutoriales:</a:t>
            </a:r>
            <a:endParaRPr/>
          </a:p>
        </p:txBody>
      </p:sp>
      <p:sp>
        <p:nvSpPr>
          <p:cNvPr id="1565" name="Google Shape;1565;g2e2246deddd_1_1251"/>
          <p:cNvSpPr txBox="1"/>
          <p:nvPr/>
        </p:nvSpPr>
        <p:spPr>
          <a:xfrm>
            <a:off x="636325" y="1581150"/>
            <a:ext cx="5723400" cy="3695700"/>
          </a:xfrm>
          <a:prstGeom prst="rect">
            <a:avLst/>
          </a:prstGeom>
          <a:noFill/>
          <a:ln>
            <a:noFill/>
          </a:ln>
        </p:spPr>
        <p:txBody>
          <a:bodyPr anchorCtr="0" anchor="t" bIns="91425" lIns="91425" spcFirstLastPara="1" rIns="91425" wrap="square" tIns="91425">
            <a:noAutofit/>
          </a:bodyPr>
          <a:lstStyle/>
          <a:p>
            <a:pPr indent="-381000" lvl="0" marL="457200" marR="0" rtl="0" algn="just">
              <a:lnSpc>
                <a:spcPct val="100000"/>
              </a:lnSpc>
              <a:spcBef>
                <a:spcPts val="0"/>
              </a:spcBef>
              <a:spcAft>
                <a:spcPts val="0"/>
              </a:spcAft>
              <a:buClr>
                <a:schemeClr val="dk1"/>
              </a:buClr>
              <a:buSzPts val="2400"/>
              <a:buFont typeface="Calibri"/>
              <a:buChar char="●"/>
            </a:pPr>
            <a:r>
              <a:rPr b="0" i="0" lang="es" sz="2400" u="none" cap="none" strike="noStrike">
                <a:solidFill>
                  <a:schemeClr val="dk1"/>
                </a:solidFill>
                <a:latin typeface="Calibri"/>
                <a:ea typeface="Calibri"/>
                <a:cs typeface="Calibri"/>
                <a:sym typeface="Calibri"/>
              </a:rPr>
              <a:t>Ingreso de datos de Precipitaciones</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Descargar, visualizar y procesar datos</a:t>
            </a:r>
            <a:endParaRPr sz="2400">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s" sz="2200" u="none" cap="none" strike="noStrike">
                <a:solidFill>
                  <a:schemeClr val="dk1"/>
                </a:solidFill>
                <a:latin typeface="Calibri"/>
                <a:ea typeface="Calibri"/>
                <a:cs typeface="Calibri"/>
                <a:sym typeface="Calibri"/>
              </a:rPr>
              <a:t> En:</a:t>
            </a:r>
            <a:r>
              <a:rPr b="0" i="0" lang="es" sz="2500" u="none" cap="none" strike="noStrike">
                <a:solidFill>
                  <a:schemeClr val="dk1"/>
                </a:solidFill>
                <a:latin typeface="Calibri"/>
                <a:ea typeface="Calibri"/>
                <a:cs typeface="Calibri"/>
                <a:sym typeface="Calibri"/>
              </a:rPr>
              <a:t> </a:t>
            </a:r>
            <a:r>
              <a:rPr b="0" i="0" lang="es" sz="2000" u="sng" cap="none" strike="noStrike">
                <a:solidFill>
                  <a:schemeClr val="hlink"/>
                </a:solidFill>
                <a:latin typeface="Calibri"/>
                <a:ea typeface="Calibri"/>
                <a:cs typeface="Calibri"/>
                <a:sym typeface="Calibri"/>
                <a:hlinkClick r:id="rId3"/>
              </a:rPr>
              <a:t>https://acortar.link/xPKuDy</a:t>
            </a:r>
            <a:r>
              <a:rPr b="0" i="0" lang="es" sz="20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sz="2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lang="es" sz="2300">
                <a:solidFill>
                  <a:schemeClr val="dk1"/>
                </a:solidFill>
                <a:latin typeface="Calibri"/>
                <a:ea typeface="Calibri"/>
                <a:cs typeface="Calibri"/>
                <a:sym typeface="Calibri"/>
              </a:rPr>
              <a:t>Próximamente:</a:t>
            </a:r>
            <a:endParaRPr sz="2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sz="2300">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Ingreso de datos de humedad relativa</a:t>
            </a:r>
            <a:endParaRPr sz="2300">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Ingreso de datos de viento</a:t>
            </a:r>
            <a:endParaRPr sz="2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566" name="Google Shape;1566;g2e2246deddd_1_1251"/>
          <p:cNvPicPr preferRelativeResize="0"/>
          <p:nvPr/>
        </p:nvPicPr>
        <p:blipFill>
          <a:blip r:embed="rId4">
            <a:alphaModFix/>
          </a:blip>
          <a:stretch>
            <a:fillRect/>
          </a:stretch>
        </p:blipFill>
        <p:spPr>
          <a:xfrm>
            <a:off x="6359725" y="1604489"/>
            <a:ext cx="3963350" cy="2238142"/>
          </a:xfrm>
          <a:prstGeom prst="rect">
            <a:avLst/>
          </a:prstGeom>
          <a:noFill/>
          <a:ln>
            <a:noFill/>
          </a:ln>
        </p:spPr>
      </p:pic>
      <p:pic>
        <p:nvPicPr>
          <p:cNvPr id="1567" name="Google Shape;1567;g2e2246deddd_1_1251"/>
          <p:cNvPicPr preferRelativeResize="0"/>
          <p:nvPr/>
        </p:nvPicPr>
        <p:blipFill>
          <a:blip r:embed="rId5">
            <a:alphaModFix/>
          </a:blip>
          <a:stretch>
            <a:fillRect/>
          </a:stretch>
        </p:blipFill>
        <p:spPr>
          <a:xfrm>
            <a:off x="7759050" y="3955675"/>
            <a:ext cx="3963361" cy="22305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g2e2246deddd_1_1256"/>
          <p:cNvSpPr txBox="1"/>
          <p:nvPr>
            <p:ph type="title"/>
          </p:nvPr>
        </p:nvSpPr>
        <p:spPr>
          <a:xfrm>
            <a:off x="636294" y="7794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Evaluaciones de los módulos</a:t>
            </a:r>
            <a:endParaRPr sz="3600"/>
          </a:p>
        </p:txBody>
      </p:sp>
      <p:sp>
        <p:nvSpPr>
          <p:cNvPr id="1573" name="Google Shape;1573;g2e2246deddd_1_1256"/>
          <p:cNvSpPr txBox="1"/>
          <p:nvPr/>
        </p:nvSpPr>
        <p:spPr>
          <a:xfrm>
            <a:off x="1319250" y="1563125"/>
            <a:ext cx="9553500" cy="4103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800"/>
              <a:buFont typeface="Arial"/>
              <a:buNone/>
            </a:pPr>
            <a:r>
              <a:rPr b="0" i="0" lang="es" sz="2800" u="none" cap="none" strike="noStrike">
                <a:solidFill>
                  <a:schemeClr val="dk1"/>
                </a:solidFill>
                <a:latin typeface="Calibri"/>
                <a:ea typeface="Calibri"/>
                <a:cs typeface="Calibri"/>
                <a:sym typeface="Calibri"/>
              </a:rPr>
              <a:t>Para certificarse en los temas dados en este taller, les estarán llegando las siguientes evaluaciones:</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19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s" sz="2800" u="none" cap="none" strike="noStrike">
                <a:solidFill>
                  <a:schemeClr val="dk1"/>
                </a:solidFill>
                <a:latin typeface="Calibri"/>
                <a:ea typeface="Calibri"/>
                <a:cs typeface="Calibri"/>
                <a:sym typeface="Calibri"/>
              </a:rPr>
              <a:t>Nubes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s" sz="2800" u="none" cap="none" strike="noStrike">
                <a:solidFill>
                  <a:schemeClr val="dk1"/>
                </a:solidFill>
                <a:latin typeface="Calibri"/>
                <a:ea typeface="Calibri"/>
                <a:cs typeface="Calibri"/>
                <a:sym typeface="Calibri"/>
              </a:rPr>
              <a:t>Precipitaciones - pH</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s" sz="2800" u="none" cap="none" strike="noStrike">
                <a:solidFill>
                  <a:schemeClr val="dk1"/>
                </a:solidFill>
                <a:latin typeface="Calibri"/>
                <a:ea typeface="Calibri"/>
                <a:cs typeface="Calibri"/>
                <a:sym typeface="Calibri"/>
              </a:rPr>
              <a:t>Humedad relativa</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Presión atmosférica</a:t>
            </a:r>
            <a:endParaRPr sz="2800">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Viento</a:t>
            </a:r>
            <a:endParaRPr sz="2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1" lang="es" sz="2800" u="none" cap="none" strike="noStrike">
                <a:solidFill>
                  <a:schemeClr val="dk1"/>
                </a:solidFill>
                <a:latin typeface="Calibri"/>
                <a:ea typeface="Calibri"/>
                <a:cs typeface="Calibri"/>
                <a:sym typeface="Calibri"/>
              </a:rPr>
              <a:t>Recuerden hacerlo antes del próximo taller</a:t>
            </a:r>
            <a:r>
              <a:rPr b="1" i="1" lang="es" sz="2800">
                <a:solidFill>
                  <a:schemeClr val="dk1"/>
                </a:solidFill>
                <a:latin typeface="Calibri"/>
                <a:ea typeface="Calibri"/>
                <a:cs typeface="Calibri"/>
                <a:sym typeface="Calibri"/>
              </a:rPr>
              <a:t>, que será el último.</a:t>
            </a:r>
            <a:endParaRPr b="1" i="1" sz="2800" u="none" cap="none" strike="noStrike">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g2e2246deddd_1_1261"/>
          <p:cNvSpPr txBox="1"/>
          <p:nvPr/>
        </p:nvSpPr>
        <p:spPr>
          <a:xfrm>
            <a:off x="1193800" y="1075039"/>
            <a:ext cx="9964400" cy="101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067"/>
              <a:buFont typeface="Arial"/>
              <a:buNone/>
            </a:pPr>
            <a:r>
              <a:rPr b="1" i="0" lang="es" sz="3067" u="none" cap="none" strike="noStrike">
                <a:solidFill>
                  <a:schemeClr val="dk1"/>
                </a:solidFill>
                <a:latin typeface="Calibri"/>
                <a:ea typeface="Calibri"/>
                <a:cs typeface="Calibri"/>
                <a:sym typeface="Calibri"/>
              </a:rPr>
              <a:t>Oficina Regional de GLOBE para América Latina y el Caribe</a:t>
            </a:r>
            <a:endParaRPr b="0" i="0" sz="1733" u="none" cap="none" strike="noStrike">
              <a:solidFill>
                <a:schemeClr val="dk1"/>
              </a:solidFill>
              <a:latin typeface="Calibri"/>
              <a:ea typeface="Calibri"/>
              <a:cs typeface="Calibri"/>
              <a:sym typeface="Calibri"/>
            </a:endParaRPr>
          </a:p>
        </p:txBody>
      </p:sp>
      <p:sp>
        <p:nvSpPr>
          <p:cNvPr id="1579" name="Google Shape;1579;g2e2246deddd_1_1261"/>
          <p:cNvSpPr txBox="1"/>
          <p:nvPr/>
        </p:nvSpPr>
        <p:spPr>
          <a:xfrm>
            <a:off x="3275901" y="4204900"/>
            <a:ext cx="2052271" cy="1323748"/>
          </a:xfrm>
          <a:prstGeom prst="rect">
            <a:avLst/>
          </a:prstGeom>
          <a:solidFill>
            <a:srgbClr val="FAF6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Mariana Savino</a:t>
            </a:r>
            <a:endParaRPr b="1" i="0" sz="16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Coordinadora </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667" u="none" cap="none" strike="noStrike">
              <a:solidFill>
                <a:schemeClr val="dk1"/>
              </a:solidFill>
              <a:latin typeface="Arial"/>
              <a:ea typeface="Arial"/>
              <a:cs typeface="Arial"/>
              <a:sym typeface="Arial"/>
            </a:endParaRPr>
          </a:p>
        </p:txBody>
      </p:sp>
      <p:pic>
        <p:nvPicPr>
          <p:cNvPr id="1580" name="Google Shape;1580;g2e2246deddd_1_1261"/>
          <p:cNvPicPr preferRelativeResize="0"/>
          <p:nvPr/>
        </p:nvPicPr>
        <p:blipFill rotWithShape="1">
          <a:blip r:embed="rId3">
            <a:alphaModFix/>
          </a:blip>
          <a:srcRect b="29849" l="19476" r="18439" t="0"/>
          <a:stretch/>
        </p:blipFill>
        <p:spPr>
          <a:xfrm>
            <a:off x="3313665" y="2092107"/>
            <a:ext cx="1976741" cy="2129233"/>
          </a:xfrm>
          <a:prstGeom prst="rect">
            <a:avLst/>
          </a:prstGeom>
          <a:noFill/>
          <a:ln>
            <a:noFill/>
          </a:ln>
        </p:spPr>
      </p:pic>
      <p:sp>
        <p:nvSpPr>
          <p:cNvPr id="1581" name="Google Shape;1581;g2e2246deddd_1_1261"/>
          <p:cNvSpPr txBox="1"/>
          <p:nvPr/>
        </p:nvSpPr>
        <p:spPr>
          <a:xfrm>
            <a:off x="6863567" y="4221767"/>
            <a:ext cx="2142000" cy="1323600"/>
          </a:xfrm>
          <a:prstGeom prst="rect">
            <a:avLst/>
          </a:prstGeom>
          <a:solidFill>
            <a:srgbClr val="FAF6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Josefina González</a:t>
            </a:r>
            <a:r>
              <a:rPr b="1" i="0" lang="e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Asistente de Comunicación 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667"/>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1600" u="none" cap="none" strike="noStrike">
              <a:solidFill>
                <a:schemeClr val="dk1"/>
              </a:solidFill>
              <a:latin typeface="Georgia"/>
              <a:ea typeface="Georgia"/>
              <a:cs typeface="Georgia"/>
              <a:sym typeface="Georgia"/>
            </a:endParaRPr>
          </a:p>
        </p:txBody>
      </p:sp>
      <p:pic>
        <p:nvPicPr>
          <p:cNvPr id="1582" name="Google Shape;1582;g2e2246deddd_1_1261"/>
          <p:cNvPicPr preferRelativeResize="0"/>
          <p:nvPr/>
        </p:nvPicPr>
        <p:blipFill rotWithShape="1">
          <a:blip r:embed="rId4">
            <a:alphaModFix/>
          </a:blip>
          <a:srcRect b="24952" l="0" r="0" t="8040"/>
          <a:stretch/>
        </p:blipFill>
        <p:spPr>
          <a:xfrm>
            <a:off x="6863583" y="2052337"/>
            <a:ext cx="2141960" cy="2152992"/>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pic>
        <p:nvPicPr>
          <p:cNvPr id="1587" name="Google Shape;1587;g2e2246deddd_1_1270"/>
          <p:cNvPicPr preferRelativeResize="0"/>
          <p:nvPr/>
        </p:nvPicPr>
        <p:blipFill rotWithShape="1">
          <a:blip r:embed="rId3">
            <a:alphaModFix/>
          </a:blip>
          <a:srcRect b="0" l="7040" r="6469" t="0"/>
          <a:stretch/>
        </p:blipFill>
        <p:spPr>
          <a:xfrm>
            <a:off x="8524021" y="1926301"/>
            <a:ext cx="2104679" cy="2289366"/>
          </a:xfrm>
          <a:prstGeom prst="rect">
            <a:avLst/>
          </a:prstGeom>
          <a:noFill/>
          <a:ln>
            <a:noFill/>
          </a:ln>
        </p:spPr>
      </p:pic>
      <p:sp>
        <p:nvSpPr>
          <p:cNvPr id="1588" name="Google Shape;1588;g2e2246deddd_1_1270"/>
          <p:cNvSpPr txBox="1"/>
          <p:nvPr/>
        </p:nvSpPr>
        <p:spPr>
          <a:xfrm>
            <a:off x="477108" y="948025"/>
            <a:ext cx="10998400" cy="1050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200"/>
              <a:buFont typeface="Arial"/>
              <a:buNone/>
            </a:pPr>
            <a:r>
              <a:rPr b="1" i="0" lang="es" sz="3200" u="none" cap="none" strike="noStrike">
                <a:solidFill>
                  <a:schemeClr val="dk1"/>
                </a:solidFill>
                <a:latin typeface="Calibri"/>
                <a:ea typeface="Calibri"/>
                <a:cs typeface="Calibri"/>
                <a:sym typeface="Calibri"/>
              </a:rPr>
              <a:t>Tutoras del Taller GLOBE LAC</a:t>
            </a:r>
            <a:endParaRPr b="0" i="0" sz="1733" u="none" cap="none" strike="noStrike">
              <a:solidFill>
                <a:schemeClr val="dk1"/>
              </a:solidFill>
              <a:latin typeface="Calibri"/>
              <a:ea typeface="Calibri"/>
              <a:cs typeface="Calibri"/>
              <a:sym typeface="Calibri"/>
            </a:endParaRPr>
          </a:p>
        </p:txBody>
      </p:sp>
      <p:sp>
        <p:nvSpPr>
          <p:cNvPr id="1589" name="Google Shape;1589;g2e2246deddd_1_1270"/>
          <p:cNvSpPr txBox="1"/>
          <p:nvPr/>
        </p:nvSpPr>
        <p:spPr>
          <a:xfrm>
            <a:off x="8423333" y="4215667"/>
            <a:ext cx="2250300" cy="1323600"/>
          </a:xfrm>
          <a:prstGeom prst="rect">
            <a:avLst/>
          </a:prstGeom>
          <a:solidFill>
            <a:srgbClr val="FAF6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Ana Beatriz Prieto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Argentina</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33"/>
              <a:buFont typeface="Arial"/>
              <a:buNone/>
            </a:pPr>
            <a:r>
              <a:t/>
            </a:r>
            <a:endParaRPr b="0" i="0" sz="9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anabeatrizprieto@gmail.com</a:t>
            </a:r>
            <a:endParaRPr b="0" i="0" sz="13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67"/>
              <a:buFont typeface="Arial"/>
              <a:buNone/>
            </a:pPr>
            <a:r>
              <a:t/>
            </a:r>
            <a:endParaRPr b="0" i="0" sz="667" u="none" cap="none" strike="noStrike">
              <a:solidFill>
                <a:schemeClr val="dk1"/>
              </a:solidFill>
              <a:latin typeface="Calibri"/>
              <a:ea typeface="Calibri"/>
              <a:cs typeface="Calibri"/>
              <a:sym typeface="Calibri"/>
            </a:endParaRPr>
          </a:p>
        </p:txBody>
      </p:sp>
      <p:sp>
        <p:nvSpPr>
          <p:cNvPr id="1590" name="Google Shape;1590;g2e2246deddd_1_1270"/>
          <p:cNvSpPr txBox="1"/>
          <p:nvPr/>
        </p:nvSpPr>
        <p:spPr>
          <a:xfrm>
            <a:off x="5396567" y="4215667"/>
            <a:ext cx="2250300" cy="1224600"/>
          </a:xfrm>
          <a:prstGeom prst="rect">
            <a:avLst/>
          </a:prstGeom>
          <a:solidFill>
            <a:srgbClr val="FAF6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Claudia Caro  Vera</a:t>
            </a:r>
            <a:endParaRPr b="0"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r>
              <a:rPr b="0" i="0" lang="es" sz="1867" u="none" cap="none" strike="noStrike">
                <a:solidFill>
                  <a:schemeClr val="dk1"/>
                </a:solidFill>
                <a:latin typeface="Calibri"/>
                <a:ea typeface="Calibri"/>
                <a:cs typeface="Calibri"/>
                <a:sym typeface="Calibri"/>
              </a:rPr>
              <a:t> </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Perú</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667"/>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claudiacarovera@gmail.com</a:t>
            </a:r>
            <a:endParaRPr b="0" i="0" sz="1867" u="none" cap="none" strike="noStrike">
              <a:solidFill>
                <a:schemeClr val="dk1"/>
              </a:solidFill>
              <a:latin typeface="Calibri"/>
              <a:ea typeface="Calibri"/>
              <a:cs typeface="Calibri"/>
              <a:sym typeface="Calibri"/>
            </a:endParaRPr>
          </a:p>
        </p:txBody>
      </p:sp>
      <p:sp>
        <p:nvSpPr>
          <p:cNvPr id="1591" name="Google Shape;1591;g2e2246deddd_1_1270"/>
          <p:cNvSpPr txBox="1"/>
          <p:nvPr/>
        </p:nvSpPr>
        <p:spPr>
          <a:xfrm>
            <a:off x="2067533" y="4215667"/>
            <a:ext cx="2104800" cy="1354369"/>
          </a:xfrm>
          <a:prstGeom prst="rect">
            <a:avLst/>
          </a:prstGeom>
          <a:solidFill>
            <a:srgbClr val="FAF6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Andrea Ventoso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Coord. GLOBE</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Uruguay</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67"/>
              <a:buFont typeface="Arial"/>
              <a:buNone/>
            </a:pPr>
            <a:r>
              <a:rPr b="0" i="0" lang="es" sz="1267" u="none" cap="none" strike="noStrike">
                <a:solidFill>
                  <a:schemeClr val="dk1"/>
                </a:solidFill>
                <a:latin typeface="Calibri"/>
                <a:ea typeface="Calibri"/>
                <a:cs typeface="Calibri"/>
                <a:sym typeface="Calibri"/>
              </a:rPr>
              <a:t>bvb46037@gmail.com</a:t>
            </a:r>
            <a:endParaRPr b="0" i="0" sz="1267" u="none" cap="none" strike="noStrike">
              <a:solidFill>
                <a:schemeClr val="dk1"/>
              </a:solidFill>
              <a:latin typeface="Calibri"/>
              <a:ea typeface="Calibri"/>
              <a:cs typeface="Calibri"/>
              <a:sym typeface="Calibri"/>
            </a:endParaRPr>
          </a:p>
        </p:txBody>
      </p:sp>
      <p:pic>
        <p:nvPicPr>
          <p:cNvPr id="1592" name="Google Shape;1592;g2e2246deddd_1_1270"/>
          <p:cNvPicPr preferRelativeResize="0"/>
          <p:nvPr/>
        </p:nvPicPr>
        <p:blipFill rotWithShape="1">
          <a:blip r:embed="rId4">
            <a:alphaModFix/>
          </a:blip>
          <a:srcRect b="0" l="0" r="0" t="0"/>
          <a:stretch/>
        </p:blipFill>
        <p:spPr>
          <a:xfrm>
            <a:off x="2183333" y="1907960"/>
            <a:ext cx="1873200" cy="2245041"/>
          </a:xfrm>
          <a:prstGeom prst="rect">
            <a:avLst/>
          </a:prstGeom>
          <a:noFill/>
          <a:ln>
            <a:noFill/>
          </a:ln>
        </p:spPr>
      </p:pic>
      <p:pic>
        <p:nvPicPr>
          <p:cNvPr id="1593" name="Google Shape;1593;g2e2246deddd_1_1270"/>
          <p:cNvPicPr preferRelativeResize="0"/>
          <p:nvPr/>
        </p:nvPicPr>
        <p:blipFill rotWithShape="1">
          <a:blip r:embed="rId5">
            <a:alphaModFix/>
          </a:blip>
          <a:srcRect b="0" l="0" r="0" t="0"/>
          <a:stretch/>
        </p:blipFill>
        <p:spPr>
          <a:xfrm>
            <a:off x="5469427" y="2024509"/>
            <a:ext cx="2104680" cy="216023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g2e2246deddd_1_1280"/>
          <p:cNvSpPr txBox="1"/>
          <p:nvPr>
            <p:ph type="title"/>
          </p:nvPr>
        </p:nvSpPr>
        <p:spPr>
          <a:xfrm>
            <a:off x="5459607" y="1680803"/>
            <a:ext cx="5669100" cy="899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300"/>
              <a:buFont typeface="Arial"/>
              <a:buNone/>
            </a:pPr>
            <a:r>
              <a:rPr b="1" lang="es">
                <a:latin typeface="Calibri"/>
                <a:ea typeface="Calibri"/>
                <a:cs typeface="Calibri"/>
                <a:sym typeface="Calibri"/>
              </a:rPr>
              <a:t>MUCHAS GRACIAS</a:t>
            </a:r>
            <a:endParaRPr b="1">
              <a:latin typeface="Calibri"/>
              <a:ea typeface="Calibri"/>
              <a:cs typeface="Calibri"/>
              <a:sym typeface="Calibri"/>
            </a:endParaRPr>
          </a:p>
        </p:txBody>
      </p:sp>
      <p:pic>
        <p:nvPicPr>
          <p:cNvPr id="1599" name="Google Shape;1599;g2e2246deddd_1_1280"/>
          <p:cNvPicPr preferRelativeResize="0"/>
          <p:nvPr/>
        </p:nvPicPr>
        <p:blipFill rotWithShape="1">
          <a:blip r:embed="rId3">
            <a:alphaModFix/>
          </a:blip>
          <a:srcRect b="0" l="0" r="0" t="0"/>
          <a:stretch/>
        </p:blipFill>
        <p:spPr>
          <a:xfrm>
            <a:off x="7589101" y="4909457"/>
            <a:ext cx="3003767" cy="701411"/>
          </a:xfrm>
          <a:prstGeom prst="rect">
            <a:avLst/>
          </a:prstGeom>
          <a:noFill/>
          <a:ln>
            <a:noFill/>
          </a:ln>
        </p:spPr>
      </p:pic>
      <p:pic>
        <p:nvPicPr>
          <p:cNvPr id="1600" name="Google Shape;1600;g2e2246deddd_1_1280"/>
          <p:cNvPicPr preferRelativeResize="0"/>
          <p:nvPr/>
        </p:nvPicPr>
        <p:blipFill rotWithShape="1">
          <a:blip r:embed="rId4">
            <a:alphaModFix/>
          </a:blip>
          <a:srcRect b="0" l="0" r="-5385" t="0"/>
          <a:stretch/>
        </p:blipFill>
        <p:spPr>
          <a:xfrm>
            <a:off x="7474468" y="2743234"/>
            <a:ext cx="3233033" cy="768233"/>
          </a:xfrm>
          <a:prstGeom prst="rect">
            <a:avLst/>
          </a:prstGeom>
          <a:noFill/>
          <a:ln>
            <a:noFill/>
          </a:ln>
        </p:spPr>
      </p:pic>
      <p:pic>
        <p:nvPicPr>
          <p:cNvPr id="1601" name="Google Shape;1601;g2e2246deddd_1_1280"/>
          <p:cNvPicPr preferRelativeResize="0"/>
          <p:nvPr/>
        </p:nvPicPr>
        <p:blipFill rotWithShape="1">
          <a:blip r:embed="rId5">
            <a:alphaModFix/>
          </a:blip>
          <a:srcRect b="0" l="0" r="0" t="0"/>
          <a:stretch/>
        </p:blipFill>
        <p:spPr>
          <a:xfrm>
            <a:off x="5459600" y="3886200"/>
            <a:ext cx="3067933" cy="676085"/>
          </a:xfrm>
          <a:prstGeom prst="rect">
            <a:avLst/>
          </a:prstGeom>
          <a:noFill/>
          <a:ln>
            <a:noFill/>
          </a:ln>
        </p:spPr>
      </p:pic>
      <p:sp>
        <p:nvSpPr>
          <p:cNvPr id="1602" name="Google Shape;1602;g2e2246deddd_1_1280"/>
          <p:cNvSpPr txBox="1"/>
          <p:nvPr/>
        </p:nvSpPr>
        <p:spPr>
          <a:xfrm>
            <a:off x="808463" y="5610875"/>
            <a:ext cx="35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6"/>
              </a:rPr>
              <a:t>https://acortar.link/OomYPm</a:t>
            </a:r>
            <a:r>
              <a:rPr lang="es"/>
              <a:t> </a:t>
            </a:r>
            <a:r>
              <a:rPr lang="es"/>
              <a:t> </a:t>
            </a:r>
            <a:endParaRPr/>
          </a:p>
        </p:txBody>
      </p:sp>
      <p:pic>
        <p:nvPicPr>
          <p:cNvPr id="1603" name="Google Shape;1603;g2e2246deddd_1_1280"/>
          <p:cNvPicPr preferRelativeResize="0"/>
          <p:nvPr/>
        </p:nvPicPr>
        <p:blipFill>
          <a:blip r:embed="rId7">
            <a:alphaModFix/>
          </a:blip>
          <a:stretch>
            <a:fillRect/>
          </a:stretch>
        </p:blipFill>
        <p:spPr>
          <a:xfrm>
            <a:off x="663827" y="1332077"/>
            <a:ext cx="4365375" cy="4365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3" name="Shape 573"/>
        <p:cNvGrpSpPr/>
        <p:nvPr/>
      </p:nvGrpSpPr>
      <p:grpSpPr>
        <a:xfrm>
          <a:off x="0" y="0"/>
          <a:ext cx="0" cy="0"/>
          <a:chOff x="0" y="0"/>
          <a:chExt cx="0" cy="0"/>
        </a:xfrm>
      </p:grpSpPr>
      <p:sp>
        <p:nvSpPr>
          <p:cNvPr id="574" name="Google Shape;574;g2e2246deddd_1_407"/>
          <p:cNvSpPr txBox="1"/>
          <p:nvPr>
            <p:ph type="title"/>
          </p:nvPr>
        </p:nvSpPr>
        <p:spPr>
          <a:xfrm>
            <a:off x="845719" y="754587"/>
            <a:ext cx="10919400" cy="618300"/>
          </a:xfrm>
          <a:prstGeom prst="rect">
            <a:avLst/>
          </a:prstGeom>
          <a:noFill/>
          <a:ln>
            <a:noFill/>
          </a:ln>
        </p:spPr>
        <p:txBody>
          <a:bodyPr anchorCtr="0" anchor="t" bIns="0" lIns="0" spcFirstLastPara="1" rIns="0" wrap="square" tIns="63675">
            <a:spAutoFit/>
          </a:bodyPr>
          <a:lstStyle/>
          <a:p>
            <a:pPr indent="0" lvl="0" marL="1771014" rtl="0" algn="l">
              <a:lnSpc>
                <a:spcPct val="100000"/>
              </a:lnSpc>
              <a:spcBef>
                <a:spcPts val="0"/>
              </a:spcBef>
              <a:spcAft>
                <a:spcPts val="0"/>
              </a:spcAft>
              <a:buSzPts val="4000"/>
              <a:buNone/>
            </a:pPr>
            <a:r>
              <a:rPr lang="es" sz="3600"/>
              <a:t>Equipo y documentos necesarios</a:t>
            </a:r>
            <a:endParaRPr sz="3600"/>
          </a:p>
        </p:txBody>
      </p:sp>
      <p:graphicFrame>
        <p:nvGraphicFramePr>
          <p:cNvPr id="575" name="Google Shape;575;g2e2246deddd_1_407"/>
          <p:cNvGraphicFramePr/>
          <p:nvPr/>
        </p:nvGraphicFramePr>
        <p:xfrm>
          <a:off x="845725" y="2088458"/>
          <a:ext cx="3000000" cy="3000000"/>
        </p:xfrm>
        <a:graphic>
          <a:graphicData uri="http://schemas.openxmlformats.org/drawingml/2006/table">
            <a:tbl>
              <a:tblPr bandRow="1" firstRow="1">
                <a:noFill/>
                <a:tableStyleId>{E0F774E9-7C42-4377-A7EE-56297C3D3225}</a:tableStyleId>
              </a:tblPr>
              <a:tblGrid>
                <a:gridCol w="1518900"/>
                <a:gridCol w="5141025"/>
              </a:tblGrid>
              <a:tr h="439750">
                <a:tc>
                  <a:txBody>
                    <a:bodyPr/>
                    <a:lstStyle/>
                    <a:p>
                      <a:pPr indent="0" lvl="0" marL="91440" marR="0" rtl="0" algn="l">
                        <a:lnSpc>
                          <a:spcPct val="100000"/>
                        </a:lnSpc>
                        <a:spcBef>
                          <a:spcPts val="0"/>
                        </a:spcBef>
                        <a:spcAft>
                          <a:spcPts val="0"/>
                        </a:spcAft>
                        <a:buClr>
                          <a:srgbClr val="000000"/>
                        </a:buClr>
                        <a:buSzPts val="1600"/>
                        <a:buFont typeface="Arial"/>
                        <a:buNone/>
                      </a:pPr>
                      <a:r>
                        <a:rPr b="1" lang="es" sz="1800" u="none" cap="none" strike="noStrike">
                          <a:solidFill>
                            <a:srgbClr val="FFFFFF"/>
                          </a:solidFill>
                          <a:latin typeface="Calibri"/>
                          <a:ea typeface="Calibri"/>
                          <a:cs typeface="Calibri"/>
                          <a:sym typeface="Calibri"/>
                        </a:rPr>
                        <a:t>Instrumento</a:t>
                      </a:r>
                      <a:endParaRPr sz="1800" u="none" cap="none" strike="noStrike">
                        <a:latin typeface="Calibri"/>
                        <a:ea typeface="Calibri"/>
                        <a:cs typeface="Calibri"/>
                        <a:sym typeface="Calibri"/>
                      </a:endParaRPr>
                    </a:p>
                  </a:txBody>
                  <a:tcPr marT="27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2"/>
                    </a:solidFill>
                  </a:tcPr>
                </a:tc>
                <a:tc>
                  <a:txBody>
                    <a:bodyPr/>
                    <a:lstStyle/>
                    <a:p>
                      <a:pPr indent="0" lvl="0" marL="92075" marR="0" rtl="0" algn="l">
                        <a:lnSpc>
                          <a:spcPct val="100000"/>
                        </a:lnSpc>
                        <a:spcBef>
                          <a:spcPts val="0"/>
                        </a:spcBef>
                        <a:spcAft>
                          <a:spcPts val="0"/>
                        </a:spcAft>
                        <a:buClr>
                          <a:srgbClr val="000000"/>
                        </a:buClr>
                        <a:buSzPts val="1600"/>
                        <a:buFont typeface="Arial"/>
                        <a:buNone/>
                      </a:pPr>
                      <a:r>
                        <a:rPr b="1" lang="es" sz="1800" u="none" cap="none" strike="noStrike">
                          <a:solidFill>
                            <a:srgbClr val="FFFFFF"/>
                          </a:solidFill>
                          <a:latin typeface="Calibri"/>
                          <a:ea typeface="Calibri"/>
                          <a:cs typeface="Calibri"/>
                          <a:sym typeface="Calibri"/>
                        </a:rPr>
                        <a:t>Usted es el instrumento (ojos)</a:t>
                      </a:r>
                      <a:endParaRPr sz="1800" u="none" cap="none" strike="noStrike">
                        <a:latin typeface="Calibri"/>
                        <a:ea typeface="Calibri"/>
                        <a:cs typeface="Calibri"/>
                        <a:sym typeface="Calibri"/>
                      </a:endParaRPr>
                    </a:p>
                  </a:txBody>
                  <a:tcPr marT="27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2"/>
                    </a:solidFill>
                  </a:tcPr>
                </a:tc>
              </a:tr>
              <a:tr h="700825">
                <a:tc>
                  <a:txBody>
                    <a:bodyPr/>
                    <a:lstStyle/>
                    <a:p>
                      <a:pPr indent="0" lvl="0" marL="91440" marR="0" rtl="0" algn="l">
                        <a:lnSpc>
                          <a:spcPct val="100000"/>
                        </a:lnSpc>
                        <a:spcBef>
                          <a:spcPts val="0"/>
                        </a:spcBef>
                        <a:spcAft>
                          <a:spcPts val="0"/>
                        </a:spcAft>
                        <a:buClr>
                          <a:srgbClr val="000000"/>
                        </a:buClr>
                        <a:buSzPts val="1600"/>
                        <a:buFont typeface="Arial"/>
                        <a:buNone/>
                      </a:pPr>
                      <a:r>
                        <a:rPr b="1" lang="es" sz="1800" u="none" cap="none" strike="noStrike">
                          <a:latin typeface="Calibri"/>
                          <a:ea typeface="Calibri"/>
                          <a:cs typeface="Calibri"/>
                          <a:sym typeface="Calibri"/>
                        </a:rPr>
                        <a:t>Referencias</a:t>
                      </a:r>
                      <a:endParaRPr sz="1800" u="none" cap="none" strike="noStrike">
                        <a:latin typeface="Calibri"/>
                        <a:ea typeface="Calibri"/>
                        <a:cs typeface="Calibri"/>
                        <a:sym typeface="Calibri"/>
                      </a:endParaRPr>
                    </a:p>
                  </a:txBody>
                  <a:tcPr marT="27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2DEEC"/>
                    </a:solidFill>
                  </a:tcPr>
                </a:tc>
                <a:tc>
                  <a:txBody>
                    <a:bodyPr/>
                    <a:lstStyle/>
                    <a:p>
                      <a:pPr indent="0" lvl="0" marL="92075" marR="0" rtl="0" algn="l">
                        <a:lnSpc>
                          <a:spcPct val="100000"/>
                        </a:lnSpc>
                        <a:spcBef>
                          <a:spcPts val="0"/>
                        </a:spcBef>
                        <a:spcAft>
                          <a:spcPts val="0"/>
                        </a:spcAft>
                        <a:buClr>
                          <a:srgbClr val="000000"/>
                        </a:buClr>
                        <a:buSzPts val="1600"/>
                        <a:buFont typeface="Arial"/>
                        <a:buNone/>
                      </a:pPr>
                      <a:r>
                        <a:rPr lang="es" sz="1800" u="none" cap="none" strike="noStrike">
                          <a:latin typeface="Calibri"/>
                          <a:ea typeface="Calibri"/>
                          <a:cs typeface="Calibri"/>
                          <a:sym typeface="Calibri"/>
                        </a:rPr>
                        <a:t>Carta de identificación de nubes y carta de identificación de estelas.</a:t>
                      </a:r>
                      <a:endParaRPr sz="1800" u="none" cap="none" strike="noStrike">
                        <a:latin typeface="Calibri"/>
                        <a:ea typeface="Calibri"/>
                        <a:cs typeface="Calibri"/>
                        <a:sym typeface="Calibri"/>
                      </a:endParaRPr>
                    </a:p>
                  </a:txBody>
                  <a:tcPr marT="146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2DEEC"/>
                    </a:solidFill>
                  </a:tcPr>
                </a:tc>
              </a:tr>
              <a:tr h="1459275">
                <a:tc>
                  <a:txBody>
                    <a:bodyPr/>
                    <a:lstStyle/>
                    <a:p>
                      <a:pPr indent="0" lvl="0" marL="91440" marR="0" rtl="0" algn="l">
                        <a:lnSpc>
                          <a:spcPct val="100000"/>
                        </a:lnSpc>
                        <a:spcBef>
                          <a:spcPts val="0"/>
                        </a:spcBef>
                        <a:spcAft>
                          <a:spcPts val="0"/>
                        </a:spcAft>
                        <a:buClr>
                          <a:srgbClr val="000000"/>
                        </a:buClr>
                        <a:buSzPts val="1600"/>
                        <a:buFont typeface="Arial"/>
                        <a:buNone/>
                      </a:pPr>
                      <a:r>
                        <a:rPr b="1" lang="es" sz="1800" u="none" cap="none" strike="noStrike">
                          <a:latin typeface="Calibri"/>
                          <a:ea typeface="Calibri"/>
                          <a:cs typeface="Calibri"/>
                          <a:sym typeface="Calibri"/>
                        </a:rPr>
                        <a:t>Cuándo</a:t>
                      </a:r>
                      <a:endParaRPr sz="1800" u="none" cap="none" strike="noStrike">
                        <a:latin typeface="Calibri"/>
                        <a:ea typeface="Calibri"/>
                        <a:cs typeface="Calibri"/>
                        <a:sym typeface="Calibri"/>
                      </a:endParaRPr>
                    </a:p>
                  </a:txBody>
                  <a:tcPr marT="27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ECF7"/>
                    </a:solidFill>
                  </a:tcPr>
                </a:tc>
                <a:tc>
                  <a:txBody>
                    <a:bodyPr/>
                    <a:lstStyle/>
                    <a:p>
                      <a:pPr indent="0" lvl="0" marL="92075" marR="0" rtl="0" algn="l">
                        <a:lnSpc>
                          <a:spcPct val="100000"/>
                        </a:lnSpc>
                        <a:spcBef>
                          <a:spcPts val="0"/>
                        </a:spcBef>
                        <a:spcAft>
                          <a:spcPts val="0"/>
                        </a:spcAft>
                        <a:buClr>
                          <a:srgbClr val="000000"/>
                        </a:buClr>
                        <a:buSzPts val="1600"/>
                        <a:buFont typeface="Arial"/>
                        <a:buNone/>
                      </a:pPr>
                      <a:r>
                        <a:rPr lang="es" sz="1800" u="none" cap="none" strike="noStrike">
                          <a:latin typeface="Calibri"/>
                          <a:ea typeface="Calibri"/>
                          <a:cs typeface="Calibri"/>
                          <a:sym typeface="Calibri"/>
                        </a:rPr>
                        <a:t>Bueno: a cualquier hora</a:t>
                      </a:r>
                      <a:endParaRPr sz="1800" u="none" cap="none" strike="noStrike">
                        <a:latin typeface="Calibri"/>
                        <a:ea typeface="Calibri"/>
                        <a:cs typeface="Calibri"/>
                        <a:sym typeface="Calibri"/>
                      </a:endParaRPr>
                    </a:p>
                    <a:p>
                      <a:pPr indent="0" lvl="0" marL="92075" marR="0" rtl="0" algn="l">
                        <a:lnSpc>
                          <a:spcPct val="100000"/>
                        </a:lnSpc>
                        <a:spcBef>
                          <a:spcPts val="315"/>
                        </a:spcBef>
                        <a:spcAft>
                          <a:spcPts val="0"/>
                        </a:spcAft>
                        <a:buClr>
                          <a:srgbClr val="000000"/>
                        </a:buClr>
                        <a:buSzPts val="1600"/>
                        <a:buFont typeface="Arial"/>
                        <a:buNone/>
                      </a:pPr>
                      <a:r>
                        <a:rPr lang="es" sz="1800" u="none" cap="none" strike="noStrike">
                          <a:latin typeface="Calibri"/>
                          <a:ea typeface="Calibri"/>
                          <a:cs typeface="Calibri"/>
                          <a:sym typeface="Calibri"/>
                        </a:rPr>
                        <a:t>Mejor: dentro de una hora del mediodía solar local</a:t>
                      </a:r>
                      <a:endParaRPr sz="1800" u="none" cap="none" strike="noStrike">
                        <a:latin typeface="Calibri"/>
                        <a:ea typeface="Calibri"/>
                        <a:cs typeface="Calibri"/>
                        <a:sym typeface="Calibri"/>
                      </a:endParaRPr>
                    </a:p>
                    <a:p>
                      <a:pPr indent="0" lvl="0" marL="92075" marR="0" rtl="0" algn="l">
                        <a:lnSpc>
                          <a:spcPct val="100000"/>
                        </a:lnSpc>
                        <a:spcBef>
                          <a:spcPts val="195"/>
                        </a:spcBef>
                        <a:spcAft>
                          <a:spcPts val="0"/>
                        </a:spcAft>
                        <a:buClr>
                          <a:srgbClr val="000000"/>
                        </a:buClr>
                        <a:buSzPts val="1600"/>
                        <a:buFont typeface="Arial"/>
                        <a:buNone/>
                      </a:pPr>
                      <a:r>
                        <a:rPr lang="es" sz="1800" u="none" cap="none" strike="noStrike">
                          <a:latin typeface="Calibri"/>
                          <a:ea typeface="Calibri"/>
                          <a:cs typeface="Calibri"/>
                          <a:sym typeface="Calibri"/>
                        </a:rPr>
                        <a:t>El mejor: correspondiente a la observación del satélite</a:t>
                      </a:r>
                      <a:endParaRPr sz="1800" u="none" cap="none" strike="noStrike">
                        <a:latin typeface="Calibri"/>
                        <a:ea typeface="Calibri"/>
                        <a:cs typeface="Calibri"/>
                        <a:sym typeface="Calibri"/>
                      </a:endParaRPr>
                    </a:p>
                    <a:p>
                      <a:pPr indent="0" lvl="0" marL="92075" marR="0" rtl="0" algn="l">
                        <a:lnSpc>
                          <a:spcPct val="100000"/>
                        </a:lnSpc>
                        <a:spcBef>
                          <a:spcPts val="310"/>
                        </a:spcBef>
                        <a:spcAft>
                          <a:spcPts val="0"/>
                        </a:spcAft>
                        <a:buClr>
                          <a:srgbClr val="000000"/>
                        </a:buClr>
                        <a:buSzPts val="1600"/>
                        <a:buFont typeface="Arial"/>
                        <a:buNone/>
                      </a:pPr>
                      <a:r>
                        <a:rPr lang="es" sz="1800" u="none" cap="none" strike="noStrike">
                          <a:latin typeface="Calibri"/>
                          <a:ea typeface="Calibri"/>
                          <a:cs typeface="Calibri"/>
                          <a:sym typeface="Calibri"/>
                        </a:rPr>
                        <a:t>(dentro de los +/- 15 minutos de la órbita de los satélites)</a:t>
                      </a:r>
                      <a:endParaRPr sz="1800" u="none" cap="none" strike="noStrike">
                        <a:latin typeface="Calibri"/>
                        <a:ea typeface="Calibri"/>
                        <a:cs typeface="Calibri"/>
                        <a:sym typeface="Calibri"/>
                      </a:endParaRPr>
                    </a:p>
                  </a:txBody>
                  <a:tcPr marT="273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AECF7"/>
                    </a:solidFill>
                  </a:tcPr>
                </a:tc>
              </a:tr>
              <a:tr h="735875">
                <a:tc>
                  <a:txBody>
                    <a:bodyPr/>
                    <a:lstStyle/>
                    <a:p>
                      <a:pPr indent="0" lvl="0" marL="91440" marR="0" rtl="0" algn="l">
                        <a:lnSpc>
                          <a:spcPct val="100000"/>
                        </a:lnSpc>
                        <a:spcBef>
                          <a:spcPts val="0"/>
                        </a:spcBef>
                        <a:spcAft>
                          <a:spcPts val="0"/>
                        </a:spcAft>
                        <a:buClr>
                          <a:srgbClr val="000000"/>
                        </a:buClr>
                        <a:buSzPts val="1600"/>
                        <a:buFont typeface="Arial"/>
                        <a:buNone/>
                      </a:pPr>
                      <a:r>
                        <a:rPr b="1" lang="es" sz="1800" u="none" cap="none" strike="noStrike">
                          <a:latin typeface="Calibri"/>
                          <a:ea typeface="Calibri"/>
                          <a:cs typeface="Calibri"/>
                          <a:sym typeface="Calibri"/>
                        </a:rPr>
                        <a:t>Dónde</a:t>
                      </a:r>
                      <a:endParaRPr sz="1800" u="none" cap="none" strike="noStrike">
                        <a:latin typeface="Calibri"/>
                        <a:ea typeface="Calibri"/>
                        <a:cs typeface="Calibri"/>
                        <a:sym typeface="Calibri"/>
                      </a:endParaRPr>
                    </a:p>
                  </a:txBody>
                  <a:tcPr marT="285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2DEEC"/>
                    </a:solidFill>
                  </a:tcPr>
                </a:tc>
                <a:tc>
                  <a:txBody>
                    <a:bodyPr/>
                    <a:lstStyle/>
                    <a:p>
                      <a:pPr indent="0" lvl="0" marL="92075" marR="0" rtl="0" algn="l">
                        <a:lnSpc>
                          <a:spcPct val="100000"/>
                        </a:lnSpc>
                        <a:spcBef>
                          <a:spcPts val="0"/>
                        </a:spcBef>
                        <a:spcAft>
                          <a:spcPts val="0"/>
                        </a:spcAft>
                        <a:buClr>
                          <a:srgbClr val="000000"/>
                        </a:buClr>
                        <a:buSzPts val="1600"/>
                        <a:buFont typeface="Arial"/>
                        <a:buNone/>
                      </a:pPr>
                      <a:r>
                        <a:rPr lang="es" sz="1800" u="none" cap="none" strike="noStrike">
                          <a:latin typeface="Calibri"/>
                          <a:ea typeface="Calibri"/>
                          <a:cs typeface="Calibri"/>
                          <a:sym typeface="Calibri"/>
                        </a:rPr>
                        <a:t>Un buen sitio de observación (Ver: Documentando su sitio de estudio de atmósfera </a:t>
                      </a:r>
                      <a:r>
                        <a:rPr lang="es" sz="1800" u="none" cap="none" strike="noStrike">
                          <a:latin typeface="Arial"/>
                          <a:ea typeface="Arial"/>
                          <a:cs typeface="Arial"/>
                          <a:sym typeface="Arial"/>
                        </a:rPr>
                        <a:t>– </a:t>
                      </a:r>
                      <a:r>
                        <a:rPr lang="es" sz="1800" u="none" cap="none" strike="noStrike">
                          <a:latin typeface="Calibri"/>
                          <a:ea typeface="Calibri"/>
                          <a:cs typeface="Calibri"/>
                          <a:sym typeface="Calibri"/>
                        </a:rPr>
                        <a:t>Guía de campo)</a:t>
                      </a:r>
                      <a:endParaRPr sz="1800" u="none" cap="none" strike="noStrike">
                        <a:latin typeface="Calibri"/>
                        <a:ea typeface="Calibri"/>
                        <a:cs typeface="Calibri"/>
                        <a:sym typeface="Calibri"/>
                      </a:endParaRPr>
                    </a:p>
                  </a:txBody>
                  <a:tcPr marT="1650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2DEEC"/>
                    </a:solidFill>
                  </a:tcPr>
                </a:tc>
              </a:tr>
            </a:tbl>
          </a:graphicData>
        </a:graphic>
      </p:graphicFrame>
      <p:grpSp>
        <p:nvGrpSpPr>
          <p:cNvPr id="576" name="Google Shape;576;g2e2246deddd_1_407"/>
          <p:cNvGrpSpPr/>
          <p:nvPr/>
        </p:nvGrpSpPr>
        <p:grpSpPr>
          <a:xfrm>
            <a:off x="7641222" y="2421847"/>
            <a:ext cx="4006993" cy="2310204"/>
            <a:chOff x="1402953" y="4666481"/>
            <a:chExt cx="3321447" cy="1898902"/>
          </a:xfrm>
        </p:grpSpPr>
        <p:pic>
          <p:nvPicPr>
            <p:cNvPr id="577" name="Google Shape;577;g2e2246deddd_1_407"/>
            <p:cNvPicPr preferRelativeResize="0"/>
            <p:nvPr/>
          </p:nvPicPr>
          <p:blipFill rotWithShape="1">
            <a:blip r:embed="rId3">
              <a:alphaModFix/>
            </a:blip>
            <a:srcRect b="0" l="0" r="0" t="0"/>
            <a:stretch/>
          </p:blipFill>
          <p:spPr>
            <a:xfrm>
              <a:off x="3124200" y="4730496"/>
              <a:ext cx="1600200" cy="1776983"/>
            </a:xfrm>
            <a:prstGeom prst="rect">
              <a:avLst/>
            </a:prstGeom>
            <a:noFill/>
            <a:ln>
              <a:noFill/>
            </a:ln>
          </p:spPr>
        </p:pic>
        <p:pic>
          <p:nvPicPr>
            <p:cNvPr id="578" name="Google Shape;578;g2e2246deddd_1_407"/>
            <p:cNvPicPr preferRelativeResize="0"/>
            <p:nvPr/>
          </p:nvPicPr>
          <p:blipFill rotWithShape="1">
            <a:blip r:embed="rId4">
              <a:alphaModFix/>
            </a:blip>
            <a:srcRect b="0" l="0" r="0" t="0"/>
            <a:stretch/>
          </p:blipFill>
          <p:spPr>
            <a:xfrm>
              <a:off x="1402953" y="4666481"/>
              <a:ext cx="1794409" cy="1898902"/>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2e2246deddd_1_866"/>
          <p:cNvSpPr txBox="1"/>
          <p:nvPr/>
        </p:nvSpPr>
        <p:spPr>
          <a:xfrm>
            <a:off x="539000" y="825225"/>
            <a:ext cx="11068200" cy="566400"/>
          </a:xfrm>
          <a:prstGeom prst="rect">
            <a:avLst/>
          </a:prstGeom>
          <a:noFill/>
          <a:ln>
            <a:noFill/>
          </a:ln>
        </p:spPr>
        <p:txBody>
          <a:bodyPr anchorCtr="0" anchor="t" bIns="0" lIns="0" spcFirstLastPara="1" rIns="0" wrap="square" tIns="12050">
            <a:spAutoFit/>
          </a:bodyPr>
          <a:lstStyle/>
          <a:p>
            <a:pPr indent="0" lvl="0" marL="90487" marR="0" rtl="0" algn="ctr">
              <a:lnSpc>
                <a:spcPct val="100000"/>
              </a:lnSpc>
              <a:spcBef>
                <a:spcPts val="0"/>
              </a:spcBef>
              <a:spcAft>
                <a:spcPts val="0"/>
              </a:spcAft>
              <a:buClr>
                <a:srgbClr val="000000"/>
              </a:buClr>
              <a:buSzPts val="2800"/>
              <a:buFont typeface="Arial"/>
              <a:buNone/>
            </a:pPr>
            <a:r>
              <a:rPr b="1" i="0" lang="es" sz="3600" u="none" cap="none" strike="noStrike">
                <a:solidFill>
                  <a:schemeClr val="dk1"/>
                </a:solidFill>
                <a:latin typeface="Calibri"/>
                <a:ea typeface="Calibri"/>
                <a:cs typeface="Calibri"/>
                <a:sym typeface="Calibri"/>
              </a:rPr>
              <a:t>Registre nubes y estelas de  condensación usando la app</a:t>
            </a:r>
            <a:endParaRPr b="0" i="0" sz="3600" u="none" cap="none" strike="noStrike">
              <a:solidFill>
                <a:schemeClr val="dk1"/>
              </a:solidFill>
              <a:latin typeface="Calibri"/>
              <a:ea typeface="Calibri"/>
              <a:cs typeface="Calibri"/>
              <a:sym typeface="Calibri"/>
            </a:endParaRPr>
          </a:p>
        </p:txBody>
      </p:sp>
      <p:grpSp>
        <p:nvGrpSpPr>
          <p:cNvPr id="584" name="Google Shape;584;g2e2246deddd_1_866"/>
          <p:cNvGrpSpPr/>
          <p:nvPr/>
        </p:nvGrpSpPr>
        <p:grpSpPr>
          <a:xfrm>
            <a:off x="6519731" y="1477322"/>
            <a:ext cx="3415441" cy="4558953"/>
            <a:chOff x="5227320" y="1904998"/>
            <a:chExt cx="3796200" cy="4873800"/>
          </a:xfrm>
        </p:grpSpPr>
        <p:sp>
          <p:nvSpPr>
            <p:cNvPr id="585" name="Google Shape;585;g2e2246deddd_1_866"/>
            <p:cNvSpPr/>
            <p:nvPr/>
          </p:nvSpPr>
          <p:spPr>
            <a:xfrm>
              <a:off x="5266944" y="1944623"/>
              <a:ext cx="3660600" cy="4738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6" name="Google Shape;586;g2e2246deddd_1_866"/>
            <p:cNvSpPr/>
            <p:nvPr/>
          </p:nvSpPr>
          <p:spPr>
            <a:xfrm>
              <a:off x="5227320" y="1904998"/>
              <a:ext cx="3796200" cy="4873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7" name="Google Shape;587;g2e2246deddd_1_866"/>
            <p:cNvSpPr/>
            <p:nvPr/>
          </p:nvSpPr>
          <p:spPr>
            <a:xfrm>
              <a:off x="5267705" y="1945385"/>
              <a:ext cx="3660775" cy="4738370"/>
            </a:xfrm>
            <a:custGeom>
              <a:rect b="b" l="l" r="r" t="t"/>
              <a:pathLst>
                <a:path extrusionOk="0" h="4738370" w="3660775">
                  <a:moveTo>
                    <a:pt x="0" y="4738116"/>
                  </a:moveTo>
                  <a:lnTo>
                    <a:pt x="3660648" y="4738116"/>
                  </a:lnTo>
                  <a:lnTo>
                    <a:pt x="3660648" y="0"/>
                  </a:lnTo>
                  <a:lnTo>
                    <a:pt x="0" y="0"/>
                  </a:lnTo>
                  <a:lnTo>
                    <a:pt x="0" y="4738116"/>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588" name="Google Shape;588;g2e2246deddd_1_866"/>
          <p:cNvPicPr preferRelativeResize="0"/>
          <p:nvPr/>
        </p:nvPicPr>
        <p:blipFill rotWithShape="1">
          <a:blip r:embed="rId5">
            <a:alphaModFix/>
          </a:blip>
          <a:srcRect b="0" l="0" r="0" t="0"/>
          <a:stretch/>
        </p:blipFill>
        <p:spPr>
          <a:xfrm>
            <a:off x="2620737" y="1477325"/>
            <a:ext cx="2485388" cy="4558949"/>
          </a:xfrm>
          <a:prstGeom prst="rect">
            <a:avLst/>
          </a:prstGeom>
          <a:noFill/>
          <a:ln>
            <a:noFill/>
          </a:ln>
        </p:spPr>
      </p:pic>
      <p:sp>
        <p:nvSpPr>
          <p:cNvPr id="589" name="Google Shape;589;g2e2246deddd_1_866"/>
          <p:cNvSpPr/>
          <p:nvPr/>
        </p:nvSpPr>
        <p:spPr>
          <a:xfrm>
            <a:off x="2541925" y="3583100"/>
            <a:ext cx="2643000" cy="675900"/>
          </a:xfrm>
          <a:prstGeom prst="rect">
            <a:avLst/>
          </a:prstGeom>
          <a:noFill/>
          <a:ln cap="flat" cmpd="sng" w="76200">
            <a:solidFill>
              <a:srgbClr val="00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2e2246deddd_1_303"/>
          <p:cNvSpPr txBox="1"/>
          <p:nvPr>
            <p:ph idx="1" type="body"/>
          </p:nvPr>
        </p:nvSpPr>
        <p:spPr>
          <a:xfrm>
            <a:off x="495300" y="748525"/>
            <a:ext cx="11201400" cy="554100"/>
          </a:xfrm>
          <a:prstGeom prst="rect">
            <a:avLst/>
          </a:prstGeom>
          <a:noFill/>
          <a:ln>
            <a:noFill/>
          </a:ln>
        </p:spPr>
        <p:txBody>
          <a:bodyPr anchorCtr="0" anchor="t" bIns="0" lIns="0" spcFirstLastPara="1" rIns="0" wrap="square" tIns="0">
            <a:spAutoFit/>
          </a:bodyPr>
          <a:lstStyle/>
          <a:p>
            <a:pPr indent="-152400" lvl="0" marL="304800" marR="0" rtl="0" algn="ctr">
              <a:lnSpc>
                <a:spcPct val="100000"/>
              </a:lnSpc>
              <a:spcBef>
                <a:spcPts val="0"/>
              </a:spcBef>
              <a:spcAft>
                <a:spcPts val="0"/>
              </a:spcAft>
              <a:buClr>
                <a:srgbClr val="000000"/>
              </a:buClr>
              <a:buSzPts val="900"/>
              <a:buFont typeface="Arial"/>
              <a:buNone/>
            </a:pPr>
            <a:r>
              <a:rPr b="1" lang="es" sz="3600">
                <a:latin typeface="Calibri"/>
                <a:ea typeface="Calibri"/>
                <a:cs typeface="Calibri"/>
                <a:sym typeface="Calibri"/>
              </a:rPr>
              <a:t>Equipo para documentar nubes en forma manual</a:t>
            </a:r>
            <a:endParaRPr sz="3600">
              <a:latin typeface="Calibri"/>
              <a:ea typeface="Calibri"/>
              <a:cs typeface="Calibri"/>
              <a:sym typeface="Calibri"/>
            </a:endParaRPr>
          </a:p>
        </p:txBody>
      </p:sp>
      <p:pic>
        <p:nvPicPr>
          <p:cNvPr id="595" name="Google Shape;595;g2e2246deddd_1_303"/>
          <p:cNvPicPr preferRelativeResize="0"/>
          <p:nvPr/>
        </p:nvPicPr>
        <p:blipFill rotWithShape="1">
          <a:blip r:embed="rId3">
            <a:alphaModFix/>
          </a:blip>
          <a:srcRect b="0" l="0" r="0" t="0"/>
          <a:stretch/>
        </p:blipFill>
        <p:spPr>
          <a:xfrm>
            <a:off x="7351264" y="1582733"/>
            <a:ext cx="3399934" cy="4326717"/>
          </a:xfrm>
          <a:prstGeom prst="rect">
            <a:avLst/>
          </a:prstGeom>
          <a:noFill/>
          <a:ln>
            <a:noFill/>
          </a:ln>
        </p:spPr>
      </p:pic>
      <p:pic>
        <p:nvPicPr>
          <p:cNvPr id="596" name="Google Shape;596;g2e2246deddd_1_303"/>
          <p:cNvPicPr preferRelativeResize="0"/>
          <p:nvPr/>
        </p:nvPicPr>
        <p:blipFill rotWithShape="1">
          <a:blip r:embed="rId4">
            <a:alphaModFix/>
          </a:blip>
          <a:srcRect b="0" l="0" r="0" t="0"/>
          <a:stretch/>
        </p:blipFill>
        <p:spPr>
          <a:xfrm>
            <a:off x="1190850" y="2064350"/>
            <a:ext cx="2680763" cy="3443625"/>
          </a:xfrm>
          <a:prstGeom prst="rect">
            <a:avLst/>
          </a:prstGeom>
          <a:noFill/>
          <a:ln>
            <a:noFill/>
          </a:ln>
        </p:spPr>
      </p:pic>
      <p:pic>
        <p:nvPicPr>
          <p:cNvPr id="597" name="Google Shape;597;g2e2246deddd_1_303"/>
          <p:cNvPicPr preferRelativeResize="0"/>
          <p:nvPr/>
        </p:nvPicPr>
        <p:blipFill rotWithShape="1">
          <a:blip r:embed="rId5">
            <a:alphaModFix/>
          </a:blip>
          <a:srcRect b="0" l="0" r="0" t="0"/>
          <a:stretch/>
        </p:blipFill>
        <p:spPr>
          <a:xfrm>
            <a:off x="4171950" y="2071901"/>
            <a:ext cx="2551850" cy="3443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1" name="Shape 601"/>
        <p:cNvGrpSpPr/>
        <p:nvPr/>
      </p:nvGrpSpPr>
      <p:grpSpPr>
        <a:xfrm>
          <a:off x="0" y="0"/>
          <a:ext cx="0" cy="0"/>
          <a:chOff x="0" y="0"/>
          <a:chExt cx="0" cy="0"/>
        </a:xfrm>
      </p:grpSpPr>
      <p:sp>
        <p:nvSpPr>
          <p:cNvPr id="602" name="Google Shape;602;g2e270b25842_0_6"/>
          <p:cNvSpPr txBox="1"/>
          <p:nvPr>
            <p:ph type="title"/>
          </p:nvPr>
        </p:nvSpPr>
        <p:spPr>
          <a:xfrm>
            <a:off x="941675" y="780750"/>
            <a:ext cx="10614300" cy="618300"/>
          </a:xfrm>
          <a:prstGeom prst="rect">
            <a:avLst/>
          </a:prstGeom>
          <a:noFill/>
          <a:ln>
            <a:noFill/>
          </a:ln>
        </p:spPr>
        <p:txBody>
          <a:bodyPr anchorCtr="0" anchor="t" bIns="0" lIns="0" spcFirstLastPara="1" rIns="0" wrap="square" tIns="63675">
            <a:spAutoFit/>
          </a:bodyPr>
          <a:lstStyle/>
          <a:p>
            <a:pPr indent="0" lvl="0" marL="0" rtl="0" algn="ctr">
              <a:lnSpc>
                <a:spcPct val="100000"/>
              </a:lnSpc>
              <a:spcBef>
                <a:spcPts val="0"/>
              </a:spcBef>
              <a:spcAft>
                <a:spcPts val="0"/>
              </a:spcAft>
              <a:buSzPts val="4000"/>
              <a:buNone/>
            </a:pPr>
            <a:r>
              <a:rPr lang="es" sz="3600"/>
              <a:t>Otros recursos útiles</a:t>
            </a:r>
            <a:endParaRPr sz="3600"/>
          </a:p>
        </p:txBody>
      </p:sp>
      <p:grpSp>
        <p:nvGrpSpPr>
          <p:cNvPr id="603" name="Google Shape;603;g2e270b25842_0_6"/>
          <p:cNvGrpSpPr/>
          <p:nvPr/>
        </p:nvGrpSpPr>
        <p:grpSpPr>
          <a:xfrm>
            <a:off x="1557729" y="1743142"/>
            <a:ext cx="5547704" cy="3903071"/>
            <a:chOff x="7996173" y="2784157"/>
            <a:chExt cx="3910965" cy="2966085"/>
          </a:xfrm>
        </p:grpSpPr>
        <p:pic>
          <p:nvPicPr>
            <p:cNvPr id="604" name="Google Shape;604;g2e270b25842_0_6"/>
            <p:cNvPicPr preferRelativeResize="0"/>
            <p:nvPr/>
          </p:nvPicPr>
          <p:blipFill rotWithShape="1">
            <a:blip r:embed="rId3">
              <a:alphaModFix/>
            </a:blip>
            <a:srcRect b="0" l="0" r="0" t="0"/>
            <a:stretch/>
          </p:blipFill>
          <p:spPr>
            <a:xfrm>
              <a:off x="8000999" y="2788920"/>
              <a:ext cx="3901439" cy="2956560"/>
            </a:xfrm>
            <a:prstGeom prst="rect">
              <a:avLst/>
            </a:prstGeom>
            <a:noFill/>
            <a:ln>
              <a:noFill/>
            </a:ln>
          </p:spPr>
        </p:pic>
        <p:sp>
          <p:nvSpPr>
            <p:cNvPr id="605" name="Google Shape;605;g2e270b25842_0_6"/>
            <p:cNvSpPr/>
            <p:nvPr/>
          </p:nvSpPr>
          <p:spPr>
            <a:xfrm>
              <a:off x="7996173" y="2784157"/>
              <a:ext cx="3910965" cy="2966085"/>
            </a:xfrm>
            <a:custGeom>
              <a:rect b="b" l="l" r="r" t="t"/>
              <a:pathLst>
                <a:path extrusionOk="0" h="2966085" w="3910965">
                  <a:moveTo>
                    <a:pt x="0" y="2966085"/>
                  </a:moveTo>
                  <a:lnTo>
                    <a:pt x="3910964" y="2966085"/>
                  </a:lnTo>
                  <a:lnTo>
                    <a:pt x="3910964" y="0"/>
                  </a:lnTo>
                  <a:lnTo>
                    <a:pt x="0" y="0"/>
                  </a:lnTo>
                  <a:lnTo>
                    <a:pt x="0" y="2966085"/>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pic>
        <p:nvPicPr>
          <p:cNvPr id="606" name="Google Shape;606;g2e270b25842_0_6"/>
          <p:cNvPicPr preferRelativeResize="0"/>
          <p:nvPr/>
        </p:nvPicPr>
        <p:blipFill rotWithShape="1">
          <a:blip r:embed="rId4">
            <a:alphaModFix/>
          </a:blip>
          <a:srcRect b="0" l="0" r="0" t="0"/>
          <a:stretch/>
        </p:blipFill>
        <p:spPr>
          <a:xfrm>
            <a:off x="7778475" y="1782887"/>
            <a:ext cx="2569165" cy="3216675"/>
          </a:xfrm>
          <a:prstGeom prst="rect">
            <a:avLst/>
          </a:prstGeom>
          <a:noFill/>
          <a:ln cap="flat" cmpd="sng" w="19050">
            <a:solidFill>
              <a:srgbClr val="000000"/>
            </a:solidFill>
            <a:prstDash val="solid"/>
            <a:round/>
            <a:headEnd len="sm" w="sm" type="none"/>
            <a:tailEnd len="sm" w="sm" type="none"/>
          </a:ln>
        </p:spPr>
      </p:pic>
      <p:sp>
        <p:nvSpPr>
          <p:cNvPr id="607" name="Google Shape;607;g2e270b25842_0_6"/>
          <p:cNvSpPr txBox="1"/>
          <p:nvPr/>
        </p:nvSpPr>
        <p:spPr>
          <a:xfrm>
            <a:off x="7563050" y="499955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u="sng">
                <a:solidFill>
                  <a:schemeClr val="hlink"/>
                </a:solidFill>
                <a:hlinkClick r:id="rId5"/>
              </a:rPr>
              <a:t>https://www.globe.gov/web/elementary-globe</a:t>
            </a:r>
            <a:endParaRPr sz="1600">
              <a:solidFill>
                <a:schemeClr val="dk1"/>
              </a:solidFill>
            </a:endParaRPr>
          </a:p>
          <a:p>
            <a:pPr indent="0" lvl="0" marL="0" rtl="0" algn="l">
              <a:spcBef>
                <a:spcPts val="0"/>
              </a:spcBef>
              <a:spcAft>
                <a:spcPts val="0"/>
              </a:spcAft>
              <a:buNone/>
            </a:pPr>
            <a:r>
              <a:t/>
            </a:r>
            <a:endParaRPr sz="16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1" name="Shape 611"/>
        <p:cNvGrpSpPr/>
        <p:nvPr/>
      </p:nvGrpSpPr>
      <p:grpSpPr>
        <a:xfrm>
          <a:off x="0" y="0"/>
          <a:ext cx="0" cy="0"/>
          <a:chOff x="0" y="0"/>
          <a:chExt cx="0" cy="0"/>
        </a:xfrm>
      </p:grpSpPr>
      <p:sp>
        <p:nvSpPr>
          <p:cNvPr id="612" name="Google Shape;612;g2e2246deddd_1_489"/>
          <p:cNvSpPr txBox="1"/>
          <p:nvPr>
            <p:ph type="title"/>
          </p:nvPr>
        </p:nvSpPr>
        <p:spPr>
          <a:xfrm>
            <a:off x="715950" y="1091650"/>
            <a:ext cx="10946700" cy="565800"/>
          </a:xfrm>
          <a:prstGeom prst="rect">
            <a:avLst/>
          </a:prstGeom>
          <a:noFill/>
          <a:ln>
            <a:noFill/>
          </a:ln>
        </p:spPr>
        <p:txBody>
          <a:bodyPr anchorCtr="0" anchor="t" bIns="0" lIns="0" spcFirstLastPara="1" rIns="0" wrap="square" tIns="11425">
            <a:spAutoFit/>
          </a:bodyPr>
          <a:lstStyle/>
          <a:p>
            <a:pPr indent="-1146810" lvl="0" marL="1158875" marR="5080" rtl="0" algn="ctr">
              <a:lnSpc>
                <a:spcPct val="100000"/>
              </a:lnSpc>
              <a:spcBef>
                <a:spcPts val="0"/>
              </a:spcBef>
              <a:spcAft>
                <a:spcPts val="0"/>
              </a:spcAft>
              <a:buSzPts val="4000"/>
              <a:buNone/>
            </a:pPr>
            <a:r>
              <a:rPr lang="es" sz="3600"/>
              <a:t>¿Qué hace bueno a un sitio para la observación?</a:t>
            </a:r>
            <a:endParaRPr sz="3600"/>
          </a:p>
        </p:txBody>
      </p:sp>
      <p:sp>
        <p:nvSpPr>
          <p:cNvPr id="613" name="Google Shape;613;g2e2246deddd_1_489"/>
          <p:cNvSpPr txBox="1"/>
          <p:nvPr/>
        </p:nvSpPr>
        <p:spPr>
          <a:xfrm>
            <a:off x="1688250" y="1875350"/>
            <a:ext cx="8815500" cy="1501500"/>
          </a:xfrm>
          <a:prstGeom prst="rect">
            <a:avLst/>
          </a:prstGeom>
          <a:noFill/>
          <a:ln>
            <a:noFill/>
          </a:ln>
        </p:spPr>
        <p:txBody>
          <a:bodyPr anchorCtr="0" anchor="t" bIns="0" lIns="0" spcFirstLastPara="1" rIns="0" wrap="square" tIns="12700">
            <a:spAutoFit/>
          </a:bodyPr>
          <a:lstStyle/>
          <a:p>
            <a:pPr indent="-361950" lvl="0" marL="457200" marR="0" rtl="0" algn="l">
              <a:lnSpc>
                <a:spcPct val="100000"/>
              </a:lnSpc>
              <a:spcBef>
                <a:spcPts val="0"/>
              </a:spcBef>
              <a:spcAft>
                <a:spcPts val="0"/>
              </a:spcAft>
              <a:buSzPts val="2100"/>
              <a:buFont typeface="Calibri"/>
              <a:buChar char="●"/>
            </a:pPr>
            <a:r>
              <a:rPr b="0" i="0" lang="es" sz="2100" u="none" cap="none" strike="noStrike">
                <a:solidFill>
                  <a:srgbClr val="000000"/>
                </a:solidFill>
                <a:latin typeface="Calibri"/>
                <a:ea typeface="Calibri"/>
                <a:cs typeface="Calibri"/>
                <a:sym typeface="Calibri"/>
              </a:rPr>
              <a:t>Observe desde el lugar que</a:t>
            </a:r>
            <a:r>
              <a:rPr lang="es" sz="2100">
                <a:latin typeface="Calibri"/>
                <a:ea typeface="Calibri"/>
                <a:cs typeface="Calibri"/>
                <a:sym typeface="Calibri"/>
              </a:rPr>
              <a:t> </a:t>
            </a:r>
            <a:r>
              <a:rPr b="0" i="0" lang="es" sz="2100" u="none" cap="none" strike="noStrike">
                <a:solidFill>
                  <a:srgbClr val="000000"/>
                </a:solidFill>
                <a:latin typeface="Calibri"/>
                <a:ea typeface="Calibri"/>
                <a:cs typeface="Calibri"/>
                <a:sym typeface="Calibri"/>
              </a:rPr>
              <a:t>brinde mayor visión despejada del cielo.</a:t>
            </a:r>
            <a:endParaRPr b="0" i="0" sz="2100" u="none" cap="none" strike="noStrike">
              <a:solidFill>
                <a:srgbClr val="000000"/>
              </a:solidFill>
              <a:latin typeface="Calibri"/>
              <a:ea typeface="Calibri"/>
              <a:cs typeface="Calibri"/>
              <a:sym typeface="Calibri"/>
            </a:endParaRPr>
          </a:p>
          <a:p>
            <a:pPr indent="0" lvl="0" marL="0" marR="0" rtl="0" algn="l">
              <a:lnSpc>
                <a:spcPct val="100000"/>
              </a:lnSpc>
              <a:spcBef>
                <a:spcPts val="20"/>
              </a:spcBef>
              <a:spcAft>
                <a:spcPts val="0"/>
              </a:spcAft>
              <a:buClr>
                <a:srgbClr val="000000"/>
              </a:buClr>
              <a:buSzPts val="1800"/>
              <a:buFont typeface="Arial"/>
              <a:buNone/>
            </a:pPr>
            <a:r>
              <a:t/>
            </a:r>
            <a:endParaRPr b="0" i="0" sz="1600" u="none" cap="none" strike="noStrike">
              <a:solidFill>
                <a:srgbClr val="000000"/>
              </a:solidFill>
              <a:latin typeface="Calibri"/>
              <a:ea typeface="Calibri"/>
              <a:cs typeface="Calibri"/>
              <a:sym typeface="Calibri"/>
            </a:endParaRPr>
          </a:p>
          <a:p>
            <a:pPr indent="-361950" lvl="0" marL="457200" marR="5080" rtl="0" algn="l">
              <a:lnSpc>
                <a:spcPct val="100000"/>
              </a:lnSpc>
              <a:spcBef>
                <a:spcPts val="0"/>
              </a:spcBef>
              <a:spcAft>
                <a:spcPts val="0"/>
              </a:spcAft>
              <a:buClr>
                <a:srgbClr val="000000"/>
              </a:buClr>
              <a:buSzPts val="2100"/>
              <a:buFont typeface="Calibri"/>
              <a:buChar char="●"/>
            </a:pPr>
            <a:r>
              <a:rPr b="0" i="0" lang="es" sz="2100" u="none" cap="none" strike="noStrike">
                <a:solidFill>
                  <a:srgbClr val="000000"/>
                </a:solidFill>
                <a:latin typeface="Calibri"/>
                <a:ea typeface="Calibri"/>
                <a:cs typeface="Calibri"/>
                <a:sym typeface="Calibri"/>
              </a:rPr>
              <a:t>Es mejor observar desde una ubicación consistente cada vez.</a:t>
            </a:r>
            <a:endParaRPr b="0" i="0" sz="2100" u="none" cap="none" strike="noStrike">
              <a:solidFill>
                <a:srgbClr val="000000"/>
              </a:solidFill>
              <a:latin typeface="Calibri"/>
              <a:ea typeface="Calibri"/>
              <a:cs typeface="Calibri"/>
              <a:sym typeface="Calibri"/>
            </a:endParaRPr>
          </a:p>
          <a:p>
            <a:pPr indent="0" lvl="0" marL="0" marR="0" rtl="0" algn="l">
              <a:lnSpc>
                <a:spcPct val="100000"/>
              </a:lnSpc>
              <a:spcBef>
                <a:spcPts val="180"/>
              </a:spcBef>
              <a:spcAft>
                <a:spcPts val="0"/>
              </a:spcAft>
              <a:buClr>
                <a:srgbClr val="000000"/>
              </a:buClr>
              <a:buSzPts val="1800"/>
              <a:buFont typeface="Arial"/>
              <a:buNone/>
            </a:pPr>
            <a:r>
              <a:t/>
            </a:r>
            <a:endParaRPr b="0" i="0" sz="1600" u="none" cap="none" strike="noStrike">
              <a:solidFill>
                <a:srgbClr val="000000"/>
              </a:solidFill>
              <a:latin typeface="Calibri"/>
              <a:ea typeface="Calibri"/>
              <a:cs typeface="Calibri"/>
              <a:sym typeface="Calibri"/>
            </a:endParaRPr>
          </a:p>
          <a:p>
            <a:pPr indent="-361950" lvl="0" marL="457200" marR="0" rtl="0" algn="l">
              <a:lnSpc>
                <a:spcPct val="100000"/>
              </a:lnSpc>
              <a:spcBef>
                <a:spcPts val="5"/>
              </a:spcBef>
              <a:spcAft>
                <a:spcPts val="0"/>
              </a:spcAft>
              <a:buSzPts val="2100"/>
              <a:buFont typeface="Calibri"/>
              <a:buChar char="●"/>
            </a:pPr>
            <a:r>
              <a:rPr b="0" i="0" lang="es" sz="2100" u="none" cap="none" strike="noStrike">
                <a:solidFill>
                  <a:srgbClr val="000000"/>
                </a:solidFill>
                <a:latin typeface="Calibri"/>
                <a:ea typeface="Calibri"/>
                <a:cs typeface="Calibri"/>
                <a:sym typeface="Calibri"/>
              </a:rPr>
              <a:t>Tenga</a:t>
            </a:r>
            <a:r>
              <a:rPr lang="es" sz="2100">
                <a:latin typeface="Calibri"/>
                <a:ea typeface="Calibri"/>
                <a:cs typeface="Calibri"/>
                <a:sym typeface="Calibri"/>
              </a:rPr>
              <a:t> </a:t>
            </a:r>
            <a:r>
              <a:rPr b="0" i="0" lang="es" sz="2100" u="none" cap="none" strike="noStrike">
                <a:solidFill>
                  <a:srgbClr val="000000"/>
                </a:solidFill>
                <a:latin typeface="Calibri"/>
                <a:ea typeface="Calibri"/>
                <a:cs typeface="Calibri"/>
                <a:sym typeface="Calibri"/>
              </a:rPr>
              <a:t>en cuenta</a:t>
            </a:r>
            <a:r>
              <a:rPr lang="es" sz="2100">
                <a:latin typeface="Calibri"/>
                <a:ea typeface="Calibri"/>
                <a:cs typeface="Calibri"/>
                <a:sym typeface="Calibri"/>
              </a:rPr>
              <a:t> </a:t>
            </a:r>
            <a:r>
              <a:rPr b="0" i="0" lang="es" sz="2100" u="none" cap="none" strike="noStrike">
                <a:solidFill>
                  <a:srgbClr val="000000"/>
                </a:solidFill>
                <a:latin typeface="Calibri"/>
                <a:ea typeface="Calibri"/>
                <a:cs typeface="Calibri"/>
                <a:sym typeface="Calibri"/>
              </a:rPr>
              <a:t>la</a:t>
            </a:r>
            <a:r>
              <a:rPr lang="es" sz="2100">
                <a:latin typeface="Calibri"/>
                <a:ea typeface="Calibri"/>
                <a:cs typeface="Calibri"/>
                <a:sym typeface="Calibri"/>
              </a:rPr>
              <a:t> </a:t>
            </a:r>
            <a:r>
              <a:rPr b="0" i="0" lang="es" sz="2100" u="none" cap="none" strike="noStrike">
                <a:solidFill>
                  <a:srgbClr val="000000"/>
                </a:solidFill>
                <a:latin typeface="Calibri"/>
                <a:ea typeface="Calibri"/>
                <a:cs typeface="Calibri"/>
                <a:sym typeface="Calibri"/>
              </a:rPr>
              <a:t>observación por sobre los 14º por encima del horizonte.</a:t>
            </a:r>
            <a:endParaRPr b="0" i="0" sz="2100" u="none" cap="none" strike="noStrike">
              <a:solidFill>
                <a:srgbClr val="000000"/>
              </a:solidFill>
              <a:latin typeface="Calibri"/>
              <a:ea typeface="Calibri"/>
              <a:cs typeface="Calibri"/>
              <a:sym typeface="Calibri"/>
            </a:endParaRPr>
          </a:p>
        </p:txBody>
      </p:sp>
      <p:pic>
        <p:nvPicPr>
          <p:cNvPr id="614" name="Google Shape;614;g2e2246deddd_1_489"/>
          <p:cNvPicPr preferRelativeResize="0"/>
          <p:nvPr/>
        </p:nvPicPr>
        <p:blipFill>
          <a:blip r:embed="rId3">
            <a:alphaModFix/>
          </a:blip>
          <a:stretch>
            <a:fillRect/>
          </a:stretch>
        </p:blipFill>
        <p:spPr>
          <a:xfrm>
            <a:off x="715950" y="3573135"/>
            <a:ext cx="3596000" cy="2044366"/>
          </a:xfrm>
          <a:prstGeom prst="rect">
            <a:avLst/>
          </a:prstGeom>
          <a:noFill/>
          <a:ln>
            <a:noFill/>
          </a:ln>
        </p:spPr>
      </p:pic>
      <p:pic>
        <p:nvPicPr>
          <p:cNvPr id="615" name="Google Shape;615;g2e2246deddd_1_489"/>
          <p:cNvPicPr preferRelativeResize="0"/>
          <p:nvPr/>
        </p:nvPicPr>
        <p:blipFill>
          <a:blip r:embed="rId4">
            <a:alphaModFix/>
          </a:blip>
          <a:stretch>
            <a:fillRect/>
          </a:stretch>
        </p:blipFill>
        <p:spPr>
          <a:xfrm>
            <a:off x="4393537" y="3573125"/>
            <a:ext cx="3656841" cy="2044375"/>
          </a:xfrm>
          <a:prstGeom prst="rect">
            <a:avLst/>
          </a:prstGeom>
          <a:noFill/>
          <a:ln>
            <a:noFill/>
          </a:ln>
        </p:spPr>
      </p:pic>
      <p:pic>
        <p:nvPicPr>
          <p:cNvPr id="616" name="Google Shape;616;g2e2246deddd_1_489"/>
          <p:cNvPicPr preferRelativeResize="0"/>
          <p:nvPr/>
        </p:nvPicPr>
        <p:blipFill>
          <a:blip r:embed="rId5">
            <a:alphaModFix/>
          </a:blip>
          <a:stretch>
            <a:fillRect/>
          </a:stretch>
        </p:blipFill>
        <p:spPr>
          <a:xfrm>
            <a:off x="8131975" y="3573125"/>
            <a:ext cx="3530699" cy="204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0" name="Shape 620"/>
        <p:cNvGrpSpPr/>
        <p:nvPr/>
      </p:nvGrpSpPr>
      <p:grpSpPr>
        <a:xfrm>
          <a:off x="0" y="0"/>
          <a:ext cx="0" cy="0"/>
          <a:chOff x="0" y="0"/>
          <a:chExt cx="0" cy="0"/>
        </a:xfrm>
      </p:grpSpPr>
      <p:sp>
        <p:nvSpPr>
          <p:cNvPr id="621" name="Google Shape;621;g2e2246deddd_1_497"/>
          <p:cNvSpPr txBox="1"/>
          <p:nvPr>
            <p:ph type="title"/>
          </p:nvPr>
        </p:nvSpPr>
        <p:spPr>
          <a:xfrm>
            <a:off x="551400" y="546003"/>
            <a:ext cx="10919400" cy="813300"/>
          </a:xfrm>
          <a:prstGeom prst="rect">
            <a:avLst/>
          </a:prstGeom>
          <a:noFill/>
          <a:ln>
            <a:noFill/>
          </a:ln>
        </p:spPr>
        <p:txBody>
          <a:bodyPr anchorCtr="0" anchor="t" bIns="0" lIns="0" spcFirstLastPara="1" rIns="0" wrap="square" tIns="256525">
            <a:spAutoFit/>
          </a:bodyPr>
          <a:lstStyle/>
          <a:p>
            <a:pPr indent="0" lvl="0" marL="2390140" rtl="0" algn="l">
              <a:lnSpc>
                <a:spcPct val="100000"/>
              </a:lnSpc>
              <a:spcBef>
                <a:spcPts val="0"/>
              </a:spcBef>
              <a:spcAft>
                <a:spcPts val="0"/>
              </a:spcAft>
              <a:buSzPts val="4000"/>
              <a:buNone/>
            </a:pPr>
            <a:r>
              <a:rPr lang="es" sz="3600"/>
              <a:t>              </a:t>
            </a:r>
            <a:r>
              <a:rPr lang="es" sz="3600"/>
              <a:t>Cómo observar el cielo</a:t>
            </a:r>
            <a:endParaRPr sz="3600"/>
          </a:p>
        </p:txBody>
      </p:sp>
      <p:pic>
        <p:nvPicPr>
          <p:cNvPr id="622" name="Google Shape;622;g2e2246deddd_1_497"/>
          <p:cNvPicPr preferRelativeResize="0"/>
          <p:nvPr/>
        </p:nvPicPr>
        <p:blipFill rotWithShape="1">
          <a:blip r:embed="rId3">
            <a:alphaModFix/>
          </a:blip>
          <a:srcRect b="0" l="0" r="0" t="0"/>
          <a:stretch/>
        </p:blipFill>
        <p:spPr>
          <a:xfrm>
            <a:off x="7278275" y="2277975"/>
            <a:ext cx="3680626" cy="2760474"/>
          </a:xfrm>
          <a:prstGeom prst="rect">
            <a:avLst/>
          </a:prstGeom>
          <a:noFill/>
          <a:ln>
            <a:noFill/>
          </a:ln>
        </p:spPr>
      </p:pic>
      <p:sp>
        <p:nvSpPr>
          <p:cNvPr id="623" name="Google Shape;623;g2e2246deddd_1_497"/>
          <p:cNvSpPr txBox="1"/>
          <p:nvPr/>
        </p:nvSpPr>
        <p:spPr>
          <a:xfrm>
            <a:off x="1261525" y="1489213"/>
            <a:ext cx="5876400" cy="4338000"/>
          </a:xfrm>
          <a:prstGeom prst="rect">
            <a:avLst/>
          </a:prstGeom>
          <a:noFill/>
          <a:ln>
            <a:noFill/>
          </a:ln>
        </p:spPr>
        <p:txBody>
          <a:bodyPr anchorCtr="0" anchor="t" bIns="0" lIns="0" spcFirstLastPara="1" rIns="0" wrap="square" tIns="12700">
            <a:spAutoFit/>
          </a:bodyPr>
          <a:lstStyle/>
          <a:p>
            <a:pPr indent="-299718" lvl="0" marL="299085" marR="8255" rtl="0" algn="l">
              <a:lnSpc>
                <a:spcPct val="100000"/>
              </a:lnSpc>
              <a:spcBef>
                <a:spcPts val="0"/>
              </a:spcBef>
              <a:spcAft>
                <a:spcPts val="0"/>
              </a:spcAft>
              <a:buClr>
                <a:srgbClr val="001F5F"/>
              </a:buClr>
              <a:buSzPts val="2750"/>
              <a:buFont typeface="Arial"/>
              <a:buChar char="•"/>
            </a:pPr>
            <a:r>
              <a:rPr b="0" i="0" lang="es" sz="2000" u="none" cap="none" strike="noStrike">
                <a:solidFill>
                  <a:srgbClr val="000000"/>
                </a:solidFill>
                <a:latin typeface="Calibri"/>
                <a:ea typeface="Calibri"/>
                <a:cs typeface="Calibri"/>
                <a:sym typeface="Calibri"/>
              </a:rPr>
              <a:t>Disponga de 4 </a:t>
            </a:r>
            <a:r>
              <a:rPr lang="es" sz="2000">
                <a:latin typeface="Calibri"/>
                <a:ea typeface="Calibri"/>
                <a:cs typeface="Calibri"/>
                <a:sym typeface="Calibri"/>
              </a:rPr>
              <a:t>estudiantes</a:t>
            </a:r>
            <a:r>
              <a:rPr b="0" i="0" lang="es" sz="2000" u="none" cap="none" strike="noStrike">
                <a:solidFill>
                  <a:srgbClr val="000000"/>
                </a:solidFill>
                <a:latin typeface="Calibri"/>
                <a:ea typeface="Calibri"/>
                <a:cs typeface="Calibri"/>
                <a:sym typeface="Calibri"/>
              </a:rPr>
              <a:t>, uno mirando hacia cada punto cardinal</a:t>
            </a:r>
            <a:r>
              <a:rPr lang="es" sz="2000">
                <a:latin typeface="Calibri"/>
                <a:ea typeface="Calibri"/>
                <a:cs typeface="Calibri"/>
                <a:sym typeface="Calibri"/>
              </a:rPr>
              <a:t>.</a:t>
            </a:r>
            <a:endParaRPr sz="2000">
              <a:latin typeface="Calibri"/>
              <a:ea typeface="Calibri"/>
              <a:cs typeface="Calibri"/>
              <a:sym typeface="Calibri"/>
            </a:endParaRPr>
          </a:p>
          <a:p>
            <a:pPr indent="0" lvl="0" marL="457200" marR="8255" rtl="0" algn="l">
              <a:lnSpc>
                <a:spcPct val="100000"/>
              </a:lnSpc>
              <a:spcBef>
                <a:spcPts val="0"/>
              </a:spcBef>
              <a:spcAft>
                <a:spcPts val="0"/>
              </a:spcAft>
              <a:buNone/>
            </a:pPr>
            <a:r>
              <a:t/>
            </a:r>
            <a:endParaRPr sz="900">
              <a:latin typeface="Calibri"/>
              <a:ea typeface="Calibri"/>
              <a:cs typeface="Calibri"/>
              <a:sym typeface="Calibri"/>
            </a:endParaRPr>
          </a:p>
          <a:p>
            <a:pPr indent="-299085" lvl="0" marL="299085" marR="0" rtl="0" algn="l">
              <a:lnSpc>
                <a:spcPct val="100000"/>
              </a:lnSpc>
              <a:spcBef>
                <a:spcPts val="0"/>
              </a:spcBef>
              <a:spcAft>
                <a:spcPts val="0"/>
              </a:spcAft>
              <a:buClr>
                <a:srgbClr val="001F5F"/>
              </a:buClr>
              <a:buSzPts val="2750"/>
              <a:buFont typeface="Arial"/>
              <a:buChar char="•"/>
            </a:pPr>
            <a:r>
              <a:rPr b="0" i="0" lang="es" sz="2000" u="none" cap="none" strike="noStrike">
                <a:solidFill>
                  <a:srgbClr val="000000"/>
                </a:solidFill>
                <a:latin typeface="Calibri"/>
                <a:ea typeface="Calibri"/>
                <a:cs typeface="Calibri"/>
                <a:sym typeface="Calibri"/>
              </a:rPr>
              <a:t>Cada uno observará el cuarto de cielo frente a él y por sobre los 14º del horizonte</a:t>
            </a:r>
            <a:r>
              <a:rPr lang="es" sz="2000">
                <a:latin typeface="Calibri"/>
                <a:ea typeface="Calibri"/>
                <a:cs typeface="Calibri"/>
                <a:sym typeface="Calibri"/>
              </a:rPr>
              <a:t> </a:t>
            </a:r>
            <a:endParaRPr sz="2000">
              <a:latin typeface="Calibri"/>
              <a:ea typeface="Calibri"/>
              <a:cs typeface="Calibri"/>
              <a:sym typeface="Calibri"/>
            </a:endParaRPr>
          </a:p>
          <a:p>
            <a:pPr indent="0" lvl="0" marL="269999" rtl="0" algn="l">
              <a:spcBef>
                <a:spcPts val="0"/>
              </a:spcBef>
              <a:spcAft>
                <a:spcPts val="0"/>
              </a:spcAft>
              <a:buNone/>
            </a:pPr>
            <a:r>
              <a:rPr lang="es" sz="2000" u="sng">
                <a:solidFill>
                  <a:schemeClr val="dk1"/>
                </a:solidFill>
                <a:latin typeface="Calibri"/>
                <a:ea typeface="Calibri"/>
                <a:cs typeface="Calibri"/>
                <a:sym typeface="Calibri"/>
              </a:rPr>
              <a:t>ó </a:t>
            </a:r>
            <a:r>
              <a:rPr lang="es" sz="2000">
                <a:solidFill>
                  <a:schemeClr val="dk1"/>
                </a:solidFill>
                <a:latin typeface="Calibri"/>
                <a:ea typeface="Calibri"/>
                <a:cs typeface="Calibri"/>
                <a:sym typeface="Calibri"/>
              </a:rPr>
              <a:t>sosteniendo sus brazos en una </a:t>
            </a:r>
            <a:r>
              <a:rPr lang="es" sz="2000">
                <a:solidFill>
                  <a:schemeClr val="dk1"/>
                </a:solidFill>
              </a:rPr>
              <a:t>“V”, </a:t>
            </a:r>
            <a:r>
              <a:rPr lang="es" sz="2000">
                <a:solidFill>
                  <a:schemeClr val="dk1"/>
                </a:solidFill>
                <a:latin typeface="Calibri"/>
                <a:ea typeface="Calibri"/>
                <a:cs typeface="Calibri"/>
                <a:sym typeface="Calibri"/>
              </a:rPr>
              <a:t>las manos a la altura de su cabeza, y observando entre sus manos,</a:t>
            </a:r>
            <a:endParaRPr sz="2000">
              <a:solidFill>
                <a:schemeClr val="dk1"/>
              </a:solidFill>
              <a:latin typeface="Calibri"/>
              <a:ea typeface="Calibri"/>
              <a:cs typeface="Calibri"/>
              <a:sym typeface="Calibri"/>
            </a:endParaRPr>
          </a:p>
          <a:p>
            <a:pPr indent="0" lvl="0" marL="269999" marR="46355" rtl="0" algn="l">
              <a:spcBef>
                <a:spcPts val="0"/>
              </a:spcBef>
              <a:spcAft>
                <a:spcPts val="0"/>
              </a:spcAft>
              <a:buNone/>
            </a:pPr>
            <a:r>
              <a:rPr lang="es" sz="2000" u="sng">
                <a:solidFill>
                  <a:schemeClr val="dk1"/>
                </a:solidFill>
                <a:latin typeface="Calibri"/>
                <a:ea typeface="Calibri"/>
                <a:cs typeface="Calibri"/>
                <a:sym typeface="Calibri"/>
              </a:rPr>
              <a:t>ó </a:t>
            </a:r>
            <a:r>
              <a:rPr lang="es" sz="2000">
                <a:solidFill>
                  <a:schemeClr val="dk1"/>
                </a:solidFill>
                <a:latin typeface="Calibri"/>
                <a:ea typeface="Calibri"/>
                <a:cs typeface="Calibri"/>
                <a:sym typeface="Calibri"/>
              </a:rPr>
              <a:t>sosteniendo su puño con el brazo extendido, a nivel del horizonte; ponga el segundo puño encima del otro; observe el cielo encima de su segundo puño.</a:t>
            </a:r>
            <a:endParaRPr sz="2000">
              <a:solidFill>
                <a:schemeClr val="dk1"/>
              </a:solidFill>
              <a:latin typeface="Calibri"/>
              <a:ea typeface="Calibri"/>
              <a:cs typeface="Calibri"/>
              <a:sym typeface="Calibri"/>
            </a:endParaRPr>
          </a:p>
          <a:p>
            <a:pPr indent="0" lvl="0" marL="269999" marR="46355" rtl="0" algn="l">
              <a:spcBef>
                <a:spcPts val="0"/>
              </a:spcBef>
              <a:spcAft>
                <a:spcPts val="0"/>
              </a:spcAft>
              <a:buNone/>
            </a:pPr>
            <a:r>
              <a:t/>
            </a:r>
            <a:endParaRPr sz="1700">
              <a:solidFill>
                <a:schemeClr val="dk1"/>
              </a:solidFill>
              <a:latin typeface="Calibri"/>
              <a:ea typeface="Calibri"/>
              <a:cs typeface="Calibri"/>
              <a:sym typeface="Calibri"/>
            </a:endParaRPr>
          </a:p>
          <a:p>
            <a:pPr indent="-251459" lvl="0" marL="299085" marR="0" rtl="0" algn="l">
              <a:lnSpc>
                <a:spcPct val="100000"/>
              </a:lnSpc>
              <a:spcBef>
                <a:spcPts val="0"/>
              </a:spcBef>
              <a:spcAft>
                <a:spcPts val="0"/>
              </a:spcAft>
              <a:buSzPts val="2000"/>
              <a:buFont typeface="Calibri"/>
              <a:buChar char="•"/>
            </a:pPr>
            <a:r>
              <a:rPr lang="es" sz="2000">
                <a:latin typeface="Calibri"/>
                <a:ea typeface="Calibri"/>
                <a:cs typeface="Calibri"/>
                <a:sym typeface="Calibri"/>
              </a:rPr>
              <a:t>Una vez que se tengan las estimaciones (en %) de los cuatros obse</a:t>
            </a:r>
            <a:r>
              <a:rPr lang="es" sz="2000">
                <a:latin typeface="Calibri"/>
                <a:ea typeface="Calibri"/>
                <a:cs typeface="Calibri"/>
                <a:sym typeface="Calibri"/>
              </a:rPr>
              <a:t>rvadores,</a:t>
            </a:r>
            <a:r>
              <a:rPr lang="es" sz="2000">
                <a:latin typeface="Calibri"/>
                <a:ea typeface="Calibri"/>
                <a:cs typeface="Calibri"/>
                <a:sym typeface="Calibri"/>
              </a:rPr>
              <a:t> halle el promedio de cuál es la estimación total de la cobertura de nubes.</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e2246deddd_1_512"/>
          <p:cNvSpPr txBox="1"/>
          <p:nvPr>
            <p:ph type="title"/>
          </p:nvPr>
        </p:nvSpPr>
        <p:spPr>
          <a:xfrm>
            <a:off x="844250" y="825925"/>
            <a:ext cx="10651500" cy="8742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rgbClr val="595959"/>
              </a:buClr>
              <a:buSzPts val="4200"/>
              <a:buNone/>
            </a:pPr>
            <a:r>
              <a:rPr lang="es" sz="3600"/>
              <a:t>I</a:t>
            </a:r>
            <a:r>
              <a:rPr b="1" lang="es" sz="3600"/>
              <a:t>dentifique si el cielo está:</a:t>
            </a:r>
            <a:endParaRPr b="1" sz="3600"/>
          </a:p>
        </p:txBody>
      </p:sp>
      <p:sp>
        <p:nvSpPr>
          <p:cNvPr id="629" name="Google Shape;629;g2e2246deddd_1_512"/>
          <p:cNvSpPr txBox="1"/>
          <p:nvPr>
            <p:ph idx="1" type="body"/>
          </p:nvPr>
        </p:nvSpPr>
        <p:spPr>
          <a:xfrm>
            <a:off x="996125" y="1927550"/>
            <a:ext cx="5612400" cy="4240200"/>
          </a:xfrm>
          <a:prstGeom prst="rect">
            <a:avLst/>
          </a:prstGeom>
          <a:noFill/>
          <a:ln>
            <a:noFill/>
          </a:ln>
        </p:spPr>
        <p:txBody>
          <a:bodyPr anchorCtr="0" anchor="t" bIns="91425" lIns="91425" spcFirstLastPara="1" rIns="91425" wrap="square" tIns="91425">
            <a:normAutofit/>
          </a:bodyPr>
          <a:lstStyle/>
          <a:p>
            <a:pPr indent="-203209" lvl="0" marL="457212" rtl="0" algn="l">
              <a:lnSpc>
                <a:spcPct val="90000"/>
              </a:lnSpc>
              <a:spcBef>
                <a:spcPts val="640"/>
              </a:spcBef>
              <a:spcAft>
                <a:spcPts val="0"/>
              </a:spcAft>
              <a:buSzPts val="3200"/>
              <a:buChar char="•"/>
            </a:pPr>
            <a:r>
              <a:rPr lang="es"/>
              <a:t> Claro: Sin nubes</a:t>
            </a:r>
            <a:endParaRPr/>
          </a:p>
          <a:p>
            <a:pPr indent="-203209" lvl="0" marL="457212" rtl="0" algn="l">
              <a:lnSpc>
                <a:spcPct val="90000"/>
              </a:lnSpc>
              <a:spcBef>
                <a:spcPts val="640"/>
              </a:spcBef>
              <a:spcAft>
                <a:spcPts val="0"/>
              </a:spcAft>
              <a:buSzPts val="3200"/>
              <a:buChar char="•"/>
            </a:pPr>
            <a:r>
              <a:rPr lang="es"/>
              <a:t> Con nubes presentes</a:t>
            </a:r>
            <a:endParaRPr/>
          </a:p>
          <a:p>
            <a:pPr indent="-203209" lvl="0" marL="457212" rtl="0" algn="l">
              <a:lnSpc>
                <a:spcPct val="90000"/>
              </a:lnSpc>
              <a:spcBef>
                <a:spcPts val="640"/>
              </a:spcBef>
              <a:spcAft>
                <a:spcPts val="0"/>
              </a:spcAft>
              <a:buSzPts val="3200"/>
              <a:buChar char="•"/>
            </a:pPr>
            <a:r>
              <a:rPr lang="es"/>
              <a:t> Oscurecido: Si más de una cuarta parte del cielo no se puede ver, hay que determinar la causa y diremos que está “Oscurecido” por tal razón.</a:t>
            </a:r>
            <a:endParaRPr/>
          </a:p>
        </p:txBody>
      </p:sp>
      <p:pic>
        <p:nvPicPr>
          <p:cNvPr descr="A group of 4 people prepares to do a cloud observation.  Standing back to back, they begin checking for obstacles above 14 degrees above the horizon." id="630" name="Google Shape;630;g2e2246deddd_1_512"/>
          <p:cNvPicPr preferRelativeResize="0"/>
          <p:nvPr/>
        </p:nvPicPr>
        <p:blipFill rotWithShape="1">
          <a:blip r:embed="rId3">
            <a:alphaModFix/>
          </a:blip>
          <a:srcRect b="0" l="0" r="0" t="0"/>
          <a:stretch/>
        </p:blipFill>
        <p:spPr>
          <a:xfrm>
            <a:off x="6788648" y="1862096"/>
            <a:ext cx="4707039" cy="3133808"/>
          </a:xfrm>
          <a:prstGeom prst="rect">
            <a:avLst/>
          </a:prstGeom>
          <a:noFill/>
          <a:ln>
            <a:noFill/>
          </a:ln>
        </p:spPr>
      </p:pic>
      <p:sp>
        <p:nvSpPr>
          <p:cNvPr id="631" name="Google Shape;631;g2e2246deddd_1_512"/>
          <p:cNvSpPr txBox="1"/>
          <p:nvPr/>
        </p:nvSpPr>
        <p:spPr>
          <a:xfrm>
            <a:off x="7092403" y="5241350"/>
            <a:ext cx="3863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s">
                <a:solidFill>
                  <a:srgbClr val="FF0000"/>
                </a:solidFill>
              </a:rPr>
              <a:t>Cuidado: </a:t>
            </a:r>
            <a:r>
              <a:rPr b="1" i="0" lang="es" sz="1400" u="none" cap="none" strike="noStrike">
                <a:solidFill>
                  <a:srgbClr val="FF0000"/>
                </a:solidFill>
                <a:latin typeface="Arial"/>
                <a:ea typeface="Arial"/>
                <a:cs typeface="Arial"/>
                <a:sym typeface="Arial"/>
              </a:rPr>
              <a:t>Nunca mire directamente al sol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5" name="Shape 635"/>
        <p:cNvGrpSpPr/>
        <p:nvPr/>
      </p:nvGrpSpPr>
      <p:grpSpPr>
        <a:xfrm>
          <a:off x="0" y="0"/>
          <a:ext cx="0" cy="0"/>
          <a:chOff x="0" y="0"/>
          <a:chExt cx="0" cy="0"/>
        </a:xfrm>
      </p:grpSpPr>
      <p:sp>
        <p:nvSpPr>
          <p:cNvPr id="636" name="Google Shape;636;g2e2246deddd_1_530"/>
          <p:cNvSpPr txBox="1"/>
          <p:nvPr>
            <p:ph type="title"/>
          </p:nvPr>
        </p:nvSpPr>
        <p:spPr>
          <a:xfrm>
            <a:off x="746850" y="841275"/>
            <a:ext cx="10579200" cy="565800"/>
          </a:xfrm>
          <a:prstGeom prst="rect">
            <a:avLst/>
          </a:prstGeom>
          <a:noFill/>
          <a:ln>
            <a:noFill/>
          </a:ln>
        </p:spPr>
        <p:txBody>
          <a:bodyPr anchorCtr="0" anchor="t" bIns="0" lIns="0" spcFirstLastPara="1" rIns="0" wrap="square" tIns="11425">
            <a:spAutoFit/>
          </a:bodyPr>
          <a:lstStyle/>
          <a:p>
            <a:pPr indent="-1262380" lvl="0" marL="1274445" marR="5080" rtl="0" algn="ctr">
              <a:lnSpc>
                <a:spcPct val="100000"/>
              </a:lnSpc>
              <a:spcBef>
                <a:spcPts val="0"/>
              </a:spcBef>
              <a:spcAft>
                <a:spcPts val="0"/>
              </a:spcAft>
              <a:buSzPts val="4000"/>
              <a:buNone/>
            </a:pPr>
            <a:r>
              <a:rPr lang="es" sz="3600"/>
              <a:t>Factores de oscurecimiento del cielo:</a:t>
            </a:r>
            <a:endParaRPr sz="3600"/>
          </a:p>
        </p:txBody>
      </p:sp>
      <p:grpSp>
        <p:nvGrpSpPr>
          <p:cNvPr id="637" name="Google Shape;637;g2e2246deddd_1_530"/>
          <p:cNvGrpSpPr/>
          <p:nvPr/>
        </p:nvGrpSpPr>
        <p:grpSpPr>
          <a:xfrm>
            <a:off x="7723469" y="1787611"/>
            <a:ext cx="3166965" cy="4171679"/>
            <a:chOff x="7214615" y="1530261"/>
            <a:chExt cx="2996183" cy="4489538"/>
          </a:xfrm>
        </p:grpSpPr>
        <p:pic>
          <p:nvPicPr>
            <p:cNvPr id="638" name="Google Shape;638;g2e2246deddd_1_530"/>
            <p:cNvPicPr preferRelativeResize="0"/>
            <p:nvPr/>
          </p:nvPicPr>
          <p:blipFill rotWithShape="1">
            <a:blip r:embed="rId3">
              <a:alphaModFix/>
            </a:blip>
            <a:srcRect b="0" l="0" r="0" t="0"/>
            <a:stretch/>
          </p:blipFill>
          <p:spPr>
            <a:xfrm>
              <a:off x="7214615" y="1530261"/>
              <a:ext cx="2996183" cy="4489538"/>
            </a:xfrm>
            <a:prstGeom prst="rect">
              <a:avLst/>
            </a:prstGeom>
            <a:noFill/>
            <a:ln>
              <a:noFill/>
            </a:ln>
          </p:spPr>
        </p:pic>
        <p:pic>
          <p:nvPicPr>
            <p:cNvPr id="639" name="Google Shape;639;g2e2246deddd_1_530"/>
            <p:cNvPicPr preferRelativeResize="0"/>
            <p:nvPr/>
          </p:nvPicPr>
          <p:blipFill rotWithShape="1">
            <a:blip r:embed="rId4">
              <a:alphaModFix/>
            </a:blip>
            <a:srcRect b="0" l="0" r="0" t="0"/>
            <a:stretch/>
          </p:blipFill>
          <p:spPr>
            <a:xfrm>
              <a:off x="7223759" y="1572767"/>
              <a:ext cx="2898648" cy="4392168"/>
            </a:xfrm>
            <a:prstGeom prst="rect">
              <a:avLst/>
            </a:prstGeom>
            <a:noFill/>
            <a:ln>
              <a:noFill/>
            </a:ln>
          </p:spPr>
        </p:pic>
        <p:sp>
          <p:nvSpPr>
            <p:cNvPr id="640" name="Google Shape;640;g2e2246deddd_1_530"/>
            <p:cNvSpPr/>
            <p:nvPr/>
          </p:nvSpPr>
          <p:spPr>
            <a:xfrm>
              <a:off x="7225283" y="1574291"/>
              <a:ext cx="2901315" cy="4392295"/>
            </a:xfrm>
            <a:custGeom>
              <a:rect b="b" l="l" r="r" t="t"/>
              <a:pathLst>
                <a:path extrusionOk="0" h="4392295" w="2901315">
                  <a:moveTo>
                    <a:pt x="0" y="4391787"/>
                  </a:moveTo>
                  <a:lnTo>
                    <a:pt x="2901187" y="4391787"/>
                  </a:lnTo>
                  <a:lnTo>
                    <a:pt x="2901187" y="0"/>
                  </a:lnTo>
                  <a:lnTo>
                    <a:pt x="0" y="0"/>
                  </a:lnTo>
                  <a:lnTo>
                    <a:pt x="0" y="4391787"/>
                  </a:lnTo>
                  <a:close/>
                </a:path>
              </a:pathLst>
            </a:custGeom>
            <a:noFill/>
            <a:ln cap="flat" cmpd="sng" w="285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41" name="Google Shape;641;g2e2246deddd_1_530"/>
          <p:cNvSpPr txBox="1"/>
          <p:nvPr/>
        </p:nvSpPr>
        <p:spPr>
          <a:xfrm>
            <a:off x="1391225" y="2019900"/>
            <a:ext cx="5837400" cy="3060600"/>
          </a:xfrm>
          <a:prstGeom prst="rect">
            <a:avLst/>
          </a:prstGeom>
          <a:noFill/>
          <a:ln>
            <a:noFill/>
          </a:ln>
        </p:spPr>
        <p:txBody>
          <a:bodyPr anchorCtr="0" anchor="t" bIns="0" lIns="0" spcFirstLastPara="1" rIns="0" wrap="square" tIns="13950">
            <a:spAutoFit/>
          </a:bodyPr>
          <a:lstStyle/>
          <a:p>
            <a:pPr indent="-299719" lvl="0" marL="375285" marR="17780" rtl="0" algn="just">
              <a:lnSpc>
                <a:spcPct val="100000"/>
              </a:lnSpc>
              <a:spcBef>
                <a:spcPts val="2570"/>
              </a:spcBef>
              <a:spcAft>
                <a:spcPts val="0"/>
              </a:spcAft>
              <a:buClr>
                <a:srgbClr val="001F5F"/>
              </a:buClr>
              <a:buSzPts val="3250"/>
              <a:buFont typeface="Arial"/>
              <a:buChar char="•"/>
            </a:pPr>
            <a:r>
              <a:rPr lang="es" sz="2400">
                <a:latin typeface="Calibri"/>
                <a:ea typeface="Calibri"/>
                <a:cs typeface="Calibri"/>
                <a:sym typeface="Calibri"/>
              </a:rPr>
              <a:t>R</a:t>
            </a:r>
            <a:r>
              <a:rPr b="0" i="0" lang="es" sz="2400" u="none" cap="none" strike="noStrike">
                <a:solidFill>
                  <a:srgbClr val="000000"/>
                </a:solidFill>
                <a:latin typeface="Calibri"/>
                <a:ea typeface="Calibri"/>
                <a:cs typeface="Calibri"/>
                <a:sym typeface="Calibri"/>
              </a:rPr>
              <a:t>egistre e informe la razón (</a:t>
            </a:r>
            <a:r>
              <a:rPr lang="es" sz="2400">
                <a:latin typeface="Calibri"/>
                <a:ea typeface="Calibri"/>
                <a:cs typeface="Calibri"/>
                <a:sym typeface="Calibri"/>
              </a:rPr>
              <a:t>descritas a la derecha) </a:t>
            </a:r>
            <a:r>
              <a:rPr b="0" i="0" lang="es" sz="2400" u="none" cap="none" strike="noStrike">
                <a:solidFill>
                  <a:srgbClr val="000000"/>
                </a:solidFill>
                <a:latin typeface="Calibri"/>
                <a:ea typeface="Calibri"/>
                <a:cs typeface="Calibri"/>
                <a:sym typeface="Calibri"/>
              </a:rPr>
              <a:t>en la hoja de datos o la app.</a:t>
            </a:r>
            <a:endParaRPr b="0" i="0" sz="2400" u="none" cap="none" strike="noStrike">
              <a:solidFill>
                <a:srgbClr val="000000"/>
              </a:solidFill>
              <a:latin typeface="Calibri"/>
              <a:ea typeface="Calibri"/>
              <a:cs typeface="Calibri"/>
              <a:sym typeface="Calibri"/>
            </a:endParaRPr>
          </a:p>
          <a:p>
            <a:pPr indent="-245744" lvl="0" marL="375285" marR="17780" rtl="0" algn="just">
              <a:lnSpc>
                <a:spcPct val="100000"/>
              </a:lnSpc>
              <a:spcBef>
                <a:spcPts val="2570"/>
              </a:spcBef>
              <a:spcAft>
                <a:spcPts val="0"/>
              </a:spcAft>
              <a:buSzPts val="2400"/>
              <a:buFont typeface="Calibri"/>
              <a:buChar char="•"/>
            </a:pPr>
            <a:r>
              <a:rPr lang="es" sz="2400">
                <a:latin typeface="Calibri"/>
                <a:ea typeface="Calibri"/>
                <a:cs typeface="Calibri"/>
                <a:sym typeface="Calibri"/>
              </a:rPr>
              <a:t>Si hay oscurecimiento, ya no se procederá a registrar tipo de nubes, color del cielo ni opacidad visual. Procederemos directamente a registrar condiciones de la superficie.</a:t>
            </a:r>
            <a:endParaRPr sz="24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2e2246deddd_1_186"/>
          <p:cNvSpPr txBox="1"/>
          <p:nvPr>
            <p:ph type="title"/>
          </p:nvPr>
        </p:nvSpPr>
        <p:spPr>
          <a:xfrm>
            <a:off x="570875" y="1513630"/>
            <a:ext cx="10919400" cy="3029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5263"/>
              <a:buFont typeface="Calibri"/>
              <a:buNone/>
            </a:pPr>
            <a:r>
              <a:rPr lang="es" sz="3800"/>
              <a:t>Nubes</a:t>
            </a:r>
            <a:endParaRPr sz="3800"/>
          </a:p>
          <a:p>
            <a:pPr indent="0" lvl="0" marL="0" rtl="0" algn="ctr">
              <a:spcBef>
                <a:spcPts val="0"/>
              </a:spcBef>
              <a:spcAft>
                <a:spcPts val="0"/>
              </a:spcAft>
              <a:buClr>
                <a:schemeClr val="dk1"/>
              </a:buClr>
              <a:buSzPct val="285714"/>
              <a:buFont typeface="Calibri"/>
              <a:buNone/>
            </a:pPr>
            <a:r>
              <a:t/>
            </a:r>
            <a:endParaRPr sz="1400">
              <a:solidFill>
                <a:srgbClr val="434343"/>
              </a:solidFill>
            </a:endParaRPr>
          </a:p>
          <a:p>
            <a:pPr indent="0" lvl="0" marL="0" rtl="0" algn="ctr">
              <a:spcBef>
                <a:spcPts val="0"/>
              </a:spcBef>
              <a:spcAft>
                <a:spcPts val="0"/>
              </a:spcAft>
              <a:buClr>
                <a:schemeClr val="dk1"/>
              </a:buClr>
              <a:buSzPct val="105263"/>
              <a:buFont typeface="Calibri"/>
              <a:buNone/>
            </a:pPr>
            <a:r>
              <a:rPr lang="es" sz="3800"/>
              <a:t>Precipitaciones</a:t>
            </a:r>
            <a:endParaRPr sz="3800"/>
          </a:p>
          <a:p>
            <a:pPr indent="0" lvl="0" marL="0" rtl="0" algn="ctr">
              <a:spcBef>
                <a:spcPts val="0"/>
              </a:spcBef>
              <a:spcAft>
                <a:spcPts val="0"/>
              </a:spcAft>
              <a:buClr>
                <a:schemeClr val="dk1"/>
              </a:buClr>
              <a:buSzPct val="285714"/>
              <a:buFont typeface="Calibri"/>
              <a:buNone/>
            </a:pPr>
            <a:r>
              <a:t/>
            </a:r>
            <a:endParaRPr sz="1400"/>
          </a:p>
          <a:p>
            <a:pPr indent="0" lvl="0" marL="0" rtl="0" algn="ctr">
              <a:spcBef>
                <a:spcPts val="0"/>
              </a:spcBef>
              <a:spcAft>
                <a:spcPts val="0"/>
              </a:spcAft>
              <a:buClr>
                <a:schemeClr val="dk1"/>
              </a:buClr>
              <a:buSzPct val="111111"/>
              <a:buFont typeface="Calibri"/>
              <a:buNone/>
            </a:pPr>
            <a:r>
              <a:rPr lang="es" sz="3600"/>
              <a:t>Humedad relativa</a:t>
            </a:r>
            <a:endParaRPr sz="3600"/>
          </a:p>
          <a:p>
            <a:pPr indent="0" lvl="0" marL="0" rtl="0" algn="ctr">
              <a:spcBef>
                <a:spcPts val="0"/>
              </a:spcBef>
              <a:spcAft>
                <a:spcPts val="0"/>
              </a:spcAft>
              <a:buClr>
                <a:schemeClr val="dk1"/>
              </a:buClr>
              <a:buSzPct val="285714"/>
              <a:buFont typeface="Calibri"/>
              <a:buNone/>
            </a:pPr>
            <a:r>
              <a:t/>
            </a:r>
            <a:endParaRPr sz="1400"/>
          </a:p>
          <a:p>
            <a:pPr indent="0" lvl="0" marL="0" rtl="0" algn="ctr">
              <a:spcBef>
                <a:spcPts val="0"/>
              </a:spcBef>
              <a:spcAft>
                <a:spcPts val="0"/>
              </a:spcAft>
              <a:buClr>
                <a:schemeClr val="dk1"/>
              </a:buClr>
              <a:buSzPct val="111111"/>
              <a:buFont typeface="Calibri"/>
              <a:buNone/>
            </a:pPr>
            <a:r>
              <a:rPr lang="es" sz="3600"/>
              <a:t>Viento</a:t>
            </a:r>
            <a:endParaRPr sz="3600"/>
          </a:p>
          <a:p>
            <a:pPr indent="0" lvl="0" marL="0" rtl="0" algn="ctr">
              <a:spcBef>
                <a:spcPts val="0"/>
              </a:spcBef>
              <a:spcAft>
                <a:spcPts val="0"/>
              </a:spcAft>
              <a:buClr>
                <a:schemeClr val="dk1"/>
              </a:buClr>
              <a:buSzPct val="285714"/>
              <a:buFont typeface="Calibri"/>
              <a:buNone/>
            </a:pPr>
            <a:r>
              <a:t/>
            </a:r>
            <a:endParaRPr sz="1400"/>
          </a:p>
          <a:p>
            <a:pPr indent="0" lvl="0" marL="0" rtl="0" algn="ctr">
              <a:spcBef>
                <a:spcPts val="0"/>
              </a:spcBef>
              <a:spcAft>
                <a:spcPts val="0"/>
              </a:spcAft>
              <a:buClr>
                <a:schemeClr val="dk1"/>
              </a:buClr>
              <a:buSzPct val="111111"/>
              <a:buFont typeface="Calibri"/>
              <a:buNone/>
            </a:pPr>
            <a:r>
              <a:rPr lang="es" sz="3600"/>
              <a:t>Presión atmosférica</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5" name="Shape 645"/>
        <p:cNvGrpSpPr/>
        <p:nvPr/>
      </p:nvGrpSpPr>
      <p:grpSpPr>
        <a:xfrm>
          <a:off x="0" y="0"/>
          <a:ext cx="0" cy="0"/>
          <a:chOff x="0" y="0"/>
          <a:chExt cx="0" cy="0"/>
        </a:xfrm>
      </p:grpSpPr>
      <p:sp>
        <p:nvSpPr>
          <p:cNvPr id="646" name="Google Shape;646;g2e2246deddd_1_619"/>
          <p:cNvSpPr txBox="1"/>
          <p:nvPr>
            <p:ph type="title"/>
          </p:nvPr>
        </p:nvSpPr>
        <p:spPr>
          <a:xfrm>
            <a:off x="688400" y="1040100"/>
            <a:ext cx="11066400" cy="664500"/>
          </a:xfrm>
          <a:prstGeom prst="rect">
            <a:avLst/>
          </a:prstGeom>
          <a:noFill/>
          <a:ln>
            <a:noFill/>
          </a:ln>
        </p:spPr>
        <p:txBody>
          <a:bodyPr anchorCtr="0" anchor="t" bIns="0" lIns="0" spcFirstLastPara="1" rIns="0" wrap="square" tIns="109250">
            <a:spAutoFit/>
          </a:bodyPr>
          <a:lstStyle/>
          <a:p>
            <a:pPr indent="0" lvl="0" marL="0" rtl="0" algn="ctr">
              <a:lnSpc>
                <a:spcPct val="100000"/>
              </a:lnSpc>
              <a:spcBef>
                <a:spcPts val="0"/>
              </a:spcBef>
              <a:spcAft>
                <a:spcPts val="0"/>
              </a:spcAft>
              <a:buSzPts val="4000"/>
              <a:buNone/>
            </a:pPr>
            <a:r>
              <a:rPr lang="es" sz="3600"/>
              <a:t>Clasificación de cobertura según el porcentaje:</a:t>
            </a:r>
            <a:endParaRPr sz="3600"/>
          </a:p>
        </p:txBody>
      </p:sp>
      <p:grpSp>
        <p:nvGrpSpPr>
          <p:cNvPr id="647" name="Google Shape;647;g2e2246deddd_1_619"/>
          <p:cNvGrpSpPr/>
          <p:nvPr/>
        </p:nvGrpSpPr>
        <p:grpSpPr>
          <a:xfrm>
            <a:off x="1397575" y="1924250"/>
            <a:ext cx="9396873" cy="2685850"/>
            <a:chOff x="2042522" y="4130027"/>
            <a:chExt cx="7906498" cy="2417071"/>
          </a:xfrm>
        </p:grpSpPr>
        <p:pic>
          <p:nvPicPr>
            <p:cNvPr id="648" name="Google Shape;648;g2e2246deddd_1_619"/>
            <p:cNvPicPr preferRelativeResize="0"/>
            <p:nvPr/>
          </p:nvPicPr>
          <p:blipFill rotWithShape="1">
            <a:blip r:embed="rId3">
              <a:alphaModFix/>
            </a:blip>
            <a:srcRect b="0" l="0" r="0" t="0"/>
            <a:stretch/>
          </p:blipFill>
          <p:spPr>
            <a:xfrm>
              <a:off x="2042522" y="4130027"/>
              <a:ext cx="7906498" cy="2417071"/>
            </a:xfrm>
            <a:prstGeom prst="rect">
              <a:avLst/>
            </a:prstGeom>
            <a:noFill/>
            <a:ln>
              <a:noFill/>
            </a:ln>
          </p:spPr>
        </p:pic>
        <p:pic>
          <p:nvPicPr>
            <p:cNvPr id="649" name="Google Shape;649;g2e2246deddd_1_619"/>
            <p:cNvPicPr preferRelativeResize="0"/>
            <p:nvPr/>
          </p:nvPicPr>
          <p:blipFill rotWithShape="1">
            <a:blip r:embed="rId4">
              <a:alphaModFix/>
            </a:blip>
            <a:srcRect b="0" l="0" r="0" t="0"/>
            <a:stretch/>
          </p:blipFill>
          <p:spPr>
            <a:xfrm>
              <a:off x="2097554" y="4204640"/>
              <a:ext cx="7796530" cy="1547043"/>
            </a:xfrm>
            <a:prstGeom prst="rect">
              <a:avLst/>
            </a:prstGeom>
            <a:noFill/>
            <a:ln>
              <a:noFill/>
            </a:ln>
          </p:spPr>
        </p:pic>
      </p:grpSp>
      <p:sp>
        <p:nvSpPr>
          <p:cNvPr id="650" name="Google Shape;650;g2e2246deddd_1_619"/>
          <p:cNvSpPr txBox="1"/>
          <p:nvPr/>
        </p:nvSpPr>
        <p:spPr>
          <a:xfrm>
            <a:off x="1702850" y="3690475"/>
            <a:ext cx="994800" cy="610500"/>
          </a:xfrm>
          <a:prstGeom prst="rect">
            <a:avLst/>
          </a:prstGeom>
          <a:noFill/>
          <a:ln>
            <a:noFill/>
          </a:ln>
        </p:spPr>
        <p:txBody>
          <a:bodyPr anchorCtr="0" anchor="t" bIns="0" lIns="0" spcFirstLastPara="1" rIns="0" wrap="square" tIns="60325">
            <a:spAutoFit/>
          </a:bodyPr>
          <a:lstStyle/>
          <a:p>
            <a:pPr indent="0" lvl="0" marL="12700" marR="0" rtl="0" algn="l">
              <a:lnSpc>
                <a:spcPct val="100000"/>
              </a:lnSpc>
              <a:spcBef>
                <a:spcPts val="0"/>
              </a:spcBef>
              <a:spcAft>
                <a:spcPts val="0"/>
              </a:spcAft>
              <a:buClr>
                <a:srgbClr val="000000"/>
              </a:buClr>
              <a:buSzPts val="1200"/>
              <a:buFont typeface="Arial"/>
              <a:buNone/>
            </a:pPr>
            <a:r>
              <a:rPr b="0" i="0" lang="es" sz="1800" u="none" cap="none" strike="noStrike">
                <a:solidFill>
                  <a:srgbClr val="000000"/>
                </a:solidFill>
                <a:latin typeface="Calibri"/>
                <a:ea typeface="Calibri"/>
                <a:cs typeface="Calibri"/>
                <a:sym typeface="Calibri"/>
              </a:rPr>
              <a:t>Sin nubes</a:t>
            </a:r>
            <a:endParaRPr b="0" i="0" sz="1800" u="none" cap="none" strike="noStrike">
              <a:solidFill>
                <a:srgbClr val="000000"/>
              </a:solidFill>
              <a:latin typeface="Calibri"/>
              <a:ea typeface="Calibri"/>
              <a:cs typeface="Calibri"/>
              <a:sym typeface="Calibri"/>
            </a:endParaRPr>
          </a:p>
          <a:p>
            <a:pPr indent="0" lvl="0" marL="302260" marR="0" rtl="0" algn="l">
              <a:lnSpc>
                <a:spcPct val="100000"/>
              </a:lnSpc>
              <a:spcBef>
                <a:spcPts val="325"/>
              </a:spcBef>
              <a:spcAft>
                <a:spcPts val="0"/>
              </a:spcAft>
              <a:buClr>
                <a:srgbClr val="000000"/>
              </a:buClr>
              <a:buSzPts val="1000"/>
              <a:buFont typeface="Arial"/>
              <a:buNone/>
            </a:pPr>
            <a:r>
              <a:rPr b="1" i="0" lang="es" sz="1500" u="none" cap="none" strike="noStrike">
                <a:solidFill>
                  <a:srgbClr val="000000"/>
                </a:solidFill>
                <a:latin typeface="Calibri"/>
                <a:ea typeface="Calibri"/>
                <a:cs typeface="Calibri"/>
                <a:sym typeface="Calibri"/>
              </a:rPr>
              <a:t>0%</a:t>
            </a:r>
            <a:endParaRPr b="1" i="0" sz="1500" u="none" cap="none" strike="noStrike">
              <a:solidFill>
                <a:srgbClr val="000000"/>
              </a:solidFill>
              <a:latin typeface="Calibri"/>
              <a:ea typeface="Calibri"/>
              <a:cs typeface="Calibri"/>
              <a:sym typeface="Calibri"/>
            </a:endParaRPr>
          </a:p>
        </p:txBody>
      </p:sp>
      <p:sp>
        <p:nvSpPr>
          <p:cNvPr id="651" name="Google Shape;651;g2e2246deddd_1_619"/>
          <p:cNvSpPr txBox="1"/>
          <p:nvPr/>
        </p:nvSpPr>
        <p:spPr>
          <a:xfrm>
            <a:off x="3428124" y="3677725"/>
            <a:ext cx="800700" cy="636300"/>
          </a:xfrm>
          <a:prstGeom prst="rect">
            <a:avLst/>
          </a:prstGeom>
          <a:noFill/>
          <a:ln>
            <a:noFill/>
          </a:ln>
        </p:spPr>
        <p:txBody>
          <a:bodyPr anchorCtr="0" anchor="t" bIns="0" lIns="0" spcFirstLastPara="1" rIns="0" wrap="square" tIns="74275">
            <a:spAutoFit/>
          </a:bodyPr>
          <a:lstStyle/>
          <a:p>
            <a:pPr indent="0" lvl="0" marL="12700" marR="0" rtl="0" algn="l">
              <a:lnSpc>
                <a:spcPct val="100000"/>
              </a:lnSpc>
              <a:spcBef>
                <a:spcPts val="0"/>
              </a:spcBef>
              <a:spcAft>
                <a:spcPts val="0"/>
              </a:spcAft>
              <a:buClr>
                <a:srgbClr val="000000"/>
              </a:buClr>
              <a:buSzPts val="1200"/>
              <a:buFont typeface="Arial"/>
              <a:buNone/>
            </a:pPr>
            <a:r>
              <a:rPr b="0" i="0" lang="es" sz="1800" u="none" cap="none" strike="noStrike">
                <a:solidFill>
                  <a:srgbClr val="000000"/>
                </a:solidFill>
                <a:latin typeface="Calibri"/>
                <a:ea typeface="Calibri"/>
                <a:cs typeface="Calibri"/>
                <a:sym typeface="Calibri"/>
              </a:rPr>
              <a:t>Pocas</a:t>
            </a:r>
            <a:endParaRPr b="0" i="0" sz="1800" u="none" cap="none" strike="noStrike">
              <a:solidFill>
                <a:srgbClr val="000000"/>
              </a:solidFill>
              <a:latin typeface="Calibri"/>
              <a:ea typeface="Calibri"/>
              <a:cs typeface="Calibri"/>
              <a:sym typeface="Calibri"/>
            </a:endParaRPr>
          </a:p>
          <a:p>
            <a:pPr indent="0" lvl="0" marL="48895" marR="0" rtl="0" algn="l">
              <a:lnSpc>
                <a:spcPct val="100000"/>
              </a:lnSpc>
              <a:spcBef>
                <a:spcPts val="415"/>
              </a:spcBef>
              <a:spcAft>
                <a:spcPts val="0"/>
              </a:spcAft>
              <a:buClr>
                <a:srgbClr val="000000"/>
              </a:buClr>
              <a:buSzPts val="1000"/>
              <a:buFont typeface="Arial"/>
              <a:buNone/>
            </a:pPr>
            <a:r>
              <a:rPr b="1" i="0" lang="es" sz="1500" u="none" cap="none" strike="noStrike">
                <a:solidFill>
                  <a:srgbClr val="000000"/>
                </a:solidFill>
                <a:latin typeface="Calibri"/>
                <a:ea typeface="Calibri"/>
                <a:cs typeface="Calibri"/>
                <a:sym typeface="Calibri"/>
              </a:rPr>
              <a:t>0-10%</a:t>
            </a:r>
            <a:endParaRPr b="1" i="0" sz="1500" u="none" cap="none" strike="noStrike">
              <a:solidFill>
                <a:srgbClr val="000000"/>
              </a:solidFill>
              <a:latin typeface="Calibri"/>
              <a:ea typeface="Calibri"/>
              <a:cs typeface="Calibri"/>
              <a:sym typeface="Calibri"/>
            </a:endParaRPr>
          </a:p>
        </p:txBody>
      </p:sp>
      <p:sp>
        <p:nvSpPr>
          <p:cNvPr id="652" name="Google Shape;652;g2e2246deddd_1_619"/>
          <p:cNvSpPr txBox="1"/>
          <p:nvPr/>
        </p:nvSpPr>
        <p:spPr>
          <a:xfrm>
            <a:off x="4857000" y="3721525"/>
            <a:ext cx="872700" cy="548400"/>
          </a:xfrm>
          <a:prstGeom prst="rect">
            <a:avLst/>
          </a:prstGeom>
          <a:noFill/>
          <a:ln>
            <a:noFill/>
          </a:ln>
        </p:spPr>
        <p:txBody>
          <a:bodyPr anchorCtr="0" anchor="t" bIns="0" lIns="0" spcFirstLastPara="1" rIns="0" wrap="square" tIns="27300">
            <a:spAutoFit/>
          </a:bodyPr>
          <a:lstStyle/>
          <a:p>
            <a:pPr indent="0" lvl="0" marL="0" marR="5080" rtl="0" algn="r">
              <a:lnSpc>
                <a:spcPct val="100000"/>
              </a:lnSpc>
              <a:spcBef>
                <a:spcPts val="0"/>
              </a:spcBef>
              <a:spcAft>
                <a:spcPts val="0"/>
              </a:spcAft>
              <a:buClr>
                <a:srgbClr val="000000"/>
              </a:buClr>
              <a:buSzPts val="1200"/>
              <a:buFont typeface="Arial"/>
              <a:buNone/>
            </a:pPr>
            <a:r>
              <a:rPr b="0" i="0" lang="es" sz="1800" u="none" cap="none" strike="noStrike">
                <a:solidFill>
                  <a:srgbClr val="000000"/>
                </a:solidFill>
                <a:latin typeface="Calibri"/>
                <a:ea typeface="Calibri"/>
                <a:cs typeface="Calibri"/>
                <a:sym typeface="Calibri"/>
              </a:rPr>
              <a:t>Aisladas</a:t>
            </a:r>
            <a:endParaRPr b="0" i="0" sz="1800" u="none" cap="none" strike="noStrike">
              <a:solidFill>
                <a:srgbClr val="000000"/>
              </a:solidFill>
              <a:latin typeface="Calibri"/>
              <a:ea typeface="Calibri"/>
              <a:cs typeface="Calibri"/>
              <a:sym typeface="Calibri"/>
            </a:endParaRPr>
          </a:p>
          <a:p>
            <a:pPr indent="0" lvl="0" marL="0" marR="31115" rtl="0" algn="r">
              <a:lnSpc>
                <a:spcPct val="100000"/>
              </a:lnSpc>
              <a:spcBef>
                <a:spcPts val="100"/>
              </a:spcBef>
              <a:spcAft>
                <a:spcPts val="0"/>
              </a:spcAft>
              <a:buClr>
                <a:srgbClr val="000000"/>
              </a:buClr>
              <a:buSzPts val="1000"/>
              <a:buFont typeface="Arial"/>
              <a:buNone/>
            </a:pPr>
            <a:r>
              <a:rPr b="1" i="0" lang="es" sz="1500" u="none" cap="none" strike="noStrike">
                <a:solidFill>
                  <a:srgbClr val="000000"/>
                </a:solidFill>
                <a:latin typeface="Calibri"/>
                <a:ea typeface="Calibri"/>
                <a:cs typeface="Calibri"/>
                <a:sym typeface="Calibri"/>
              </a:rPr>
              <a:t>10-25%</a:t>
            </a:r>
            <a:endParaRPr b="1" i="0" sz="1500" u="none" cap="none" strike="noStrike">
              <a:solidFill>
                <a:srgbClr val="000000"/>
              </a:solidFill>
              <a:latin typeface="Calibri"/>
              <a:ea typeface="Calibri"/>
              <a:cs typeface="Calibri"/>
              <a:sym typeface="Calibri"/>
            </a:endParaRPr>
          </a:p>
        </p:txBody>
      </p:sp>
      <p:sp>
        <p:nvSpPr>
          <p:cNvPr id="653" name="Google Shape;653;g2e2246deddd_1_619"/>
          <p:cNvSpPr txBox="1"/>
          <p:nvPr/>
        </p:nvSpPr>
        <p:spPr>
          <a:xfrm>
            <a:off x="6477638" y="3708175"/>
            <a:ext cx="892500" cy="575400"/>
          </a:xfrm>
          <a:prstGeom prst="rect">
            <a:avLst/>
          </a:prstGeom>
          <a:noFill/>
          <a:ln>
            <a:noFill/>
          </a:ln>
        </p:spPr>
        <p:txBody>
          <a:bodyPr anchorCtr="0" anchor="t" bIns="0" lIns="0" spcFirstLastPara="1" rIns="0" wrap="square" tIns="41275">
            <a:spAutoFit/>
          </a:bodyPr>
          <a:lstStyle/>
          <a:p>
            <a:pPr indent="0" lvl="0" marL="0" marR="0" rtl="0" algn="ctr">
              <a:lnSpc>
                <a:spcPct val="100000"/>
              </a:lnSpc>
              <a:spcBef>
                <a:spcPts val="0"/>
              </a:spcBef>
              <a:spcAft>
                <a:spcPts val="0"/>
              </a:spcAft>
              <a:buClr>
                <a:srgbClr val="000000"/>
              </a:buClr>
              <a:buSzPts val="1200"/>
              <a:buFont typeface="Arial"/>
              <a:buNone/>
            </a:pPr>
            <a:r>
              <a:rPr b="0" i="0" lang="es" sz="1800" u="none" cap="none" strike="noStrike">
                <a:solidFill>
                  <a:srgbClr val="000000"/>
                </a:solidFill>
                <a:latin typeface="Calibri"/>
                <a:ea typeface="Calibri"/>
                <a:cs typeface="Calibri"/>
                <a:sym typeface="Calibri"/>
              </a:rPr>
              <a:t>Dispersas</a:t>
            </a:r>
            <a:endParaRPr b="0" i="0" sz="1800" u="none" cap="none" strike="noStrike">
              <a:solidFill>
                <a:srgbClr val="000000"/>
              </a:solidFill>
              <a:latin typeface="Calibri"/>
              <a:ea typeface="Calibri"/>
              <a:cs typeface="Calibri"/>
              <a:sym typeface="Calibri"/>
            </a:endParaRPr>
          </a:p>
          <a:p>
            <a:pPr indent="0" lvl="0" marL="55880" marR="0" rtl="0" algn="ctr">
              <a:lnSpc>
                <a:spcPct val="100000"/>
              </a:lnSpc>
              <a:spcBef>
                <a:spcPts val="200"/>
              </a:spcBef>
              <a:spcAft>
                <a:spcPts val="0"/>
              </a:spcAft>
              <a:buClr>
                <a:srgbClr val="000000"/>
              </a:buClr>
              <a:buSzPts val="1000"/>
              <a:buFont typeface="Arial"/>
              <a:buNone/>
            </a:pPr>
            <a:r>
              <a:rPr b="1" i="0" lang="es" sz="1500" u="none" cap="none" strike="noStrike">
                <a:solidFill>
                  <a:srgbClr val="000000"/>
                </a:solidFill>
                <a:latin typeface="Calibri"/>
                <a:ea typeface="Calibri"/>
                <a:cs typeface="Calibri"/>
                <a:sym typeface="Calibri"/>
              </a:rPr>
              <a:t>25-50%</a:t>
            </a:r>
            <a:endParaRPr b="1" i="0" sz="1500" u="none" cap="none" strike="noStrike">
              <a:solidFill>
                <a:srgbClr val="000000"/>
              </a:solidFill>
              <a:latin typeface="Calibri"/>
              <a:ea typeface="Calibri"/>
              <a:cs typeface="Calibri"/>
              <a:sym typeface="Calibri"/>
            </a:endParaRPr>
          </a:p>
        </p:txBody>
      </p:sp>
      <p:sp>
        <p:nvSpPr>
          <p:cNvPr id="654" name="Google Shape;654;g2e2246deddd_1_619"/>
          <p:cNvSpPr txBox="1"/>
          <p:nvPr/>
        </p:nvSpPr>
        <p:spPr>
          <a:xfrm>
            <a:off x="8137650" y="3708175"/>
            <a:ext cx="665700" cy="590700"/>
          </a:xfrm>
          <a:prstGeom prst="rect">
            <a:avLst/>
          </a:prstGeom>
          <a:noFill/>
          <a:ln>
            <a:noFill/>
          </a:ln>
        </p:spPr>
        <p:txBody>
          <a:bodyPr anchorCtr="0" anchor="t" bIns="0" lIns="0" spcFirstLastPara="1" rIns="0" wrap="square" tIns="41275">
            <a:spAutoFit/>
          </a:bodyPr>
          <a:lstStyle/>
          <a:p>
            <a:pPr indent="0" lvl="0" marL="24765" marR="0" rtl="0" algn="l">
              <a:lnSpc>
                <a:spcPct val="100000"/>
              </a:lnSpc>
              <a:spcBef>
                <a:spcPts val="0"/>
              </a:spcBef>
              <a:spcAft>
                <a:spcPts val="0"/>
              </a:spcAft>
              <a:buClr>
                <a:srgbClr val="000000"/>
              </a:buClr>
              <a:buSzPts val="1200"/>
              <a:buFont typeface="Arial"/>
              <a:buNone/>
            </a:pPr>
            <a:r>
              <a:rPr lang="es" sz="1700">
                <a:latin typeface="Calibri"/>
                <a:ea typeface="Calibri"/>
                <a:cs typeface="Calibri"/>
                <a:sym typeface="Calibri"/>
              </a:rPr>
              <a:t> </a:t>
            </a:r>
            <a:r>
              <a:rPr b="0" i="0" lang="es" sz="1800" u="none" cap="none" strike="noStrike">
                <a:solidFill>
                  <a:srgbClr val="000000"/>
                </a:solidFill>
                <a:latin typeface="Calibri"/>
                <a:ea typeface="Calibri"/>
                <a:cs typeface="Calibri"/>
                <a:sym typeface="Calibri"/>
              </a:rPr>
              <a:t>Roto</a:t>
            </a:r>
            <a:endParaRPr b="0" i="0" sz="1800" u="none" cap="none" strike="noStrike">
              <a:solidFill>
                <a:srgbClr val="000000"/>
              </a:solidFill>
              <a:latin typeface="Calibri"/>
              <a:ea typeface="Calibri"/>
              <a:cs typeface="Calibri"/>
              <a:sym typeface="Calibri"/>
            </a:endParaRPr>
          </a:p>
          <a:p>
            <a:pPr indent="0" lvl="0" marL="12700" marR="0" rtl="0" algn="l">
              <a:lnSpc>
                <a:spcPct val="100000"/>
              </a:lnSpc>
              <a:spcBef>
                <a:spcPts val="200"/>
              </a:spcBef>
              <a:spcAft>
                <a:spcPts val="0"/>
              </a:spcAft>
              <a:buClr>
                <a:srgbClr val="000000"/>
              </a:buClr>
              <a:buSzPts val="1000"/>
              <a:buFont typeface="Arial"/>
              <a:buNone/>
            </a:pPr>
            <a:r>
              <a:rPr b="1" i="0" lang="es" sz="1600" u="none" cap="none" strike="noStrike">
                <a:solidFill>
                  <a:srgbClr val="000000"/>
                </a:solidFill>
                <a:latin typeface="Calibri"/>
                <a:ea typeface="Calibri"/>
                <a:cs typeface="Calibri"/>
                <a:sym typeface="Calibri"/>
              </a:rPr>
              <a:t>50-90%</a:t>
            </a:r>
            <a:endParaRPr b="1" i="0" sz="1600" u="none" cap="none" strike="noStrike">
              <a:solidFill>
                <a:srgbClr val="000000"/>
              </a:solidFill>
              <a:latin typeface="Calibri"/>
              <a:ea typeface="Calibri"/>
              <a:cs typeface="Calibri"/>
              <a:sym typeface="Calibri"/>
            </a:endParaRPr>
          </a:p>
        </p:txBody>
      </p:sp>
      <p:sp>
        <p:nvSpPr>
          <p:cNvPr id="655" name="Google Shape;655;g2e2246deddd_1_619"/>
          <p:cNvSpPr txBox="1"/>
          <p:nvPr/>
        </p:nvSpPr>
        <p:spPr>
          <a:xfrm>
            <a:off x="9516275" y="3677725"/>
            <a:ext cx="994800" cy="620700"/>
          </a:xfrm>
          <a:prstGeom prst="rect">
            <a:avLst/>
          </a:prstGeom>
          <a:noFill/>
          <a:ln>
            <a:noFill/>
          </a:ln>
        </p:spPr>
        <p:txBody>
          <a:bodyPr anchorCtr="0" anchor="t" bIns="0" lIns="0" spcFirstLastPara="1" rIns="0" wrap="square" tIns="74275">
            <a:spAutoFit/>
          </a:bodyPr>
          <a:lstStyle/>
          <a:p>
            <a:pPr indent="0" lvl="0" marL="0" marR="0" rtl="0" algn="ctr">
              <a:lnSpc>
                <a:spcPct val="100000"/>
              </a:lnSpc>
              <a:spcBef>
                <a:spcPts val="0"/>
              </a:spcBef>
              <a:spcAft>
                <a:spcPts val="0"/>
              </a:spcAft>
              <a:buClr>
                <a:srgbClr val="000000"/>
              </a:buClr>
              <a:buSzPts val="1200"/>
              <a:buFont typeface="Arial"/>
              <a:buNone/>
            </a:pPr>
            <a:r>
              <a:rPr b="0" i="0" lang="es" sz="1700" u="none" cap="none" strike="noStrike">
                <a:solidFill>
                  <a:srgbClr val="000000"/>
                </a:solidFill>
                <a:latin typeface="Calibri"/>
                <a:ea typeface="Calibri"/>
                <a:cs typeface="Calibri"/>
                <a:sym typeface="Calibri"/>
              </a:rPr>
              <a:t>Cubierto</a:t>
            </a:r>
            <a:endParaRPr b="0" i="0" sz="1700" u="none" cap="none" strike="noStrike">
              <a:solidFill>
                <a:srgbClr val="000000"/>
              </a:solidFill>
              <a:latin typeface="Calibri"/>
              <a:ea typeface="Calibri"/>
              <a:cs typeface="Calibri"/>
              <a:sym typeface="Calibri"/>
            </a:endParaRPr>
          </a:p>
          <a:p>
            <a:pPr indent="0" lvl="0" marL="0" marR="0" rtl="0" algn="ctr">
              <a:lnSpc>
                <a:spcPct val="100000"/>
              </a:lnSpc>
              <a:spcBef>
                <a:spcPts val="415"/>
              </a:spcBef>
              <a:spcAft>
                <a:spcPts val="0"/>
              </a:spcAft>
              <a:buClr>
                <a:srgbClr val="000000"/>
              </a:buClr>
              <a:buSzPts val="1000"/>
              <a:buFont typeface="Arial"/>
              <a:buNone/>
            </a:pPr>
            <a:r>
              <a:rPr b="1" i="0" lang="es" sz="1500" u="none" cap="none" strike="noStrike">
                <a:solidFill>
                  <a:srgbClr val="1F1F22"/>
                </a:solidFill>
              </a:rPr>
              <a:t>&gt;</a:t>
            </a:r>
            <a:r>
              <a:rPr b="1" i="0" lang="es" sz="1500" u="none" cap="none" strike="noStrike">
                <a:solidFill>
                  <a:srgbClr val="000000"/>
                </a:solidFill>
                <a:latin typeface="Calibri"/>
                <a:ea typeface="Calibri"/>
                <a:cs typeface="Calibri"/>
                <a:sym typeface="Calibri"/>
              </a:rPr>
              <a:t>90%</a:t>
            </a:r>
            <a:endParaRPr b="1"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9" name="Shape 659"/>
        <p:cNvGrpSpPr/>
        <p:nvPr/>
      </p:nvGrpSpPr>
      <p:grpSpPr>
        <a:xfrm>
          <a:off x="0" y="0"/>
          <a:ext cx="0" cy="0"/>
          <a:chOff x="0" y="0"/>
          <a:chExt cx="0" cy="0"/>
        </a:xfrm>
      </p:grpSpPr>
      <p:sp>
        <p:nvSpPr>
          <p:cNvPr id="660" name="Google Shape;660;g2e2246deddd_1_472"/>
          <p:cNvSpPr txBox="1"/>
          <p:nvPr>
            <p:ph type="title"/>
          </p:nvPr>
        </p:nvSpPr>
        <p:spPr>
          <a:xfrm>
            <a:off x="1532725" y="662955"/>
            <a:ext cx="10009800" cy="658800"/>
          </a:xfrm>
          <a:prstGeom prst="rect">
            <a:avLst/>
          </a:prstGeom>
          <a:noFill/>
          <a:ln>
            <a:noFill/>
          </a:ln>
        </p:spPr>
        <p:txBody>
          <a:bodyPr anchorCtr="0" anchor="t" bIns="0" lIns="0" spcFirstLastPara="1" rIns="0" wrap="square" tIns="103625">
            <a:spAutoFit/>
          </a:bodyPr>
          <a:lstStyle/>
          <a:p>
            <a:pPr indent="0" lvl="0" marL="3030855" rtl="0" algn="l">
              <a:lnSpc>
                <a:spcPct val="100000"/>
              </a:lnSpc>
              <a:spcBef>
                <a:spcPts val="0"/>
              </a:spcBef>
              <a:spcAft>
                <a:spcPts val="0"/>
              </a:spcAft>
              <a:buSzPts val="4000"/>
              <a:buNone/>
            </a:pPr>
            <a:r>
              <a:rPr lang="es" sz="3600"/>
              <a:t>Color del cielo</a:t>
            </a:r>
            <a:endParaRPr sz="3600"/>
          </a:p>
        </p:txBody>
      </p:sp>
      <p:sp>
        <p:nvSpPr>
          <p:cNvPr id="661" name="Google Shape;661;g2e2246deddd_1_472"/>
          <p:cNvSpPr txBox="1"/>
          <p:nvPr/>
        </p:nvSpPr>
        <p:spPr>
          <a:xfrm>
            <a:off x="3493025" y="1627450"/>
            <a:ext cx="4483500" cy="4580700"/>
          </a:xfrm>
          <a:prstGeom prst="rect">
            <a:avLst/>
          </a:prstGeom>
          <a:noFill/>
          <a:ln>
            <a:noFill/>
          </a:ln>
        </p:spPr>
        <p:txBody>
          <a:bodyPr anchorCtr="0" anchor="t" bIns="0" lIns="0" spcFirstLastPara="1" rIns="0" wrap="square" tIns="12700">
            <a:spAutoFit/>
          </a:bodyPr>
          <a:lstStyle/>
          <a:p>
            <a:pPr indent="0" lvl="0" marL="24765" marR="121285" rtl="0" algn="just">
              <a:lnSpc>
                <a:spcPct val="100000"/>
              </a:lnSpc>
              <a:spcBef>
                <a:spcPts val="0"/>
              </a:spcBef>
              <a:spcAft>
                <a:spcPts val="0"/>
              </a:spcAft>
              <a:buClr>
                <a:srgbClr val="000000"/>
              </a:buClr>
              <a:buSzPts val="1800"/>
              <a:buFont typeface="Arial"/>
              <a:buNone/>
            </a:pPr>
            <a:r>
              <a:rPr b="0" i="0" lang="es" sz="1900" u="none" cap="none" strike="noStrike">
                <a:solidFill>
                  <a:srgbClr val="000000"/>
                </a:solidFill>
                <a:latin typeface="Calibri"/>
                <a:ea typeface="Calibri"/>
                <a:cs typeface="Calibri"/>
                <a:sym typeface="Calibri"/>
              </a:rPr>
              <a:t>Es un indicador de la cantidad de aerosoles </a:t>
            </a:r>
            <a:r>
              <a:rPr b="1" i="0" lang="es" sz="1900" u="none" cap="none" strike="noStrike">
                <a:solidFill>
                  <a:srgbClr val="000000"/>
                </a:solidFill>
                <a:latin typeface="Calibri"/>
                <a:ea typeface="Calibri"/>
                <a:cs typeface="Calibri"/>
                <a:sym typeface="Calibri"/>
              </a:rPr>
              <a:t>en la atmósfera</a:t>
            </a:r>
            <a:r>
              <a:rPr b="0" i="0" lang="es" sz="1900" u="none" cap="none" strike="noStrike">
                <a:solidFill>
                  <a:srgbClr val="000000"/>
                </a:solidFill>
                <a:latin typeface="Calibri"/>
                <a:ea typeface="Calibri"/>
                <a:cs typeface="Calibri"/>
                <a:sym typeface="Calibri"/>
              </a:rPr>
              <a:t>. Los aerosoles tienden a dispersarse a todas las longitudes de onda de luz, haciendo lucir al cielo, más blanco.</a:t>
            </a:r>
            <a:endParaRPr b="0" i="0" sz="1900" u="none" cap="none" strike="noStrike">
              <a:solidFill>
                <a:srgbClr val="000000"/>
              </a:solidFill>
              <a:latin typeface="Calibri"/>
              <a:ea typeface="Calibri"/>
              <a:cs typeface="Calibri"/>
              <a:sym typeface="Calibri"/>
            </a:endParaRPr>
          </a:p>
          <a:p>
            <a:pPr indent="0" lvl="0" marL="24765" marR="513080" rtl="0" algn="just">
              <a:lnSpc>
                <a:spcPct val="102299"/>
              </a:lnSpc>
              <a:spcBef>
                <a:spcPts val="360"/>
              </a:spcBef>
              <a:spcAft>
                <a:spcPts val="0"/>
              </a:spcAft>
              <a:buClr>
                <a:srgbClr val="000000"/>
              </a:buClr>
              <a:buSzPts val="1800"/>
              <a:buFont typeface="Arial"/>
              <a:buNone/>
            </a:pPr>
            <a:r>
              <a:rPr b="0" i="0" lang="es" sz="1900" u="none" cap="none" strike="noStrike">
                <a:solidFill>
                  <a:srgbClr val="000000"/>
                </a:solidFill>
                <a:latin typeface="Calibri"/>
                <a:ea typeface="Calibri"/>
                <a:cs typeface="Calibri"/>
                <a:sym typeface="Calibri"/>
              </a:rPr>
              <a:t>El azul profundo</a:t>
            </a:r>
            <a:r>
              <a:rPr lang="es" sz="1900">
                <a:latin typeface="Calibri"/>
                <a:ea typeface="Calibri"/>
                <a:cs typeface="Calibri"/>
                <a:sym typeface="Calibri"/>
              </a:rPr>
              <a:t> </a:t>
            </a:r>
            <a:r>
              <a:rPr b="0" i="0" lang="es" sz="1900" u="none" cap="none" strike="noStrike">
                <a:solidFill>
                  <a:srgbClr val="000000"/>
                </a:solidFill>
                <a:latin typeface="Calibri"/>
                <a:ea typeface="Calibri"/>
                <a:cs typeface="Calibri"/>
                <a:sym typeface="Calibri"/>
              </a:rPr>
              <a:t>sugiere muy</a:t>
            </a:r>
            <a:r>
              <a:rPr lang="es" sz="1900">
                <a:latin typeface="Calibri"/>
                <a:ea typeface="Calibri"/>
                <a:cs typeface="Calibri"/>
                <a:sym typeface="Calibri"/>
              </a:rPr>
              <a:t> </a:t>
            </a:r>
            <a:r>
              <a:rPr b="0" i="0" lang="es" sz="1900" u="none" cap="none" strike="noStrike">
                <a:solidFill>
                  <a:srgbClr val="000000"/>
                </a:solidFill>
                <a:latin typeface="Calibri"/>
                <a:ea typeface="Calibri"/>
                <a:cs typeface="Calibri"/>
                <a:sym typeface="Calibri"/>
              </a:rPr>
              <a:t>pocos aerosoles. Un cielo lechoso sugiere que hay muchos aerosoles.</a:t>
            </a:r>
            <a:endParaRPr b="0" i="0" sz="1900" u="none" cap="none" strike="noStrike">
              <a:solidFill>
                <a:srgbClr val="000000"/>
              </a:solidFill>
              <a:latin typeface="Calibri"/>
              <a:ea typeface="Calibri"/>
              <a:cs typeface="Calibri"/>
              <a:sym typeface="Calibri"/>
            </a:endParaRPr>
          </a:p>
          <a:p>
            <a:pPr indent="0" lvl="0" marL="24765" marR="0" rtl="0" algn="just">
              <a:lnSpc>
                <a:spcPct val="100000"/>
              </a:lnSpc>
              <a:spcBef>
                <a:spcPts val="700"/>
              </a:spcBef>
              <a:spcAft>
                <a:spcPts val="0"/>
              </a:spcAft>
              <a:buClr>
                <a:srgbClr val="000000"/>
              </a:buClr>
              <a:buSzPts val="1800"/>
              <a:buFont typeface="Arial"/>
              <a:buNone/>
            </a:pPr>
            <a:r>
              <a:rPr b="1" i="0" lang="es" sz="1900" u="none" cap="none" strike="noStrike">
                <a:solidFill>
                  <a:srgbClr val="000000"/>
                </a:solidFill>
                <a:latin typeface="Calibri"/>
                <a:ea typeface="Calibri"/>
                <a:cs typeface="Calibri"/>
                <a:sym typeface="Calibri"/>
              </a:rPr>
              <a:t>Consejos para la observación:</a:t>
            </a:r>
            <a:endParaRPr b="0" i="0" sz="1900" u="none" cap="none" strike="noStrike">
              <a:solidFill>
                <a:srgbClr val="000000"/>
              </a:solidFill>
              <a:latin typeface="Calibri"/>
              <a:ea typeface="Calibri"/>
              <a:cs typeface="Calibri"/>
              <a:sym typeface="Calibri"/>
            </a:endParaRPr>
          </a:p>
          <a:p>
            <a:pPr indent="-173355" lvl="0" marL="191770" marR="0" rtl="0" algn="just">
              <a:lnSpc>
                <a:spcPct val="100000"/>
              </a:lnSpc>
              <a:spcBef>
                <a:spcPts val="310"/>
              </a:spcBef>
              <a:spcAft>
                <a:spcPts val="0"/>
              </a:spcAft>
              <a:buClr>
                <a:srgbClr val="000000"/>
              </a:buClr>
              <a:buSzPts val="1900"/>
              <a:buFont typeface="Arial"/>
              <a:buChar char="•"/>
            </a:pPr>
            <a:r>
              <a:rPr b="0" i="0" lang="es" sz="1900" u="none" cap="none" strike="noStrike">
                <a:solidFill>
                  <a:srgbClr val="000000"/>
                </a:solidFill>
                <a:latin typeface="Calibri"/>
                <a:ea typeface="Calibri"/>
                <a:cs typeface="Calibri"/>
                <a:sym typeface="Calibri"/>
              </a:rPr>
              <a:t>Póngase de espaldas al sol.</a:t>
            </a:r>
            <a:endParaRPr b="0" i="0" sz="1900" u="none" cap="none" strike="noStrike">
              <a:solidFill>
                <a:srgbClr val="000000"/>
              </a:solidFill>
              <a:latin typeface="Calibri"/>
              <a:ea typeface="Calibri"/>
              <a:cs typeface="Calibri"/>
              <a:sym typeface="Calibri"/>
            </a:endParaRPr>
          </a:p>
          <a:p>
            <a:pPr indent="-186055" lvl="0" marL="192405" marR="0" rtl="0" algn="just">
              <a:lnSpc>
                <a:spcPct val="100000"/>
              </a:lnSpc>
              <a:spcBef>
                <a:spcPts val="0"/>
              </a:spcBef>
              <a:spcAft>
                <a:spcPts val="0"/>
              </a:spcAft>
              <a:buClr>
                <a:srgbClr val="000000"/>
              </a:buClr>
              <a:buSzPts val="1900"/>
              <a:buFont typeface="Arial"/>
              <a:buChar char="•"/>
            </a:pPr>
            <a:r>
              <a:rPr b="0" i="0" lang="es" sz="1900" u="none" cap="none" strike="noStrike">
                <a:solidFill>
                  <a:srgbClr val="000000"/>
                </a:solidFill>
                <a:latin typeface="Calibri"/>
                <a:ea typeface="Calibri"/>
                <a:cs typeface="Calibri"/>
                <a:sym typeface="Calibri"/>
              </a:rPr>
              <a:t>Mire al cielo a mitad de camino entre el</a:t>
            </a:r>
            <a:endParaRPr b="0" i="0" sz="1900" u="none" cap="none" strike="noStrike">
              <a:solidFill>
                <a:srgbClr val="000000"/>
              </a:solidFill>
              <a:latin typeface="Calibri"/>
              <a:ea typeface="Calibri"/>
              <a:cs typeface="Calibri"/>
              <a:sym typeface="Calibri"/>
            </a:endParaRPr>
          </a:p>
          <a:p>
            <a:pPr indent="0" lvl="0" marL="192405" marR="0" rtl="0" algn="just">
              <a:lnSpc>
                <a:spcPct val="100000"/>
              </a:lnSpc>
              <a:spcBef>
                <a:spcPts val="0"/>
              </a:spcBef>
              <a:spcAft>
                <a:spcPts val="0"/>
              </a:spcAft>
              <a:buClr>
                <a:srgbClr val="000000"/>
              </a:buClr>
              <a:buSzPts val="1800"/>
              <a:buFont typeface="Arial"/>
              <a:buNone/>
            </a:pPr>
            <a:r>
              <a:rPr b="0" i="0" lang="es" sz="1900" u="none" cap="none" strike="noStrike">
                <a:solidFill>
                  <a:srgbClr val="000000"/>
                </a:solidFill>
                <a:latin typeface="Calibri"/>
                <a:ea typeface="Calibri"/>
                <a:cs typeface="Calibri"/>
                <a:sym typeface="Calibri"/>
              </a:rPr>
              <a:t>horizonte y arriba derecho (45º)</a:t>
            </a:r>
            <a:endParaRPr b="0" i="0" sz="1900" u="none" cap="none" strike="noStrike">
              <a:solidFill>
                <a:srgbClr val="000000"/>
              </a:solidFill>
              <a:latin typeface="Calibri"/>
              <a:ea typeface="Calibri"/>
              <a:cs typeface="Calibri"/>
              <a:sym typeface="Calibri"/>
            </a:endParaRPr>
          </a:p>
          <a:p>
            <a:pPr indent="-186055" lvl="0" marL="192405" marR="0" rtl="0" algn="just">
              <a:lnSpc>
                <a:spcPct val="100000"/>
              </a:lnSpc>
              <a:spcBef>
                <a:spcPts val="5"/>
              </a:spcBef>
              <a:spcAft>
                <a:spcPts val="0"/>
              </a:spcAft>
              <a:buClr>
                <a:srgbClr val="000000"/>
              </a:buClr>
              <a:buSzPts val="1900"/>
              <a:buFont typeface="Arial"/>
              <a:buChar char="•"/>
            </a:pPr>
            <a:r>
              <a:rPr b="0" i="0" lang="es" sz="1900" u="none" cap="none" strike="noStrike">
                <a:solidFill>
                  <a:srgbClr val="000000"/>
                </a:solidFill>
                <a:latin typeface="Calibri"/>
                <a:ea typeface="Calibri"/>
                <a:cs typeface="Calibri"/>
                <a:sym typeface="Calibri"/>
              </a:rPr>
              <a:t>Tome el matiz que más se aproxime a su cielo comparando con lo que muestra la app.</a:t>
            </a:r>
            <a:endParaRPr b="0" i="0" sz="1900" u="none" cap="none" strike="noStrike">
              <a:solidFill>
                <a:srgbClr val="000000"/>
              </a:solidFill>
              <a:latin typeface="Calibri"/>
              <a:ea typeface="Calibri"/>
              <a:cs typeface="Calibri"/>
              <a:sym typeface="Calibri"/>
            </a:endParaRPr>
          </a:p>
          <a:p>
            <a:pPr indent="0" lvl="0" marL="24765"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62" name="Google Shape;662;g2e2246deddd_1_472"/>
          <p:cNvPicPr preferRelativeResize="0"/>
          <p:nvPr/>
        </p:nvPicPr>
        <p:blipFill rotWithShape="1">
          <a:blip r:embed="rId3">
            <a:alphaModFix/>
          </a:blip>
          <a:srcRect b="0" l="0" r="0" t="0"/>
          <a:stretch/>
        </p:blipFill>
        <p:spPr>
          <a:xfrm>
            <a:off x="1042950" y="1531865"/>
            <a:ext cx="2127504" cy="4501897"/>
          </a:xfrm>
          <a:prstGeom prst="rect">
            <a:avLst/>
          </a:prstGeom>
          <a:noFill/>
          <a:ln>
            <a:noFill/>
          </a:ln>
        </p:spPr>
      </p:pic>
      <p:pic>
        <p:nvPicPr>
          <p:cNvPr id="663" name="Google Shape;663;g2e2246deddd_1_472"/>
          <p:cNvPicPr preferRelativeResize="0"/>
          <p:nvPr/>
        </p:nvPicPr>
        <p:blipFill rotWithShape="1">
          <a:blip r:embed="rId4">
            <a:alphaModFix/>
          </a:blip>
          <a:srcRect b="0" l="0" r="0" t="0"/>
          <a:stretch/>
        </p:blipFill>
        <p:spPr>
          <a:xfrm>
            <a:off x="8318875" y="1531879"/>
            <a:ext cx="3432048" cy="3553967"/>
          </a:xfrm>
          <a:prstGeom prst="rect">
            <a:avLst/>
          </a:prstGeom>
          <a:noFill/>
          <a:ln>
            <a:noFill/>
          </a:ln>
        </p:spPr>
      </p:pic>
      <p:sp>
        <p:nvSpPr>
          <p:cNvPr id="664" name="Google Shape;664;g2e2246deddd_1_472"/>
          <p:cNvSpPr txBox="1"/>
          <p:nvPr/>
        </p:nvSpPr>
        <p:spPr>
          <a:xfrm>
            <a:off x="8245250" y="5025075"/>
            <a:ext cx="3579300" cy="588900"/>
          </a:xfrm>
          <a:prstGeom prst="rect">
            <a:avLst/>
          </a:prstGeom>
          <a:noFill/>
          <a:ln>
            <a:noFill/>
          </a:ln>
        </p:spPr>
        <p:txBody>
          <a:bodyPr anchorCtr="0" anchor="t" bIns="91425" lIns="91425" spcFirstLastPara="1" rIns="91425" wrap="square" tIns="91425">
            <a:noAutofit/>
          </a:bodyPr>
          <a:lstStyle/>
          <a:p>
            <a:pPr indent="0" lvl="0" marL="24765" rtl="0" algn="just">
              <a:spcBef>
                <a:spcPts val="2160"/>
              </a:spcBef>
              <a:spcAft>
                <a:spcPts val="0"/>
              </a:spcAft>
              <a:buClr>
                <a:schemeClr val="dk1"/>
              </a:buClr>
              <a:buSzPts val="1800"/>
              <a:buFont typeface="Arial"/>
              <a:buNone/>
            </a:pPr>
            <a:r>
              <a:rPr i="1" lang="es" sz="1600">
                <a:solidFill>
                  <a:schemeClr val="dk1"/>
                </a:solidFill>
                <a:latin typeface="Calibri"/>
                <a:ea typeface="Calibri"/>
                <a:cs typeface="Calibri"/>
                <a:sym typeface="Calibri"/>
              </a:rPr>
              <a:t>Nota: el color del cielo sólo se puede observar de una sección clara del cielo, sin nubes a la vista.</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8" name="Shape 668"/>
        <p:cNvGrpSpPr/>
        <p:nvPr/>
      </p:nvGrpSpPr>
      <p:grpSpPr>
        <a:xfrm>
          <a:off x="0" y="0"/>
          <a:ext cx="0" cy="0"/>
          <a:chOff x="0" y="0"/>
          <a:chExt cx="0" cy="0"/>
        </a:xfrm>
      </p:grpSpPr>
      <p:sp>
        <p:nvSpPr>
          <p:cNvPr id="669" name="Google Shape;669;g2e2246deddd_1_479"/>
          <p:cNvSpPr txBox="1"/>
          <p:nvPr>
            <p:ph type="title"/>
          </p:nvPr>
        </p:nvSpPr>
        <p:spPr>
          <a:xfrm>
            <a:off x="946825" y="630525"/>
            <a:ext cx="10493400" cy="746400"/>
          </a:xfrm>
          <a:prstGeom prst="rect">
            <a:avLst/>
          </a:prstGeom>
          <a:noFill/>
          <a:ln>
            <a:noFill/>
          </a:ln>
        </p:spPr>
        <p:txBody>
          <a:bodyPr anchorCtr="0" anchor="t" bIns="0" lIns="0" spcFirstLastPara="1" rIns="0" wrap="square" tIns="190350">
            <a:spAutoFit/>
          </a:bodyPr>
          <a:lstStyle/>
          <a:p>
            <a:pPr indent="0" lvl="0" marL="0" rtl="0" algn="ctr">
              <a:lnSpc>
                <a:spcPct val="100000"/>
              </a:lnSpc>
              <a:spcBef>
                <a:spcPts val="0"/>
              </a:spcBef>
              <a:spcAft>
                <a:spcPts val="0"/>
              </a:spcAft>
              <a:buSzPts val="4000"/>
              <a:buNone/>
            </a:pPr>
            <a:r>
              <a:rPr lang="es" sz="3600"/>
              <a:t>Visibilidad del cielo</a:t>
            </a:r>
            <a:endParaRPr sz="3600"/>
          </a:p>
        </p:txBody>
      </p:sp>
      <p:grpSp>
        <p:nvGrpSpPr>
          <p:cNvPr id="670" name="Google Shape;670;g2e2246deddd_1_479"/>
          <p:cNvGrpSpPr/>
          <p:nvPr/>
        </p:nvGrpSpPr>
        <p:grpSpPr>
          <a:xfrm>
            <a:off x="1214452" y="1547359"/>
            <a:ext cx="2362909" cy="4590200"/>
            <a:chOff x="829055" y="1295400"/>
            <a:chExt cx="2630423" cy="4867656"/>
          </a:xfrm>
        </p:grpSpPr>
        <p:pic>
          <p:nvPicPr>
            <p:cNvPr id="671" name="Google Shape;671;g2e2246deddd_1_479"/>
            <p:cNvPicPr preferRelativeResize="0"/>
            <p:nvPr/>
          </p:nvPicPr>
          <p:blipFill rotWithShape="1">
            <a:blip r:embed="rId3">
              <a:alphaModFix/>
            </a:blip>
            <a:srcRect b="0" l="0" r="0" t="0"/>
            <a:stretch/>
          </p:blipFill>
          <p:spPr>
            <a:xfrm>
              <a:off x="829055" y="1295400"/>
              <a:ext cx="2630423" cy="4867656"/>
            </a:xfrm>
            <a:prstGeom prst="rect">
              <a:avLst/>
            </a:prstGeom>
            <a:noFill/>
            <a:ln>
              <a:noFill/>
            </a:ln>
          </p:spPr>
        </p:pic>
        <p:sp>
          <p:nvSpPr>
            <p:cNvPr id="672" name="Google Shape;672;g2e2246deddd_1_479"/>
            <p:cNvSpPr/>
            <p:nvPr/>
          </p:nvSpPr>
          <p:spPr>
            <a:xfrm>
              <a:off x="862583" y="1316735"/>
              <a:ext cx="2514600" cy="4764405"/>
            </a:xfrm>
            <a:custGeom>
              <a:rect b="b" l="l" r="r" t="t"/>
              <a:pathLst>
                <a:path extrusionOk="0" h="4764405" w="2514600">
                  <a:moveTo>
                    <a:pt x="0" y="4764024"/>
                  </a:moveTo>
                  <a:lnTo>
                    <a:pt x="2514600" y="4764024"/>
                  </a:lnTo>
                  <a:lnTo>
                    <a:pt x="2514600" y="0"/>
                  </a:lnTo>
                  <a:lnTo>
                    <a:pt x="0" y="0"/>
                  </a:lnTo>
                  <a:lnTo>
                    <a:pt x="0" y="4764024"/>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73" name="Google Shape;673;g2e2246deddd_1_479"/>
            <p:cNvPicPr preferRelativeResize="0"/>
            <p:nvPr/>
          </p:nvPicPr>
          <p:blipFill rotWithShape="1">
            <a:blip r:embed="rId4">
              <a:alphaModFix/>
            </a:blip>
            <a:srcRect b="0" l="0" r="0" t="0"/>
            <a:stretch/>
          </p:blipFill>
          <p:spPr>
            <a:xfrm>
              <a:off x="920495" y="1368552"/>
              <a:ext cx="2453639" cy="4660391"/>
            </a:xfrm>
            <a:prstGeom prst="rect">
              <a:avLst/>
            </a:prstGeom>
            <a:noFill/>
            <a:ln>
              <a:noFill/>
            </a:ln>
          </p:spPr>
        </p:pic>
      </p:grpSp>
      <p:sp>
        <p:nvSpPr>
          <p:cNvPr id="674" name="Google Shape;674;g2e2246deddd_1_479"/>
          <p:cNvSpPr txBox="1"/>
          <p:nvPr/>
        </p:nvSpPr>
        <p:spPr>
          <a:xfrm>
            <a:off x="3754882" y="1547316"/>
            <a:ext cx="4051200" cy="43125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Es un indicador de la  cantidad  de  aerosoles  </a:t>
            </a:r>
            <a:r>
              <a:rPr b="1" i="0" lang="es" sz="1800" u="none" cap="none" strike="noStrike">
                <a:solidFill>
                  <a:srgbClr val="000000"/>
                </a:solidFill>
                <a:latin typeface="Calibri"/>
                <a:ea typeface="Calibri"/>
                <a:cs typeface="Calibri"/>
                <a:sym typeface="Calibri"/>
              </a:rPr>
              <a:t>cercanos  a  la superficie   del   suelo</a:t>
            </a:r>
            <a:r>
              <a:rPr b="0" i="0" lang="es" sz="1800" u="none" cap="none" strike="noStrike">
                <a:solidFill>
                  <a:srgbClr val="000000"/>
                </a:solidFill>
                <a:latin typeface="Calibri"/>
                <a:ea typeface="Calibri"/>
                <a:cs typeface="Calibri"/>
                <a:sym typeface="Calibri"/>
              </a:rPr>
              <a:t>. Cuantos más aerosoles haya, más brumoso aparecerá.</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185"/>
              </a:spcBef>
              <a:spcAft>
                <a:spcPts val="0"/>
              </a:spcAft>
              <a:buClr>
                <a:srgbClr val="000000"/>
              </a:buClr>
              <a:buSzPts val="1800"/>
              <a:buFont typeface="Arial"/>
              <a:buNone/>
            </a:pPr>
            <a:r>
              <a:t/>
            </a:r>
            <a:endParaRPr b="0" i="0" sz="400" u="none" cap="none" strike="noStrike">
              <a:solidFill>
                <a:srgbClr val="000000"/>
              </a:solidFill>
              <a:latin typeface="Calibri"/>
              <a:ea typeface="Calibri"/>
              <a:cs typeface="Calibri"/>
              <a:sym typeface="Calibri"/>
            </a:endParaRPr>
          </a:p>
          <a:p>
            <a:pPr indent="-167640" lvl="0" marL="180340" marR="0" rtl="0" algn="l">
              <a:lnSpc>
                <a:spcPct val="100000"/>
              </a:lnSpc>
              <a:spcBef>
                <a:spcPts val="0"/>
              </a:spcBef>
              <a:spcAft>
                <a:spcPts val="0"/>
              </a:spcAft>
              <a:buClr>
                <a:srgbClr val="000000"/>
              </a:buClr>
              <a:buSzPts val="2500"/>
              <a:buFont typeface="Arial"/>
              <a:buChar char="•"/>
            </a:pPr>
            <a:r>
              <a:rPr b="0" i="0" lang="es" sz="1800" u="none" cap="none" strike="noStrike">
                <a:solidFill>
                  <a:srgbClr val="000000"/>
                </a:solidFill>
                <a:latin typeface="Calibri"/>
                <a:ea typeface="Calibri"/>
                <a:cs typeface="Calibri"/>
                <a:sym typeface="Calibri"/>
              </a:rPr>
              <a:t> Observe un mojón en la distancia</a:t>
            </a:r>
            <a:endParaRPr b="0" i="0" sz="1800" u="none" cap="none" strike="noStrike">
              <a:solidFill>
                <a:srgbClr val="000000"/>
              </a:solidFill>
              <a:latin typeface="Calibri"/>
              <a:ea typeface="Calibri"/>
              <a:cs typeface="Calibri"/>
              <a:sym typeface="Calibri"/>
            </a:endParaRPr>
          </a:p>
          <a:p>
            <a:pPr indent="-167640" lvl="0" marL="180340" marR="0" rtl="0" algn="l">
              <a:lnSpc>
                <a:spcPct val="100000"/>
              </a:lnSpc>
              <a:spcBef>
                <a:spcPts val="0"/>
              </a:spcBef>
              <a:spcAft>
                <a:spcPts val="0"/>
              </a:spcAft>
              <a:buClr>
                <a:srgbClr val="000000"/>
              </a:buClr>
              <a:buSzPts val="2500"/>
              <a:buFont typeface="Arial"/>
              <a:buChar char="•"/>
            </a:pPr>
            <a:r>
              <a:rPr b="0" i="0" lang="es" sz="1800" u="none" cap="none" strike="noStrike">
                <a:solidFill>
                  <a:srgbClr val="000000"/>
                </a:solidFill>
                <a:latin typeface="Calibri"/>
                <a:ea typeface="Calibri"/>
                <a:cs typeface="Calibri"/>
                <a:sym typeface="Calibri"/>
              </a:rPr>
              <a:t> Trate de usar el mismo mojón cada vez</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155"/>
              </a:spcBef>
              <a:spcAft>
                <a:spcPts val="0"/>
              </a:spcAft>
              <a:buClr>
                <a:srgbClr val="000000"/>
              </a:buClr>
              <a:buSzPts val="1800"/>
              <a:buFont typeface="Arial"/>
              <a:buNone/>
            </a:pPr>
            <a:r>
              <a:t/>
            </a:r>
            <a:endParaRPr b="0" i="0" sz="1200" u="none" cap="none" strike="noStrike">
              <a:solidFill>
                <a:srgbClr val="000000"/>
              </a:solidFill>
              <a:latin typeface="Calibri"/>
              <a:ea typeface="Calibri"/>
              <a:cs typeface="Calibri"/>
              <a:sym typeface="Calibri"/>
            </a:endParaRPr>
          </a:p>
          <a:p>
            <a:pPr indent="0" lvl="0" marL="12700" marR="0" rtl="0" algn="l">
              <a:lnSpc>
                <a:spcPct val="100000"/>
              </a:lnSpc>
              <a:spcBef>
                <a:spcPts val="5"/>
              </a:spcBef>
              <a:spcAft>
                <a:spcPts val="0"/>
              </a:spcAft>
              <a:buClr>
                <a:srgbClr val="000000"/>
              </a:buClr>
              <a:buSzPts val="1800"/>
              <a:buFont typeface="Arial"/>
              <a:buNone/>
            </a:pPr>
            <a:r>
              <a:rPr b="1" i="0" lang="es" sz="1800" u="none" cap="none" strike="noStrike">
                <a:solidFill>
                  <a:srgbClr val="000000"/>
                </a:solidFill>
                <a:latin typeface="Calibri"/>
                <a:ea typeface="Calibri"/>
                <a:cs typeface="Calibri"/>
                <a:sym typeface="Calibri"/>
              </a:rPr>
              <a:t>Consejo</a:t>
            </a:r>
            <a:r>
              <a:rPr b="0" i="0" lang="e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a:p>
            <a:pPr indent="0" lvl="0" marL="12700" marR="7620" rtl="0" algn="just">
              <a:lnSpc>
                <a:spcPct val="100000"/>
              </a:lnSpc>
              <a:spcBef>
                <a:spcPts val="95"/>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Puede ser útil tomar una foto de su cielo día a día para notar la diferencia entre las observaciones de visibilidad.</a:t>
            </a:r>
            <a:endParaRPr b="0" i="0" sz="1800" u="none" cap="none" strike="noStrike">
              <a:solidFill>
                <a:srgbClr val="000000"/>
              </a:solidFill>
              <a:latin typeface="Calibri"/>
              <a:ea typeface="Calibri"/>
              <a:cs typeface="Calibri"/>
              <a:sym typeface="Calibri"/>
            </a:endParaRPr>
          </a:p>
          <a:p>
            <a:pPr indent="0" lvl="0" marL="12700" marR="6350" rtl="0" algn="just">
              <a:lnSpc>
                <a:spcPct val="100000"/>
              </a:lnSpc>
              <a:spcBef>
                <a:spcPts val="100"/>
              </a:spcBef>
              <a:spcAft>
                <a:spcPts val="0"/>
              </a:spcAft>
              <a:buClr>
                <a:srgbClr val="000000"/>
              </a:buClr>
              <a:buSzPts val="1800"/>
              <a:buFont typeface="Arial"/>
              <a:buNone/>
            </a:pPr>
            <a:r>
              <a:t/>
            </a:r>
            <a:endParaRPr sz="1000">
              <a:latin typeface="Calibri"/>
              <a:ea typeface="Calibri"/>
              <a:cs typeface="Calibri"/>
              <a:sym typeface="Calibri"/>
            </a:endParaRPr>
          </a:p>
          <a:p>
            <a:pPr indent="0" lvl="0" marL="12700" marR="6350" rtl="0" algn="just">
              <a:lnSpc>
                <a:spcPct val="100000"/>
              </a:lnSpc>
              <a:spcBef>
                <a:spcPts val="100"/>
              </a:spcBef>
              <a:spcAft>
                <a:spcPts val="0"/>
              </a:spcAft>
              <a:buClr>
                <a:srgbClr val="000000"/>
              </a:buClr>
              <a:buSzPts val="1800"/>
              <a:buFont typeface="Arial"/>
              <a:buNone/>
            </a:pPr>
            <a:r>
              <a:rPr lang="es" sz="1800">
                <a:latin typeface="Calibri"/>
                <a:ea typeface="Calibri"/>
                <a:cs typeface="Calibri"/>
                <a:sym typeface="Calibri"/>
              </a:rPr>
              <a:t>Nota: </a:t>
            </a:r>
            <a:r>
              <a:rPr b="0" i="0" lang="es" sz="1800" u="none" cap="none" strike="noStrike">
                <a:solidFill>
                  <a:srgbClr val="000000"/>
                </a:solidFill>
                <a:latin typeface="Calibri"/>
                <a:ea typeface="Calibri"/>
                <a:cs typeface="Calibri"/>
                <a:sym typeface="Calibri"/>
              </a:rPr>
              <a:t>el cielo más claro de su área será visto justo  después  de  que  un  frente o tormenta se mueva a través de su área.</a:t>
            </a:r>
            <a:endParaRPr b="0" i="0" sz="1800" u="none" cap="none" strike="noStrike">
              <a:solidFill>
                <a:srgbClr val="000000"/>
              </a:solidFill>
              <a:latin typeface="Calibri"/>
              <a:ea typeface="Calibri"/>
              <a:cs typeface="Calibri"/>
              <a:sym typeface="Calibri"/>
            </a:endParaRPr>
          </a:p>
        </p:txBody>
      </p:sp>
      <p:pic>
        <p:nvPicPr>
          <p:cNvPr id="675" name="Google Shape;675;g2e2246deddd_1_479"/>
          <p:cNvPicPr preferRelativeResize="0"/>
          <p:nvPr/>
        </p:nvPicPr>
        <p:blipFill rotWithShape="1">
          <a:blip r:embed="rId5">
            <a:alphaModFix/>
          </a:blip>
          <a:srcRect b="0" l="0" r="0" t="0"/>
          <a:stretch/>
        </p:blipFill>
        <p:spPr>
          <a:xfrm>
            <a:off x="8175275" y="2021913"/>
            <a:ext cx="3264900" cy="3363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9" name="Shape 679"/>
        <p:cNvGrpSpPr/>
        <p:nvPr/>
      </p:nvGrpSpPr>
      <p:grpSpPr>
        <a:xfrm>
          <a:off x="0" y="0"/>
          <a:ext cx="0" cy="0"/>
          <a:chOff x="0" y="0"/>
          <a:chExt cx="0" cy="0"/>
        </a:xfrm>
      </p:grpSpPr>
      <p:grpSp>
        <p:nvGrpSpPr>
          <p:cNvPr id="680" name="Google Shape;680;g2e2246deddd_1_518"/>
          <p:cNvGrpSpPr/>
          <p:nvPr/>
        </p:nvGrpSpPr>
        <p:grpSpPr>
          <a:xfrm>
            <a:off x="7749450" y="1455655"/>
            <a:ext cx="3244935" cy="4476239"/>
            <a:chOff x="7848600" y="1566672"/>
            <a:chExt cx="3145536" cy="3995928"/>
          </a:xfrm>
        </p:grpSpPr>
        <p:pic>
          <p:nvPicPr>
            <p:cNvPr id="681" name="Google Shape;681;g2e2246deddd_1_518"/>
            <p:cNvPicPr preferRelativeResize="0"/>
            <p:nvPr/>
          </p:nvPicPr>
          <p:blipFill rotWithShape="1">
            <a:blip r:embed="rId3">
              <a:alphaModFix/>
            </a:blip>
            <a:srcRect b="0" l="0" r="0" t="0"/>
            <a:stretch/>
          </p:blipFill>
          <p:spPr>
            <a:xfrm>
              <a:off x="7912607" y="1627632"/>
              <a:ext cx="3017520" cy="3584448"/>
            </a:xfrm>
            <a:prstGeom prst="rect">
              <a:avLst/>
            </a:prstGeom>
            <a:noFill/>
            <a:ln>
              <a:noFill/>
            </a:ln>
          </p:spPr>
        </p:pic>
        <p:pic>
          <p:nvPicPr>
            <p:cNvPr id="682" name="Google Shape;682;g2e2246deddd_1_518"/>
            <p:cNvPicPr preferRelativeResize="0"/>
            <p:nvPr/>
          </p:nvPicPr>
          <p:blipFill rotWithShape="1">
            <a:blip r:embed="rId4">
              <a:alphaModFix/>
            </a:blip>
            <a:srcRect b="0" l="0" r="0" t="0"/>
            <a:stretch/>
          </p:blipFill>
          <p:spPr>
            <a:xfrm>
              <a:off x="7848600" y="1566672"/>
              <a:ext cx="3145536" cy="3995928"/>
            </a:xfrm>
            <a:prstGeom prst="rect">
              <a:avLst/>
            </a:prstGeom>
            <a:noFill/>
            <a:ln>
              <a:noFill/>
            </a:ln>
          </p:spPr>
        </p:pic>
      </p:grpSp>
      <p:sp>
        <p:nvSpPr>
          <p:cNvPr id="683" name="Google Shape;683;g2e2246deddd_1_518"/>
          <p:cNvSpPr txBox="1"/>
          <p:nvPr>
            <p:ph type="title"/>
          </p:nvPr>
        </p:nvSpPr>
        <p:spPr>
          <a:xfrm>
            <a:off x="668925" y="610600"/>
            <a:ext cx="10782000" cy="813900"/>
          </a:xfrm>
          <a:prstGeom prst="rect">
            <a:avLst/>
          </a:prstGeom>
          <a:noFill/>
          <a:ln>
            <a:noFill/>
          </a:ln>
        </p:spPr>
        <p:txBody>
          <a:bodyPr anchorCtr="0" anchor="t" bIns="0" lIns="0" spcFirstLastPara="1" rIns="0" wrap="square" tIns="257175">
            <a:spAutoFit/>
          </a:bodyPr>
          <a:lstStyle/>
          <a:p>
            <a:pPr indent="0" lvl="0" marL="0" rtl="0" algn="ctr">
              <a:lnSpc>
                <a:spcPct val="100000"/>
              </a:lnSpc>
              <a:spcBef>
                <a:spcPts val="0"/>
              </a:spcBef>
              <a:spcAft>
                <a:spcPts val="0"/>
              </a:spcAft>
              <a:buSzPts val="4000"/>
              <a:buNone/>
            </a:pPr>
            <a:r>
              <a:rPr lang="es" sz="3600"/>
              <a:t>Cómo observar: opacidad visual</a:t>
            </a:r>
            <a:endParaRPr sz="3600"/>
          </a:p>
        </p:txBody>
      </p:sp>
      <p:sp>
        <p:nvSpPr>
          <p:cNvPr id="684" name="Google Shape;684;g2e2246deddd_1_518"/>
          <p:cNvSpPr txBox="1"/>
          <p:nvPr/>
        </p:nvSpPr>
        <p:spPr>
          <a:xfrm>
            <a:off x="1142796" y="1554556"/>
            <a:ext cx="6264300" cy="106020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1700"/>
              <a:buFont typeface="Arial"/>
              <a:buNone/>
            </a:pPr>
            <a:r>
              <a:rPr b="0" i="0" lang="es" sz="1700" u="none" cap="none" strike="noStrike">
                <a:solidFill>
                  <a:srgbClr val="000000"/>
                </a:solidFill>
                <a:latin typeface="Calibri"/>
                <a:ea typeface="Calibri"/>
                <a:cs typeface="Calibri"/>
                <a:sym typeface="Calibri"/>
              </a:rPr>
              <a:t>Si su sombra está bien definida, mucha lu</a:t>
            </a:r>
            <a:r>
              <a:rPr lang="es" sz="1700">
                <a:latin typeface="Calibri"/>
                <a:ea typeface="Calibri"/>
                <a:cs typeface="Calibri"/>
                <a:sym typeface="Calibri"/>
              </a:rPr>
              <a:t>z</a:t>
            </a:r>
            <a:r>
              <a:rPr b="0" i="0" lang="es" sz="1700" u="none" cap="none" strike="noStrike">
                <a:solidFill>
                  <a:srgbClr val="000000"/>
                </a:solidFill>
                <a:latin typeface="Calibri"/>
                <a:ea typeface="Calibri"/>
                <a:cs typeface="Calibri"/>
                <a:sym typeface="Calibri"/>
              </a:rPr>
              <a:t> solar está atravesando la nube encima suyo, así que la opacidad visual de la nube sería transparente. A medida que su sombra se hace más borrosa, la nube sería considerada más opaca.</a:t>
            </a:r>
            <a:endParaRPr b="0" i="0" sz="1700" u="none" cap="none" strike="noStrike">
              <a:solidFill>
                <a:srgbClr val="000000"/>
              </a:solidFill>
              <a:latin typeface="Calibri"/>
              <a:ea typeface="Calibri"/>
              <a:cs typeface="Calibri"/>
              <a:sym typeface="Calibri"/>
            </a:endParaRPr>
          </a:p>
        </p:txBody>
      </p:sp>
      <p:sp>
        <p:nvSpPr>
          <p:cNvPr id="685" name="Google Shape;685;g2e2246deddd_1_518"/>
          <p:cNvSpPr txBox="1"/>
          <p:nvPr/>
        </p:nvSpPr>
        <p:spPr>
          <a:xfrm>
            <a:off x="1142796" y="2863088"/>
            <a:ext cx="6263100" cy="79860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1700"/>
              <a:buFont typeface="Arial"/>
              <a:buNone/>
            </a:pPr>
            <a:r>
              <a:rPr b="1" i="1" lang="es" sz="1700" u="none" cap="none" strike="noStrike">
                <a:solidFill>
                  <a:srgbClr val="000000"/>
                </a:solidFill>
                <a:latin typeface="Calibri"/>
                <a:ea typeface="Calibri"/>
                <a:cs typeface="Calibri"/>
                <a:sym typeface="Calibri"/>
              </a:rPr>
              <a:t>Transparentes</a:t>
            </a:r>
            <a:r>
              <a:rPr b="0" i="0" lang="es" sz="1700" u="none" cap="none" strike="noStrike">
                <a:solidFill>
                  <a:srgbClr val="000000"/>
                </a:solidFill>
                <a:latin typeface="Calibri"/>
                <a:ea typeface="Calibri"/>
                <a:cs typeface="Calibri"/>
                <a:sym typeface="Calibri"/>
              </a:rPr>
              <a:t>:  nubes  finas  a  través  de  las  cuales  la  luz  pasa fácilmente, y a través de las cuales se puede ver aún cielo azul. De apariencia blanco lechosa.</a:t>
            </a:r>
            <a:endParaRPr b="0" i="0" sz="1700" u="none" cap="none" strike="noStrike">
              <a:solidFill>
                <a:srgbClr val="000000"/>
              </a:solidFill>
              <a:latin typeface="Calibri"/>
              <a:ea typeface="Calibri"/>
              <a:cs typeface="Calibri"/>
              <a:sym typeface="Calibri"/>
            </a:endParaRPr>
          </a:p>
        </p:txBody>
      </p:sp>
      <p:sp>
        <p:nvSpPr>
          <p:cNvPr id="686" name="Google Shape;686;g2e2246deddd_1_518"/>
          <p:cNvSpPr txBox="1"/>
          <p:nvPr/>
        </p:nvSpPr>
        <p:spPr>
          <a:xfrm>
            <a:off x="1142796" y="3900042"/>
            <a:ext cx="6262500" cy="7977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1700"/>
              <a:buFont typeface="Arial"/>
              <a:buNone/>
            </a:pPr>
            <a:r>
              <a:rPr b="1" i="1" lang="es" sz="1700" u="none" cap="none" strike="noStrike">
                <a:solidFill>
                  <a:srgbClr val="000000"/>
                </a:solidFill>
                <a:latin typeface="Calibri"/>
                <a:ea typeface="Calibri"/>
                <a:cs typeface="Calibri"/>
                <a:sym typeface="Calibri"/>
              </a:rPr>
              <a:t>Traslúcidas</a:t>
            </a:r>
            <a:r>
              <a:rPr b="0" i="0" lang="es" sz="1700" u="none" cap="none" strike="noStrike">
                <a:solidFill>
                  <a:srgbClr val="000000"/>
                </a:solidFill>
                <a:latin typeface="Calibri"/>
                <a:ea typeface="Calibri"/>
                <a:cs typeface="Calibri"/>
                <a:sym typeface="Calibri"/>
              </a:rPr>
              <a:t>: nubes de espesor medio que permiten pasar algo de la luz del sol. Puede haber algo de blanco lechoso cerca de los bordes, y un poco de gris; pero son mayormente de un blanco brillante.</a:t>
            </a:r>
            <a:endParaRPr b="0" i="0" sz="1700" u="none" cap="none" strike="noStrike">
              <a:solidFill>
                <a:srgbClr val="000000"/>
              </a:solidFill>
              <a:latin typeface="Calibri"/>
              <a:ea typeface="Calibri"/>
              <a:cs typeface="Calibri"/>
              <a:sym typeface="Calibri"/>
            </a:endParaRPr>
          </a:p>
        </p:txBody>
      </p:sp>
      <p:sp>
        <p:nvSpPr>
          <p:cNvPr id="687" name="Google Shape;687;g2e2246deddd_1_518"/>
          <p:cNvSpPr txBox="1"/>
          <p:nvPr/>
        </p:nvSpPr>
        <p:spPr>
          <a:xfrm>
            <a:off x="1142796" y="4936312"/>
            <a:ext cx="6266100" cy="79860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1700"/>
              <a:buFont typeface="Arial"/>
              <a:buNone/>
            </a:pPr>
            <a:r>
              <a:rPr b="1" i="1" lang="es" sz="1700" u="none" cap="none" strike="noStrike">
                <a:solidFill>
                  <a:srgbClr val="000000"/>
                </a:solidFill>
                <a:latin typeface="Calibri"/>
                <a:ea typeface="Calibri"/>
                <a:cs typeface="Calibri"/>
                <a:sym typeface="Calibri"/>
              </a:rPr>
              <a:t>Opacas</a:t>
            </a:r>
            <a:r>
              <a:rPr b="0" i="0" lang="es" sz="1700" u="none" cap="none" strike="noStrike">
                <a:solidFill>
                  <a:srgbClr val="000000"/>
                </a:solidFill>
                <a:latin typeface="Calibri"/>
                <a:ea typeface="Calibri"/>
                <a:cs typeface="Calibri"/>
                <a:sym typeface="Calibri"/>
              </a:rPr>
              <a:t>: no permiten que la luz pase directamente, aunque la luz  puede  difuminarse  a  través  de  ellas.  Lucen  grises. Cuando están frente al sol, es imposible decir dónde está el sol.</a:t>
            </a:r>
            <a:endParaRPr b="0" i="0" sz="1700" u="none" cap="none" strike="noStrike">
              <a:solidFill>
                <a:srgbClr val="000000"/>
              </a:solidFill>
              <a:latin typeface="Calibri"/>
              <a:ea typeface="Calibri"/>
              <a:cs typeface="Calibri"/>
              <a:sym typeface="Calibri"/>
            </a:endParaRPr>
          </a:p>
        </p:txBody>
      </p:sp>
      <p:sp>
        <p:nvSpPr>
          <p:cNvPr id="688" name="Google Shape;688;g2e2246deddd_1_518"/>
          <p:cNvSpPr txBox="1"/>
          <p:nvPr/>
        </p:nvSpPr>
        <p:spPr>
          <a:xfrm>
            <a:off x="7831275" y="1554550"/>
            <a:ext cx="3081300" cy="4242000"/>
          </a:xfrm>
          <a:prstGeom prst="rect">
            <a:avLst/>
          </a:prstGeom>
          <a:noFill/>
          <a:ln cap="flat" cmpd="sng" w="28950">
            <a:solidFill>
              <a:srgbClr val="489FA0"/>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1595"/>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103504"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103504"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Transparente </a:t>
            </a:r>
            <a:endParaRPr b="0" i="0" sz="1800" u="none" cap="none" strike="noStrike">
              <a:solidFill>
                <a:srgbClr val="000000"/>
              </a:solidFill>
              <a:latin typeface="Calibri"/>
              <a:ea typeface="Calibri"/>
              <a:cs typeface="Calibri"/>
              <a:sym typeface="Calibri"/>
            </a:endParaRPr>
          </a:p>
          <a:p>
            <a:pPr indent="0" lvl="0" marL="103504"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103504"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103504"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103504"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103503"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103504"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Traslúcida</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1235"/>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103504"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Opaca</a:t>
            </a:r>
            <a:endParaRPr b="0" i="0" sz="1800" u="none" cap="none" strike="noStrike">
              <a:solidFill>
                <a:srgbClr val="000000"/>
              </a:solidFill>
              <a:highlight>
                <a:schemeClr val="lt1"/>
              </a:highlight>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2" name="Shape 692"/>
        <p:cNvGrpSpPr/>
        <p:nvPr/>
      </p:nvGrpSpPr>
      <p:grpSpPr>
        <a:xfrm>
          <a:off x="0" y="0"/>
          <a:ext cx="0" cy="0"/>
          <a:chOff x="0" y="0"/>
          <a:chExt cx="0" cy="0"/>
        </a:xfrm>
      </p:grpSpPr>
      <p:pic>
        <p:nvPicPr>
          <p:cNvPr id="693" name="Google Shape;693;g2e2246deddd_1_465"/>
          <p:cNvPicPr preferRelativeResize="0"/>
          <p:nvPr/>
        </p:nvPicPr>
        <p:blipFill rotWithShape="1">
          <a:blip r:embed="rId3">
            <a:alphaModFix/>
          </a:blip>
          <a:srcRect b="0" l="0" r="0" t="0"/>
          <a:stretch/>
        </p:blipFill>
        <p:spPr>
          <a:xfrm>
            <a:off x="2876176" y="1721495"/>
            <a:ext cx="5962360" cy="3999263"/>
          </a:xfrm>
          <a:prstGeom prst="rect">
            <a:avLst/>
          </a:prstGeom>
          <a:noFill/>
          <a:ln>
            <a:noFill/>
          </a:ln>
        </p:spPr>
      </p:pic>
      <p:sp>
        <p:nvSpPr>
          <p:cNvPr id="694" name="Google Shape;694;g2e2246deddd_1_465"/>
          <p:cNvSpPr/>
          <p:nvPr/>
        </p:nvSpPr>
        <p:spPr>
          <a:xfrm>
            <a:off x="2792550" y="1649600"/>
            <a:ext cx="6054685" cy="4152076"/>
          </a:xfrm>
          <a:custGeom>
            <a:rect b="b" l="l" r="r" t="t"/>
            <a:pathLst>
              <a:path extrusionOk="0" h="5206365" w="7019925">
                <a:moveTo>
                  <a:pt x="0" y="5206365"/>
                </a:moveTo>
                <a:lnTo>
                  <a:pt x="7019925" y="5206365"/>
                </a:lnTo>
                <a:lnTo>
                  <a:pt x="7019925" y="0"/>
                </a:lnTo>
                <a:lnTo>
                  <a:pt x="0" y="0"/>
                </a:lnTo>
                <a:lnTo>
                  <a:pt x="0" y="5206365"/>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5" name="Google Shape;695;g2e2246deddd_1_465"/>
          <p:cNvSpPr txBox="1"/>
          <p:nvPr>
            <p:ph type="title"/>
          </p:nvPr>
        </p:nvSpPr>
        <p:spPr>
          <a:xfrm>
            <a:off x="647830" y="796400"/>
            <a:ext cx="10970400" cy="565800"/>
          </a:xfrm>
          <a:prstGeom prst="rect">
            <a:avLst/>
          </a:prstGeom>
          <a:noFill/>
          <a:ln>
            <a:noFill/>
          </a:ln>
        </p:spPr>
        <p:txBody>
          <a:bodyPr anchorCtr="0" anchor="t" bIns="0" lIns="0" spcFirstLastPara="1" rIns="0" wrap="square" tIns="11425">
            <a:spAutoFit/>
          </a:bodyPr>
          <a:lstStyle/>
          <a:p>
            <a:pPr indent="0" lvl="0" marL="12700" rtl="0" algn="ctr">
              <a:lnSpc>
                <a:spcPct val="100000"/>
              </a:lnSpc>
              <a:spcBef>
                <a:spcPts val="0"/>
              </a:spcBef>
              <a:spcAft>
                <a:spcPts val="0"/>
              </a:spcAft>
              <a:buSzPts val="1400"/>
              <a:buNone/>
            </a:pPr>
            <a:r>
              <a:rPr lang="es" sz="3600">
                <a:solidFill>
                  <a:schemeClr val="dk1"/>
                </a:solidFill>
              </a:rPr>
              <a:t>Cartilla para observar visibilidad y color del cielo</a:t>
            </a:r>
            <a:endParaRPr sz="36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g2e2246deddd_1_885"/>
          <p:cNvPicPr preferRelativeResize="0"/>
          <p:nvPr/>
        </p:nvPicPr>
        <p:blipFill rotWithShape="1">
          <a:blip r:embed="rId3">
            <a:alphaModFix/>
          </a:blip>
          <a:srcRect b="0" l="0" r="0" t="0"/>
          <a:stretch/>
        </p:blipFill>
        <p:spPr>
          <a:xfrm>
            <a:off x="2579325" y="944838"/>
            <a:ext cx="7033349" cy="4968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4" name="Shape 704"/>
        <p:cNvGrpSpPr/>
        <p:nvPr/>
      </p:nvGrpSpPr>
      <p:grpSpPr>
        <a:xfrm>
          <a:off x="0" y="0"/>
          <a:ext cx="0" cy="0"/>
          <a:chOff x="0" y="0"/>
          <a:chExt cx="0" cy="0"/>
        </a:xfrm>
      </p:grpSpPr>
      <p:sp>
        <p:nvSpPr>
          <p:cNvPr id="705" name="Google Shape;705;g2e2246deddd_1_539"/>
          <p:cNvSpPr txBox="1"/>
          <p:nvPr/>
        </p:nvSpPr>
        <p:spPr>
          <a:xfrm>
            <a:off x="1354725" y="1612420"/>
            <a:ext cx="5622600" cy="4660800"/>
          </a:xfrm>
          <a:prstGeom prst="rect">
            <a:avLst/>
          </a:prstGeom>
          <a:noFill/>
          <a:ln>
            <a:noFill/>
          </a:ln>
        </p:spPr>
        <p:txBody>
          <a:bodyPr anchorCtr="0" anchor="t" bIns="0" lIns="0" spcFirstLastPara="1" rIns="0" wrap="square" tIns="11425">
            <a:spAutoFit/>
          </a:bodyPr>
          <a:lstStyle/>
          <a:p>
            <a:pPr indent="0" lvl="0" marL="12700" marR="0" rtl="0" algn="just">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En cada nivel (bajo, medio y alto), los observadores</a:t>
            </a:r>
            <a:endParaRPr b="0" i="0" sz="2000" u="none" cap="none" strike="noStrike">
              <a:solidFill>
                <a:srgbClr val="000000"/>
              </a:solidFill>
              <a:latin typeface="Calibri"/>
              <a:ea typeface="Calibri"/>
              <a:cs typeface="Calibri"/>
              <a:sym typeface="Calibri"/>
            </a:endParaRPr>
          </a:p>
          <a:p>
            <a:pPr indent="0" lvl="0" marL="12700" marR="0" rtl="0" algn="just">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identificarán lo siguiente:</a:t>
            </a:r>
            <a:endParaRPr b="0" i="0" sz="2000" u="none" cap="none" strike="noStrike">
              <a:solidFill>
                <a:srgbClr val="000000"/>
              </a:solidFill>
              <a:latin typeface="Calibri"/>
              <a:ea typeface="Calibri"/>
              <a:cs typeface="Calibri"/>
              <a:sym typeface="Calibri"/>
            </a:endParaRPr>
          </a:p>
          <a:p>
            <a:pPr indent="-258444" lvl="0" marL="572770" marR="0" rtl="0" algn="just">
              <a:lnSpc>
                <a:spcPct val="100000"/>
              </a:lnSpc>
              <a:spcBef>
                <a:spcPts val="590"/>
              </a:spcBef>
              <a:spcAft>
                <a:spcPts val="0"/>
              </a:spcAft>
              <a:buClr>
                <a:srgbClr val="001F5F"/>
              </a:buClr>
              <a:buSzPts val="2750"/>
              <a:buFont typeface="Arial"/>
              <a:buChar char="•"/>
            </a:pPr>
            <a:r>
              <a:rPr b="0" i="0" lang="es" sz="2000" u="none" cap="none" strike="noStrike">
                <a:solidFill>
                  <a:srgbClr val="000000"/>
                </a:solidFill>
                <a:latin typeface="Calibri"/>
                <a:ea typeface="Calibri"/>
                <a:cs typeface="Calibri"/>
                <a:sym typeface="Calibri"/>
              </a:rPr>
              <a:t>Tipo(s) de nubes</a:t>
            </a:r>
            <a:endParaRPr b="0" i="0" sz="2000" u="none" cap="none" strike="noStrike">
              <a:solidFill>
                <a:srgbClr val="000000"/>
              </a:solidFill>
              <a:latin typeface="Calibri"/>
              <a:ea typeface="Calibri"/>
              <a:cs typeface="Calibri"/>
              <a:sym typeface="Calibri"/>
            </a:endParaRPr>
          </a:p>
          <a:p>
            <a:pPr indent="-258444" lvl="0" marL="572770" marR="0" rtl="0" algn="just">
              <a:lnSpc>
                <a:spcPct val="100000"/>
              </a:lnSpc>
              <a:spcBef>
                <a:spcPts val="0"/>
              </a:spcBef>
              <a:spcAft>
                <a:spcPts val="0"/>
              </a:spcAft>
              <a:buClr>
                <a:srgbClr val="001F5F"/>
              </a:buClr>
              <a:buSzPts val="2750"/>
              <a:buFont typeface="Arial"/>
              <a:buChar char="•"/>
            </a:pPr>
            <a:r>
              <a:rPr b="0" i="0" lang="es" sz="2000" u="none" cap="none" strike="noStrike">
                <a:solidFill>
                  <a:srgbClr val="000000"/>
                </a:solidFill>
                <a:latin typeface="Calibri"/>
                <a:ea typeface="Calibri"/>
                <a:cs typeface="Calibri"/>
                <a:sym typeface="Calibri"/>
              </a:rPr>
              <a:t>% Cobertura</a:t>
            </a:r>
            <a:endParaRPr b="0" i="0" sz="2000" u="none" cap="none" strike="noStrike">
              <a:solidFill>
                <a:srgbClr val="000000"/>
              </a:solidFill>
              <a:latin typeface="Calibri"/>
              <a:ea typeface="Calibri"/>
              <a:cs typeface="Calibri"/>
              <a:sym typeface="Calibri"/>
            </a:endParaRPr>
          </a:p>
          <a:p>
            <a:pPr indent="-258444" lvl="0" marL="572770" marR="0" rtl="0" algn="just">
              <a:lnSpc>
                <a:spcPct val="100000"/>
              </a:lnSpc>
              <a:spcBef>
                <a:spcPts val="0"/>
              </a:spcBef>
              <a:spcAft>
                <a:spcPts val="0"/>
              </a:spcAft>
              <a:buClr>
                <a:srgbClr val="001F5F"/>
              </a:buClr>
              <a:buSzPts val="2750"/>
              <a:buFont typeface="Arial"/>
              <a:buChar char="•"/>
            </a:pPr>
            <a:r>
              <a:rPr b="0" i="0" lang="es" sz="2000" u="none" cap="none" strike="noStrike">
                <a:solidFill>
                  <a:srgbClr val="000000"/>
                </a:solidFill>
                <a:latin typeface="Calibri"/>
                <a:ea typeface="Calibri"/>
                <a:cs typeface="Calibri"/>
                <a:sym typeface="Calibri"/>
              </a:rPr>
              <a:t>Opacidad visual</a:t>
            </a:r>
            <a:endParaRPr b="0" i="0" sz="2000" u="none" cap="none" strike="noStrike">
              <a:solidFill>
                <a:srgbClr val="000000"/>
              </a:solidFill>
              <a:latin typeface="Calibri"/>
              <a:ea typeface="Calibri"/>
              <a:cs typeface="Calibri"/>
              <a:sym typeface="Calibri"/>
            </a:endParaRPr>
          </a:p>
          <a:p>
            <a:pPr indent="0" lvl="0" marL="0" marR="0" rtl="0" algn="just">
              <a:lnSpc>
                <a:spcPct val="100000"/>
              </a:lnSpc>
              <a:spcBef>
                <a:spcPts val="71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p>
            <a:pPr indent="0" lvl="0" marL="12700" marR="321310" rtl="0" algn="just">
              <a:lnSpc>
                <a:spcPct val="100000"/>
              </a:lnSpc>
              <a:spcBef>
                <a:spcPts val="5"/>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Las estelas de condensación se informarán en la sección de nubes altas.</a:t>
            </a:r>
            <a:endParaRPr b="0" i="0" sz="2000" u="none" cap="none" strike="noStrike">
              <a:solidFill>
                <a:srgbClr val="000000"/>
              </a:solidFill>
              <a:latin typeface="Calibri"/>
              <a:ea typeface="Calibri"/>
              <a:cs typeface="Calibri"/>
              <a:sym typeface="Calibri"/>
            </a:endParaRPr>
          </a:p>
          <a:p>
            <a:pPr indent="0" lvl="0" marL="12700" marR="0" rtl="0" algn="just">
              <a:lnSpc>
                <a:spcPct val="100000"/>
              </a:lnSpc>
              <a:spcBef>
                <a:spcPts val="178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Las nubes pueden identificarse por:</a:t>
            </a:r>
            <a:endParaRPr b="0" i="0" sz="2000" u="none" cap="none" strike="noStrike">
              <a:solidFill>
                <a:srgbClr val="000000"/>
              </a:solidFill>
              <a:latin typeface="Calibri"/>
              <a:ea typeface="Calibri"/>
              <a:cs typeface="Calibri"/>
              <a:sym typeface="Calibri"/>
            </a:endParaRPr>
          </a:p>
          <a:p>
            <a:pPr indent="-349885" lvl="0" marL="362585" marR="0" rtl="0" algn="just">
              <a:lnSpc>
                <a:spcPct val="100000"/>
              </a:lnSpc>
              <a:spcBef>
                <a:spcPts val="100"/>
              </a:spcBef>
              <a:spcAft>
                <a:spcPts val="0"/>
              </a:spcAft>
              <a:buClr>
                <a:srgbClr val="001F5F"/>
              </a:buClr>
              <a:buSzPts val="2800"/>
              <a:buFont typeface="Arial"/>
              <a:buChar char="•"/>
            </a:pPr>
            <a:r>
              <a:rPr b="0" i="0" lang="es" sz="2000" u="none" cap="none" strike="noStrike">
                <a:solidFill>
                  <a:srgbClr val="000000"/>
                </a:solidFill>
                <a:latin typeface="Calibri"/>
                <a:ea typeface="Calibri"/>
                <a:cs typeface="Calibri"/>
                <a:sym typeface="Calibri"/>
              </a:rPr>
              <a:t>Su forma</a:t>
            </a:r>
            <a:endParaRPr b="0" i="0" sz="2000" u="none" cap="none" strike="noStrike">
              <a:solidFill>
                <a:srgbClr val="000000"/>
              </a:solidFill>
              <a:latin typeface="Calibri"/>
              <a:ea typeface="Calibri"/>
              <a:cs typeface="Calibri"/>
              <a:sym typeface="Calibri"/>
            </a:endParaRPr>
          </a:p>
          <a:p>
            <a:pPr indent="-349885" lvl="0" marL="362585" marR="0" rtl="0" algn="just">
              <a:lnSpc>
                <a:spcPct val="100000"/>
              </a:lnSpc>
              <a:spcBef>
                <a:spcPts val="0"/>
              </a:spcBef>
              <a:spcAft>
                <a:spcPts val="0"/>
              </a:spcAft>
              <a:buClr>
                <a:srgbClr val="001F5F"/>
              </a:buClr>
              <a:buSzPts val="2800"/>
              <a:buFont typeface="Arial"/>
              <a:buChar char="•"/>
            </a:pPr>
            <a:r>
              <a:rPr b="0" i="0" lang="es" sz="2000" u="none" cap="none" strike="noStrike">
                <a:solidFill>
                  <a:srgbClr val="000000"/>
                </a:solidFill>
                <a:latin typeface="Calibri"/>
                <a:ea typeface="Calibri"/>
                <a:cs typeface="Calibri"/>
                <a:sym typeface="Calibri"/>
              </a:rPr>
              <a:t>La altitud de la base de la nube</a:t>
            </a:r>
            <a:endParaRPr b="0" i="0" sz="2000" u="none" cap="none" strike="noStrike">
              <a:solidFill>
                <a:srgbClr val="000000"/>
              </a:solidFill>
              <a:latin typeface="Calibri"/>
              <a:ea typeface="Calibri"/>
              <a:cs typeface="Calibri"/>
              <a:sym typeface="Calibri"/>
            </a:endParaRPr>
          </a:p>
          <a:p>
            <a:pPr indent="-349885" lvl="0" marL="362585" marR="0" rtl="0" algn="just">
              <a:lnSpc>
                <a:spcPct val="100000"/>
              </a:lnSpc>
              <a:spcBef>
                <a:spcPts val="0"/>
              </a:spcBef>
              <a:spcAft>
                <a:spcPts val="0"/>
              </a:spcAft>
              <a:buClr>
                <a:srgbClr val="001F5F"/>
              </a:buClr>
              <a:buSzPts val="2800"/>
              <a:buFont typeface="Arial"/>
              <a:buChar char="•"/>
            </a:pPr>
            <a:r>
              <a:rPr b="0" i="0" lang="es" sz="2000" u="none" cap="none" strike="noStrike">
                <a:solidFill>
                  <a:srgbClr val="000000"/>
                </a:solidFill>
                <a:latin typeface="Calibri"/>
                <a:ea typeface="Calibri"/>
                <a:cs typeface="Calibri"/>
                <a:sym typeface="Calibri"/>
              </a:rPr>
              <a:t>Si están produciendo precipitación</a:t>
            </a:r>
            <a:endParaRPr b="0" i="0" sz="2000" u="none" cap="none" strike="noStrike">
              <a:solidFill>
                <a:srgbClr val="000000"/>
              </a:solidFill>
              <a:latin typeface="Calibri"/>
              <a:ea typeface="Calibri"/>
              <a:cs typeface="Calibri"/>
              <a:sym typeface="Calibri"/>
            </a:endParaRPr>
          </a:p>
        </p:txBody>
      </p:sp>
      <p:sp>
        <p:nvSpPr>
          <p:cNvPr id="706" name="Google Shape;706;g2e2246deddd_1_539"/>
          <p:cNvSpPr txBox="1"/>
          <p:nvPr>
            <p:ph type="title"/>
          </p:nvPr>
        </p:nvSpPr>
        <p:spPr>
          <a:xfrm>
            <a:off x="995175" y="655927"/>
            <a:ext cx="11331000" cy="901800"/>
          </a:xfrm>
          <a:prstGeom prst="rect">
            <a:avLst/>
          </a:prstGeom>
          <a:noFill/>
          <a:ln>
            <a:noFill/>
          </a:ln>
        </p:spPr>
        <p:txBody>
          <a:bodyPr anchorCtr="0" anchor="t" bIns="0" lIns="0" spcFirstLastPara="1" rIns="0" wrap="square" tIns="344325">
            <a:spAutoFit/>
          </a:bodyPr>
          <a:lstStyle/>
          <a:p>
            <a:pPr indent="0" lvl="0" marL="1095375" rtl="0" algn="l">
              <a:lnSpc>
                <a:spcPct val="100000"/>
              </a:lnSpc>
              <a:spcBef>
                <a:spcPts val="0"/>
              </a:spcBef>
              <a:spcAft>
                <a:spcPts val="0"/>
              </a:spcAft>
              <a:buSzPts val="4000"/>
              <a:buNone/>
            </a:pPr>
            <a:r>
              <a:rPr lang="es" sz="3600"/>
              <a:t>Qué observar: detalles de nubes en cada nivel</a:t>
            </a:r>
            <a:endParaRPr sz="3600"/>
          </a:p>
        </p:txBody>
      </p:sp>
      <p:grpSp>
        <p:nvGrpSpPr>
          <p:cNvPr id="707" name="Google Shape;707;g2e2246deddd_1_539"/>
          <p:cNvGrpSpPr/>
          <p:nvPr/>
        </p:nvGrpSpPr>
        <p:grpSpPr>
          <a:xfrm>
            <a:off x="7343964" y="1612431"/>
            <a:ext cx="3773919" cy="4476400"/>
            <a:chOff x="7772400" y="1612391"/>
            <a:chExt cx="3502152" cy="4047744"/>
          </a:xfrm>
        </p:grpSpPr>
        <p:pic>
          <p:nvPicPr>
            <p:cNvPr id="708" name="Google Shape;708;g2e2246deddd_1_539"/>
            <p:cNvPicPr preferRelativeResize="0"/>
            <p:nvPr/>
          </p:nvPicPr>
          <p:blipFill rotWithShape="1">
            <a:blip r:embed="rId3">
              <a:alphaModFix/>
            </a:blip>
            <a:srcRect b="0" l="0" r="0" t="0"/>
            <a:stretch/>
          </p:blipFill>
          <p:spPr>
            <a:xfrm>
              <a:off x="7812023" y="1676399"/>
              <a:ext cx="3422904" cy="3883152"/>
            </a:xfrm>
            <a:prstGeom prst="rect">
              <a:avLst/>
            </a:prstGeom>
            <a:noFill/>
            <a:ln>
              <a:noFill/>
            </a:ln>
          </p:spPr>
        </p:pic>
        <p:pic>
          <p:nvPicPr>
            <p:cNvPr id="709" name="Google Shape;709;g2e2246deddd_1_539"/>
            <p:cNvPicPr preferRelativeResize="0"/>
            <p:nvPr/>
          </p:nvPicPr>
          <p:blipFill rotWithShape="1">
            <a:blip r:embed="rId4">
              <a:alphaModFix/>
            </a:blip>
            <a:srcRect b="0" l="0" r="0" t="0"/>
            <a:stretch/>
          </p:blipFill>
          <p:spPr>
            <a:xfrm>
              <a:off x="7772400" y="1612391"/>
              <a:ext cx="3502152" cy="4047744"/>
            </a:xfrm>
            <a:prstGeom prst="rect">
              <a:avLst/>
            </a:prstGeom>
            <a:noFill/>
            <a:ln>
              <a:noFill/>
            </a:ln>
          </p:spPr>
        </p:pic>
        <p:sp>
          <p:nvSpPr>
            <p:cNvPr id="710" name="Google Shape;710;g2e2246deddd_1_539"/>
            <p:cNvSpPr/>
            <p:nvPr/>
          </p:nvSpPr>
          <p:spPr>
            <a:xfrm>
              <a:off x="7812023" y="1655063"/>
              <a:ext cx="3368040" cy="3907790"/>
            </a:xfrm>
            <a:custGeom>
              <a:rect b="b" l="l" r="r" t="t"/>
              <a:pathLst>
                <a:path extrusionOk="0" h="3907790" w="3368040">
                  <a:moveTo>
                    <a:pt x="0" y="3907282"/>
                  </a:moveTo>
                  <a:lnTo>
                    <a:pt x="3367785" y="3907282"/>
                  </a:lnTo>
                  <a:lnTo>
                    <a:pt x="3367785" y="0"/>
                  </a:lnTo>
                  <a:lnTo>
                    <a:pt x="0" y="0"/>
                  </a:lnTo>
                  <a:lnTo>
                    <a:pt x="0" y="3907282"/>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20e09f5c262_0_32"/>
          <p:cNvSpPr txBox="1"/>
          <p:nvPr>
            <p:ph type="title"/>
          </p:nvPr>
        </p:nvSpPr>
        <p:spPr>
          <a:xfrm>
            <a:off x="1276350" y="652950"/>
            <a:ext cx="9718500" cy="765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600"/>
              <a:t>Clasificación de las nubes</a:t>
            </a:r>
            <a:endParaRPr sz="3600"/>
          </a:p>
        </p:txBody>
      </p:sp>
      <p:sp>
        <p:nvSpPr>
          <p:cNvPr id="716" name="Google Shape;716;g20e09f5c262_0_32"/>
          <p:cNvSpPr txBox="1"/>
          <p:nvPr/>
        </p:nvSpPr>
        <p:spPr>
          <a:xfrm>
            <a:off x="1276350" y="1513500"/>
            <a:ext cx="9639300" cy="2315700"/>
          </a:xfrm>
          <a:prstGeom prst="rect">
            <a:avLst/>
          </a:prstGeom>
          <a:solidFill>
            <a:srgbClr val="FAF6E5"/>
          </a:solidFill>
          <a:ln>
            <a:noFill/>
          </a:ln>
        </p:spPr>
        <p:txBody>
          <a:bodyPr anchorCtr="0" anchor="t" bIns="91425" lIns="91425" spcFirstLastPara="1" rIns="91425" wrap="square" tIns="91425">
            <a:noAutofit/>
          </a:bodyPr>
          <a:lstStyle/>
          <a:p>
            <a:pPr indent="-349250" lvl="0" marL="457200" rtl="0" algn="just">
              <a:spcBef>
                <a:spcPts val="0"/>
              </a:spcBef>
              <a:spcAft>
                <a:spcPts val="0"/>
              </a:spcAft>
              <a:buClr>
                <a:schemeClr val="dk1"/>
              </a:buClr>
              <a:buSzPts val="1900"/>
              <a:buFont typeface="Calibri"/>
              <a:buChar char="●"/>
            </a:pPr>
            <a:r>
              <a:rPr lang="es" sz="1900">
                <a:solidFill>
                  <a:schemeClr val="dk1"/>
                </a:solidFill>
                <a:highlight>
                  <a:srgbClr val="FAF6E5"/>
                </a:highlight>
                <a:latin typeface="Calibri"/>
                <a:ea typeface="Calibri"/>
                <a:cs typeface="Calibri"/>
                <a:sym typeface="Calibri"/>
              </a:rPr>
              <a:t>El sistema de clasificación de las nubes actual se basa en la clasificación que realizó el británico Luke Howard en 1803, </a:t>
            </a:r>
            <a:r>
              <a:rPr lang="es" sz="1900">
                <a:solidFill>
                  <a:schemeClr val="dk1"/>
                </a:solidFill>
                <a:latin typeface="Calibri"/>
                <a:ea typeface="Calibri"/>
                <a:cs typeface="Calibri"/>
                <a:sym typeface="Calibri"/>
              </a:rPr>
              <a:t>utilizando términos en latín para denominarlas.</a:t>
            </a:r>
            <a:endParaRPr sz="1900">
              <a:solidFill>
                <a:schemeClr val="dk1"/>
              </a:solidFill>
              <a:latin typeface="Calibri"/>
              <a:ea typeface="Calibri"/>
              <a:cs typeface="Calibri"/>
              <a:sym typeface="Calibri"/>
            </a:endParaRPr>
          </a:p>
          <a:p>
            <a:pPr indent="-349250" lvl="0" marL="457200" rtl="0" algn="just">
              <a:spcBef>
                <a:spcPts val="0"/>
              </a:spcBef>
              <a:spcAft>
                <a:spcPts val="0"/>
              </a:spcAft>
              <a:buClr>
                <a:schemeClr val="dk1"/>
              </a:buClr>
              <a:buSzPts val="1900"/>
              <a:buFont typeface="Calibri"/>
              <a:buChar char="●"/>
            </a:pPr>
            <a:r>
              <a:rPr lang="es" sz="1900">
                <a:solidFill>
                  <a:schemeClr val="dk1"/>
                </a:solidFill>
                <a:latin typeface="Calibri"/>
                <a:ea typeface="Calibri"/>
                <a:cs typeface="Calibri"/>
                <a:sym typeface="Calibri"/>
              </a:rPr>
              <a:t>Define 10 tipos básicos de nubes: cirros, estratos, cúmulos, nimboestratos, cumulonimbos, estratocúmulos, altocúmulos, altoestratos, cirroestratos y cirrocúmulos.</a:t>
            </a:r>
            <a:endParaRPr sz="1900">
              <a:solidFill>
                <a:schemeClr val="dk1"/>
              </a:solidFill>
              <a:highlight>
                <a:srgbClr val="FAF6E5"/>
              </a:highlight>
              <a:latin typeface="Calibri"/>
              <a:ea typeface="Calibri"/>
              <a:cs typeface="Calibri"/>
              <a:sym typeface="Calibri"/>
            </a:endParaRPr>
          </a:p>
          <a:p>
            <a:pPr indent="-349250" lvl="0" marL="457200" rtl="0" algn="just">
              <a:spcBef>
                <a:spcPts val="0"/>
              </a:spcBef>
              <a:spcAft>
                <a:spcPts val="0"/>
              </a:spcAft>
              <a:buClr>
                <a:schemeClr val="dk1"/>
              </a:buClr>
              <a:buSzPts val="1900"/>
              <a:buFont typeface="Calibri"/>
              <a:buChar char="●"/>
            </a:pPr>
            <a:r>
              <a:rPr lang="es" sz="1900">
                <a:solidFill>
                  <a:schemeClr val="dk1"/>
                </a:solidFill>
                <a:highlight>
                  <a:srgbClr val="FAF6E5"/>
                </a:highlight>
                <a:latin typeface="Calibri"/>
                <a:ea typeface="Calibri"/>
                <a:cs typeface="Calibri"/>
                <a:sym typeface="Calibri"/>
              </a:rPr>
              <a:t>El primer Atlas Internacional de Nubes, fotografías y descripciones de nubes, se editó en 1896. A partir de ese momento, sirvió de referencia para todos los servicios meteorológicos.</a:t>
            </a:r>
            <a:endParaRPr sz="1900">
              <a:solidFill>
                <a:schemeClr val="dk1"/>
              </a:solidFill>
              <a:highlight>
                <a:srgbClr val="FAF6E5"/>
              </a:highlight>
              <a:latin typeface="Calibri"/>
              <a:ea typeface="Calibri"/>
              <a:cs typeface="Calibri"/>
              <a:sym typeface="Calibri"/>
            </a:endParaRPr>
          </a:p>
          <a:p>
            <a:pPr indent="-349250" lvl="0" marL="457200" rtl="0" algn="just">
              <a:spcBef>
                <a:spcPts val="0"/>
              </a:spcBef>
              <a:spcAft>
                <a:spcPts val="0"/>
              </a:spcAft>
              <a:buClr>
                <a:schemeClr val="dk1"/>
              </a:buClr>
              <a:buSzPts val="1900"/>
              <a:buFont typeface="Calibri"/>
              <a:buChar char="●"/>
            </a:pPr>
            <a:r>
              <a:rPr lang="es" sz="1900">
                <a:solidFill>
                  <a:schemeClr val="dk1"/>
                </a:solidFill>
                <a:highlight>
                  <a:srgbClr val="FAF6E5"/>
                </a:highlight>
                <a:latin typeface="Calibri"/>
                <a:ea typeface="Calibri"/>
                <a:cs typeface="Calibri"/>
                <a:sym typeface="Calibri"/>
              </a:rPr>
              <a:t>Actualmente hay varios tipos más (12) identificados en el nuevo Atlas de la OMM:</a:t>
            </a:r>
            <a:endParaRPr sz="1900">
              <a:solidFill>
                <a:schemeClr val="dk1"/>
              </a:solidFill>
              <a:highlight>
                <a:srgbClr val="FAF6E5"/>
              </a:highlight>
              <a:latin typeface="Calibri"/>
              <a:ea typeface="Calibri"/>
              <a:cs typeface="Calibri"/>
              <a:sym typeface="Calibri"/>
            </a:endParaRPr>
          </a:p>
          <a:p>
            <a:pPr indent="0" lvl="0" marL="0" rtl="0" algn="l">
              <a:spcBef>
                <a:spcPts val="0"/>
              </a:spcBef>
              <a:spcAft>
                <a:spcPts val="0"/>
              </a:spcAft>
              <a:buNone/>
            </a:pPr>
            <a:r>
              <a:t/>
            </a:r>
            <a:endParaRPr sz="3400">
              <a:solidFill>
                <a:schemeClr val="dk1"/>
              </a:solidFill>
              <a:highlight>
                <a:srgbClr val="FAF6E5"/>
              </a:highlight>
              <a:latin typeface="Calibri"/>
              <a:ea typeface="Calibri"/>
              <a:cs typeface="Calibri"/>
              <a:sym typeface="Calibri"/>
            </a:endParaRPr>
          </a:p>
        </p:txBody>
      </p:sp>
      <p:pic>
        <p:nvPicPr>
          <p:cNvPr id="717" name="Google Shape;717;g20e09f5c262_0_32"/>
          <p:cNvPicPr preferRelativeResize="0"/>
          <p:nvPr/>
        </p:nvPicPr>
        <p:blipFill>
          <a:blip r:embed="rId3">
            <a:alphaModFix/>
          </a:blip>
          <a:stretch>
            <a:fillRect/>
          </a:stretch>
        </p:blipFill>
        <p:spPr>
          <a:xfrm>
            <a:off x="1441100" y="3991682"/>
            <a:ext cx="2639350" cy="1484630"/>
          </a:xfrm>
          <a:prstGeom prst="rect">
            <a:avLst/>
          </a:prstGeom>
          <a:noFill/>
          <a:ln>
            <a:noFill/>
          </a:ln>
        </p:spPr>
      </p:pic>
      <p:pic>
        <p:nvPicPr>
          <p:cNvPr id="718" name="Google Shape;718;g20e09f5c262_0_32"/>
          <p:cNvPicPr preferRelativeResize="0"/>
          <p:nvPr/>
        </p:nvPicPr>
        <p:blipFill>
          <a:blip r:embed="rId4">
            <a:alphaModFix/>
          </a:blip>
          <a:stretch>
            <a:fillRect/>
          </a:stretch>
        </p:blipFill>
        <p:spPr>
          <a:xfrm>
            <a:off x="4783475" y="3966913"/>
            <a:ext cx="2243775" cy="1534175"/>
          </a:xfrm>
          <a:prstGeom prst="rect">
            <a:avLst/>
          </a:prstGeom>
          <a:noFill/>
          <a:ln>
            <a:noFill/>
          </a:ln>
        </p:spPr>
      </p:pic>
      <p:sp>
        <p:nvSpPr>
          <p:cNvPr id="719" name="Google Shape;719;g20e09f5c262_0_32"/>
          <p:cNvSpPr txBox="1"/>
          <p:nvPr/>
        </p:nvSpPr>
        <p:spPr>
          <a:xfrm>
            <a:off x="1638925" y="5512050"/>
            <a:ext cx="2243700" cy="3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900">
                <a:solidFill>
                  <a:schemeClr val="dk1"/>
                </a:solidFill>
                <a:latin typeface="Calibri"/>
                <a:ea typeface="Calibri"/>
                <a:cs typeface="Calibri"/>
                <a:sym typeface="Calibri"/>
              </a:rPr>
              <a:t>Nube mammatus</a:t>
            </a:r>
            <a:endParaRPr sz="1900">
              <a:solidFill>
                <a:schemeClr val="dk1"/>
              </a:solidFill>
              <a:latin typeface="Calibri"/>
              <a:ea typeface="Calibri"/>
              <a:cs typeface="Calibri"/>
              <a:sym typeface="Calibri"/>
            </a:endParaRPr>
          </a:p>
        </p:txBody>
      </p:sp>
      <p:sp>
        <p:nvSpPr>
          <p:cNvPr id="720" name="Google Shape;720;g20e09f5c262_0_32"/>
          <p:cNvSpPr txBox="1"/>
          <p:nvPr/>
        </p:nvSpPr>
        <p:spPr>
          <a:xfrm>
            <a:off x="4552950" y="5501100"/>
            <a:ext cx="300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900">
                <a:solidFill>
                  <a:schemeClr val="dk1"/>
                </a:solidFill>
                <a:latin typeface="Calibri"/>
                <a:ea typeface="Calibri"/>
                <a:cs typeface="Calibri"/>
                <a:sym typeface="Calibri"/>
              </a:rPr>
              <a:t>Nube volutus o enrollada</a:t>
            </a:r>
            <a:endParaRPr sz="1300">
              <a:latin typeface="Calibri"/>
              <a:ea typeface="Calibri"/>
              <a:cs typeface="Calibri"/>
              <a:sym typeface="Calibri"/>
            </a:endParaRPr>
          </a:p>
        </p:txBody>
      </p:sp>
      <p:pic>
        <p:nvPicPr>
          <p:cNvPr id="721" name="Google Shape;721;g20e09f5c262_0_32"/>
          <p:cNvPicPr preferRelativeResize="0"/>
          <p:nvPr/>
        </p:nvPicPr>
        <p:blipFill>
          <a:blip r:embed="rId5">
            <a:alphaModFix/>
          </a:blip>
          <a:stretch>
            <a:fillRect/>
          </a:stretch>
        </p:blipFill>
        <p:spPr>
          <a:xfrm>
            <a:off x="7808675" y="3966913"/>
            <a:ext cx="2411651" cy="1608550"/>
          </a:xfrm>
          <a:prstGeom prst="rect">
            <a:avLst/>
          </a:prstGeom>
          <a:noFill/>
          <a:ln>
            <a:noFill/>
          </a:ln>
        </p:spPr>
      </p:pic>
      <p:sp>
        <p:nvSpPr>
          <p:cNvPr id="722" name="Google Shape;722;g20e09f5c262_0_32"/>
          <p:cNvSpPr txBox="1"/>
          <p:nvPr/>
        </p:nvSpPr>
        <p:spPr>
          <a:xfrm>
            <a:off x="8166125" y="5501100"/>
            <a:ext cx="1939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900">
                <a:solidFill>
                  <a:schemeClr val="dk1"/>
                </a:solidFill>
                <a:latin typeface="Calibri"/>
                <a:ea typeface="Calibri"/>
                <a:cs typeface="Calibri"/>
                <a:sym typeface="Calibri"/>
              </a:rPr>
              <a:t>Nube lenticular</a:t>
            </a:r>
            <a:endParaRPr sz="13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6" name="Shape 726"/>
        <p:cNvGrpSpPr/>
        <p:nvPr/>
      </p:nvGrpSpPr>
      <p:grpSpPr>
        <a:xfrm>
          <a:off x="0" y="0"/>
          <a:ext cx="0" cy="0"/>
          <a:chOff x="0" y="0"/>
          <a:chExt cx="0" cy="0"/>
        </a:xfrm>
      </p:grpSpPr>
      <p:sp>
        <p:nvSpPr>
          <p:cNvPr id="727" name="Google Shape;727;g2e2246deddd_1_570"/>
          <p:cNvSpPr txBox="1"/>
          <p:nvPr/>
        </p:nvSpPr>
        <p:spPr>
          <a:xfrm>
            <a:off x="1297825" y="3898650"/>
            <a:ext cx="2656500" cy="1846500"/>
          </a:xfrm>
          <a:prstGeom prst="rect">
            <a:avLst/>
          </a:prstGeom>
          <a:noFill/>
          <a:ln>
            <a:noFill/>
          </a:ln>
        </p:spPr>
        <p:txBody>
          <a:bodyPr anchorCtr="0" anchor="t" bIns="0" lIns="0" spcFirstLastPara="1" rIns="0" wrap="square" tIns="13950">
            <a:spAutoFit/>
          </a:bodyPr>
          <a:lstStyle/>
          <a:p>
            <a:pPr indent="634" lvl="0" marL="30480" marR="26034"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Cúmulos (hinchados): </a:t>
            </a:r>
            <a:r>
              <a:rPr b="0" i="0" lang="es" sz="1700" u="none" cap="none" strike="noStrike">
                <a:solidFill>
                  <a:srgbClr val="000000"/>
                </a:solidFill>
                <a:latin typeface="Calibri"/>
                <a:ea typeface="Calibri"/>
                <a:cs typeface="Calibri"/>
                <a:sym typeface="Calibri"/>
              </a:rPr>
              <a:t>formadas por agua, pueden estar asociadas con buen tiempo.</a:t>
            </a:r>
            <a:endParaRPr b="0" i="0" sz="1700" u="none" cap="none" strike="noStrike">
              <a:solidFill>
                <a:srgbClr val="000000"/>
              </a:solidFill>
              <a:latin typeface="Calibri"/>
              <a:ea typeface="Calibri"/>
              <a:cs typeface="Calibri"/>
              <a:sym typeface="Calibri"/>
            </a:endParaRPr>
          </a:p>
          <a:p>
            <a:pPr indent="0" lvl="0" marL="12700" marR="5080" rtl="0" algn="ctr">
              <a:lnSpc>
                <a:spcPct val="100000"/>
              </a:lnSpc>
              <a:spcBef>
                <a:spcPts val="5"/>
              </a:spcBef>
              <a:spcAft>
                <a:spcPts val="0"/>
              </a:spcAft>
              <a:buClr>
                <a:srgbClr val="000000"/>
              </a:buClr>
              <a:buSzPts val="1600"/>
              <a:buFont typeface="Arial"/>
              <a:buNone/>
            </a:pPr>
            <a:r>
              <a:rPr b="0" i="0" lang="es" sz="1700" u="none" cap="none" strike="noStrike">
                <a:solidFill>
                  <a:srgbClr val="000000"/>
                </a:solidFill>
                <a:latin typeface="Calibri"/>
                <a:ea typeface="Calibri"/>
                <a:cs typeface="Calibri"/>
                <a:sym typeface="Calibri"/>
              </a:rPr>
              <a:t>Usualmente no son muy altas y están separadas una de otra por mucho cielo azu</a:t>
            </a:r>
            <a:r>
              <a:rPr lang="es" sz="1700">
                <a:latin typeface="Calibri"/>
                <a:ea typeface="Calibri"/>
                <a:cs typeface="Calibri"/>
                <a:sym typeface="Calibri"/>
              </a:rPr>
              <a:t>l.</a:t>
            </a:r>
            <a:endParaRPr b="0" i="0" sz="1700" u="none" cap="none" strike="noStrike">
              <a:solidFill>
                <a:srgbClr val="000000"/>
              </a:solidFill>
              <a:latin typeface="Calibri"/>
              <a:ea typeface="Calibri"/>
              <a:cs typeface="Calibri"/>
              <a:sym typeface="Calibri"/>
            </a:endParaRPr>
          </a:p>
        </p:txBody>
      </p:sp>
      <p:sp>
        <p:nvSpPr>
          <p:cNvPr id="728" name="Google Shape;728;g2e2246deddd_1_570"/>
          <p:cNvSpPr txBox="1"/>
          <p:nvPr/>
        </p:nvSpPr>
        <p:spPr>
          <a:xfrm>
            <a:off x="4549525" y="3883800"/>
            <a:ext cx="3442200" cy="1876200"/>
          </a:xfrm>
          <a:prstGeom prst="rect">
            <a:avLst/>
          </a:prstGeom>
          <a:noFill/>
          <a:ln>
            <a:noFill/>
          </a:ln>
        </p:spPr>
        <p:txBody>
          <a:bodyPr anchorCtr="0" anchor="t" bIns="0" lIns="0" spcFirstLastPara="1" rIns="0" wrap="square" tIns="23475">
            <a:spAutoFit/>
          </a:bodyPr>
          <a:lstStyle/>
          <a:p>
            <a:pPr indent="4443" lvl="0" marL="61593" marR="64768" rtl="0" algn="ctr">
              <a:lnSpc>
                <a:spcPct val="1016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Estratos (en capas): </a:t>
            </a:r>
            <a:endParaRPr b="1" i="0" sz="1700" u="none" cap="none" strike="noStrike">
              <a:solidFill>
                <a:srgbClr val="000000"/>
              </a:solidFill>
              <a:latin typeface="Calibri"/>
              <a:ea typeface="Calibri"/>
              <a:cs typeface="Calibri"/>
              <a:sym typeface="Calibri"/>
            </a:endParaRPr>
          </a:p>
          <a:p>
            <a:pPr indent="4443" lvl="0" marL="61594" marR="64769" rtl="0" algn="ctr">
              <a:lnSpc>
                <a:spcPct val="101600"/>
              </a:lnSpc>
              <a:spcBef>
                <a:spcPts val="0"/>
              </a:spcBef>
              <a:spcAft>
                <a:spcPts val="0"/>
              </a:spcAft>
              <a:buClr>
                <a:srgbClr val="000000"/>
              </a:buClr>
              <a:buSzPts val="1600"/>
              <a:buFont typeface="Arial"/>
              <a:buNone/>
            </a:pPr>
            <a:r>
              <a:rPr b="0" i="0" lang="es" sz="1700" u="none" cap="none" strike="noStrike">
                <a:solidFill>
                  <a:srgbClr val="000000"/>
                </a:solidFill>
                <a:latin typeface="Calibri"/>
                <a:ea typeface="Calibri"/>
                <a:cs typeface="Calibri"/>
                <a:sym typeface="Calibri"/>
              </a:rPr>
              <a:t>formadas por agua. Estas nubes pueden encontrarse desde el nivel de la superficie de la tierra hasta los 2.000m de altura.</a:t>
            </a:r>
            <a:endParaRPr b="0" i="0" sz="1700" u="none" cap="none" strike="noStrike">
              <a:solidFill>
                <a:srgbClr val="000000"/>
              </a:solidFill>
              <a:latin typeface="Calibri"/>
              <a:ea typeface="Calibri"/>
              <a:cs typeface="Calibri"/>
              <a:sym typeface="Calibri"/>
            </a:endParaRPr>
          </a:p>
          <a:p>
            <a:pPr indent="0" lvl="0" marL="12700" marR="5080" rtl="0" algn="ctr">
              <a:lnSpc>
                <a:spcPct val="100000"/>
              </a:lnSpc>
              <a:spcBef>
                <a:spcPts val="0"/>
              </a:spcBef>
              <a:spcAft>
                <a:spcPts val="0"/>
              </a:spcAft>
              <a:buClr>
                <a:srgbClr val="000000"/>
              </a:buClr>
              <a:buSzPts val="1600"/>
              <a:buFont typeface="Arial"/>
              <a:buNone/>
            </a:pPr>
            <a:r>
              <a:rPr b="0" i="0" lang="es" sz="1700" u="none" cap="none" strike="noStrike">
                <a:solidFill>
                  <a:srgbClr val="000000"/>
                </a:solidFill>
                <a:latin typeface="Calibri"/>
                <a:ea typeface="Calibri"/>
                <a:cs typeface="Calibri"/>
                <a:sym typeface="Calibri"/>
              </a:rPr>
              <a:t>Cuando se mira el disco del sol a través de ellas, los bordes lucen marcados.</a:t>
            </a:r>
            <a:endParaRPr b="0" i="0" sz="1700" u="none" cap="none" strike="noStrike">
              <a:solidFill>
                <a:srgbClr val="000000"/>
              </a:solidFill>
              <a:latin typeface="Calibri"/>
              <a:ea typeface="Calibri"/>
              <a:cs typeface="Calibri"/>
              <a:sym typeface="Calibri"/>
            </a:endParaRPr>
          </a:p>
        </p:txBody>
      </p:sp>
      <p:sp>
        <p:nvSpPr>
          <p:cNvPr id="729" name="Google Shape;729;g2e2246deddd_1_570"/>
          <p:cNvSpPr txBox="1"/>
          <p:nvPr/>
        </p:nvSpPr>
        <p:spPr>
          <a:xfrm>
            <a:off x="8115875" y="3883800"/>
            <a:ext cx="3350400" cy="2106900"/>
          </a:xfrm>
          <a:prstGeom prst="rect">
            <a:avLst/>
          </a:prstGeom>
          <a:noFill/>
          <a:ln>
            <a:noFill/>
          </a:ln>
        </p:spPr>
        <p:txBody>
          <a:bodyPr anchorCtr="0" anchor="t" bIns="0" lIns="0" spcFirstLastPara="1" rIns="0" wrap="square" tIns="13325">
            <a:spAutoFit/>
          </a:bodyPr>
          <a:lstStyle/>
          <a:p>
            <a:pPr indent="-8890" lvl="0" marL="12700"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Cirros (delgados y dispersos): </a:t>
            </a:r>
            <a:r>
              <a:rPr b="0" i="0" lang="es" sz="1700" u="none" cap="none" strike="noStrike">
                <a:solidFill>
                  <a:srgbClr val="000000"/>
                </a:solidFill>
                <a:latin typeface="Calibri"/>
                <a:ea typeface="Calibri"/>
                <a:cs typeface="Calibri"/>
                <a:sym typeface="Calibri"/>
              </a:rPr>
              <a:t>formadas por cristales de hielo y consideradas “nubes altas”, se forman sobre los 5.000m. Generalmente indican buen tiempo. La razón de las largas colas es primariamente debido a la alta velocidad de los vientos a esas altitudes.</a:t>
            </a:r>
            <a:endParaRPr b="0" i="0" sz="1700" u="none" cap="none" strike="noStrike">
              <a:solidFill>
                <a:srgbClr val="000000"/>
              </a:solidFill>
              <a:latin typeface="Calibri"/>
              <a:ea typeface="Calibri"/>
              <a:cs typeface="Calibri"/>
              <a:sym typeface="Calibri"/>
            </a:endParaRPr>
          </a:p>
        </p:txBody>
      </p:sp>
      <p:grpSp>
        <p:nvGrpSpPr>
          <p:cNvPr id="730" name="Google Shape;730;g2e2246deddd_1_570"/>
          <p:cNvGrpSpPr/>
          <p:nvPr/>
        </p:nvGrpSpPr>
        <p:grpSpPr>
          <a:xfrm>
            <a:off x="1087725" y="1676702"/>
            <a:ext cx="10312823" cy="2221948"/>
            <a:chOff x="696645" y="1524002"/>
            <a:chExt cx="10047567" cy="2453836"/>
          </a:xfrm>
        </p:grpSpPr>
        <p:pic>
          <p:nvPicPr>
            <p:cNvPr id="731" name="Google Shape;731;g2e2246deddd_1_570"/>
            <p:cNvPicPr preferRelativeResize="0"/>
            <p:nvPr/>
          </p:nvPicPr>
          <p:blipFill rotWithShape="1">
            <a:blip r:embed="rId3">
              <a:alphaModFix/>
            </a:blip>
            <a:srcRect b="0" l="0" r="0" t="0"/>
            <a:stretch/>
          </p:blipFill>
          <p:spPr>
            <a:xfrm>
              <a:off x="696645" y="1524002"/>
              <a:ext cx="10047567" cy="2453836"/>
            </a:xfrm>
            <a:prstGeom prst="rect">
              <a:avLst/>
            </a:prstGeom>
            <a:noFill/>
            <a:ln>
              <a:noFill/>
            </a:ln>
          </p:spPr>
        </p:pic>
        <p:pic>
          <p:nvPicPr>
            <p:cNvPr id="732" name="Google Shape;732;g2e2246deddd_1_570"/>
            <p:cNvPicPr preferRelativeResize="0"/>
            <p:nvPr/>
          </p:nvPicPr>
          <p:blipFill rotWithShape="1">
            <a:blip r:embed="rId4">
              <a:alphaModFix/>
            </a:blip>
            <a:srcRect b="0" l="0" r="0" t="0"/>
            <a:stretch/>
          </p:blipFill>
          <p:spPr>
            <a:xfrm>
              <a:off x="833861" y="1590047"/>
              <a:ext cx="9824733" cy="2321744"/>
            </a:xfrm>
            <a:prstGeom prst="rect">
              <a:avLst/>
            </a:prstGeom>
            <a:noFill/>
            <a:ln>
              <a:noFill/>
            </a:ln>
          </p:spPr>
        </p:pic>
      </p:grpSp>
      <p:sp>
        <p:nvSpPr>
          <p:cNvPr id="733" name="Google Shape;733;g2e2246deddd_1_570"/>
          <p:cNvSpPr txBox="1"/>
          <p:nvPr>
            <p:ph type="title"/>
          </p:nvPr>
        </p:nvSpPr>
        <p:spPr>
          <a:xfrm>
            <a:off x="1087725" y="805275"/>
            <a:ext cx="10312800" cy="565800"/>
          </a:xfrm>
          <a:prstGeom prst="rect">
            <a:avLst/>
          </a:prstGeom>
          <a:noFill/>
          <a:ln>
            <a:noFill/>
          </a:ln>
        </p:spPr>
        <p:txBody>
          <a:bodyPr anchorCtr="0" anchor="t" bIns="0" lIns="0" spcFirstLastPara="1" rIns="0" wrap="square" tIns="11425">
            <a:spAutoFit/>
          </a:bodyPr>
          <a:lstStyle/>
          <a:p>
            <a:pPr indent="0" lvl="0" marL="12700" rtl="0" algn="ctr">
              <a:lnSpc>
                <a:spcPct val="100000"/>
              </a:lnSpc>
              <a:spcBef>
                <a:spcPts val="0"/>
              </a:spcBef>
              <a:spcAft>
                <a:spcPts val="0"/>
              </a:spcAft>
              <a:buSzPts val="4000"/>
              <a:buNone/>
            </a:pPr>
            <a:r>
              <a:rPr lang="es" sz="3600"/>
              <a:t>Cómo observar: tipo de nube por “forma”</a:t>
            </a:r>
            <a:endParaRPr sz="3600"/>
          </a:p>
        </p:txBody>
      </p:sp>
      <p:sp>
        <p:nvSpPr>
          <p:cNvPr id="734" name="Google Shape;734;g2e2246deddd_1_570"/>
          <p:cNvSpPr txBox="1"/>
          <p:nvPr/>
        </p:nvSpPr>
        <p:spPr>
          <a:xfrm>
            <a:off x="3927824" y="1371075"/>
            <a:ext cx="4632600" cy="3201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Los tres tipos principales de nubes son:</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2e2246deddd_1_582"/>
          <p:cNvSpPr txBox="1"/>
          <p:nvPr>
            <p:ph type="title"/>
          </p:nvPr>
        </p:nvSpPr>
        <p:spPr>
          <a:xfrm>
            <a:off x="863750" y="833925"/>
            <a:ext cx="9955800" cy="765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500"/>
              <a:t>Tipo de Nube por “forma”</a:t>
            </a:r>
            <a:endParaRPr sz="3500"/>
          </a:p>
        </p:txBody>
      </p:sp>
      <p:sp>
        <p:nvSpPr>
          <p:cNvPr id="740" name="Google Shape;740;g2e2246deddd_1_582"/>
          <p:cNvSpPr txBox="1"/>
          <p:nvPr>
            <p:ph idx="1" type="body"/>
          </p:nvPr>
        </p:nvSpPr>
        <p:spPr>
          <a:xfrm>
            <a:off x="2514600" y="1828800"/>
            <a:ext cx="4800600" cy="4009500"/>
          </a:xfrm>
          <a:prstGeom prst="rect">
            <a:avLst/>
          </a:prstGeom>
          <a:noFill/>
          <a:ln>
            <a:noFill/>
          </a:ln>
        </p:spPr>
        <p:txBody>
          <a:bodyPr anchorCtr="0" anchor="t" bIns="45700" lIns="91425" spcFirstLastPara="1" rIns="91425" wrap="square" tIns="45700">
            <a:normAutofit/>
          </a:bodyPr>
          <a:lstStyle/>
          <a:p>
            <a:pPr indent="-228611" lvl="0" marL="228611" rtl="0" algn="l">
              <a:lnSpc>
                <a:spcPct val="90000"/>
              </a:lnSpc>
              <a:spcBef>
                <a:spcPts val="0"/>
              </a:spcBef>
              <a:spcAft>
                <a:spcPts val="0"/>
              </a:spcAft>
              <a:buSzPts val="2800"/>
              <a:buFont typeface="Calibri"/>
              <a:buChar char="•"/>
            </a:pPr>
            <a:r>
              <a:rPr b="1" lang="es"/>
              <a:t>Cúmulo</a:t>
            </a:r>
            <a:endParaRPr b="1"/>
          </a:p>
          <a:p>
            <a:pPr indent="-381000" lvl="1" marL="685834" rtl="0" algn="l">
              <a:lnSpc>
                <a:spcPct val="90000"/>
              </a:lnSpc>
              <a:spcBef>
                <a:spcPts val="500"/>
              </a:spcBef>
              <a:spcAft>
                <a:spcPts val="0"/>
              </a:spcAft>
              <a:buSzPts val="2400"/>
              <a:buFont typeface="Calibri"/>
              <a:buChar char="•"/>
            </a:pPr>
            <a:r>
              <a:rPr lang="es"/>
              <a:t>Bolas de algodón</a:t>
            </a:r>
            <a:endParaRPr/>
          </a:p>
          <a:p>
            <a:pPr indent="-355600" lvl="2" marL="1143057" rtl="0" algn="l">
              <a:lnSpc>
                <a:spcPct val="90000"/>
              </a:lnSpc>
              <a:spcBef>
                <a:spcPts val="500"/>
              </a:spcBef>
              <a:spcAft>
                <a:spcPts val="0"/>
              </a:spcAft>
              <a:buSzPts val="2000"/>
              <a:buFont typeface="Calibri"/>
              <a:buChar char="•"/>
            </a:pPr>
            <a:r>
              <a:rPr lang="es"/>
              <a:t>Como coliflor</a:t>
            </a:r>
            <a:endParaRPr/>
          </a:p>
          <a:p>
            <a:pPr indent="-228611" lvl="0" marL="228611" rtl="0" algn="l">
              <a:lnSpc>
                <a:spcPct val="90000"/>
              </a:lnSpc>
              <a:spcBef>
                <a:spcPts val="1000"/>
              </a:spcBef>
              <a:spcAft>
                <a:spcPts val="0"/>
              </a:spcAft>
              <a:buSzPts val="2800"/>
              <a:buFont typeface="Calibri"/>
              <a:buChar char="•"/>
            </a:pPr>
            <a:r>
              <a:rPr b="1" lang="es"/>
              <a:t>Estratos</a:t>
            </a:r>
            <a:endParaRPr b="1"/>
          </a:p>
          <a:p>
            <a:pPr indent="-381000" lvl="1" marL="685834" rtl="0" algn="l">
              <a:lnSpc>
                <a:spcPct val="90000"/>
              </a:lnSpc>
              <a:spcBef>
                <a:spcPts val="500"/>
              </a:spcBef>
              <a:spcAft>
                <a:spcPts val="0"/>
              </a:spcAft>
              <a:buSzPts val="2400"/>
              <a:buFont typeface="Calibri"/>
              <a:buChar char="•"/>
            </a:pPr>
            <a:r>
              <a:rPr lang="es"/>
              <a:t>Planas o en niveles</a:t>
            </a:r>
            <a:endParaRPr/>
          </a:p>
          <a:p>
            <a:pPr indent="-355600" lvl="2" marL="1143057" rtl="0" algn="l">
              <a:lnSpc>
                <a:spcPct val="90000"/>
              </a:lnSpc>
              <a:spcBef>
                <a:spcPts val="500"/>
              </a:spcBef>
              <a:spcAft>
                <a:spcPts val="0"/>
              </a:spcAft>
              <a:buSzPts val="2000"/>
              <a:buFont typeface="Calibri"/>
              <a:buChar char="•"/>
            </a:pPr>
            <a:r>
              <a:rPr lang="es"/>
              <a:t>Como un sandwich</a:t>
            </a:r>
            <a:endParaRPr/>
          </a:p>
          <a:p>
            <a:pPr indent="-228611" lvl="0" marL="228611" rtl="0" algn="l">
              <a:lnSpc>
                <a:spcPct val="90000"/>
              </a:lnSpc>
              <a:spcBef>
                <a:spcPts val="1000"/>
              </a:spcBef>
              <a:spcAft>
                <a:spcPts val="0"/>
              </a:spcAft>
              <a:buSzPts val="2800"/>
              <a:buFont typeface="Calibri"/>
              <a:buChar char="•"/>
            </a:pPr>
            <a:r>
              <a:rPr b="1" lang="es"/>
              <a:t>Cirros</a:t>
            </a:r>
            <a:endParaRPr b="1"/>
          </a:p>
          <a:p>
            <a:pPr indent="-381000" lvl="1" marL="685834" rtl="0" algn="l">
              <a:lnSpc>
                <a:spcPct val="90000"/>
              </a:lnSpc>
              <a:spcBef>
                <a:spcPts val="500"/>
              </a:spcBef>
              <a:spcAft>
                <a:spcPts val="0"/>
              </a:spcAft>
              <a:buSzPts val="2400"/>
              <a:buFont typeface="Calibri"/>
              <a:buChar char="•"/>
            </a:pPr>
            <a:r>
              <a:rPr lang="es"/>
              <a:t>Delicadas como plumas o cabello</a:t>
            </a:r>
            <a:endParaRPr/>
          </a:p>
        </p:txBody>
      </p:sp>
      <p:pic>
        <p:nvPicPr>
          <p:cNvPr id="741" name="Google Shape;741;g2e2246deddd_1_582"/>
          <p:cNvPicPr preferRelativeResize="0"/>
          <p:nvPr/>
        </p:nvPicPr>
        <p:blipFill rotWithShape="1">
          <a:blip r:embed="rId3">
            <a:alphaModFix/>
          </a:blip>
          <a:srcRect b="0" l="0" r="0" t="0"/>
          <a:stretch/>
        </p:blipFill>
        <p:spPr>
          <a:xfrm>
            <a:off x="7548450" y="3206525"/>
            <a:ext cx="1509750" cy="1207525"/>
          </a:xfrm>
          <a:prstGeom prst="rect">
            <a:avLst/>
          </a:prstGeom>
          <a:noFill/>
          <a:ln>
            <a:noFill/>
          </a:ln>
        </p:spPr>
      </p:pic>
      <p:pic>
        <p:nvPicPr>
          <p:cNvPr id="742" name="Google Shape;742;g2e2246deddd_1_582"/>
          <p:cNvPicPr preferRelativeResize="0"/>
          <p:nvPr/>
        </p:nvPicPr>
        <p:blipFill rotWithShape="1">
          <a:blip r:embed="rId4">
            <a:alphaModFix/>
          </a:blip>
          <a:srcRect b="0" l="0" r="0" t="0"/>
          <a:stretch/>
        </p:blipFill>
        <p:spPr>
          <a:xfrm>
            <a:off x="7138950" y="1828799"/>
            <a:ext cx="1509750" cy="1300039"/>
          </a:xfrm>
          <a:prstGeom prst="rect">
            <a:avLst/>
          </a:prstGeom>
          <a:noFill/>
          <a:ln>
            <a:noFill/>
          </a:ln>
        </p:spPr>
      </p:pic>
      <p:pic>
        <p:nvPicPr>
          <p:cNvPr id="743" name="Google Shape;743;g2e2246deddd_1_582"/>
          <p:cNvPicPr preferRelativeResize="0"/>
          <p:nvPr/>
        </p:nvPicPr>
        <p:blipFill rotWithShape="1">
          <a:blip r:embed="rId5">
            <a:alphaModFix/>
          </a:blip>
          <a:srcRect b="0" l="0" r="0" t="0"/>
          <a:stretch/>
        </p:blipFill>
        <p:spPr>
          <a:xfrm>
            <a:off x="7862550" y="4491725"/>
            <a:ext cx="1732250" cy="110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743"/>
                                        </p:tgtEl>
                                        <p:attrNameLst>
                                          <p:attrName>style.visibility</p:attrName>
                                        </p:attrNameLst>
                                      </p:cBhvr>
                                      <p:to>
                                        <p:strVal val="visible"/>
                                      </p:to>
                                    </p:set>
                                    <p:animEffect filter="fade" transition="in">
                                      <p:cBhvr>
                                        <p:cTn dur="500"/>
                                        <p:tgtEl>
                                          <p:spTgt spid="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e2246deddd_1_192"/>
          <p:cNvSpPr txBox="1"/>
          <p:nvPr>
            <p:ph type="title"/>
          </p:nvPr>
        </p:nvSpPr>
        <p:spPr>
          <a:xfrm>
            <a:off x="7312450" y="2191575"/>
            <a:ext cx="3762600" cy="712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s" sz="2400"/>
              <a:t>App GLOBE Observer</a:t>
            </a:r>
            <a:endParaRPr/>
          </a:p>
        </p:txBody>
      </p:sp>
      <p:sp>
        <p:nvSpPr>
          <p:cNvPr id="500" name="Google Shape;500;g2e2246deddd_1_192"/>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g2e2246deddd_1_192"/>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2" name="Google Shape;502;g2e2246deddd_1_192"/>
          <p:cNvPicPr preferRelativeResize="0"/>
          <p:nvPr/>
        </p:nvPicPr>
        <p:blipFill rotWithShape="1">
          <a:blip r:embed="rId3">
            <a:alphaModFix/>
          </a:blip>
          <a:srcRect b="0" l="0" r="0" t="0"/>
          <a:stretch/>
        </p:blipFill>
        <p:spPr>
          <a:xfrm>
            <a:off x="4688600" y="1717450"/>
            <a:ext cx="2225873" cy="4082926"/>
          </a:xfrm>
          <a:prstGeom prst="rect">
            <a:avLst/>
          </a:prstGeom>
          <a:noFill/>
          <a:ln>
            <a:noFill/>
          </a:ln>
        </p:spPr>
      </p:pic>
      <p:sp>
        <p:nvSpPr>
          <p:cNvPr id="503" name="Google Shape;503;g2e2246deddd_1_192"/>
          <p:cNvSpPr/>
          <p:nvPr/>
        </p:nvSpPr>
        <p:spPr>
          <a:xfrm>
            <a:off x="4453025" y="3429000"/>
            <a:ext cx="2697000" cy="862500"/>
          </a:xfrm>
          <a:prstGeom prst="frame">
            <a:avLst>
              <a:gd fmla="val 12500" name="adj1"/>
            </a:avLst>
          </a:prstGeom>
          <a:gradFill>
            <a:gsLst>
              <a:gs pos="0">
                <a:srgbClr val="D4E5F5"/>
              </a:gs>
              <a:gs pos="100000">
                <a:srgbClr val="70A4D5"/>
              </a:gs>
            </a:gsLst>
            <a:path path="circle">
              <a:fillToRect b="50%" l="50%" r="50%" t="50%"/>
            </a:path>
            <a:tileRect/>
          </a:gra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04" name="Google Shape;504;g2e2246deddd_1_192"/>
          <p:cNvSpPr txBox="1"/>
          <p:nvPr/>
        </p:nvSpPr>
        <p:spPr>
          <a:xfrm>
            <a:off x="1172400" y="890700"/>
            <a:ext cx="1015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 sz="3600" u="none" cap="none" strike="noStrike">
                <a:solidFill>
                  <a:srgbClr val="000000"/>
                </a:solidFill>
                <a:latin typeface="Calibri"/>
                <a:ea typeface="Calibri"/>
                <a:cs typeface="Calibri"/>
                <a:sym typeface="Calibri"/>
              </a:rPr>
              <a:t>Protocolo de Nubes y estelas de conde</a:t>
            </a:r>
            <a:r>
              <a:rPr b="1" lang="es" sz="3600">
                <a:latin typeface="Calibri"/>
                <a:ea typeface="Calibri"/>
                <a:cs typeface="Calibri"/>
                <a:sym typeface="Calibri"/>
              </a:rPr>
              <a:t>nsación</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2e2246deddd_1_590"/>
          <p:cNvSpPr txBox="1"/>
          <p:nvPr>
            <p:ph type="title"/>
          </p:nvPr>
        </p:nvSpPr>
        <p:spPr>
          <a:xfrm>
            <a:off x="1058575" y="736625"/>
            <a:ext cx="10111800" cy="765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600"/>
              <a:t>Tipos de Nubes según la “altura”</a:t>
            </a:r>
            <a:endParaRPr sz="3600"/>
          </a:p>
        </p:txBody>
      </p:sp>
      <p:sp>
        <p:nvSpPr>
          <p:cNvPr id="749" name="Google Shape;749;g2e2246deddd_1_590"/>
          <p:cNvSpPr txBox="1"/>
          <p:nvPr>
            <p:ph idx="1" type="body"/>
          </p:nvPr>
        </p:nvSpPr>
        <p:spPr>
          <a:xfrm>
            <a:off x="1873000" y="1828800"/>
            <a:ext cx="4375500" cy="3990900"/>
          </a:xfrm>
          <a:prstGeom prst="rect">
            <a:avLst/>
          </a:prstGeom>
          <a:noFill/>
          <a:ln>
            <a:noFill/>
          </a:ln>
        </p:spPr>
        <p:txBody>
          <a:bodyPr anchorCtr="0" anchor="t" bIns="45700" lIns="91425" spcFirstLastPara="1" rIns="91425" wrap="square" tIns="45700">
            <a:normAutofit/>
          </a:bodyPr>
          <a:lstStyle/>
          <a:p>
            <a:pPr indent="-234961" lvl="0" marL="228611" rtl="0" algn="l">
              <a:lnSpc>
                <a:spcPct val="90000"/>
              </a:lnSpc>
              <a:spcBef>
                <a:spcPts val="0"/>
              </a:spcBef>
              <a:spcAft>
                <a:spcPts val="0"/>
              </a:spcAft>
              <a:buSzPts val="2900"/>
              <a:buFont typeface="Calibri"/>
              <a:buChar char="•"/>
            </a:pPr>
            <a:r>
              <a:rPr b="1" lang="es" sz="2900"/>
              <a:t>Bajas</a:t>
            </a:r>
            <a:endParaRPr b="1" sz="2900"/>
          </a:p>
          <a:p>
            <a:pPr indent="-381000" lvl="1" marL="685834" rtl="0" algn="l">
              <a:lnSpc>
                <a:spcPct val="90000"/>
              </a:lnSpc>
              <a:spcBef>
                <a:spcPts val="500"/>
              </a:spcBef>
              <a:spcAft>
                <a:spcPts val="0"/>
              </a:spcAft>
              <a:buSzPts val="2400"/>
              <a:buFont typeface="Calibri"/>
              <a:buChar char="•"/>
            </a:pPr>
            <a:r>
              <a:rPr lang="es"/>
              <a:t>Estratos</a:t>
            </a:r>
            <a:endParaRPr/>
          </a:p>
          <a:p>
            <a:pPr indent="-381000" lvl="1" marL="685834" rtl="0" algn="l">
              <a:lnSpc>
                <a:spcPct val="90000"/>
              </a:lnSpc>
              <a:spcBef>
                <a:spcPts val="500"/>
              </a:spcBef>
              <a:spcAft>
                <a:spcPts val="0"/>
              </a:spcAft>
              <a:buSzPts val="2400"/>
              <a:buFont typeface="Calibri"/>
              <a:buChar char="•"/>
            </a:pPr>
            <a:r>
              <a:rPr lang="es"/>
              <a:t>Cúmulos</a:t>
            </a:r>
            <a:endParaRPr/>
          </a:p>
          <a:p>
            <a:pPr indent="-381000" lvl="1" marL="685834" rtl="0" algn="l">
              <a:lnSpc>
                <a:spcPct val="90000"/>
              </a:lnSpc>
              <a:spcBef>
                <a:spcPts val="500"/>
              </a:spcBef>
              <a:spcAft>
                <a:spcPts val="0"/>
              </a:spcAft>
              <a:buSzPts val="2400"/>
              <a:buFont typeface="Calibri"/>
              <a:buChar char="•"/>
            </a:pPr>
            <a:r>
              <a:rPr lang="es"/>
              <a:t>Estratocúmulos</a:t>
            </a:r>
            <a:endParaRPr/>
          </a:p>
          <a:p>
            <a:pPr indent="-50803" lvl="0" marL="228611" rtl="0" algn="l">
              <a:lnSpc>
                <a:spcPct val="90000"/>
              </a:lnSpc>
              <a:spcBef>
                <a:spcPts val="1000"/>
              </a:spcBef>
              <a:spcAft>
                <a:spcPts val="0"/>
              </a:spcAft>
              <a:buSzPts val="2800"/>
              <a:buNone/>
            </a:pPr>
            <a:r>
              <a:t/>
            </a:r>
            <a:endParaRPr/>
          </a:p>
          <a:p>
            <a:pPr indent="-50802" lvl="0" marL="228611" rtl="0" algn="l">
              <a:lnSpc>
                <a:spcPct val="90000"/>
              </a:lnSpc>
              <a:spcBef>
                <a:spcPts val="1000"/>
              </a:spcBef>
              <a:spcAft>
                <a:spcPts val="0"/>
              </a:spcAft>
              <a:buSzPts val="2800"/>
              <a:buNone/>
            </a:pPr>
            <a:r>
              <a:t/>
            </a:r>
            <a:endParaRPr sz="400"/>
          </a:p>
          <a:p>
            <a:pPr indent="-234961" lvl="0" marL="228611" rtl="0" algn="l">
              <a:lnSpc>
                <a:spcPct val="90000"/>
              </a:lnSpc>
              <a:spcBef>
                <a:spcPts val="1000"/>
              </a:spcBef>
              <a:spcAft>
                <a:spcPts val="0"/>
              </a:spcAft>
              <a:buSzPts val="2900"/>
              <a:buFont typeface="Calibri"/>
              <a:buChar char="•"/>
            </a:pPr>
            <a:r>
              <a:rPr b="1" lang="es" sz="2900"/>
              <a:t>Bajas con precipitación</a:t>
            </a:r>
            <a:endParaRPr b="1" sz="2900"/>
          </a:p>
          <a:p>
            <a:pPr indent="-381000" lvl="1" marL="685834" rtl="0" algn="l">
              <a:lnSpc>
                <a:spcPct val="90000"/>
              </a:lnSpc>
              <a:spcBef>
                <a:spcPts val="500"/>
              </a:spcBef>
              <a:spcAft>
                <a:spcPts val="0"/>
              </a:spcAft>
              <a:buSzPts val="2400"/>
              <a:buFont typeface="Calibri"/>
              <a:buChar char="•"/>
            </a:pPr>
            <a:r>
              <a:rPr lang="es"/>
              <a:t>Nimboestratos</a:t>
            </a:r>
            <a:endParaRPr/>
          </a:p>
          <a:p>
            <a:pPr indent="-381000" lvl="1" marL="685834" rtl="0" algn="l">
              <a:lnSpc>
                <a:spcPct val="90000"/>
              </a:lnSpc>
              <a:spcBef>
                <a:spcPts val="500"/>
              </a:spcBef>
              <a:spcAft>
                <a:spcPts val="0"/>
              </a:spcAft>
              <a:buSzPts val="2400"/>
              <a:buFont typeface="Calibri"/>
              <a:buChar char="•"/>
            </a:pPr>
            <a:r>
              <a:rPr lang="es"/>
              <a:t>Cumulonimbos</a:t>
            </a:r>
            <a:endParaRPr/>
          </a:p>
        </p:txBody>
      </p:sp>
      <p:pic>
        <p:nvPicPr>
          <p:cNvPr id="750" name="Google Shape;750;g2e2246deddd_1_590"/>
          <p:cNvPicPr preferRelativeResize="0"/>
          <p:nvPr/>
        </p:nvPicPr>
        <p:blipFill rotWithShape="1">
          <a:blip r:embed="rId3">
            <a:alphaModFix/>
          </a:blip>
          <a:srcRect b="0" l="0" r="0" t="0"/>
          <a:stretch/>
        </p:blipFill>
        <p:spPr>
          <a:xfrm>
            <a:off x="5186376" y="2012413"/>
            <a:ext cx="1944250" cy="1292775"/>
          </a:xfrm>
          <a:prstGeom prst="rect">
            <a:avLst/>
          </a:prstGeom>
          <a:noFill/>
          <a:ln>
            <a:noFill/>
          </a:ln>
        </p:spPr>
      </p:pic>
      <p:pic>
        <p:nvPicPr>
          <p:cNvPr id="751" name="Google Shape;751;g2e2246deddd_1_590"/>
          <p:cNvPicPr preferRelativeResize="0"/>
          <p:nvPr/>
        </p:nvPicPr>
        <p:blipFill rotWithShape="1">
          <a:blip r:embed="rId4">
            <a:alphaModFix/>
          </a:blip>
          <a:srcRect b="0" l="0" r="0" t="0"/>
          <a:stretch/>
        </p:blipFill>
        <p:spPr>
          <a:xfrm>
            <a:off x="9261925" y="2036500"/>
            <a:ext cx="1828800" cy="1264350"/>
          </a:xfrm>
          <a:prstGeom prst="rect">
            <a:avLst/>
          </a:prstGeom>
          <a:noFill/>
          <a:ln>
            <a:noFill/>
          </a:ln>
        </p:spPr>
      </p:pic>
      <p:pic>
        <p:nvPicPr>
          <p:cNvPr id="752" name="Google Shape;752;g2e2246deddd_1_590"/>
          <p:cNvPicPr preferRelativeResize="0"/>
          <p:nvPr/>
        </p:nvPicPr>
        <p:blipFill rotWithShape="1">
          <a:blip r:embed="rId5">
            <a:alphaModFix/>
          </a:blip>
          <a:srcRect b="0" l="0" r="0" t="0"/>
          <a:stretch/>
        </p:blipFill>
        <p:spPr>
          <a:xfrm>
            <a:off x="6126333" y="4287075"/>
            <a:ext cx="1969943" cy="1292775"/>
          </a:xfrm>
          <a:prstGeom prst="rect">
            <a:avLst/>
          </a:prstGeom>
          <a:noFill/>
          <a:ln>
            <a:noFill/>
          </a:ln>
        </p:spPr>
      </p:pic>
      <p:pic>
        <p:nvPicPr>
          <p:cNvPr id="753" name="Google Shape;753;g2e2246deddd_1_590"/>
          <p:cNvPicPr preferRelativeResize="0"/>
          <p:nvPr/>
        </p:nvPicPr>
        <p:blipFill rotWithShape="1">
          <a:blip r:embed="rId6">
            <a:alphaModFix/>
          </a:blip>
          <a:srcRect b="0" l="0" r="0" t="0"/>
          <a:stretch/>
        </p:blipFill>
        <p:spPr>
          <a:xfrm>
            <a:off x="7262825" y="2026625"/>
            <a:ext cx="1866900" cy="1264356"/>
          </a:xfrm>
          <a:prstGeom prst="rect">
            <a:avLst/>
          </a:prstGeom>
          <a:noFill/>
          <a:ln>
            <a:noFill/>
          </a:ln>
        </p:spPr>
      </p:pic>
      <p:pic>
        <p:nvPicPr>
          <p:cNvPr id="754" name="Google Shape;754;g2e2246deddd_1_590"/>
          <p:cNvPicPr preferRelativeResize="0"/>
          <p:nvPr/>
        </p:nvPicPr>
        <p:blipFill rotWithShape="1">
          <a:blip r:embed="rId7">
            <a:alphaModFix/>
          </a:blip>
          <a:srcRect b="0" l="0" r="0" t="0"/>
          <a:stretch/>
        </p:blipFill>
        <p:spPr>
          <a:xfrm>
            <a:off x="8320100" y="4296600"/>
            <a:ext cx="1979562" cy="1292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e2246deddd_1_600"/>
          <p:cNvSpPr txBox="1"/>
          <p:nvPr>
            <p:ph type="title"/>
          </p:nvPr>
        </p:nvSpPr>
        <p:spPr>
          <a:xfrm>
            <a:off x="883225" y="916025"/>
            <a:ext cx="10092300" cy="765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s" sz="3600"/>
              <a:t>Tipos de Nubes según la “altura”</a:t>
            </a:r>
            <a:endParaRPr sz="3600"/>
          </a:p>
        </p:txBody>
      </p:sp>
      <p:sp>
        <p:nvSpPr>
          <p:cNvPr id="760" name="Google Shape;760;g2e2246deddd_1_600"/>
          <p:cNvSpPr txBox="1"/>
          <p:nvPr>
            <p:ph idx="1" type="body"/>
          </p:nvPr>
        </p:nvSpPr>
        <p:spPr>
          <a:xfrm>
            <a:off x="2514600" y="1752600"/>
            <a:ext cx="5791200" cy="4114800"/>
          </a:xfrm>
          <a:prstGeom prst="rect">
            <a:avLst/>
          </a:prstGeom>
          <a:noFill/>
          <a:ln>
            <a:noFill/>
          </a:ln>
        </p:spPr>
        <p:txBody>
          <a:bodyPr anchorCtr="0" anchor="t" bIns="45700" lIns="91425" spcFirstLastPara="1" rIns="91425" wrap="square" tIns="45700">
            <a:normAutofit/>
          </a:bodyPr>
          <a:lstStyle/>
          <a:p>
            <a:pPr indent="-234961" lvl="0" marL="228611" rtl="0" algn="l">
              <a:lnSpc>
                <a:spcPct val="90000"/>
              </a:lnSpc>
              <a:spcBef>
                <a:spcPts val="0"/>
              </a:spcBef>
              <a:spcAft>
                <a:spcPts val="0"/>
              </a:spcAft>
              <a:buSzPts val="2900"/>
              <a:buFont typeface="Calibri"/>
              <a:buChar char="•"/>
            </a:pPr>
            <a:r>
              <a:rPr b="1" lang="es" sz="2900"/>
              <a:t>Medias</a:t>
            </a:r>
            <a:endParaRPr b="1" sz="2900"/>
          </a:p>
          <a:p>
            <a:pPr indent="-381000" lvl="1" marL="685834" rtl="0" algn="l">
              <a:lnSpc>
                <a:spcPct val="90000"/>
              </a:lnSpc>
              <a:spcBef>
                <a:spcPts val="500"/>
              </a:spcBef>
              <a:spcAft>
                <a:spcPts val="0"/>
              </a:spcAft>
              <a:buSzPts val="2400"/>
              <a:buFont typeface="Calibri"/>
              <a:buChar char="•"/>
            </a:pPr>
            <a:r>
              <a:rPr lang="es" u="sng"/>
              <a:t>Alto</a:t>
            </a:r>
            <a:r>
              <a:rPr lang="es"/>
              <a:t>cúmulos</a:t>
            </a:r>
            <a:endParaRPr/>
          </a:p>
          <a:p>
            <a:pPr indent="-381000" lvl="2" marL="1143057" rtl="0" algn="l">
              <a:lnSpc>
                <a:spcPct val="90000"/>
              </a:lnSpc>
              <a:spcBef>
                <a:spcPts val="500"/>
              </a:spcBef>
              <a:spcAft>
                <a:spcPts val="0"/>
              </a:spcAft>
              <a:buSzPts val="2400"/>
              <a:buFont typeface="Calibri"/>
              <a:buChar char="•"/>
            </a:pPr>
            <a:r>
              <a:rPr lang="es" sz="2400"/>
              <a:t>Se forman en capas o líneas</a:t>
            </a:r>
            <a:endParaRPr sz="2400"/>
          </a:p>
          <a:p>
            <a:pPr indent="-381000" lvl="2" marL="1143057" rtl="0" algn="l">
              <a:lnSpc>
                <a:spcPct val="90000"/>
              </a:lnSpc>
              <a:spcBef>
                <a:spcPts val="500"/>
              </a:spcBef>
              <a:spcAft>
                <a:spcPts val="0"/>
              </a:spcAft>
              <a:buSzPts val="2400"/>
              <a:buFont typeface="Calibri"/>
              <a:buChar char="•"/>
            </a:pPr>
            <a:r>
              <a:rPr lang="es" sz="2400"/>
              <a:t>Pilares luminosos</a:t>
            </a:r>
            <a:endParaRPr sz="2400"/>
          </a:p>
          <a:p>
            <a:pPr indent="0" lvl="0" marL="1371600" rtl="0" algn="l">
              <a:lnSpc>
                <a:spcPct val="90000"/>
              </a:lnSpc>
              <a:spcBef>
                <a:spcPts val="500"/>
              </a:spcBef>
              <a:spcAft>
                <a:spcPts val="0"/>
              </a:spcAft>
              <a:buNone/>
            </a:pPr>
            <a:r>
              <a:t/>
            </a:r>
            <a:endParaRPr sz="2400"/>
          </a:p>
          <a:p>
            <a:pPr indent="-381000" lvl="1" marL="685834" rtl="0" algn="l">
              <a:lnSpc>
                <a:spcPct val="90000"/>
              </a:lnSpc>
              <a:spcBef>
                <a:spcPts val="500"/>
              </a:spcBef>
              <a:spcAft>
                <a:spcPts val="0"/>
              </a:spcAft>
              <a:buSzPts val="2400"/>
              <a:buFont typeface="Calibri"/>
              <a:buChar char="•"/>
            </a:pPr>
            <a:r>
              <a:rPr lang="es" u="sng"/>
              <a:t>Alto</a:t>
            </a:r>
            <a:r>
              <a:rPr lang="es"/>
              <a:t>estratos</a:t>
            </a:r>
            <a:endParaRPr/>
          </a:p>
          <a:p>
            <a:pPr indent="-381000" lvl="2" marL="1143057" rtl="0" algn="l">
              <a:lnSpc>
                <a:spcPct val="90000"/>
              </a:lnSpc>
              <a:spcBef>
                <a:spcPts val="500"/>
              </a:spcBef>
              <a:spcAft>
                <a:spcPts val="0"/>
              </a:spcAft>
              <a:buSzPts val="2400"/>
              <a:buFont typeface="Calibri"/>
              <a:buChar char="•"/>
            </a:pPr>
            <a:r>
              <a:rPr lang="es" sz="2400"/>
              <a:t>Capa de gris uniforme</a:t>
            </a:r>
            <a:endParaRPr sz="2400"/>
          </a:p>
          <a:p>
            <a:pPr indent="-381000" lvl="2" marL="1143057" rtl="0" algn="l">
              <a:lnSpc>
                <a:spcPct val="90000"/>
              </a:lnSpc>
              <a:spcBef>
                <a:spcPts val="500"/>
              </a:spcBef>
              <a:spcAft>
                <a:spcPts val="0"/>
              </a:spcAft>
              <a:buSzPts val="2400"/>
              <a:buFont typeface="Calibri"/>
              <a:buChar char="•"/>
            </a:pPr>
            <a:r>
              <a:rPr lang="es" sz="2400"/>
              <a:t>Es posible ver el sol</a:t>
            </a:r>
            <a:endParaRPr sz="2400"/>
          </a:p>
          <a:p>
            <a:pPr indent="-381000" lvl="2" marL="1143057" rtl="0" algn="l">
              <a:lnSpc>
                <a:spcPct val="90000"/>
              </a:lnSpc>
              <a:spcBef>
                <a:spcPts val="500"/>
              </a:spcBef>
              <a:spcAft>
                <a:spcPts val="0"/>
              </a:spcAft>
              <a:buSzPts val="2400"/>
              <a:buFont typeface="Calibri"/>
              <a:buChar char="•"/>
            </a:pPr>
            <a:r>
              <a:rPr lang="es" sz="2400"/>
              <a:t>No hay fenómeno de “anillo”</a:t>
            </a:r>
            <a:endParaRPr sz="2400"/>
          </a:p>
        </p:txBody>
      </p:sp>
      <p:pic>
        <p:nvPicPr>
          <p:cNvPr id="761" name="Google Shape;761;g2e2246deddd_1_600"/>
          <p:cNvPicPr preferRelativeResize="0"/>
          <p:nvPr/>
        </p:nvPicPr>
        <p:blipFill rotWithShape="1">
          <a:blip r:embed="rId3">
            <a:alphaModFix/>
          </a:blip>
          <a:srcRect b="0" l="0" r="0" t="0"/>
          <a:stretch/>
        </p:blipFill>
        <p:spPr>
          <a:xfrm>
            <a:off x="7947775" y="3754100"/>
            <a:ext cx="2202404" cy="1449250"/>
          </a:xfrm>
          <a:prstGeom prst="rect">
            <a:avLst/>
          </a:prstGeom>
          <a:noFill/>
          <a:ln>
            <a:noFill/>
          </a:ln>
        </p:spPr>
      </p:pic>
      <p:pic>
        <p:nvPicPr>
          <p:cNvPr id="762" name="Google Shape;762;g2e2246deddd_1_600"/>
          <p:cNvPicPr preferRelativeResize="0"/>
          <p:nvPr/>
        </p:nvPicPr>
        <p:blipFill rotWithShape="1">
          <a:blip r:embed="rId4">
            <a:alphaModFix/>
          </a:blip>
          <a:srcRect b="0" l="0" r="0" t="0"/>
          <a:stretch/>
        </p:blipFill>
        <p:spPr>
          <a:xfrm>
            <a:off x="7933288" y="2106350"/>
            <a:ext cx="2231375" cy="1449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e2246deddd_1_607"/>
          <p:cNvSpPr txBox="1"/>
          <p:nvPr>
            <p:ph type="title"/>
          </p:nvPr>
        </p:nvSpPr>
        <p:spPr>
          <a:xfrm>
            <a:off x="844250" y="887450"/>
            <a:ext cx="10628400" cy="765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s" sz="3600"/>
              <a:t>Tipos de Nubes según la “altura”</a:t>
            </a:r>
            <a:endParaRPr sz="3600"/>
          </a:p>
        </p:txBody>
      </p:sp>
      <p:sp>
        <p:nvSpPr>
          <p:cNvPr id="768" name="Google Shape;768;g2e2246deddd_1_607"/>
          <p:cNvSpPr txBox="1"/>
          <p:nvPr>
            <p:ph idx="1" type="body"/>
          </p:nvPr>
        </p:nvSpPr>
        <p:spPr>
          <a:xfrm>
            <a:off x="2030075" y="1582525"/>
            <a:ext cx="5609100" cy="4800600"/>
          </a:xfrm>
          <a:prstGeom prst="rect">
            <a:avLst/>
          </a:prstGeom>
          <a:noFill/>
          <a:ln>
            <a:noFill/>
          </a:ln>
        </p:spPr>
        <p:txBody>
          <a:bodyPr anchorCtr="0" anchor="t" bIns="45700" lIns="91425" spcFirstLastPara="1" rIns="91425" wrap="square" tIns="45700">
            <a:normAutofit/>
          </a:bodyPr>
          <a:lstStyle/>
          <a:p>
            <a:pPr indent="-234961" lvl="0" marL="228611" rtl="0" algn="l">
              <a:lnSpc>
                <a:spcPct val="90000"/>
              </a:lnSpc>
              <a:spcBef>
                <a:spcPts val="0"/>
              </a:spcBef>
              <a:spcAft>
                <a:spcPts val="0"/>
              </a:spcAft>
              <a:buSzPts val="2900"/>
              <a:buFont typeface="Calibri"/>
              <a:buChar char="•"/>
            </a:pPr>
            <a:r>
              <a:rPr b="1" lang="es" sz="2900"/>
              <a:t>Altas</a:t>
            </a:r>
            <a:endParaRPr b="1" sz="2900"/>
          </a:p>
          <a:p>
            <a:pPr indent="-381000" lvl="1" marL="685834" rtl="0" algn="l">
              <a:lnSpc>
                <a:spcPct val="90000"/>
              </a:lnSpc>
              <a:spcBef>
                <a:spcPts val="500"/>
              </a:spcBef>
              <a:spcAft>
                <a:spcPts val="0"/>
              </a:spcAft>
              <a:buSzPts val="2400"/>
              <a:buFont typeface="Calibri"/>
              <a:buChar char="•"/>
            </a:pPr>
            <a:r>
              <a:rPr lang="es"/>
              <a:t>Cirros</a:t>
            </a:r>
            <a:endParaRPr/>
          </a:p>
          <a:p>
            <a:pPr indent="-381000" lvl="2" marL="1143057" rtl="0" algn="l">
              <a:lnSpc>
                <a:spcPct val="90000"/>
              </a:lnSpc>
              <a:spcBef>
                <a:spcPts val="500"/>
              </a:spcBef>
              <a:spcAft>
                <a:spcPts val="0"/>
              </a:spcAft>
              <a:buSzPts val="2400"/>
              <a:buFont typeface="Calibri"/>
              <a:buChar char="•"/>
            </a:pPr>
            <a:r>
              <a:rPr lang="es" sz="2400"/>
              <a:t>Filamentos delicados</a:t>
            </a:r>
            <a:endParaRPr sz="2400"/>
          </a:p>
          <a:p>
            <a:pPr indent="-381000" lvl="2" marL="1143057" rtl="0" algn="l">
              <a:lnSpc>
                <a:spcPct val="90000"/>
              </a:lnSpc>
              <a:spcBef>
                <a:spcPts val="500"/>
              </a:spcBef>
              <a:spcAft>
                <a:spcPts val="0"/>
              </a:spcAft>
              <a:buSzPts val="2400"/>
              <a:buFont typeface="Calibri"/>
              <a:buChar char="•"/>
            </a:pPr>
            <a:r>
              <a:rPr lang="es" sz="2400"/>
              <a:t>Se parecen al pelo</a:t>
            </a:r>
            <a:endParaRPr sz="2400"/>
          </a:p>
          <a:p>
            <a:pPr indent="-381000" lvl="2" marL="1143057" rtl="0" algn="l">
              <a:lnSpc>
                <a:spcPct val="90000"/>
              </a:lnSpc>
              <a:spcBef>
                <a:spcPts val="500"/>
              </a:spcBef>
              <a:spcAft>
                <a:spcPts val="0"/>
              </a:spcAft>
              <a:buSzPts val="2400"/>
              <a:buFont typeface="Calibri"/>
              <a:buChar char="•"/>
            </a:pPr>
            <a:r>
              <a:rPr lang="es" sz="2400"/>
              <a:t>“Anillos” irregulares o incompletos</a:t>
            </a:r>
            <a:endParaRPr sz="2400"/>
          </a:p>
          <a:p>
            <a:pPr indent="0" lvl="0" marL="1371600" rtl="0" algn="l">
              <a:lnSpc>
                <a:spcPct val="90000"/>
              </a:lnSpc>
              <a:spcBef>
                <a:spcPts val="500"/>
              </a:spcBef>
              <a:spcAft>
                <a:spcPts val="0"/>
              </a:spcAft>
              <a:buNone/>
            </a:pPr>
            <a:r>
              <a:t/>
            </a:r>
            <a:endParaRPr sz="2400"/>
          </a:p>
          <a:p>
            <a:pPr indent="-381000" lvl="1" marL="685834" rtl="0" algn="l">
              <a:lnSpc>
                <a:spcPct val="90000"/>
              </a:lnSpc>
              <a:spcBef>
                <a:spcPts val="500"/>
              </a:spcBef>
              <a:spcAft>
                <a:spcPts val="0"/>
              </a:spcAft>
              <a:buSzPts val="2400"/>
              <a:buFont typeface="Calibri"/>
              <a:buChar char="•"/>
            </a:pPr>
            <a:r>
              <a:rPr lang="es"/>
              <a:t>Cirroestratos</a:t>
            </a:r>
            <a:endParaRPr/>
          </a:p>
          <a:p>
            <a:pPr indent="-381000" lvl="2" marL="1143057" rtl="0" algn="l">
              <a:lnSpc>
                <a:spcPct val="90000"/>
              </a:lnSpc>
              <a:spcBef>
                <a:spcPts val="500"/>
              </a:spcBef>
              <a:spcAft>
                <a:spcPts val="0"/>
              </a:spcAft>
              <a:buSzPts val="2400"/>
              <a:buFont typeface="Calibri"/>
              <a:buChar char="•"/>
            </a:pPr>
            <a:r>
              <a:rPr lang="es" sz="2400"/>
              <a:t>Velo extenso, a veces con “anillos”</a:t>
            </a:r>
            <a:endParaRPr sz="2400"/>
          </a:p>
          <a:p>
            <a:pPr indent="0" lvl="0" marL="1371600" rtl="0" algn="l">
              <a:lnSpc>
                <a:spcPct val="90000"/>
              </a:lnSpc>
              <a:spcBef>
                <a:spcPts val="500"/>
              </a:spcBef>
              <a:spcAft>
                <a:spcPts val="0"/>
              </a:spcAft>
              <a:buNone/>
            </a:pPr>
            <a:r>
              <a:t/>
            </a:r>
            <a:endParaRPr sz="2400"/>
          </a:p>
          <a:p>
            <a:pPr indent="-381000" lvl="1" marL="685834" rtl="0" algn="l">
              <a:lnSpc>
                <a:spcPct val="90000"/>
              </a:lnSpc>
              <a:spcBef>
                <a:spcPts val="500"/>
              </a:spcBef>
              <a:spcAft>
                <a:spcPts val="0"/>
              </a:spcAft>
              <a:buSzPts val="2400"/>
              <a:buFont typeface="Calibri"/>
              <a:buChar char="•"/>
            </a:pPr>
            <a:r>
              <a:rPr lang="es"/>
              <a:t>Cirrocúmulos</a:t>
            </a:r>
            <a:endParaRPr/>
          </a:p>
          <a:p>
            <a:pPr indent="-381000" lvl="2" marL="1143057" rtl="0" algn="l">
              <a:lnSpc>
                <a:spcPct val="90000"/>
              </a:lnSpc>
              <a:spcBef>
                <a:spcPts val="500"/>
              </a:spcBef>
              <a:spcAft>
                <a:spcPts val="0"/>
              </a:spcAft>
              <a:buSzPts val="2400"/>
              <a:buFont typeface="Calibri"/>
              <a:buChar char="•"/>
            </a:pPr>
            <a:r>
              <a:rPr lang="es" sz="2400"/>
              <a:t>suelen verse coronas o pilares</a:t>
            </a:r>
            <a:endParaRPr sz="2400"/>
          </a:p>
        </p:txBody>
      </p:sp>
      <p:pic>
        <p:nvPicPr>
          <p:cNvPr id="769" name="Google Shape;769;g2e2246deddd_1_607"/>
          <p:cNvPicPr preferRelativeResize="0"/>
          <p:nvPr/>
        </p:nvPicPr>
        <p:blipFill rotWithShape="1">
          <a:blip r:embed="rId3">
            <a:alphaModFix/>
          </a:blip>
          <a:srcRect b="0" l="0" r="0" t="0"/>
          <a:stretch/>
        </p:blipFill>
        <p:spPr>
          <a:xfrm>
            <a:off x="7985575" y="4709244"/>
            <a:ext cx="1910900" cy="1247531"/>
          </a:xfrm>
          <a:prstGeom prst="rect">
            <a:avLst/>
          </a:prstGeom>
          <a:noFill/>
          <a:ln>
            <a:noFill/>
          </a:ln>
        </p:spPr>
      </p:pic>
      <p:pic>
        <p:nvPicPr>
          <p:cNvPr id="770" name="Google Shape;770;g2e2246deddd_1_607"/>
          <p:cNvPicPr preferRelativeResize="0"/>
          <p:nvPr/>
        </p:nvPicPr>
        <p:blipFill rotWithShape="1">
          <a:blip r:embed="rId4">
            <a:alphaModFix/>
          </a:blip>
          <a:srcRect b="0" l="0" r="0" t="0"/>
          <a:stretch/>
        </p:blipFill>
        <p:spPr>
          <a:xfrm>
            <a:off x="7985575" y="2008875"/>
            <a:ext cx="1910900" cy="1247525"/>
          </a:xfrm>
          <a:prstGeom prst="rect">
            <a:avLst/>
          </a:prstGeom>
          <a:noFill/>
          <a:ln>
            <a:noFill/>
          </a:ln>
        </p:spPr>
      </p:pic>
      <p:pic>
        <p:nvPicPr>
          <p:cNvPr id="771" name="Google Shape;771;g2e2246deddd_1_607"/>
          <p:cNvPicPr preferRelativeResize="0"/>
          <p:nvPr/>
        </p:nvPicPr>
        <p:blipFill rotWithShape="1">
          <a:blip r:embed="rId5">
            <a:alphaModFix/>
          </a:blip>
          <a:srcRect b="0" l="0" r="0" t="0"/>
          <a:stretch/>
        </p:blipFill>
        <p:spPr>
          <a:xfrm>
            <a:off x="7985587" y="3345854"/>
            <a:ext cx="1910900" cy="12739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List of cloud types - Wikipedia" id="776" name="Google Shape;776;g2e2246deddd_1_615"/>
          <p:cNvPicPr preferRelativeResize="0"/>
          <p:nvPr>
            <p:ph idx="4294967295" type="body"/>
          </p:nvPr>
        </p:nvPicPr>
        <p:blipFill rotWithShape="1">
          <a:blip r:embed="rId3">
            <a:alphaModFix/>
          </a:blip>
          <a:srcRect b="0" l="0" r="0" t="8550"/>
          <a:stretch/>
        </p:blipFill>
        <p:spPr>
          <a:xfrm>
            <a:off x="0" y="1588"/>
            <a:ext cx="12192000" cy="6856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g2e2246deddd_1_649"/>
          <p:cNvSpPr txBox="1"/>
          <p:nvPr>
            <p:ph type="title"/>
          </p:nvPr>
        </p:nvSpPr>
        <p:spPr>
          <a:xfrm>
            <a:off x="961150" y="678000"/>
            <a:ext cx="10481700" cy="76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600"/>
              <a:t>Altura de las Nubes</a:t>
            </a:r>
            <a:endParaRPr sz="3600"/>
          </a:p>
        </p:txBody>
      </p:sp>
      <p:sp>
        <p:nvSpPr>
          <p:cNvPr id="782" name="Google Shape;782;g2e2246deddd_1_649"/>
          <p:cNvSpPr txBox="1"/>
          <p:nvPr>
            <p:ph idx="1" type="body"/>
          </p:nvPr>
        </p:nvSpPr>
        <p:spPr>
          <a:xfrm>
            <a:off x="2590800" y="1752600"/>
            <a:ext cx="4572000" cy="4648200"/>
          </a:xfrm>
          <a:prstGeom prst="rect">
            <a:avLst/>
          </a:prstGeom>
          <a:noFill/>
          <a:ln>
            <a:noFill/>
          </a:ln>
        </p:spPr>
        <p:txBody>
          <a:bodyPr anchorCtr="0" anchor="t" bIns="45700" lIns="91425" spcFirstLastPara="1" rIns="91425" wrap="square" tIns="45700">
            <a:normAutofit/>
          </a:bodyPr>
          <a:lstStyle/>
          <a:p>
            <a:pPr indent="-228611" lvl="0" marL="228611" rtl="0" algn="l">
              <a:lnSpc>
                <a:spcPct val="90000"/>
              </a:lnSpc>
              <a:spcBef>
                <a:spcPts val="0"/>
              </a:spcBef>
              <a:spcAft>
                <a:spcPts val="0"/>
              </a:spcAft>
              <a:buSzPts val="2800"/>
              <a:buFont typeface="Calibri"/>
              <a:buChar char="•"/>
            </a:pPr>
            <a:r>
              <a:rPr lang="es"/>
              <a:t>Altas</a:t>
            </a:r>
            <a:endParaRPr/>
          </a:p>
          <a:p>
            <a:pPr indent="-381000" lvl="1" marL="685834" rtl="0" algn="l">
              <a:lnSpc>
                <a:spcPct val="90000"/>
              </a:lnSpc>
              <a:spcBef>
                <a:spcPts val="500"/>
              </a:spcBef>
              <a:spcAft>
                <a:spcPts val="0"/>
              </a:spcAft>
              <a:buSzPts val="2400"/>
              <a:buFont typeface="Calibri"/>
              <a:buChar char="•"/>
            </a:pPr>
            <a:r>
              <a:rPr lang="es"/>
              <a:t>Más de 6.000 metros</a:t>
            </a:r>
            <a:endParaRPr/>
          </a:p>
          <a:p>
            <a:pPr indent="-381000" lvl="1" marL="685834" rtl="0" algn="l">
              <a:lnSpc>
                <a:spcPct val="90000"/>
              </a:lnSpc>
              <a:spcBef>
                <a:spcPts val="500"/>
              </a:spcBef>
              <a:spcAft>
                <a:spcPts val="0"/>
              </a:spcAft>
              <a:buSzPts val="2400"/>
              <a:buFont typeface="Calibri"/>
              <a:buChar char="•"/>
            </a:pPr>
            <a:r>
              <a:rPr lang="es"/>
              <a:t>Cirros o Cirro-</a:t>
            </a:r>
            <a:endParaRPr/>
          </a:p>
          <a:p>
            <a:pPr indent="0" lvl="0" marL="914400" rtl="0" algn="l">
              <a:lnSpc>
                <a:spcPct val="90000"/>
              </a:lnSpc>
              <a:spcBef>
                <a:spcPts val="500"/>
              </a:spcBef>
              <a:spcAft>
                <a:spcPts val="0"/>
              </a:spcAft>
              <a:buNone/>
            </a:pPr>
            <a:r>
              <a:t/>
            </a:r>
            <a:endParaRPr sz="900"/>
          </a:p>
          <a:p>
            <a:pPr indent="-228611" lvl="0" marL="228611" rtl="0" algn="l">
              <a:lnSpc>
                <a:spcPct val="90000"/>
              </a:lnSpc>
              <a:spcBef>
                <a:spcPts val="1000"/>
              </a:spcBef>
              <a:spcAft>
                <a:spcPts val="0"/>
              </a:spcAft>
              <a:buSzPts val="2800"/>
              <a:buFont typeface="Calibri"/>
              <a:buChar char="•"/>
            </a:pPr>
            <a:r>
              <a:rPr lang="es"/>
              <a:t>Medias</a:t>
            </a:r>
            <a:endParaRPr/>
          </a:p>
          <a:p>
            <a:pPr indent="-381000" lvl="1" marL="685834" rtl="0" algn="l">
              <a:lnSpc>
                <a:spcPct val="90000"/>
              </a:lnSpc>
              <a:spcBef>
                <a:spcPts val="500"/>
              </a:spcBef>
              <a:spcAft>
                <a:spcPts val="0"/>
              </a:spcAft>
              <a:buSzPts val="2400"/>
              <a:buFont typeface="Calibri"/>
              <a:buChar char="•"/>
            </a:pPr>
            <a:r>
              <a:rPr lang="es"/>
              <a:t>2.000 hasta 6.000 metros</a:t>
            </a:r>
            <a:endParaRPr/>
          </a:p>
          <a:p>
            <a:pPr indent="-381000" lvl="1" marL="685834" rtl="0" algn="l">
              <a:lnSpc>
                <a:spcPct val="90000"/>
              </a:lnSpc>
              <a:spcBef>
                <a:spcPts val="500"/>
              </a:spcBef>
              <a:spcAft>
                <a:spcPts val="0"/>
              </a:spcAft>
              <a:buSzPts val="2400"/>
              <a:buFont typeface="Calibri"/>
              <a:buChar char="•"/>
            </a:pPr>
            <a:r>
              <a:rPr lang="es"/>
              <a:t>Alto-</a:t>
            </a:r>
            <a:endParaRPr/>
          </a:p>
          <a:p>
            <a:pPr indent="0" lvl="0" marL="914400" rtl="0" algn="l">
              <a:lnSpc>
                <a:spcPct val="90000"/>
              </a:lnSpc>
              <a:spcBef>
                <a:spcPts val="500"/>
              </a:spcBef>
              <a:spcAft>
                <a:spcPts val="0"/>
              </a:spcAft>
              <a:buNone/>
            </a:pPr>
            <a:r>
              <a:t/>
            </a:r>
            <a:endParaRPr sz="600"/>
          </a:p>
          <a:p>
            <a:pPr indent="-228611" lvl="0" marL="228611" rtl="0" algn="l">
              <a:lnSpc>
                <a:spcPct val="90000"/>
              </a:lnSpc>
              <a:spcBef>
                <a:spcPts val="1000"/>
              </a:spcBef>
              <a:spcAft>
                <a:spcPts val="0"/>
              </a:spcAft>
              <a:buSzPts val="2800"/>
              <a:buFont typeface="Calibri"/>
              <a:buChar char="•"/>
            </a:pPr>
            <a:r>
              <a:rPr lang="es"/>
              <a:t>Bajas</a:t>
            </a:r>
            <a:endParaRPr/>
          </a:p>
          <a:p>
            <a:pPr indent="-381000" lvl="1" marL="685834" rtl="0" algn="l">
              <a:lnSpc>
                <a:spcPct val="90000"/>
              </a:lnSpc>
              <a:spcBef>
                <a:spcPts val="500"/>
              </a:spcBef>
              <a:spcAft>
                <a:spcPts val="0"/>
              </a:spcAft>
              <a:buSzPts val="2400"/>
              <a:buFont typeface="Calibri"/>
              <a:buChar char="•"/>
            </a:pPr>
            <a:r>
              <a:rPr lang="es"/>
              <a:t>0 hasta 2.000 metros</a:t>
            </a:r>
            <a:endParaRPr/>
          </a:p>
        </p:txBody>
      </p:sp>
      <p:pic>
        <p:nvPicPr>
          <p:cNvPr id="783" name="Google Shape;783;g2e2246deddd_1_649"/>
          <p:cNvPicPr preferRelativeResize="0"/>
          <p:nvPr/>
        </p:nvPicPr>
        <p:blipFill rotWithShape="1">
          <a:blip r:embed="rId3">
            <a:alphaModFix/>
          </a:blip>
          <a:srcRect b="0" l="0" r="0" t="0"/>
          <a:stretch/>
        </p:blipFill>
        <p:spPr>
          <a:xfrm>
            <a:off x="7596988" y="3374325"/>
            <a:ext cx="1524001" cy="833439"/>
          </a:xfrm>
          <a:prstGeom prst="rect">
            <a:avLst/>
          </a:prstGeom>
          <a:noFill/>
          <a:ln>
            <a:noFill/>
          </a:ln>
        </p:spPr>
      </p:pic>
      <p:pic>
        <p:nvPicPr>
          <p:cNvPr id="784" name="Google Shape;784;g2e2246deddd_1_649"/>
          <p:cNvPicPr preferRelativeResize="0"/>
          <p:nvPr/>
        </p:nvPicPr>
        <p:blipFill rotWithShape="1">
          <a:blip r:embed="rId4">
            <a:alphaModFix/>
          </a:blip>
          <a:srcRect b="0" l="0" r="0" t="0"/>
          <a:stretch/>
        </p:blipFill>
        <p:spPr>
          <a:xfrm>
            <a:off x="7924815" y="4508025"/>
            <a:ext cx="868364" cy="1328739"/>
          </a:xfrm>
          <a:prstGeom prst="rect">
            <a:avLst/>
          </a:prstGeom>
          <a:noFill/>
          <a:ln>
            <a:noFill/>
          </a:ln>
        </p:spPr>
      </p:pic>
      <p:grpSp>
        <p:nvGrpSpPr>
          <p:cNvPr id="785" name="Google Shape;785;g2e2246deddd_1_649"/>
          <p:cNvGrpSpPr/>
          <p:nvPr/>
        </p:nvGrpSpPr>
        <p:grpSpPr>
          <a:xfrm flipH="1">
            <a:off x="7237415" y="1828802"/>
            <a:ext cx="1825625" cy="919163"/>
            <a:chOff x="3599" y="1152"/>
            <a:chExt cx="1150" cy="579"/>
          </a:xfrm>
        </p:grpSpPr>
        <p:sp>
          <p:nvSpPr>
            <p:cNvPr id="786" name="Google Shape;786;g2e2246deddd_1_649"/>
            <p:cNvSpPr/>
            <p:nvPr/>
          </p:nvSpPr>
          <p:spPr>
            <a:xfrm>
              <a:off x="3600" y="1153"/>
              <a:ext cx="1149" cy="578"/>
            </a:xfrm>
            <a:custGeom>
              <a:rect b="b" l="l" r="r" t="t"/>
              <a:pathLst>
                <a:path extrusionOk="0" h="578" w="1149">
                  <a:moveTo>
                    <a:pt x="740" y="276"/>
                  </a:moveTo>
                  <a:lnTo>
                    <a:pt x="871" y="163"/>
                  </a:lnTo>
                  <a:lnTo>
                    <a:pt x="874" y="158"/>
                  </a:lnTo>
                  <a:lnTo>
                    <a:pt x="874" y="157"/>
                  </a:lnTo>
                  <a:lnTo>
                    <a:pt x="874" y="156"/>
                  </a:lnTo>
                  <a:lnTo>
                    <a:pt x="874" y="154"/>
                  </a:lnTo>
                  <a:lnTo>
                    <a:pt x="872" y="153"/>
                  </a:lnTo>
                  <a:lnTo>
                    <a:pt x="870" y="151"/>
                  </a:lnTo>
                  <a:lnTo>
                    <a:pt x="867" y="151"/>
                  </a:lnTo>
                  <a:lnTo>
                    <a:pt x="820" y="146"/>
                  </a:lnTo>
                  <a:lnTo>
                    <a:pt x="611" y="252"/>
                  </a:lnTo>
                  <a:lnTo>
                    <a:pt x="555" y="242"/>
                  </a:lnTo>
                  <a:lnTo>
                    <a:pt x="556" y="236"/>
                  </a:lnTo>
                  <a:lnTo>
                    <a:pt x="556" y="232"/>
                  </a:lnTo>
                  <a:lnTo>
                    <a:pt x="556" y="226"/>
                  </a:lnTo>
                  <a:lnTo>
                    <a:pt x="555" y="221"/>
                  </a:lnTo>
                  <a:lnTo>
                    <a:pt x="551" y="215"/>
                  </a:lnTo>
                  <a:lnTo>
                    <a:pt x="548" y="212"/>
                  </a:lnTo>
                  <a:lnTo>
                    <a:pt x="545" y="209"/>
                  </a:lnTo>
                  <a:lnTo>
                    <a:pt x="535" y="206"/>
                  </a:lnTo>
                  <a:lnTo>
                    <a:pt x="483" y="197"/>
                  </a:lnTo>
                  <a:lnTo>
                    <a:pt x="453" y="194"/>
                  </a:lnTo>
                  <a:lnTo>
                    <a:pt x="428" y="194"/>
                  </a:lnTo>
                  <a:lnTo>
                    <a:pt x="405" y="199"/>
                  </a:lnTo>
                  <a:lnTo>
                    <a:pt x="401" y="198"/>
                  </a:lnTo>
                  <a:lnTo>
                    <a:pt x="400" y="199"/>
                  </a:lnTo>
                  <a:lnTo>
                    <a:pt x="397" y="204"/>
                  </a:lnTo>
                  <a:lnTo>
                    <a:pt x="268" y="168"/>
                  </a:lnTo>
                  <a:lnTo>
                    <a:pt x="265" y="167"/>
                  </a:lnTo>
                  <a:lnTo>
                    <a:pt x="261" y="166"/>
                  </a:lnTo>
                  <a:lnTo>
                    <a:pt x="257" y="163"/>
                  </a:lnTo>
                  <a:lnTo>
                    <a:pt x="254" y="160"/>
                  </a:lnTo>
                  <a:lnTo>
                    <a:pt x="337" y="96"/>
                  </a:lnTo>
                  <a:lnTo>
                    <a:pt x="340" y="94"/>
                  </a:lnTo>
                  <a:lnTo>
                    <a:pt x="342" y="91"/>
                  </a:lnTo>
                  <a:lnTo>
                    <a:pt x="342" y="89"/>
                  </a:lnTo>
                  <a:lnTo>
                    <a:pt x="340" y="88"/>
                  </a:lnTo>
                  <a:lnTo>
                    <a:pt x="339" y="86"/>
                  </a:lnTo>
                  <a:lnTo>
                    <a:pt x="336" y="86"/>
                  </a:lnTo>
                  <a:lnTo>
                    <a:pt x="299" y="84"/>
                  </a:lnTo>
                  <a:lnTo>
                    <a:pt x="220" y="122"/>
                  </a:lnTo>
                  <a:lnTo>
                    <a:pt x="160" y="24"/>
                  </a:lnTo>
                  <a:lnTo>
                    <a:pt x="152" y="17"/>
                  </a:lnTo>
                  <a:lnTo>
                    <a:pt x="145" y="15"/>
                  </a:lnTo>
                  <a:lnTo>
                    <a:pt x="116" y="6"/>
                  </a:lnTo>
                  <a:lnTo>
                    <a:pt x="97" y="2"/>
                  </a:lnTo>
                  <a:lnTo>
                    <a:pt x="89" y="0"/>
                  </a:lnTo>
                  <a:lnTo>
                    <a:pt x="88" y="2"/>
                  </a:lnTo>
                  <a:lnTo>
                    <a:pt x="88" y="3"/>
                  </a:lnTo>
                  <a:lnTo>
                    <a:pt x="86" y="6"/>
                  </a:lnTo>
                  <a:lnTo>
                    <a:pt x="130" y="160"/>
                  </a:lnTo>
                  <a:lnTo>
                    <a:pt x="0" y="187"/>
                  </a:lnTo>
                  <a:lnTo>
                    <a:pt x="11" y="191"/>
                  </a:lnTo>
                  <a:lnTo>
                    <a:pt x="27" y="195"/>
                  </a:lnTo>
                  <a:lnTo>
                    <a:pt x="37" y="197"/>
                  </a:lnTo>
                  <a:lnTo>
                    <a:pt x="52" y="197"/>
                  </a:lnTo>
                  <a:lnTo>
                    <a:pt x="137" y="188"/>
                  </a:lnTo>
                  <a:lnTo>
                    <a:pt x="140" y="198"/>
                  </a:lnTo>
                  <a:lnTo>
                    <a:pt x="140" y="199"/>
                  </a:lnTo>
                  <a:lnTo>
                    <a:pt x="141" y="202"/>
                  </a:lnTo>
                  <a:lnTo>
                    <a:pt x="143" y="206"/>
                  </a:lnTo>
                  <a:lnTo>
                    <a:pt x="144" y="209"/>
                  </a:lnTo>
                  <a:lnTo>
                    <a:pt x="147" y="211"/>
                  </a:lnTo>
                  <a:lnTo>
                    <a:pt x="165" y="219"/>
                  </a:lnTo>
                  <a:lnTo>
                    <a:pt x="198" y="239"/>
                  </a:lnTo>
                  <a:lnTo>
                    <a:pt x="257" y="270"/>
                  </a:lnTo>
                  <a:lnTo>
                    <a:pt x="257" y="271"/>
                  </a:lnTo>
                  <a:lnTo>
                    <a:pt x="258" y="276"/>
                  </a:lnTo>
                  <a:lnTo>
                    <a:pt x="260" y="280"/>
                  </a:lnTo>
                  <a:lnTo>
                    <a:pt x="261" y="281"/>
                  </a:lnTo>
                  <a:lnTo>
                    <a:pt x="264" y="283"/>
                  </a:lnTo>
                  <a:lnTo>
                    <a:pt x="281" y="297"/>
                  </a:lnTo>
                  <a:lnTo>
                    <a:pt x="289" y="301"/>
                  </a:lnTo>
                  <a:lnTo>
                    <a:pt x="311" y="314"/>
                  </a:lnTo>
                  <a:lnTo>
                    <a:pt x="339" y="325"/>
                  </a:lnTo>
                  <a:lnTo>
                    <a:pt x="354" y="329"/>
                  </a:lnTo>
                  <a:lnTo>
                    <a:pt x="368" y="331"/>
                  </a:lnTo>
                  <a:lnTo>
                    <a:pt x="401" y="360"/>
                  </a:lnTo>
                  <a:lnTo>
                    <a:pt x="30" y="548"/>
                  </a:lnTo>
                  <a:lnTo>
                    <a:pt x="28" y="549"/>
                  </a:lnTo>
                  <a:lnTo>
                    <a:pt x="27" y="551"/>
                  </a:lnTo>
                  <a:lnTo>
                    <a:pt x="25" y="552"/>
                  </a:lnTo>
                  <a:lnTo>
                    <a:pt x="27" y="552"/>
                  </a:lnTo>
                  <a:lnTo>
                    <a:pt x="27" y="554"/>
                  </a:lnTo>
                  <a:lnTo>
                    <a:pt x="28" y="555"/>
                  </a:lnTo>
                  <a:lnTo>
                    <a:pt x="82" y="576"/>
                  </a:lnTo>
                  <a:lnTo>
                    <a:pt x="93" y="578"/>
                  </a:lnTo>
                  <a:lnTo>
                    <a:pt x="102" y="578"/>
                  </a:lnTo>
                  <a:lnTo>
                    <a:pt x="110" y="575"/>
                  </a:lnTo>
                  <a:lnTo>
                    <a:pt x="131" y="568"/>
                  </a:lnTo>
                  <a:lnTo>
                    <a:pt x="490" y="425"/>
                  </a:lnTo>
                  <a:lnTo>
                    <a:pt x="624" y="405"/>
                  </a:lnTo>
                  <a:lnTo>
                    <a:pt x="648" y="404"/>
                  </a:lnTo>
                  <a:lnTo>
                    <a:pt x="664" y="404"/>
                  </a:lnTo>
                  <a:lnTo>
                    <a:pt x="678" y="405"/>
                  </a:lnTo>
                  <a:lnTo>
                    <a:pt x="964" y="473"/>
                  </a:lnTo>
                  <a:lnTo>
                    <a:pt x="1049" y="486"/>
                  </a:lnTo>
                  <a:lnTo>
                    <a:pt x="1105" y="490"/>
                  </a:lnTo>
                  <a:lnTo>
                    <a:pt x="1127" y="490"/>
                  </a:lnTo>
                  <a:lnTo>
                    <a:pt x="1135" y="487"/>
                  </a:lnTo>
                  <a:lnTo>
                    <a:pt x="1141" y="486"/>
                  </a:lnTo>
                  <a:lnTo>
                    <a:pt x="1145" y="483"/>
                  </a:lnTo>
                  <a:lnTo>
                    <a:pt x="1148" y="479"/>
                  </a:lnTo>
                  <a:lnTo>
                    <a:pt x="1149" y="476"/>
                  </a:lnTo>
                  <a:lnTo>
                    <a:pt x="1149" y="472"/>
                  </a:lnTo>
                  <a:lnTo>
                    <a:pt x="1148" y="468"/>
                  </a:lnTo>
                  <a:lnTo>
                    <a:pt x="1146" y="463"/>
                  </a:lnTo>
                  <a:lnTo>
                    <a:pt x="1141" y="455"/>
                  </a:lnTo>
                  <a:lnTo>
                    <a:pt x="1128" y="439"/>
                  </a:lnTo>
                  <a:lnTo>
                    <a:pt x="1120" y="431"/>
                  </a:lnTo>
                  <a:lnTo>
                    <a:pt x="1111" y="422"/>
                  </a:lnTo>
                  <a:lnTo>
                    <a:pt x="1093" y="408"/>
                  </a:lnTo>
                  <a:lnTo>
                    <a:pt x="1073" y="394"/>
                  </a:lnTo>
                  <a:lnTo>
                    <a:pt x="1055" y="386"/>
                  </a:lnTo>
                  <a:lnTo>
                    <a:pt x="1014" y="370"/>
                  </a:lnTo>
                  <a:lnTo>
                    <a:pt x="994" y="362"/>
                  </a:lnTo>
                  <a:lnTo>
                    <a:pt x="981" y="356"/>
                  </a:lnTo>
                  <a:lnTo>
                    <a:pt x="925" y="314"/>
                  </a:lnTo>
                  <a:lnTo>
                    <a:pt x="919" y="311"/>
                  </a:lnTo>
                  <a:lnTo>
                    <a:pt x="912" y="308"/>
                  </a:lnTo>
                  <a:lnTo>
                    <a:pt x="899" y="307"/>
                  </a:lnTo>
                  <a:lnTo>
                    <a:pt x="740" y="27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87" name="Google Shape;787;g2e2246deddd_1_649"/>
            <p:cNvSpPr/>
            <p:nvPr/>
          </p:nvSpPr>
          <p:spPr>
            <a:xfrm>
              <a:off x="3599" y="1152"/>
              <a:ext cx="1149" cy="577"/>
            </a:xfrm>
            <a:custGeom>
              <a:rect b="b" l="l" r="r" t="t"/>
              <a:pathLst>
                <a:path extrusionOk="0" h="577" w="1149">
                  <a:moveTo>
                    <a:pt x="739" y="275"/>
                  </a:moveTo>
                  <a:lnTo>
                    <a:pt x="871" y="162"/>
                  </a:lnTo>
                  <a:lnTo>
                    <a:pt x="873" y="158"/>
                  </a:lnTo>
                  <a:lnTo>
                    <a:pt x="873" y="157"/>
                  </a:lnTo>
                  <a:lnTo>
                    <a:pt x="873" y="155"/>
                  </a:lnTo>
                  <a:lnTo>
                    <a:pt x="873" y="154"/>
                  </a:lnTo>
                  <a:lnTo>
                    <a:pt x="872" y="152"/>
                  </a:lnTo>
                  <a:lnTo>
                    <a:pt x="869" y="151"/>
                  </a:lnTo>
                  <a:lnTo>
                    <a:pt x="866" y="151"/>
                  </a:lnTo>
                  <a:lnTo>
                    <a:pt x="820" y="145"/>
                  </a:lnTo>
                  <a:lnTo>
                    <a:pt x="611" y="251"/>
                  </a:lnTo>
                  <a:lnTo>
                    <a:pt x="554" y="241"/>
                  </a:lnTo>
                  <a:lnTo>
                    <a:pt x="556" y="236"/>
                  </a:lnTo>
                  <a:lnTo>
                    <a:pt x="556" y="231"/>
                  </a:lnTo>
                  <a:lnTo>
                    <a:pt x="556" y="226"/>
                  </a:lnTo>
                  <a:lnTo>
                    <a:pt x="554" y="220"/>
                  </a:lnTo>
                  <a:lnTo>
                    <a:pt x="550" y="215"/>
                  </a:lnTo>
                  <a:lnTo>
                    <a:pt x="547" y="212"/>
                  </a:lnTo>
                  <a:lnTo>
                    <a:pt x="545" y="209"/>
                  </a:lnTo>
                  <a:lnTo>
                    <a:pt x="535" y="206"/>
                  </a:lnTo>
                  <a:lnTo>
                    <a:pt x="482" y="196"/>
                  </a:lnTo>
                  <a:lnTo>
                    <a:pt x="453" y="193"/>
                  </a:lnTo>
                  <a:lnTo>
                    <a:pt x="427" y="193"/>
                  </a:lnTo>
                  <a:lnTo>
                    <a:pt x="405" y="199"/>
                  </a:lnTo>
                  <a:lnTo>
                    <a:pt x="401" y="198"/>
                  </a:lnTo>
                  <a:lnTo>
                    <a:pt x="399" y="199"/>
                  </a:lnTo>
                  <a:lnTo>
                    <a:pt x="396" y="203"/>
                  </a:lnTo>
                  <a:lnTo>
                    <a:pt x="268" y="168"/>
                  </a:lnTo>
                  <a:lnTo>
                    <a:pt x="265" y="167"/>
                  </a:lnTo>
                  <a:lnTo>
                    <a:pt x="261" y="165"/>
                  </a:lnTo>
                  <a:lnTo>
                    <a:pt x="257" y="162"/>
                  </a:lnTo>
                  <a:lnTo>
                    <a:pt x="254" y="159"/>
                  </a:lnTo>
                  <a:lnTo>
                    <a:pt x="337" y="96"/>
                  </a:lnTo>
                  <a:lnTo>
                    <a:pt x="340" y="93"/>
                  </a:lnTo>
                  <a:lnTo>
                    <a:pt x="341" y="90"/>
                  </a:lnTo>
                  <a:lnTo>
                    <a:pt x="341" y="89"/>
                  </a:lnTo>
                  <a:lnTo>
                    <a:pt x="340" y="87"/>
                  </a:lnTo>
                  <a:lnTo>
                    <a:pt x="338" y="86"/>
                  </a:lnTo>
                  <a:lnTo>
                    <a:pt x="336" y="86"/>
                  </a:lnTo>
                  <a:lnTo>
                    <a:pt x="299" y="83"/>
                  </a:lnTo>
                  <a:lnTo>
                    <a:pt x="220" y="121"/>
                  </a:lnTo>
                  <a:lnTo>
                    <a:pt x="159" y="24"/>
                  </a:lnTo>
                  <a:lnTo>
                    <a:pt x="152" y="17"/>
                  </a:lnTo>
                  <a:lnTo>
                    <a:pt x="145" y="14"/>
                  </a:lnTo>
                  <a:lnTo>
                    <a:pt x="115" y="6"/>
                  </a:lnTo>
                  <a:lnTo>
                    <a:pt x="97" y="1"/>
                  </a:lnTo>
                  <a:lnTo>
                    <a:pt x="89" y="0"/>
                  </a:lnTo>
                  <a:lnTo>
                    <a:pt x="87" y="1"/>
                  </a:lnTo>
                  <a:lnTo>
                    <a:pt x="87" y="3"/>
                  </a:lnTo>
                  <a:lnTo>
                    <a:pt x="86" y="6"/>
                  </a:lnTo>
                  <a:lnTo>
                    <a:pt x="129" y="159"/>
                  </a:lnTo>
                  <a:lnTo>
                    <a:pt x="0" y="186"/>
                  </a:lnTo>
                  <a:lnTo>
                    <a:pt x="11" y="191"/>
                  </a:lnTo>
                  <a:lnTo>
                    <a:pt x="26" y="195"/>
                  </a:lnTo>
                  <a:lnTo>
                    <a:pt x="36" y="196"/>
                  </a:lnTo>
                  <a:lnTo>
                    <a:pt x="52" y="196"/>
                  </a:lnTo>
                  <a:lnTo>
                    <a:pt x="137" y="188"/>
                  </a:lnTo>
                  <a:lnTo>
                    <a:pt x="139" y="198"/>
                  </a:lnTo>
                  <a:lnTo>
                    <a:pt x="139" y="199"/>
                  </a:lnTo>
                  <a:lnTo>
                    <a:pt x="141" y="202"/>
                  </a:lnTo>
                  <a:lnTo>
                    <a:pt x="142" y="206"/>
                  </a:lnTo>
                  <a:lnTo>
                    <a:pt x="144" y="209"/>
                  </a:lnTo>
                  <a:lnTo>
                    <a:pt x="146" y="210"/>
                  </a:lnTo>
                  <a:lnTo>
                    <a:pt x="165" y="219"/>
                  </a:lnTo>
                  <a:lnTo>
                    <a:pt x="197" y="238"/>
                  </a:lnTo>
                  <a:lnTo>
                    <a:pt x="257" y="270"/>
                  </a:lnTo>
                  <a:lnTo>
                    <a:pt x="257" y="271"/>
                  </a:lnTo>
                  <a:lnTo>
                    <a:pt x="258" y="275"/>
                  </a:lnTo>
                  <a:lnTo>
                    <a:pt x="259" y="279"/>
                  </a:lnTo>
                  <a:lnTo>
                    <a:pt x="261" y="281"/>
                  </a:lnTo>
                  <a:lnTo>
                    <a:pt x="264" y="282"/>
                  </a:lnTo>
                  <a:lnTo>
                    <a:pt x="281" y="296"/>
                  </a:lnTo>
                  <a:lnTo>
                    <a:pt x="289" y="301"/>
                  </a:lnTo>
                  <a:lnTo>
                    <a:pt x="310" y="313"/>
                  </a:lnTo>
                  <a:lnTo>
                    <a:pt x="338" y="325"/>
                  </a:lnTo>
                  <a:lnTo>
                    <a:pt x="354" y="329"/>
                  </a:lnTo>
                  <a:lnTo>
                    <a:pt x="368" y="330"/>
                  </a:lnTo>
                  <a:lnTo>
                    <a:pt x="401" y="360"/>
                  </a:lnTo>
                  <a:lnTo>
                    <a:pt x="29" y="548"/>
                  </a:lnTo>
                  <a:lnTo>
                    <a:pt x="28" y="549"/>
                  </a:lnTo>
                  <a:lnTo>
                    <a:pt x="26" y="550"/>
                  </a:lnTo>
                  <a:lnTo>
                    <a:pt x="25" y="552"/>
                  </a:lnTo>
                  <a:lnTo>
                    <a:pt x="26" y="552"/>
                  </a:lnTo>
                  <a:lnTo>
                    <a:pt x="26" y="553"/>
                  </a:lnTo>
                  <a:lnTo>
                    <a:pt x="28" y="555"/>
                  </a:lnTo>
                  <a:lnTo>
                    <a:pt x="81" y="576"/>
                  </a:lnTo>
                  <a:lnTo>
                    <a:pt x="93" y="577"/>
                  </a:lnTo>
                  <a:lnTo>
                    <a:pt x="101" y="577"/>
                  </a:lnTo>
                  <a:lnTo>
                    <a:pt x="110" y="574"/>
                  </a:lnTo>
                  <a:lnTo>
                    <a:pt x="131" y="567"/>
                  </a:lnTo>
                  <a:lnTo>
                    <a:pt x="489" y="425"/>
                  </a:lnTo>
                  <a:lnTo>
                    <a:pt x="624" y="405"/>
                  </a:lnTo>
                  <a:lnTo>
                    <a:pt x="648" y="404"/>
                  </a:lnTo>
                  <a:lnTo>
                    <a:pt x="663" y="404"/>
                  </a:lnTo>
                  <a:lnTo>
                    <a:pt x="677" y="405"/>
                  </a:lnTo>
                  <a:lnTo>
                    <a:pt x="964" y="473"/>
                  </a:lnTo>
                  <a:lnTo>
                    <a:pt x="1049" y="485"/>
                  </a:lnTo>
                  <a:lnTo>
                    <a:pt x="1105" y="490"/>
                  </a:lnTo>
                  <a:lnTo>
                    <a:pt x="1126" y="490"/>
                  </a:lnTo>
                  <a:lnTo>
                    <a:pt x="1135" y="487"/>
                  </a:lnTo>
                  <a:lnTo>
                    <a:pt x="1140" y="485"/>
                  </a:lnTo>
                  <a:lnTo>
                    <a:pt x="1145" y="483"/>
                  </a:lnTo>
                  <a:lnTo>
                    <a:pt x="1147" y="478"/>
                  </a:lnTo>
                  <a:lnTo>
                    <a:pt x="1149" y="476"/>
                  </a:lnTo>
                  <a:lnTo>
                    <a:pt x="1149" y="471"/>
                  </a:lnTo>
                  <a:lnTo>
                    <a:pt x="1147" y="467"/>
                  </a:lnTo>
                  <a:lnTo>
                    <a:pt x="1146" y="463"/>
                  </a:lnTo>
                  <a:lnTo>
                    <a:pt x="1140" y="454"/>
                  </a:lnTo>
                  <a:lnTo>
                    <a:pt x="1128" y="439"/>
                  </a:lnTo>
                  <a:lnTo>
                    <a:pt x="1119" y="430"/>
                  </a:lnTo>
                  <a:lnTo>
                    <a:pt x="1111" y="422"/>
                  </a:lnTo>
                  <a:lnTo>
                    <a:pt x="1092" y="408"/>
                  </a:lnTo>
                  <a:lnTo>
                    <a:pt x="1073" y="394"/>
                  </a:lnTo>
                  <a:lnTo>
                    <a:pt x="1054" y="385"/>
                  </a:lnTo>
                  <a:lnTo>
                    <a:pt x="1013" y="370"/>
                  </a:lnTo>
                  <a:lnTo>
                    <a:pt x="993" y="361"/>
                  </a:lnTo>
                  <a:lnTo>
                    <a:pt x="981" y="356"/>
                  </a:lnTo>
                  <a:lnTo>
                    <a:pt x="924" y="313"/>
                  </a:lnTo>
                  <a:lnTo>
                    <a:pt x="919" y="310"/>
                  </a:lnTo>
                  <a:lnTo>
                    <a:pt x="912" y="308"/>
                  </a:lnTo>
                  <a:lnTo>
                    <a:pt x="899" y="306"/>
                  </a:lnTo>
                  <a:lnTo>
                    <a:pt x="739" y="275"/>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88" name="Google Shape;788;g2e2246deddd_1_649"/>
            <p:cNvSpPr/>
            <p:nvPr/>
          </p:nvSpPr>
          <p:spPr>
            <a:xfrm>
              <a:off x="3716" y="1537"/>
              <a:ext cx="511" cy="184"/>
            </a:xfrm>
            <a:custGeom>
              <a:rect b="b" l="l" r="r" t="t"/>
              <a:pathLst>
                <a:path extrusionOk="0" h="184" w="511">
                  <a:moveTo>
                    <a:pt x="15" y="184"/>
                  </a:moveTo>
                  <a:lnTo>
                    <a:pt x="374" y="41"/>
                  </a:lnTo>
                  <a:lnTo>
                    <a:pt x="508" y="21"/>
                  </a:lnTo>
                  <a:lnTo>
                    <a:pt x="509" y="21"/>
                  </a:lnTo>
                  <a:lnTo>
                    <a:pt x="509" y="20"/>
                  </a:lnTo>
                  <a:lnTo>
                    <a:pt x="511" y="19"/>
                  </a:lnTo>
                  <a:lnTo>
                    <a:pt x="511" y="16"/>
                  </a:lnTo>
                  <a:lnTo>
                    <a:pt x="509" y="12"/>
                  </a:lnTo>
                  <a:lnTo>
                    <a:pt x="508" y="9"/>
                  </a:lnTo>
                  <a:lnTo>
                    <a:pt x="505" y="6"/>
                  </a:lnTo>
                  <a:lnTo>
                    <a:pt x="500" y="2"/>
                  </a:lnTo>
                  <a:lnTo>
                    <a:pt x="492" y="0"/>
                  </a:lnTo>
                  <a:lnTo>
                    <a:pt x="364" y="26"/>
                  </a:lnTo>
                  <a:lnTo>
                    <a:pt x="0" y="175"/>
                  </a:lnTo>
                  <a:lnTo>
                    <a:pt x="8" y="175"/>
                  </a:lnTo>
                  <a:lnTo>
                    <a:pt x="14" y="177"/>
                  </a:lnTo>
                  <a:lnTo>
                    <a:pt x="17" y="178"/>
                  </a:lnTo>
                  <a:lnTo>
                    <a:pt x="18" y="179"/>
                  </a:lnTo>
                  <a:lnTo>
                    <a:pt x="17" y="181"/>
                  </a:lnTo>
                  <a:lnTo>
                    <a:pt x="15" y="184"/>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89" name="Google Shape;789;g2e2246deddd_1_649"/>
            <p:cNvSpPr/>
            <p:nvPr/>
          </p:nvSpPr>
          <p:spPr>
            <a:xfrm>
              <a:off x="3713" y="1534"/>
              <a:ext cx="511" cy="184"/>
            </a:xfrm>
            <a:custGeom>
              <a:rect b="b" l="l" r="r" t="t"/>
              <a:pathLst>
                <a:path extrusionOk="0" h="184" w="511">
                  <a:moveTo>
                    <a:pt x="15" y="184"/>
                  </a:moveTo>
                  <a:lnTo>
                    <a:pt x="374" y="41"/>
                  </a:lnTo>
                  <a:lnTo>
                    <a:pt x="508" y="22"/>
                  </a:lnTo>
                  <a:lnTo>
                    <a:pt x="510" y="22"/>
                  </a:lnTo>
                  <a:lnTo>
                    <a:pt x="510" y="20"/>
                  </a:lnTo>
                  <a:lnTo>
                    <a:pt x="511" y="19"/>
                  </a:lnTo>
                  <a:lnTo>
                    <a:pt x="511" y="16"/>
                  </a:lnTo>
                  <a:lnTo>
                    <a:pt x="510" y="12"/>
                  </a:lnTo>
                  <a:lnTo>
                    <a:pt x="508" y="9"/>
                  </a:lnTo>
                  <a:lnTo>
                    <a:pt x="505" y="6"/>
                  </a:lnTo>
                  <a:lnTo>
                    <a:pt x="500" y="2"/>
                  </a:lnTo>
                  <a:lnTo>
                    <a:pt x="493" y="0"/>
                  </a:lnTo>
                  <a:lnTo>
                    <a:pt x="364" y="26"/>
                  </a:lnTo>
                  <a:lnTo>
                    <a:pt x="0" y="175"/>
                  </a:lnTo>
                  <a:lnTo>
                    <a:pt x="8" y="175"/>
                  </a:lnTo>
                  <a:lnTo>
                    <a:pt x="14" y="177"/>
                  </a:lnTo>
                  <a:lnTo>
                    <a:pt x="17" y="178"/>
                  </a:lnTo>
                  <a:lnTo>
                    <a:pt x="18" y="180"/>
                  </a:lnTo>
                  <a:lnTo>
                    <a:pt x="17" y="181"/>
                  </a:lnTo>
                  <a:lnTo>
                    <a:pt x="15" y="184"/>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0" name="Google Shape;790;g2e2246deddd_1_649"/>
            <p:cNvSpPr/>
            <p:nvPr/>
          </p:nvSpPr>
          <p:spPr>
            <a:xfrm>
              <a:off x="4028" y="1347"/>
              <a:ext cx="107" cy="12"/>
            </a:xfrm>
            <a:custGeom>
              <a:rect b="b" l="l" r="r" t="t"/>
              <a:pathLst>
                <a:path extrusionOk="0" h="12" w="107">
                  <a:moveTo>
                    <a:pt x="107" y="12"/>
                  </a:moveTo>
                  <a:lnTo>
                    <a:pt x="55" y="3"/>
                  </a:lnTo>
                  <a:lnTo>
                    <a:pt x="25" y="0"/>
                  </a:lnTo>
                  <a:lnTo>
                    <a:pt x="0" y="0"/>
                  </a:lnTo>
                  <a:lnTo>
                    <a:pt x="107" y="1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1" name="Google Shape;791;g2e2246deddd_1_649"/>
            <p:cNvSpPr/>
            <p:nvPr/>
          </p:nvSpPr>
          <p:spPr>
            <a:xfrm>
              <a:off x="4025" y="1344"/>
              <a:ext cx="107" cy="13"/>
            </a:xfrm>
            <a:custGeom>
              <a:rect b="b" l="l" r="r" t="t"/>
              <a:pathLst>
                <a:path extrusionOk="0" h="13" w="107">
                  <a:moveTo>
                    <a:pt x="107" y="13"/>
                  </a:moveTo>
                  <a:lnTo>
                    <a:pt x="55" y="3"/>
                  </a:lnTo>
                  <a:lnTo>
                    <a:pt x="25" y="0"/>
                  </a:lnTo>
                  <a:lnTo>
                    <a:pt x="0" y="0"/>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2" name="Google Shape;792;g2e2246deddd_1_649"/>
            <p:cNvSpPr/>
            <p:nvPr/>
          </p:nvSpPr>
          <p:spPr>
            <a:xfrm>
              <a:off x="3997" y="1347"/>
              <a:ext cx="31" cy="17"/>
            </a:xfrm>
            <a:custGeom>
              <a:rect b="b" l="l" r="r" t="t"/>
              <a:pathLst>
                <a:path extrusionOk="0" h="17" w="31">
                  <a:moveTo>
                    <a:pt x="0" y="10"/>
                  </a:moveTo>
                  <a:lnTo>
                    <a:pt x="3" y="5"/>
                  </a:lnTo>
                  <a:lnTo>
                    <a:pt x="4" y="4"/>
                  </a:lnTo>
                  <a:lnTo>
                    <a:pt x="8" y="5"/>
                  </a:lnTo>
                  <a:lnTo>
                    <a:pt x="31" y="0"/>
                  </a:lnTo>
                  <a:lnTo>
                    <a:pt x="27" y="3"/>
                  </a:lnTo>
                  <a:lnTo>
                    <a:pt x="24" y="7"/>
                  </a:lnTo>
                  <a:lnTo>
                    <a:pt x="22" y="11"/>
                  </a:lnTo>
                  <a:lnTo>
                    <a:pt x="22" y="17"/>
                  </a:lnTo>
                  <a:lnTo>
                    <a:pt x="0" y="10"/>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3" name="Google Shape;793;g2e2246deddd_1_649"/>
            <p:cNvSpPr/>
            <p:nvPr/>
          </p:nvSpPr>
          <p:spPr>
            <a:xfrm>
              <a:off x="3994" y="1344"/>
              <a:ext cx="31" cy="17"/>
            </a:xfrm>
            <a:custGeom>
              <a:rect b="b" l="l" r="r" t="t"/>
              <a:pathLst>
                <a:path extrusionOk="0" h="17" w="31">
                  <a:moveTo>
                    <a:pt x="0" y="10"/>
                  </a:moveTo>
                  <a:lnTo>
                    <a:pt x="3" y="6"/>
                  </a:lnTo>
                  <a:lnTo>
                    <a:pt x="4" y="4"/>
                  </a:lnTo>
                  <a:lnTo>
                    <a:pt x="8" y="6"/>
                  </a:lnTo>
                  <a:lnTo>
                    <a:pt x="31" y="0"/>
                  </a:lnTo>
                  <a:lnTo>
                    <a:pt x="27" y="3"/>
                  </a:lnTo>
                  <a:lnTo>
                    <a:pt x="24" y="7"/>
                  </a:lnTo>
                  <a:lnTo>
                    <a:pt x="22" y="11"/>
                  </a:lnTo>
                  <a:lnTo>
                    <a:pt x="22" y="17"/>
                  </a:lnTo>
                  <a:lnTo>
                    <a:pt x="0" y="10"/>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4" name="Google Shape;794;g2e2246deddd_1_649"/>
            <p:cNvSpPr/>
            <p:nvPr/>
          </p:nvSpPr>
          <p:spPr>
            <a:xfrm>
              <a:off x="4121" y="1361"/>
              <a:ext cx="35" cy="34"/>
            </a:xfrm>
            <a:custGeom>
              <a:rect b="b" l="l" r="r" t="t"/>
              <a:pathLst>
                <a:path extrusionOk="0" h="34" w="35">
                  <a:moveTo>
                    <a:pt x="34" y="34"/>
                  </a:moveTo>
                  <a:lnTo>
                    <a:pt x="35" y="29"/>
                  </a:lnTo>
                  <a:lnTo>
                    <a:pt x="35" y="24"/>
                  </a:lnTo>
                  <a:lnTo>
                    <a:pt x="35" y="20"/>
                  </a:lnTo>
                  <a:lnTo>
                    <a:pt x="34" y="14"/>
                  </a:lnTo>
                  <a:lnTo>
                    <a:pt x="31" y="8"/>
                  </a:lnTo>
                  <a:lnTo>
                    <a:pt x="25" y="3"/>
                  </a:lnTo>
                  <a:lnTo>
                    <a:pt x="17" y="0"/>
                  </a:lnTo>
                  <a:lnTo>
                    <a:pt x="15" y="0"/>
                  </a:lnTo>
                  <a:lnTo>
                    <a:pt x="13" y="1"/>
                  </a:lnTo>
                  <a:lnTo>
                    <a:pt x="10" y="3"/>
                  </a:lnTo>
                  <a:lnTo>
                    <a:pt x="7" y="6"/>
                  </a:lnTo>
                  <a:lnTo>
                    <a:pt x="4" y="10"/>
                  </a:lnTo>
                  <a:lnTo>
                    <a:pt x="3" y="14"/>
                  </a:lnTo>
                  <a:lnTo>
                    <a:pt x="1" y="20"/>
                  </a:lnTo>
                  <a:lnTo>
                    <a:pt x="0" y="27"/>
                  </a:lnTo>
                  <a:lnTo>
                    <a:pt x="34" y="34"/>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5" name="Google Shape;795;g2e2246deddd_1_649"/>
            <p:cNvSpPr/>
            <p:nvPr/>
          </p:nvSpPr>
          <p:spPr>
            <a:xfrm>
              <a:off x="4118" y="1358"/>
              <a:ext cx="35" cy="34"/>
            </a:xfrm>
            <a:custGeom>
              <a:rect b="b" l="l" r="r" t="t"/>
              <a:pathLst>
                <a:path extrusionOk="0" h="34" w="35">
                  <a:moveTo>
                    <a:pt x="34" y="34"/>
                  </a:moveTo>
                  <a:lnTo>
                    <a:pt x="35" y="30"/>
                  </a:lnTo>
                  <a:lnTo>
                    <a:pt x="35" y="24"/>
                  </a:lnTo>
                  <a:lnTo>
                    <a:pt x="35" y="20"/>
                  </a:lnTo>
                  <a:lnTo>
                    <a:pt x="34" y="14"/>
                  </a:lnTo>
                  <a:lnTo>
                    <a:pt x="31" y="9"/>
                  </a:lnTo>
                  <a:lnTo>
                    <a:pt x="26" y="3"/>
                  </a:lnTo>
                  <a:lnTo>
                    <a:pt x="17" y="0"/>
                  </a:lnTo>
                  <a:lnTo>
                    <a:pt x="16" y="0"/>
                  </a:lnTo>
                  <a:lnTo>
                    <a:pt x="13" y="1"/>
                  </a:lnTo>
                  <a:lnTo>
                    <a:pt x="10" y="3"/>
                  </a:lnTo>
                  <a:lnTo>
                    <a:pt x="7" y="6"/>
                  </a:lnTo>
                  <a:lnTo>
                    <a:pt x="4" y="10"/>
                  </a:lnTo>
                  <a:lnTo>
                    <a:pt x="3" y="14"/>
                  </a:lnTo>
                  <a:lnTo>
                    <a:pt x="2" y="20"/>
                  </a:lnTo>
                  <a:lnTo>
                    <a:pt x="0" y="27"/>
                  </a:lnTo>
                  <a:lnTo>
                    <a:pt x="34" y="34"/>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6" name="Google Shape;796;g2e2246deddd_1_649"/>
            <p:cNvSpPr/>
            <p:nvPr/>
          </p:nvSpPr>
          <p:spPr>
            <a:xfrm>
              <a:off x="3648" y="1326"/>
              <a:ext cx="172" cy="22"/>
            </a:xfrm>
            <a:custGeom>
              <a:rect b="b" l="l" r="r" t="t"/>
              <a:pathLst>
                <a:path extrusionOk="0" h="22" w="172">
                  <a:moveTo>
                    <a:pt x="165" y="0"/>
                  </a:moveTo>
                  <a:lnTo>
                    <a:pt x="169" y="1"/>
                  </a:lnTo>
                  <a:lnTo>
                    <a:pt x="172" y="2"/>
                  </a:lnTo>
                  <a:lnTo>
                    <a:pt x="172" y="4"/>
                  </a:lnTo>
                  <a:lnTo>
                    <a:pt x="171" y="5"/>
                  </a:lnTo>
                  <a:lnTo>
                    <a:pt x="168" y="7"/>
                  </a:lnTo>
                  <a:lnTo>
                    <a:pt x="10" y="22"/>
                  </a:lnTo>
                  <a:lnTo>
                    <a:pt x="0" y="21"/>
                  </a:lnTo>
                  <a:lnTo>
                    <a:pt x="165" y="0"/>
                  </a:lnTo>
                  <a:close/>
                </a:path>
              </a:pathLst>
            </a:custGeom>
            <a:solidFill>
              <a:srgbClr val="FF33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7" name="Google Shape;797;g2e2246deddd_1_649"/>
            <p:cNvSpPr/>
            <p:nvPr/>
          </p:nvSpPr>
          <p:spPr>
            <a:xfrm>
              <a:off x="3847" y="1245"/>
              <a:ext cx="89" cy="65"/>
            </a:xfrm>
            <a:custGeom>
              <a:rect b="b" l="l" r="r" t="t"/>
              <a:pathLst>
                <a:path extrusionOk="0" h="65" w="89">
                  <a:moveTo>
                    <a:pt x="7" y="65"/>
                  </a:moveTo>
                  <a:lnTo>
                    <a:pt x="89" y="2"/>
                  </a:lnTo>
                  <a:lnTo>
                    <a:pt x="89" y="0"/>
                  </a:lnTo>
                  <a:lnTo>
                    <a:pt x="83" y="2"/>
                  </a:lnTo>
                  <a:lnTo>
                    <a:pt x="0" y="59"/>
                  </a:lnTo>
                  <a:lnTo>
                    <a:pt x="7" y="65"/>
                  </a:lnTo>
                  <a:close/>
                </a:path>
              </a:pathLst>
            </a:custGeom>
            <a:solidFill>
              <a:srgbClr val="FF33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8" name="Google Shape;798;g2e2246deddd_1_649"/>
            <p:cNvSpPr/>
            <p:nvPr/>
          </p:nvSpPr>
          <p:spPr>
            <a:xfrm>
              <a:off x="3820" y="1275"/>
              <a:ext cx="33" cy="35"/>
            </a:xfrm>
            <a:custGeom>
              <a:rect b="b" l="l" r="r" t="t"/>
              <a:pathLst>
                <a:path extrusionOk="0" h="35" w="33">
                  <a:moveTo>
                    <a:pt x="33" y="35"/>
                  </a:moveTo>
                  <a:lnTo>
                    <a:pt x="26" y="28"/>
                  </a:lnTo>
                  <a:lnTo>
                    <a:pt x="14" y="15"/>
                  </a:lnTo>
                  <a:lnTo>
                    <a:pt x="0" y="0"/>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99" name="Google Shape;799;g2e2246deddd_1_649"/>
            <p:cNvSpPr/>
            <p:nvPr/>
          </p:nvSpPr>
          <p:spPr>
            <a:xfrm>
              <a:off x="4323" y="1313"/>
              <a:ext cx="148" cy="116"/>
            </a:xfrm>
            <a:custGeom>
              <a:rect b="b" l="l" r="r" t="t"/>
              <a:pathLst>
                <a:path extrusionOk="0" h="116" w="148">
                  <a:moveTo>
                    <a:pt x="17" y="116"/>
                  </a:moveTo>
                  <a:lnTo>
                    <a:pt x="148" y="3"/>
                  </a:lnTo>
                  <a:lnTo>
                    <a:pt x="148" y="1"/>
                  </a:lnTo>
                  <a:lnTo>
                    <a:pt x="147" y="1"/>
                  </a:lnTo>
                  <a:lnTo>
                    <a:pt x="144" y="0"/>
                  </a:lnTo>
                  <a:lnTo>
                    <a:pt x="135" y="0"/>
                  </a:lnTo>
                  <a:lnTo>
                    <a:pt x="0" y="111"/>
                  </a:lnTo>
                  <a:lnTo>
                    <a:pt x="17" y="116"/>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0" name="Google Shape;800;g2e2246deddd_1_649"/>
            <p:cNvSpPr/>
            <p:nvPr/>
          </p:nvSpPr>
          <p:spPr>
            <a:xfrm>
              <a:off x="4321" y="1311"/>
              <a:ext cx="149" cy="116"/>
            </a:xfrm>
            <a:custGeom>
              <a:rect b="b" l="l" r="r" t="t"/>
              <a:pathLst>
                <a:path extrusionOk="0" h="116" w="149">
                  <a:moveTo>
                    <a:pt x="17" y="116"/>
                  </a:moveTo>
                  <a:lnTo>
                    <a:pt x="149" y="3"/>
                  </a:lnTo>
                  <a:lnTo>
                    <a:pt x="149" y="2"/>
                  </a:lnTo>
                  <a:lnTo>
                    <a:pt x="147" y="2"/>
                  </a:lnTo>
                  <a:lnTo>
                    <a:pt x="144" y="0"/>
                  </a:lnTo>
                  <a:lnTo>
                    <a:pt x="136" y="0"/>
                  </a:lnTo>
                  <a:lnTo>
                    <a:pt x="0" y="112"/>
                  </a:lnTo>
                  <a:lnTo>
                    <a:pt x="17" y="116"/>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1" name="Google Shape;801;g2e2246deddd_1_649"/>
            <p:cNvSpPr/>
            <p:nvPr/>
          </p:nvSpPr>
          <p:spPr>
            <a:xfrm>
              <a:off x="3995" y="1355"/>
              <a:ext cx="158" cy="38"/>
            </a:xfrm>
            <a:custGeom>
              <a:rect b="b" l="l" r="r" t="t"/>
              <a:pathLst>
                <a:path extrusionOk="0" h="38" w="158">
                  <a:moveTo>
                    <a:pt x="0" y="0"/>
                  </a:moveTo>
                  <a:lnTo>
                    <a:pt x="93" y="26"/>
                  </a:lnTo>
                  <a:lnTo>
                    <a:pt x="158" y="38"/>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2" name="Google Shape;802;g2e2246deddd_1_649"/>
            <p:cNvSpPr/>
            <p:nvPr/>
          </p:nvSpPr>
          <p:spPr>
            <a:xfrm>
              <a:off x="3728" y="1310"/>
              <a:ext cx="89" cy="30"/>
            </a:xfrm>
            <a:custGeom>
              <a:rect b="b" l="l" r="r" t="t"/>
              <a:pathLst>
                <a:path extrusionOk="0" h="30" w="89">
                  <a:moveTo>
                    <a:pt x="0" y="1"/>
                  </a:moveTo>
                  <a:lnTo>
                    <a:pt x="13" y="0"/>
                  </a:lnTo>
                  <a:lnTo>
                    <a:pt x="47" y="6"/>
                  </a:lnTo>
                  <a:lnTo>
                    <a:pt x="71" y="10"/>
                  </a:lnTo>
                  <a:lnTo>
                    <a:pt x="80" y="13"/>
                  </a:lnTo>
                  <a:lnTo>
                    <a:pt x="84" y="14"/>
                  </a:lnTo>
                  <a:lnTo>
                    <a:pt x="88" y="16"/>
                  </a:lnTo>
                  <a:lnTo>
                    <a:pt x="89" y="17"/>
                  </a:lnTo>
                  <a:lnTo>
                    <a:pt x="89" y="18"/>
                  </a:lnTo>
                  <a:lnTo>
                    <a:pt x="87" y="20"/>
                  </a:lnTo>
                  <a:lnTo>
                    <a:pt x="8" y="30"/>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3" name="Google Shape;803;g2e2246deddd_1_649"/>
            <p:cNvSpPr/>
            <p:nvPr/>
          </p:nvSpPr>
          <p:spPr>
            <a:xfrm>
              <a:off x="3856" y="1403"/>
              <a:ext cx="168" cy="79"/>
            </a:xfrm>
            <a:custGeom>
              <a:rect b="b" l="l" r="r" t="t"/>
              <a:pathLst>
                <a:path extrusionOk="0" h="79" w="168">
                  <a:moveTo>
                    <a:pt x="0" y="19"/>
                  </a:moveTo>
                  <a:lnTo>
                    <a:pt x="1" y="11"/>
                  </a:lnTo>
                  <a:lnTo>
                    <a:pt x="5" y="6"/>
                  </a:lnTo>
                  <a:lnTo>
                    <a:pt x="7" y="3"/>
                  </a:lnTo>
                  <a:lnTo>
                    <a:pt x="11" y="2"/>
                  </a:lnTo>
                  <a:lnTo>
                    <a:pt x="14" y="0"/>
                  </a:lnTo>
                  <a:lnTo>
                    <a:pt x="18" y="0"/>
                  </a:lnTo>
                  <a:lnTo>
                    <a:pt x="36" y="0"/>
                  </a:lnTo>
                  <a:lnTo>
                    <a:pt x="100" y="7"/>
                  </a:lnTo>
                  <a:lnTo>
                    <a:pt x="142" y="17"/>
                  </a:lnTo>
                  <a:lnTo>
                    <a:pt x="155" y="21"/>
                  </a:lnTo>
                  <a:lnTo>
                    <a:pt x="159" y="23"/>
                  </a:lnTo>
                  <a:lnTo>
                    <a:pt x="162" y="26"/>
                  </a:lnTo>
                  <a:lnTo>
                    <a:pt x="165" y="30"/>
                  </a:lnTo>
                  <a:lnTo>
                    <a:pt x="168" y="34"/>
                  </a:lnTo>
                  <a:lnTo>
                    <a:pt x="168" y="41"/>
                  </a:lnTo>
                  <a:lnTo>
                    <a:pt x="168" y="47"/>
                  </a:lnTo>
                  <a:lnTo>
                    <a:pt x="168" y="52"/>
                  </a:lnTo>
                  <a:lnTo>
                    <a:pt x="165" y="61"/>
                  </a:lnTo>
                  <a:lnTo>
                    <a:pt x="162" y="65"/>
                  </a:lnTo>
                  <a:lnTo>
                    <a:pt x="158" y="69"/>
                  </a:lnTo>
                  <a:lnTo>
                    <a:pt x="153" y="72"/>
                  </a:lnTo>
                  <a:lnTo>
                    <a:pt x="146" y="75"/>
                  </a:lnTo>
                  <a:lnTo>
                    <a:pt x="122" y="78"/>
                  </a:lnTo>
                  <a:lnTo>
                    <a:pt x="111" y="79"/>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4" name="Google Shape;804;g2e2246deddd_1_649"/>
            <p:cNvSpPr/>
            <p:nvPr/>
          </p:nvSpPr>
          <p:spPr>
            <a:xfrm>
              <a:off x="3857" y="1405"/>
              <a:ext cx="37" cy="49"/>
            </a:xfrm>
            <a:custGeom>
              <a:rect b="b" l="l" r="r" t="t"/>
              <a:pathLst>
                <a:path extrusionOk="0" h="49" w="37">
                  <a:moveTo>
                    <a:pt x="0" y="18"/>
                  </a:moveTo>
                  <a:lnTo>
                    <a:pt x="1" y="11"/>
                  </a:lnTo>
                  <a:lnTo>
                    <a:pt x="6" y="5"/>
                  </a:lnTo>
                  <a:lnTo>
                    <a:pt x="7" y="2"/>
                  </a:lnTo>
                  <a:lnTo>
                    <a:pt x="11" y="1"/>
                  </a:lnTo>
                  <a:lnTo>
                    <a:pt x="14" y="0"/>
                  </a:lnTo>
                  <a:lnTo>
                    <a:pt x="18" y="0"/>
                  </a:lnTo>
                  <a:lnTo>
                    <a:pt x="37" y="0"/>
                  </a:lnTo>
                  <a:lnTo>
                    <a:pt x="35" y="0"/>
                  </a:lnTo>
                  <a:lnTo>
                    <a:pt x="32" y="2"/>
                  </a:lnTo>
                  <a:lnTo>
                    <a:pt x="28" y="8"/>
                  </a:lnTo>
                  <a:lnTo>
                    <a:pt x="27" y="15"/>
                  </a:lnTo>
                  <a:lnTo>
                    <a:pt x="25" y="22"/>
                  </a:lnTo>
                  <a:lnTo>
                    <a:pt x="27" y="36"/>
                  </a:lnTo>
                  <a:lnTo>
                    <a:pt x="28" y="42"/>
                  </a:lnTo>
                  <a:lnTo>
                    <a:pt x="30" y="49"/>
                  </a:lnTo>
                  <a:lnTo>
                    <a:pt x="24" y="45"/>
                  </a:lnTo>
                  <a:lnTo>
                    <a:pt x="7" y="32"/>
                  </a:lnTo>
                  <a:lnTo>
                    <a:pt x="4" y="31"/>
                  </a:lnTo>
                  <a:lnTo>
                    <a:pt x="3" y="26"/>
                  </a:lnTo>
                  <a:lnTo>
                    <a:pt x="1" y="22"/>
                  </a:lnTo>
                  <a:lnTo>
                    <a:pt x="0" y="18"/>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5" name="Google Shape;805;g2e2246deddd_1_649"/>
            <p:cNvSpPr/>
            <p:nvPr/>
          </p:nvSpPr>
          <p:spPr>
            <a:xfrm>
              <a:off x="3856" y="1403"/>
              <a:ext cx="36" cy="50"/>
            </a:xfrm>
            <a:custGeom>
              <a:rect b="b" l="l" r="r" t="t"/>
              <a:pathLst>
                <a:path extrusionOk="0" h="50" w="36">
                  <a:moveTo>
                    <a:pt x="0" y="19"/>
                  </a:moveTo>
                  <a:lnTo>
                    <a:pt x="1" y="11"/>
                  </a:lnTo>
                  <a:lnTo>
                    <a:pt x="5" y="6"/>
                  </a:lnTo>
                  <a:lnTo>
                    <a:pt x="7" y="3"/>
                  </a:lnTo>
                  <a:lnTo>
                    <a:pt x="11" y="2"/>
                  </a:lnTo>
                  <a:lnTo>
                    <a:pt x="14" y="0"/>
                  </a:lnTo>
                  <a:lnTo>
                    <a:pt x="18" y="0"/>
                  </a:lnTo>
                  <a:lnTo>
                    <a:pt x="36" y="0"/>
                  </a:lnTo>
                  <a:lnTo>
                    <a:pt x="35" y="0"/>
                  </a:lnTo>
                  <a:lnTo>
                    <a:pt x="32" y="3"/>
                  </a:lnTo>
                  <a:lnTo>
                    <a:pt x="28" y="9"/>
                  </a:lnTo>
                  <a:lnTo>
                    <a:pt x="26" y="16"/>
                  </a:lnTo>
                  <a:lnTo>
                    <a:pt x="25" y="23"/>
                  </a:lnTo>
                  <a:lnTo>
                    <a:pt x="26" y="37"/>
                  </a:lnTo>
                  <a:lnTo>
                    <a:pt x="28" y="43"/>
                  </a:lnTo>
                  <a:lnTo>
                    <a:pt x="29" y="50"/>
                  </a:lnTo>
                  <a:lnTo>
                    <a:pt x="24" y="45"/>
                  </a:lnTo>
                  <a:lnTo>
                    <a:pt x="7" y="33"/>
                  </a:lnTo>
                  <a:lnTo>
                    <a:pt x="4" y="31"/>
                  </a:lnTo>
                  <a:lnTo>
                    <a:pt x="2" y="27"/>
                  </a:lnTo>
                  <a:lnTo>
                    <a:pt x="1" y="23"/>
                  </a:lnTo>
                  <a:lnTo>
                    <a:pt x="0" y="19"/>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6" name="Google Shape;806;g2e2246deddd_1_649"/>
            <p:cNvSpPr/>
            <p:nvPr/>
          </p:nvSpPr>
          <p:spPr>
            <a:xfrm>
              <a:off x="3985" y="1424"/>
              <a:ext cx="40" cy="55"/>
            </a:xfrm>
            <a:custGeom>
              <a:rect b="b" l="l" r="r" t="t"/>
              <a:pathLst>
                <a:path extrusionOk="0" h="55" w="40">
                  <a:moveTo>
                    <a:pt x="19" y="55"/>
                  </a:moveTo>
                  <a:lnTo>
                    <a:pt x="26" y="53"/>
                  </a:lnTo>
                  <a:lnTo>
                    <a:pt x="30" y="50"/>
                  </a:lnTo>
                  <a:lnTo>
                    <a:pt x="34" y="46"/>
                  </a:lnTo>
                  <a:lnTo>
                    <a:pt x="37" y="41"/>
                  </a:lnTo>
                  <a:lnTo>
                    <a:pt x="40" y="33"/>
                  </a:lnTo>
                  <a:lnTo>
                    <a:pt x="40" y="27"/>
                  </a:lnTo>
                  <a:lnTo>
                    <a:pt x="40" y="22"/>
                  </a:lnTo>
                  <a:lnTo>
                    <a:pt x="40" y="14"/>
                  </a:lnTo>
                  <a:lnTo>
                    <a:pt x="37" y="10"/>
                  </a:lnTo>
                  <a:lnTo>
                    <a:pt x="34" y="6"/>
                  </a:lnTo>
                  <a:lnTo>
                    <a:pt x="33" y="5"/>
                  </a:lnTo>
                  <a:lnTo>
                    <a:pt x="30" y="3"/>
                  </a:lnTo>
                  <a:lnTo>
                    <a:pt x="22" y="0"/>
                  </a:lnTo>
                  <a:lnTo>
                    <a:pt x="17" y="0"/>
                  </a:lnTo>
                  <a:lnTo>
                    <a:pt x="12" y="3"/>
                  </a:lnTo>
                  <a:lnTo>
                    <a:pt x="9" y="6"/>
                  </a:lnTo>
                  <a:lnTo>
                    <a:pt x="6" y="10"/>
                  </a:lnTo>
                  <a:lnTo>
                    <a:pt x="3" y="14"/>
                  </a:lnTo>
                  <a:lnTo>
                    <a:pt x="2" y="19"/>
                  </a:lnTo>
                  <a:lnTo>
                    <a:pt x="0" y="30"/>
                  </a:lnTo>
                  <a:lnTo>
                    <a:pt x="2" y="40"/>
                  </a:lnTo>
                  <a:lnTo>
                    <a:pt x="3" y="44"/>
                  </a:lnTo>
                  <a:lnTo>
                    <a:pt x="5" y="48"/>
                  </a:lnTo>
                  <a:lnTo>
                    <a:pt x="6" y="51"/>
                  </a:lnTo>
                  <a:lnTo>
                    <a:pt x="10" y="54"/>
                  </a:lnTo>
                  <a:lnTo>
                    <a:pt x="13" y="55"/>
                  </a:lnTo>
                  <a:lnTo>
                    <a:pt x="19" y="55"/>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7" name="Google Shape;807;g2e2246deddd_1_649"/>
            <p:cNvSpPr/>
            <p:nvPr/>
          </p:nvSpPr>
          <p:spPr>
            <a:xfrm>
              <a:off x="3983" y="1422"/>
              <a:ext cx="39" cy="55"/>
            </a:xfrm>
            <a:custGeom>
              <a:rect b="b" l="l" r="r" t="t"/>
              <a:pathLst>
                <a:path extrusionOk="0" h="55" w="39">
                  <a:moveTo>
                    <a:pt x="18" y="55"/>
                  </a:moveTo>
                  <a:lnTo>
                    <a:pt x="25" y="52"/>
                  </a:lnTo>
                  <a:lnTo>
                    <a:pt x="29" y="49"/>
                  </a:lnTo>
                  <a:lnTo>
                    <a:pt x="33" y="45"/>
                  </a:lnTo>
                  <a:lnTo>
                    <a:pt x="36" y="40"/>
                  </a:lnTo>
                  <a:lnTo>
                    <a:pt x="39" y="32"/>
                  </a:lnTo>
                  <a:lnTo>
                    <a:pt x="39" y="26"/>
                  </a:lnTo>
                  <a:lnTo>
                    <a:pt x="39" y="21"/>
                  </a:lnTo>
                  <a:lnTo>
                    <a:pt x="39" y="14"/>
                  </a:lnTo>
                  <a:lnTo>
                    <a:pt x="36" y="9"/>
                  </a:lnTo>
                  <a:lnTo>
                    <a:pt x="33" y="5"/>
                  </a:lnTo>
                  <a:lnTo>
                    <a:pt x="32" y="4"/>
                  </a:lnTo>
                  <a:lnTo>
                    <a:pt x="29" y="2"/>
                  </a:lnTo>
                  <a:lnTo>
                    <a:pt x="21" y="0"/>
                  </a:lnTo>
                  <a:lnTo>
                    <a:pt x="17" y="0"/>
                  </a:lnTo>
                  <a:lnTo>
                    <a:pt x="11" y="2"/>
                  </a:lnTo>
                  <a:lnTo>
                    <a:pt x="8" y="5"/>
                  </a:lnTo>
                  <a:lnTo>
                    <a:pt x="5" y="9"/>
                  </a:lnTo>
                  <a:lnTo>
                    <a:pt x="2" y="14"/>
                  </a:lnTo>
                  <a:lnTo>
                    <a:pt x="1" y="18"/>
                  </a:lnTo>
                  <a:lnTo>
                    <a:pt x="0" y="29"/>
                  </a:lnTo>
                  <a:lnTo>
                    <a:pt x="1" y="39"/>
                  </a:lnTo>
                  <a:lnTo>
                    <a:pt x="2" y="43"/>
                  </a:lnTo>
                  <a:lnTo>
                    <a:pt x="4" y="48"/>
                  </a:lnTo>
                  <a:lnTo>
                    <a:pt x="5" y="50"/>
                  </a:lnTo>
                  <a:lnTo>
                    <a:pt x="9" y="53"/>
                  </a:lnTo>
                  <a:lnTo>
                    <a:pt x="12" y="55"/>
                  </a:lnTo>
                  <a:lnTo>
                    <a:pt x="18" y="55"/>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8" name="Google Shape;808;g2e2246deddd_1_649"/>
            <p:cNvSpPr/>
            <p:nvPr/>
          </p:nvSpPr>
          <p:spPr>
            <a:xfrm>
              <a:off x="4247" y="1464"/>
              <a:ext cx="19" cy="32"/>
            </a:xfrm>
            <a:custGeom>
              <a:rect b="b" l="l" r="r" t="t"/>
              <a:pathLst>
                <a:path extrusionOk="0" h="32" w="19">
                  <a:moveTo>
                    <a:pt x="0" y="30"/>
                  </a:moveTo>
                  <a:lnTo>
                    <a:pt x="12" y="32"/>
                  </a:lnTo>
                  <a:lnTo>
                    <a:pt x="15" y="25"/>
                  </a:lnTo>
                  <a:lnTo>
                    <a:pt x="18" y="18"/>
                  </a:lnTo>
                  <a:lnTo>
                    <a:pt x="19" y="11"/>
                  </a:lnTo>
                  <a:lnTo>
                    <a:pt x="19" y="3"/>
                  </a:lnTo>
                  <a:lnTo>
                    <a:pt x="7" y="0"/>
                  </a:lnTo>
                  <a:lnTo>
                    <a:pt x="2" y="6"/>
                  </a:lnTo>
                  <a:lnTo>
                    <a:pt x="1" y="14"/>
                  </a:lnTo>
                  <a:lnTo>
                    <a:pt x="0" y="21"/>
                  </a:lnTo>
                  <a:lnTo>
                    <a:pt x="0" y="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09" name="Google Shape;809;g2e2246deddd_1_649"/>
            <p:cNvSpPr/>
            <p:nvPr/>
          </p:nvSpPr>
          <p:spPr>
            <a:xfrm>
              <a:off x="4285" y="1472"/>
              <a:ext cx="19" cy="33"/>
            </a:xfrm>
            <a:custGeom>
              <a:rect b="b" l="l" r="r" t="t"/>
              <a:pathLst>
                <a:path extrusionOk="0" h="33" w="19">
                  <a:moveTo>
                    <a:pt x="0" y="30"/>
                  </a:moveTo>
                  <a:lnTo>
                    <a:pt x="12" y="33"/>
                  </a:lnTo>
                  <a:lnTo>
                    <a:pt x="18" y="19"/>
                  </a:lnTo>
                  <a:lnTo>
                    <a:pt x="19" y="10"/>
                  </a:lnTo>
                  <a:lnTo>
                    <a:pt x="19" y="2"/>
                  </a:lnTo>
                  <a:lnTo>
                    <a:pt x="7" y="0"/>
                  </a:lnTo>
                  <a:lnTo>
                    <a:pt x="3" y="6"/>
                  </a:lnTo>
                  <a:lnTo>
                    <a:pt x="0" y="13"/>
                  </a:lnTo>
                  <a:lnTo>
                    <a:pt x="0" y="22"/>
                  </a:lnTo>
                  <a:lnTo>
                    <a:pt x="0" y="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0" name="Google Shape;810;g2e2246deddd_1_649"/>
            <p:cNvSpPr/>
            <p:nvPr/>
          </p:nvSpPr>
          <p:spPr>
            <a:xfrm>
              <a:off x="4328" y="1481"/>
              <a:ext cx="20" cy="32"/>
            </a:xfrm>
            <a:custGeom>
              <a:rect b="b" l="l" r="r" t="t"/>
              <a:pathLst>
                <a:path extrusionOk="0" h="32" w="20">
                  <a:moveTo>
                    <a:pt x="0" y="31"/>
                  </a:moveTo>
                  <a:lnTo>
                    <a:pt x="13" y="32"/>
                  </a:lnTo>
                  <a:lnTo>
                    <a:pt x="16" y="27"/>
                  </a:lnTo>
                  <a:lnTo>
                    <a:pt x="19" y="20"/>
                  </a:lnTo>
                  <a:lnTo>
                    <a:pt x="20" y="11"/>
                  </a:lnTo>
                  <a:lnTo>
                    <a:pt x="20" y="3"/>
                  </a:lnTo>
                  <a:lnTo>
                    <a:pt x="8" y="0"/>
                  </a:lnTo>
                  <a:lnTo>
                    <a:pt x="3" y="7"/>
                  </a:lnTo>
                  <a:lnTo>
                    <a:pt x="0" y="14"/>
                  </a:lnTo>
                  <a:lnTo>
                    <a:pt x="0" y="22"/>
                  </a:lnTo>
                  <a:lnTo>
                    <a:pt x="0" y="3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1" name="Google Shape;811;g2e2246deddd_1_649"/>
            <p:cNvSpPr/>
            <p:nvPr/>
          </p:nvSpPr>
          <p:spPr>
            <a:xfrm>
              <a:off x="4208" y="1455"/>
              <a:ext cx="22" cy="33"/>
            </a:xfrm>
            <a:custGeom>
              <a:rect b="b" l="l" r="r" t="t"/>
              <a:pathLst>
                <a:path extrusionOk="0" h="33" w="22">
                  <a:moveTo>
                    <a:pt x="0" y="31"/>
                  </a:moveTo>
                  <a:lnTo>
                    <a:pt x="13" y="33"/>
                  </a:lnTo>
                  <a:lnTo>
                    <a:pt x="17" y="27"/>
                  </a:lnTo>
                  <a:lnTo>
                    <a:pt x="20" y="20"/>
                  </a:lnTo>
                  <a:lnTo>
                    <a:pt x="22" y="12"/>
                  </a:lnTo>
                  <a:lnTo>
                    <a:pt x="22" y="3"/>
                  </a:lnTo>
                  <a:lnTo>
                    <a:pt x="9" y="0"/>
                  </a:lnTo>
                  <a:lnTo>
                    <a:pt x="5" y="7"/>
                  </a:lnTo>
                  <a:lnTo>
                    <a:pt x="2" y="15"/>
                  </a:lnTo>
                  <a:lnTo>
                    <a:pt x="0" y="23"/>
                  </a:lnTo>
                  <a:lnTo>
                    <a:pt x="0" y="3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2" name="Google Shape;812;g2e2246deddd_1_649"/>
            <p:cNvSpPr/>
            <p:nvPr/>
          </p:nvSpPr>
          <p:spPr>
            <a:xfrm>
              <a:off x="4172" y="1448"/>
              <a:ext cx="20" cy="31"/>
            </a:xfrm>
            <a:custGeom>
              <a:rect b="b" l="l" r="r" t="t"/>
              <a:pathLst>
                <a:path extrusionOk="0" h="31" w="20">
                  <a:moveTo>
                    <a:pt x="0" y="30"/>
                  </a:moveTo>
                  <a:lnTo>
                    <a:pt x="12" y="31"/>
                  </a:lnTo>
                  <a:lnTo>
                    <a:pt x="15" y="26"/>
                  </a:lnTo>
                  <a:lnTo>
                    <a:pt x="18" y="19"/>
                  </a:lnTo>
                  <a:lnTo>
                    <a:pt x="20" y="10"/>
                  </a:lnTo>
                  <a:lnTo>
                    <a:pt x="20" y="2"/>
                  </a:lnTo>
                  <a:lnTo>
                    <a:pt x="7" y="0"/>
                  </a:lnTo>
                  <a:lnTo>
                    <a:pt x="3" y="6"/>
                  </a:lnTo>
                  <a:lnTo>
                    <a:pt x="1" y="13"/>
                  </a:lnTo>
                  <a:lnTo>
                    <a:pt x="0" y="22"/>
                  </a:lnTo>
                  <a:lnTo>
                    <a:pt x="0" y="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3" name="Google Shape;813;g2e2246deddd_1_649"/>
            <p:cNvSpPr/>
            <p:nvPr/>
          </p:nvSpPr>
          <p:spPr>
            <a:xfrm>
              <a:off x="4134" y="1440"/>
              <a:ext cx="21" cy="32"/>
            </a:xfrm>
            <a:custGeom>
              <a:rect b="b" l="l" r="r" t="t"/>
              <a:pathLst>
                <a:path extrusionOk="0" h="32" w="21">
                  <a:moveTo>
                    <a:pt x="0" y="30"/>
                  </a:moveTo>
                  <a:lnTo>
                    <a:pt x="12" y="32"/>
                  </a:lnTo>
                  <a:lnTo>
                    <a:pt x="17" y="25"/>
                  </a:lnTo>
                  <a:lnTo>
                    <a:pt x="19" y="18"/>
                  </a:lnTo>
                  <a:lnTo>
                    <a:pt x="21" y="11"/>
                  </a:lnTo>
                  <a:lnTo>
                    <a:pt x="21" y="3"/>
                  </a:lnTo>
                  <a:lnTo>
                    <a:pt x="8" y="0"/>
                  </a:lnTo>
                  <a:lnTo>
                    <a:pt x="4" y="6"/>
                  </a:lnTo>
                  <a:lnTo>
                    <a:pt x="1" y="13"/>
                  </a:lnTo>
                  <a:lnTo>
                    <a:pt x="0" y="21"/>
                  </a:lnTo>
                  <a:lnTo>
                    <a:pt x="0" y="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4" name="Google Shape;814;g2e2246deddd_1_649"/>
            <p:cNvSpPr/>
            <p:nvPr/>
          </p:nvSpPr>
          <p:spPr>
            <a:xfrm>
              <a:off x="4097" y="1431"/>
              <a:ext cx="20" cy="33"/>
            </a:xfrm>
            <a:custGeom>
              <a:rect b="b" l="l" r="r" t="t"/>
              <a:pathLst>
                <a:path extrusionOk="0" h="33" w="20">
                  <a:moveTo>
                    <a:pt x="0" y="30"/>
                  </a:moveTo>
                  <a:lnTo>
                    <a:pt x="13" y="33"/>
                  </a:lnTo>
                  <a:lnTo>
                    <a:pt x="15" y="26"/>
                  </a:lnTo>
                  <a:lnTo>
                    <a:pt x="18" y="19"/>
                  </a:lnTo>
                  <a:lnTo>
                    <a:pt x="20" y="12"/>
                  </a:lnTo>
                  <a:lnTo>
                    <a:pt x="20" y="3"/>
                  </a:lnTo>
                  <a:lnTo>
                    <a:pt x="7" y="0"/>
                  </a:lnTo>
                  <a:lnTo>
                    <a:pt x="3" y="6"/>
                  </a:lnTo>
                  <a:lnTo>
                    <a:pt x="0" y="15"/>
                  </a:lnTo>
                  <a:lnTo>
                    <a:pt x="0" y="22"/>
                  </a:lnTo>
                  <a:lnTo>
                    <a:pt x="0" y="3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5" name="Google Shape;815;g2e2246deddd_1_649"/>
            <p:cNvSpPr/>
            <p:nvPr/>
          </p:nvSpPr>
          <p:spPr>
            <a:xfrm>
              <a:off x="4432" y="1482"/>
              <a:ext cx="49" cy="71"/>
            </a:xfrm>
            <a:custGeom>
              <a:rect b="b" l="l" r="r" t="t"/>
              <a:pathLst>
                <a:path extrusionOk="0" h="71" w="49">
                  <a:moveTo>
                    <a:pt x="14" y="4"/>
                  </a:moveTo>
                  <a:lnTo>
                    <a:pt x="7" y="20"/>
                  </a:lnTo>
                  <a:lnTo>
                    <a:pt x="1" y="31"/>
                  </a:lnTo>
                  <a:lnTo>
                    <a:pt x="0" y="37"/>
                  </a:lnTo>
                  <a:lnTo>
                    <a:pt x="0" y="41"/>
                  </a:lnTo>
                  <a:lnTo>
                    <a:pt x="0" y="47"/>
                  </a:lnTo>
                  <a:lnTo>
                    <a:pt x="1" y="51"/>
                  </a:lnTo>
                  <a:lnTo>
                    <a:pt x="2" y="54"/>
                  </a:lnTo>
                  <a:lnTo>
                    <a:pt x="5" y="55"/>
                  </a:lnTo>
                  <a:lnTo>
                    <a:pt x="25" y="64"/>
                  </a:lnTo>
                  <a:lnTo>
                    <a:pt x="38" y="68"/>
                  </a:lnTo>
                  <a:lnTo>
                    <a:pt x="45" y="71"/>
                  </a:lnTo>
                  <a:lnTo>
                    <a:pt x="48" y="69"/>
                  </a:lnTo>
                  <a:lnTo>
                    <a:pt x="49" y="68"/>
                  </a:lnTo>
                  <a:lnTo>
                    <a:pt x="49" y="67"/>
                  </a:lnTo>
                  <a:lnTo>
                    <a:pt x="48" y="62"/>
                  </a:lnTo>
                  <a:lnTo>
                    <a:pt x="46" y="58"/>
                  </a:lnTo>
                  <a:lnTo>
                    <a:pt x="43" y="40"/>
                  </a:lnTo>
                  <a:lnTo>
                    <a:pt x="40" y="23"/>
                  </a:lnTo>
                  <a:lnTo>
                    <a:pt x="40" y="12"/>
                  </a:lnTo>
                  <a:lnTo>
                    <a:pt x="39" y="7"/>
                  </a:lnTo>
                  <a:lnTo>
                    <a:pt x="38" y="4"/>
                  </a:lnTo>
                  <a:lnTo>
                    <a:pt x="35" y="4"/>
                  </a:lnTo>
                  <a:lnTo>
                    <a:pt x="31" y="2"/>
                  </a:lnTo>
                  <a:lnTo>
                    <a:pt x="24" y="0"/>
                  </a:lnTo>
                  <a:lnTo>
                    <a:pt x="21" y="0"/>
                  </a:lnTo>
                  <a:lnTo>
                    <a:pt x="18" y="0"/>
                  </a:lnTo>
                  <a:lnTo>
                    <a:pt x="15" y="2"/>
                  </a:lnTo>
                  <a:lnTo>
                    <a:pt x="14" y="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6" name="Google Shape;816;g2e2246deddd_1_649"/>
            <p:cNvSpPr/>
            <p:nvPr/>
          </p:nvSpPr>
          <p:spPr>
            <a:xfrm>
              <a:off x="4482" y="1485"/>
              <a:ext cx="89" cy="69"/>
            </a:xfrm>
            <a:custGeom>
              <a:rect b="b" l="l" r="r" t="t"/>
              <a:pathLst>
                <a:path extrusionOk="0" h="69" w="89">
                  <a:moveTo>
                    <a:pt x="0" y="11"/>
                  </a:moveTo>
                  <a:lnTo>
                    <a:pt x="2" y="31"/>
                  </a:lnTo>
                  <a:lnTo>
                    <a:pt x="6" y="44"/>
                  </a:lnTo>
                  <a:lnTo>
                    <a:pt x="7" y="55"/>
                  </a:lnTo>
                  <a:lnTo>
                    <a:pt x="9" y="58"/>
                  </a:lnTo>
                  <a:lnTo>
                    <a:pt x="13" y="64"/>
                  </a:lnTo>
                  <a:lnTo>
                    <a:pt x="14" y="66"/>
                  </a:lnTo>
                  <a:lnTo>
                    <a:pt x="17" y="68"/>
                  </a:lnTo>
                  <a:lnTo>
                    <a:pt x="22" y="69"/>
                  </a:lnTo>
                  <a:lnTo>
                    <a:pt x="26" y="69"/>
                  </a:lnTo>
                  <a:lnTo>
                    <a:pt x="58" y="61"/>
                  </a:lnTo>
                  <a:lnTo>
                    <a:pt x="75" y="55"/>
                  </a:lnTo>
                  <a:lnTo>
                    <a:pt x="82" y="51"/>
                  </a:lnTo>
                  <a:lnTo>
                    <a:pt x="88" y="47"/>
                  </a:lnTo>
                  <a:lnTo>
                    <a:pt x="89" y="45"/>
                  </a:lnTo>
                  <a:lnTo>
                    <a:pt x="89" y="44"/>
                  </a:lnTo>
                  <a:lnTo>
                    <a:pt x="89" y="42"/>
                  </a:lnTo>
                  <a:lnTo>
                    <a:pt x="88" y="41"/>
                  </a:lnTo>
                  <a:lnTo>
                    <a:pt x="81" y="34"/>
                  </a:lnTo>
                  <a:lnTo>
                    <a:pt x="65" y="20"/>
                  </a:lnTo>
                  <a:lnTo>
                    <a:pt x="51" y="7"/>
                  </a:lnTo>
                  <a:lnTo>
                    <a:pt x="44" y="0"/>
                  </a:lnTo>
                  <a:lnTo>
                    <a:pt x="40" y="0"/>
                  </a:lnTo>
                  <a:lnTo>
                    <a:pt x="37" y="1"/>
                  </a:lnTo>
                  <a:lnTo>
                    <a:pt x="30" y="4"/>
                  </a:lnTo>
                  <a:lnTo>
                    <a:pt x="20" y="6"/>
                  </a:lnTo>
                  <a:lnTo>
                    <a:pt x="7" y="6"/>
                  </a:lnTo>
                  <a:lnTo>
                    <a:pt x="5" y="6"/>
                  </a:lnTo>
                  <a:lnTo>
                    <a:pt x="3" y="7"/>
                  </a:lnTo>
                  <a:lnTo>
                    <a:pt x="2" y="9"/>
                  </a:lnTo>
                  <a:lnTo>
                    <a:pt x="0" y="1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7" name="Google Shape;817;g2e2246deddd_1_649"/>
            <p:cNvSpPr/>
            <p:nvPr/>
          </p:nvSpPr>
          <p:spPr>
            <a:xfrm>
              <a:off x="4530" y="1471"/>
              <a:ext cx="54" cy="52"/>
            </a:xfrm>
            <a:custGeom>
              <a:rect b="b" l="l" r="r" t="t"/>
              <a:pathLst>
                <a:path extrusionOk="0" h="52" w="54">
                  <a:moveTo>
                    <a:pt x="2" y="11"/>
                  </a:moveTo>
                  <a:lnTo>
                    <a:pt x="0" y="10"/>
                  </a:lnTo>
                  <a:lnTo>
                    <a:pt x="5" y="8"/>
                  </a:lnTo>
                  <a:lnTo>
                    <a:pt x="6" y="7"/>
                  </a:lnTo>
                  <a:lnTo>
                    <a:pt x="6" y="6"/>
                  </a:lnTo>
                  <a:lnTo>
                    <a:pt x="6" y="4"/>
                  </a:lnTo>
                  <a:lnTo>
                    <a:pt x="5" y="1"/>
                  </a:lnTo>
                  <a:lnTo>
                    <a:pt x="2" y="0"/>
                  </a:lnTo>
                  <a:lnTo>
                    <a:pt x="54" y="39"/>
                  </a:lnTo>
                  <a:lnTo>
                    <a:pt x="54" y="44"/>
                  </a:lnTo>
                  <a:lnTo>
                    <a:pt x="53" y="46"/>
                  </a:lnTo>
                  <a:lnTo>
                    <a:pt x="51" y="49"/>
                  </a:lnTo>
                  <a:lnTo>
                    <a:pt x="50" y="51"/>
                  </a:lnTo>
                  <a:lnTo>
                    <a:pt x="48" y="52"/>
                  </a:lnTo>
                  <a:lnTo>
                    <a:pt x="46" y="51"/>
                  </a:lnTo>
                  <a:lnTo>
                    <a:pt x="2" y="1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8" name="Google Shape;818;g2e2246deddd_1_649"/>
            <p:cNvSpPr/>
            <p:nvPr/>
          </p:nvSpPr>
          <p:spPr>
            <a:xfrm>
              <a:off x="4333" y="1316"/>
              <a:ext cx="132" cy="111"/>
            </a:xfrm>
            <a:custGeom>
              <a:rect b="b" l="l" r="r" t="t"/>
              <a:pathLst>
                <a:path extrusionOk="0" h="111" w="132">
                  <a:moveTo>
                    <a:pt x="0" y="110"/>
                  </a:moveTo>
                  <a:lnTo>
                    <a:pt x="124" y="4"/>
                  </a:lnTo>
                  <a:lnTo>
                    <a:pt x="128" y="1"/>
                  </a:lnTo>
                  <a:lnTo>
                    <a:pt x="130" y="0"/>
                  </a:lnTo>
                  <a:lnTo>
                    <a:pt x="131" y="0"/>
                  </a:lnTo>
                  <a:lnTo>
                    <a:pt x="132" y="0"/>
                  </a:lnTo>
                  <a:lnTo>
                    <a:pt x="132" y="1"/>
                  </a:lnTo>
                  <a:lnTo>
                    <a:pt x="130" y="4"/>
                  </a:lnTo>
                  <a:lnTo>
                    <a:pt x="7" y="111"/>
                  </a:lnTo>
                  <a:lnTo>
                    <a:pt x="0" y="11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19" name="Google Shape;819;g2e2246deddd_1_649"/>
            <p:cNvSpPr/>
            <p:nvPr/>
          </p:nvSpPr>
          <p:spPr>
            <a:xfrm>
              <a:off x="4131" y="1369"/>
              <a:ext cx="22" cy="24"/>
            </a:xfrm>
            <a:custGeom>
              <a:rect b="b" l="l" r="r" t="t"/>
              <a:pathLst>
                <a:path extrusionOk="0" h="24" w="22">
                  <a:moveTo>
                    <a:pt x="0" y="20"/>
                  </a:moveTo>
                  <a:lnTo>
                    <a:pt x="0" y="19"/>
                  </a:lnTo>
                  <a:lnTo>
                    <a:pt x="3" y="12"/>
                  </a:lnTo>
                  <a:lnTo>
                    <a:pt x="5" y="5"/>
                  </a:lnTo>
                  <a:lnTo>
                    <a:pt x="10" y="2"/>
                  </a:lnTo>
                  <a:lnTo>
                    <a:pt x="13" y="0"/>
                  </a:lnTo>
                  <a:lnTo>
                    <a:pt x="14" y="0"/>
                  </a:lnTo>
                  <a:lnTo>
                    <a:pt x="17" y="0"/>
                  </a:lnTo>
                  <a:lnTo>
                    <a:pt x="18" y="3"/>
                  </a:lnTo>
                  <a:lnTo>
                    <a:pt x="21" y="7"/>
                  </a:lnTo>
                  <a:lnTo>
                    <a:pt x="22" y="14"/>
                  </a:lnTo>
                  <a:lnTo>
                    <a:pt x="21" y="23"/>
                  </a:lnTo>
                  <a:lnTo>
                    <a:pt x="21" y="24"/>
                  </a:lnTo>
                  <a:lnTo>
                    <a:pt x="0" y="2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0" name="Google Shape;820;g2e2246deddd_1_649"/>
            <p:cNvSpPr/>
            <p:nvPr/>
          </p:nvSpPr>
          <p:spPr>
            <a:xfrm>
              <a:off x="4128" y="1367"/>
              <a:ext cx="17" cy="19"/>
            </a:xfrm>
            <a:custGeom>
              <a:rect b="b" l="l" r="r" t="t"/>
              <a:pathLst>
                <a:path extrusionOk="0" h="19" w="17">
                  <a:moveTo>
                    <a:pt x="16" y="0"/>
                  </a:moveTo>
                  <a:lnTo>
                    <a:pt x="13" y="0"/>
                  </a:lnTo>
                  <a:lnTo>
                    <a:pt x="10" y="1"/>
                  </a:lnTo>
                  <a:lnTo>
                    <a:pt x="7" y="2"/>
                  </a:lnTo>
                  <a:lnTo>
                    <a:pt x="4" y="4"/>
                  </a:lnTo>
                  <a:lnTo>
                    <a:pt x="3" y="8"/>
                  </a:lnTo>
                  <a:lnTo>
                    <a:pt x="1" y="12"/>
                  </a:lnTo>
                  <a:lnTo>
                    <a:pt x="0" y="18"/>
                  </a:lnTo>
                  <a:lnTo>
                    <a:pt x="0" y="19"/>
                  </a:lnTo>
                  <a:lnTo>
                    <a:pt x="1" y="19"/>
                  </a:lnTo>
                  <a:lnTo>
                    <a:pt x="3" y="18"/>
                  </a:lnTo>
                  <a:lnTo>
                    <a:pt x="3" y="15"/>
                  </a:lnTo>
                  <a:lnTo>
                    <a:pt x="4" y="11"/>
                  </a:lnTo>
                  <a:lnTo>
                    <a:pt x="7" y="7"/>
                  </a:lnTo>
                  <a:lnTo>
                    <a:pt x="8" y="4"/>
                  </a:lnTo>
                  <a:lnTo>
                    <a:pt x="10" y="2"/>
                  </a:lnTo>
                  <a:lnTo>
                    <a:pt x="13" y="1"/>
                  </a:lnTo>
                  <a:lnTo>
                    <a:pt x="16" y="1"/>
                  </a:lnTo>
                  <a:lnTo>
                    <a:pt x="17" y="1"/>
                  </a:lnTo>
                  <a:lnTo>
                    <a:pt x="17" y="0"/>
                  </a:lnTo>
                  <a:lnTo>
                    <a:pt x="16"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1" name="Google Shape;821;g2e2246deddd_1_649"/>
            <p:cNvSpPr/>
            <p:nvPr/>
          </p:nvSpPr>
          <p:spPr>
            <a:xfrm>
              <a:off x="3998" y="1350"/>
              <a:ext cx="4" cy="5"/>
            </a:xfrm>
            <a:custGeom>
              <a:rect b="b" l="l" r="r" t="t"/>
              <a:pathLst>
                <a:path extrusionOk="0" h="5" w="4">
                  <a:moveTo>
                    <a:pt x="4" y="0"/>
                  </a:moveTo>
                  <a:lnTo>
                    <a:pt x="2" y="2"/>
                  </a:lnTo>
                  <a:lnTo>
                    <a:pt x="0" y="5"/>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2" name="Google Shape;822;g2e2246deddd_1_649"/>
            <p:cNvSpPr/>
            <p:nvPr/>
          </p:nvSpPr>
          <p:spPr>
            <a:xfrm>
              <a:off x="4004" y="1358"/>
              <a:ext cx="14" cy="4"/>
            </a:xfrm>
            <a:custGeom>
              <a:rect b="b" l="l" r="r" t="t"/>
              <a:pathLst>
                <a:path extrusionOk="0" h="4" w="14">
                  <a:moveTo>
                    <a:pt x="14" y="0"/>
                  </a:moveTo>
                  <a:lnTo>
                    <a:pt x="0" y="0"/>
                  </a:lnTo>
                  <a:lnTo>
                    <a:pt x="14" y="4"/>
                  </a:lnTo>
                  <a:lnTo>
                    <a:pt x="14"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3" name="Google Shape;823;g2e2246deddd_1_649"/>
            <p:cNvSpPr/>
            <p:nvPr/>
          </p:nvSpPr>
          <p:spPr>
            <a:xfrm>
              <a:off x="4008" y="1348"/>
              <a:ext cx="17" cy="4"/>
            </a:xfrm>
            <a:custGeom>
              <a:rect b="b" l="l" r="r" t="t"/>
              <a:pathLst>
                <a:path extrusionOk="0" h="4" w="17">
                  <a:moveTo>
                    <a:pt x="0" y="4"/>
                  </a:moveTo>
                  <a:lnTo>
                    <a:pt x="17" y="0"/>
                  </a:lnTo>
                  <a:lnTo>
                    <a:pt x="14" y="2"/>
                  </a:lnTo>
                  <a:lnTo>
                    <a:pt x="0" y="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4" name="Google Shape;824;g2e2246deddd_1_649"/>
            <p:cNvSpPr/>
            <p:nvPr/>
          </p:nvSpPr>
          <p:spPr>
            <a:xfrm>
              <a:off x="4152" y="1374"/>
              <a:ext cx="3" cy="14"/>
            </a:xfrm>
            <a:custGeom>
              <a:rect b="b" l="l" r="r" t="t"/>
              <a:pathLst>
                <a:path extrusionOk="0" h="14" w="3">
                  <a:moveTo>
                    <a:pt x="1" y="1"/>
                  </a:moveTo>
                  <a:lnTo>
                    <a:pt x="3" y="4"/>
                  </a:lnTo>
                  <a:lnTo>
                    <a:pt x="3" y="11"/>
                  </a:lnTo>
                  <a:lnTo>
                    <a:pt x="3" y="14"/>
                  </a:lnTo>
                  <a:lnTo>
                    <a:pt x="3" y="12"/>
                  </a:lnTo>
                  <a:lnTo>
                    <a:pt x="1" y="9"/>
                  </a:lnTo>
                  <a:lnTo>
                    <a:pt x="1" y="8"/>
                  </a:lnTo>
                  <a:lnTo>
                    <a:pt x="1" y="5"/>
                  </a:lnTo>
                  <a:lnTo>
                    <a:pt x="1" y="4"/>
                  </a:lnTo>
                  <a:lnTo>
                    <a:pt x="0" y="2"/>
                  </a:lnTo>
                  <a:lnTo>
                    <a:pt x="0" y="1"/>
                  </a:lnTo>
                  <a:lnTo>
                    <a:pt x="0" y="0"/>
                  </a:lnTo>
                  <a:lnTo>
                    <a:pt x="1" y="0"/>
                  </a:lnTo>
                  <a:lnTo>
                    <a:pt x="1" y="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5" name="Google Shape;825;g2e2246deddd_1_649"/>
            <p:cNvSpPr/>
            <p:nvPr/>
          </p:nvSpPr>
          <p:spPr>
            <a:xfrm>
              <a:off x="4000" y="1431"/>
              <a:ext cx="21" cy="41"/>
            </a:xfrm>
            <a:custGeom>
              <a:rect b="b" l="l" r="r" t="t"/>
              <a:pathLst>
                <a:path extrusionOk="0" h="41" w="21">
                  <a:moveTo>
                    <a:pt x="7" y="41"/>
                  </a:moveTo>
                  <a:lnTo>
                    <a:pt x="5" y="40"/>
                  </a:lnTo>
                  <a:lnTo>
                    <a:pt x="2" y="39"/>
                  </a:lnTo>
                  <a:lnTo>
                    <a:pt x="1" y="36"/>
                  </a:lnTo>
                  <a:lnTo>
                    <a:pt x="0" y="33"/>
                  </a:lnTo>
                  <a:lnTo>
                    <a:pt x="0" y="27"/>
                  </a:lnTo>
                  <a:lnTo>
                    <a:pt x="0" y="19"/>
                  </a:lnTo>
                  <a:lnTo>
                    <a:pt x="2" y="10"/>
                  </a:lnTo>
                  <a:lnTo>
                    <a:pt x="5" y="5"/>
                  </a:lnTo>
                  <a:lnTo>
                    <a:pt x="8" y="2"/>
                  </a:lnTo>
                  <a:lnTo>
                    <a:pt x="11" y="0"/>
                  </a:lnTo>
                  <a:lnTo>
                    <a:pt x="12" y="0"/>
                  </a:lnTo>
                  <a:lnTo>
                    <a:pt x="15" y="0"/>
                  </a:lnTo>
                  <a:lnTo>
                    <a:pt x="16" y="3"/>
                  </a:lnTo>
                  <a:lnTo>
                    <a:pt x="18" y="5"/>
                  </a:lnTo>
                  <a:lnTo>
                    <a:pt x="19" y="7"/>
                  </a:lnTo>
                  <a:lnTo>
                    <a:pt x="21" y="15"/>
                  </a:lnTo>
                  <a:lnTo>
                    <a:pt x="19" y="23"/>
                  </a:lnTo>
                  <a:lnTo>
                    <a:pt x="18" y="30"/>
                  </a:lnTo>
                  <a:lnTo>
                    <a:pt x="15" y="36"/>
                  </a:lnTo>
                  <a:lnTo>
                    <a:pt x="11" y="40"/>
                  </a:lnTo>
                  <a:lnTo>
                    <a:pt x="9" y="41"/>
                  </a:lnTo>
                  <a:lnTo>
                    <a:pt x="7" y="4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6" name="Google Shape;826;g2e2246deddd_1_649"/>
            <p:cNvSpPr/>
            <p:nvPr/>
          </p:nvSpPr>
          <p:spPr>
            <a:xfrm>
              <a:off x="3995" y="1427"/>
              <a:ext cx="19" cy="21"/>
            </a:xfrm>
            <a:custGeom>
              <a:rect b="b" l="l" r="r" t="t"/>
              <a:pathLst>
                <a:path extrusionOk="0" h="21" w="19">
                  <a:moveTo>
                    <a:pt x="16" y="0"/>
                  </a:moveTo>
                  <a:lnTo>
                    <a:pt x="13" y="0"/>
                  </a:lnTo>
                  <a:lnTo>
                    <a:pt x="7" y="3"/>
                  </a:lnTo>
                  <a:lnTo>
                    <a:pt x="6" y="6"/>
                  </a:lnTo>
                  <a:lnTo>
                    <a:pt x="3" y="9"/>
                  </a:lnTo>
                  <a:lnTo>
                    <a:pt x="2" y="13"/>
                  </a:lnTo>
                  <a:lnTo>
                    <a:pt x="0" y="19"/>
                  </a:lnTo>
                  <a:lnTo>
                    <a:pt x="2" y="20"/>
                  </a:lnTo>
                  <a:lnTo>
                    <a:pt x="2" y="21"/>
                  </a:lnTo>
                  <a:lnTo>
                    <a:pt x="3" y="20"/>
                  </a:lnTo>
                  <a:lnTo>
                    <a:pt x="3" y="17"/>
                  </a:lnTo>
                  <a:lnTo>
                    <a:pt x="5" y="13"/>
                  </a:lnTo>
                  <a:lnTo>
                    <a:pt x="7" y="9"/>
                  </a:lnTo>
                  <a:lnTo>
                    <a:pt x="12" y="4"/>
                  </a:lnTo>
                  <a:lnTo>
                    <a:pt x="14" y="3"/>
                  </a:lnTo>
                  <a:lnTo>
                    <a:pt x="16" y="3"/>
                  </a:lnTo>
                  <a:lnTo>
                    <a:pt x="17" y="3"/>
                  </a:lnTo>
                  <a:lnTo>
                    <a:pt x="19" y="2"/>
                  </a:lnTo>
                  <a:lnTo>
                    <a:pt x="17" y="2"/>
                  </a:lnTo>
                  <a:lnTo>
                    <a:pt x="16"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7" name="Google Shape;827;g2e2246deddd_1_649"/>
            <p:cNvSpPr/>
            <p:nvPr/>
          </p:nvSpPr>
          <p:spPr>
            <a:xfrm>
              <a:off x="4012" y="1457"/>
              <a:ext cx="10" cy="17"/>
            </a:xfrm>
            <a:custGeom>
              <a:rect b="b" l="l" r="r" t="t"/>
              <a:pathLst>
                <a:path extrusionOk="0" h="17" w="10">
                  <a:moveTo>
                    <a:pt x="2" y="14"/>
                  </a:moveTo>
                  <a:lnTo>
                    <a:pt x="4" y="11"/>
                  </a:lnTo>
                  <a:lnTo>
                    <a:pt x="6" y="7"/>
                  </a:lnTo>
                  <a:lnTo>
                    <a:pt x="9" y="1"/>
                  </a:lnTo>
                  <a:lnTo>
                    <a:pt x="10" y="0"/>
                  </a:lnTo>
                  <a:lnTo>
                    <a:pt x="10" y="1"/>
                  </a:lnTo>
                  <a:lnTo>
                    <a:pt x="10" y="3"/>
                  </a:lnTo>
                  <a:lnTo>
                    <a:pt x="10" y="4"/>
                  </a:lnTo>
                  <a:lnTo>
                    <a:pt x="9" y="8"/>
                  </a:lnTo>
                  <a:lnTo>
                    <a:pt x="6" y="13"/>
                  </a:lnTo>
                  <a:lnTo>
                    <a:pt x="0" y="17"/>
                  </a:lnTo>
                  <a:lnTo>
                    <a:pt x="0" y="15"/>
                  </a:lnTo>
                  <a:lnTo>
                    <a:pt x="2" y="1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8" name="Google Shape;828;g2e2246deddd_1_649"/>
            <p:cNvSpPr/>
            <p:nvPr/>
          </p:nvSpPr>
          <p:spPr>
            <a:xfrm>
              <a:off x="3861" y="1402"/>
              <a:ext cx="16" cy="32"/>
            </a:xfrm>
            <a:custGeom>
              <a:rect b="b" l="l" r="r" t="t"/>
              <a:pathLst>
                <a:path extrusionOk="0" h="32" w="16">
                  <a:moveTo>
                    <a:pt x="16" y="0"/>
                  </a:moveTo>
                  <a:lnTo>
                    <a:pt x="11" y="1"/>
                  </a:lnTo>
                  <a:lnTo>
                    <a:pt x="9" y="3"/>
                  </a:lnTo>
                  <a:lnTo>
                    <a:pt x="4" y="5"/>
                  </a:lnTo>
                  <a:lnTo>
                    <a:pt x="2" y="10"/>
                  </a:lnTo>
                  <a:lnTo>
                    <a:pt x="0" y="15"/>
                  </a:lnTo>
                  <a:lnTo>
                    <a:pt x="0" y="22"/>
                  </a:lnTo>
                  <a:lnTo>
                    <a:pt x="0" y="32"/>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29" name="Google Shape;829;g2e2246deddd_1_649"/>
            <p:cNvSpPr/>
            <p:nvPr/>
          </p:nvSpPr>
          <p:spPr>
            <a:xfrm>
              <a:off x="3865" y="1434"/>
              <a:ext cx="20" cy="19"/>
            </a:xfrm>
            <a:custGeom>
              <a:rect b="b" l="l" r="r" t="t"/>
              <a:pathLst>
                <a:path extrusionOk="0" h="19" w="20">
                  <a:moveTo>
                    <a:pt x="0" y="0"/>
                  </a:moveTo>
                  <a:lnTo>
                    <a:pt x="0" y="3"/>
                  </a:lnTo>
                  <a:lnTo>
                    <a:pt x="16" y="14"/>
                  </a:lnTo>
                  <a:lnTo>
                    <a:pt x="20" y="19"/>
                  </a:lnTo>
                  <a:lnTo>
                    <a:pt x="19" y="14"/>
                  </a:lnTo>
                  <a:lnTo>
                    <a:pt x="17" y="10"/>
                  </a:lnTo>
                  <a:lnTo>
                    <a:pt x="17" y="7"/>
                  </a:lnTo>
                  <a:lnTo>
                    <a:pt x="17" y="6"/>
                  </a:lnTo>
                  <a:lnTo>
                    <a:pt x="17" y="4"/>
                  </a:lnTo>
                  <a:lnTo>
                    <a:pt x="16" y="4"/>
                  </a:lnTo>
                  <a:lnTo>
                    <a:pt x="15" y="3"/>
                  </a:lnTo>
                  <a:lnTo>
                    <a:pt x="13" y="4"/>
                  </a:lnTo>
                  <a:lnTo>
                    <a:pt x="12" y="4"/>
                  </a:lnTo>
                  <a:lnTo>
                    <a:pt x="9" y="3"/>
                  </a:lnTo>
                  <a:lnTo>
                    <a:pt x="6" y="2"/>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0" name="Google Shape;830;g2e2246deddd_1_649"/>
            <p:cNvSpPr/>
            <p:nvPr/>
          </p:nvSpPr>
          <p:spPr>
            <a:xfrm>
              <a:off x="3867" y="1407"/>
              <a:ext cx="20" cy="15"/>
            </a:xfrm>
            <a:custGeom>
              <a:rect b="b" l="l" r="r" t="t"/>
              <a:pathLst>
                <a:path extrusionOk="0" h="15" w="20">
                  <a:moveTo>
                    <a:pt x="20" y="0"/>
                  </a:moveTo>
                  <a:lnTo>
                    <a:pt x="17" y="5"/>
                  </a:lnTo>
                  <a:lnTo>
                    <a:pt x="15" y="7"/>
                  </a:lnTo>
                  <a:lnTo>
                    <a:pt x="14" y="12"/>
                  </a:lnTo>
                  <a:lnTo>
                    <a:pt x="13" y="15"/>
                  </a:lnTo>
                  <a:lnTo>
                    <a:pt x="11" y="15"/>
                  </a:lnTo>
                  <a:lnTo>
                    <a:pt x="10" y="15"/>
                  </a:lnTo>
                  <a:lnTo>
                    <a:pt x="8" y="13"/>
                  </a:lnTo>
                  <a:lnTo>
                    <a:pt x="4" y="12"/>
                  </a:lnTo>
                  <a:lnTo>
                    <a:pt x="0" y="10"/>
                  </a:lnTo>
                  <a:lnTo>
                    <a:pt x="1" y="9"/>
                  </a:lnTo>
                  <a:lnTo>
                    <a:pt x="3" y="6"/>
                  </a:lnTo>
                  <a:lnTo>
                    <a:pt x="4" y="3"/>
                  </a:lnTo>
                  <a:lnTo>
                    <a:pt x="7" y="2"/>
                  </a:lnTo>
                  <a:lnTo>
                    <a:pt x="2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1" name="Google Shape;831;g2e2246deddd_1_649"/>
            <p:cNvSpPr/>
            <p:nvPr/>
          </p:nvSpPr>
          <p:spPr>
            <a:xfrm>
              <a:off x="3865" y="1417"/>
              <a:ext cx="16" cy="12"/>
            </a:xfrm>
            <a:custGeom>
              <a:rect b="b" l="l" r="r" t="t"/>
              <a:pathLst>
                <a:path extrusionOk="0" h="12" w="16">
                  <a:moveTo>
                    <a:pt x="2" y="0"/>
                  </a:moveTo>
                  <a:lnTo>
                    <a:pt x="6" y="2"/>
                  </a:lnTo>
                  <a:lnTo>
                    <a:pt x="10" y="3"/>
                  </a:lnTo>
                  <a:lnTo>
                    <a:pt x="12" y="5"/>
                  </a:lnTo>
                  <a:lnTo>
                    <a:pt x="13" y="5"/>
                  </a:lnTo>
                  <a:lnTo>
                    <a:pt x="15" y="5"/>
                  </a:lnTo>
                  <a:lnTo>
                    <a:pt x="16" y="7"/>
                  </a:lnTo>
                  <a:lnTo>
                    <a:pt x="16" y="9"/>
                  </a:lnTo>
                  <a:lnTo>
                    <a:pt x="15" y="12"/>
                  </a:lnTo>
                  <a:lnTo>
                    <a:pt x="12" y="9"/>
                  </a:lnTo>
                  <a:lnTo>
                    <a:pt x="10" y="7"/>
                  </a:lnTo>
                  <a:lnTo>
                    <a:pt x="7" y="5"/>
                  </a:lnTo>
                  <a:lnTo>
                    <a:pt x="5" y="5"/>
                  </a:lnTo>
                  <a:lnTo>
                    <a:pt x="3" y="5"/>
                  </a:lnTo>
                  <a:lnTo>
                    <a:pt x="2" y="5"/>
                  </a:lnTo>
                  <a:lnTo>
                    <a:pt x="0" y="7"/>
                  </a:lnTo>
                  <a:lnTo>
                    <a:pt x="0" y="9"/>
                  </a:lnTo>
                  <a:lnTo>
                    <a:pt x="0" y="6"/>
                  </a:lnTo>
                  <a:lnTo>
                    <a:pt x="2"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2" name="Google Shape;832;g2e2246deddd_1_649"/>
            <p:cNvSpPr/>
            <p:nvPr/>
          </p:nvSpPr>
          <p:spPr>
            <a:xfrm>
              <a:off x="4077" y="1560"/>
              <a:ext cx="13" cy="15"/>
            </a:xfrm>
            <a:custGeom>
              <a:rect b="b" l="l" r="r" t="t"/>
              <a:pathLst>
                <a:path extrusionOk="0" h="15" w="13">
                  <a:moveTo>
                    <a:pt x="0" y="0"/>
                  </a:moveTo>
                  <a:lnTo>
                    <a:pt x="6" y="1"/>
                  </a:lnTo>
                  <a:lnTo>
                    <a:pt x="10" y="5"/>
                  </a:lnTo>
                  <a:lnTo>
                    <a:pt x="11" y="7"/>
                  </a:lnTo>
                  <a:lnTo>
                    <a:pt x="13" y="10"/>
                  </a:lnTo>
                  <a:lnTo>
                    <a:pt x="13" y="13"/>
                  </a:lnTo>
                  <a:lnTo>
                    <a:pt x="10" y="15"/>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3" name="Google Shape;833;g2e2246deddd_1_649"/>
            <p:cNvSpPr/>
            <p:nvPr/>
          </p:nvSpPr>
          <p:spPr>
            <a:xfrm>
              <a:off x="4093" y="1550"/>
              <a:ext cx="132" cy="27"/>
            </a:xfrm>
            <a:custGeom>
              <a:rect b="b" l="l" r="r" t="t"/>
              <a:pathLst>
                <a:path extrusionOk="0" h="27" w="132">
                  <a:moveTo>
                    <a:pt x="132" y="4"/>
                  </a:moveTo>
                  <a:lnTo>
                    <a:pt x="0" y="27"/>
                  </a:lnTo>
                  <a:lnTo>
                    <a:pt x="1" y="25"/>
                  </a:lnTo>
                  <a:lnTo>
                    <a:pt x="1" y="23"/>
                  </a:lnTo>
                  <a:lnTo>
                    <a:pt x="0" y="21"/>
                  </a:lnTo>
                  <a:lnTo>
                    <a:pt x="131" y="0"/>
                  </a:lnTo>
                  <a:lnTo>
                    <a:pt x="132" y="1"/>
                  </a:lnTo>
                  <a:lnTo>
                    <a:pt x="132" y="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4" name="Google Shape;834;g2e2246deddd_1_649"/>
            <p:cNvSpPr/>
            <p:nvPr/>
          </p:nvSpPr>
          <p:spPr>
            <a:xfrm>
              <a:off x="3734" y="1574"/>
              <a:ext cx="357" cy="142"/>
            </a:xfrm>
            <a:custGeom>
              <a:rect b="b" l="l" r="r" t="t"/>
              <a:pathLst>
                <a:path extrusionOk="0" h="142" w="357">
                  <a:moveTo>
                    <a:pt x="354" y="3"/>
                  </a:moveTo>
                  <a:lnTo>
                    <a:pt x="357" y="0"/>
                  </a:lnTo>
                  <a:lnTo>
                    <a:pt x="0" y="141"/>
                  </a:lnTo>
                  <a:lnTo>
                    <a:pt x="0" y="142"/>
                  </a:lnTo>
                  <a:lnTo>
                    <a:pt x="354" y="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5" name="Google Shape;835;g2e2246deddd_1_649"/>
            <p:cNvSpPr/>
            <p:nvPr/>
          </p:nvSpPr>
          <p:spPr>
            <a:xfrm>
              <a:off x="3885" y="1448"/>
              <a:ext cx="112" cy="33"/>
            </a:xfrm>
            <a:custGeom>
              <a:rect b="b" l="l" r="r" t="t"/>
              <a:pathLst>
                <a:path extrusionOk="0" h="33" w="112">
                  <a:moveTo>
                    <a:pt x="3" y="5"/>
                  </a:moveTo>
                  <a:lnTo>
                    <a:pt x="13" y="10"/>
                  </a:lnTo>
                  <a:lnTo>
                    <a:pt x="33" y="20"/>
                  </a:lnTo>
                  <a:lnTo>
                    <a:pt x="58" y="29"/>
                  </a:lnTo>
                  <a:lnTo>
                    <a:pt x="72" y="31"/>
                  </a:lnTo>
                  <a:lnTo>
                    <a:pt x="83" y="33"/>
                  </a:lnTo>
                  <a:lnTo>
                    <a:pt x="96" y="33"/>
                  </a:lnTo>
                  <a:lnTo>
                    <a:pt x="112" y="31"/>
                  </a:lnTo>
                  <a:lnTo>
                    <a:pt x="110" y="31"/>
                  </a:lnTo>
                  <a:lnTo>
                    <a:pt x="107" y="30"/>
                  </a:lnTo>
                  <a:lnTo>
                    <a:pt x="106" y="29"/>
                  </a:lnTo>
                  <a:lnTo>
                    <a:pt x="105" y="27"/>
                  </a:lnTo>
                  <a:lnTo>
                    <a:pt x="100" y="20"/>
                  </a:lnTo>
                  <a:lnTo>
                    <a:pt x="92" y="20"/>
                  </a:lnTo>
                  <a:lnTo>
                    <a:pt x="68" y="19"/>
                  </a:lnTo>
                  <a:lnTo>
                    <a:pt x="35" y="13"/>
                  </a:lnTo>
                  <a:lnTo>
                    <a:pt x="19" y="7"/>
                  </a:lnTo>
                  <a:lnTo>
                    <a:pt x="0" y="0"/>
                  </a:lnTo>
                  <a:lnTo>
                    <a:pt x="3" y="5"/>
                  </a:lnTo>
                  <a:close/>
                </a:path>
              </a:pathLst>
            </a:custGeom>
            <a:solidFill>
              <a:srgbClr val="59595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6" name="Google Shape;836;g2e2246deddd_1_649"/>
            <p:cNvSpPr/>
            <p:nvPr/>
          </p:nvSpPr>
          <p:spPr>
            <a:xfrm>
              <a:off x="3885" y="1444"/>
              <a:ext cx="100" cy="24"/>
            </a:xfrm>
            <a:custGeom>
              <a:rect b="b" l="l" r="r" t="t"/>
              <a:pathLst>
                <a:path extrusionOk="0" h="24" w="100">
                  <a:moveTo>
                    <a:pt x="100" y="24"/>
                  </a:moveTo>
                  <a:lnTo>
                    <a:pt x="92" y="24"/>
                  </a:lnTo>
                  <a:lnTo>
                    <a:pt x="68" y="23"/>
                  </a:lnTo>
                  <a:lnTo>
                    <a:pt x="35" y="17"/>
                  </a:lnTo>
                  <a:lnTo>
                    <a:pt x="17" y="11"/>
                  </a:lnTo>
                  <a:lnTo>
                    <a:pt x="0" y="4"/>
                  </a:lnTo>
                  <a:lnTo>
                    <a:pt x="0" y="0"/>
                  </a:lnTo>
                  <a:lnTo>
                    <a:pt x="17" y="7"/>
                  </a:lnTo>
                  <a:lnTo>
                    <a:pt x="35" y="13"/>
                  </a:lnTo>
                  <a:lnTo>
                    <a:pt x="68" y="18"/>
                  </a:lnTo>
                  <a:lnTo>
                    <a:pt x="92" y="20"/>
                  </a:lnTo>
                  <a:lnTo>
                    <a:pt x="100" y="20"/>
                  </a:lnTo>
                  <a:lnTo>
                    <a:pt x="100" y="24"/>
                  </a:lnTo>
                  <a:close/>
                </a:path>
              </a:pathLst>
            </a:custGeom>
            <a:solidFill>
              <a:srgbClr val="8C8C8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7" name="Google Shape;837;g2e2246deddd_1_649"/>
            <p:cNvSpPr/>
            <p:nvPr/>
          </p:nvSpPr>
          <p:spPr>
            <a:xfrm>
              <a:off x="3884" y="1441"/>
              <a:ext cx="101" cy="23"/>
            </a:xfrm>
            <a:custGeom>
              <a:rect b="b" l="l" r="r" t="t"/>
              <a:pathLst>
                <a:path extrusionOk="0" h="23" w="101">
                  <a:moveTo>
                    <a:pt x="101" y="23"/>
                  </a:moveTo>
                  <a:lnTo>
                    <a:pt x="93" y="23"/>
                  </a:lnTo>
                  <a:lnTo>
                    <a:pt x="69" y="21"/>
                  </a:lnTo>
                  <a:lnTo>
                    <a:pt x="36" y="16"/>
                  </a:lnTo>
                  <a:lnTo>
                    <a:pt x="18" y="10"/>
                  </a:lnTo>
                  <a:lnTo>
                    <a:pt x="1" y="3"/>
                  </a:lnTo>
                  <a:lnTo>
                    <a:pt x="0" y="0"/>
                  </a:lnTo>
                  <a:lnTo>
                    <a:pt x="18" y="7"/>
                  </a:lnTo>
                  <a:lnTo>
                    <a:pt x="35" y="13"/>
                  </a:lnTo>
                  <a:lnTo>
                    <a:pt x="68" y="19"/>
                  </a:lnTo>
                  <a:lnTo>
                    <a:pt x="93" y="20"/>
                  </a:lnTo>
                  <a:lnTo>
                    <a:pt x="101" y="20"/>
                  </a:lnTo>
                  <a:lnTo>
                    <a:pt x="101" y="23"/>
                  </a:lnTo>
                  <a:close/>
                </a:path>
              </a:pathLst>
            </a:custGeom>
            <a:solidFill>
              <a:srgbClr val="99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8" name="Google Shape;838;g2e2246deddd_1_649"/>
            <p:cNvSpPr/>
            <p:nvPr/>
          </p:nvSpPr>
          <p:spPr>
            <a:xfrm>
              <a:off x="3884" y="1438"/>
              <a:ext cx="101" cy="23"/>
            </a:xfrm>
            <a:custGeom>
              <a:rect b="b" l="l" r="r" t="t"/>
              <a:pathLst>
                <a:path extrusionOk="0" h="23" w="101">
                  <a:moveTo>
                    <a:pt x="101" y="23"/>
                  </a:moveTo>
                  <a:lnTo>
                    <a:pt x="93" y="23"/>
                  </a:lnTo>
                  <a:lnTo>
                    <a:pt x="68" y="22"/>
                  </a:lnTo>
                  <a:lnTo>
                    <a:pt x="35" y="16"/>
                  </a:lnTo>
                  <a:lnTo>
                    <a:pt x="18" y="10"/>
                  </a:lnTo>
                  <a:lnTo>
                    <a:pt x="0" y="3"/>
                  </a:lnTo>
                  <a:lnTo>
                    <a:pt x="0" y="0"/>
                  </a:lnTo>
                  <a:lnTo>
                    <a:pt x="17" y="9"/>
                  </a:lnTo>
                  <a:lnTo>
                    <a:pt x="35" y="15"/>
                  </a:lnTo>
                  <a:lnTo>
                    <a:pt x="68" y="20"/>
                  </a:lnTo>
                  <a:lnTo>
                    <a:pt x="92" y="22"/>
                  </a:lnTo>
                  <a:lnTo>
                    <a:pt x="100" y="22"/>
                  </a:lnTo>
                  <a:lnTo>
                    <a:pt x="101" y="23"/>
                  </a:lnTo>
                  <a:close/>
                </a:path>
              </a:pathLst>
            </a:custGeom>
            <a:solidFill>
              <a:srgbClr val="A6A6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39" name="Google Shape;839;g2e2246deddd_1_649"/>
            <p:cNvSpPr/>
            <p:nvPr/>
          </p:nvSpPr>
          <p:spPr>
            <a:xfrm>
              <a:off x="3884" y="1438"/>
              <a:ext cx="100" cy="22"/>
            </a:xfrm>
            <a:custGeom>
              <a:rect b="b" l="l" r="r" t="t"/>
              <a:pathLst>
                <a:path extrusionOk="0" h="22" w="100">
                  <a:moveTo>
                    <a:pt x="100" y="22"/>
                  </a:moveTo>
                  <a:lnTo>
                    <a:pt x="92" y="22"/>
                  </a:lnTo>
                  <a:lnTo>
                    <a:pt x="68" y="20"/>
                  </a:lnTo>
                  <a:lnTo>
                    <a:pt x="35" y="15"/>
                  </a:lnTo>
                  <a:lnTo>
                    <a:pt x="17" y="9"/>
                  </a:lnTo>
                  <a:lnTo>
                    <a:pt x="0" y="0"/>
                  </a:lnTo>
                  <a:lnTo>
                    <a:pt x="17" y="8"/>
                  </a:lnTo>
                  <a:lnTo>
                    <a:pt x="35" y="13"/>
                  </a:lnTo>
                  <a:lnTo>
                    <a:pt x="68" y="19"/>
                  </a:lnTo>
                  <a:lnTo>
                    <a:pt x="92" y="20"/>
                  </a:lnTo>
                  <a:lnTo>
                    <a:pt x="100" y="20"/>
                  </a:lnTo>
                  <a:lnTo>
                    <a:pt x="100" y="22"/>
                  </a:lnTo>
                  <a:close/>
                </a:path>
              </a:pathLst>
            </a:custGeom>
            <a:solidFill>
              <a:srgbClr val="B3B3B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40" name="Google Shape;840;g2e2246deddd_1_649"/>
            <p:cNvSpPr/>
            <p:nvPr/>
          </p:nvSpPr>
          <p:spPr>
            <a:xfrm>
              <a:off x="3884" y="1437"/>
              <a:ext cx="100" cy="21"/>
            </a:xfrm>
            <a:custGeom>
              <a:rect b="b" l="l" r="r" t="t"/>
              <a:pathLst>
                <a:path extrusionOk="0" h="21" w="100">
                  <a:moveTo>
                    <a:pt x="100" y="21"/>
                  </a:moveTo>
                  <a:lnTo>
                    <a:pt x="92" y="21"/>
                  </a:lnTo>
                  <a:lnTo>
                    <a:pt x="68" y="20"/>
                  </a:lnTo>
                  <a:lnTo>
                    <a:pt x="35" y="14"/>
                  </a:lnTo>
                  <a:lnTo>
                    <a:pt x="17" y="9"/>
                  </a:lnTo>
                  <a:lnTo>
                    <a:pt x="0" y="1"/>
                  </a:lnTo>
                  <a:lnTo>
                    <a:pt x="0" y="0"/>
                  </a:lnTo>
                  <a:lnTo>
                    <a:pt x="17" y="7"/>
                  </a:lnTo>
                  <a:lnTo>
                    <a:pt x="35" y="13"/>
                  </a:lnTo>
                  <a:lnTo>
                    <a:pt x="68" y="20"/>
                  </a:lnTo>
                  <a:lnTo>
                    <a:pt x="92" y="21"/>
                  </a:lnTo>
                  <a:lnTo>
                    <a:pt x="100" y="21"/>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41" name="Google Shape;841;g2e2246deddd_1_649"/>
            <p:cNvSpPr/>
            <p:nvPr/>
          </p:nvSpPr>
          <p:spPr>
            <a:xfrm>
              <a:off x="4022" y="1462"/>
              <a:ext cx="675" cy="157"/>
            </a:xfrm>
            <a:custGeom>
              <a:rect b="b" l="l" r="r" t="t"/>
              <a:pathLst>
                <a:path extrusionOk="0" h="157" w="675">
                  <a:moveTo>
                    <a:pt x="675" y="157"/>
                  </a:moveTo>
                  <a:lnTo>
                    <a:pt x="587" y="143"/>
                  </a:lnTo>
                  <a:lnTo>
                    <a:pt x="463" y="116"/>
                  </a:lnTo>
                  <a:lnTo>
                    <a:pt x="0" y="6"/>
                  </a:lnTo>
                  <a:lnTo>
                    <a:pt x="2" y="0"/>
                  </a:lnTo>
                  <a:lnTo>
                    <a:pt x="465" y="109"/>
                  </a:lnTo>
                  <a:lnTo>
                    <a:pt x="589" y="139"/>
                  </a:lnTo>
                  <a:lnTo>
                    <a:pt x="675" y="157"/>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42" name="Google Shape;842;g2e2246deddd_1_649"/>
            <p:cNvSpPr/>
            <p:nvPr/>
          </p:nvSpPr>
          <p:spPr>
            <a:xfrm>
              <a:off x="3778" y="1381"/>
              <a:ext cx="85" cy="33"/>
            </a:xfrm>
            <a:custGeom>
              <a:rect b="b" l="l" r="r" t="t"/>
              <a:pathLst>
                <a:path extrusionOk="0" h="33" w="85">
                  <a:moveTo>
                    <a:pt x="85" y="29"/>
                  </a:moveTo>
                  <a:lnTo>
                    <a:pt x="0" y="0"/>
                  </a:lnTo>
                  <a:lnTo>
                    <a:pt x="20" y="11"/>
                  </a:lnTo>
                  <a:lnTo>
                    <a:pt x="82" y="33"/>
                  </a:lnTo>
                  <a:lnTo>
                    <a:pt x="85" y="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cxnSp>
          <p:nvCxnSpPr>
            <p:cNvPr id="843" name="Google Shape;843;g2e2246deddd_1_649"/>
            <p:cNvCxnSpPr/>
            <p:nvPr/>
          </p:nvCxnSpPr>
          <p:spPr>
            <a:xfrm>
              <a:off x="4210" y="1403"/>
              <a:ext cx="111" cy="20"/>
            </a:xfrm>
            <a:prstGeom prst="straightConnector1">
              <a:avLst/>
            </a:prstGeom>
            <a:noFill/>
            <a:ln cap="flat" cmpd="sng" w="9525">
              <a:solidFill>
                <a:srgbClr val="000000"/>
              </a:solidFill>
              <a:prstDash val="solid"/>
              <a:round/>
              <a:headEnd len="sm" w="sm" type="none"/>
              <a:tailEnd len="sm" w="sm" type="none"/>
            </a:ln>
          </p:spPr>
        </p:cxnSp>
        <p:sp>
          <p:nvSpPr>
            <p:cNvPr id="844" name="Google Shape;844;g2e2246deddd_1_649"/>
            <p:cNvSpPr/>
            <p:nvPr/>
          </p:nvSpPr>
          <p:spPr>
            <a:xfrm>
              <a:off x="3888" y="1450"/>
              <a:ext cx="102" cy="27"/>
            </a:xfrm>
            <a:custGeom>
              <a:rect b="b" l="l" r="r" t="t"/>
              <a:pathLst>
                <a:path extrusionOk="0" h="27" w="102">
                  <a:moveTo>
                    <a:pt x="102" y="27"/>
                  </a:moveTo>
                  <a:lnTo>
                    <a:pt x="100" y="24"/>
                  </a:lnTo>
                  <a:lnTo>
                    <a:pt x="99" y="24"/>
                  </a:lnTo>
                  <a:lnTo>
                    <a:pt x="99" y="22"/>
                  </a:lnTo>
                  <a:lnTo>
                    <a:pt x="85" y="22"/>
                  </a:lnTo>
                  <a:lnTo>
                    <a:pt x="59" y="20"/>
                  </a:lnTo>
                  <a:lnTo>
                    <a:pt x="28" y="12"/>
                  </a:lnTo>
                  <a:lnTo>
                    <a:pt x="14" y="7"/>
                  </a:lnTo>
                  <a:lnTo>
                    <a:pt x="0" y="0"/>
                  </a:lnTo>
                  <a:lnTo>
                    <a:pt x="0" y="1"/>
                  </a:lnTo>
                  <a:lnTo>
                    <a:pt x="20" y="11"/>
                  </a:lnTo>
                  <a:lnTo>
                    <a:pt x="42" y="20"/>
                  </a:lnTo>
                  <a:lnTo>
                    <a:pt x="69" y="25"/>
                  </a:lnTo>
                  <a:lnTo>
                    <a:pt x="102" y="27"/>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45" name="Google Shape;845;g2e2246deddd_1_649"/>
            <p:cNvSpPr/>
            <p:nvPr/>
          </p:nvSpPr>
          <p:spPr>
            <a:xfrm>
              <a:off x="4025" y="1455"/>
              <a:ext cx="671" cy="164"/>
            </a:xfrm>
            <a:custGeom>
              <a:rect b="b" l="l" r="r" t="t"/>
              <a:pathLst>
                <a:path extrusionOk="0" h="164" w="671">
                  <a:moveTo>
                    <a:pt x="0" y="9"/>
                  </a:moveTo>
                  <a:lnTo>
                    <a:pt x="1" y="5"/>
                  </a:lnTo>
                  <a:lnTo>
                    <a:pt x="1" y="0"/>
                  </a:lnTo>
                  <a:lnTo>
                    <a:pt x="671" y="164"/>
                  </a:lnTo>
                  <a:lnTo>
                    <a:pt x="342" y="92"/>
                  </a:lnTo>
                  <a:lnTo>
                    <a:pt x="0" y="9"/>
                  </a:lnTo>
                  <a:close/>
                </a:path>
              </a:pathLst>
            </a:custGeom>
            <a:solidFill>
              <a:srgbClr val="FF33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46" name="Google Shape;846;g2e2246deddd_1_649"/>
            <p:cNvSpPr/>
            <p:nvPr/>
          </p:nvSpPr>
          <p:spPr>
            <a:xfrm>
              <a:off x="4310" y="1461"/>
              <a:ext cx="54" cy="86"/>
            </a:xfrm>
            <a:custGeom>
              <a:rect b="b" l="l" r="r" t="t"/>
              <a:pathLst>
                <a:path extrusionOk="0" h="86" w="54">
                  <a:moveTo>
                    <a:pt x="9" y="79"/>
                  </a:moveTo>
                  <a:lnTo>
                    <a:pt x="35" y="86"/>
                  </a:lnTo>
                  <a:lnTo>
                    <a:pt x="38" y="86"/>
                  </a:lnTo>
                  <a:lnTo>
                    <a:pt x="40" y="85"/>
                  </a:lnTo>
                  <a:lnTo>
                    <a:pt x="41" y="83"/>
                  </a:lnTo>
                  <a:lnTo>
                    <a:pt x="41" y="80"/>
                  </a:lnTo>
                  <a:lnTo>
                    <a:pt x="41" y="69"/>
                  </a:lnTo>
                  <a:lnTo>
                    <a:pt x="41" y="58"/>
                  </a:lnTo>
                  <a:lnTo>
                    <a:pt x="45" y="38"/>
                  </a:lnTo>
                  <a:lnTo>
                    <a:pt x="50" y="24"/>
                  </a:lnTo>
                  <a:lnTo>
                    <a:pt x="52" y="16"/>
                  </a:lnTo>
                  <a:lnTo>
                    <a:pt x="54" y="13"/>
                  </a:lnTo>
                  <a:lnTo>
                    <a:pt x="54" y="11"/>
                  </a:lnTo>
                  <a:lnTo>
                    <a:pt x="54" y="10"/>
                  </a:lnTo>
                  <a:lnTo>
                    <a:pt x="52" y="9"/>
                  </a:lnTo>
                  <a:lnTo>
                    <a:pt x="51" y="7"/>
                  </a:lnTo>
                  <a:lnTo>
                    <a:pt x="50" y="6"/>
                  </a:lnTo>
                  <a:lnTo>
                    <a:pt x="45" y="6"/>
                  </a:lnTo>
                  <a:lnTo>
                    <a:pt x="21" y="0"/>
                  </a:lnTo>
                  <a:lnTo>
                    <a:pt x="18" y="0"/>
                  </a:lnTo>
                  <a:lnTo>
                    <a:pt x="16" y="0"/>
                  </a:lnTo>
                  <a:lnTo>
                    <a:pt x="13" y="1"/>
                  </a:lnTo>
                  <a:lnTo>
                    <a:pt x="11" y="4"/>
                  </a:lnTo>
                  <a:lnTo>
                    <a:pt x="3" y="28"/>
                  </a:lnTo>
                  <a:lnTo>
                    <a:pt x="0" y="48"/>
                  </a:lnTo>
                  <a:lnTo>
                    <a:pt x="0" y="59"/>
                  </a:lnTo>
                  <a:lnTo>
                    <a:pt x="0" y="71"/>
                  </a:lnTo>
                  <a:lnTo>
                    <a:pt x="2" y="72"/>
                  </a:lnTo>
                  <a:lnTo>
                    <a:pt x="2" y="75"/>
                  </a:lnTo>
                  <a:lnTo>
                    <a:pt x="3" y="76"/>
                  </a:lnTo>
                  <a:lnTo>
                    <a:pt x="4" y="78"/>
                  </a:lnTo>
                  <a:lnTo>
                    <a:pt x="9" y="79"/>
                  </a:lnTo>
                  <a:close/>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847" name="Google Shape;847;g2e2246deddd_1_649"/>
            <p:cNvSpPr/>
            <p:nvPr/>
          </p:nvSpPr>
          <p:spPr>
            <a:xfrm>
              <a:off x="3774" y="1376"/>
              <a:ext cx="91" cy="34"/>
            </a:xfrm>
            <a:custGeom>
              <a:rect b="b" l="l" r="r" t="t"/>
              <a:pathLst>
                <a:path extrusionOk="0" h="34" w="91">
                  <a:moveTo>
                    <a:pt x="91" y="30"/>
                  </a:moveTo>
                  <a:lnTo>
                    <a:pt x="86" y="34"/>
                  </a:lnTo>
                  <a:lnTo>
                    <a:pt x="11" y="7"/>
                  </a:lnTo>
                  <a:lnTo>
                    <a:pt x="0" y="0"/>
                  </a:lnTo>
                  <a:lnTo>
                    <a:pt x="91" y="30"/>
                  </a:lnTo>
                  <a:close/>
                </a:path>
              </a:pathLst>
            </a:custGeom>
            <a:solidFill>
              <a:srgbClr val="FF33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1" name="Shape 851"/>
        <p:cNvGrpSpPr/>
        <p:nvPr/>
      </p:nvGrpSpPr>
      <p:grpSpPr>
        <a:xfrm>
          <a:off x="0" y="0"/>
          <a:ext cx="0" cy="0"/>
          <a:chOff x="0" y="0"/>
          <a:chExt cx="0" cy="0"/>
        </a:xfrm>
      </p:grpSpPr>
      <p:sp>
        <p:nvSpPr>
          <p:cNvPr id="852" name="Google Shape;852;g2e2246deddd_1_719"/>
          <p:cNvSpPr txBox="1"/>
          <p:nvPr>
            <p:ph type="title"/>
          </p:nvPr>
        </p:nvSpPr>
        <p:spPr>
          <a:xfrm>
            <a:off x="996750" y="517000"/>
            <a:ext cx="10198500" cy="744900"/>
          </a:xfrm>
          <a:prstGeom prst="rect">
            <a:avLst/>
          </a:prstGeom>
          <a:noFill/>
          <a:ln>
            <a:noFill/>
          </a:ln>
        </p:spPr>
        <p:txBody>
          <a:bodyPr anchorCtr="0" anchor="t" bIns="0" lIns="0" spcFirstLastPara="1" rIns="0" wrap="square" tIns="188825">
            <a:spAutoFit/>
          </a:bodyPr>
          <a:lstStyle/>
          <a:p>
            <a:pPr indent="0" lvl="0" marL="0" rtl="0" algn="ctr">
              <a:lnSpc>
                <a:spcPct val="100000"/>
              </a:lnSpc>
              <a:spcBef>
                <a:spcPts val="0"/>
              </a:spcBef>
              <a:spcAft>
                <a:spcPts val="0"/>
              </a:spcAft>
              <a:buSzPts val="4000"/>
              <a:buNone/>
            </a:pPr>
            <a:r>
              <a:rPr lang="es" sz="3600"/>
              <a:t>Nubes de nivel alto</a:t>
            </a:r>
            <a:endParaRPr sz="3600"/>
          </a:p>
        </p:txBody>
      </p:sp>
      <p:grpSp>
        <p:nvGrpSpPr>
          <p:cNvPr id="853" name="Google Shape;853;g2e2246deddd_1_719"/>
          <p:cNvGrpSpPr/>
          <p:nvPr/>
        </p:nvGrpSpPr>
        <p:grpSpPr>
          <a:xfrm>
            <a:off x="1546349" y="3605171"/>
            <a:ext cx="8915400" cy="2584704"/>
            <a:chOff x="1752599" y="3892296"/>
            <a:chExt cx="8915400" cy="2584704"/>
          </a:xfrm>
        </p:grpSpPr>
        <p:pic>
          <p:nvPicPr>
            <p:cNvPr id="854" name="Google Shape;854;g2e2246deddd_1_719"/>
            <p:cNvPicPr preferRelativeResize="0"/>
            <p:nvPr/>
          </p:nvPicPr>
          <p:blipFill rotWithShape="1">
            <a:blip r:embed="rId3">
              <a:alphaModFix/>
            </a:blip>
            <a:srcRect b="0" l="0" r="0" t="0"/>
            <a:stretch/>
          </p:blipFill>
          <p:spPr>
            <a:xfrm>
              <a:off x="1752599" y="3892296"/>
              <a:ext cx="8915400" cy="2584704"/>
            </a:xfrm>
            <a:prstGeom prst="rect">
              <a:avLst/>
            </a:prstGeom>
            <a:noFill/>
            <a:ln>
              <a:noFill/>
            </a:ln>
          </p:spPr>
        </p:pic>
        <p:sp>
          <p:nvSpPr>
            <p:cNvPr id="855" name="Google Shape;855;g2e2246deddd_1_719"/>
            <p:cNvSpPr/>
            <p:nvPr/>
          </p:nvSpPr>
          <p:spPr>
            <a:xfrm>
              <a:off x="1760219" y="3927284"/>
              <a:ext cx="8845550" cy="2487295"/>
            </a:xfrm>
            <a:custGeom>
              <a:rect b="b" l="l" r="r" t="t"/>
              <a:pathLst>
                <a:path extrusionOk="0" h="2487295" w="8845550">
                  <a:moveTo>
                    <a:pt x="0" y="2486787"/>
                  </a:moveTo>
                  <a:lnTo>
                    <a:pt x="8845296" y="2486787"/>
                  </a:lnTo>
                  <a:lnTo>
                    <a:pt x="8845296" y="0"/>
                  </a:lnTo>
                  <a:lnTo>
                    <a:pt x="0" y="0"/>
                  </a:lnTo>
                  <a:lnTo>
                    <a:pt x="0" y="2486787"/>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856" name="Google Shape;856;g2e2246deddd_1_719"/>
            <p:cNvPicPr preferRelativeResize="0"/>
            <p:nvPr/>
          </p:nvPicPr>
          <p:blipFill rotWithShape="1">
            <a:blip r:embed="rId4">
              <a:alphaModFix/>
            </a:blip>
            <a:srcRect b="0" l="0" r="0" t="0"/>
            <a:stretch/>
          </p:blipFill>
          <p:spPr>
            <a:xfrm>
              <a:off x="1874519" y="4123944"/>
              <a:ext cx="8607552" cy="2221992"/>
            </a:xfrm>
            <a:prstGeom prst="rect">
              <a:avLst/>
            </a:prstGeom>
            <a:noFill/>
            <a:ln>
              <a:noFill/>
            </a:ln>
          </p:spPr>
        </p:pic>
      </p:grpSp>
      <p:pic>
        <p:nvPicPr>
          <p:cNvPr id="857" name="Google Shape;857;g2e2246deddd_1_719"/>
          <p:cNvPicPr preferRelativeResize="0"/>
          <p:nvPr/>
        </p:nvPicPr>
        <p:blipFill rotWithShape="1">
          <a:blip r:embed="rId5">
            <a:alphaModFix/>
          </a:blip>
          <a:srcRect b="0" l="0" r="0" t="0"/>
          <a:stretch/>
        </p:blipFill>
        <p:spPr>
          <a:xfrm>
            <a:off x="8801741" y="1672223"/>
            <a:ext cx="1426464" cy="1801368"/>
          </a:xfrm>
          <a:prstGeom prst="rect">
            <a:avLst/>
          </a:prstGeom>
          <a:noFill/>
          <a:ln>
            <a:noFill/>
          </a:ln>
        </p:spPr>
      </p:pic>
      <p:sp>
        <p:nvSpPr>
          <p:cNvPr id="858" name="Google Shape;858;g2e2246deddd_1_719"/>
          <p:cNvSpPr txBox="1"/>
          <p:nvPr/>
        </p:nvSpPr>
        <p:spPr>
          <a:xfrm>
            <a:off x="1546350" y="1439800"/>
            <a:ext cx="9394800" cy="2127000"/>
          </a:xfrm>
          <a:prstGeom prst="rect">
            <a:avLst/>
          </a:prstGeom>
          <a:noFill/>
          <a:ln>
            <a:noFill/>
          </a:ln>
        </p:spPr>
        <p:txBody>
          <a:bodyPr anchorCtr="0" anchor="t" bIns="0" lIns="0" spcFirstLastPara="1" rIns="0" wrap="square" tIns="12050">
            <a:spAutoFit/>
          </a:bodyPr>
          <a:lstStyle/>
          <a:p>
            <a:pPr indent="0" lvl="0" marL="5927725" marR="0" rtl="0" algn="just">
              <a:lnSpc>
                <a:spcPct val="110714"/>
              </a:lnSpc>
              <a:spcBef>
                <a:spcPts val="0"/>
              </a:spcBef>
              <a:spcAft>
                <a:spcPts val="0"/>
              </a:spcAft>
              <a:buClr>
                <a:srgbClr val="000000"/>
              </a:buClr>
              <a:buSzPts val="1400"/>
              <a:buFont typeface="Arial"/>
              <a:buNone/>
            </a:pPr>
            <a:r>
              <a:rPr b="1" i="0" lang="es" sz="1600" u="none" cap="none" strike="noStrike">
                <a:solidFill>
                  <a:srgbClr val="FF0000"/>
                </a:solidFill>
                <a:latin typeface="Calibri"/>
                <a:ea typeface="Calibri"/>
                <a:cs typeface="Calibri"/>
                <a:sym typeface="Calibri"/>
              </a:rPr>
              <a:t>             ¡NUNCA mire directamente al sol!</a:t>
            </a:r>
            <a:endParaRPr b="0" i="0" sz="1600" u="none" cap="none" strike="noStrike">
              <a:solidFill>
                <a:srgbClr val="000000"/>
              </a:solidFill>
              <a:latin typeface="Calibri"/>
              <a:ea typeface="Calibri"/>
              <a:cs typeface="Calibri"/>
              <a:sym typeface="Calibri"/>
            </a:endParaRPr>
          </a:p>
          <a:p>
            <a:pPr indent="0" lvl="0" marL="12700" marR="0" rtl="0" algn="just">
              <a:lnSpc>
                <a:spcPct val="111812"/>
              </a:lnSpc>
              <a:spcBef>
                <a:spcPts val="0"/>
              </a:spcBef>
              <a:spcAft>
                <a:spcPts val="0"/>
              </a:spcAft>
              <a:buClr>
                <a:srgbClr val="000000"/>
              </a:buClr>
              <a:buSzPts val="1600"/>
              <a:buFont typeface="Arial"/>
              <a:buNone/>
            </a:pPr>
            <a:r>
              <a:rPr b="0" i="0" lang="es" sz="1800" u="none" cap="none" strike="noStrike">
                <a:solidFill>
                  <a:srgbClr val="000000"/>
                </a:solidFill>
                <a:latin typeface="Calibri"/>
                <a:ea typeface="Calibri"/>
                <a:cs typeface="Calibri"/>
                <a:sym typeface="Calibri"/>
              </a:rPr>
              <a:t>Las nubes altas son aquellas cuya base está de 5.000 a 13.000m. </a:t>
            </a:r>
            <a:endParaRPr b="0" i="0" sz="1800" u="none" cap="none" strike="noStrike">
              <a:solidFill>
                <a:srgbClr val="000000"/>
              </a:solidFill>
              <a:latin typeface="Calibri"/>
              <a:ea typeface="Calibri"/>
              <a:cs typeface="Calibri"/>
              <a:sym typeface="Calibri"/>
            </a:endParaRPr>
          </a:p>
          <a:p>
            <a:pPr indent="0" lvl="0" marL="12700" marR="0" rtl="0" algn="just">
              <a:lnSpc>
                <a:spcPct val="111812"/>
              </a:lnSpc>
              <a:spcBef>
                <a:spcPts val="0"/>
              </a:spcBef>
              <a:spcAft>
                <a:spcPts val="0"/>
              </a:spcAft>
              <a:buClr>
                <a:srgbClr val="000000"/>
              </a:buClr>
              <a:buSzPts val="1600"/>
              <a:buFont typeface="Arial"/>
              <a:buNone/>
            </a:pPr>
            <a:r>
              <a:rPr lang="es" sz="1800">
                <a:latin typeface="Calibri"/>
                <a:ea typeface="Calibri"/>
                <a:cs typeface="Calibri"/>
                <a:sym typeface="Calibri"/>
              </a:rPr>
              <a:t>Incluye a los </a:t>
            </a:r>
            <a:r>
              <a:rPr b="0" i="0" lang="es" sz="1800" u="none" cap="none" strike="noStrike">
                <a:solidFill>
                  <a:srgbClr val="000000"/>
                </a:solidFill>
                <a:latin typeface="Calibri"/>
                <a:ea typeface="Calibri"/>
                <a:cs typeface="Calibri"/>
                <a:sym typeface="Calibri"/>
              </a:rPr>
              <a:t>cirros, cirrocúmulos y cirroestratos. </a:t>
            </a:r>
            <a:endParaRPr b="0" i="0" sz="1800" u="none" cap="none" strike="noStrike">
              <a:solidFill>
                <a:srgbClr val="000000"/>
              </a:solidFill>
              <a:latin typeface="Calibri"/>
              <a:ea typeface="Calibri"/>
              <a:cs typeface="Calibri"/>
              <a:sym typeface="Calibri"/>
            </a:endParaRPr>
          </a:p>
          <a:p>
            <a:pPr indent="0" lvl="0" marL="12700" marR="0" rtl="0" algn="just">
              <a:lnSpc>
                <a:spcPct val="111812"/>
              </a:lnSpc>
              <a:spcBef>
                <a:spcPts val="0"/>
              </a:spcBef>
              <a:spcAft>
                <a:spcPts val="0"/>
              </a:spcAft>
              <a:buClr>
                <a:srgbClr val="000000"/>
              </a:buClr>
              <a:buSzPts val="1600"/>
              <a:buFont typeface="Arial"/>
              <a:buNone/>
            </a:pPr>
            <a:r>
              <a:rPr b="0" i="0" lang="es" sz="1800" u="none" cap="none" strike="noStrike">
                <a:solidFill>
                  <a:srgbClr val="000000"/>
                </a:solidFill>
                <a:latin typeface="Calibri"/>
                <a:ea typeface="Calibri"/>
                <a:cs typeface="Calibri"/>
                <a:sym typeface="Calibri"/>
              </a:rPr>
              <a:t>Las nubes pueden ser de hielo o de gotas de agua, pero son más comunes </a:t>
            </a:r>
            <a:endParaRPr b="0" i="0" sz="1800" u="none" cap="none" strike="noStrike">
              <a:solidFill>
                <a:srgbClr val="000000"/>
              </a:solidFill>
              <a:latin typeface="Calibri"/>
              <a:ea typeface="Calibri"/>
              <a:cs typeface="Calibri"/>
              <a:sym typeface="Calibri"/>
            </a:endParaRPr>
          </a:p>
          <a:p>
            <a:pPr indent="0" lvl="0" marL="12700" marR="0" rtl="0" algn="just">
              <a:lnSpc>
                <a:spcPct val="111812"/>
              </a:lnSpc>
              <a:spcBef>
                <a:spcPts val="0"/>
              </a:spcBef>
              <a:spcAft>
                <a:spcPts val="0"/>
              </a:spcAft>
              <a:buClr>
                <a:srgbClr val="000000"/>
              </a:buClr>
              <a:buSzPts val="1600"/>
              <a:buFont typeface="Arial"/>
              <a:buNone/>
            </a:pPr>
            <a:r>
              <a:rPr b="0" i="0" lang="es" sz="1800" u="none" cap="none" strike="noStrike">
                <a:solidFill>
                  <a:srgbClr val="000000"/>
                </a:solidFill>
                <a:latin typeface="Calibri"/>
                <a:ea typeface="Calibri"/>
                <a:cs typeface="Calibri"/>
                <a:sym typeface="Calibri"/>
              </a:rPr>
              <a:t>de cristales de hielo.  Las  nubes  de  agua  tienden a tener  bordes </a:t>
            </a:r>
            <a:endParaRPr b="0" i="0" sz="1800" u="none" cap="none" strike="noStrike">
              <a:solidFill>
                <a:srgbClr val="000000"/>
              </a:solidFill>
              <a:latin typeface="Calibri"/>
              <a:ea typeface="Calibri"/>
              <a:cs typeface="Calibri"/>
              <a:sym typeface="Calibri"/>
            </a:endParaRPr>
          </a:p>
          <a:p>
            <a:pPr indent="0" lvl="0" marL="12700" marR="0" rtl="0" algn="just">
              <a:lnSpc>
                <a:spcPct val="111812"/>
              </a:lnSpc>
              <a:spcBef>
                <a:spcPts val="0"/>
              </a:spcBef>
              <a:spcAft>
                <a:spcPts val="0"/>
              </a:spcAft>
              <a:buClr>
                <a:srgbClr val="000000"/>
              </a:buClr>
              <a:buSzPts val="1600"/>
              <a:buFont typeface="Arial"/>
              <a:buNone/>
            </a:pPr>
            <a:r>
              <a:rPr b="0" i="0" lang="es" sz="1800" u="none" cap="none" strike="noStrike">
                <a:solidFill>
                  <a:srgbClr val="000000"/>
                </a:solidFill>
                <a:latin typeface="Calibri"/>
                <a:ea typeface="Calibri"/>
                <a:cs typeface="Calibri"/>
                <a:sym typeface="Calibri"/>
              </a:rPr>
              <a:t>definidos, mientras que las nubes de hielo son más con forma de pluma.</a:t>
            </a:r>
            <a:endParaRPr b="0" i="0" sz="1800" u="none" cap="none" strike="noStrike">
              <a:solidFill>
                <a:srgbClr val="000000"/>
              </a:solidFill>
              <a:latin typeface="Calibri"/>
              <a:ea typeface="Calibri"/>
              <a:cs typeface="Calibri"/>
              <a:sym typeface="Calibri"/>
            </a:endParaRPr>
          </a:p>
          <a:p>
            <a:pPr indent="0" lvl="0" marL="12700" marR="0" rtl="0" algn="just">
              <a:lnSpc>
                <a:spcPct val="100000"/>
              </a:lnSpc>
              <a:spcBef>
                <a:spcPts val="125"/>
              </a:spcBef>
              <a:spcAft>
                <a:spcPts val="0"/>
              </a:spcAft>
              <a:buClr>
                <a:srgbClr val="000000"/>
              </a:buClr>
              <a:buSzPts val="1600"/>
              <a:buFont typeface="Arial"/>
              <a:buNone/>
            </a:pPr>
            <a:r>
              <a:rPr b="0" i="0" lang="es" sz="1800" u="none" cap="none" strike="noStrike">
                <a:solidFill>
                  <a:srgbClr val="000000"/>
                </a:solidFill>
                <a:latin typeface="Calibri"/>
                <a:ea typeface="Calibri"/>
                <a:cs typeface="Calibri"/>
                <a:sym typeface="Calibri"/>
              </a:rPr>
              <a:t>Las </a:t>
            </a:r>
            <a:r>
              <a:rPr b="1" i="0" lang="es" sz="1800" u="none" cap="none" strike="noStrike">
                <a:solidFill>
                  <a:srgbClr val="000000"/>
                </a:solidFill>
                <a:latin typeface="Calibri"/>
                <a:ea typeface="Calibri"/>
                <a:cs typeface="Calibri"/>
                <a:sym typeface="Calibri"/>
              </a:rPr>
              <a:t>estelas de condensación persistentes</a:t>
            </a:r>
            <a:r>
              <a:rPr b="0" i="0" lang="es" sz="1800" u="none" cap="none" strike="noStrike">
                <a:solidFill>
                  <a:srgbClr val="000000"/>
                </a:solidFill>
                <a:latin typeface="Calibri"/>
                <a:ea typeface="Calibri"/>
                <a:cs typeface="Calibri"/>
                <a:sym typeface="Calibri"/>
              </a:rPr>
              <a:t> son nubes altas también.</a:t>
            </a:r>
            <a:endParaRPr b="0" i="0" sz="1800" u="none" cap="none" strike="noStrike">
              <a:solidFill>
                <a:srgbClr val="000000"/>
              </a:solidFill>
              <a:latin typeface="Calibri"/>
              <a:ea typeface="Calibri"/>
              <a:cs typeface="Calibri"/>
              <a:sym typeface="Calibri"/>
            </a:endParaRPr>
          </a:p>
        </p:txBody>
      </p:sp>
      <p:pic>
        <p:nvPicPr>
          <p:cNvPr id="859" name="Google Shape;859;g2e2246deddd_1_719"/>
          <p:cNvPicPr preferRelativeResize="0"/>
          <p:nvPr/>
        </p:nvPicPr>
        <p:blipFill rotWithShape="1">
          <a:blip r:embed="rId6">
            <a:alphaModFix/>
          </a:blip>
          <a:srcRect b="0" l="0" r="0" t="0"/>
          <a:stretch/>
        </p:blipFill>
        <p:spPr>
          <a:xfrm>
            <a:off x="7538697" y="1261892"/>
            <a:ext cx="384048" cy="3444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3" name="Shape 863"/>
        <p:cNvGrpSpPr/>
        <p:nvPr/>
      </p:nvGrpSpPr>
      <p:grpSpPr>
        <a:xfrm>
          <a:off x="0" y="0"/>
          <a:ext cx="0" cy="0"/>
          <a:chOff x="0" y="0"/>
          <a:chExt cx="0" cy="0"/>
        </a:xfrm>
      </p:grpSpPr>
      <p:sp>
        <p:nvSpPr>
          <p:cNvPr id="864" name="Google Shape;864;g2e2246deddd_1_730"/>
          <p:cNvSpPr txBox="1"/>
          <p:nvPr/>
        </p:nvSpPr>
        <p:spPr>
          <a:xfrm>
            <a:off x="1388775" y="4343725"/>
            <a:ext cx="2538900" cy="1584000"/>
          </a:xfrm>
          <a:prstGeom prst="rect">
            <a:avLst/>
          </a:prstGeom>
          <a:noFill/>
          <a:ln>
            <a:noFill/>
          </a:ln>
        </p:spPr>
        <p:txBody>
          <a:bodyPr anchorCtr="0" anchor="t" bIns="0" lIns="0" spcFirstLastPara="1" rIns="0" wrap="square" tIns="13950">
            <a:spAutoFit/>
          </a:bodyPr>
          <a:lstStyle/>
          <a:p>
            <a:pPr indent="3809" lvl="0" marL="12700"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De corta duración: </a:t>
            </a:r>
            <a:r>
              <a:rPr b="0" i="0" lang="es" sz="1700" u="none" cap="none" strike="noStrike">
                <a:solidFill>
                  <a:srgbClr val="000000"/>
                </a:solidFill>
                <a:latin typeface="Calibri"/>
                <a:ea typeface="Calibri"/>
                <a:cs typeface="Calibri"/>
                <a:sym typeface="Calibri"/>
              </a:rPr>
              <a:t>Estelas que forman segmentos de líneas cortas, que desaparecen a medida que aumenta la distancia del aeroplano que las creó</a:t>
            </a:r>
            <a:r>
              <a:rPr b="0" i="0" lang="es"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p:txBody>
      </p:sp>
      <p:sp>
        <p:nvSpPr>
          <p:cNvPr id="865" name="Google Shape;865;g2e2246deddd_1_730"/>
          <p:cNvSpPr txBox="1"/>
          <p:nvPr/>
        </p:nvSpPr>
        <p:spPr>
          <a:xfrm>
            <a:off x="4111025" y="4343725"/>
            <a:ext cx="3057000" cy="2107500"/>
          </a:xfrm>
          <a:prstGeom prst="rect">
            <a:avLst/>
          </a:prstGeom>
          <a:noFill/>
          <a:ln>
            <a:noFill/>
          </a:ln>
        </p:spPr>
        <p:txBody>
          <a:bodyPr anchorCtr="0" anchor="t" bIns="0" lIns="0" spcFirstLastPara="1" rIns="0" wrap="square" tIns="13950">
            <a:spAutoFit/>
          </a:bodyPr>
          <a:lstStyle/>
          <a:p>
            <a:pPr indent="1269" lvl="0" marL="12065"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Persistentes no dispersas: </a:t>
            </a:r>
            <a:r>
              <a:rPr b="0" i="0" lang="es" sz="1700" u="none" cap="none" strike="noStrike">
                <a:solidFill>
                  <a:srgbClr val="000000"/>
                </a:solidFill>
                <a:latin typeface="Calibri"/>
                <a:ea typeface="Calibri"/>
                <a:cs typeface="Calibri"/>
                <a:sym typeface="Calibri"/>
              </a:rPr>
              <a:t>permanecen después que el avión ha dejado el área. Forman líneas largas, generalmente derechas, de ancho constante a través del cielo. No son más anchas que su dedo índice sostenido con el brazo en alto.</a:t>
            </a:r>
            <a:endParaRPr b="0" i="0" sz="1700" u="none" cap="none" strike="noStrike">
              <a:solidFill>
                <a:srgbClr val="000000"/>
              </a:solidFill>
              <a:latin typeface="Calibri"/>
              <a:ea typeface="Calibri"/>
              <a:cs typeface="Calibri"/>
              <a:sym typeface="Calibri"/>
            </a:endParaRPr>
          </a:p>
        </p:txBody>
      </p:sp>
      <p:sp>
        <p:nvSpPr>
          <p:cNvPr id="866" name="Google Shape;866;g2e2246deddd_1_730"/>
          <p:cNvSpPr txBox="1"/>
          <p:nvPr/>
        </p:nvSpPr>
        <p:spPr>
          <a:xfrm>
            <a:off x="7422650" y="4343725"/>
            <a:ext cx="3166800" cy="1845300"/>
          </a:xfrm>
          <a:prstGeom prst="rect">
            <a:avLst/>
          </a:prstGeom>
          <a:noFill/>
          <a:ln>
            <a:noFill/>
          </a:ln>
        </p:spPr>
        <p:txBody>
          <a:bodyPr anchorCtr="0" anchor="t" bIns="0" lIns="0" spcFirstLastPara="1" rIns="0" wrap="square" tIns="13325">
            <a:spAutoFit/>
          </a:bodyPr>
          <a:lstStyle/>
          <a:p>
            <a:pPr indent="0" lvl="0" marL="12700"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Persistentes dispersas: </a:t>
            </a:r>
            <a:r>
              <a:rPr b="0" i="0" lang="es" sz="1700" u="none" cap="none" strike="noStrike">
                <a:solidFill>
                  <a:srgbClr val="000000"/>
                </a:solidFill>
                <a:latin typeface="Calibri"/>
                <a:ea typeface="Calibri"/>
                <a:cs typeface="Calibri"/>
                <a:sym typeface="Calibri"/>
              </a:rPr>
              <a:t>permanecen después que el avión ha dejado el área. Forman largas vetas que se han ensanchado con el tiempo desde que el avión pasó. Son más anchas que su dedo índice sostenido con el brazo en alto.</a:t>
            </a:r>
            <a:endParaRPr b="0" i="0" sz="1700" u="none" cap="none" strike="noStrike">
              <a:solidFill>
                <a:srgbClr val="000000"/>
              </a:solidFill>
              <a:latin typeface="Calibri"/>
              <a:ea typeface="Calibri"/>
              <a:cs typeface="Calibri"/>
              <a:sym typeface="Calibri"/>
            </a:endParaRPr>
          </a:p>
        </p:txBody>
      </p:sp>
      <p:sp>
        <p:nvSpPr>
          <p:cNvPr id="867" name="Google Shape;867;g2e2246deddd_1_730"/>
          <p:cNvSpPr txBox="1"/>
          <p:nvPr>
            <p:ph type="title"/>
          </p:nvPr>
        </p:nvSpPr>
        <p:spPr>
          <a:xfrm>
            <a:off x="1260825" y="540725"/>
            <a:ext cx="9514800" cy="813900"/>
          </a:xfrm>
          <a:prstGeom prst="rect">
            <a:avLst/>
          </a:prstGeom>
          <a:noFill/>
          <a:ln>
            <a:noFill/>
          </a:ln>
        </p:spPr>
        <p:txBody>
          <a:bodyPr anchorCtr="0" anchor="t" bIns="0" lIns="0" spcFirstLastPara="1" rIns="0" wrap="square" tIns="257175">
            <a:spAutoFit/>
          </a:bodyPr>
          <a:lstStyle/>
          <a:p>
            <a:pPr indent="0" lvl="0" marL="0" rtl="0" algn="ctr">
              <a:lnSpc>
                <a:spcPct val="100000"/>
              </a:lnSpc>
              <a:spcBef>
                <a:spcPts val="0"/>
              </a:spcBef>
              <a:spcAft>
                <a:spcPts val="0"/>
              </a:spcAft>
              <a:buSzPts val="4000"/>
              <a:buNone/>
            </a:pPr>
            <a:r>
              <a:rPr lang="es" sz="3600"/>
              <a:t>Estelas de condensación</a:t>
            </a:r>
            <a:endParaRPr sz="3600"/>
          </a:p>
        </p:txBody>
      </p:sp>
      <p:sp>
        <p:nvSpPr>
          <p:cNvPr id="868" name="Google Shape;868;g2e2246deddd_1_730"/>
          <p:cNvSpPr txBox="1"/>
          <p:nvPr/>
        </p:nvSpPr>
        <p:spPr>
          <a:xfrm>
            <a:off x="1760225" y="1353713"/>
            <a:ext cx="8516100" cy="32130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Clr>
                <a:srgbClr val="000000"/>
              </a:buClr>
              <a:buSzPts val="1600"/>
              <a:buFont typeface="Arial"/>
              <a:buNone/>
            </a:pPr>
            <a:r>
              <a:rPr b="0" i="0" lang="es" sz="2000" u="none" cap="none" strike="noStrike">
                <a:solidFill>
                  <a:srgbClr val="000000"/>
                </a:solidFill>
                <a:latin typeface="Calibri"/>
                <a:ea typeface="Calibri"/>
                <a:cs typeface="Calibri"/>
                <a:sym typeface="Calibri"/>
              </a:rPr>
              <a:t>Cuente el número de cada tipo; recuerde informar 0 si no hay estelas presentes</a:t>
            </a:r>
            <a:endParaRPr b="0" i="0" sz="2000" u="none" cap="none" strike="noStrike">
              <a:solidFill>
                <a:srgbClr val="000000"/>
              </a:solidFill>
              <a:latin typeface="Calibri"/>
              <a:ea typeface="Calibri"/>
              <a:cs typeface="Calibri"/>
              <a:sym typeface="Calibri"/>
            </a:endParaRPr>
          </a:p>
        </p:txBody>
      </p:sp>
      <p:grpSp>
        <p:nvGrpSpPr>
          <p:cNvPr id="869" name="Google Shape;869;g2e2246deddd_1_730"/>
          <p:cNvGrpSpPr/>
          <p:nvPr/>
        </p:nvGrpSpPr>
        <p:grpSpPr>
          <a:xfrm>
            <a:off x="1260865" y="1806524"/>
            <a:ext cx="9514817" cy="2590799"/>
            <a:chOff x="1447800" y="1911095"/>
            <a:chExt cx="9140952" cy="2590799"/>
          </a:xfrm>
        </p:grpSpPr>
        <p:pic>
          <p:nvPicPr>
            <p:cNvPr id="870" name="Google Shape;870;g2e2246deddd_1_730"/>
            <p:cNvPicPr preferRelativeResize="0"/>
            <p:nvPr/>
          </p:nvPicPr>
          <p:blipFill rotWithShape="1">
            <a:blip r:embed="rId3">
              <a:alphaModFix/>
            </a:blip>
            <a:srcRect b="0" l="0" r="0" t="0"/>
            <a:stretch/>
          </p:blipFill>
          <p:spPr>
            <a:xfrm>
              <a:off x="1447800" y="1911095"/>
              <a:ext cx="9140952" cy="2590799"/>
            </a:xfrm>
            <a:prstGeom prst="rect">
              <a:avLst/>
            </a:prstGeom>
            <a:noFill/>
            <a:ln>
              <a:noFill/>
            </a:ln>
          </p:spPr>
        </p:pic>
        <p:sp>
          <p:nvSpPr>
            <p:cNvPr id="871" name="Google Shape;871;g2e2246deddd_1_730"/>
            <p:cNvSpPr/>
            <p:nvPr/>
          </p:nvSpPr>
          <p:spPr>
            <a:xfrm>
              <a:off x="1490471" y="1941575"/>
              <a:ext cx="8991600" cy="2440940"/>
            </a:xfrm>
            <a:custGeom>
              <a:rect b="b" l="l" r="r" t="t"/>
              <a:pathLst>
                <a:path extrusionOk="0" h="2440940" w="8991600">
                  <a:moveTo>
                    <a:pt x="0" y="2440940"/>
                  </a:moveTo>
                  <a:lnTo>
                    <a:pt x="8991600" y="2440940"/>
                  </a:lnTo>
                  <a:lnTo>
                    <a:pt x="8991600" y="0"/>
                  </a:lnTo>
                  <a:lnTo>
                    <a:pt x="0" y="0"/>
                  </a:lnTo>
                  <a:lnTo>
                    <a:pt x="0" y="2440940"/>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872" name="Google Shape;872;g2e2246deddd_1_730"/>
            <p:cNvPicPr preferRelativeResize="0"/>
            <p:nvPr/>
          </p:nvPicPr>
          <p:blipFill rotWithShape="1">
            <a:blip r:embed="rId4">
              <a:alphaModFix/>
            </a:blip>
            <a:srcRect b="0" l="0" r="0" t="0"/>
            <a:stretch/>
          </p:blipFill>
          <p:spPr>
            <a:xfrm>
              <a:off x="1630679" y="2136647"/>
              <a:ext cx="8741664" cy="2145791"/>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6" name="Shape 876"/>
        <p:cNvGrpSpPr/>
        <p:nvPr/>
      </p:nvGrpSpPr>
      <p:grpSpPr>
        <a:xfrm>
          <a:off x="0" y="0"/>
          <a:ext cx="0" cy="0"/>
          <a:chOff x="0" y="0"/>
          <a:chExt cx="0" cy="0"/>
        </a:xfrm>
      </p:grpSpPr>
      <p:pic>
        <p:nvPicPr>
          <p:cNvPr id="877" name="Google Shape;877;g2e2246deddd_1_742"/>
          <p:cNvPicPr preferRelativeResize="0"/>
          <p:nvPr/>
        </p:nvPicPr>
        <p:blipFill rotWithShape="1">
          <a:blip r:embed="rId3">
            <a:alphaModFix/>
          </a:blip>
          <a:srcRect b="0" l="0" r="18026" t="28155"/>
          <a:stretch/>
        </p:blipFill>
        <p:spPr>
          <a:xfrm>
            <a:off x="1752900" y="1664525"/>
            <a:ext cx="6935100" cy="2453700"/>
          </a:xfrm>
          <a:prstGeom prst="rect">
            <a:avLst/>
          </a:prstGeom>
          <a:noFill/>
          <a:ln>
            <a:noFill/>
          </a:ln>
        </p:spPr>
      </p:pic>
      <p:sp>
        <p:nvSpPr>
          <p:cNvPr id="878" name="Google Shape;878;g2e2246deddd_1_742"/>
          <p:cNvSpPr txBox="1"/>
          <p:nvPr/>
        </p:nvSpPr>
        <p:spPr>
          <a:xfrm>
            <a:off x="1752900" y="1664500"/>
            <a:ext cx="6935100" cy="2453700"/>
          </a:xfrm>
          <a:prstGeom prst="rect">
            <a:avLst/>
          </a:prstGeom>
          <a:noFill/>
          <a:ln cap="flat" cmpd="sng" w="28950">
            <a:solidFill>
              <a:srgbClr val="489FA0"/>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1839"/>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852805" marR="0" rtl="0" algn="l">
              <a:lnSpc>
                <a:spcPct val="100000"/>
              </a:lnSpc>
              <a:spcBef>
                <a:spcPts val="5"/>
              </a:spcBef>
              <a:spcAft>
                <a:spcPts val="0"/>
              </a:spcAft>
              <a:buClr>
                <a:srgbClr val="000000"/>
              </a:buClr>
              <a:buSzPts val="1800"/>
              <a:buFont typeface="Arial"/>
              <a:buNone/>
            </a:pPr>
            <a:r>
              <a:t/>
            </a:r>
            <a:endParaRPr b="1" i="0" sz="1800" u="none" cap="none" strike="noStrike">
              <a:solidFill>
                <a:schemeClr val="lt1"/>
              </a:solidFill>
              <a:latin typeface="Calibri"/>
              <a:ea typeface="Calibri"/>
              <a:cs typeface="Calibri"/>
              <a:sym typeface="Calibri"/>
            </a:endParaRPr>
          </a:p>
          <a:p>
            <a:pPr indent="0" lvl="0" marL="852805" marR="0" rtl="0" algn="l">
              <a:lnSpc>
                <a:spcPct val="100000"/>
              </a:lnSpc>
              <a:spcBef>
                <a:spcPts val="5"/>
              </a:spcBef>
              <a:spcAft>
                <a:spcPts val="0"/>
              </a:spcAft>
              <a:buClr>
                <a:srgbClr val="000000"/>
              </a:buClr>
              <a:buSzPts val="1800"/>
              <a:buFont typeface="Arial"/>
              <a:buNone/>
            </a:pPr>
            <a:r>
              <a:rPr b="1" i="0" lang="es" sz="1800" u="none" cap="none" strike="noStrike">
                <a:solidFill>
                  <a:schemeClr val="lt1"/>
                </a:solidFill>
                <a:latin typeface="Calibri"/>
                <a:ea typeface="Calibri"/>
                <a:cs typeface="Calibri"/>
                <a:sym typeface="Calibri"/>
              </a:rPr>
              <a:t>Altoestratos</a:t>
            </a:r>
            <a:r>
              <a:rPr b="0" i="0" lang="es" sz="1800" u="none" cap="none" strike="noStrike">
                <a:solidFill>
                  <a:srgbClr val="000000"/>
                </a:solidFill>
                <a:latin typeface="Calibri"/>
                <a:ea typeface="Calibri"/>
                <a:cs typeface="Calibri"/>
                <a:sym typeface="Calibri"/>
              </a:rPr>
              <a:t>	                                       </a:t>
            </a:r>
            <a:r>
              <a:rPr b="1" i="0" lang="es" sz="1800" u="none" cap="none" strike="noStrike">
                <a:solidFill>
                  <a:schemeClr val="lt1"/>
                </a:solidFill>
                <a:latin typeface="Calibri"/>
                <a:ea typeface="Calibri"/>
                <a:cs typeface="Calibri"/>
                <a:sym typeface="Calibri"/>
              </a:rPr>
              <a:t>Altocúmulos</a:t>
            </a:r>
            <a:endParaRPr b="1" i="0" sz="1800" u="none" cap="none" strike="noStrike">
              <a:solidFill>
                <a:schemeClr val="lt1"/>
              </a:solidFill>
              <a:latin typeface="Calibri"/>
              <a:ea typeface="Calibri"/>
              <a:cs typeface="Calibri"/>
              <a:sym typeface="Calibri"/>
            </a:endParaRPr>
          </a:p>
        </p:txBody>
      </p:sp>
      <p:sp>
        <p:nvSpPr>
          <p:cNvPr id="879" name="Google Shape;879;g2e2246deddd_1_742"/>
          <p:cNvSpPr txBox="1"/>
          <p:nvPr/>
        </p:nvSpPr>
        <p:spPr>
          <a:xfrm>
            <a:off x="1676700" y="4647450"/>
            <a:ext cx="8853900" cy="12441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Estas son nubes cuya base está generalmente entre los 2.000 y 7.000 metros de altitud. Los tipos de nubes son altoestratos o altocúmulos, y son generalmente (pero  no  siempre)  nubes  de  agua,  dependiendo  de  la  temperatura  de  la atmósfera y otras condiciones a la altitud de la nube.</a:t>
            </a:r>
            <a:endParaRPr b="0" i="0" sz="2000" u="none" cap="none" strike="noStrike">
              <a:solidFill>
                <a:srgbClr val="000000"/>
              </a:solidFill>
              <a:latin typeface="Calibri"/>
              <a:ea typeface="Calibri"/>
              <a:cs typeface="Calibri"/>
              <a:sym typeface="Calibri"/>
            </a:endParaRPr>
          </a:p>
        </p:txBody>
      </p:sp>
      <p:sp>
        <p:nvSpPr>
          <p:cNvPr id="880" name="Google Shape;880;g2e2246deddd_1_742"/>
          <p:cNvSpPr txBox="1"/>
          <p:nvPr>
            <p:ph type="title"/>
          </p:nvPr>
        </p:nvSpPr>
        <p:spPr>
          <a:xfrm>
            <a:off x="1676700" y="739075"/>
            <a:ext cx="9337500" cy="702900"/>
          </a:xfrm>
          <a:prstGeom prst="rect">
            <a:avLst/>
          </a:prstGeom>
          <a:noFill/>
          <a:ln>
            <a:noFill/>
          </a:ln>
        </p:spPr>
        <p:txBody>
          <a:bodyPr anchorCtr="0" anchor="t" bIns="0" lIns="0" spcFirstLastPara="1" rIns="0" wrap="square" tIns="147350">
            <a:spAutoFit/>
          </a:bodyPr>
          <a:lstStyle/>
          <a:p>
            <a:pPr indent="0" lvl="0" marL="0" rtl="0" algn="ctr">
              <a:lnSpc>
                <a:spcPct val="100000"/>
              </a:lnSpc>
              <a:spcBef>
                <a:spcPts val="0"/>
              </a:spcBef>
              <a:spcAft>
                <a:spcPts val="0"/>
              </a:spcAft>
              <a:buSzPts val="4000"/>
              <a:buNone/>
            </a:pPr>
            <a:r>
              <a:rPr lang="es" sz="3600"/>
              <a:t>Nubes de nivel medio</a:t>
            </a:r>
            <a:endParaRPr sz="3600"/>
          </a:p>
        </p:txBody>
      </p:sp>
      <p:pic>
        <p:nvPicPr>
          <p:cNvPr id="881" name="Google Shape;881;g2e2246deddd_1_742"/>
          <p:cNvPicPr preferRelativeResize="0"/>
          <p:nvPr/>
        </p:nvPicPr>
        <p:blipFill rotWithShape="1">
          <a:blip r:embed="rId4">
            <a:alphaModFix/>
          </a:blip>
          <a:srcRect b="0" l="0" r="0" t="0"/>
          <a:stretch/>
        </p:blipFill>
        <p:spPr>
          <a:xfrm>
            <a:off x="9085300" y="1664500"/>
            <a:ext cx="1561700" cy="21313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5" name="Shape 885"/>
        <p:cNvGrpSpPr/>
        <p:nvPr/>
      </p:nvGrpSpPr>
      <p:grpSpPr>
        <a:xfrm>
          <a:off x="0" y="0"/>
          <a:ext cx="0" cy="0"/>
          <a:chOff x="0" y="0"/>
          <a:chExt cx="0" cy="0"/>
        </a:xfrm>
      </p:grpSpPr>
      <p:pic>
        <p:nvPicPr>
          <p:cNvPr id="886" name="Google Shape;886;g2e2246deddd_1_749"/>
          <p:cNvPicPr preferRelativeResize="0"/>
          <p:nvPr/>
        </p:nvPicPr>
        <p:blipFill rotWithShape="1">
          <a:blip r:embed="rId3">
            <a:alphaModFix/>
          </a:blip>
          <a:srcRect b="0" l="0" r="19093" t="34537"/>
          <a:stretch/>
        </p:blipFill>
        <p:spPr>
          <a:xfrm>
            <a:off x="1499475" y="1769400"/>
            <a:ext cx="7491774" cy="1921500"/>
          </a:xfrm>
          <a:prstGeom prst="rect">
            <a:avLst/>
          </a:prstGeom>
          <a:noFill/>
          <a:ln cap="flat" cmpd="sng" w="9525">
            <a:solidFill>
              <a:srgbClr val="FAF6E5"/>
            </a:solidFill>
            <a:prstDash val="solid"/>
            <a:round/>
            <a:headEnd len="sm" w="sm" type="none"/>
            <a:tailEnd len="sm" w="sm" type="none"/>
          </a:ln>
        </p:spPr>
      </p:pic>
      <p:sp>
        <p:nvSpPr>
          <p:cNvPr id="887" name="Google Shape;887;g2e2246deddd_1_749"/>
          <p:cNvSpPr txBox="1"/>
          <p:nvPr>
            <p:ph type="title"/>
          </p:nvPr>
        </p:nvSpPr>
        <p:spPr>
          <a:xfrm>
            <a:off x="1311850" y="662975"/>
            <a:ext cx="9332400" cy="565800"/>
          </a:xfrm>
          <a:prstGeom prst="rect">
            <a:avLst/>
          </a:prstGeom>
          <a:noFill/>
          <a:ln>
            <a:noFill/>
          </a:ln>
        </p:spPr>
        <p:txBody>
          <a:bodyPr anchorCtr="0" anchor="t" bIns="0" lIns="0" spcFirstLastPara="1" rIns="0" wrap="square" tIns="11425">
            <a:spAutoFit/>
          </a:bodyPr>
          <a:lstStyle/>
          <a:p>
            <a:pPr indent="0" lvl="0" marL="0" rtl="0" algn="ctr">
              <a:lnSpc>
                <a:spcPct val="100000"/>
              </a:lnSpc>
              <a:spcBef>
                <a:spcPts val="0"/>
              </a:spcBef>
              <a:spcAft>
                <a:spcPts val="0"/>
              </a:spcAft>
              <a:buSzPts val="4000"/>
              <a:buNone/>
            </a:pPr>
            <a:r>
              <a:rPr lang="es" sz="3600"/>
              <a:t>Cómo observar: nubes de nivel bajo</a:t>
            </a:r>
            <a:endParaRPr sz="3600"/>
          </a:p>
        </p:txBody>
      </p:sp>
      <p:sp>
        <p:nvSpPr>
          <p:cNvPr id="888" name="Google Shape;888;g2e2246deddd_1_749"/>
          <p:cNvSpPr/>
          <p:nvPr/>
        </p:nvSpPr>
        <p:spPr>
          <a:xfrm>
            <a:off x="1499475" y="1767500"/>
            <a:ext cx="7491774" cy="1920448"/>
          </a:xfrm>
          <a:custGeom>
            <a:rect b="b" l="l" r="r" t="t"/>
            <a:pathLst>
              <a:path extrusionOk="0" h="2176145" w="7034530">
                <a:moveTo>
                  <a:pt x="0" y="2175891"/>
                </a:moveTo>
                <a:lnTo>
                  <a:pt x="7034530" y="2175891"/>
                </a:lnTo>
                <a:lnTo>
                  <a:pt x="7034530" y="0"/>
                </a:lnTo>
                <a:lnTo>
                  <a:pt x="0" y="0"/>
                </a:lnTo>
                <a:lnTo>
                  <a:pt x="0" y="2175891"/>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9" name="Google Shape;889;g2e2246deddd_1_749"/>
          <p:cNvSpPr txBox="1"/>
          <p:nvPr/>
        </p:nvSpPr>
        <p:spPr>
          <a:xfrm>
            <a:off x="1214250" y="3825725"/>
            <a:ext cx="9763500" cy="1752300"/>
          </a:xfrm>
          <a:prstGeom prst="rect">
            <a:avLst/>
          </a:prstGeom>
          <a:noFill/>
          <a:ln>
            <a:noFill/>
          </a:ln>
        </p:spPr>
        <p:txBody>
          <a:bodyPr anchorCtr="0" anchor="t" bIns="0" lIns="0" spcFirstLastPara="1" rIns="0" wrap="square" tIns="12700">
            <a:spAutoFit/>
          </a:bodyPr>
          <a:lstStyle/>
          <a:p>
            <a:pPr indent="0" lvl="0" marL="433069" marR="0" rtl="0" algn="l">
              <a:lnSpc>
                <a:spcPct val="100000"/>
              </a:lnSpc>
              <a:spcBef>
                <a:spcPts val="0"/>
              </a:spcBef>
              <a:spcAft>
                <a:spcPts val="0"/>
              </a:spcAft>
              <a:buClr>
                <a:srgbClr val="000000"/>
              </a:buClr>
              <a:buSzPts val="1800"/>
              <a:buFont typeface="Arial"/>
              <a:buNone/>
            </a:pPr>
            <a:r>
              <a:rPr b="1" i="0" lang="es" sz="1800" u="none" cap="none" strike="noStrike">
                <a:solidFill>
                  <a:schemeClr val="dk1"/>
                </a:solidFill>
                <a:latin typeface="Calibri"/>
                <a:ea typeface="Calibri"/>
                <a:cs typeface="Calibri"/>
                <a:sym typeface="Calibri"/>
              </a:rPr>
              <a:t>Estratos	</a:t>
            </a:r>
            <a:r>
              <a:rPr b="0" i="0" lang="es" sz="1800" u="none" cap="none" strike="noStrike">
                <a:solidFill>
                  <a:schemeClr val="dk1"/>
                </a:solidFill>
                <a:latin typeface="Calibri"/>
                <a:ea typeface="Calibri"/>
                <a:cs typeface="Calibri"/>
                <a:sym typeface="Calibri"/>
              </a:rPr>
              <a:t>                       </a:t>
            </a:r>
            <a:r>
              <a:rPr b="1" i="0" lang="es" sz="1800" u="none" cap="none" strike="noStrike">
                <a:solidFill>
                  <a:schemeClr val="dk1"/>
                </a:solidFill>
                <a:latin typeface="Calibri"/>
                <a:ea typeface="Calibri"/>
                <a:cs typeface="Calibri"/>
                <a:sym typeface="Calibri"/>
              </a:rPr>
              <a:t>    Estratocúmulos</a:t>
            </a:r>
            <a:r>
              <a:rPr b="0" i="0" lang="es" sz="1800" u="none" cap="none" strike="noStrike">
                <a:solidFill>
                  <a:schemeClr val="dk1"/>
                </a:solidFill>
                <a:latin typeface="Calibri"/>
                <a:ea typeface="Calibri"/>
                <a:cs typeface="Calibri"/>
                <a:sym typeface="Calibri"/>
              </a:rPr>
              <a:t>	                  </a:t>
            </a:r>
            <a:r>
              <a:rPr b="1" i="0" lang="es" sz="1800" u="none" cap="none" strike="noStrike">
                <a:solidFill>
                  <a:schemeClr val="dk1"/>
                </a:solidFill>
                <a:latin typeface="Calibri"/>
                <a:ea typeface="Calibri"/>
                <a:cs typeface="Calibri"/>
                <a:sym typeface="Calibri"/>
              </a:rPr>
              <a:t>Cúmulos</a:t>
            </a:r>
            <a:endParaRPr b="1" i="0" sz="1800" u="none" cap="none" strike="noStrike">
              <a:solidFill>
                <a:schemeClr val="dk1"/>
              </a:solidFill>
              <a:latin typeface="Calibri"/>
              <a:ea typeface="Calibri"/>
              <a:cs typeface="Calibri"/>
              <a:sym typeface="Calibri"/>
            </a:endParaRPr>
          </a:p>
          <a:p>
            <a:pPr indent="0" lvl="0" marL="0" marR="5080" rtl="0" algn="just">
              <a:lnSpc>
                <a:spcPct val="100000"/>
              </a:lnSpc>
              <a:spcBef>
                <a:spcPts val="0"/>
              </a:spcBef>
              <a:spcAft>
                <a:spcPts val="0"/>
              </a:spcAft>
              <a:buClr>
                <a:srgbClr val="000000"/>
              </a:buClr>
              <a:buSzPts val="1800"/>
              <a:buFont typeface="Arial"/>
              <a:buNone/>
            </a:pPr>
            <a:r>
              <a:rPr lang="es" sz="1900">
                <a:solidFill>
                  <a:schemeClr val="dk1"/>
                </a:solidFill>
                <a:latin typeface="Calibri"/>
                <a:ea typeface="Calibri"/>
                <a:cs typeface="Calibri"/>
                <a:sym typeface="Calibri"/>
              </a:rPr>
              <a:t>S</a:t>
            </a:r>
            <a:r>
              <a:rPr b="0" i="0" lang="es" sz="1900" u="none" cap="none" strike="noStrike">
                <a:solidFill>
                  <a:schemeClr val="dk1"/>
                </a:solidFill>
                <a:latin typeface="Calibri"/>
                <a:ea typeface="Calibri"/>
                <a:cs typeface="Calibri"/>
                <a:sym typeface="Calibri"/>
              </a:rPr>
              <a:t>on generalmente nubes formadas por gotas de agua, cuya base está por debajo de los 2.000m de altitud. </a:t>
            </a:r>
            <a:r>
              <a:rPr lang="es" sz="1900">
                <a:solidFill>
                  <a:schemeClr val="dk1"/>
                </a:solidFill>
                <a:latin typeface="Calibri"/>
                <a:ea typeface="Calibri"/>
                <a:cs typeface="Calibri"/>
                <a:sym typeface="Calibri"/>
              </a:rPr>
              <a:t>I</a:t>
            </a:r>
            <a:r>
              <a:rPr b="0" i="0" lang="es" sz="1900" u="none" cap="none" strike="noStrike">
                <a:solidFill>
                  <a:schemeClr val="dk1"/>
                </a:solidFill>
                <a:latin typeface="Calibri"/>
                <a:ea typeface="Calibri"/>
                <a:cs typeface="Calibri"/>
                <a:sym typeface="Calibri"/>
              </a:rPr>
              <a:t>ncluyen los estratocúmulos, los cúmulos, los estratos, los cumulonimbos y los nimboestratos. La niebla puede ser considerada en esta clase porque es una nube estrato de nivel de superficie. Las partes superiores de los cumulonimbos pueden ser lo suficientemente altas para formar cristales de hielo.</a:t>
            </a:r>
            <a:endParaRPr b="0" i="0" sz="1900" u="none" cap="none" strike="noStrike">
              <a:solidFill>
                <a:schemeClr val="dk1"/>
              </a:solidFill>
              <a:latin typeface="Calibri"/>
              <a:ea typeface="Calibri"/>
              <a:cs typeface="Calibri"/>
              <a:sym typeface="Calibri"/>
            </a:endParaRPr>
          </a:p>
        </p:txBody>
      </p:sp>
      <p:pic>
        <p:nvPicPr>
          <p:cNvPr id="890" name="Google Shape;890;g2e2246deddd_1_749"/>
          <p:cNvPicPr preferRelativeResize="0"/>
          <p:nvPr/>
        </p:nvPicPr>
        <p:blipFill rotWithShape="1">
          <a:blip r:embed="rId4">
            <a:alphaModFix/>
          </a:blip>
          <a:srcRect b="0" l="0" r="0" t="0"/>
          <a:stretch/>
        </p:blipFill>
        <p:spPr>
          <a:xfrm>
            <a:off x="9398375" y="1411451"/>
            <a:ext cx="1670200" cy="2279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94" name="Shape 894"/>
        <p:cNvGrpSpPr/>
        <p:nvPr/>
      </p:nvGrpSpPr>
      <p:grpSpPr>
        <a:xfrm>
          <a:off x="0" y="0"/>
          <a:ext cx="0" cy="0"/>
          <a:chOff x="0" y="0"/>
          <a:chExt cx="0" cy="0"/>
        </a:xfrm>
      </p:grpSpPr>
      <p:sp>
        <p:nvSpPr>
          <p:cNvPr id="895" name="Google Shape;895;g2e2246deddd_1_756"/>
          <p:cNvSpPr txBox="1"/>
          <p:nvPr/>
        </p:nvSpPr>
        <p:spPr>
          <a:xfrm>
            <a:off x="7926451" y="1461896"/>
            <a:ext cx="84137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De abajo</a:t>
            </a:r>
            <a:endParaRPr b="0" i="0" sz="1800" u="none" cap="none" strike="noStrike">
              <a:solidFill>
                <a:srgbClr val="000000"/>
              </a:solidFill>
              <a:latin typeface="Calibri"/>
              <a:ea typeface="Calibri"/>
              <a:cs typeface="Calibri"/>
              <a:sym typeface="Calibri"/>
            </a:endParaRPr>
          </a:p>
        </p:txBody>
      </p:sp>
      <p:sp>
        <p:nvSpPr>
          <p:cNvPr id="896" name="Google Shape;896;g2e2246deddd_1_756"/>
          <p:cNvSpPr txBox="1"/>
          <p:nvPr/>
        </p:nvSpPr>
        <p:spPr>
          <a:xfrm>
            <a:off x="1414200" y="4323625"/>
            <a:ext cx="9363600" cy="1552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Las nubes que precipitan tienen nombres con "nimbo" de prefijo o sufijo.</a:t>
            </a:r>
            <a:endParaRPr b="0" i="0" sz="2000" u="none" cap="none" strike="noStrike">
              <a:solidFill>
                <a:srgbClr val="000000"/>
              </a:solidFill>
              <a:latin typeface="Calibri"/>
              <a:ea typeface="Calibri"/>
              <a:cs typeface="Calibri"/>
              <a:sym typeface="Calibri"/>
            </a:endParaRPr>
          </a:p>
          <a:p>
            <a:pPr indent="0" lvl="0" marL="1270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La precipitación puede ser de cualquier forma tal como lluvia, nieve, granizo, etc.</a:t>
            </a:r>
            <a:endParaRPr b="0" i="0" sz="2000" u="none" cap="none" strike="noStrike">
              <a:solidFill>
                <a:srgbClr val="000000"/>
              </a:solidFill>
              <a:latin typeface="Calibri"/>
              <a:ea typeface="Calibri"/>
              <a:cs typeface="Calibri"/>
              <a:sym typeface="Calibri"/>
            </a:endParaRPr>
          </a:p>
          <a:p>
            <a:pPr indent="0" lvl="0" marL="1270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Las nubes cumulonimbos son conocidas como nubes de tormenta eléctrica y a veces son llamadas nubes yunque por su forma.</a:t>
            </a:r>
            <a:endParaRPr b="0" i="0" sz="2000" u="none" cap="none" strike="noStrike">
              <a:solidFill>
                <a:srgbClr val="000000"/>
              </a:solidFill>
              <a:latin typeface="Calibri"/>
              <a:ea typeface="Calibri"/>
              <a:cs typeface="Calibri"/>
              <a:sym typeface="Calibri"/>
            </a:endParaRPr>
          </a:p>
          <a:p>
            <a:pPr indent="0" lvl="0" marL="12700" marR="0" rtl="0" algn="l">
              <a:lnSpc>
                <a:spcPct val="100000"/>
              </a:lnSpc>
              <a:spcBef>
                <a:spcPts val="5"/>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Las nubes nimboestratos a menudo traen precipitación estable, suave y contínua.</a:t>
            </a:r>
            <a:endParaRPr b="0" i="0" sz="2000" u="none" cap="none" strike="noStrike">
              <a:solidFill>
                <a:srgbClr val="000000"/>
              </a:solidFill>
              <a:latin typeface="Calibri"/>
              <a:ea typeface="Calibri"/>
              <a:cs typeface="Calibri"/>
              <a:sym typeface="Calibri"/>
            </a:endParaRPr>
          </a:p>
        </p:txBody>
      </p:sp>
      <p:sp>
        <p:nvSpPr>
          <p:cNvPr id="897" name="Google Shape;897;g2e2246deddd_1_756"/>
          <p:cNvSpPr txBox="1"/>
          <p:nvPr>
            <p:ph type="title"/>
          </p:nvPr>
        </p:nvSpPr>
        <p:spPr>
          <a:xfrm>
            <a:off x="766325" y="744575"/>
            <a:ext cx="10277100" cy="5664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SzPts val="4000"/>
              <a:buNone/>
            </a:pPr>
            <a:r>
              <a:rPr lang="es" sz="3600"/>
              <a:t>Cómo observar: nubes de precipitación de nivel bajo</a:t>
            </a:r>
            <a:endParaRPr sz="3600"/>
          </a:p>
        </p:txBody>
      </p:sp>
      <p:sp>
        <p:nvSpPr>
          <p:cNvPr id="898" name="Google Shape;898;g2e2246deddd_1_756"/>
          <p:cNvSpPr txBox="1"/>
          <p:nvPr/>
        </p:nvSpPr>
        <p:spPr>
          <a:xfrm>
            <a:off x="5338064" y="1461896"/>
            <a:ext cx="7600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De lejos</a:t>
            </a:r>
            <a:endParaRPr b="0" i="0" sz="1800" u="none" cap="none" strike="noStrike">
              <a:solidFill>
                <a:srgbClr val="000000"/>
              </a:solidFill>
              <a:latin typeface="Calibri"/>
              <a:ea typeface="Calibri"/>
              <a:cs typeface="Calibri"/>
              <a:sym typeface="Calibri"/>
            </a:endParaRPr>
          </a:p>
        </p:txBody>
      </p:sp>
      <p:pic>
        <p:nvPicPr>
          <p:cNvPr id="899" name="Google Shape;899;g2e2246deddd_1_756"/>
          <p:cNvPicPr preferRelativeResize="0"/>
          <p:nvPr/>
        </p:nvPicPr>
        <p:blipFill rotWithShape="1">
          <a:blip r:embed="rId3">
            <a:alphaModFix/>
          </a:blip>
          <a:srcRect b="0" l="0" r="0" t="0"/>
          <a:stretch/>
        </p:blipFill>
        <p:spPr>
          <a:xfrm>
            <a:off x="1811950" y="1761625"/>
            <a:ext cx="7944450" cy="2390100"/>
          </a:xfrm>
          <a:prstGeom prst="rect">
            <a:avLst/>
          </a:prstGeom>
          <a:noFill/>
          <a:ln>
            <a:noFill/>
          </a:ln>
        </p:spPr>
      </p:pic>
      <p:pic>
        <p:nvPicPr>
          <p:cNvPr id="900" name="Google Shape;900;g2e2246deddd_1_756"/>
          <p:cNvPicPr preferRelativeResize="0"/>
          <p:nvPr/>
        </p:nvPicPr>
        <p:blipFill rotWithShape="1">
          <a:blip r:embed="rId4">
            <a:alphaModFix/>
          </a:blip>
          <a:srcRect b="0" l="0" r="0" t="0"/>
          <a:stretch/>
        </p:blipFill>
        <p:spPr>
          <a:xfrm>
            <a:off x="9943900" y="1461901"/>
            <a:ext cx="1670200" cy="227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g2e2246deddd_1_836"/>
          <p:cNvGrpSpPr/>
          <p:nvPr/>
        </p:nvGrpSpPr>
        <p:grpSpPr>
          <a:xfrm>
            <a:off x="1541750" y="2138776"/>
            <a:ext cx="8686800" cy="3752088"/>
            <a:chOff x="1600200" y="1905000"/>
            <a:chExt cx="8686800" cy="3752088"/>
          </a:xfrm>
        </p:grpSpPr>
        <p:pic>
          <p:nvPicPr>
            <p:cNvPr id="510" name="Google Shape;510;g2e2246deddd_1_836"/>
            <p:cNvPicPr preferRelativeResize="0"/>
            <p:nvPr/>
          </p:nvPicPr>
          <p:blipFill rotWithShape="1">
            <a:blip r:embed="rId3">
              <a:alphaModFix/>
            </a:blip>
            <a:srcRect b="0" l="0" r="0" t="0"/>
            <a:stretch/>
          </p:blipFill>
          <p:spPr>
            <a:xfrm>
              <a:off x="1600200" y="1905000"/>
              <a:ext cx="8686800" cy="3752088"/>
            </a:xfrm>
            <a:prstGeom prst="rect">
              <a:avLst/>
            </a:prstGeom>
            <a:noFill/>
            <a:ln>
              <a:noFill/>
            </a:ln>
          </p:spPr>
        </p:pic>
        <p:pic>
          <p:nvPicPr>
            <p:cNvPr id="511" name="Google Shape;511;g2e2246deddd_1_836"/>
            <p:cNvPicPr preferRelativeResize="0"/>
            <p:nvPr/>
          </p:nvPicPr>
          <p:blipFill rotWithShape="1">
            <a:blip r:embed="rId4">
              <a:alphaModFix/>
            </a:blip>
            <a:srcRect b="0" l="0" r="0" t="0"/>
            <a:stretch/>
          </p:blipFill>
          <p:spPr>
            <a:xfrm>
              <a:off x="1621535" y="1920240"/>
              <a:ext cx="8577071" cy="3627120"/>
            </a:xfrm>
            <a:prstGeom prst="rect">
              <a:avLst/>
            </a:prstGeom>
            <a:noFill/>
            <a:ln>
              <a:noFill/>
            </a:ln>
          </p:spPr>
        </p:pic>
      </p:grpSp>
      <p:sp>
        <p:nvSpPr>
          <p:cNvPr id="512" name="Google Shape;512;g2e2246deddd_1_836"/>
          <p:cNvSpPr txBox="1"/>
          <p:nvPr/>
        </p:nvSpPr>
        <p:spPr>
          <a:xfrm>
            <a:off x="1179459" y="1006812"/>
            <a:ext cx="9833100" cy="1008900"/>
          </a:xfrm>
          <a:prstGeom prst="rect">
            <a:avLst/>
          </a:prstGeom>
          <a:noFill/>
          <a:ln>
            <a:noFill/>
          </a:ln>
        </p:spPr>
        <p:txBody>
          <a:bodyPr anchorCtr="0" anchor="ctr" bIns="0" lIns="0" spcFirstLastPara="1" rIns="0" wrap="square" tIns="11425">
            <a:spAutoFit/>
          </a:bodyPr>
          <a:lstStyle/>
          <a:p>
            <a:pPr indent="0" lvl="0" marL="12701" marR="5080" rtl="0" algn="ctr">
              <a:lnSpc>
                <a:spcPct val="90000"/>
              </a:lnSpc>
              <a:spcBef>
                <a:spcPts val="90"/>
              </a:spcBef>
              <a:spcAft>
                <a:spcPts val="0"/>
              </a:spcAft>
              <a:buClr>
                <a:schemeClr val="dk1"/>
              </a:buClr>
              <a:buSzPts val="4000"/>
              <a:buFont typeface="Calibri"/>
              <a:buNone/>
            </a:pPr>
            <a:r>
              <a:rPr b="1" i="0" lang="es" sz="3600" u="none" cap="none" strike="noStrike">
                <a:solidFill>
                  <a:srgbClr val="000000"/>
                </a:solidFill>
                <a:latin typeface="Calibri"/>
                <a:ea typeface="Calibri"/>
                <a:cs typeface="Calibri"/>
                <a:sym typeface="Calibri"/>
              </a:rPr>
              <a:t>En un momento dado, aproximadamente un 67% de la superficie terrestre está cubierta por nubes.</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4" name="Shape 904"/>
        <p:cNvGrpSpPr/>
        <p:nvPr/>
      </p:nvGrpSpPr>
      <p:grpSpPr>
        <a:xfrm>
          <a:off x="0" y="0"/>
          <a:ext cx="0" cy="0"/>
          <a:chOff x="0" y="0"/>
          <a:chExt cx="0" cy="0"/>
        </a:xfrm>
      </p:grpSpPr>
      <p:sp>
        <p:nvSpPr>
          <p:cNvPr id="905" name="Google Shape;905;g2e2246deddd_1_765"/>
          <p:cNvSpPr txBox="1"/>
          <p:nvPr>
            <p:ph type="title"/>
          </p:nvPr>
        </p:nvSpPr>
        <p:spPr>
          <a:xfrm>
            <a:off x="1711649" y="860075"/>
            <a:ext cx="9594900" cy="1120500"/>
          </a:xfrm>
          <a:prstGeom prst="rect">
            <a:avLst/>
          </a:prstGeom>
          <a:noFill/>
          <a:ln>
            <a:noFill/>
          </a:ln>
        </p:spPr>
        <p:txBody>
          <a:bodyPr anchorCtr="0" anchor="t" bIns="0" lIns="0" spcFirstLastPara="1" rIns="0" wrap="square" tIns="12050">
            <a:spAutoFit/>
          </a:bodyPr>
          <a:lstStyle/>
          <a:p>
            <a:pPr indent="-3049270" lvl="0" marL="3061335" marR="5080" rtl="0" algn="l">
              <a:lnSpc>
                <a:spcPct val="100000"/>
              </a:lnSpc>
              <a:spcBef>
                <a:spcPts val="0"/>
              </a:spcBef>
              <a:spcAft>
                <a:spcPts val="0"/>
              </a:spcAft>
              <a:buSzPts val="4000"/>
              <a:buNone/>
            </a:pPr>
            <a:r>
              <a:rPr lang="es" sz="3600"/>
              <a:t>Cómo observar: determinando el nivel de las nubes cúmulo</a:t>
            </a:r>
            <a:endParaRPr sz="3600"/>
          </a:p>
        </p:txBody>
      </p:sp>
      <p:grpSp>
        <p:nvGrpSpPr>
          <p:cNvPr id="906" name="Google Shape;906;g2e2246deddd_1_765"/>
          <p:cNvGrpSpPr/>
          <p:nvPr/>
        </p:nvGrpSpPr>
        <p:grpSpPr>
          <a:xfrm>
            <a:off x="1820735" y="2605770"/>
            <a:ext cx="8768892" cy="2325995"/>
            <a:chOff x="1536291" y="2280599"/>
            <a:chExt cx="8372856" cy="2353055"/>
          </a:xfrm>
        </p:grpSpPr>
        <p:pic>
          <p:nvPicPr>
            <p:cNvPr id="907" name="Google Shape;907;g2e2246deddd_1_765"/>
            <p:cNvPicPr preferRelativeResize="0"/>
            <p:nvPr/>
          </p:nvPicPr>
          <p:blipFill rotWithShape="1">
            <a:blip r:embed="rId3">
              <a:alphaModFix/>
            </a:blip>
            <a:srcRect b="0" l="0" r="0" t="0"/>
            <a:stretch/>
          </p:blipFill>
          <p:spPr>
            <a:xfrm>
              <a:off x="1536291" y="2280599"/>
              <a:ext cx="8372856" cy="2353055"/>
            </a:xfrm>
            <a:prstGeom prst="rect">
              <a:avLst/>
            </a:prstGeom>
            <a:noFill/>
            <a:ln>
              <a:noFill/>
            </a:ln>
          </p:spPr>
        </p:pic>
        <p:pic>
          <p:nvPicPr>
            <p:cNvPr id="908" name="Google Shape;908;g2e2246deddd_1_765"/>
            <p:cNvPicPr preferRelativeResize="0"/>
            <p:nvPr/>
          </p:nvPicPr>
          <p:blipFill rotWithShape="1">
            <a:blip r:embed="rId4">
              <a:alphaModFix/>
            </a:blip>
            <a:srcRect b="0" l="0" r="0" t="0"/>
            <a:stretch/>
          </p:blipFill>
          <p:spPr>
            <a:xfrm>
              <a:off x="1592027" y="2316546"/>
              <a:ext cx="8261350" cy="2259674"/>
            </a:xfrm>
            <a:prstGeom prst="rect">
              <a:avLst/>
            </a:prstGeom>
            <a:noFill/>
            <a:ln>
              <a:noFill/>
            </a:ln>
          </p:spPr>
        </p:pic>
      </p:grpSp>
      <p:sp>
        <p:nvSpPr>
          <p:cNvPr id="909" name="Google Shape;909;g2e2246deddd_1_765"/>
          <p:cNvSpPr txBox="1"/>
          <p:nvPr/>
        </p:nvSpPr>
        <p:spPr>
          <a:xfrm>
            <a:off x="1598225" y="1980575"/>
            <a:ext cx="9213900" cy="629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Consejo:</a:t>
            </a:r>
            <a:endParaRPr b="0" i="0" sz="2000" u="none" cap="none" strike="noStrike">
              <a:solidFill>
                <a:srgbClr val="000000"/>
              </a:solidFill>
              <a:latin typeface="Calibri"/>
              <a:ea typeface="Calibri"/>
              <a:cs typeface="Calibri"/>
              <a:sym typeface="Calibri"/>
            </a:endParaRPr>
          </a:p>
          <a:p>
            <a:pPr indent="0" lvl="0" marL="12700" marR="0" rtl="0" algn="l">
              <a:lnSpc>
                <a:spcPct val="100000"/>
              </a:lnSpc>
              <a:spcBef>
                <a:spcPts val="5"/>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Para las nubes cúmulo use la estrategia del puño/pulgar/meñique para estimar la altura</a:t>
            </a:r>
            <a:r>
              <a:rPr lang="es" sz="2000">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p:txBody>
      </p:sp>
      <p:sp>
        <p:nvSpPr>
          <p:cNvPr id="910" name="Google Shape;910;g2e2246deddd_1_765"/>
          <p:cNvSpPr txBox="1"/>
          <p:nvPr/>
        </p:nvSpPr>
        <p:spPr>
          <a:xfrm>
            <a:off x="1899100" y="4902100"/>
            <a:ext cx="2583900" cy="1322400"/>
          </a:xfrm>
          <a:prstGeom prst="rect">
            <a:avLst/>
          </a:prstGeom>
          <a:noFill/>
          <a:ln>
            <a:noFill/>
          </a:ln>
        </p:spPr>
        <p:txBody>
          <a:bodyPr anchorCtr="0" anchor="t" bIns="0" lIns="0" spcFirstLastPara="1" rIns="0" wrap="square" tIns="13950">
            <a:spAutoFit/>
          </a:bodyPr>
          <a:lstStyle/>
          <a:p>
            <a:pPr indent="-1903" lvl="0" marL="12065"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Las nubes altas (cirrocúmulos</a:t>
            </a:r>
            <a:r>
              <a:rPr b="0" i="0" lang="es" sz="1700" u="none" cap="none" strike="noStrike">
                <a:solidFill>
                  <a:srgbClr val="000000"/>
                </a:solidFill>
                <a:latin typeface="Calibri"/>
                <a:ea typeface="Calibri"/>
                <a:cs typeface="Calibri"/>
                <a:sym typeface="Calibri"/>
              </a:rPr>
              <a:t>) aparecen comparables en tamaño al dedo meñique sostenido con el brazo extendido en alto.</a:t>
            </a:r>
            <a:endParaRPr b="0" i="0" sz="1700" u="none" cap="none" strike="noStrike">
              <a:solidFill>
                <a:srgbClr val="000000"/>
              </a:solidFill>
              <a:latin typeface="Calibri"/>
              <a:ea typeface="Calibri"/>
              <a:cs typeface="Calibri"/>
              <a:sym typeface="Calibri"/>
            </a:endParaRPr>
          </a:p>
        </p:txBody>
      </p:sp>
      <p:sp>
        <p:nvSpPr>
          <p:cNvPr id="911" name="Google Shape;911;g2e2246deddd_1_765"/>
          <p:cNvSpPr txBox="1"/>
          <p:nvPr/>
        </p:nvSpPr>
        <p:spPr>
          <a:xfrm>
            <a:off x="4803725" y="4902400"/>
            <a:ext cx="2823300" cy="1060200"/>
          </a:xfrm>
          <a:prstGeom prst="rect">
            <a:avLst/>
          </a:prstGeom>
          <a:noFill/>
          <a:ln>
            <a:noFill/>
          </a:ln>
        </p:spPr>
        <p:txBody>
          <a:bodyPr anchorCtr="0" anchor="t" bIns="0" lIns="0" spcFirstLastPara="1" rIns="0" wrap="square" tIns="13325">
            <a:spAutoFit/>
          </a:bodyPr>
          <a:lstStyle/>
          <a:p>
            <a:pPr indent="-635" lvl="0" marL="12700"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Las nubes de nivel medio (altocúmulos)</a:t>
            </a:r>
            <a:r>
              <a:rPr i="0" lang="es" sz="1700" u="none" cap="none" strike="noStrike">
                <a:solidFill>
                  <a:srgbClr val="000000"/>
                </a:solidFill>
                <a:latin typeface="Calibri"/>
                <a:ea typeface="Calibri"/>
                <a:cs typeface="Calibri"/>
                <a:sym typeface="Calibri"/>
              </a:rPr>
              <a:t> son</a:t>
            </a:r>
            <a:r>
              <a:rPr b="0" i="0" lang="es" sz="1700" u="none" cap="none" strike="noStrike">
                <a:solidFill>
                  <a:srgbClr val="000000"/>
                </a:solidFill>
                <a:latin typeface="Calibri"/>
                <a:ea typeface="Calibri"/>
                <a:cs typeface="Calibri"/>
                <a:sym typeface="Calibri"/>
              </a:rPr>
              <a:t> comparables en tamaño al pulgar sostenido con el brazo extendido en alto.</a:t>
            </a:r>
            <a:endParaRPr b="0" i="0" sz="1700" u="none" cap="none" strike="noStrike">
              <a:solidFill>
                <a:srgbClr val="000000"/>
              </a:solidFill>
              <a:latin typeface="Calibri"/>
              <a:ea typeface="Calibri"/>
              <a:cs typeface="Calibri"/>
              <a:sym typeface="Calibri"/>
            </a:endParaRPr>
          </a:p>
        </p:txBody>
      </p:sp>
      <p:sp>
        <p:nvSpPr>
          <p:cNvPr id="912" name="Google Shape;912;g2e2246deddd_1_765"/>
          <p:cNvSpPr txBox="1"/>
          <p:nvPr/>
        </p:nvSpPr>
        <p:spPr>
          <a:xfrm>
            <a:off x="7947750" y="4902100"/>
            <a:ext cx="2583900" cy="1060800"/>
          </a:xfrm>
          <a:prstGeom prst="rect">
            <a:avLst/>
          </a:prstGeom>
          <a:noFill/>
          <a:ln>
            <a:noFill/>
          </a:ln>
        </p:spPr>
        <p:txBody>
          <a:bodyPr anchorCtr="0" anchor="t" bIns="0" lIns="0" spcFirstLastPara="1" rIns="0" wrap="square" tIns="13950">
            <a:spAutoFit/>
          </a:bodyPr>
          <a:lstStyle/>
          <a:p>
            <a:pPr indent="0" lvl="0" marL="12700" marR="5080" rtl="0" algn="ctr">
              <a:lnSpc>
                <a:spcPct val="100000"/>
              </a:lnSpc>
              <a:spcBef>
                <a:spcPts val="0"/>
              </a:spcBef>
              <a:spcAft>
                <a:spcPts val="0"/>
              </a:spcAft>
              <a:buClr>
                <a:srgbClr val="000000"/>
              </a:buClr>
              <a:buSzPts val="1600"/>
              <a:buFont typeface="Arial"/>
              <a:buNone/>
            </a:pPr>
            <a:r>
              <a:rPr b="1" i="0" lang="es" sz="1600" u="none" cap="none" strike="noStrike">
                <a:solidFill>
                  <a:srgbClr val="000000"/>
                </a:solidFill>
                <a:latin typeface="Calibri"/>
                <a:ea typeface="Calibri"/>
                <a:cs typeface="Calibri"/>
                <a:sym typeface="Calibri"/>
              </a:rPr>
              <a:t>L</a:t>
            </a:r>
            <a:r>
              <a:rPr b="1" i="0" lang="es" sz="1700" u="none" cap="none" strike="noStrike">
                <a:solidFill>
                  <a:srgbClr val="000000"/>
                </a:solidFill>
                <a:latin typeface="Calibri"/>
                <a:ea typeface="Calibri"/>
                <a:cs typeface="Calibri"/>
                <a:sym typeface="Calibri"/>
              </a:rPr>
              <a:t>as nubes bajas (cúmulos) </a:t>
            </a:r>
            <a:r>
              <a:rPr i="0" lang="es" sz="1700" u="none" cap="none" strike="noStrike">
                <a:solidFill>
                  <a:srgbClr val="000000"/>
                </a:solidFill>
                <a:latin typeface="Calibri"/>
                <a:ea typeface="Calibri"/>
                <a:cs typeface="Calibri"/>
                <a:sym typeface="Calibri"/>
              </a:rPr>
              <a:t>so</a:t>
            </a:r>
            <a:r>
              <a:rPr b="0" i="0" lang="es" sz="1700" u="none" cap="none" strike="noStrike">
                <a:solidFill>
                  <a:srgbClr val="000000"/>
                </a:solidFill>
                <a:latin typeface="Calibri"/>
                <a:ea typeface="Calibri"/>
                <a:cs typeface="Calibri"/>
                <a:sym typeface="Calibri"/>
              </a:rPr>
              <a:t>n comparables en tamaño al puño sostenido con el brazo extendido en alto.</a:t>
            </a:r>
            <a:endParaRPr b="0" i="0" sz="17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6" name="Shape 916"/>
        <p:cNvGrpSpPr/>
        <p:nvPr/>
      </p:nvGrpSpPr>
      <p:grpSpPr>
        <a:xfrm>
          <a:off x="0" y="0"/>
          <a:ext cx="0" cy="0"/>
          <a:chOff x="0" y="0"/>
          <a:chExt cx="0" cy="0"/>
        </a:xfrm>
      </p:grpSpPr>
      <p:sp>
        <p:nvSpPr>
          <p:cNvPr id="917" name="Google Shape;917;g2e2246deddd_1_776"/>
          <p:cNvSpPr txBox="1"/>
          <p:nvPr>
            <p:ph type="title"/>
          </p:nvPr>
        </p:nvSpPr>
        <p:spPr>
          <a:xfrm>
            <a:off x="1527925" y="1029475"/>
            <a:ext cx="9182400" cy="5658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SzPts val="4000"/>
              <a:buNone/>
            </a:pPr>
            <a:r>
              <a:rPr lang="es" sz="3600"/>
              <a:t>Cómo observar: determinar el nivel de las nubes</a:t>
            </a:r>
            <a:endParaRPr sz="3600"/>
          </a:p>
        </p:txBody>
      </p:sp>
      <p:pic>
        <p:nvPicPr>
          <p:cNvPr id="918" name="Google Shape;918;g2e2246deddd_1_776"/>
          <p:cNvPicPr preferRelativeResize="0"/>
          <p:nvPr/>
        </p:nvPicPr>
        <p:blipFill rotWithShape="1">
          <a:blip r:embed="rId3">
            <a:alphaModFix/>
          </a:blip>
          <a:srcRect b="0" l="0" r="0" t="0"/>
          <a:stretch/>
        </p:blipFill>
        <p:spPr>
          <a:xfrm>
            <a:off x="1598175" y="2170175"/>
            <a:ext cx="8925850" cy="2350000"/>
          </a:xfrm>
          <a:prstGeom prst="rect">
            <a:avLst/>
          </a:prstGeom>
          <a:noFill/>
          <a:ln>
            <a:noFill/>
          </a:ln>
        </p:spPr>
      </p:pic>
      <p:sp>
        <p:nvSpPr>
          <p:cNvPr id="919" name="Google Shape;919;g2e2246deddd_1_776"/>
          <p:cNvSpPr txBox="1"/>
          <p:nvPr/>
        </p:nvSpPr>
        <p:spPr>
          <a:xfrm>
            <a:off x="2574050" y="1722375"/>
            <a:ext cx="7479000" cy="320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2000" u="none" cap="none" strike="noStrike">
                <a:solidFill>
                  <a:srgbClr val="000000"/>
                </a:solidFill>
                <a:latin typeface="Calibri"/>
                <a:ea typeface="Calibri"/>
                <a:cs typeface="Calibri"/>
                <a:sym typeface="Calibri"/>
              </a:rPr>
              <a:t>Consejo: Para las nubes estratos (en capas), busque pistas cerca del sol.</a:t>
            </a:r>
            <a:endParaRPr b="0" i="0" sz="2000" u="none" cap="none" strike="noStrike">
              <a:solidFill>
                <a:srgbClr val="000000"/>
              </a:solidFill>
              <a:latin typeface="Calibri"/>
              <a:ea typeface="Calibri"/>
              <a:cs typeface="Calibri"/>
              <a:sym typeface="Calibri"/>
            </a:endParaRPr>
          </a:p>
        </p:txBody>
      </p:sp>
      <p:sp>
        <p:nvSpPr>
          <p:cNvPr id="920" name="Google Shape;920;g2e2246deddd_1_776"/>
          <p:cNvSpPr txBox="1"/>
          <p:nvPr/>
        </p:nvSpPr>
        <p:spPr>
          <a:xfrm>
            <a:off x="1598175" y="4505900"/>
            <a:ext cx="2761500" cy="1584000"/>
          </a:xfrm>
          <a:prstGeom prst="rect">
            <a:avLst/>
          </a:prstGeom>
          <a:noFill/>
          <a:ln>
            <a:noFill/>
          </a:ln>
        </p:spPr>
        <p:txBody>
          <a:bodyPr anchorCtr="0" anchor="t" bIns="0" lIns="0" spcFirstLastPara="1" rIns="0" wrap="square" tIns="13950">
            <a:spAutoFit/>
          </a:bodyPr>
          <a:lstStyle/>
          <a:p>
            <a:pPr indent="0" lvl="0" marL="0" marR="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Los cirroestratos</a:t>
            </a:r>
            <a:endParaRPr b="0" i="0" sz="1700" u="none" cap="none" strike="noStrike">
              <a:solidFill>
                <a:srgbClr val="000000"/>
              </a:solidFill>
              <a:latin typeface="Calibri"/>
              <a:ea typeface="Calibri"/>
              <a:cs typeface="Calibri"/>
              <a:sym typeface="Calibri"/>
            </a:endParaRPr>
          </a:p>
          <a:p>
            <a:pPr indent="0" lvl="0" marL="12700" marR="5080" rtl="0" algn="ctr">
              <a:lnSpc>
                <a:spcPct val="100000"/>
              </a:lnSpc>
              <a:spcBef>
                <a:spcPts val="0"/>
              </a:spcBef>
              <a:spcAft>
                <a:spcPts val="0"/>
              </a:spcAft>
              <a:buClr>
                <a:srgbClr val="000000"/>
              </a:buClr>
              <a:buSzPts val="1600"/>
              <a:buFont typeface="Arial"/>
              <a:buNone/>
            </a:pPr>
            <a:r>
              <a:rPr b="0" i="0" lang="es" sz="1700" u="none" cap="none" strike="noStrike">
                <a:solidFill>
                  <a:srgbClr val="000000"/>
                </a:solidFill>
                <a:latin typeface="Calibri"/>
                <a:ea typeface="Calibri"/>
                <a:cs typeface="Calibri"/>
                <a:sym typeface="Calibri"/>
              </a:rPr>
              <a:t>son el único tipo de nube que puede producir un halo alrededor del sol o luna. El halo tendrá todos los colores del arcoíris en él.</a:t>
            </a:r>
            <a:endParaRPr b="0" i="0" sz="1700" u="none" cap="none" strike="noStrike">
              <a:solidFill>
                <a:srgbClr val="000000"/>
              </a:solidFill>
              <a:latin typeface="Calibri"/>
              <a:ea typeface="Calibri"/>
              <a:cs typeface="Calibri"/>
              <a:sym typeface="Calibri"/>
            </a:endParaRPr>
          </a:p>
        </p:txBody>
      </p:sp>
      <p:pic>
        <p:nvPicPr>
          <p:cNvPr id="921" name="Google Shape;921;g2e2246deddd_1_776"/>
          <p:cNvPicPr preferRelativeResize="0"/>
          <p:nvPr/>
        </p:nvPicPr>
        <p:blipFill rotWithShape="1">
          <a:blip r:embed="rId4">
            <a:alphaModFix/>
          </a:blip>
          <a:srcRect b="0" l="0" r="0" t="0"/>
          <a:stretch/>
        </p:blipFill>
        <p:spPr>
          <a:xfrm>
            <a:off x="1598175" y="2189225"/>
            <a:ext cx="8925849" cy="2226451"/>
          </a:xfrm>
          <a:prstGeom prst="rect">
            <a:avLst/>
          </a:prstGeom>
          <a:noFill/>
          <a:ln>
            <a:noFill/>
          </a:ln>
        </p:spPr>
      </p:pic>
      <p:sp>
        <p:nvSpPr>
          <p:cNvPr id="922" name="Google Shape;922;g2e2246deddd_1_776"/>
          <p:cNvSpPr txBox="1"/>
          <p:nvPr/>
        </p:nvSpPr>
        <p:spPr>
          <a:xfrm>
            <a:off x="4647625" y="4505900"/>
            <a:ext cx="2943000" cy="1584000"/>
          </a:xfrm>
          <a:prstGeom prst="rect">
            <a:avLst/>
          </a:prstGeom>
          <a:noFill/>
          <a:ln>
            <a:noFill/>
          </a:ln>
        </p:spPr>
        <p:txBody>
          <a:bodyPr anchorCtr="0" anchor="t" bIns="0" lIns="0" spcFirstLastPara="1" rIns="0" wrap="square" tIns="13950">
            <a:spAutoFit/>
          </a:bodyPr>
          <a:lstStyle/>
          <a:p>
            <a:pPr indent="0" lvl="0" marL="12700" marR="5080" rtl="0" algn="ctr">
              <a:lnSpc>
                <a:spcPct val="100000"/>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Los altoestratos </a:t>
            </a:r>
            <a:r>
              <a:rPr b="0" i="0" lang="es" sz="1700" u="none" cap="none" strike="noStrike">
                <a:solidFill>
                  <a:srgbClr val="000000"/>
                </a:solidFill>
                <a:latin typeface="Calibri"/>
                <a:ea typeface="Calibri"/>
                <a:cs typeface="Calibri"/>
                <a:sym typeface="Calibri"/>
              </a:rPr>
              <a:t>producirán un velo delgado en el sol o luna, y será a menudo más oscuro en apariencia, de un color gris medio. El sol luce débilmente iluminado detrás de estas nubes.</a:t>
            </a:r>
            <a:endParaRPr b="0" i="0" sz="1700" u="none" cap="none" strike="noStrike">
              <a:solidFill>
                <a:srgbClr val="000000"/>
              </a:solidFill>
              <a:latin typeface="Calibri"/>
              <a:ea typeface="Calibri"/>
              <a:cs typeface="Calibri"/>
              <a:sym typeface="Calibri"/>
            </a:endParaRPr>
          </a:p>
        </p:txBody>
      </p:sp>
      <p:sp>
        <p:nvSpPr>
          <p:cNvPr id="923" name="Google Shape;923;g2e2246deddd_1_776"/>
          <p:cNvSpPr txBox="1"/>
          <p:nvPr/>
        </p:nvSpPr>
        <p:spPr>
          <a:xfrm>
            <a:off x="7785500" y="4505900"/>
            <a:ext cx="2633700" cy="1353900"/>
          </a:xfrm>
          <a:prstGeom prst="rect">
            <a:avLst/>
          </a:prstGeom>
          <a:noFill/>
          <a:ln>
            <a:noFill/>
          </a:ln>
        </p:spPr>
        <p:txBody>
          <a:bodyPr anchorCtr="0" anchor="t" bIns="0" lIns="0" spcFirstLastPara="1" rIns="0" wrap="square" tIns="22850">
            <a:spAutoFit/>
          </a:bodyPr>
          <a:lstStyle/>
          <a:p>
            <a:pPr indent="716280" lvl="0" marL="12700" marR="5080" rtl="0" algn="l">
              <a:lnSpc>
                <a:spcPct val="102099"/>
              </a:lnSpc>
              <a:spcBef>
                <a:spcPts val="0"/>
              </a:spcBef>
              <a:spcAft>
                <a:spcPts val="0"/>
              </a:spcAft>
              <a:buClr>
                <a:srgbClr val="000000"/>
              </a:buClr>
              <a:buSzPts val="1600"/>
              <a:buFont typeface="Arial"/>
              <a:buNone/>
            </a:pPr>
            <a:r>
              <a:rPr b="1" i="0" lang="es" sz="1700" u="none" cap="none" strike="noStrike">
                <a:solidFill>
                  <a:srgbClr val="000000"/>
                </a:solidFill>
                <a:latin typeface="Calibri"/>
                <a:ea typeface="Calibri"/>
                <a:cs typeface="Calibri"/>
                <a:sym typeface="Calibri"/>
              </a:rPr>
              <a:t>Los estratos </a:t>
            </a:r>
            <a:r>
              <a:rPr b="0" i="0" lang="es" sz="1700" u="none" cap="none" strike="noStrike">
                <a:solidFill>
                  <a:srgbClr val="000000"/>
                </a:solidFill>
                <a:latin typeface="Calibri"/>
                <a:ea typeface="Calibri"/>
                <a:cs typeface="Calibri"/>
                <a:sym typeface="Calibri"/>
              </a:rPr>
              <a:t>usualmente serán muy grises y a menudo muy bajos hacia la superficie. Tienden a cubrir</a:t>
            </a:r>
            <a:endParaRPr b="0" i="0" sz="1700" u="none" cap="none" strike="noStrike">
              <a:solidFill>
                <a:srgbClr val="000000"/>
              </a:solidFill>
              <a:latin typeface="Calibri"/>
              <a:ea typeface="Calibri"/>
              <a:cs typeface="Calibri"/>
              <a:sym typeface="Calibri"/>
            </a:endParaRPr>
          </a:p>
          <a:p>
            <a:pPr indent="0" lvl="0" marL="555625" marR="0" rtl="0" algn="l">
              <a:lnSpc>
                <a:spcPct val="100000"/>
              </a:lnSpc>
              <a:spcBef>
                <a:spcPts val="5"/>
              </a:spcBef>
              <a:spcAft>
                <a:spcPts val="0"/>
              </a:spcAft>
              <a:buClr>
                <a:srgbClr val="000000"/>
              </a:buClr>
              <a:buSzPts val="1600"/>
              <a:buFont typeface="Arial"/>
              <a:buNone/>
            </a:pPr>
            <a:r>
              <a:rPr b="0" i="0" lang="es" sz="1700" u="none" cap="none" strike="noStrike">
                <a:solidFill>
                  <a:srgbClr val="000000"/>
                </a:solidFill>
                <a:latin typeface="Calibri"/>
                <a:ea typeface="Calibri"/>
                <a:cs typeface="Calibri"/>
                <a:sym typeface="Calibri"/>
              </a:rPr>
              <a:t>mucho del cielo.</a:t>
            </a:r>
            <a:endParaRPr b="0" i="0" sz="17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7" name="Shape 927"/>
        <p:cNvGrpSpPr/>
        <p:nvPr/>
      </p:nvGrpSpPr>
      <p:grpSpPr>
        <a:xfrm>
          <a:off x="0" y="0"/>
          <a:ext cx="0" cy="0"/>
          <a:chOff x="0" y="0"/>
          <a:chExt cx="0" cy="0"/>
        </a:xfrm>
      </p:grpSpPr>
      <p:sp>
        <p:nvSpPr>
          <p:cNvPr id="928" name="Google Shape;928;g2e2246deddd_1_798"/>
          <p:cNvSpPr txBox="1"/>
          <p:nvPr>
            <p:ph type="title"/>
          </p:nvPr>
        </p:nvSpPr>
        <p:spPr>
          <a:xfrm>
            <a:off x="1035925" y="1273825"/>
            <a:ext cx="5088300" cy="112050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SzPts val="4000"/>
              <a:buNone/>
            </a:pPr>
            <a:r>
              <a:rPr lang="es" sz="3600"/>
              <a:t>Cómo observar: </a:t>
            </a:r>
            <a:br>
              <a:rPr lang="es" sz="3600"/>
            </a:br>
            <a:r>
              <a:rPr lang="es" sz="3600"/>
              <a:t>práctica de tipo de nubes</a:t>
            </a:r>
            <a:endParaRPr sz="3600"/>
          </a:p>
        </p:txBody>
      </p:sp>
      <p:sp>
        <p:nvSpPr>
          <p:cNvPr id="929" name="Google Shape;929;g2e2246deddd_1_798"/>
          <p:cNvSpPr txBox="1"/>
          <p:nvPr/>
        </p:nvSpPr>
        <p:spPr>
          <a:xfrm>
            <a:off x="1035917" y="3147359"/>
            <a:ext cx="4298400" cy="1285200"/>
          </a:xfrm>
          <a:prstGeom prst="rect">
            <a:avLst/>
          </a:prstGeom>
          <a:noFill/>
          <a:ln>
            <a:noFill/>
          </a:ln>
        </p:spPr>
        <p:txBody>
          <a:bodyPr anchorCtr="0" anchor="t" bIns="0" lIns="0" spcFirstLastPara="1" rIns="0" wrap="square" tIns="12700">
            <a:spAutoFit/>
          </a:bodyPr>
          <a:lstStyle/>
          <a:p>
            <a:pPr indent="0" lvl="0" marL="31750" marR="464819" rtl="0" algn="ctr">
              <a:lnSpc>
                <a:spcPct val="100000"/>
              </a:lnSpc>
              <a:spcBef>
                <a:spcPts val="0"/>
              </a:spcBef>
              <a:spcAft>
                <a:spcPts val="0"/>
              </a:spcAft>
              <a:buClr>
                <a:srgbClr val="000000"/>
              </a:buClr>
              <a:buSzPts val="2400"/>
              <a:buFont typeface="Arial"/>
              <a:buNone/>
            </a:pPr>
            <a:r>
              <a:rPr b="1" lang="es" sz="2400">
                <a:latin typeface="Calibri"/>
                <a:ea typeface="Calibri"/>
                <a:cs typeface="Calibri"/>
                <a:sym typeface="Calibri"/>
              </a:rPr>
              <a:t>   </a:t>
            </a:r>
            <a:r>
              <a:rPr b="1" i="0" lang="es" sz="2400" u="none" cap="none" strike="noStrike">
                <a:solidFill>
                  <a:srgbClr val="000000"/>
                </a:solidFill>
                <a:latin typeface="Calibri"/>
                <a:ea typeface="Calibri"/>
                <a:cs typeface="Calibri"/>
                <a:sym typeface="Calibri"/>
              </a:rPr>
              <a:t>Clave</a:t>
            </a:r>
            <a:r>
              <a:rPr b="1" lang="es" sz="2400">
                <a:latin typeface="Calibri"/>
                <a:ea typeface="Calibri"/>
                <a:cs typeface="Calibri"/>
                <a:sym typeface="Calibri"/>
              </a:rPr>
              <a:t> </a:t>
            </a:r>
            <a:r>
              <a:rPr b="1" i="0" lang="es" sz="2400" u="none" cap="none" strike="noStrike">
                <a:solidFill>
                  <a:srgbClr val="000000"/>
                </a:solidFill>
                <a:latin typeface="Calibri"/>
                <a:ea typeface="Calibri"/>
                <a:cs typeface="Calibri"/>
                <a:sym typeface="Calibri"/>
              </a:rPr>
              <a:t>dicotómica de nubes</a:t>
            </a:r>
            <a:endParaRPr b="0" i="0" sz="2400" u="none" cap="none" strike="noStrike">
              <a:solidFill>
                <a:srgbClr val="000000"/>
              </a:solidFill>
              <a:latin typeface="Calibri"/>
              <a:ea typeface="Calibri"/>
              <a:cs typeface="Calibri"/>
              <a:sym typeface="Calibri"/>
            </a:endParaRPr>
          </a:p>
          <a:p>
            <a:pPr indent="0" lvl="0" marL="12700" marR="5080" rtl="0" algn="ctr">
              <a:lnSpc>
                <a:spcPct val="100000"/>
              </a:lnSpc>
              <a:spcBef>
                <a:spcPts val="224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Este recurso resulta útil para practicar la  identificación y tipo de nubes</a:t>
            </a:r>
            <a:endParaRPr b="0" i="0" sz="2000" u="none" cap="none" strike="noStrike">
              <a:solidFill>
                <a:srgbClr val="000000"/>
              </a:solidFill>
              <a:latin typeface="Calibri"/>
              <a:ea typeface="Calibri"/>
              <a:cs typeface="Calibri"/>
              <a:sym typeface="Calibri"/>
            </a:endParaRPr>
          </a:p>
        </p:txBody>
      </p:sp>
      <p:grpSp>
        <p:nvGrpSpPr>
          <p:cNvPr id="930" name="Google Shape;930;g2e2246deddd_1_798"/>
          <p:cNvGrpSpPr/>
          <p:nvPr/>
        </p:nvGrpSpPr>
        <p:grpSpPr>
          <a:xfrm>
            <a:off x="6317319" y="1036849"/>
            <a:ext cx="4520913" cy="5064789"/>
            <a:chOff x="6042659" y="553212"/>
            <a:chExt cx="5175630" cy="6135420"/>
          </a:xfrm>
        </p:grpSpPr>
        <p:pic>
          <p:nvPicPr>
            <p:cNvPr id="931" name="Google Shape;931;g2e2246deddd_1_798"/>
            <p:cNvPicPr preferRelativeResize="0"/>
            <p:nvPr/>
          </p:nvPicPr>
          <p:blipFill rotWithShape="1">
            <a:blip r:embed="rId3">
              <a:alphaModFix/>
            </a:blip>
            <a:srcRect b="0" l="0" r="0" t="0"/>
            <a:stretch/>
          </p:blipFill>
          <p:spPr>
            <a:xfrm>
              <a:off x="6111239" y="569976"/>
              <a:ext cx="5029200" cy="3121152"/>
            </a:xfrm>
            <a:prstGeom prst="rect">
              <a:avLst/>
            </a:prstGeom>
            <a:noFill/>
            <a:ln>
              <a:noFill/>
            </a:ln>
          </p:spPr>
        </p:pic>
        <p:sp>
          <p:nvSpPr>
            <p:cNvPr id="932" name="Google Shape;932;g2e2246deddd_1_798"/>
            <p:cNvSpPr/>
            <p:nvPr/>
          </p:nvSpPr>
          <p:spPr>
            <a:xfrm>
              <a:off x="6048755" y="553212"/>
              <a:ext cx="5169534" cy="3176270"/>
            </a:xfrm>
            <a:custGeom>
              <a:rect b="b" l="l" r="r" t="t"/>
              <a:pathLst>
                <a:path extrusionOk="0" h="3176270" w="5169534">
                  <a:moveTo>
                    <a:pt x="0" y="3175889"/>
                  </a:moveTo>
                  <a:lnTo>
                    <a:pt x="5169027" y="3175889"/>
                  </a:lnTo>
                  <a:lnTo>
                    <a:pt x="5169027" y="0"/>
                  </a:lnTo>
                  <a:lnTo>
                    <a:pt x="0" y="0"/>
                  </a:lnTo>
                  <a:lnTo>
                    <a:pt x="0" y="3175889"/>
                  </a:lnTo>
                  <a:close/>
                </a:path>
              </a:pathLst>
            </a:custGeom>
            <a:noFill/>
            <a:ln cap="flat" cmpd="sng" w="28575">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933" name="Google Shape;933;g2e2246deddd_1_798"/>
            <p:cNvPicPr preferRelativeResize="0"/>
            <p:nvPr/>
          </p:nvPicPr>
          <p:blipFill rotWithShape="1">
            <a:blip r:embed="rId4">
              <a:alphaModFix/>
            </a:blip>
            <a:srcRect b="0" l="0" r="0" t="0"/>
            <a:stretch/>
          </p:blipFill>
          <p:spPr>
            <a:xfrm>
              <a:off x="6059423" y="3709416"/>
              <a:ext cx="5126735" cy="2959608"/>
            </a:xfrm>
            <a:prstGeom prst="rect">
              <a:avLst/>
            </a:prstGeom>
            <a:noFill/>
            <a:ln>
              <a:noFill/>
            </a:ln>
          </p:spPr>
        </p:pic>
        <p:sp>
          <p:nvSpPr>
            <p:cNvPr id="934" name="Google Shape;934;g2e2246deddd_1_798"/>
            <p:cNvSpPr/>
            <p:nvPr/>
          </p:nvSpPr>
          <p:spPr>
            <a:xfrm>
              <a:off x="6042659" y="3692702"/>
              <a:ext cx="5166360" cy="2995930"/>
            </a:xfrm>
            <a:custGeom>
              <a:rect b="b" l="l" r="r" t="t"/>
              <a:pathLst>
                <a:path extrusionOk="0" h="2995929" w="5166359">
                  <a:moveTo>
                    <a:pt x="0" y="2995803"/>
                  </a:moveTo>
                  <a:lnTo>
                    <a:pt x="5165978" y="2995803"/>
                  </a:lnTo>
                  <a:lnTo>
                    <a:pt x="5165978" y="0"/>
                  </a:lnTo>
                  <a:lnTo>
                    <a:pt x="0" y="0"/>
                  </a:lnTo>
                  <a:lnTo>
                    <a:pt x="0" y="2995803"/>
                  </a:lnTo>
                  <a:close/>
                </a:path>
              </a:pathLst>
            </a:custGeom>
            <a:noFill/>
            <a:ln cap="flat" cmpd="sng" w="28575">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g2e2246deddd_1_856"/>
          <p:cNvSpPr txBox="1"/>
          <p:nvPr>
            <p:ph type="title"/>
          </p:nvPr>
        </p:nvSpPr>
        <p:spPr>
          <a:xfrm>
            <a:off x="1348625" y="1043352"/>
            <a:ext cx="10515600" cy="765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200"/>
              <a:buNone/>
            </a:pPr>
            <a:r>
              <a:rPr lang="es" sz="3600"/>
              <a:t>¿Cómo lo haría Ud.?</a:t>
            </a:r>
            <a:endParaRPr sz="3600"/>
          </a:p>
        </p:txBody>
      </p:sp>
      <p:sp>
        <p:nvSpPr>
          <p:cNvPr id="940" name="Google Shape;940;g2e2246deddd_1_856"/>
          <p:cNvSpPr txBox="1"/>
          <p:nvPr>
            <p:ph idx="1" type="body"/>
          </p:nvPr>
        </p:nvSpPr>
        <p:spPr>
          <a:xfrm>
            <a:off x="2632400" y="1808350"/>
            <a:ext cx="5117100" cy="4150500"/>
          </a:xfrm>
          <a:prstGeom prst="rect">
            <a:avLst/>
          </a:prstGeom>
          <a:noFill/>
          <a:ln>
            <a:noFill/>
          </a:ln>
        </p:spPr>
        <p:txBody>
          <a:bodyPr anchorCtr="0" anchor="t" bIns="45700" lIns="91425" spcFirstLastPara="1" rIns="91425" wrap="square" tIns="45700">
            <a:normAutofit/>
          </a:bodyPr>
          <a:lstStyle/>
          <a:p>
            <a:pPr indent="-228611" lvl="0" marL="228611" rtl="0" algn="l">
              <a:lnSpc>
                <a:spcPct val="90000"/>
              </a:lnSpc>
              <a:spcBef>
                <a:spcPts val="0"/>
              </a:spcBef>
              <a:spcAft>
                <a:spcPts val="0"/>
              </a:spcAft>
              <a:buSzPts val="2800"/>
              <a:buNone/>
            </a:pPr>
            <a:r>
              <a:rPr lang="es" sz="3000"/>
              <a:t>¡partiendo de lo más fácil!</a:t>
            </a:r>
            <a:endParaRPr sz="3000"/>
          </a:p>
          <a:p>
            <a:pPr indent="-393700" lvl="1" marL="685834" rtl="0" algn="l">
              <a:lnSpc>
                <a:spcPct val="90000"/>
              </a:lnSpc>
              <a:spcBef>
                <a:spcPts val="500"/>
              </a:spcBef>
              <a:spcAft>
                <a:spcPts val="0"/>
              </a:spcAft>
              <a:buSzPts val="2600"/>
              <a:buFont typeface="Calibri"/>
              <a:buChar char="•"/>
            </a:pPr>
            <a:r>
              <a:rPr lang="es" sz="2600"/>
              <a:t>	Si hay lluvia, son</a:t>
            </a:r>
            <a:endParaRPr sz="2600"/>
          </a:p>
          <a:p>
            <a:pPr indent="-368300" lvl="2" marL="1143057" rtl="0" algn="l">
              <a:lnSpc>
                <a:spcPct val="90000"/>
              </a:lnSpc>
              <a:spcBef>
                <a:spcPts val="500"/>
              </a:spcBef>
              <a:spcAft>
                <a:spcPts val="0"/>
              </a:spcAft>
              <a:buSzPts val="2200"/>
              <a:buFont typeface="Calibri"/>
              <a:buChar char="•"/>
            </a:pPr>
            <a:r>
              <a:rPr lang="es" sz="2200"/>
              <a:t>Nimboestratos, o</a:t>
            </a:r>
            <a:endParaRPr sz="2200"/>
          </a:p>
          <a:p>
            <a:pPr indent="-368300" lvl="2" marL="1143057" rtl="0" algn="l">
              <a:lnSpc>
                <a:spcPct val="90000"/>
              </a:lnSpc>
              <a:spcBef>
                <a:spcPts val="500"/>
              </a:spcBef>
              <a:spcAft>
                <a:spcPts val="0"/>
              </a:spcAft>
              <a:buSzPts val="2200"/>
              <a:buFont typeface="Calibri"/>
              <a:buChar char="•"/>
            </a:pPr>
            <a:r>
              <a:rPr lang="es" sz="2200"/>
              <a:t>Cúmulonimbos</a:t>
            </a:r>
            <a:endParaRPr sz="2200"/>
          </a:p>
          <a:p>
            <a:pPr indent="-393700" lvl="1" marL="685834" rtl="0" algn="l">
              <a:lnSpc>
                <a:spcPct val="90000"/>
              </a:lnSpc>
              <a:spcBef>
                <a:spcPts val="500"/>
              </a:spcBef>
              <a:spcAft>
                <a:spcPts val="0"/>
              </a:spcAft>
              <a:buSzPts val="2600"/>
              <a:buFont typeface="Calibri"/>
              <a:buChar char="•"/>
            </a:pPr>
            <a:r>
              <a:rPr lang="es" sz="2600"/>
              <a:t>Capas muy bajas de nubes</a:t>
            </a:r>
            <a:endParaRPr sz="2600"/>
          </a:p>
          <a:p>
            <a:pPr indent="-368300" lvl="2" marL="1143057" rtl="0" algn="l">
              <a:lnSpc>
                <a:spcPct val="90000"/>
              </a:lnSpc>
              <a:spcBef>
                <a:spcPts val="500"/>
              </a:spcBef>
              <a:spcAft>
                <a:spcPts val="0"/>
              </a:spcAft>
              <a:buSzPts val="2200"/>
              <a:buFont typeface="Calibri"/>
              <a:buChar char="•"/>
            </a:pPr>
            <a:r>
              <a:rPr lang="es" sz="2200"/>
              <a:t>Estratos</a:t>
            </a:r>
            <a:endParaRPr sz="2200"/>
          </a:p>
          <a:p>
            <a:pPr indent="-393700" lvl="1" marL="685834" rtl="0" algn="l">
              <a:lnSpc>
                <a:spcPct val="90000"/>
              </a:lnSpc>
              <a:spcBef>
                <a:spcPts val="500"/>
              </a:spcBef>
              <a:spcAft>
                <a:spcPts val="0"/>
              </a:spcAft>
              <a:buSzPts val="2600"/>
              <a:buFont typeface="Calibri"/>
              <a:buChar char="•"/>
            </a:pPr>
            <a:r>
              <a:rPr lang="es" sz="2600"/>
              <a:t>Si se oyen truenos</a:t>
            </a:r>
            <a:endParaRPr sz="2600"/>
          </a:p>
          <a:p>
            <a:pPr indent="-368300" lvl="2" marL="1143057" rtl="0" algn="l">
              <a:lnSpc>
                <a:spcPct val="90000"/>
              </a:lnSpc>
              <a:spcBef>
                <a:spcPts val="500"/>
              </a:spcBef>
              <a:spcAft>
                <a:spcPts val="0"/>
              </a:spcAft>
              <a:buSzPts val="2200"/>
              <a:buFont typeface="Calibri"/>
              <a:buChar char="•"/>
            </a:pPr>
            <a:r>
              <a:rPr lang="es" sz="2200"/>
              <a:t>Cúmulonimbos</a:t>
            </a:r>
            <a:endParaRPr sz="2200"/>
          </a:p>
          <a:p>
            <a:pPr indent="-393700" lvl="1" marL="685834" rtl="0" algn="l">
              <a:lnSpc>
                <a:spcPct val="90000"/>
              </a:lnSpc>
              <a:spcBef>
                <a:spcPts val="500"/>
              </a:spcBef>
              <a:spcAft>
                <a:spcPts val="0"/>
              </a:spcAft>
              <a:buSzPts val="2600"/>
              <a:buFont typeface="Calibri"/>
              <a:buChar char="•"/>
            </a:pPr>
            <a:r>
              <a:rPr lang="es" sz="2600"/>
              <a:t>Si hay fenómeno de “anillo”</a:t>
            </a:r>
            <a:endParaRPr sz="2600"/>
          </a:p>
          <a:p>
            <a:pPr indent="-368300" lvl="2" marL="1143057" rtl="0" algn="l">
              <a:lnSpc>
                <a:spcPct val="90000"/>
              </a:lnSpc>
              <a:spcBef>
                <a:spcPts val="500"/>
              </a:spcBef>
              <a:spcAft>
                <a:spcPts val="0"/>
              </a:spcAft>
              <a:buSzPts val="2200"/>
              <a:buFont typeface="Calibri"/>
              <a:buChar char="•"/>
            </a:pPr>
            <a:r>
              <a:rPr lang="es" sz="2200"/>
              <a:t>Cirroestratos</a:t>
            </a:r>
            <a:endParaRPr sz="22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g2e2246deddd_1_861"/>
          <p:cNvSpPr txBox="1"/>
          <p:nvPr>
            <p:ph type="title"/>
          </p:nvPr>
        </p:nvSpPr>
        <p:spPr>
          <a:xfrm>
            <a:off x="1297150" y="925550"/>
            <a:ext cx="10056600" cy="765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200"/>
              <a:buNone/>
            </a:pPr>
            <a:r>
              <a:rPr lang="es" sz="3600"/>
              <a:t>¿Y ahora qué?</a:t>
            </a:r>
            <a:endParaRPr sz="3600"/>
          </a:p>
        </p:txBody>
      </p:sp>
      <p:sp>
        <p:nvSpPr>
          <p:cNvPr id="946" name="Google Shape;946;g2e2246deddd_1_861"/>
          <p:cNvSpPr txBox="1"/>
          <p:nvPr>
            <p:ph idx="1" type="body"/>
          </p:nvPr>
        </p:nvSpPr>
        <p:spPr>
          <a:xfrm>
            <a:off x="1499075" y="2106325"/>
            <a:ext cx="10056600" cy="4070700"/>
          </a:xfrm>
          <a:prstGeom prst="rect">
            <a:avLst/>
          </a:prstGeom>
          <a:noFill/>
          <a:ln>
            <a:noFill/>
          </a:ln>
        </p:spPr>
        <p:txBody>
          <a:bodyPr anchorCtr="0" anchor="t" bIns="45700" lIns="91425" spcFirstLastPara="1" rIns="91425" wrap="square" tIns="45700">
            <a:normAutofit/>
          </a:bodyPr>
          <a:lstStyle/>
          <a:p>
            <a:pPr indent="-234961" lvl="0" marL="228611" rtl="0" algn="l">
              <a:lnSpc>
                <a:spcPct val="90000"/>
              </a:lnSpc>
              <a:spcBef>
                <a:spcPts val="0"/>
              </a:spcBef>
              <a:spcAft>
                <a:spcPts val="0"/>
              </a:spcAft>
              <a:buSzPts val="2900"/>
              <a:buFont typeface="Calibri"/>
              <a:buChar char="•"/>
            </a:pPr>
            <a:r>
              <a:rPr lang="es" sz="2900"/>
              <a:t>Si no se cumplen </a:t>
            </a:r>
            <a:r>
              <a:rPr lang="es" sz="2900"/>
              <a:t>estos</a:t>
            </a:r>
            <a:r>
              <a:rPr lang="es" sz="2900"/>
              <a:t> criterios, quedan:</a:t>
            </a:r>
            <a:endParaRPr sz="2900"/>
          </a:p>
          <a:p>
            <a:pPr indent="-387350" lvl="1" marL="685834" rtl="0" algn="l">
              <a:lnSpc>
                <a:spcPct val="90000"/>
              </a:lnSpc>
              <a:spcBef>
                <a:spcPts val="500"/>
              </a:spcBef>
              <a:spcAft>
                <a:spcPts val="0"/>
              </a:spcAft>
              <a:buSzPts val="2500"/>
              <a:buFont typeface="Calibri"/>
              <a:buChar char="•"/>
            </a:pPr>
            <a:r>
              <a:rPr lang="es" sz="2500"/>
              <a:t>Cúmulos,</a:t>
            </a:r>
            <a:endParaRPr sz="2500"/>
          </a:p>
          <a:p>
            <a:pPr indent="-387350" lvl="1" marL="685834" rtl="0" algn="l">
              <a:lnSpc>
                <a:spcPct val="90000"/>
              </a:lnSpc>
              <a:spcBef>
                <a:spcPts val="500"/>
              </a:spcBef>
              <a:spcAft>
                <a:spcPts val="0"/>
              </a:spcAft>
              <a:buSzPts val="2500"/>
              <a:buFont typeface="Calibri"/>
              <a:buChar char="•"/>
            </a:pPr>
            <a:r>
              <a:rPr lang="es" sz="2500"/>
              <a:t>Estratocúmulos,</a:t>
            </a:r>
            <a:endParaRPr sz="2500"/>
          </a:p>
          <a:p>
            <a:pPr indent="-387350" lvl="1" marL="685834" rtl="0" algn="l">
              <a:lnSpc>
                <a:spcPct val="90000"/>
              </a:lnSpc>
              <a:spcBef>
                <a:spcPts val="500"/>
              </a:spcBef>
              <a:spcAft>
                <a:spcPts val="0"/>
              </a:spcAft>
              <a:buSzPts val="2500"/>
              <a:buFont typeface="Calibri"/>
              <a:buChar char="•"/>
            </a:pPr>
            <a:r>
              <a:rPr lang="es" sz="2500"/>
              <a:t>Altoestratos,</a:t>
            </a:r>
            <a:endParaRPr sz="2500"/>
          </a:p>
          <a:p>
            <a:pPr indent="-387350" lvl="1" marL="685834" rtl="0" algn="l">
              <a:lnSpc>
                <a:spcPct val="90000"/>
              </a:lnSpc>
              <a:spcBef>
                <a:spcPts val="500"/>
              </a:spcBef>
              <a:spcAft>
                <a:spcPts val="0"/>
              </a:spcAft>
              <a:buSzPts val="2500"/>
              <a:buFont typeface="Calibri"/>
              <a:buChar char="•"/>
            </a:pPr>
            <a:r>
              <a:rPr lang="es" sz="2500"/>
              <a:t>Altocúmulos,</a:t>
            </a:r>
            <a:endParaRPr sz="2500"/>
          </a:p>
          <a:p>
            <a:pPr indent="-387350" lvl="1" marL="685834" rtl="0" algn="l">
              <a:lnSpc>
                <a:spcPct val="90000"/>
              </a:lnSpc>
              <a:spcBef>
                <a:spcPts val="500"/>
              </a:spcBef>
              <a:spcAft>
                <a:spcPts val="0"/>
              </a:spcAft>
              <a:buSzPts val="2500"/>
              <a:buFont typeface="Calibri"/>
              <a:buChar char="•"/>
            </a:pPr>
            <a:r>
              <a:rPr lang="es" sz="2500"/>
              <a:t>Cirrocúmulos, y</a:t>
            </a:r>
            <a:endParaRPr sz="2500"/>
          </a:p>
          <a:p>
            <a:pPr indent="-387350" lvl="1" marL="685834" rtl="0" algn="l">
              <a:lnSpc>
                <a:spcPct val="90000"/>
              </a:lnSpc>
              <a:spcBef>
                <a:spcPts val="500"/>
              </a:spcBef>
              <a:spcAft>
                <a:spcPts val="0"/>
              </a:spcAft>
              <a:buSzPts val="2500"/>
              <a:buFont typeface="Calibri"/>
              <a:buChar char="•"/>
            </a:pPr>
            <a:r>
              <a:rPr lang="es" sz="2500"/>
              <a:t>Cirros</a:t>
            </a:r>
            <a:endParaRPr sz="25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0" name="Shape 950"/>
        <p:cNvGrpSpPr/>
        <p:nvPr/>
      </p:nvGrpSpPr>
      <p:grpSpPr>
        <a:xfrm>
          <a:off x="0" y="0"/>
          <a:ext cx="0" cy="0"/>
          <a:chOff x="0" y="0"/>
          <a:chExt cx="0" cy="0"/>
        </a:xfrm>
      </p:grpSpPr>
      <p:sp>
        <p:nvSpPr>
          <p:cNvPr id="951" name="Google Shape;951;g2e2246deddd_1_808"/>
          <p:cNvSpPr txBox="1"/>
          <p:nvPr>
            <p:ph type="title"/>
          </p:nvPr>
        </p:nvSpPr>
        <p:spPr>
          <a:xfrm>
            <a:off x="746850" y="636800"/>
            <a:ext cx="11240700" cy="669300"/>
          </a:xfrm>
          <a:prstGeom prst="rect">
            <a:avLst/>
          </a:prstGeom>
          <a:noFill/>
          <a:ln>
            <a:noFill/>
          </a:ln>
        </p:spPr>
        <p:txBody>
          <a:bodyPr anchorCtr="0" anchor="t" bIns="0" lIns="0" spcFirstLastPara="1" rIns="0" wrap="square" tIns="114150">
            <a:spAutoFit/>
          </a:bodyPr>
          <a:lstStyle/>
          <a:p>
            <a:pPr indent="0" lvl="0" marL="0" rtl="0" algn="ctr">
              <a:lnSpc>
                <a:spcPct val="100000"/>
              </a:lnSpc>
              <a:spcBef>
                <a:spcPts val="0"/>
              </a:spcBef>
              <a:spcAft>
                <a:spcPts val="0"/>
              </a:spcAft>
              <a:buSzPts val="4000"/>
              <a:buNone/>
            </a:pPr>
            <a:r>
              <a:rPr lang="es" sz="3600"/>
              <a:t>Entender los datos: correo electrónico para contrastar</a:t>
            </a:r>
            <a:endParaRPr sz="3600"/>
          </a:p>
        </p:txBody>
      </p:sp>
      <p:sp>
        <p:nvSpPr>
          <p:cNvPr id="952" name="Google Shape;952;g2e2246deddd_1_808"/>
          <p:cNvSpPr txBox="1"/>
          <p:nvPr/>
        </p:nvSpPr>
        <p:spPr>
          <a:xfrm>
            <a:off x="1279075" y="5452425"/>
            <a:ext cx="10123500" cy="795600"/>
          </a:xfrm>
          <a:prstGeom prst="rect">
            <a:avLst/>
          </a:prstGeom>
          <a:solidFill>
            <a:srgbClr val="FAF6E5"/>
          </a:solidFill>
          <a:ln>
            <a:noFill/>
          </a:ln>
        </p:spPr>
        <p:txBody>
          <a:bodyPr anchorCtr="0" anchor="t" bIns="0" lIns="0" spcFirstLastPara="1" rIns="0" wrap="square" tIns="15225">
            <a:spAutoFit/>
          </a:bodyPr>
          <a:lstStyle/>
          <a:p>
            <a:pPr indent="0" lvl="0" marL="0" marR="5080" rtl="0" algn="just">
              <a:lnSpc>
                <a:spcPct val="99400"/>
              </a:lnSpc>
              <a:spcBef>
                <a:spcPts val="0"/>
              </a:spcBef>
              <a:spcAft>
                <a:spcPts val="0"/>
              </a:spcAft>
              <a:buClr>
                <a:srgbClr val="000000"/>
              </a:buClr>
              <a:buSzPts val="1600"/>
              <a:buFont typeface="Arial"/>
              <a:buNone/>
            </a:pPr>
            <a:r>
              <a:rPr lang="es" sz="1700">
                <a:latin typeface="Calibri"/>
                <a:ea typeface="Calibri"/>
                <a:cs typeface="Calibri"/>
                <a:sym typeface="Calibri"/>
              </a:rPr>
              <a:t>R</a:t>
            </a:r>
            <a:r>
              <a:rPr b="0" i="0" lang="es" sz="1700" u="none" cap="none" strike="noStrike">
                <a:solidFill>
                  <a:srgbClr val="000000"/>
                </a:solidFill>
                <a:latin typeface="Calibri"/>
                <a:ea typeface="Calibri"/>
                <a:cs typeface="Calibri"/>
                <a:sym typeface="Calibri"/>
              </a:rPr>
              <a:t>ecibirán un correo electrónico de “contrastación” o “combinación</a:t>
            </a:r>
            <a:r>
              <a:rPr b="0" i="0" lang="es" sz="1700" u="none" cap="none" strike="noStrike">
                <a:solidFill>
                  <a:srgbClr val="000000"/>
                </a:solidFill>
                <a:latin typeface="Arial"/>
                <a:ea typeface="Arial"/>
                <a:cs typeface="Arial"/>
                <a:sym typeface="Arial"/>
              </a:rPr>
              <a:t>” </a:t>
            </a:r>
            <a:r>
              <a:rPr b="0" i="0" lang="es" sz="1700" u="none" cap="none" strike="noStrike">
                <a:solidFill>
                  <a:srgbClr val="000000"/>
                </a:solidFill>
                <a:latin typeface="Calibri"/>
                <a:ea typeface="Calibri"/>
                <a:cs typeface="Calibri"/>
                <a:sym typeface="Calibri"/>
              </a:rPr>
              <a:t>cuando la observación se alinee con los datos del satélite correspondiente. La observación de terreno estará del lado izquierdo y la observación del satélite y las imágenes estarán del lado derecho.</a:t>
            </a:r>
            <a:endParaRPr b="0" i="0" sz="1700" u="none" cap="none" strike="noStrike">
              <a:solidFill>
                <a:srgbClr val="000000"/>
              </a:solidFill>
              <a:latin typeface="Calibri"/>
              <a:ea typeface="Calibri"/>
              <a:cs typeface="Calibri"/>
              <a:sym typeface="Calibri"/>
            </a:endParaRPr>
          </a:p>
        </p:txBody>
      </p:sp>
      <p:grpSp>
        <p:nvGrpSpPr>
          <p:cNvPr id="953" name="Google Shape;953;g2e2246deddd_1_808"/>
          <p:cNvGrpSpPr/>
          <p:nvPr/>
        </p:nvGrpSpPr>
        <p:grpSpPr>
          <a:xfrm>
            <a:off x="8960775" y="1338089"/>
            <a:ext cx="2258568" cy="3959352"/>
            <a:chOff x="9144000" y="1386839"/>
            <a:chExt cx="2258568" cy="3959352"/>
          </a:xfrm>
        </p:grpSpPr>
        <p:pic>
          <p:nvPicPr>
            <p:cNvPr id="954" name="Google Shape;954;g2e2246deddd_1_808"/>
            <p:cNvPicPr preferRelativeResize="0"/>
            <p:nvPr/>
          </p:nvPicPr>
          <p:blipFill rotWithShape="1">
            <a:blip r:embed="rId3">
              <a:alphaModFix/>
            </a:blip>
            <a:srcRect b="0" l="0" r="0" t="0"/>
            <a:stretch/>
          </p:blipFill>
          <p:spPr>
            <a:xfrm>
              <a:off x="9174480" y="1423415"/>
              <a:ext cx="2151887" cy="3831336"/>
            </a:xfrm>
            <a:prstGeom prst="rect">
              <a:avLst/>
            </a:prstGeom>
            <a:noFill/>
            <a:ln>
              <a:noFill/>
            </a:ln>
          </p:spPr>
        </p:pic>
        <p:pic>
          <p:nvPicPr>
            <p:cNvPr id="955" name="Google Shape;955;g2e2246deddd_1_808"/>
            <p:cNvPicPr preferRelativeResize="0"/>
            <p:nvPr/>
          </p:nvPicPr>
          <p:blipFill rotWithShape="1">
            <a:blip r:embed="rId4">
              <a:alphaModFix/>
            </a:blip>
            <a:srcRect b="0" l="0" r="0" t="0"/>
            <a:stretch/>
          </p:blipFill>
          <p:spPr>
            <a:xfrm>
              <a:off x="9144000" y="1386839"/>
              <a:ext cx="2258568" cy="3959352"/>
            </a:xfrm>
            <a:prstGeom prst="rect">
              <a:avLst/>
            </a:prstGeom>
            <a:noFill/>
            <a:ln>
              <a:noFill/>
            </a:ln>
          </p:spPr>
        </p:pic>
        <p:sp>
          <p:nvSpPr>
            <p:cNvPr id="956" name="Google Shape;956;g2e2246deddd_1_808"/>
            <p:cNvSpPr/>
            <p:nvPr/>
          </p:nvSpPr>
          <p:spPr>
            <a:xfrm>
              <a:off x="9177528" y="1423415"/>
              <a:ext cx="2148840" cy="3834129"/>
            </a:xfrm>
            <a:custGeom>
              <a:rect b="b" l="l" r="r" t="t"/>
              <a:pathLst>
                <a:path extrusionOk="0" h="3834129" w="2148840">
                  <a:moveTo>
                    <a:pt x="0" y="3834129"/>
                  </a:moveTo>
                  <a:lnTo>
                    <a:pt x="2148585" y="3834129"/>
                  </a:lnTo>
                  <a:lnTo>
                    <a:pt x="2148585" y="0"/>
                  </a:lnTo>
                  <a:lnTo>
                    <a:pt x="0" y="0"/>
                  </a:lnTo>
                  <a:lnTo>
                    <a:pt x="0" y="3834129"/>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pic>
        <p:nvPicPr>
          <p:cNvPr id="957" name="Google Shape;957;g2e2246deddd_1_808"/>
          <p:cNvPicPr preferRelativeResize="0"/>
          <p:nvPr/>
        </p:nvPicPr>
        <p:blipFill>
          <a:blip r:embed="rId5">
            <a:alphaModFix/>
          </a:blip>
          <a:stretch>
            <a:fillRect/>
          </a:stretch>
        </p:blipFill>
        <p:spPr>
          <a:xfrm>
            <a:off x="1909625" y="1449950"/>
            <a:ext cx="6223001" cy="38586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61" name="Shape 961"/>
        <p:cNvGrpSpPr/>
        <p:nvPr/>
      </p:nvGrpSpPr>
      <p:grpSpPr>
        <a:xfrm>
          <a:off x="0" y="0"/>
          <a:ext cx="0" cy="0"/>
          <a:chOff x="0" y="0"/>
          <a:chExt cx="0" cy="0"/>
        </a:xfrm>
      </p:grpSpPr>
      <p:sp>
        <p:nvSpPr>
          <p:cNvPr id="962" name="Google Shape;962;g2e2246deddd_1_554"/>
          <p:cNvSpPr txBox="1"/>
          <p:nvPr>
            <p:ph type="title"/>
          </p:nvPr>
        </p:nvSpPr>
        <p:spPr>
          <a:xfrm>
            <a:off x="4093533" y="434814"/>
            <a:ext cx="4257900" cy="567600"/>
          </a:xfrm>
          <a:prstGeom prst="rect">
            <a:avLst/>
          </a:prstGeom>
          <a:noFill/>
          <a:ln>
            <a:noFill/>
          </a:ln>
        </p:spPr>
        <p:txBody>
          <a:bodyPr anchorCtr="0" anchor="t" bIns="0" lIns="0" spcFirstLastPara="1" rIns="0" wrap="square" tIns="13325">
            <a:spAutoFit/>
          </a:bodyPr>
          <a:lstStyle/>
          <a:p>
            <a:pPr indent="0" lvl="0" marL="12700" rtl="0" algn="ctr">
              <a:lnSpc>
                <a:spcPct val="100000"/>
              </a:lnSpc>
              <a:spcBef>
                <a:spcPts val="0"/>
              </a:spcBef>
              <a:spcAft>
                <a:spcPts val="0"/>
              </a:spcAft>
              <a:buSzPts val="4000"/>
              <a:buNone/>
            </a:pPr>
            <a:r>
              <a:rPr lang="es" sz="3600"/>
              <a:t>¿Sabes cuál es?</a:t>
            </a:r>
            <a:endParaRPr sz="3600"/>
          </a:p>
        </p:txBody>
      </p:sp>
      <p:pic>
        <p:nvPicPr>
          <p:cNvPr id="963" name="Google Shape;963;g2e2246deddd_1_554"/>
          <p:cNvPicPr preferRelativeResize="0"/>
          <p:nvPr/>
        </p:nvPicPr>
        <p:blipFill rotWithShape="1">
          <a:blip r:embed="rId3">
            <a:alphaModFix/>
          </a:blip>
          <a:srcRect b="0" l="0" r="0" t="0"/>
          <a:stretch/>
        </p:blipFill>
        <p:spPr>
          <a:xfrm>
            <a:off x="1104001" y="1304251"/>
            <a:ext cx="2958974" cy="2219247"/>
          </a:xfrm>
          <a:prstGeom prst="rect">
            <a:avLst/>
          </a:prstGeom>
          <a:noFill/>
          <a:ln>
            <a:noFill/>
          </a:ln>
        </p:spPr>
      </p:pic>
      <p:sp>
        <p:nvSpPr>
          <p:cNvPr id="964" name="Google Shape;964;g2e2246deddd_1_554"/>
          <p:cNvSpPr txBox="1"/>
          <p:nvPr/>
        </p:nvSpPr>
        <p:spPr>
          <a:xfrm>
            <a:off x="742327" y="1314175"/>
            <a:ext cx="2781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1.</a:t>
            </a:r>
            <a:endParaRPr b="0" i="0" sz="1800" u="none" cap="none" strike="noStrike">
              <a:solidFill>
                <a:srgbClr val="000000"/>
              </a:solidFill>
              <a:latin typeface="Calibri"/>
              <a:ea typeface="Calibri"/>
              <a:cs typeface="Calibri"/>
              <a:sym typeface="Calibri"/>
            </a:endParaRPr>
          </a:p>
        </p:txBody>
      </p:sp>
      <p:pic>
        <p:nvPicPr>
          <p:cNvPr id="965" name="Google Shape;965;g2e2246deddd_1_554"/>
          <p:cNvPicPr preferRelativeResize="0"/>
          <p:nvPr/>
        </p:nvPicPr>
        <p:blipFill rotWithShape="1">
          <a:blip r:embed="rId4">
            <a:alphaModFix/>
          </a:blip>
          <a:srcRect b="0" l="0" r="0" t="0"/>
          <a:stretch/>
        </p:blipFill>
        <p:spPr>
          <a:xfrm>
            <a:off x="8381999" y="1304832"/>
            <a:ext cx="2958974" cy="2219231"/>
          </a:xfrm>
          <a:prstGeom prst="rect">
            <a:avLst/>
          </a:prstGeom>
          <a:noFill/>
          <a:ln>
            <a:noFill/>
          </a:ln>
        </p:spPr>
      </p:pic>
      <p:pic>
        <p:nvPicPr>
          <p:cNvPr id="966" name="Google Shape;966;g2e2246deddd_1_554"/>
          <p:cNvPicPr preferRelativeResize="0"/>
          <p:nvPr/>
        </p:nvPicPr>
        <p:blipFill rotWithShape="1">
          <a:blip r:embed="rId5">
            <a:alphaModFix/>
          </a:blip>
          <a:srcRect b="0" l="0" r="0" t="0"/>
          <a:stretch/>
        </p:blipFill>
        <p:spPr>
          <a:xfrm>
            <a:off x="1169437" y="4062452"/>
            <a:ext cx="2828101" cy="2120473"/>
          </a:xfrm>
          <a:prstGeom prst="rect">
            <a:avLst/>
          </a:prstGeom>
          <a:noFill/>
          <a:ln>
            <a:noFill/>
          </a:ln>
        </p:spPr>
      </p:pic>
      <p:pic>
        <p:nvPicPr>
          <p:cNvPr id="967" name="Google Shape;967;g2e2246deddd_1_554"/>
          <p:cNvPicPr preferRelativeResize="0"/>
          <p:nvPr/>
        </p:nvPicPr>
        <p:blipFill rotWithShape="1">
          <a:blip r:embed="rId6">
            <a:alphaModFix/>
          </a:blip>
          <a:srcRect b="0" l="0" r="0" t="0"/>
          <a:stretch/>
        </p:blipFill>
        <p:spPr>
          <a:xfrm>
            <a:off x="8436175" y="4003050"/>
            <a:ext cx="2904801" cy="2179875"/>
          </a:xfrm>
          <a:prstGeom prst="rect">
            <a:avLst/>
          </a:prstGeom>
          <a:noFill/>
          <a:ln>
            <a:noFill/>
          </a:ln>
        </p:spPr>
      </p:pic>
      <p:pic>
        <p:nvPicPr>
          <p:cNvPr id="968" name="Google Shape;968;g2e2246deddd_1_554"/>
          <p:cNvPicPr preferRelativeResize="0"/>
          <p:nvPr/>
        </p:nvPicPr>
        <p:blipFill rotWithShape="1">
          <a:blip r:embed="rId7">
            <a:alphaModFix/>
          </a:blip>
          <a:srcRect b="0" l="0" r="0" t="0"/>
          <a:stretch/>
        </p:blipFill>
        <p:spPr>
          <a:xfrm>
            <a:off x="5200837" y="1245216"/>
            <a:ext cx="2043300" cy="2717184"/>
          </a:xfrm>
          <a:prstGeom prst="rect">
            <a:avLst/>
          </a:prstGeom>
          <a:noFill/>
          <a:ln>
            <a:noFill/>
          </a:ln>
        </p:spPr>
      </p:pic>
      <p:sp>
        <p:nvSpPr>
          <p:cNvPr id="969" name="Google Shape;969;g2e2246deddd_1_554"/>
          <p:cNvSpPr txBox="1"/>
          <p:nvPr/>
        </p:nvSpPr>
        <p:spPr>
          <a:xfrm>
            <a:off x="4814011" y="1547638"/>
            <a:ext cx="2781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2.</a:t>
            </a:r>
            <a:endParaRPr b="0" i="0" sz="1800" u="none" cap="none" strike="noStrike">
              <a:solidFill>
                <a:srgbClr val="000000"/>
              </a:solidFill>
              <a:latin typeface="Calibri"/>
              <a:ea typeface="Calibri"/>
              <a:cs typeface="Calibri"/>
              <a:sym typeface="Calibri"/>
            </a:endParaRPr>
          </a:p>
        </p:txBody>
      </p:sp>
      <p:sp>
        <p:nvSpPr>
          <p:cNvPr id="970" name="Google Shape;970;g2e2246deddd_1_554"/>
          <p:cNvSpPr txBox="1"/>
          <p:nvPr/>
        </p:nvSpPr>
        <p:spPr>
          <a:xfrm>
            <a:off x="7937372" y="1542669"/>
            <a:ext cx="1987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3.</a:t>
            </a:r>
            <a:endParaRPr b="0" i="0" sz="1800" u="none" cap="none" strike="noStrike">
              <a:solidFill>
                <a:srgbClr val="000000"/>
              </a:solidFill>
              <a:latin typeface="Calibri"/>
              <a:ea typeface="Calibri"/>
              <a:cs typeface="Calibri"/>
              <a:sym typeface="Calibri"/>
            </a:endParaRPr>
          </a:p>
        </p:txBody>
      </p:sp>
      <p:sp>
        <p:nvSpPr>
          <p:cNvPr id="971" name="Google Shape;971;g2e2246deddd_1_554"/>
          <p:cNvSpPr txBox="1"/>
          <p:nvPr/>
        </p:nvSpPr>
        <p:spPr>
          <a:xfrm>
            <a:off x="742317" y="4355341"/>
            <a:ext cx="1989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4.</a:t>
            </a:r>
            <a:endParaRPr b="0" i="0" sz="1800" u="none" cap="none" strike="noStrike">
              <a:solidFill>
                <a:srgbClr val="000000"/>
              </a:solidFill>
              <a:latin typeface="Calibri"/>
              <a:ea typeface="Calibri"/>
              <a:cs typeface="Calibri"/>
              <a:sym typeface="Calibri"/>
            </a:endParaRPr>
          </a:p>
        </p:txBody>
      </p:sp>
      <p:pic>
        <p:nvPicPr>
          <p:cNvPr id="972" name="Google Shape;972;g2e2246deddd_1_554"/>
          <p:cNvPicPr preferRelativeResize="0"/>
          <p:nvPr/>
        </p:nvPicPr>
        <p:blipFill rotWithShape="1">
          <a:blip r:embed="rId8">
            <a:alphaModFix/>
          </a:blip>
          <a:srcRect b="0" l="0" r="0" t="0"/>
          <a:stretch/>
        </p:blipFill>
        <p:spPr>
          <a:xfrm>
            <a:off x="4928636" y="4143811"/>
            <a:ext cx="2712719" cy="2039112"/>
          </a:xfrm>
          <a:prstGeom prst="rect">
            <a:avLst/>
          </a:prstGeom>
          <a:noFill/>
          <a:ln>
            <a:noFill/>
          </a:ln>
        </p:spPr>
      </p:pic>
      <p:sp>
        <p:nvSpPr>
          <p:cNvPr id="973" name="Google Shape;973;g2e2246deddd_1_554"/>
          <p:cNvSpPr txBox="1"/>
          <p:nvPr/>
        </p:nvSpPr>
        <p:spPr>
          <a:xfrm>
            <a:off x="4562235" y="4417695"/>
            <a:ext cx="1989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5.</a:t>
            </a:r>
            <a:endParaRPr b="0" i="0" sz="1800" u="none" cap="none" strike="noStrike">
              <a:solidFill>
                <a:srgbClr val="000000"/>
              </a:solidFill>
              <a:latin typeface="Calibri"/>
              <a:ea typeface="Calibri"/>
              <a:cs typeface="Calibri"/>
              <a:sym typeface="Calibri"/>
            </a:endParaRPr>
          </a:p>
        </p:txBody>
      </p:sp>
      <p:sp>
        <p:nvSpPr>
          <p:cNvPr id="974" name="Google Shape;974;g2e2246deddd_1_554"/>
          <p:cNvSpPr txBox="1"/>
          <p:nvPr/>
        </p:nvSpPr>
        <p:spPr>
          <a:xfrm>
            <a:off x="8145271" y="4355338"/>
            <a:ext cx="1987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latin typeface="Calibri"/>
                <a:ea typeface="Calibri"/>
                <a:cs typeface="Calibri"/>
                <a:sym typeface="Calibri"/>
              </a:rPr>
              <a:t>6.</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id="979" name="Google Shape;979;g2e2246deddd_1_889"/>
          <p:cNvPicPr preferRelativeResize="0"/>
          <p:nvPr/>
        </p:nvPicPr>
        <p:blipFill rotWithShape="1">
          <a:blip r:embed="rId3">
            <a:alphaModFix/>
          </a:blip>
          <a:srcRect b="15887" l="7435" r="47419" t="52588"/>
          <a:stretch/>
        </p:blipFill>
        <p:spPr>
          <a:xfrm>
            <a:off x="2182392" y="696226"/>
            <a:ext cx="7827216" cy="5465550"/>
          </a:xfrm>
          <a:prstGeom prst="rect">
            <a:avLst/>
          </a:prstGeom>
          <a:noFill/>
          <a:ln>
            <a:noFill/>
          </a:ln>
        </p:spPr>
      </p:pic>
      <p:sp>
        <p:nvSpPr>
          <p:cNvPr id="980" name="Google Shape;980;g2e2246deddd_1_889"/>
          <p:cNvSpPr txBox="1"/>
          <p:nvPr/>
        </p:nvSpPr>
        <p:spPr>
          <a:xfrm>
            <a:off x="5098946" y="2740207"/>
            <a:ext cx="3480800" cy="664797"/>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s" sz="4000" u="none" cap="none" strike="noStrike">
                <a:solidFill>
                  <a:srgbClr val="FFFFFF"/>
                </a:solidFill>
                <a:latin typeface="Calibri"/>
                <a:ea typeface="Calibri"/>
                <a:cs typeface="Calibri"/>
                <a:sym typeface="Calibri"/>
              </a:rPr>
              <a:t>Precipitación</a:t>
            </a:r>
            <a:endParaRPr b="0" i="0" sz="667"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g2e2246deddd_1_894"/>
          <p:cNvSpPr txBox="1"/>
          <p:nvPr>
            <p:ph type="title"/>
          </p:nvPr>
        </p:nvSpPr>
        <p:spPr>
          <a:xfrm>
            <a:off x="949024" y="866525"/>
            <a:ext cx="10951200" cy="1101600"/>
          </a:xfrm>
          <a:prstGeom prst="rect">
            <a:avLst/>
          </a:prstGeom>
          <a:noFill/>
          <a:ln>
            <a:noFill/>
          </a:ln>
        </p:spPr>
        <p:txBody>
          <a:bodyPr anchorCtr="0" anchor="ctr" bIns="0" lIns="0" spcFirstLastPara="1" rIns="0" wrap="square" tIns="103150">
            <a:spAutoFit/>
          </a:bodyPr>
          <a:lstStyle/>
          <a:p>
            <a:pPr indent="0" lvl="0" marL="76204" rtl="0" algn="ctr">
              <a:lnSpc>
                <a:spcPct val="90000"/>
              </a:lnSpc>
              <a:spcBef>
                <a:spcPts val="67"/>
              </a:spcBef>
              <a:spcAft>
                <a:spcPts val="0"/>
              </a:spcAft>
              <a:buSzPts val="9900"/>
              <a:buNone/>
            </a:pPr>
            <a:r>
              <a:rPr lang="es" sz="3600"/>
              <a:t>La precipitación es un componente crucial del ciclo hidrológico</a:t>
            </a:r>
            <a:endParaRPr sz="3600"/>
          </a:p>
        </p:txBody>
      </p:sp>
      <p:pic>
        <p:nvPicPr>
          <p:cNvPr descr="Ciclo hidrológico - Resourcefulness" id="986" name="Google Shape;986;g2e2246deddd_1_894"/>
          <p:cNvPicPr preferRelativeResize="0"/>
          <p:nvPr/>
        </p:nvPicPr>
        <p:blipFill rotWithShape="1">
          <a:blip r:embed="rId3">
            <a:alphaModFix/>
          </a:blip>
          <a:srcRect b="0" l="0" r="0" t="0"/>
          <a:stretch/>
        </p:blipFill>
        <p:spPr>
          <a:xfrm>
            <a:off x="6306065" y="2177440"/>
            <a:ext cx="5594157" cy="3132281"/>
          </a:xfrm>
          <a:prstGeom prst="rect">
            <a:avLst/>
          </a:prstGeom>
          <a:noFill/>
          <a:ln>
            <a:noFill/>
          </a:ln>
        </p:spPr>
      </p:pic>
      <p:pic>
        <p:nvPicPr>
          <p:cNvPr descr="Viento De Sotavento" id="987" name="Google Shape;987;g2e2246deddd_1_894"/>
          <p:cNvPicPr preferRelativeResize="0"/>
          <p:nvPr/>
        </p:nvPicPr>
        <p:blipFill rotWithShape="1">
          <a:blip r:embed="rId4">
            <a:alphaModFix/>
          </a:blip>
          <a:srcRect b="0" l="0" r="0" t="0"/>
          <a:stretch/>
        </p:blipFill>
        <p:spPr>
          <a:xfrm>
            <a:off x="411608" y="2177440"/>
            <a:ext cx="5592014" cy="329026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2e2246deddd_1_900"/>
          <p:cNvSpPr txBox="1"/>
          <p:nvPr/>
        </p:nvSpPr>
        <p:spPr>
          <a:xfrm>
            <a:off x="1066200" y="780127"/>
            <a:ext cx="10059600" cy="603000"/>
          </a:xfrm>
          <a:prstGeom prst="rect">
            <a:avLst/>
          </a:prstGeom>
          <a:noFill/>
          <a:ln>
            <a:noFill/>
          </a:ln>
        </p:spPr>
        <p:txBody>
          <a:bodyPr anchorCtr="0" anchor="ctr" bIns="0" lIns="0" spcFirstLastPara="1" rIns="0" wrap="square" tIns="103150">
            <a:spAutoFit/>
          </a:bodyPr>
          <a:lstStyle/>
          <a:p>
            <a:pPr indent="0" lvl="0" marL="38102" marR="0" rtl="0" algn="ctr">
              <a:lnSpc>
                <a:spcPct val="90000"/>
              </a:lnSpc>
              <a:spcBef>
                <a:spcPts val="67"/>
              </a:spcBef>
              <a:spcAft>
                <a:spcPts val="0"/>
              </a:spcAft>
              <a:buNone/>
            </a:pPr>
            <a:r>
              <a:rPr b="1" i="0" lang="es" sz="3600" u="none" cap="none" strike="noStrike">
                <a:solidFill>
                  <a:schemeClr val="dk1"/>
                </a:solidFill>
                <a:latin typeface="Calibri"/>
                <a:ea typeface="Calibri"/>
                <a:cs typeface="Calibri"/>
                <a:sym typeface="Calibri"/>
              </a:rPr>
              <a:t>Existen diferentes tipos de precipitación</a:t>
            </a:r>
            <a:endParaRPr b="1" i="0" sz="3600" u="none" cap="none" strike="noStrike">
              <a:solidFill>
                <a:schemeClr val="dk1"/>
              </a:solidFill>
              <a:latin typeface="Calibri"/>
              <a:ea typeface="Calibri"/>
              <a:cs typeface="Calibri"/>
              <a:sym typeface="Calibri"/>
            </a:endParaRPr>
          </a:p>
        </p:txBody>
      </p:sp>
      <p:grpSp>
        <p:nvGrpSpPr>
          <p:cNvPr id="993" name="Google Shape;993;g2e2246deddd_1_900"/>
          <p:cNvGrpSpPr/>
          <p:nvPr/>
        </p:nvGrpSpPr>
        <p:grpSpPr>
          <a:xfrm>
            <a:off x="3371292" y="1554298"/>
            <a:ext cx="4987187" cy="4268126"/>
            <a:chOff x="914400" y="1676400"/>
            <a:chExt cx="4480560" cy="4011168"/>
          </a:xfrm>
        </p:grpSpPr>
        <p:pic>
          <p:nvPicPr>
            <p:cNvPr id="994" name="Google Shape;994;g2e2246deddd_1_900"/>
            <p:cNvPicPr preferRelativeResize="0"/>
            <p:nvPr/>
          </p:nvPicPr>
          <p:blipFill rotWithShape="1">
            <a:blip r:embed="rId3">
              <a:alphaModFix/>
            </a:blip>
            <a:srcRect b="0" l="0" r="0" t="0"/>
            <a:stretch/>
          </p:blipFill>
          <p:spPr>
            <a:xfrm>
              <a:off x="1173479" y="1856231"/>
              <a:ext cx="3968496" cy="3526536"/>
            </a:xfrm>
            <a:prstGeom prst="rect">
              <a:avLst/>
            </a:prstGeom>
            <a:noFill/>
            <a:ln>
              <a:noFill/>
            </a:ln>
          </p:spPr>
        </p:pic>
        <p:pic>
          <p:nvPicPr>
            <p:cNvPr id="995" name="Google Shape;995;g2e2246deddd_1_900"/>
            <p:cNvPicPr preferRelativeResize="0"/>
            <p:nvPr/>
          </p:nvPicPr>
          <p:blipFill rotWithShape="1">
            <a:blip r:embed="rId4">
              <a:alphaModFix/>
            </a:blip>
            <a:srcRect b="0" l="0" r="0" t="0"/>
            <a:stretch/>
          </p:blipFill>
          <p:spPr>
            <a:xfrm>
              <a:off x="914400" y="1676400"/>
              <a:ext cx="4480560" cy="4011168"/>
            </a:xfrm>
            <a:prstGeom prst="rect">
              <a:avLst/>
            </a:prstGeom>
            <a:noFill/>
            <a:ln>
              <a:noFill/>
            </a:ln>
          </p:spPr>
        </p:pic>
        <p:sp>
          <p:nvSpPr>
            <p:cNvPr id="996" name="Google Shape;996;g2e2246deddd_1_900"/>
            <p:cNvSpPr/>
            <p:nvPr/>
          </p:nvSpPr>
          <p:spPr>
            <a:xfrm>
              <a:off x="954023" y="1716023"/>
              <a:ext cx="4346575" cy="3876675"/>
            </a:xfrm>
            <a:custGeom>
              <a:rect b="b" l="l" r="r" t="t"/>
              <a:pathLst>
                <a:path extrusionOk="0" h="3876675" w="4346575">
                  <a:moveTo>
                    <a:pt x="0" y="3876548"/>
                  </a:moveTo>
                  <a:lnTo>
                    <a:pt x="4346067" y="3876548"/>
                  </a:lnTo>
                  <a:lnTo>
                    <a:pt x="4346067" y="0"/>
                  </a:lnTo>
                  <a:lnTo>
                    <a:pt x="0" y="0"/>
                  </a:lnTo>
                  <a:lnTo>
                    <a:pt x="0" y="3876548"/>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g2e2246deddd_1_425"/>
          <p:cNvPicPr preferRelativeResize="0"/>
          <p:nvPr/>
        </p:nvPicPr>
        <p:blipFill rotWithShape="1">
          <a:blip r:embed="rId3">
            <a:alphaModFix/>
          </a:blip>
          <a:srcRect b="0" l="0" r="0" t="0"/>
          <a:stretch/>
        </p:blipFill>
        <p:spPr>
          <a:xfrm>
            <a:off x="1122550" y="1529313"/>
            <a:ext cx="5384075" cy="4253524"/>
          </a:xfrm>
          <a:prstGeom prst="rect">
            <a:avLst/>
          </a:prstGeom>
          <a:noFill/>
          <a:ln>
            <a:noFill/>
          </a:ln>
        </p:spPr>
      </p:pic>
      <p:sp>
        <p:nvSpPr>
          <p:cNvPr id="518" name="Google Shape;518;g2e2246deddd_1_425"/>
          <p:cNvSpPr txBox="1"/>
          <p:nvPr>
            <p:ph type="title"/>
          </p:nvPr>
        </p:nvSpPr>
        <p:spPr>
          <a:xfrm>
            <a:off x="3849274" y="707700"/>
            <a:ext cx="4304400" cy="511500"/>
          </a:xfrm>
          <a:prstGeom prst="rect">
            <a:avLst/>
          </a:prstGeom>
          <a:noFill/>
          <a:ln>
            <a:noFill/>
          </a:ln>
        </p:spPr>
        <p:txBody>
          <a:bodyPr anchorCtr="0" anchor="ctr" bIns="0" lIns="0" spcFirstLastPara="1" rIns="0" wrap="square" tIns="12700">
            <a:spAutoFit/>
          </a:bodyPr>
          <a:lstStyle/>
          <a:p>
            <a:pPr indent="0" lvl="0" marL="12701" rtl="0" algn="ctr">
              <a:lnSpc>
                <a:spcPct val="90000"/>
              </a:lnSpc>
              <a:spcBef>
                <a:spcPts val="100"/>
              </a:spcBef>
              <a:spcAft>
                <a:spcPts val="0"/>
              </a:spcAft>
              <a:buSzPts val="4000"/>
              <a:buNone/>
            </a:pPr>
            <a:r>
              <a:rPr lang="es" sz="3600"/>
              <a:t>¿Qué son las nubes?</a:t>
            </a:r>
            <a:endParaRPr sz="3600"/>
          </a:p>
        </p:txBody>
      </p:sp>
      <p:sp>
        <p:nvSpPr>
          <p:cNvPr id="519" name="Google Shape;519;g2e2246deddd_1_425"/>
          <p:cNvSpPr txBox="1"/>
          <p:nvPr/>
        </p:nvSpPr>
        <p:spPr>
          <a:xfrm>
            <a:off x="6859269" y="1509217"/>
            <a:ext cx="797560" cy="289823"/>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520" name="Google Shape;520;g2e2246deddd_1_425"/>
          <p:cNvSpPr txBox="1"/>
          <p:nvPr/>
        </p:nvSpPr>
        <p:spPr>
          <a:xfrm>
            <a:off x="6859270" y="1574445"/>
            <a:ext cx="4706700" cy="3960900"/>
          </a:xfrm>
          <a:prstGeom prst="rect">
            <a:avLst/>
          </a:prstGeom>
          <a:noFill/>
          <a:ln>
            <a:noFill/>
          </a:ln>
        </p:spPr>
        <p:txBody>
          <a:bodyPr anchorCtr="0" anchor="t" bIns="0" lIns="0" spcFirstLastPara="1" rIns="0" wrap="square" tIns="12700">
            <a:spAutoFit/>
          </a:bodyPr>
          <a:lstStyle/>
          <a:p>
            <a:pPr indent="0" lvl="0" marL="12701" marR="5716" rtl="0" algn="just">
              <a:lnSpc>
                <a:spcPct val="100000"/>
              </a:lnSpc>
              <a:spcBef>
                <a:spcPts val="0"/>
              </a:spcBef>
              <a:spcAft>
                <a:spcPts val="0"/>
              </a:spcAft>
              <a:buNone/>
            </a:pPr>
            <a:r>
              <a:rPr lang="es" sz="2000">
                <a:solidFill>
                  <a:schemeClr val="dk1"/>
                </a:solidFill>
                <a:latin typeface="Calibri"/>
                <a:ea typeface="Calibri"/>
                <a:cs typeface="Calibri"/>
                <a:sym typeface="Calibri"/>
              </a:rPr>
              <a:t>Grandes concentraciones	de	partículas de </a:t>
            </a:r>
            <a:r>
              <a:rPr b="0" i="0" lang="es" sz="2000" u="none" cap="none" strike="noStrike">
                <a:solidFill>
                  <a:srgbClr val="000000"/>
                </a:solidFill>
                <a:latin typeface="Calibri"/>
                <a:ea typeface="Calibri"/>
                <a:cs typeface="Calibri"/>
                <a:sym typeface="Calibri"/>
              </a:rPr>
              <a:t>agua  o  cristales  de  hielo  que  reflejan suficiente luz para que las podamos ver.</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6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12701" marR="7620" rtl="0" algn="just">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Los cambios en la abundancia y distribución o el tipo de nubes tienen un impacto sobre el clima terrestre.</a:t>
            </a:r>
            <a:endParaRPr b="0" i="0" sz="2000" u="none" cap="none" strike="noStrike">
              <a:solidFill>
                <a:srgbClr val="000000"/>
              </a:solidFill>
              <a:latin typeface="Calibri"/>
              <a:ea typeface="Calibri"/>
              <a:cs typeface="Calibri"/>
              <a:sym typeface="Calibri"/>
            </a:endParaRPr>
          </a:p>
          <a:p>
            <a:pPr indent="0" lvl="0" marL="12701" marR="5080" rtl="0" algn="just">
              <a:lnSpc>
                <a:spcPct val="100000"/>
              </a:lnSpc>
              <a:spcBef>
                <a:spcPts val="2160"/>
              </a:spcBef>
              <a:spcAft>
                <a:spcPts val="0"/>
              </a:spcAft>
              <a:buNone/>
            </a:pPr>
            <a:r>
              <a:rPr b="0" i="0" lang="es" sz="2000" u="none" cap="none" strike="noStrike">
                <a:solidFill>
                  <a:srgbClr val="000000"/>
                </a:solidFill>
                <a:latin typeface="Calibri"/>
                <a:ea typeface="Calibri"/>
                <a:cs typeface="Calibri"/>
                <a:sym typeface="Calibri"/>
              </a:rPr>
              <a:t>¿Blanca   u   oscura?   Depende   de   la concentración de partículas que permiten o no  pasar  la  luz  a  través  de  ellas.  </a:t>
            </a:r>
            <a:endParaRPr b="0" i="0" sz="2000" u="none" cap="none" strike="noStrike">
              <a:solidFill>
                <a:srgbClr val="000000"/>
              </a:solidFill>
              <a:latin typeface="Calibri"/>
              <a:ea typeface="Calibri"/>
              <a:cs typeface="Calibri"/>
              <a:sym typeface="Calibri"/>
            </a:endParaRPr>
          </a:p>
          <a:p>
            <a:pPr indent="0" lvl="0" marL="12701" marR="5080" rtl="0" algn="just">
              <a:lnSpc>
                <a:spcPct val="100000"/>
              </a:lnSpc>
              <a:spcBef>
                <a:spcPts val="2160"/>
              </a:spcBef>
              <a:spcAft>
                <a:spcPts val="0"/>
              </a:spcAft>
              <a:buNone/>
            </a:pPr>
            <a:r>
              <a:rPr b="0" i="0" lang="es" sz="2000" u="none" cap="none" strike="noStrike">
                <a:solidFill>
                  <a:srgbClr val="000000"/>
                </a:solidFill>
                <a:latin typeface="Calibri"/>
                <a:ea typeface="Calibri"/>
                <a:cs typeface="Calibri"/>
                <a:sym typeface="Calibri"/>
              </a:rPr>
              <a:t>Alta concentración de partículas: </a:t>
            </a:r>
            <a:r>
              <a:rPr lang="es" sz="2000">
                <a:latin typeface="Calibri"/>
                <a:ea typeface="Calibri"/>
                <a:cs typeface="Calibri"/>
                <a:sym typeface="Calibri"/>
              </a:rPr>
              <a:t>¡</a:t>
            </a:r>
            <a:r>
              <a:rPr b="0" i="0" lang="es" sz="2000" u="none" cap="none" strike="noStrike">
                <a:solidFill>
                  <a:srgbClr val="000000"/>
                </a:solidFill>
                <a:latin typeface="Calibri"/>
                <a:ea typeface="Calibri"/>
                <a:cs typeface="Calibri"/>
                <a:sym typeface="Calibri"/>
              </a:rPr>
              <a:t>Lluvi</a:t>
            </a:r>
            <a:r>
              <a:rPr lang="es" sz="2000">
                <a:latin typeface="Calibri"/>
                <a:ea typeface="Calibri"/>
                <a:cs typeface="Calibri"/>
                <a:sym typeface="Calibri"/>
              </a:rPr>
              <a:t>a!</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g2e2246deddd_1_908"/>
          <p:cNvSpPr txBox="1"/>
          <p:nvPr/>
        </p:nvSpPr>
        <p:spPr>
          <a:xfrm>
            <a:off x="2407775" y="2091917"/>
            <a:ext cx="5690292" cy="332399"/>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s" sz="1800" u="none" cap="none" strike="noStrike">
                <a:solidFill>
                  <a:srgbClr val="000000"/>
                </a:solidFill>
                <a:latin typeface="Calibri"/>
                <a:ea typeface="Calibri"/>
                <a:cs typeface="Calibri"/>
                <a:sym typeface="Calibri"/>
              </a:rPr>
              <a:t> 1 milímetro de lluvia es equivalente a 1 L de agua por m²</a:t>
            </a:r>
            <a:endParaRPr b="0" i="0" sz="900" u="none" cap="none" strike="noStrike">
              <a:solidFill>
                <a:srgbClr val="000000"/>
              </a:solidFill>
              <a:latin typeface="Calibri"/>
              <a:ea typeface="Calibri"/>
              <a:cs typeface="Calibri"/>
              <a:sym typeface="Calibri"/>
            </a:endParaRPr>
          </a:p>
        </p:txBody>
      </p:sp>
      <p:sp>
        <p:nvSpPr>
          <p:cNvPr descr="Tina Grande – Bioproductos Marvell" id="1002" name="Google Shape;1002;g2e2246deddd_1_908"/>
          <p:cNvSpPr/>
          <p:nvPr/>
        </p:nvSpPr>
        <p:spPr>
          <a:xfrm>
            <a:off x="2661839" y="1133475"/>
            <a:ext cx="4888139" cy="5724525"/>
          </a:xfrm>
          <a:custGeom>
            <a:rect b="b" l="l" r="r" t="t"/>
            <a:pathLst>
              <a:path extrusionOk="0" h="8586788" w="8572500">
                <a:moveTo>
                  <a:pt x="0" y="0"/>
                </a:moveTo>
                <a:lnTo>
                  <a:pt x="8572500" y="0"/>
                </a:lnTo>
                <a:lnTo>
                  <a:pt x="8572500" y="8586788"/>
                </a:lnTo>
                <a:lnTo>
                  <a:pt x="0" y="85867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pSp>
        <p:nvGrpSpPr>
          <p:cNvPr id="1003" name="Google Shape;1003;g2e2246deddd_1_908"/>
          <p:cNvGrpSpPr/>
          <p:nvPr/>
        </p:nvGrpSpPr>
        <p:grpSpPr>
          <a:xfrm>
            <a:off x="7945756" y="3329943"/>
            <a:ext cx="933450" cy="942975"/>
            <a:chOff x="0" y="-19050"/>
            <a:chExt cx="1866900" cy="1885950"/>
          </a:xfrm>
        </p:grpSpPr>
        <p:sp>
          <p:nvSpPr>
            <p:cNvPr id="1004" name="Google Shape;1004;g2e2246deddd_1_908"/>
            <p:cNvSpPr/>
            <p:nvPr/>
          </p:nvSpPr>
          <p:spPr>
            <a:xfrm>
              <a:off x="19050" y="19050"/>
              <a:ext cx="1828800" cy="1828800"/>
            </a:xfrm>
            <a:custGeom>
              <a:rect b="b" l="l" r="r" t="t"/>
              <a:pathLst>
                <a:path extrusionOk="0" h="1828800" w="1828800">
                  <a:moveTo>
                    <a:pt x="0" y="0"/>
                  </a:moveTo>
                  <a:lnTo>
                    <a:pt x="1828800" y="0"/>
                  </a:lnTo>
                  <a:lnTo>
                    <a:pt x="1828800" y="1828800"/>
                  </a:lnTo>
                  <a:lnTo>
                    <a:pt x="0" y="1828800"/>
                  </a:lnTo>
                  <a:close/>
                </a:path>
              </a:pathLst>
            </a:custGeom>
            <a:solidFill>
              <a:srgbClr val="1560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005" name="Google Shape;1005;g2e2246deddd_1_908"/>
            <p:cNvSpPr/>
            <p:nvPr/>
          </p:nvSpPr>
          <p:spPr>
            <a:xfrm>
              <a:off x="0" y="0"/>
              <a:ext cx="1866900" cy="1866900"/>
            </a:xfrm>
            <a:custGeom>
              <a:rect b="b" l="l" r="r" t="t"/>
              <a:pathLst>
                <a:path extrusionOk="0" h="1866900" w="1866900">
                  <a:moveTo>
                    <a:pt x="19050" y="0"/>
                  </a:moveTo>
                  <a:lnTo>
                    <a:pt x="1847850" y="0"/>
                  </a:lnTo>
                  <a:cubicBezTo>
                    <a:pt x="1858391" y="0"/>
                    <a:pt x="1866900" y="8509"/>
                    <a:pt x="1866900" y="19050"/>
                  </a:cubicBezTo>
                  <a:lnTo>
                    <a:pt x="1866900" y="1847850"/>
                  </a:lnTo>
                  <a:cubicBezTo>
                    <a:pt x="1866900" y="1858391"/>
                    <a:pt x="1858391" y="1866900"/>
                    <a:pt x="1847850" y="1866900"/>
                  </a:cubicBezTo>
                  <a:lnTo>
                    <a:pt x="19050" y="1866900"/>
                  </a:lnTo>
                  <a:cubicBezTo>
                    <a:pt x="8509" y="1866900"/>
                    <a:pt x="0" y="1858391"/>
                    <a:pt x="0" y="1847850"/>
                  </a:cubicBezTo>
                  <a:lnTo>
                    <a:pt x="0" y="19050"/>
                  </a:lnTo>
                  <a:cubicBezTo>
                    <a:pt x="0" y="8509"/>
                    <a:pt x="8509" y="0"/>
                    <a:pt x="19050" y="0"/>
                  </a:cubicBezTo>
                  <a:moveTo>
                    <a:pt x="19050" y="38100"/>
                  </a:moveTo>
                  <a:lnTo>
                    <a:pt x="19050" y="19050"/>
                  </a:lnTo>
                  <a:lnTo>
                    <a:pt x="38100" y="19050"/>
                  </a:lnTo>
                  <a:lnTo>
                    <a:pt x="38100" y="1847850"/>
                  </a:lnTo>
                  <a:lnTo>
                    <a:pt x="19050" y="1847850"/>
                  </a:lnTo>
                  <a:lnTo>
                    <a:pt x="19050" y="1828800"/>
                  </a:lnTo>
                  <a:lnTo>
                    <a:pt x="1847850" y="1828800"/>
                  </a:lnTo>
                  <a:lnTo>
                    <a:pt x="1847850" y="1847850"/>
                  </a:lnTo>
                  <a:lnTo>
                    <a:pt x="1828800" y="1847850"/>
                  </a:lnTo>
                  <a:lnTo>
                    <a:pt x="1828800" y="19050"/>
                  </a:lnTo>
                  <a:lnTo>
                    <a:pt x="1847850" y="19050"/>
                  </a:lnTo>
                  <a:lnTo>
                    <a:pt x="1847850" y="38100"/>
                  </a:lnTo>
                  <a:lnTo>
                    <a:pt x="19050" y="38100"/>
                  </a:lnTo>
                  <a:close/>
                </a:path>
              </a:pathLst>
            </a:custGeom>
            <a:solidFill>
              <a:srgbClr val="042433"/>
            </a:solidFill>
            <a:ln>
              <a:noFill/>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006" name="Google Shape;1006;g2e2246deddd_1_908"/>
            <p:cNvSpPr txBox="1"/>
            <p:nvPr/>
          </p:nvSpPr>
          <p:spPr>
            <a:xfrm>
              <a:off x="0" y="-19050"/>
              <a:ext cx="1866900" cy="1885950"/>
            </a:xfrm>
            <a:prstGeom prst="rect">
              <a:avLst/>
            </a:prstGeom>
            <a:noFill/>
            <a:ln>
              <a:noFill/>
            </a:ln>
          </p:spPr>
          <p:txBody>
            <a:bodyPr anchorCtr="0" anchor="ctr" bIns="33850" lIns="33850" spcFirstLastPara="1" rIns="33850" wrap="square" tIns="33850">
              <a:noAutofit/>
            </a:bodyPr>
            <a:lstStyle/>
            <a:p>
              <a:pPr indent="0" lvl="0" marL="0" marR="0" rtl="0" algn="ctr">
                <a:lnSpc>
                  <a:spcPct val="120000"/>
                </a:lnSpc>
                <a:spcBef>
                  <a:spcPts val="0"/>
                </a:spcBef>
                <a:spcAft>
                  <a:spcPts val="0"/>
                </a:spcAft>
                <a:buNone/>
              </a:pPr>
              <a:r>
                <a:rPr b="0" i="0" lang="es" sz="1400" u="none" cap="none" strike="noStrike">
                  <a:solidFill>
                    <a:srgbClr val="FFFFFF"/>
                  </a:solidFill>
                  <a:latin typeface="Arimo"/>
                  <a:ea typeface="Arimo"/>
                  <a:cs typeface="Arimo"/>
                  <a:sym typeface="Arimo"/>
                </a:rPr>
                <a:t>1 m</a:t>
              </a:r>
              <a:endParaRPr b="0" i="0" sz="1200" u="none" cap="none" strike="noStrike">
                <a:solidFill>
                  <a:srgbClr val="000000"/>
                </a:solidFill>
                <a:latin typeface="Arial"/>
                <a:ea typeface="Arial"/>
                <a:cs typeface="Arial"/>
                <a:sym typeface="Arial"/>
              </a:endParaRPr>
            </a:p>
          </p:txBody>
        </p:sp>
      </p:grpSp>
      <p:grpSp>
        <p:nvGrpSpPr>
          <p:cNvPr id="1007" name="Google Shape;1007;g2e2246deddd_1_908"/>
          <p:cNvGrpSpPr/>
          <p:nvPr/>
        </p:nvGrpSpPr>
        <p:grpSpPr>
          <a:xfrm>
            <a:off x="4874896" y="4957765"/>
            <a:ext cx="933450" cy="942975"/>
            <a:chOff x="0" y="-19050"/>
            <a:chExt cx="1866900" cy="1885950"/>
          </a:xfrm>
        </p:grpSpPr>
        <p:sp>
          <p:nvSpPr>
            <p:cNvPr id="1008" name="Google Shape;1008;g2e2246deddd_1_908"/>
            <p:cNvSpPr/>
            <p:nvPr/>
          </p:nvSpPr>
          <p:spPr>
            <a:xfrm>
              <a:off x="19050" y="19050"/>
              <a:ext cx="1828800" cy="1828800"/>
            </a:xfrm>
            <a:custGeom>
              <a:rect b="b" l="l" r="r" t="t"/>
              <a:pathLst>
                <a:path extrusionOk="0" h="1828800" w="1828800">
                  <a:moveTo>
                    <a:pt x="0" y="0"/>
                  </a:moveTo>
                  <a:lnTo>
                    <a:pt x="1828800" y="0"/>
                  </a:lnTo>
                  <a:lnTo>
                    <a:pt x="1828800" y="1828800"/>
                  </a:lnTo>
                  <a:lnTo>
                    <a:pt x="0" y="1828800"/>
                  </a:lnTo>
                  <a:close/>
                </a:path>
              </a:pathLst>
            </a:custGeom>
            <a:solidFill>
              <a:srgbClr val="1560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009" name="Google Shape;1009;g2e2246deddd_1_908"/>
            <p:cNvSpPr/>
            <p:nvPr/>
          </p:nvSpPr>
          <p:spPr>
            <a:xfrm>
              <a:off x="0" y="0"/>
              <a:ext cx="1866900" cy="1866900"/>
            </a:xfrm>
            <a:custGeom>
              <a:rect b="b" l="l" r="r" t="t"/>
              <a:pathLst>
                <a:path extrusionOk="0" h="1866900" w="1866900">
                  <a:moveTo>
                    <a:pt x="19050" y="0"/>
                  </a:moveTo>
                  <a:lnTo>
                    <a:pt x="1847850" y="0"/>
                  </a:lnTo>
                  <a:cubicBezTo>
                    <a:pt x="1858391" y="0"/>
                    <a:pt x="1866900" y="8509"/>
                    <a:pt x="1866900" y="19050"/>
                  </a:cubicBezTo>
                  <a:lnTo>
                    <a:pt x="1866900" y="1847850"/>
                  </a:lnTo>
                  <a:cubicBezTo>
                    <a:pt x="1866900" y="1858391"/>
                    <a:pt x="1858391" y="1866900"/>
                    <a:pt x="1847850" y="1866900"/>
                  </a:cubicBezTo>
                  <a:lnTo>
                    <a:pt x="19050" y="1866900"/>
                  </a:lnTo>
                  <a:cubicBezTo>
                    <a:pt x="8509" y="1866900"/>
                    <a:pt x="0" y="1858391"/>
                    <a:pt x="0" y="1847850"/>
                  </a:cubicBezTo>
                  <a:lnTo>
                    <a:pt x="0" y="19050"/>
                  </a:lnTo>
                  <a:cubicBezTo>
                    <a:pt x="0" y="8509"/>
                    <a:pt x="8509" y="0"/>
                    <a:pt x="19050" y="0"/>
                  </a:cubicBezTo>
                  <a:moveTo>
                    <a:pt x="19050" y="38100"/>
                  </a:moveTo>
                  <a:lnTo>
                    <a:pt x="19050" y="19050"/>
                  </a:lnTo>
                  <a:lnTo>
                    <a:pt x="38100" y="19050"/>
                  </a:lnTo>
                  <a:lnTo>
                    <a:pt x="38100" y="1847850"/>
                  </a:lnTo>
                  <a:lnTo>
                    <a:pt x="19050" y="1847850"/>
                  </a:lnTo>
                  <a:lnTo>
                    <a:pt x="19050" y="1828800"/>
                  </a:lnTo>
                  <a:lnTo>
                    <a:pt x="1847850" y="1828800"/>
                  </a:lnTo>
                  <a:lnTo>
                    <a:pt x="1847850" y="1847850"/>
                  </a:lnTo>
                  <a:lnTo>
                    <a:pt x="1828800" y="1847850"/>
                  </a:lnTo>
                  <a:lnTo>
                    <a:pt x="1828800" y="19050"/>
                  </a:lnTo>
                  <a:lnTo>
                    <a:pt x="1847850" y="19050"/>
                  </a:lnTo>
                  <a:lnTo>
                    <a:pt x="1847850" y="38100"/>
                  </a:lnTo>
                  <a:lnTo>
                    <a:pt x="19050" y="38100"/>
                  </a:lnTo>
                  <a:close/>
                </a:path>
              </a:pathLst>
            </a:custGeom>
            <a:solidFill>
              <a:srgbClr val="042433"/>
            </a:solidFill>
            <a:ln>
              <a:noFill/>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010" name="Google Shape;1010;g2e2246deddd_1_908"/>
            <p:cNvSpPr txBox="1"/>
            <p:nvPr/>
          </p:nvSpPr>
          <p:spPr>
            <a:xfrm>
              <a:off x="0" y="-19050"/>
              <a:ext cx="1866900" cy="1885950"/>
            </a:xfrm>
            <a:prstGeom prst="rect">
              <a:avLst/>
            </a:prstGeom>
            <a:noFill/>
            <a:ln>
              <a:noFill/>
            </a:ln>
          </p:spPr>
          <p:txBody>
            <a:bodyPr anchorCtr="0" anchor="ctr" bIns="33850" lIns="33850" spcFirstLastPara="1" rIns="33850" wrap="square" tIns="33850">
              <a:noAutofit/>
            </a:bodyPr>
            <a:lstStyle/>
            <a:p>
              <a:pPr indent="0" lvl="0" marL="0" marR="0" rtl="0" algn="ctr">
                <a:lnSpc>
                  <a:spcPct val="120000"/>
                </a:lnSpc>
                <a:spcBef>
                  <a:spcPts val="0"/>
                </a:spcBef>
                <a:spcAft>
                  <a:spcPts val="0"/>
                </a:spcAft>
                <a:buNone/>
              </a:pPr>
              <a:r>
                <a:rPr b="0" i="0" lang="es" sz="1400" u="none" cap="none" strike="noStrike">
                  <a:solidFill>
                    <a:srgbClr val="FFFFFF"/>
                  </a:solidFill>
                  <a:latin typeface="Arimo"/>
                  <a:ea typeface="Arimo"/>
                  <a:cs typeface="Arimo"/>
                  <a:sym typeface="Arimo"/>
                </a:rPr>
                <a:t>1 m</a:t>
              </a:r>
              <a:endParaRPr b="0" i="0" sz="1200" u="none" cap="none" strike="noStrike">
                <a:solidFill>
                  <a:srgbClr val="000000"/>
                </a:solidFill>
                <a:latin typeface="Arial"/>
                <a:ea typeface="Arial"/>
                <a:cs typeface="Arial"/>
                <a:sym typeface="Arial"/>
              </a:endParaRPr>
            </a:p>
          </p:txBody>
        </p:sp>
      </p:grpSp>
      <p:cxnSp>
        <p:nvCxnSpPr>
          <p:cNvPr id="1011" name="Google Shape;1011;g2e2246deddd_1_908"/>
          <p:cNvCxnSpPr/>
          <p:nvPr/>
        </p:nvCxnSpPr>
        <p:spPr>
          <a:xfrm rot="5329228">
            <a:off x="4069349" y="3078083"/>
            <a:ext cx="1233907" cy="0"/>
          </a:xfrm>
          <a:prstGeom prst="straightConnector1">
            <a:avLst/>
          </a:prstGeom>
          <a:noFill/>
          <a:ln cap="rnd" cmpd="sng" w="19050">
            <a:solidFill>
              <a:srgbClr val="E97132"/>
            </a:solidFill>
            <a:prstDash val="solid"/>
            <a:round/>
            <a:headEnd len="sm" w="sm" type="none"/>
            <a:tailEnd len="sm" w="sm" type="none"/>
          </a:ln>
        </p:spPr>
      </p:cxnSp>
      <p:pic>
        <p:nvPicPr>
          <p:cNvPr descr="Lo Que Quepa Dentro: Lluvia | Rain gif, Rain pictures, Night rain" id="1012" name="Google Shape;1012;g2e2246deddd_1_908"/>
          <p:cNvPicPr preferRelativeResize="0"/>
          <p:nvPr/>
        </p:nvPicPr>
        <p:blipFill rotWithShape="1">
          <a:blip r:embed="rId4">
            <a:alphaModFix/>
          </a:blip>
          <a:srcRect b="0" l="0" r="0" t="0"/>
          <a:stretch/>
        </p:blipFill>
        <p:spPr>
          <a:xfrm>
            <a:off x="2237628" y="858271"/>
            <a:ext cx="7122386" cy="123364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g2e2246deddd_1_923"/>
          <p:cNvSpPr txBox="1"/>
          <p:nvPr>
            <p:ph type="title"/>
          </p:nvPr>
        </p:nvSpPr>
        <p:spPr>
          <a:xfrm>
            <a:off x="871900" y="784511"/>
            <a:ext cx="10035000" cy="1101600"/>
          </a:xfrm>
          <a:prstGeom prst="rect">
            <a:avLst/>
          </a:prstGeom>
          <a:noFill/>
          <a:ln>
            <a:noFill/>
          </a:ln>
        </p:spPr>
        <p:txBody>
          <a:bodyPr anchorCtr="0" anchor="ctr" bIns="0" lIns="0" spcFirstLastPara="1" rIns="0" wrap="square" tIns="103150">
            <a:spAutoFit/>
          </a:bodyPr>
          <a:lstStyle/>
          <a:p>
            <a:pPr indent="0" lvl="0" marL="76204" rtl="0" algn="ctr">
              <a:lnSpc>
                <a:spcPct val="90000"/>
              </a:lnSpc>
              <a:spcBef>
                <a:spcPts val="67"/>
              </a:spcBef>
              <a:spcAft>
                <a:spcPts val="0"/>
              </a:spcAft>
              <a:buSzPts val="9900"/>
              <a:buNone/>
            </a:pPr>
            <a:r>
              <a:rPr lang="es" sz="3600"/>
              <a:t>¿Qué se necesita para tomar datos de precipitación? </a:t>
            </a:r>
            <a:r>
              <a:rPr lang="es" sz="3600" u="sng"/>
              <a:t>Pluviómetro</a:t>
            </a:r>
            <a:endParaRPr sz="3600"/>
          </a:p>
        </p:txBody>
      </p:sp>
      <p:pic>
        <p:nvPicPr>
          <p:cNvPr descr="Pluviómetro Plástico All-Weather - BIOWEB® Colombia" id="1018" name="Google Shape;1018;g2e2246deddd_1_923"/>
          <p:cNvPicPr preferRelativeResize="0"/>
          <p:nvPr/>
        </p:nvPicPr>
        <p:blipFill rotWithShape="1">
          <a:blip r:embed="rId3">
            <a:alphaModFix/>
          </a:blip>
          <a:srcRect b="0" l="30121" r="31916" t="0"/>
          <a:stretch/>
        </p:blipFill>
        <p:spPr>
          <a:xfrm>
            <a:off x="1740367" y="2274900"/>
            <a:ext cx="1415400" cy="3728650"/>
          </a:xfrm>
          <a:prstGeom prst="rect">
            <a:avLst/>
          </a:prstGeom>
          <a:noFill/>
          <a:ln>
            <a:noFill/>
          </a:ln>
        </p:spPr>
      </p:pic>
      <p:pic>
        <p:nvPicPr>
          <p:cNvPr descr="Pluviómetro | El Huerto Urbano" id="1019" name="Google Shape;1019;g2e2246deddd_1_923"/>
          <p:cNvPicPr preferRelativeResize="0"/>
          <p:nvPr/>
        </p:nvPicPr>
        <p:blipFill rotWithShape="1">
          <a:blip r:embed="rId4">
            <a:alphaModFix/>
          </a:blip>
          <a:srcRect b="0" l="0" r="0" t="0"/>
          <a:stretch/>
        </p:blipFill>
        <p:spPr>
          <a:xfrm>
            <a:off x="4162274" y="2068522"/>
            <a:ext cx="3020712" cy="3600849"/>
          </a:xfrm>
          <a:prstGeom prst="rect">
            <a:avLst/>
          </a:prstGeom>
          <a:noFill/>
          <a:ln>
            <a:noFill/>
          </a:ln>
        </p:spPr>
      </p:pic>
      <p:pic>
        <p:nvPicPr>
          <p:cNvPr descr="CASETA METEOROLÓGICA GLOBE" id="1020" name="Google Shape;1020;g2e2246deddd_1_923"/>
          <p:cNvPicPr preferRelativeResize="0"/>
          <p:nvPr/>
        </p:nvPicPr>
        <p:blipFill rotWithShape="1">
          <a:blip r:embed="rId5">
            <a:alphaModFix/>
          </a:blip>
          <a:srcRect b="0" l="0" r="0" t="0"/>
          <a:stretch/>
        </p:blipFill>
        <p:spPr>
          <a:xfrm>
            <a:off x="8722880" y="2000651"/>
            <a:ext cx="2236573" cy="3523540"/>
          </a:xfrm>
          <a:prstGeom prst="rect">
            <a:avLst/>
          </a:prstGeom>
          <a:noFill/>
          <a:ln>
            <a:noFill/>
          </a:ln>
        </p:spPr>
      </p:pic>
      <p:sp>
        <p:nvSpPr>
          <p:cNvPr id="1021" name="Google Shape;1021;g2e2246deddd_1_923"/>
          <p:cNvSpPr/>
          <p:nvPr/>
        </p:nvSpPr>
        <p:spPr>
          <a:xfrm>
            <a:off x="8722879" y="5501157"/>
            <a:ext cx="2236600" cy="502400"/>
          </a:xfrm>
          <a:prstGeom prst="rect">
            <a:avLst/>
          </a:prstGeom>
          <a:solidFill>
            <a:schemeClr val="accent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lt1"/>
                </a:solidFill>
                <a:latin typeface="Calibri"/>
                <a:ea typeface="Calibri"/>
                <a:cs typeface="Calibri"/>
                <a:sym typeface="Calibri"/>
              </a:rPr>
              <a:t>1.5 m en área desarrollada</a:t>
            </a:r>
            <a:endParaRPr b="0" i="0" sz="1400" u="none" cap="none" strike="noStrike">
              <a:solidFill>
                <a:schemeClr val="lt1"/>
              </a:solidFill>
              <a:latin typeface="Calibri"/>
              <a:ea typeface="Calibri"/>
              <a:cs typeface="Calibri"/>
              <a:sym typeface="Calibri"/>
            </a:endParaRPr>
          </a:p>
        </p:txBody>
      </p:sp>
      <p:sp>
        <p:nvSpPr>
          <p:cNvPr id="1022" name="Google Shape;1022;g2e2246deddd_1_923"/>
          <p:cNvSpPr/>
          <p:nvPr/>
        </p:nvSpPr>
        <p:spPr>
          <a:xfrm>
            <a:off x="4139749" y="5501158"/>
            <a:ext cx="3043200" cy="502400"/>
          </a:xfrm>
          <a:prstGeom prst="rect">
            <a:avLst/>
          </a:prstGeom>
          <a:solidFill>
            <a:schemeClr val="accent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lt1"/>
                </a:solidFill>
                <a:latin typeface="Calibri"/>
                <a:ea typeface="Calibri"/>
                <a:cs typeface="Calibri"/>
                <a:sym typeface="Calibri"/>
              </a:rPr>
              <a:t>0.6 m en área abierta</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g2e2246deddd_1_932"/>
          <p:cNvSpPr txBox="1"/>
          <p:nvPr>
            <p:ph type="title"/>
          </p:nvPr>
        </p:nvSpPr>
        <p:spPr>
          <a:xfrm>
            <a:off x="594767" y="852527"/>
            <a:ext cx="7276000" cy="548214"/>
          </a:xfrm>
          <a:prstGeom prst="rect">
            <a:avLst/>
          </a:prstGeom>
          <a:noFill/>
          <a:ln>
            <a:noFill/>
          </a:ln>
        </p:spPr>
        <p:txBody>
          <a:bodyPr anchorCtr="0" anchor="ctr" bIns="0" lIns="0" spcFirstLastPara="1" rIns="0" wrap="square" tIns="91300">
            <a:spAutoFit/>
          </a:bodyPr>
          <a:lstStyle/>
          <a:p>
            <a:pPr indent="0" lvl="0" marL="38102" rtl="0" algn="ctr">
              <a:lnSpc>
                <a:spcPct val="90000"/>
              </a:lnSpc>
              <a:spcBef>
                <a:spcPts val="67"/>
              </a:spcBef>
              <a:spcAft>
                <a:spcPts val="0"/>
              </a:spcAft>
              <a:buSzPts val="9900"/>
              <a:buNone/>
            </a:pPr>
            <a:r>
              <a:rPr lang="es" sz="3200"/>
              <a:t>¿Qué necesito para tomar datos de lluvia?</a:t>
            </a:r>
            <a:endParaRPr sz="3200"/>
          </a:p>
        </p:txBody>
      </p:sp>
      <p:graphicFrame>
        <p:nvGraphicFramePr>
          <p:cNvPr id="1028" name="Google Shape;1028;g2e2246deddd_1_932"/>
          <p:cNvGraphicFramePr/>
          <p:nvPr/>
        </p:nvGraphicFramePr>
        <p:xfrm>
          <a:off x="881063" y="1809751"/>
          <a:ext cx="3000000" cy="3000000"/>
        </p:xfrm>
        <a:graphic>
          <a:graphicData uri="http://schemas.openxmlformats.org/drawingml/2006/table">
            <a:tbl>
              <a:tblPr>
                <a:noFill/>
                <a:tableStyleId>{D013129B-CF45-4FDB-8C22-678D750F99BC}</a:tableStyleId>
              </a:tblPr>
              <a:tblGrid>
                <a:gridCol w="1310000"/>
                <a:gridCol w="4939025"/>
              </a:tblGrid>
              <a:tr h="1198875">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Instrumentos</a:t>
                      </a:r>
                      <a:endParaRPr sz="1600" u="none" cap="none" strike="noStrike">
                        <a:latin typeface="Calibri"/>
                        <a:ea typeface="Calibri"/>
                        <a:cs typeface="Calibri"/>
                        <a:sym typeface="Calibri"/>
                      </a:endParaRPr>
                    </a:p>
                  </a:txBody>
                  <a:tcPr marT="125100"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49A0A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12700" rtl="0" algn="l">
                        <a:lnSpc>
                          <a:spcPct val="115100"/>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Pluviómetro de gran capacidad con sistema métrico, poste para el pluviómetro, (0,6 m con parte superior en ángulo en un área abierta; 1,5 m con parte superior en ángulo en un área desarrollada)</a:t>
                      </a:r>
                      <a:endParaRPr sz="1600" u="none" cap="none" strike="noStrike">
                        <a:latin typeface="Calibri"/>
                        <a:ea typeface="Calibri"/>
                        <a:cs typeface="Calibri"/>
                        <a:sym typeface="Calibri"/>
                      </a:endParaRPr>
                    </a:p>
                  </a:txBody>
                  <a:tcPr marT="24125"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38100">
                      <a:solidFill>
                        <a:srgbClr val="49A0A1"/>
                      </a:solidFill>
                      <a:prstDash val="solid"/>
                      <a:round/>
                      <a:headEnd len="sm" w="sm" type="none"/>
                      <a:tailEnd len="sm" w="sm" type="none"/>
                    </a:lnT>
                    <a:lnB cap="flat" cmpd="sng" w="12700">
                      <a:solidFill>
                        <a:srgbClr val="000000"/>
                      </a:solidFill>
                      <a:prstDash val="solid"/>
                      <a:round/>
                      <a:headEnd len="sm" w="sm" type="none"/>
                      <a:tailEnd len="sm" w="sm" type="none"/>
                    </a:lnB>
                  </a:tcPr>
                </a:tc>
              </a:tr>
              <a:tr h="567700">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Hoja de datos</a:t>
                      </a:r>
                      <a:endParaRPr sz="1600" u="none" cap="none" strike="noStrike">
                        <a:latin typeface="Calibri"/>
                        <a:ea typeface="Calibri"/>
                        <a:cs typeface="Calibri"/>
                        <a:sym typeface="Calibri"/>
                      </a:endParaRPr>
                    </a:p>
                  </a:txBody>
                  <a:tcPr marT="31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177800" rtl="0" algn="l">
                        <a:lnSpc>
                          <a:spcPct val="100000"/>
                        </a:lnSpc>
                        <a:spcBef>
                          <a:spcPts val="0"/>
                        </a:spcBef>
                        <a:spcAft>
                          <a:spcPts val="0"/>
                        </a:spcAft>
                        <a:buClr>
                          <a:srgbClr val="000000"/>
                        </a:buClr>
                        <a:buSzPts val="1600"/>
                        <a:buFont typeface="Arial"/>
                        <a:buNone/>
                      </a:pPr>
                      <a:r>
                        <a:rPr i="1" lang="es" sz="1600" u="sng" cap="none" strike="noStrike">
                          <a:solidFill>
                            <a:srgbClr val="0461C1"/>
                          </a:solidFill>
                          <a:latin typeface="Calibri"/>
                          <a:ea typeface="Calibri"/>
                          <a:cs typeface="Calibri"/>
                          <a:sym typeface="Calibri"/>
                        </a:rPr>
                        <a:t>Hoja de datos de investigación de atmósfera integrada 1-</a:t>
                      </a:r>
                      <a:r>
                        <a:rPr i="1" lang="es" sz="1600" u="none" cap="none" strike="noStrike">
                          <a:solidFill>
                            <a:srgbClr val="0461C1"/>
                          </a:solidFill>
                          <a:latin typeface="Calibri"/>
                          <a:ea typeface="Calibri"/>
                          <a:cs typeface="Calibri"/>
                          <a:sym typeface="Calibri"/>
                        </a:rPr>
                        <a:t> </a:t>
                      </a:r>
                      <a:r>
                        <a:rPr i="1" lang="es" sz="1600" u="sng" cap="none" strike="noStrike">
                          <a:solidFill>
                            <a:srgbClr val="0461C1"/>
                          </a:solidFill>
                          <a:latin typeface="Calibri"/>
                          <a:ea typeface="Calibri"/>
                          <a:cs typeface="Calibri"/>
                          <a:sym typeface="Calibri"/>
                        </a:rPr>
                        <a:t>día</a:t>
                      </a:r>
                      <a:endParaRPr sz="1600" u="none" cap="none" strike="noStrike">
                        <a:latin typeface="Calibri"/>
                        <a:ea typeface="Calibri"/>
                        <a:cs typeface="Calibri"/>
                        <a:sym typeface="Calibri"/>
                      </a:endParaRPr>
                    </a:p>
                  </a:txBody>
                  <a:tcPr marT="6730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3575">
                <a:tc>
                  <a:txBody>
                    <a:bodyPr/>
                    <a:lstStyle/>
                    <a:p>
                      <a:pPr indent="0" lvl="0" marL="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Cuándo</a:t>
                      </a:r>
                      <a:endParaRPr sz="1600" u="none" cap="none" strike="noStrike">
                        <a:latin typeface="Calibri"/>
                        <a:ea typeface="Calibri"/>
                        <a:cs typeface="Calibri"/>
                        <a:sym typeface="Calibri"/>
                      </a:endParaRPr>
                    </a:p>
                  </a:txBody>
                  <a:tcPr marT="2317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292100" rtl="0" algn="l">
                        <a:lnSpc>
                          <a:spcPct val="100000"/>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Preferentemente dentro de una hora del mediodía solar local; está bien a otras horas también</a:t>
                      </a:r>
                      <a:endParaRPr sz="1600" u="none" cap="none" strike="noStrike">
                        <a:latin typeface="Calibri"/>
                        <a:ea typeface="Calibri"/>
                        <a:cs typeface="Calibri"/>
                        <a:sym typeface="Calibri"/>
                      </a:endParaRPr>
                    </a:p>
                  </a:txBody>
                  <a:tcPr marT="4065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99750">
                <a:tc>
                  <a:txBody>
                    <a:bodyPr/>
                    <a:lstStyle/>
                    <a:p>
                      <a:pPr indent="0" lvl="0" marL="139700" marR="0" rtl="0" algn="l">
                        <a:lnSpc>
                          <a:spcPct val="116875"/>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Dónde</a:t>
                      </a:r>
                      <a:endParaRPr sz="1600" u="none" cap="none" strike="noStrike">
                        <a:latin typeface="Calibri"/>
                        <a:ea typeface="Calibri"/>
                        <a:cs typeface="Calibri"/>
                        <a:sym typeface="Calibri"/>
                      </a:endParaRPr>
                    </a:p>
                  </a:txBody>
                  <a:tcPr marT="0"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0" rtl="0" algn="l">
                        <a:lnSpc>
                          <a:spcPct val="100000"/>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Un buen sitio de observación</a:t>
                      </a:r>
                      <a:endParaRPr sz="1600" u="none" cap="none" strike="noStrike">
                        <a:latin typeface="Calibri"/>
                        <a:ea typeface="Calibri"/>
                        <a:cs typeface="Calibri"/>
                        <a:sym typeface="Calibri"/>
                      </a:endParaRPr>
                    </a:p>
                  </a:txBody>
                  <a:tcPr marT="6795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87100">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Otros</a:t>
                      </a:r>
                      <a:endParaRPr sz="1600" u="none" cap="none" strike="noStrike">
                        <a:latin typeface="Calibri"/>
                        <a:ea typeface="Calibri"/>
                        <a:cs typeface="Calibri"/>
                        <a:sym typeface="Calibri"/>
                      </a:endParaRPr>
                    </a:p>
                  </a:txBody>
                  <a:tcPr marT="4450"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49A0A1"/>
                      </a:solidFill>
                      <a:prstDash val="solid"/>
                      <a:round/>
                      <a:headEnd len="sm" w="sm" type="none"/>
                      <a:tailEnd len="sm" w="sm" type="none"/>
                    </a:lnB>
                  </a:tcPr>
                </a:tc>
                <a:tc>
                  <a:txBody>
                    <a:bodyPr/>
                    <a:lstStyle/>
                    <a:p>
                      <a:pPr indent="0" lvl="0" marL="139700" marR="38100" rtl="0" algn="l">
                        <a:lnSpc>
                          <a:spcPct val="115100"/>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Cuaderno de ciencias para la toma de datos; computadora con conexión de internet para ingreso de datos o dispositivo electrónico</a:t>
                      </a:r>
                      <a:endParaRPr sz="1600" u="none" cap="none" strike="noStrike">
                        <a:latin typeface="Calibri"/>
                        <a:ea typeface="Calibri"/>
                        <a:cs typeface="Calibri"/>
                        <a:sym typeface="Calibri"/>
                      </a:endParaRPr>
                    </a:p>
                  </a:txBody>
                  <a:tcPr marT="2095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49A0A1"/>
                      </a:solidFill>
                      <a:prstDash val="solid"/>
                      <a:round/>
                      <a:headEnd len="sm" w="sm" type="none"/>
                      <a:tailEnd len="sm" w="sm" type="none"/>
                    </a:lnB>
                  </a:tcPr>
                </a:tc>
              </a:tr>
            </a:tbl>
          </a:graphicData>
        </a:graphic>
      </p:graphicFrame>
      <p:grpSp>
        <p:nvGrpSpPr>
          <p:cNvPr id="1029" name="Google Shape;1029;g2e2246deddd_1_932"/>
          <p:cNvGrpSpPr/>
          <p:nvPr/>
        </p:nvGrpSpPr>
        <p:grpSpPr>
          <a:xfrm>
            <a:off x="7130098" y="858838"/>
            <a:ext cx="4831079" cy="5638800"/>
            <a:chOff x="7126223" y="932688"/>
            <a:chExt cx="4831079" cy="5638800"/>
          </a:xfrm>
        </p:grpSpPr>
        <p:pic>
          <p:nvPicPr>
            <p:cNvPr id="1030" name="Google Shape;1030;g2e2246deddd_1_932"/>
            <p:cNvPicPr preferRelativeResize="0"/>
            <p:nvPr/>
          </p:nvPicPr>
          <p:blipFill rotWithShape="1">
            <a:blip r:embed="rId3">
              <a:alphaModFix/>
            </a:blip>
            <a:srcRect b="0" l="0" r="0" t="0"/>
            <a:stretch/>
          </p:blipFill>
          <p:spPr>
            <a:xfrm>
              <a:off x="8061959" y="1008888"/>
              <a:ext cx="3779520" cy="5337048"/>
            </a:xfrm>
            <a:prstGeom prst="rect">
              <a:avLst/>
            </a:prstGeom>
            <a:noFill/>
            <a:ln>
              <a:noFill/>
            </a:ln>
          </p:spPr>
        </p:pic>
        <p:pic>
          <p:nvPicPr>
            <p:cNvPr id="1031" name="Google Shape;1031;g2e2246deddd_1_932"/>
            <p:cNvPicPr preferRelativeResize="0"/>
            <p:nvPr/>
          </p:nvPicPr>
          <p:blipFill rotWithShape="1">
            <a:blip r:embed="rId4">
              <a:alphaModFix/>
            </a:blip>
            <a:srcRect b="0" l="0" r="0" t="0"/>
            <a:stretch/>
          </p:blipFill>
          <p:spPr>
            <a:xfrm>
              <a:off x="7821167" y="932688"/>
              <a:ext cx="4136135" cy="5638800"/>
            </a:xfrm>
            <a:prstGeom prst="rect">
              <a:avLst/>
            </a:prstGeom>
            <a:noFill/>
            <a:ln>
              <a:noFill/>
            </a:ln>
          </p:spPr>
        </p:pic>
        <p:sp>
          <p:nvSpPr>
            <p:cNvPr id="1032" name="Google Shape;1032;g2e2246deddd_1_932"/>
            <p:cNvSpPr/>
            <p:nvPr/>
          </p:nvSpPr>
          <p:spPr>
            <a:xfrm>
              <a:off x="7866887" y="981417"/>
              <a:ext cx="3983990" cy="5480050"/>
            </a:xfrm>
            <a:custGeom>
              <a:rect b="b" l="l" r="r" t="t"/>
              <a:pathLst>
                <a:path extrusionOk="0" h="5480050" w="3983990">
                  <a:moveTo>
                    <a:pt x="0" y="5480050"/>
                  </a:moveTo>
                  <a:lnTo>
                    <a:pt x="3983482" y="5480050"/>
                  </a:lnTo>
                  <a:lnTo>
                    <a:pt x="3983482" y="0"/>
                  </a:lnTo>
                  <a:lnTo>
                    <a:pt x="0" y="0"/>
                  </a:lnTo>
                  <a:lnTo>
                    <a:pt x="0" y="5480050"/>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33" name="Google Shape;1033;g2e2246deddd_1_932"/>
            <p:cNvSpPr/>
            <p:nvPr/>
          </p:nvSpPr>
          <p:spPr>
            <a:xfrm>
              <a:off x="7126223" y="1755648"/>
              <a:ext cx="694690" cy="1640205"/>
            </a:xfrm>
            <a:custGeom>
              <a:rect b="b" l="l" r="r" t="t"/>
              <a:pathLst>
                <a:path extrusionOk="0" h="1640204" w="694690">
                  <a:moveTo>
                    <a:pt x="521080" y="0"/>
                  </a:moveTo>
                  <a:lnTo>
                    <a:pt x="521080" y="101726"/>
                  </a:lnTo>
                  <a:lnTo>
                    <a:pt x="303910" y="101726"/>
                  </a:lnTo>
                  <a:lnTo>
                    <a:pt x="265810" y="104393"/>
                  </a:lnTo>
                  <a:lnTo>
                    <a:pt x="194055" y="125602"/>
                  </a:lnTo>
                  <a:lnTo>
                    <a:pt x="130301" y="165480"/>
                  </a:lnTo>
                  <a:lnTo>
                    <a:pt x="102107" y="191515"/>
                  </a:lnTo>
                  <a:lnTo>
                    <a:pt x="76707" y="221234"/>
                  </a:lnTo>
                  <a:lnTo>
                    <a:pt x="54482" y="254253"/>
                  </a:lnTo>
                  <a:lnTo>
                    <a:pt x="35559" y="290194"/>
                  </a:lnTo>
                  <a:lnTo>
                    <a:pt x="20447" y="328929"/>
                  </a:lnTo>
                  <a:lnTo>
                    <a:pt x="9271" y="369950"/>
                  </a:lnTo>
                  <a:lnTo>
                    <a:pt x="2412" y="412876"/>
                  </a:lnTo>
                  <a:lnTo>
                    <a:pt x="0" y="457453"/>
                  </a:lnTo>
                  <a:lnTo>
                    <a:pt x="0" y="1639697"/>
                  </a:lnTo>
                  <a:lnTo>
                    <a:pt x="173735" y="1639697"/>
                  </a:lnTo>
                  <a:lnTo>
                    <a:pt x="173735" y="457453"/>
                  </a:lnTo>
                  <a:lnTo>
                    <a:pt x="178307" y="416940"/>
                  </a:lnTo>
                  <a:lnTo>
                    <a:pt x="191516" y="380491"/>
                  </a:lnTo>
                  <a:lnTo>
                    <a:pt x="238251" y="325881"/>
                  </a:lnTo>
                  <a:lnTo>
                    <a:pt x="303910" y="305053"/>
                  </a:lnTo>
                  <a:lnTo>
                    <a:pt x="521080" y="305053"/>
                  </a:lnTo>
                  <a:lnTo>
                    <a:pt x="521080" y="406653"/>
                  </a:lnTo>
                  <a:lnTo>
                    <a:pt x="694690" y="203326"/>
                  </a:lnTo>
                  <a:lnTo>
                    <a:pt x="521080" y="0"/>
                  </a:lnTo>
                  <a:close/>
                </a:path>
              </a:pathLst>
            </a:custGeom>
            <a:solidFill>
              <a:srgbClr val="001F5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034" name="Google Shape;1034;g2e2246deddd_1_932"/>
          <p:cNvSpPr/>
          <p:nvPr/>
        </p:nvSpPr>
        <p:spPr>
          <a:xfrm>
            <a:off x="7870764" y="4789715"/>
            <a:ext cx="3983990" cy="1597903"/>
          </a:xfrm>
          <a:prstGeom prst="frame">
            <a:avLst>
              <a:gd fmla="val 12500" name="adj1"/>
            </a:avLst>
          </a:prstGeom>
          <a:gradFill>
            <a:gsLst>
              <a:gs pos="0">
                <a:srgbClr val="DFEAFB"/>
              </a:gs>
              <a:gs pos="100000">
                <a:srgbClr val="6E9CE7"/>
              </a:gs>
            </a:gsLst>
            <a:lin ang="5400012" scaled="0"/>
          </a:gradFill>
          <a:ln cap="flat" cmpd="sng" w="9525">
            <a:solidFill>
              <a:srgbClr val="4AA529"/>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g2e2246deddd_1_943"/>
          <p:cNvSpPr txBox="1"/>
          <p:nvPr/>
        </p:nvSpPr>
        <p:spPr>
          <a:xfrm>
            <a:off x="877085" y="846382"/>
            <a:ext cx="10393500" cy="5541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s" sz="3600" u="none" cap="none" strike="noStrike">
                <a:solidFill>
                  <a:srgbClr val="000000"/>
                </a:solidFill>
                <a:latin typeface="Calibri"/>
                <a:ea typeface="Calibri"/>
                <a:cs typeface="Calibri"/>
                <a:sym typeface="Calibri"/>
              </a:rPr>
              <a:t>Pluviómetros para la precipitación</a:t>
            </a:r>
            <a:endParaRPr b="1" i="0" sz="3600" u="none" cap="none" strike="noStrike">
              <a:solidFill>
                <a:srgbClr val="000000"/>
              </a:solidFill>
              <a:latin typeface="Calibri"/>
              <a:ea typeface="Calibri"/>
              <a:cs typeface="Calibri"/>
              <a:sym typeface="Calibri"/>
            </a:endParaRPr>
          </a:p>
        </p:txBody>
      </p:sp>
      <p:sp>
        <p:nvSpPr>
          <p:cNvPr descr="http://globe.gov/sda/tg97es/atmosfera/img/rainguag.gif" id="1040" name="Google Shape;1040;g2e2246deddd_1_943"/>
          <p:cNvSpPr/>
          <p:nvPr/>
        </p:nvSpPr>
        <p:spPr>
          <a:xfrm>
            <a:off x="877083" y="1829367"/>
            <a:ext cx="4202907" cy="3572256"/>
          </a:xfrm>
          <a:custGeom>
            <a:rect b="b" l="l" r="r" t="t"/>
            <a:pathLst>
              <a:path extrusionOk="0" h="3657600" w="5043488">
                <a:moveTo>
                  <a:pt x="0" y="0"/>
                </a:moveTo>
                <a:lnTo>
                  <a:pt x="5043488" y="0"/>
                </a:lnTo>
                <a:lnTo>
                  <a:pt x="5043488" y="3657600"/>
                </a:lnTo>
                <a:lnTo>
                  <a:pt x="0" y="36576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041" name="Google Shape;1041;g2e2246deddd_1_943"/>
          <p:cNvSpPr/>
          <p:nvPr/>
        </p:nvSpPr>
        <p:spPr>
          <a:xfrm>
            <a:off x="5283165" y="2082118"/>
            <a:ext cx="2012393" cy="3021133"/>
          </a:xfrm>
          <a:custGeom>
            <a:rect b="b" l="l" r="r" t="t"/>
            <a:pathLst>
              <a:path extrusionOk="0" h="4010353" w="2372172">
                <a:moveTo>
                  <a:pt x="0" y="0"/>
                </a:moveTo>
                <a:lnTo>
                  <a:pt x="2372172" y="0"/>
                </a:lnTo>
                <a:lnTo>
                  <a:pt x="2372172" y="4010353"/>
                </a:lnTo>
                <a:lnTo>
                  <a:pt x="0" y="40103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1042" name="Google Shape;1042;g2e2246deddd_1_943"/>
          <p:cNvSpPr/>
          <p:nvPr/>
        </p:nvSpPr>
        <p:spPr>
          <a:xfrm>
            <a:off x="8758324" y="4564951"/>
            <a:ext cx="1238314" cy="1143059"/>
          </a:xfrm>
          <a:custGeom>
            <a:rect b="b" l="l" r="r" t="t"/>
            <a:pathLst>
              <a:path extrusionOk="0" h="1714589" w="1857471">
                <a:moveTo>
                  <a:pt x="0" y="0"/>
                </a:moveTo>
                <a:lnTo>
                  <a:pt x="1857470" y="0"/>
                </a:lnTo>
                <a:lnTo>
                  <a:pt x="1857470" y="1714588"/>
                </a:lnTo>
                <a:lnTo>
                  <a:pt x="0" y="17145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pic>
        <p:nvPicPr>
          <p:cNvPr id="1043" name="Google Shape;1043;g2e2246deddd_1_943"/>
          <p:cNvPicPr preferRelativeResize="0"/>
          <p:nvPr/>
        </p:nvPicPr>
        <p:blipFill rotWithShape="1">
          <a:blip r:embed="rId6">
            <a:alphaModFix/>
          </a:blip>
          <a:srcRect b="18816" l="0" r="0" t="0"/>
          <a:stretch/>
        </p:blipFill>
        <p:spPr>
          <a:xfrm>
            <a:off x="7561988" y="2448877"/>
            <a:ext cx="3630985" cy="196024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g2e2246deddd_1_951"/>
          <p:cNvSpPr txBox="1"/>
          <p:nvPr/>
        </p:nvSpPr>
        <p:spPr>
          <a:xfrm>
            <a:off x="6781547" y="2883909"/>
            <a:ext cx="4617000" cy="1550427"/>
          </a:xfrm>
          <a:prstGeom prst="rect">
            <a:avLst/>
          </a:prstGeom>
          <a:noFill/>
          <a:ln>
            <a:noFill/>
          </a:ln>
        </p:spPr>
        <p:txBody>
          <a:bodyPr anchorCtr="0" anchor="t" bIns="0" lIns="0" spcFirstLastPara="1" rIns="0" wrap="square" tIns="11425">
            <a:spAutoFit/>
          </a:bodyPr>
          <a:lstStyle/>
          <a:p>
            <a:pPr indent="0" lvl="0" marL="16934" marR="8467" rtl="0" algn="just">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También podemos ubicarlo en una estaca enterrada en el suelo, el fondo del pluviómetro a 60 cm por encima del suelo para evitar salpicaduras dentro del pluviómetro.</a:t>
            </a:r>
            <a:endParaRPr b="0" i="0" sz="2000" u="none" cap="none" strike="noStrike">
              <a:solidFill>
                <a:srgbClr val="000000"/>
              </a:solidFill>
              <a:latin typeface="Calibri"/>
              <a:ea typeface="Calibri"/>
              <a:cs typeface="Calibri"/>
              <a:sym typeface="Calibri"/>
            </a:endParaRPr>
          </a:p>
        </p:txBody>
      </p:sp>
      <p:sp>
        <p:nvSpPr>
          <p:cNvPr id="1049" name="Google Shape;1049;g2e2246deddd_1_951"/>
          <p:cNvSpPr txBox="1"/>
          <p:nvPr>
            <p:ph type="title"/>
          </p:nvPr>
        </p:nvSpPr>
        <p:spPr>
          <a:xfrm>
            <a:off x="915925" y="497925"/>
            <a:ext cx="10566300" cy="1430100"/>
          </a:xfrm>
          <a:prstGeom prst="rect">
            <a:avLst/>
          </a:prstGeom>
          <a:noFill/>
          <a:ln>
            <a:noFill/>
          </a:ln>
        </p:spPr>
        <p:txBody>
          <a:bodyPr anchorCtr="0" anchor="ctr" bIns="0" lIns="0" spcFirstLastPara="1" rIns="0" wrap="square" tIns="318800">
            <a:spAutoFit/>
          </a:bodyPr>
          <a:lstStyle/>
          <a:p>
            <a:pPr indent="0" lvl="0" marL="0" rtl="0" algn="ctr">
              <a:lnSpc>
                <a:spcPct val="100000"/>
              </a:lnSpc>
              <a:spcBef>
                <a:spcPts val="0"/>
              </a:spcBef>
              <a:spcAft>
                <a:spcPts val="0"/>
              </a:spcAft>
              <a:buSzPts val="9900"/>
              <a:buNone/>
            </a:pPr>
            <a:r>
              <a:rPr lang="es" sz="3600"/>
              <a:t>Pluviómetro: Instalado lejos de obstáculos, pero se puede colocar en la parte posterior de la caseta </a:t>
            </a:r>
            <a:endParaRPr sz="3600"/>
          </a:p>
        </p:txBody>
      </p:sp>
      <p:pic>
        <p:nvPicPr>
          <p:cNvPr id="1050" name="Google Shape;1050;g2e2246deddd_1_951"/>
          <p:cNvPicPr preferRelativeResize="0"/>
          <p:nvPr/>
        </p:nvPicPr>
        <p:blipFill rotWithShape="1">
          <a:blip r:embed="rId3">
            <a:alphaModFix/>
          </a:blip>
          <a:srcRect b="0" l="0" r="0" t="0"/>
          <a:stretch/>
        </p:blipFill>
        <p:spPr>
          <a:xfrm>
            <a:off x="1218947" y="2243649"/>
            <a:ext cx="5122440" cy="2453433"/>
          </a:xfrm>
          <a:prstGeom prst="rect">
            <a:avLst/>
          </a:prstGeom>
          <a:noFill/>
          <a:ln>
            <a:noFill/>
          </a:ln>
        </p:spPr>
      </p:pic>
      <p:sp>
        <p:nvSpPr>
          <p:cNvPr id="1051" name="Google Shape;1051;g2e2246deddd_1_951"/>
          <p:cNvSpPr txBox="1"/>
          <p:nvPr/>
        </p:nvSpPr>
        <p:spPr>
          <a:xfrm>
            <a:off x="1539496" y="4739768"/>
            <a:ext cx="536575" cy="228268"/>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Calibri"/>
                <a:ea typeface="Calibri"/>
                <a:cs typeface="Calibri"/>
                <a:sym typeface="Calibri"/>
              </a:rPr>
              <a:t>1,5 m</a:t>
            </a:r>
            <a:endParaRPr b="0" i="0" sz="1400" u="none" cap="none" strike="noStrike">
              <a:solidFill>
                <a:srgbClr val="000000"/>
              </a:solidFill>
              <a:latin typeface="Calibri"/>
              <a:ea typeface="Calibri"/>
              <a:cs typeface="Calibri"/>
              <a:sym typeface="Calibri"/>
            </a:endParaRPr>
          </a:p>
        </p:txBody>
      </p:sp>
      <p:sp>
        <p:nvSpPr>
          <p:cNvPr id="1052" name="Google Shape;1052;g2e2246deddd_1_951"/>
          <p:cNvSpPr txBox="1"/>
          <p:nvPr/>
        </p:nvSpPr>
        <p:spPr>
          <a:xfrm>
            <a:off x="5731764" y="4765042"/>
            <a:ext cx="576580" cy="228268"/>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Calibri"/>
                <a:ea typeface="Calibri"/>
                <a:cs typeface="Calibri"/>
                <a:sym typeface="Calibri"/>
              </a:rPr>
              <a:t>60 cm</a:t>
            </a:r>
            <a:endParaRPr b="0" i="0" sz="1400" u="none" cap="none" strike="noStrike">
              <a:solidFill>
                <a:srgbClr val="000000"/>
              </a:solidFill>
              <a:latin typeface="Calibri"/>
              <a:ea typeface="Calibri"/>
              <a:cs typeface="Calibri"/>
              <a:sym typeface="Calibri"/>
            </a:endParaRPr>
          </a:p>
        </p:txBody>
      </p:sp>
      <p:sp>
        <p:nvSpPr>
          <p:cNvPr id="1053" name="Google Shape;1053;g2e2246deddd_1_951"/>
          <p:cNvSpPr/>
          <p:nvPr/>
        </p:nvSpPr>
        <p:spPr>
          <a:xfrm>
            <a:off x="915924" y="2058923"/>
            <a:ext cx="5562600" cy="3200400"/>
          </a:xfrm>
          <a:custGeom>
            <a:rect b="b" l="l" r="r" t="t"/>
            <a:pathLst>
              <a:path extrusionOk="0" h="3200400" w="5562600">
                <a:moveTo>
                  <a:pt x="0" y="3200400"/>
                </a:moveTo>
                <a:lnTo>
                  <a:pt x="5562600" y="3200400"/>
                </a:lnTo>
                <a:lnTo>
                  <a:pt x="5562600" y="0"/>
                </a:lnTo>
                <a:lnTo>
                  <a:pt x="0" y="0"/>
                </a:lnTo>
                <a:lnTo>
                  <a:pt x="0" y="3200400"/>
                </a:lnTo>
                <a:close/>
              </a:path>
            </a:pathLst>
          </a:custGeom>
          <a:noFill/>
          <a:ln cap="flat" cmpd="sng" w="9525">
            <a:solidFill>
              <a:srgbClr val="25252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g2e2246deddd_1_960"/>
          <p:cNvSpPr txBox="1"/>
          <p:nvPr>
            <p:ph type="title"/>
          </p:nvPr>
        </p:nvSpPr>
        <p:spPr>
          <a:xfrm>
            <a:off x="838200" y="757052"/>
            <a:ext cx="10515600" cy="765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800"/>
              <a:buNone/>
            </a:pPr>
            <a:r>
              <a:rPr lang="es" sz="3600"/>
              <a:t>Selección de Sitio de Estudio - Pluviómetro</a:t>
            </a:r>
            <a:endParaRPr sz="3600"/>
          </a:p>
        </p:txBody>
      </p:sp>
      <p:pic>
        <p:nvPicPr>
          <p:cNvPr id="1059" name="Google Shape;1059;g2e2246deddd_1_960"/>
          <p:cNvPicPr preferRelativeResize="0"/>
          <p:nvPr/>
        </p:nvPicPr>
        <p:blipFill rotWithShape="1">
          <a:blip r:embed="rId3">
            <a:alphaModFix/>
          </a:blip>
          <a:srcRect b="7503" l="4933" r="5513" t="22193"/>
          <a:stretch/>
        </p:blipFill>
        <p:spPr>
          <a:xfrm>
            <a:off x="1982234" y="2277049"/>
            <a:ext cx="8227533" cy="3980300"/>
          </a:xfrm>
          <a:prstGeom prst="rect">
            <a:avLst/>
          </a:prstGeom>
          <a:noFill/>
          <a:ln>
            <a:noFill/>
          </a:ln>
        </p:spPr>
      </p:pic>
      <p:sp>
        <p:nvSpPr>
          <p:cNvPr id="1060" name="Google Shape;1060;g2e2246deddd_1_960"/>
          <p:cNvSpPr/>
          <p:nvPr/>
        </p:nvSpPr>
        <p:spPr>
          <a:xfrm>
            <a:off x="9829800" y="2514600"/>
            <a:ext cx="457200" cy="350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061" name="Google Shape;1061;g2e2246deddd_1_960"/>
          <p:cNvSpPr txBox="1"/>
          <p:nvPr/>
        </p:nvSpPr>
        <p:spPr>
          <a:xfrm>
            <a:off x="2110392" y="1742427"/>
            <a:ext cx="7971200"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Coloque el pluviómetro equidistante entre árboles. Nunca debajo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g2e2246deddd_1_967"/>
          <p:cNvSpPr txBox="1"/>
          <p:nvPr>
            <p:ph type="title"/>
          </p:nvPr>
        </p:nvSpPr>
        <p:spPr>
          <a:xfrm>
            <a:off x="827650" y="688105"/>
            <a:ext cx="9801300" cy="667800"/>
          </a:xfrm>
          <a:prstGeom prst="rect">
            <a:avLst/>
          </a:prstGeom>
          <a:noFill/>
          <a:ln>
            <a:noFill/>
          </a:ln>
        </p:spPr>
        <p:txBody>
          <a:bodyPr anchorCtr="0" anchor="ctr" bIns="0" lIns="0" spcFirstLastPara="1" rIns="0" wrap="square" tIns="167500">
            <a:spAutoFit/>
          </a:bodyPr>
          <a:lstStyle/>
          <a:p>
            <a:pPr indent="0" lvl="0" marL="76204" rtl="0" algn="ctr">
              <a:lnSpc>
                <a:spcPct val="90000"/>
              </a:lnSpc>
              <a:spcBef>
                <a:spcPts val="67"/>
              </a:spcBef>
              <a:spcAft>
                <a:spcPts val="0"/>
              </a:spcAft>
              <a:buSzPts val="9900"/>
              <a:buNone/>
            </a:pPr>
            <a:r>
              <a:rPr lang="es" sz="3600"/>
              <a:t>Leyendo el pluviómetro</a:t>
            </a:r>
            <a:endParaRPr sz="3600"/>
          </a:p>
        </p:txBody>
      </p:sp>
      <p:sp>
        <p:nvSpPr>
          <p:cNvPr id="1067" name="Google Shape;1067;g2e2246deddd_1_967"/>
          <p:cNvSpPr txBox="1"/>
          <p:nvPr/>
        </p:nvSpPr>
        <p:spPr>
          <a:xfrm>
            <a:off x="908150" y="1677383"/>
            <a:ext cx="7437400" cy="4006864"/>
          </a:xfrm>
          <a:prstGeom prst="rect">
            <a:avLst/>
          </a:prstGeom>
          <a:noFill/>
          <a:ln>
            <a:noFill/>
          </a:ln>
        </p:spPr>
        <p:txBody>
          <a:bodyPr anchorCtr="0" anchor="t" bIns="0" lIns="0" spcFirstLastPara="1" rIns="0" wrap="square" tIns="13325">
            <a:spAutoFit/>
          </a:bodyPr>
          <a:lstStyle/>
          <a:p>
            <a:pPr indent="0" lvl="0" marL="8467" marR="194743" rtl="0" algn="l">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Registre la cantidad de lluvia caída lo más cercano a 0,1 de un milímetro.</a:t>
            </a:r>
            <a:endParaRPr b="0" i="0" sz="2000" u="none" cap="none" strike="noStrike">
              <a:solidFill>
                <a:srgbClr val="000000"/>
              </a:solidFill>
              <a:latin typeface="Calibri"/>
              <a:ea typeface="Calibri"/>
              <a:cs typeface="Calibri"/>
              <a:sym typeface="Calibri"/>
            </a:endParaRPr>
          </a:p>
          <a:p>
            <a:pPr indent="0" lvl="0" marL="8467" marR="194743" rtl="0" algn="l">
              <a:lnSpc>
                <a:spcPct val="100000"/>
              </a:lnSpc>
              <a:spcBef>
                <a:spcPts val="1533"/>
              </a:spcBef>
              <a:spcAft>
                <a:spcPts val="0"/>
              </a:spcAft>
              <a:buNone/>
            </a:pPr>
            <a:r>
              <a:t/>
            </a:r>
            <a:endParaRPr b="0" i="0" sz="1200" u="none" cap="none" strike="noStrike">
              <a:solidFill>
                <a:srgbClr val="000000"/>
              </a:solidFill>
              <a:latin typeface="Calibri"/>
              <a:ea typeface="Calibri"/>
              <a:cs typeface="Calibri"/>
              <a:sym typeface="Calibri"/>
            </a:endParaRPr>
          </a:p>
          <a:p>
            <a:pPr indent="-279414" lvl="0" marL="304815" marR="0" rtl="0" algn="l">
              <a:lnSpc>
                <a:spcPct val="100000"/>
              </a:lnSpc>
              <a:spcBef>
                <a:spcPts val="67"/>
              </a:spcBef>
              <a:spcAft>
                <a:spcPts val="0"/>
              </a:spcAft>
              <a:buClr>
                <a:srgbClr val="000000"/>
              </a:buClr>
              <a:buSzPts val="3000"/>
              <a:buFont typeface="Calibri"/>
              <a:buChar char="●"/>
            </a:pPr>
            <a:r>
              <a:rPr b="0" i="0" lang="es" sz="2000" u="none" cap="none" strike="noStrike">
                <a:solidFill>
                  <a:srgbClr val="000000"/>
                </a:solidFill>
                <a:latin typeface="Calibri"/>
                <a:ea typeface="Calibri"/>
                <a:cs typeface="Calibri"/>
                <a:sym typeface="Calibri"/>
              </a:rPr>
              <a:t>Si no hay agua, registre </a:t>
            </a:r>
            <a:r>
              <a:rPr b="1" i="0" lang="es" sz="2000" u="none" cap="none" strike="noStrike">
                <a:solidFill>
                  <a:srgbClr val="000000"/>
                </a:solidFill>
                <a:latin typeface="Calibri"/>
                <a:ea typeface="Calibri"/>
                <a:cs typeface="Calibri"/>
                <a:sym typeface="Calibri"/>
              </a:rPr>
              <a:t>0 mm</a:t>
            </a:r>
            <a:r>
              <a:rPr b="0" i="0" lang="es"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a:p>
            <a:pPr indent="-279414" lvl="0" marL="304815" marR="0" rtl="0" algn="l">
              <a:lnSpc>
                <a:spcPct val="100000"/>
              </a:lnSpc>
              <a:spcBef>
                <a:spcPts val="0"/>
              </a:spcBef>
              <a:spcAft>
                <a:spcPts val="0"/>
              </a:spcAft>
              <a:buClr>
                <a:srgbClr val="000000"/>
              </a:buClr>
              <a:buSzPts val="3000"/>
              <a:buFont typeface="Calibri"/>
              <a:buChar char="●"/>
            </a:pPr>
            <a:r>
              <a:rPr b="0" i="0" lang="es" sz="2000" u="none" cap="none" strike="noStrike">
                <a:solidFill>
                  <a:srgbClr val="000000"/>
                </a:solidFill>
                <a:latin typeface="Calibri"/>
                <a:ea typeface="Calibri"/>
                <a:cs typeface="Calibri"/>
                <a:sym typeface="Calibri"/>
              </a:rPr>
              <a:t>Si es menos de 0,5 mm, registre </a:t>
            </a:r>
            <a:r>
              <a:rPr b="1" i="0" lang="es" sz="2000" u="none" cap="none" strike="noStrike">
                <a:solidFill>
                  <a:srgbClr val="000000"/>
                </a:solidFill>
                <a:latin typeface="Calibri"/>
                <a:ea typeface="Calibri"/>
                <a:cs typeface="Calibri"/>
                <a:sym typeface="Calibri"/>
              </a:rPr>
              <a:t>“T” </a:t>
            </a:r>
            <a:r>
              <a:rPr b="0" i="0" lang="es" sz="2000" u="none" cap="none" strike="noStrike">
                <a:solidFill>
                  <a:srgbClr val="000000"/>
                </a:solidFill>
                <a:latin typeface="Calibri"/>
                <a:ea typeface="Calibri"/>
                <a:cs typeface="Calibri"/>
                <a:sym typeface="Calibri"/>
              </a:rPr>
              <a:t>de traza.</a:t>
            </a:r>
            <a:endParaRPr b="0" i="0" sz="2000" u="none" cap="none" strike="noStrike">
              <a:solidFill>
                <a:srgbClr val="000000"/>
              </a:solidFill>
              <a:latin typeface="Calibri"/>
              <a:ea typeface="Calibri"/>
              <a:cs typeface="Calibri"/>
              <a:sym typeface="Calibri"/>
            </a:endParaRPr>
          </a:p>
          <a:p>
            <a:pPr indent="-279414" lvl="0" marL="304815" marR="0" rtl="0" algn="l">
              <a:lnSpc>
                <a:spcPct val="100000"/>
              </a:lnSpc>
              <a:spcBef>
                <a:spcPts val="0"/>
              </a:spcBef>
              <a:spcAft>
                <a:spcPts val="0"/>
              </a:spcAft>
              <a:buClr>
                <a:srgbClr val="000000"/>
              </a:buClr>
              <a:buSzPts val="3000"/>
              <a:buFont typeface="Calibri"/>
              <a:buChar char="●"/>
            </a:pPr>
            <a:r>
              <a:rPr b="0" i="0" lang="es" sz="2000" u="none" cap="none" strike="noStrike">
                <a:solidFill>
                  <a:srgbClr val="000000"/>
                </a:solidFill>
                <a:latin typeface="Calibri"/>
                <a:ea typeface="Calibri"/>
                <a:cs typeface="Calibri"/>
                <a:sym typeface="Calibri"/>
              </a:rPr>
              <a:t>Si se derramó algo de agua antes de medir  la lluvia, registre </a:t>
            </a:r>
            <a:r>
              <a:rPr b="1" i="0" lang="es" sz="2000" u="none" cap="none" strike="noStrike">
                <a:solidFill>
                  <a:srgbClr val="000000"/>
                </a:solidFill>
                <a:latin typeface="Calibri"/>
                <a:ea typeface="Calibri"/>
                <a:cs typeface="Calibri"/>
                <a:sym typeface="Calibri"/>
              </a:rPr>
              <a:t>“M” </a:t>
            </a:r>
            <a:r>
              <a:rPr b="0" i="0" lang="es" sz="2000" u="none" cap="none" strike="noStrike">
                <a:solidFill>
                  <a:srgbClr val="000000"/>
                </a:solidFill>
                <a:latin typeface="Calibri"/>
                <a:ea typeface="Calibri"/>
                <a:cs typeface="Calibri"/>
                <a:sym typeface="Calibri"/>
              </a:rPr>
              <a:t>de missing (perdido) en el lugar correspondiente a la cantidad.</a:t>
            </a:r>
            <a:endParaRPr b="0" i="0" sz="2000" u="none" cap="none" strike="noStrike">
              <a:solidFill>
                <a:srgbClr val="000000"/>
              </a:solidFill>
              <a:latin typeface="Calibri"/>
              <a:ea typeface="Calibri"/>
              <a:cs typeface="Calibri"/>
              <a:sym typeface="Calibri"/>
            </a:endParaRPr>
          </a:p>
          <a:p>
            <a:pPr indent="-220144" lvl="1" marL="355618" marR="8467" rtl="0" algn="just">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1" marL="8467" marR="8467" rtl="0" algn="just">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Una observación de </a:t>
            </a:r>
            <a:r>
              <a:rPr b="1" i="0" lang="es" sz="2000" u="none" cap="none" strike="noStrike">
                <a:solidFill>
                  <a:srgbClr val="000000"/>
                </a:solidFill>
                <a:latin typeface="Calibri"/>
                <a:ea typeface="Calibri"/>
                <a:cs typeface="Calibri"/>
                <a:sym typeface="Calibri"/>
              </a:rPr>
              <a:t>“cero” </a:t>
            </a:r>
            <a:r>
              <a:rPr b="0" i="0" lang="es" sz="2000" u="none" cap="none" strike="noStrike">
                <a:solidFill>
                  <a:srgbClr val="000000"/>
                </a:solidFill>
                <a:latin typeface="Calibri"/>
                <a:ea typeface="Calibri"/>
                <a:cs typeface="Calibri"/>
                <a:sym typeface="Calibri"/>
              </a:rPr>
              <a:t>es tan importante como una</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observación de precipitación.</a:t>
            </a:r>
            <a:endParaRPr b="0" i="0" sz="2000" u="none" cap="none" strike="noStrike">
              <a:solidFill>
                <a:srgbClr val="000000"/>
              </a:solidFill>
              <a:latin typeface="Calibri"/>
              <a:ea typeface="Calibri"/>
              <a:cs typeface="Calibri"/>
              <a:sym typeface="Calibri"/>
            </a:endParaRPr>
          </a:p>
          <a:p>
            <a:pPr indent="0" lvl="0" marL="16934" marR="0" rtl="0" algn="l">
              <a:lnSpc>
                <a:spcPct val="100000"/>
              </a:lnSpc>
              <a:spcBef>
                <a:spcPts val="1667"/>
              </a:spcBef>
              <a:spcAft>
                <a:spcPts val="0"/>
              </a:spcAft>
              <a:buNone/>
            </a:pPr>
            <a:r>
              <a:rPr b="0" i="0" lang="es" sz="2000" u="none" cap="none" strike="noStrike">
                <a:solidFill>
                  <a:srgbClr val="000000"/>
                </a:solidFill>
                <a:latin typeface="Calibri"/>
                <a:ea typeface="Calibri"/>
                <a:cs typeface="Calibri"/>
                <a:sym typeface="Calibri"/>
              </a:rPr>
              <a:t>Verifique el pluviómetro diariamente aún cuando no haya llovido, en caso de que le haya caído basura o polvo.</a:t>
            </a:r>
            <a:endParaRPr b="0" i="0" sz="2000" u="none" cap="none" strike="noStrike">
              <a:solidFill>
                <a:srgbClr val="000000"/>
              </a:solidFill>
              <a:latin typeface="Calibri"/>
              <a:ea typeface="Calibri"/>
              <a:cs typeface="Calibri"/>
              <a:sym typeface="Calibri"/>
            </a:endParaRPr>
          </a:p>
        </p:txBody>
      </p:sp>
      <p:grpSp>
        <p:nvGrpSpPr>
          <p:cNvPr id="1068" name="Google Shape;1068;g2e2246deddd_1_967"/>
          <p:cNvGrpSpPr/>
          <p:nvPr/>
        </p:nvGrpSpPr>
        <p:grpSpPr>
          <a:xfrm>
            <a:off x="8496593" y="2091663"/>
            <a:ext cx="2921715" cy="3432230"/>
            <a:chOff x="8001000" y="1755648"/>
            <a:chExt cx="3090672" cy="3959352"/>
          </a:xfrm>
        </p:grpSpPr>
        <p:pic>
          <p:nvPicPr>
            <p:cNvPr id="1069" name="Google Shape;1069;g2e2246deddd_1_967"/>
            <p:cNvPicPr preferRelativeResize="0"/>
            <p:nvPr/>
          </p:nvPicPr>
          <p:blipFill rotWithShape="1">
            <a:blip r:embed="rId3">
              <a:alphaModFix/>
            </a:blip>
            <a:srcRect b="0" l="0" r="0" t="0"/>
            <a:stretch/>
          </p:blipFill>
          <p:spPr>
            <a:xfrm>
              <a:off x="8196071" y="2042160"/>
              <a:ext cx="2670048" cy="3294888"/>
            </a:xfrm>
            <a:prstGeom prst="rect">
              <a:avLst/>
            </a:prstGeom>
            <a:noFill/>
            <a:ln>
              <a:noFill/>
            </a:ln>
          </p:spPr>
        </p:pic>
        <p:pic>
          <p:nvPicPr>
            <p:cNvPr id="1070" name="Google Shape;1070;g2e2246deddd_1_967"/>
            <p:cNvPicPr preferRelativeResize="0"/>
            <p:nvPr/>
          </p:nvPicPr>
          <p:blipFill rotWithShape="1">
            <a:blip r:embed="rId4">
              <a:alphaModFix/>
            </a:blip>
            <a:srcRect b="0" l="0" r="0" t="0"/>
            <a:stretch/>
          </p:blipFill>
          <p:spPr>
            <a:xfrm>
              <a:off x="8001000" y="1755648"/>
              <a:ext cx="3090672" cy="3959352"/>
            </a:xfrm>
            <a:prstGeom prst="rect">
              <a:avLst/>
            </a:prstGeom>
            <a:noFill/>
            <a:ln>
              <a:noFill/>
            </a:ln>
          </p:spPr>
        </p:pic>
        <p:sp>
          <p:nvSpPr>
            <p:cNvPr id="1071" name="Google Shape;1071;g2e2246deddd_1_967"/>
            <p:cNvSpPr/>
            <p:nvPr/>
          </p:nvSpPr>
          <p:spPr>
            <a:xfrm>
              <a:off x="8052815" y="1801342"/>
              <a:ext cx="2919730" cy="3801110"/>
            </a:xfrm>
            <a:custGeom>
              <a:rect b="b" l="l" r="r" t="t"/>
              <a:pathLst>
                <a:path extrusionOk="0" h="3801110" w="2919729">
                  <a:moveTo>
                    <a:pt x="0" y="3800729"/>
                  </a:moveTo>
                  <a:lnTo>
                    <a:pt x="2919729" y="3800729"/>
                  </a:lnTo>
                  <a:lnTo>
                    <a:pt x="2919729" y="0"/>
                  </a:lnTo>
                  <a:lnTo>
                    <a:pt x="0" y="0"/>
                  </a:lnTo>
                  <a:lnTo>
                    <a:pt x="0" y="3800729"/>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2e2246deddd_1_976"/>
          <p:cNvSpPr txBox="1"/>
          <p:nvPr>
            <p:ph type="title"/>
          </p:nvPr>
        </p:nvSpPr>
        <p:spPr>
          <a:xfrm>
            <a:off x="965200" y="838200"/>
            <a:ext cx="10107600" cy="609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800"/>
              <a:buNone/>
            </a:pPr>
            <a:r>
              <a:rPr b="1" lang="es" sz="3200">
                <a:latin typeface="Calibri"/>
                <a:ea typeface="Calibri"/>
                <a:cs typeface="Calibri"/>
                <a:sym typeface="Calibri"/>
              </a:rPr>
              <a:t>Si llovió mucho</a:t>
            </a:r>
            <a:endParaRPr b="1" sz="3200">
              <a:latin typeface="Calibri"/>
              <a:ea typeface="Calibri"/>
              <a:cs typeface="Calibri"/>
              <a:sym typeface="Calibri"/>
            </a:endParaRPr>
          </a:p>
        </p:txBody>
      </p:sp>
      <p:sp>
        <p:nvSpPr>
          <p:cNvPr id="1077" name="Google Shape;1077;g2e2246deddd_1_976"/>
          <p:cNvSpPr txBox="1"/>
          <p:nvPr>
            <p:ph idx="1" type="body"/>
          </p:nvPr>
        </p:nvSpPr>
        <p:spPr>
          <a:xfrm>
            <a:off x="965200" y="1637267"/>
            <a:ext cx="6182800" cy="4135000"/>
          </a:xfrm>
          <a:prstGeom prst="rect">
            <a:avLst/>
          </a:prstGeom>
          <a:noFill/>
          <a:ln>
            <a:noFill/>
          </a:ln>
        </p:spPr>
        <p:txBody>
          <a:bodyPr anchorCtr="0" anchor="t" bIns="45700" lIns="91425" spcFirstLastPara="1" rIns="91425" wrap="square" tIns="45700">
            <a:normAutofit/>
          </a:bodyPr>
          <a:lstStyle/>
          <a:p>
            <a:pPr indent="-287881" lvl="1" marL="457223" rtl="0" algn="l">
              <a:lnSpc>
                <a:spcPct val="80000"/>
              </a:lnSpc>
              <a:spcBef>
                <a:spcPts val="733"/>
              </a:spcBef>
              <a:spcAft>
                <a:spcPts val="0"/>
              </a:spcAft>
              <a:buClr>
                <a:schemeClr val="dk2"/>
              </a:buClr>
              <a:buSzPts val="2400"/>
              <a:buNone/>
            </a:pPr>
            <a:r>
              <a:t/>
            </a:r>
            <a:endParaRPr sz="2000">
              <a:latin typeface="Calibri"/>
              <a:ea typeface="Calibri"/>
              <a:cs typeface="Calibri"/>
              <a:sym typeface="Calibri"/>
            </a:endParaRPr>
          </a:p>
          <a:p>
            <a:pPr indent="-287881" lvl="1" marL="457223" rtl="0" algn="l">
              <a:lnSpc>
                <a:spcPct val="80000"/>
              </a:lnSpc>
              <a:spcBef>
                <a:spcPts val="0"/>
              </a:spcBef>
              <a:spcAft>
                <a:spcPts val="0"/>
              </a:spcAft>
              <a:buClr>
                <a:schemeClr val="dk2"/>
              </a:buClr>
              <a:buSzPts val="2400"/>
              <a:buNone/>
            </a:pPr>
            <a:r>
              <a:rPr b="1" lang="es" sz="2000">
                <a:latin typeface="Calibri"/>
                <a:ea typeface="Calibri"/>
                <a:cs typeface="Calibri"/>
                <a:sym typeface="Calibri"/>
              </a:rPr>
              <a:t>Si hay agua en el tubo de derrame:</a:t>
            </a:r>
            <a:endParaRPr>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Lea y registre el nivel del tubo interior </a:t>
            </a:r>
            <a:endParaRPr sz="44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Vacíelo en un vaso o jarro limpio para medir el pH</a:t>
            </a:r>
            <a:endParaRPr sz="44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Rellene el tubo medidor con los contenidos del tubo de derrame</a:t>
            </a:r>
            <a:endParaRPr sz="44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Lea y registre esta medición</a:t>
            </a:r>
            <a:endParaRPr sz="20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Repita a lo necesario</a:t>
            </a:r>
            <a:endParaRPr sz="44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Sume las mediciones</a:t>
            </a:r>
            <a:endParaRPr sz="44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Reporte la suma</a:t>
            </a:r>
            <a:endParaRPr sz="4400">
              <a:latin typeface="Calibri"/>
              <a:ea typeface="Calibri"/>
              <a:cs typeface="Calibri"/>
              <a:sym typeface="Calibri"/>
            </a:endParaRPr>
          </a:p>
          <a:p>
            <a:pPr indent="-287881" lvl="1" marL="457223" rtl="0" algn="l">
              <a:lnSpc>
                <a:spcPct val="80000"/>
              </a:lnSpc>
              <a:spcBef>
                <a:spcPts val="733"/>
              </a:spcBef>
              <a:spcAft>
                <a:spcPts val="0"/>
              </a:spcAft>
              <a:buClr>
                <a:schemeClr val="dk2"/>
              </a:buClr>
              <a:buSzPts val="2400"/>
              <a:buFont typeface="Calibri"/>
              <a:buChar char="●"/>
            </a:pPr>
            <a:r>
              <a:rPr lang="es" sz="2000">
                <a:latin typeface="Calibri"/>
                <a:ea typeface="Calibri"/>
                <a:cs typeface="Calibri"/>
                <a:sym typeface="Calibri"/>
              </a:rPr>
              <a:t>Mida el pH de la muestra completa de lluvia</a:t>
            </a:r>
            <a:endParaRPr sz="4400">
              <a:latin typeface="Calibri"/>
              <a:ea typeface="Calibri"/>
              <a:cs typeface="Calibri"/>
              <a:sym typeface="Calibri"/>
            </a:endParaRPr>
          </a:p>
        </p:txBody>
      </p:sp>
      <p:pic>
        <p:nvPicPr>
          <p:cNvPr id="1078" name="Google Shape;1078;g2e2246deddd_1_976"/>
          <p:cNvPicPr preferRelativeResize="0"/>
          <p:nvPr>
            <p:ph idx="2" type="clipArt"/>
          </p:nvPr>
        </p:nvPicPr>
        <p:blipFill rotWithShape="1">
          <a:blip r:embed="rId3">
            <a:alphaModFix/>
          </a:blip>
          <a:srcRect b="0" l="0" r="0" t="0"/>
          <a:stretch/>
        </p:blipFill>
        <p:spPr>
          <a:xfrm>
            <a:off x="7366171" y="2933785"/>
            <a:ext cx="2742857" cy="1371429"/>
          </a:xfrm>
          <a:prstGeom prst="rect">
            <a:avLst/>
          </a:prstGeom>
          <a:noFill/>
          <a:ln cap="flat" cmpd="sng" w="12700">
            <a:solidFill>
              <a:srgbClr val="000000"/>
            </a:solidFill>
            <a:prstDash val="solid"/>
            <a:miter lim="800000"/>
            <a:headEnd len="sm" w="sm" type="none"/>
            <a:tailEnd len="sm" w="sm" type="none"/>
          </a:ln>
          <a:effectLst>
            <a:outerShdw rotWithShape="0" algn="ctr" dir="2700000" dist="107763">
              <a:schemeClr val="lt2"/>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g2e2246deddd_1_982"/>
          <p:cNvSpPr txBox="1"/>
          <p:nvPr>
            <p:ph type="title"/>
          </p:nvPr>
        </p:nvSpPr>
        <p:spPr>
          <a:xfrm>
            <a:off x="1344200" y="784010"/>
            <a:ext cx="9503700" cy="603000"/>
          </a:xfrm>
          <a:prstGeom prst="rect">
            <a:avLst/>
          </a:prstGeom>
          <a:noFill/>
          <a:ln>
            <a:noFill/>
          </a:ln>
        </p:spPr>
        <p:txBody>
          <a:bodyPr anchorCtr="0" anchor="ctr" bIns="0" lIns="0" spcFirstLastPara="1" rIns="0" wrap="square" tIns="103150">
            <a:spAutoFit/>
          </a:bodyPr>
          <a:lstStyle/>
          <a:p>
            <a:pPr indent="0" lvl="0" marL="76204" rtl="0" algn="ctr">
              <a:lnSpc>
                <a:spcPct val="90000"/>
              </a:lnSpc>
              <a:spcBef>
                <a:spcPts val="67"/>
              </a:spcBef>
              <a:spcAft>
                <a:spcPts val="0"/>
              </a:spcAft>
              <a:buSzPts val="9900"/>
              <a:buNone/>
            </a:pPr>
            <a:r>
              <a:rPr lang="es" sz="3600"/>
              <a:t>Midiendo el pH de la precipitación </a:t>
            </a:r>
            <a:endParaRPr sz="3600"/>
          </a:p>
        </p:txBody>
      </p:sp>
      <p:pic>
        <p:nvPicPr>
          <p:cNvPr id="1084" name="Google Shape;1084;g2e2246deddd_1_982"/>
          <p:cNvPicPr preferRelativeResize="0"/>
          <p:nvPr/>
        </p:nvPicPr>
        <p:blipFill rotWithShape="1">
          <a:blip r:embed="rId3">
            <a:alphaModFix/>
          </a:blip>
          <a:srcRect b="0" l="0" r="0" t="0"/>
          <a:stretch/>
        </p:blipFill>
        <p:spPr>
          <a:xfrm>
            <a:off x="1389107" y="1786370"/>
            <a:ext cx="6222528" cy="3390536"/>
          </a:xfrm>
          <a:prstGeom prst="rect">
            <a:avLst/>
          </a:prstGeom>
          <a:noFill/>
          <a:ln>
            <a:noFill/>
          </a:ln>
        </p:spPr>
      </p:pic>
      <p:graphicFrame>
        <p:nvGraphicFramePr>
          <p:cNvPr id="1085" name="Google Shape;1085;g2e2246deddd_1_982"/>
          <p:cNvGraphicFramePr/>
          <p:nvPr/>
        </p:nvGraphicFramePr>
        <p:xfrm>
          <a:off x="1428751" y="1809751"/>
          <a:ext cx="3000000" cy="3000000"/>
        </p:xfrm>
        <a:graphic>
          <a:graphicData uri="http://schemas.openxmlformats.org/drawingml/2006/table">
            <a:tbl>
              <a:tblPr>
                <a:noFill/>
                <a:tableStyleId>{D013129B-CF45-4FDB-8C22-678D750F99BC}</a:tableStyleId>
              </a:tblPr>
              <a:tblGrid>
                <a:gridCol w="1489075"/>
                <a:gridCol w="4616450"/>
              </a:tblGrid>
              <a:tr h="1230000">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Times New Roman"/>
                        <a:ea typeface="Times New Roman"/>
                        <a:cs typeface="Times New Roman"/>
                        <a:sym typeface="Times New Roman"/>
                      </a:endParaRPr>
                    </a:p>
                    <a:p>
                      <a:pPr indent="0" lvl="0" marL="0" marR="0" rtl="0" algn="l">
                        <a:lnSpc>
                          <a:spcPct val="100000"/>
                        </a:lnSpc>
                        <a:spcBef>
                          <a:spcPts val="100"/>
                        </a:spcBef>
                        <a:spcAft>
                          <a:spcPts val="0"/>
                        </a:spcAft>
                        <a:buClr>
                          <a:srgbClr val="000000"/>
                        </a:buClr>
                        <a:buSzPts val="1600"/>
                        <a:buFont typeface="Arial"/>
                        <a:buNone/>
                      </a:pPr>
                      <a:r>
                        <a:t/>
                      </a:r>
                      <a:endParaRPr sz="1600" u="none" cap="none" strike="noStrike">
                        <a:latin typeface="Times New Roman"/>
                        <a:ea typeface="Times New Roman"/>
                        <a:cs typeface="Times New Roman"/>
                        <a:sym typeface="Times New Roman"/>
                      </a:endParaRPr>
                    </a:p>
                    <a:p>
                      <a:pPr indent="0" lvl="0" marL="13970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Materiales</a:t>
                      </a:r>
                      <a:endParaRPr sz="1600" u="none" cap="none" strike="noStrike">
                        <a:latin typeface="Calibri"/>
                        <a:ea typeface="Calibri"/>
                        <a:cs typeface="Calibri"/>
                        <a:sym typeface="Calibri"/>
                      </a:endParaRPr>
                    </a:p>
                  </a:txBody>
                  <a:tcPr marT="0"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49A0A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0" rtl="0" algn="just">
                        <a:lnSpc>
                          <a:spcPct val="80100"/>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Sal fina de mesa, carta de sal con círculos de 4 y 5 mm, revolvedor o cuchara, papel de pH o pHmetro, 3 vasos de precipitados de 100 ml o  tazas limpias, jarra con agua de la muestra con al menos 30ml de lluvia o nieve derretida y cubierta, guantes de latex, agua destilada en una botella</a:t>
                      </a:r>
                      <a:endParaRPr sz="1600" u="none" cap="none" strike="noStrike">
                        <a:latin typeface="Calibri"/>
                        <a:ea typeface="Calibri"/>
                        <a:cs typeface="Calibri"/>
                        <a:sym typeface="Calibri"/>
                      </a:endParaRPr>
                    </a:p>
                  </a:txBody>
                  <a:tcPr marT="45725"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38100">
                      <a:solidFill>
                        <a:srgbClr val="49A0A1"/>
                      </a:solidFill>
                      <a:prstDash val="solid"/>
                      <a:round/>
                      <a:headEnd len="sm" w="sm" type="none"/>
                      <a:tailEnd len="sm" w="sm" type="none"/>
                    </a:lnT>
                    <a:lnB cap="flat" cmpd="sng" w="12700">
                      <a:solidFill>
                        <a:srgbClr val="000000"/>
                      </a:solidFill>
                      <a:prstDash val="solid"/>
                      <a:round/>
                      <a:headEnd len="sm" w="sm" type="none"/>
                      <a:tailEnd len="sm" w="sm" type="none"/>
                    </a:lnB>
                  </a:tcPr>
                </a:tc>
              </a:tr>
              <a:tr h="439425">
                <a:tc>
                  <a:txBody>
                    <a:bodyPr/>
                    <a:lstStyle/>
                    <a:p>
                      <a:pPr indent="0" lvl="0" marL="13970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Hoja de datos</a:t>
                      </a:r>
                      <a:endParaRPr sz="1600" u="none" cap="none" strike="noStrike">
                        <a:latin typeface="Calibri"/>
                        <a:ea typeface="Calibri"/>
                        <a:cs typeface="Calibri"/>
                        <a:sym typeface="Calibri"/>
                      </a:endParaRPr>
                    </a:p>
                  </a:txBody>
                  <a:tcPr marT="85100"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203200" marR="0" rtl="0" algn="l">
                        <a:lnSpc>
                          <a:spcPct val="113750"/>
                        </a:lnSpc>
                        <a:spcBef>
                          <a:spcPts val="0"/>
                        </a:spcBef>
                        <a:spcAft>
                          <a:spcPts val="0"/>
                        </a:spcAft>
                        <a:buClr>
                          <a:srgbClr val="000000"/>
                        </a:buClr>
                        <a:buSzPts val="1600"/>
                        <a:buFont typeface="Arial"/>
                        <a:buNone/>
                      </a:pPr>
                      <a:r>
                        <a:rPr lang="es" sz="1600" u="sng" cap="none" strike="noStrike">
                          <a:solidFill>
                            <a:srgbClr val="0461C1"/>
                          </a:solidFill>
                          <a:latin typeface="Calibri"/>
                          <a:ea typeface="Calibri"/>
                          <a:cs typeface="Calibri"/>
                          <a:sym typeface="Calibri"/>
                        </a:rPr>
                        <a:t>Hoja de datos de atmósfera integrada de 1 día</a:t>
                      </a:r>
                      <a:endParaRPr sz="16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375">
                <a:tc>
                  <a:txBody>
                    <a:bodyPr/>
                    <a:lstStyle/>
                    <a:p>
                      <a:pPr indent="0" lvl="0" marL="13970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Cuándo</a:t>
                      </a:r>
                      <a:endParaRPr sz="1600" u="none" cap="none" strike="noStrike">
                        <a:latin typeface="Calibri"/>
                        <a:ea typeface="Calibri"/>
                        <a:cs typeface="Calibri"/>
                        <a:sym typeface="Calibri"/>
                      </a:endParaRPr>
                    </a:p>
                  </a:txBody>
                  <a:tcPr marT="558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0" rtl="0" algn="l">
                        <a:lnSpc>
                          <a:spcPct val="115625"/>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Después de observar un episodio de lluvia</a:t>
                      </a:r>
                      <a:endParaRPr sz="16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6375">
                <a:tc>
                  <a:txBody>
                    <a:bodyPr/>
                    <a:lstStyle/>
                    <a:p>
                      <a:pPr indent="0" lvl="0" marL="13970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Dónde</a:t>
                      </a:r>
                      <a:endParaRPr sz="1600" u="none" cap="none" strike="noStrike">
                        <a:latin typeface="Calibri"/>
                        <a:ea typeface="Calibri"/>
                        <a:cs typeface="Calibri"/>
                        <a:sym typeface="Calibri"/>
                      </a:endParaRPr>
                    </a:p>
                  </a:txBody>
                  <a:tcPr marT="755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39700" marR="0" rtl="0" algn="l">
                        <a:lnSpc>
                          <a:spcPct val="119062"/>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Un buen sitio de observación</a:t>
                      </a:r>
                      <a:endParaRPr sz="1600" u="none" cap="none" strike="noStrike">
                        <a:latin typeface="Calibri"/>
                        <a:ea typeface="Calibri"/>
                        <a:cs typeface="Calibri"/>
                        <a:sym typeface="Calibri"/>
                      </a:endParaRPr>
                    </a:p>
                  </a:txBody>
                  <a:tcPr marT="16510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55975">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Times New Roman"/>
                        <a:ea typeface="Times New Roman"/>
                        <a:cs typeface="Times New Roman"/>
                        <a:sym typeface="Times New Roman"/>
                      </a:endParaRPr>
                    </a:p>
                    <a:p>
                      <a:pPr indent="0" lvl="0" marL="139700" marR="0" rtl="0" algn="l">
                        <a:lnSpc>
                          <a:spcPct val="100000"/>
                        </a:lnSpc>
                        <a:spcBef>
                          <a:spcPts val="0"/>
                        </a:spcBef>
                        <a:spcAft>
                          <a:spcPts val="0"/>
                        </a:spcAft>
                        <a:buClr>
                          <a:srgbClr val="000000"/>
                        </a:buClr>
                        <a:buSzPts val="1600"/>
                        <a:buFont typeface="Arial"/>
                        <a:buNone/>
                      </a:pPr>
                      <a:r>
                        <a:rPr b="1" i="1" lang="es" sz="1600" u="none" cap="none" strike="noStrike">
                          <a:latin typeface="Calibri"/>
                          <a:ea typeface="Calibri"/>
                          <a:cs typeface="Calibri"/>
                          <a:sym typeface="Calibri"/>
                        </a:rPr>
                        <a:t>Otros</a:t>
                      </a:r>
                      <a:endParaRPr sz="1600" u="none" cap="none" strike="noStrike">
                        <a:latin typeface="Calibri"/>
                        <a:ea typeface="Calibri"/>
                        <a:cs typeface="Calibri"/>
                        <a:sym typeface="Calibri"/>
                      </a:endParaRPr>
                    </a:p>
                  </a:txBody>
                  <a:tcPr marT="6222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49A0A1"/>
                      </a:solidFill>
                      <a:prstDash val="solid"/>
                      <a:round/>
                      <a:headEnd len="sm" w="sm" type="none"/>
                      <a:tailEnd len="sm" w="sm" type="none"/>
                    </a:lnB>
                  </a:tcPr>
                </a:tc>
                <a:tc>
                  <a:txBody>
                    <a:bodyPr/>
                    <a:lstStyle/>
                    <a:p>
                      <a:pPr indent="0" lvl="0" marL="139700" marR="406400" rtl="0" algn="l">
                        <a:lnSpc>
                          <a:spcPct val="115100"/>
                        </a:lnSpc>
                        <a:spcBef>
                          <a:spcPts val="0"/>
                        </a:spcBef>
                        <a:spcAft>
                          <a:spcPts val="0"/>
                        </a:spcAft>
                        <a:buClr>
                          <a:srgbClr val="000000"/>
                        </a:buClr>
                        <a:buSzPts val="1600"/>
                        <a:buFont typeface="Arial"/>
                        <a:buNone/>
                      </a:pPr>
                      <a:r>
                        <a:rPr lang="es" sz="1600" u="none" cap="none" strike="noStrike">
                          <a:latin typeface="Calibri"/>
                          <a:ea typeface="Calibri"/>
                          <a:cs typeface="Calibri"/>
                          <a:sym typeface="Calibri"/>
                        </a:rPr>
                        <a:t>Cuaderno de ciencias para la recolección de datos; computadora con conexión a internet para ingresar los datos</a:t>
                      </a:r>
                      <a:endParaRPr sz="1600" u="none" cap="none" strike="noStrike">
                        <a:latin typeface="Calibri"/>
                        <a:ea typeface="Calibri"/>
                        <a:cs typeface="Calibri"/>
                        <a:sym typeface="Calibri"/>
                      </a:endParaRPr>
                    </a:p>
                  </a:txBody>
                  <a:tcPr marT="190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49A0A1"/>
                      </a:solidFill>
                      <a:prstDash val="solid"/>
                      <a:round/>
                      <a:headEnd len="sm" w="sm" type="none"/>
                      <a:tailEnd len="sm" w="sm" type="none"/>
                    </a:lnB>
                  </a:tcPr>
                </a:tc>
              </a:tr>
            </a:tbl>
          </a:graphicData>
        </a:graphic>
      </p:graphicFrame>
      <p:pic>
        <p:nvPicPr>
          <p:cNvPr id="1086" name="Google Shape;1086;g2e2246deddd_1_982"/>
          <p:cNvPicPr preferRelativeResize="0"/>
          <p:nvPr/>
        </p:nvPicPr>
        <p:blipFill rotWithShape="1">
          <a:blip r:embed="rId4">
            <a:alphaModFix/>
          </a:blip>
          <a:srcRect b="0" l="0" r="0" t="1887"/>
          <a:stretch/>
        </p:blipFill>
        <p:spPr>
          <a:xfrm>
            <a:off x="8203301" y="2259497"/>
            <a:ext cx="2756042" cy="2492207"/>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e2246deddd_1_989"/>
          <p:cNvSpPr txBox="1"/>
          <p:nvPr>
            <p:ph type="title"/>
          </p:nvPr>
        </p:nvSpPr>
        <p:spPr>
          <a:xfrm>
            <a:off x="1015802" y="841900"/>
            <a:ext cx="9587700" cy="510300"/>
          </a:xfrm>
          <a:prstGeom prst="rect">
            <a:avLst/>
          </a:prstGeom>
          <a:noFill/>
          <a:ln>
            <a:noFill/>
          </a:ln>
        </p:spPr>
        <p:txBody>
          <a:bodyPr anchorCtr="0" anchor="ctr" bIns="0" lIns="0" spcFirstLastPara="1" rIns="0" wrap="square" tIns="11425">
            <a:spAutoFit/>
          </a:bodyPr>
          <a:lstStyle/>
          <a:p>
            <a:pPr indent="0" lvl="0" marL="16934" rtl="0" algn="ctr">
              <a:lnSpc>
                <a:spcPct val="90000"/>
              </a:lnSpc>
              <a:spcBef>
                <a:spcPts val="67"/>
              </a:spcBef>
              <a:spcAft>
                <a:spcPts val="0"/>
              </a:spcAft>
              <a:buSzPts val="9900"/>
              <a:buNone/>
            </a:pPr>
            <a:r>
              <a:rPr lang="es" sz="3600"/>
              <a:t>Medición de pH</a:t>
            </a:r>
            <a:endParaRPr sz="3600"/>
          </a:p>
        </p:txBody>
      </p:sp>
      <p:sp>
        <p:nvSpPr>
          <p:cNvPr id="1092" name="Google Shape;1092;g2e2246deddd_1_989"/>
          <p:cNvSpPr txBox="1"/>
          <p:nvPr/>
        </p:nvSpPr>
        <p:spPr>
          <a:xfrm>
            <a:off x="914200" y="1507317"/>
            <a:ext cx="7414500" cy="4661100"/>
          </a:xfrm>
          <a:prstGeom prst="rect">
            <a:avLst/>
          </a:prstGeom>
          <a:noFill/>
          <a:ln>
            <a:noFill/>
          </a:ln>
        </p:spPr>
        <p:txBody>
          <a:bodyPr anchorCtr="0" anchor="t" bIns="0" lIns="0" spcFirstLastPara="1" rIns="0" wrap="square" tIns="97150">
            <a:spAutoFit/>
          </a:bodyPr>
          <a:lstStyle/>
          <a:p>
            <a:pPr indent="0" lvl="0" marL="38102" marR="0" rtl="0" algn="just">
              <a:lnSpc>
                <a:spcPct val="100000"/>
              </a:lnSpc>
              <a:spcBef>
                <a:spcPts val="0"/>
              </a:spcBef>
              <a:spcAft>
                <a:spcPts val="0"/>
              </a:spcAft>
              <a:buNone/>
            </a:pPr>
            <a:r>
              <a:rPr b="1" i="0" lang="es" sz="2000" u="none" cap="none" strike="noStrike">
                <a:solidFill>
                  <a:srgbClr val="001F5F"/>
                </a:solidFill>
                <a:latin typeface="Calibri"/>
                <a:ea typeface="Calibri"/>
                <a:cs typeface="Calibri"/>
                <a:sym typeface="Calibri"/>
              </a:rPr>
              <a:t>Método 1: Tirilla de papel pH</a:t>
            </a:r>
            <a:endParaRPr b="0" i="0" sz="2000" u="none" cap="none" strike="noStrike">
              <a:solidFill>
                <a:srgbClr val="000000"/>
              </a:solidFill>
              <a:latin typeface="Calibri"/>
              <a:ea typeface="Calibri"/>
              <a:cs typeface="Calibri"/>
              <a:sym typeface="Calibri"/>
            </a:endParaRPr>
          </a:p>
          <a:p>
            <a:pPr indent="-165111" lvl="0" marL="304815" marR="0" rtl="0" algn="just">
              <a:lnSpc>
                <a:spcPct val="100000"/>
              </a:lnSpc>
              <a:spcBef>
                <a:spcPts val="533"/>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Póngase los guantes de látex.</a:t>
            </a:r>
            <a:endParaRPr b="0" i="0" sz="1600" u="none" cap="none" strike="noStrike">
              <a:solidFill>
                <a:srgbClr val="000000"/>
              </a:solidFill>
              <a:latin typeface="Calibri"/>
              <a:ea typeface="Calibri"/>
              <a:cs typeface="Calibri"/>
              <a:sym typeface="Calibri"/>
            </a:endParaRPr>
          </a:p>
          <a:p>
            <a:pPr indent="-165111" lvl="0" marL="304815" marR="8467" rtl="0" algn="just">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Espolvoree sal en uno de los círculos apropiados de su carta de sal. Si su muestra de lluvia es 40-50 ml, use el círculo de 5 mm.  Si su muestra es de 30 a 40 ml, entonces use el círculo de 4 mm.</a:t>
            </a:r>
            <a:endParaRPr b="0" i="0" sz="1600" u="none" cap="none" strike="noStrike">
              <a:solidFill>
                <a:srgbClr val="000000"/>
              </a:solidFill>
              <a:latin typeface="Calibri"/>
              <a:ea typeface="Calibri"/>
              <a:cs typeface="Calibri"/>
              <a:sym typeface="Calibri"/>
            </a:endParaRPr>
          </a:p>
          <a:p>
            <a:pPr indent="-165111" lvl="0" marL="304815" marR="8467" rtl="0" algn="just">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Rellene el círculo apropiado con una capa de sal. Remueva el exceso de sal de la carta.</a:t>
            </a:r>
            <a:endParaRPr b="0" i="0" sz="1600" u="none" cap="none" strike="noStrike">
              <a:solidFill>
                <a:srgbClr val="000000"/>
              </a:solidFill>
              <a:latin typeface="Calibri"/>
              <a:ea typeface="Calibri"/>
              <a:cs typeface="Calibri"/>
              <a:sym typeface="Calibri"/>
            </a:endParaRPr>
          </a:p>
          <a:p>
            <a:pPr indent="-165111" lvl="0" marL="304815" marR="0" rtl="0" algn="just">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Vierta la sal que cubre el círculo en su vaso de precipitados.</a:t>
            </a:r>
            <a:endParaRPr b="0" i="0" sz="1600" u="none" cap="none" strike="noStrike">
              <a:solidFill>
                <a:srgbClr val="000000"/>
              </a:solidFill>
              <a:latin typeface="Calibri"/>
              <a:ea typeface="Calibri"/>
              <a:cs typeface="Calibri"/>
              <a:sym typeface="Calibri"/>
            </a:endParaRPr>
          </a:p>
          <a:p>
            <a:pPr indent="-165111" lvl="0" marL="304815" marR="8467" rtl="0" algn="just">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Remueva el contenido del vaso de precipitados con el removedor hasta que la sal se disuelva.</a:t>
            </a:r>
            <a:endParaRPr b="0" i="0" sz="1600" u="none" cap="none" strike="noStrike">
              <a:solidFill>
                <a:srgbClr val="000000"/>
              </a:solidFill>
              <a:latin typeface="Calibri"/>
              <a:ea typeface="Calibri"/>
              <a:cs typeface="Calibri"/>
              <a:sym typeface="Calibri"/>
            </a:endParaRPr>
          </a:p>
          <a:p>
            <a:pPr indent="-165111" lvl="0" marL="304815" marR="0" rtl="0" algn="just">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Siga las instrucciones del papel de pH para medir el pH de la muestra. Registre el valor del pH en su Hoja de datos. </a:t>
            </a:r>
            <a:endParaRPr b="0" i="0" sz="1600" u="none" cap="none" strike="noStrike">
              <a:solidFill>
                <a:srgbClr val="000000"/>
              </a:solidFill>
              <a:latin typeface="Calibri"/>
              <a:ea typeface="Calibri"/>
              <a:cs typeface="Calibri"/>
              <a:sym typeface="Calibri"/>
            </a:endParaRPr>
          </a:p>
          <a:p>
            <a:pPr indent="-165111" lvl="0" marL="304815" marR="8467" rtl="0" algn="l">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Repita hasta tener 3 mediciones de pH con una nueva muestra o repita en la misma muestra 2 veces más.</a:t>
            </a:r>
            <a:endParaRPr b="0" i="0" sz="1600" u="none" cap="none" strike="noStrike">
              <a:solidFill>
                <a:srgbClr val="000000"/>
              </a:solidFill>
              <a:latin typeface="Calibri"/>
              <a:ea typeface="Calibri"/>
              <a:cs typeface="Calibri"/>
              <a:sym typeface="Calibri"/>
            </a:endParaRPr>
          </a:p>
          <a:p>
            <a:pPr indent="-165111" lvl="0" marL="304815" marR="0" rtl="0" algn="l">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Calcule el promedio de las 3 mediciones de pH y registre en su hoja de datos.</a:t>
            </a:r>
            <a:endParaRPr b="0" i="0" sz="1600" u="none" cap="none" strike="noStrike">
              <a:solidFill>
                <a:srgbClr val="000000"/>
              </a:solidFill>
              <a:latin typeface="Calibri"/>
              <a:ea typeface="Calibri"/>
              <a:cs typeface="Calibri"/>
              <a:sym typeface="Calibri"/>
            </a:endParaRPr>
          </a:p>
          <a:p>
            <a:pPr indent="-165111" lvl="0" marL="304815" marR="0" rtl="0" algn="l">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Verifique para asegurarse que cada medición está dentro de 1,0 unidad de pH del promedio.</a:t>
            </a:r>
            <a:endParaRPr b="0" i="0" sz="1600" u="none" cap="none" strike="noStrike">
              <a:solidFill>
                <a:srgbClr val="000000"/>
              </a:solidFill>
              <a:latin typeface="Calibri"/>
              <a:ea typeface="Calibri"/>
              <a:cs typeface="Calibri"/>
              <a:sym typeface="Calibri"/>
            </a:endParaRPr>
          </a:p>
          <a:p>
            <a:pPr indent="-165111" lvl="0" marL="304815" marR="0" rtl="0" algn="l">
              <a:lnSpc>
                <a:spcPct val="100000"/>
              </a:lnSpc>
              <a:spcBef>
                <a:spcPts val="0"/>
              </a:spcBef>
              <a:spcAft>
                <a:spcPts val="0"/>
              </a:spcAft>
              <a:buClr>
                <a:srgbClr val="000000"/>
              </a:buClr>
              <a:buSzPts val="1600"/>
              <a:buFont typeface="Calibri"/>
              <a:buAutoNum type="arabicPeriod"/>
            </a:pPr>
            <a:r>
              <a:rPr b="0" i="0" lang="es" sz="1600" u="none" cap="none" strike="noStrike">
                <a:solidFill>
                  <a:srgbClr val="000000"/>
                </a:solidFill>
                <a:latin typeface="Calibri"/>
                <a:ea typeface="Calibri"/>
                <a:cs typeface="Calibri"/>
                <a:sym typeface="Calibri"/>
              </a:rPr>
              <a:t>Descarte el papel de pH usado en un contenedor de residuos y enjuague el vaso de precipitados y jarra de la muestra con agua destilada.</a:t>
            </a:r>
            <a:endParaRPr b="0" i="0" sz="1600" u="none" cap="none" strike="noStrike">
              <a:solidFill>
                <a:srgbClr val="000000"/>
              </a:solidFill>
              <a:latin typeface="Calibri"/>
              <a:ea typeface="Calibri"/>
              <a:cs typeface="Calibri"/>
              <a:sym typeface="Calibri"/>
            </a:endParaRPr>
          </a:p>
        </p:txBody>
      </p:sp>
      <p:grpSp>
        <p:nvGrpSpPr>
          <p:cNvPr id="1093" name="Google Shape;1093;g2e2246deddd_1_989"/>
          <p:cNvGrpSpPr/>
          <p:nvPr/>
        </p:nvGrpSpPr>
        <p:grpSpPr>
          <a:xfrm>
            <a:off x="8431800" y="2350009"/>
            <a:ext cx="3048000" cy="2157984"/>
            <a:chOff x="8229600" y="2286000"/>
            <a:chExt cx="3048000" cy="2157984"/>
          </a:xfrm>
        </p:grpSpPr>
        <p:pic>
          <p:nvPicPr>
            <p:cNvPr id="1094" name="Google Shape;1094;g2e2246deddd_1_989"/>
            <p:cNvPicPr preferRelativeResize="0"/>
            <p:nvPr/>
          </p:nvPicPr>
          <p:blipFill rotWithShape="1">
            <a:blip r:embed="rId3">
              <a:alphaModFix/>
            </a:blip>
            <a:srcRect b="0" l="0" r="0" t="0"/>
            <a:stretch/>
          </p:blipFill>
          <p:spPr>
            <a:xfrm>
              <a:off x="8269223" y="2310383"/>
              <a:ext cx="2910839" cy="2039112"/>
            </a:xfrm>
            <a:prstGeom prst="rect">
              <a:avLst/>
            </a:prstGeom>
            <a:noFill/>
            <a:ln>
              <a:noFill/>
            </a:ln>
          </p:spPr>
        </p:pic>
        <p:pic>
          <p:nvPicPr>
            <p:cNvPr id="1095" name="Google Shape;1095;g2e2246deddd_1_989"/>
            <p:cNvPicPr preferRelativeResize="0"/>
            <p:nvPr/>
          </p:nvPicPr>
          <p:blipFill rotWithShape="1">
            <a:blip r:embed="rId4">
              <a:alphaModFix/>
            </a:blip>
            <a:srcRect b="0" l="0" r="0" t="0"/>
            <a:stretch/>
          </p:blipFill>
          <p:spPr>
            <a:xfrm>
              <a:off x="8229600" y="2286000"/>
              <a:ext cx="3048000" cy="2157984"/>
            </a:xfrm>
            <a:prstGeom prst="rect">
              <a:avLst/>
            </a:prstGeom>
            <a:noFill/>
            <a:ln>
              <a:noFill/>
            </a:ln>
          </p:spPr>
        </p:pic>
        <p:sp>
          <p:nvSpPr>
            <p:cNvPr id="1096" name="Google Shape;1096;g2e2246deddd_1_989"/>
            <p:cNvSpPr/>
            <p:nvPr/>
          </p:nvSpPr>
          <p:spPr>
            <a:xfrm>
              <a:off x="8269223" y="2325623"/>
              <a:ext cx="2914015" cy="2023745"/>
            </a:xfrm>
            <a:custGeom>
              <a:rect b="b" l="l" r="r" t="t"/>
              <a:pathLst>
                <a:path extrusionOk="0" h="2023745" w="2914015">
                  <a:moveTo>
                    <a:pt x="0" y="2023745"/>
                  </a:moveTo>
                  <a:lnTo>
                    <a:pt x="2913760" y="2023745"/>
                  </a:lnTo>
                  <a:lnTo>
                    <a:pt x="2913760" y="0"/>
                  </a:lnTo>
                  <a:lnTo>
                    <a:pt x="0" y="0"/>
                  </a:lnTo>
                  <a:lnTo>
                    <a:pt x="0" y="2023745"/>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e2246deddd_1_845"/>
          <p:cNvSpPr txBox="1"/>
          <p:nvPr>
            <p:ph type="title"/>
          </p:nvPr>
        </p:nvSpPr>
        <p:spPr>
          <a:xfrm>
            <a:off x="2953675" y="745925"/>
            <a:ext cx="6563700" cy="5109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lang="es" sz="3600"/>
              <a:t>Cómo se forman las nubes</a:t>
            </a:r>
            <a:endParaRPr sz="3600"/>
          </a:p>
        </p:txBody>
      </p:sp>
      <p:sp>
        <p:nvSpPr>
          <p:cNvPr id="526" name="Google Shape;526;g2e2246deddd_1_845"/>
          <p:cNvSpPr txBox="1"/>
          <p:nvPr/>
        </p:nvSpPr>
        <p:spPr>
          <a:xfrm>
            <a:off x="1165350" y="1491838"/>
            <a:ext cx="58209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900">
                <a:solidFill>
                  <a:schemeClr val="dk1"/>
                </a:solidFill>
                <a:uFill>
                  <a:noFill/>
                </a:uFill>
                <a:latin typeface="Calibri"/>
                <a:ea typeface="Calibri"/>
                <a:cs typeface="Calibri"/>
                <a:sym typeface="Calibri"/>
                <a:hlinkClick r:id="rId3">
                  <a:extLst>
                    <a:ext uri="{A12FA001-AC4F-418D-AE19-62706E023703}">
                      <ahyp:hlinkClr val="tx"/>
                    </a:ext>
                  </a:extLst>
                </a:hlinkClick>
              </a:rPr>
              <a:t>Los componentes básicos de las nubes son el agua y las partículas</a:t>
            </a:r>
            <a:r>
              <a:rPr lang="es" sz="1900">
                <a:solidFill>
                  <a:srgbClr val="333333"/>
                </a:solidFill>
                <a:latin typeface="Calibri"/>
                <a:ea typeface="Calibri"/>
                <a:cs typeface="Calibri"/>
                <a:sym typeface="Calibri"/>
              </a:rPr>
              <a:t> -de polvo, suciedad, humo o sal marina- conocidas como </a:t>
            </a:r>
            <a:r>
              <a:rPr b="1" lang="es" sz="1900">
                <a:solidFill>
                  <a:srgbClr val="333333"/>
                </a:solidFill>
                <a:latin typeface="Calibri"/>
                <a:ea typeface="Calibri"/>
                <a:cs typeface="Calibri"/>
                <a:sym typeface="Calibri"/>
              </a:rPr>
              <a:t>núcleos de condensación</a:t>
            </a:r>
            <a:r>
              <a:rPr lang="es" sz="1900">
                <a:solidFill>
                  <a:srgbClr val="333333"/>
                </a:solidFill>
                <a:latin typeface="Calibri"/>
                <a:ea typeface="Calibri"/>
                <a:cs typeface="Calibri"/>
                <a:sym typeface="Calibri"/>
              </a:rPr>
              <a:t> de las nubes </a:t>
            </a:r>
            <a:r>
              <a:rPr lang="es" sz="1900">
                <a:solidFill>
                  <a:schemeClr val="dk1"/>
                </a:solidFill>
                <a:latin typeface="Calibri"/>
                <a:ea typeface="Calibri"/>
                <a:cs typeface="Calibri"/>
                <a:sym typeface="Calibri"/>
              </a:rPr>
              <a:t>(CNN). </a:t>
            </a:r>
            <a:endParaRPr sz="1900">
              <a:solidFill>
                <a:srgbClr val="333333"/>
              </a:solidFill>
              <a:latin typeface="Calibri"/>
              <a:ea typeface="Calibri"/>
              <a:cs typeface="Calibri"/>
              <a:sym typeface="Calibri"/>
            </a:endParaRPr>
          </a:p>
          <a:p>
            <a:pPr indent="0" lvl="0" marL="0" rtl="0" algn="just">
              <a:spcBef>
                <a:spcPts val="0"/>
              </a:spcBef>
              <a:spcAft>
                <a:spcPts val="0"/>
              </a:spcAft>
              <a:buNone/>
            </a:pPr>
            <a:r>
              <a:rPr lang="es" sz="1900">
                <a:solidFill>
                  <a:srgbClr val="333333"/>
                </a:solidFill>
                <a:latin typeface="Calibri"/>
                <a:ea typeface="Calibri"/>
                <a:cs typeface="Calibri"/>
                <a:sym typeface="Calibri"/>
              </a:rPr>
              <a:t>Estos núcleos están por todas partes en la atmósfera. Atraen el vapor de agua y, a medida que ascienden, el vapor se condensa para formar agua líquida o hielo (en altitudes elevadas), lo que da lugar a la creación de diminutos glóbulos llamados </a:t>
            </a:r>
            <a:r>
              <a:rPr b="1" lang="es" sz="1900">
                <a:solidFill>
                  <a:srgbClr val="333333"/>
                </a:solidFill>
                <a:latin typeface="Calibri"/>
                <a:ea typeface="Calibri"/>
                <a:cs typeface="Calibri"/>
                <a:sym typeface="Calibri"/>
              </a:rPr>
              <a:t>gotas de nube</a:t>
            </a:r>
            <a:r>
              <a:rPr lang="es" sz="1900">
                <a:solidFill>
                  <a:srgbClr val="333333"/>
                </a:solidFill>
                <a:latin typeface="Calibri"/>
                <a:ea typeface="Calibri"/>
                <a:cs typeface="Calibri"/>
                <a:sym typeface="Calibri"/>
              </a:rPr>
              <a:t>. Mucho más pequeñas que las gotas de lluvia, las gotas de las nubes son extremadamente ligeras y se </a:t>
            </a:r>
            <a:r>
              <a:rPr lang="es" sz="1900">
                <a:solidFill>
                  <a:schemeClr val="dk1"/>
                </a:solidFill>
                <a:uFill>
                  <a:noFill/>
                </a:uFill>
                <a:latin typeface="Calibri"/>
                <a:ea typeface="Calibri"/>
                <a:cs typeface="Calibri"/>
                <a:sym typeface="Calibri"/>
                <a:hlinkClick r:id="rId4">
                  <a:extLst>
                    <a:ext uri="{A12FA001-AC4F-418D-AE19-62706E023703}">
                      <ahyp:hlinkClr val="tx"/>
                    </a:ext>
                  </a:extLst>
                </a:hlinkClick>
              </a:rPr>
              <a:t>acumulan mientras flotan</a:t>
            </a:r>
            <a:r>
              <a:rPr lang="es" sz="1900">
                <a:solidFill>
                  <a:srgbClr val="333333"/>
                </a:solidFill>
                <a:latin typeface="Calibri"/>
                <a:ea typeface="Calibri"/>
                <a:cs typeface="Calibri"/>
                <a:sym typeface="Calibri"/>
              </a:rPr>
              <a:t>, mezclándose con el aire para crear las </a:t>
            </a:r>
            <a:r>
              <a:rPr lang="es" sz="1900">
                <a:solidFill>
                  <a:schemeClr val="dk1"/>
                </a:solidFill>
                <a:uFill>
                  <a:noFill/>
                </a:uFill>
                <a:latin typeface="Calibri"/>
                <a:ea typeface="Calibri"/>
                <a:cs typeface="Calibri"/>
                <a:sym typeface="Calibri"/>
                <a:hlinkClick r:id="rId5">
                  <a:extLst>
                    <a:ext uri="{A12FA001-AC4F-418D-AE19-62706E023703}">
                      <ahyp:hlinkClr val="tx"/>
                    </a:ext>
                  </a:extLst>
                </a:hlinkClick>
              </a:rPr>
              <a:t>formaciones esponjosas que vemos suspendidas en el cielo</a:t>
            </a:r>
            <a:r>
              <a:rPr lang="es" sz="1900">
                <a:solidFill>
                  <a:srgbClr val="333333"/>
                </a:solidFill>
                <a:latin typeface="Calibri"/>
                <a:ea typeface="Calibri"/>
                <a:cs typeface="Calibri"/>
                <a:sym typeface="Calibri"/>
              </a:rPr>
              <a:t>. </a:t>
            </a:r>
            <a:endParaRPr sz="1800">
              <a:solidFill>
                <a:srgbClr val="333333"/>
              </a:solidFill>
              <a:latin typeface="Calibri"/>
              <a:ea typeface="Calibri"/>
              <a:cs typeface="Calibri"/>
              <a:sym typeface="Calibri"/>
            </a:endParaRPr>
          </a:p>
        </p:txBody>
      </p:sp>
      <p:grpSp>
        <p:nvGrpSpPr>
          <p:cNvPr id="527" name="Google Shape;527;g2e2246deddd_1_845"/>
          <p:cNvGrpSpPr/>
          <p:nvPr/>
        </p:nvGrpSpPr>
        <p:grpSpPr>
          <a:xfrm>
            <a:off x="7306507" y="1520760"/>
            <a:ext cx="3827724" cy="4221358"/>
            <a:chOff x="6553200" y="1322832"/>
            <a:chExt cx="4495800" cy="4876800"/>
          </a:xfrm>
        </p:grpSpPr>
        <p:pic>
          <p:nvPicPr>
            <p:cNvPr id="528" name="Google Shape;528;g2e2246deddd_1_845"/>
            <p:cNvPicPr preferRelativeResize="0"/>
            <p:nvPr/>
          </p:nvPicPr>
          <p:blipFill rotWithShape="1">
            <a:blip r:embed="rId6">
              <a:alphaModFix/>
            </a:blip>
            <a:srcRect b="0" l="0" r="0" t="0"/>
            <a:stretch/>
          </p:blipFill>
          <p:spPr>
            <a:xfrm>
              <a:off x="6553200" y="1322832"/>
              <a:ext cx="4495800" cy="4876800"/>
            </a:xfrm>
            <a:prstGeom prst="rect">
              <a:avLst/>
            </a:prstGeom>
            <a:noFill/>
            <a:ln>
              <a:noFill/>
            </a:ln>
          </p:spPr>
        </p:pic>
        <p:sp>
          <p:nvSpPr>
            <p:cNvPr id="529" name="Google Shape;529;g2e2246deddd_1_845"/>
            <p:cNvSpPr/>
            <p:nvPr/>
          </p:nvSpPr>
          <p:spPr>
            <a:xfrm>
              <a:off x="6589776" y="1350200"/>
              <a:ext cx="4358640" cy="4754880"/>
            </a:xfrm>
            <a:custGeom>
              <a:rect b="b" l="l" r="r" t="t"/>
              <a:pathLst>
                <a:path extrusionOk="0" h="4754880" w="4358640">
                  <a:moveTo>
                    <a:pt x="0" y="4754372"/>
                  </a:moveTo>
                  <a:lnTo>
                    <a:pt x="4358385" y="4754372"/>
                  </a:lnTo>
                  <a:lnTo>
                    <a:pt x="4358385" y="0"/>
                  </a:lnTo>
                  <a:lnTo>
                    <a:pt x="0" y="0"/>
                  </a:lnTo>
                  <a:lnTo>
                    <a:pt x="0" y="4754372"/>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30" name="Google Shape;530;g2e2246deddd_1_845"/>
            <p:cNvPicPr preferRelativeResize="0"/>
            <p:nvPr/>
          </p:nvPicPr>
          <p:blipFill rotWithShape="1">
            <a:blip r:embed="rId7">
              <a:alphaModFix/>
            </a:blip>
            <a:srcRect b="0" l="0" r="0" t="0"/>
            <a:stretch/>
          </p:blipFill>
          <p:spPr>
            <a:xfrm>
              <a:off x="6614160" y="1411224"/>
              <a:ext cx="4245863" cy="4672584"/>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g2e2246deddd_1_998"/>
          <p:cNvSpPr txBox="1"/>
          <p:nvPr/>
        </p:nvSpPr>
        <p:spPr>
          <a:xfrm>
            <a:off x="1142800" y="1366364"/>
            <a:ext cx="3080800" cy="497562"/>
          </a:xfrm>
          <a:prstGeom prst="rect">
            <a:avLst/>
          </a:prstGeom>
          <a:noFill/>
          <a:ln>
            <a:noFill/>
          </a:ln>
        </p:spPr>
        <p:txBody>
          <a:bodyPr anchorCtr="0" anchor="t" bIns="0" lIns="0" spcFirstLastPara="1" rIns="0" wrap="square" tIns="187950">
            <a:spAutoFit/>
          </a:bodyPr>
          <a:lstStyle/>
          <a:p>
            <a:pPr indent="0" lvl="0" marL="0" marR="0" rtl="0" algn="l">
              <a:lnSpc>
                <a:spcPct val="100000"/>
              </a:lnSpc>
              <a:spcBef>
                <a:spcPts val="0"/>
              </a:spcBef>
              <a:spcAft>
                <a:spcPts val="0"/>
              </a:spcAft>
              <a:buNone/>
            </a:pPr>
            <a:r>
              <a:rPr b="1" i="0" lang="es" sz="2000" u="none" cap="none" strike="noStrike">
                <a:solidFill>
                  <a:srgbClr val="001F5F"/>
                </a:solidFill>
                <a:latin typeface="Calibri"/>
                <a:ea typeface="Calibri"/>
                <a:cs typeface="Calibri"/>
                <a:sym typeface="Calibri"/>
              </a:rPr>
              <a:t>Método 2: pH metro</a:t>
            </a:r>
            <a:endParaRPr b="0" i="0" sz="1600" u="none" cap="none" strike="noStrike">
              <a:solidFill>
                <a:srgbClr val="000000"/>
              </a:solidFill>
              <a:latin typeface="Calibri"/>
              <a:ea typeface="Calibri"/>
              <a:cs typeface="Calibri"/>
              <a:sym typeface="Calibri"/>
            </a:endParaRPr>
          </a:p>
        </p:txBody>
      </p:sp>
      <p:sp>
        <p:nvSpPr>
          <p:cNvPr id="1102" name="Google Shape;1102;g2e2246deddd_1_998"/>
          <p:cNvSpPr txBox="1"/>
          <p:nvPr/>
        </p:nvSpPr>
        <p:spPr>
          <a:xfrm>
            <a:off x="1066800" y="2113100"/>
            <a:ext cx="8138100" cy="3338100"/>
          </a:xfrm>
          <a:prstGeom prst="rect">
            <a:avLst/>
          </a:prstGeom>
          <a:noFill/>
          <a:ln>
            <a:noFill/>
          </a:ln>
        </p:spPr>
        <p:txBody>
          <a:bodyPr anchorCtr="0" anchor="t" bIns="0" lIns="0" spcFirstLastPara="1" rIns="0" wrap="square" tIns="13325">
            <a:spAutoFit/>
          </a:bodyPr>
          <a:lstStyle/>
          <a:p>
            <a:pPr indent="-209562" lvl="0" marL="304815" marR="0"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Calibrar el pHmetro.</a:t>
            </a:r>
            <a:endParaRPr b="0" i="0" sz="1800" u="none" cap="none" strike="noStrike">
              <a:solidFill>
                <a:srgbClr val="000000"/>
              </a:solidFill>
              <a:latin typeface="Calibri"/>
              <a:ea typeface="Calibri"/>
              <a:cs typeface="Calibri"/>
              <a:sym typeface="Calibri"/>
            </a:endParaRPr>
          </a:p>
          <a:p>
            <a:pPr indent="-209562" lvl="0" marL="304815" marR="0"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Enjuagar perfectamente el electrodo con agua destilada.</a:t>
            </a:r>
            <a:endParaRPr b="0" i="0" sz="1800" u="none" cap="none" strike="noStrike">
              <a:solidFill>
                <a:srgbClr val="000000"/>
              </a:solidFill>
              <a:latin typeface="Calibri"/>
              <a:ea typeface="Calibri"/>
              <a:cs typeface="Calibri"/>
              <a:sym typeface="Calibri"/>
            </a:endParaRPr>
          </a:p>
          <a:p>
            <a:pPr indent="-209562" lvl="0" marL="304815" marR="0"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Colocar sal de acuerdo a las instrucciones anteriores</a:t>
            </a:r>
            <a:endParaRPr b="0" i="0" sz="1800" u="none" cap="none" strike="noStrike">
              <a:solidFill>
                <a:srgbClr val="000000"/>
              </a:solidFill>
              <a:latin typeface="Calibri"/>
              <a:ea typeface="Calibri"/>
              <a:cs typeface="Calibri"/>
              <a:sym typeface="Calibri"/>
            </a:endParaRPr>
          </a:p>
          <a:p>
            <a:pPr indent="-209562" lvl="0" marL="304815" marR="8467"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Seguir las instrucciones del pHmetro para medir el pH de la muestra y anotar la medición en la Hoja de datos.</a:t>
            </a:r>
            <a:endParaRPr b="0" i="0" sz="1800" u="none" cap="none" strike="noStrike">
              <a:solidFill>
                <a:srgbClr val="000000"/>
              </a:solidFill>
              <a:latin typeface="Calibri"/>
              <a:ea typeface="Calibri"/>
              <a:cs typeface="Calibri"/>
              <a:sym typeface="Calibri"/>
            </a:endParaRPr>
          </a:p>
          <a:p>
            <a:pPr indent="-209562" lvl="0" marL="304815" marR="8467"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Si sobran al menos 30 ml de lluvia en el recipiente con la muestra, repetir los pasos - Si no, repetir el paso 9. Continuar hasta lograr 3 mediciones de pH.</a:t>
            </a:r>
            <a:endParaRPr b="0" i="0" sz="1800" u="none" cap="none" strike="noStrike">
              <a:solidFill>
                <a:srgbClr val="000000"/>
              </a:solidFill>
              <a:latin typeface="Calibri"/>
              <a:ea typeface="Calibri"/>
              <a:cs typeface="Calibri"/>
              <a:sym typeface="Calibri"/>
            </a:endParaRPr>
          </a:p>
          <a:p>
            <a:pPr indent="-209562" lvl="0" marL="304815" marR="0"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Calcule el promedio de las 3 mediciones de pH y anótelas en la Hoja de datos.</a:t>
            </a:r>
            <a:endParaRPr b="0" i="0" sz="1800" u="none" cap="none" strike="noStrike">
              <a:solidFill>
                <a:srgbClr val="000000"/>
              </a:solidFill>
              <a:latin typeface="Calibri"/>
              <a:ea typeface="Calibri"/>
              <a:cs typeface="Calibri"/>
              <a:sym typeface="Calibri"/>
            </a:endParaRPr>
          </a:p>
          <a:p>
            <a:pPr indent="-209562" lvl="0" marL="304815" marR="8467"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Asegúrese de que cada medición varía menos de 0,2 unidades con respecto al promedio de pH. Si no están en este rango, entonces repita las mediciones.</a:t>
            </a:r>
            <a:endParaRPr b="0" i="0" sz="1800" u="none" cap="none" strike="noStrike">
              <a:solidFill>
                <a:srgbClr val="000000"/>
              </a:solidFill>
              <a:latin typeface="Calibri"/>
              <a:ea typeface="Calibri"/>
              <a:cs typeface="Calibri"/>
              <a:sym typeface="Calibri"/>
            </a:endParaRPr>
          </a:p>
          <a:p>
            <a:pPr indent="-209562" lvl="0" marL="304815" marR="8467" rtl="0" algn="just">
              <a:lnSpc>
                <a:spcPct val="100000"/>
              </a:lnSpc>
              <a:spcBef>
                <a:spcPts val="0"/>
              </a:spcBef>
              <a:spcAft>
                <a:spcPts val="0"/>
              </a:spcAft>
              <a:buClr>
                <a:srgbClr val="000000"/>
              </a:buClr>
              <a:buSzPts val="1800"/>
              <a:buFont typeface="Calibri"/>
              <a:buAutoNum type="arabicPeriod"/>
            </a:pPr>
            <a:r>
              <a:rPr b="0" i="0" lang="es" sz="1800" u="none" cap="none" strike="noStrike">
                <a:solidFill>
                  <a:srgbClr val="000000"/>
                </a:solidFill>
                <a:latin typeface="Calibri"/>
                <a:ea typeface="Calibri"/>
                <a:cs typeface="Calibri"/>
                <a:sym typeface="Calibri"/>
              </a:rPr>
              <a:t>Enjuagar los vasos de precipitados y el vaso de muestra tres veces con agua destilada.</a:t>
            </a:r>
            <a:endParaRPr b="0" i="0" sz="1800" u="none" cap="none" strike="noStrike">
              <a:solidFill>
                <a:srgbClr val="000000"/>
              </a:solidFill>
              <a:latin typeface="Calibri"/>
              <a:ea typeface="Calibri"/>
              <a:cs typeface="Calibri"/>
              <a:sym typeface="Calibri"/>
            </a:endParaRPr>
          </a:p>
        </p:txBody>
      </p:sp>
      <p:sp>
        <p:nvSpPr>
          <p:cNvPr id="1103" name="Google Shape;1103;g2e2246deddd_1_998"/>
          <p:cNvSpPr txBox="1"/>
          <p:nvPr>
            <p:ph type="title"/>
          </p:nvPr>
        </p:nvSpPr>
        <p:spPr>
          <a:xfrm>
            <a:off x="1416195" y="923750"/>
            <a:ext cx="9359700" cy="510300"/>
          </a:xfrm>
          <a:prstGeom prst="rect">
            <a:avLst/>
          </a:prstGeom>
          <a:noFill/>
          <a:ln>
            <a:noFill/>
          </a:ln>
        </p:spPr>
        <p:txBody>
          <a:bodyPr anchorCtr="0" anchor="ctr" bIns="0" lIns="0" spcFirstLastPara="1" rIns="0" wrap="square" tIns="11425">
            <a:spAutoFit/>
          </a:bodyPr>
          <a:lstStyle/>
          <a:p>
            <a:pPr indent="0" lvl="0" marL="16934" rtl="0" algn="ctr">
              <a:lnSpc>
                <a:spcPct val="90000"/>
              </a:lnSpc>
              <a:spcBef>
                <a:spcPts val="67"/>
              </a:spcBef>
              <a:spcAft>
                <a:spcPts val="0"/>
              </a:spcAft>
              <a:buSzPts val="9900"/>
              <a:buNone/>
            </a:pPr>
            <a:r>
              <a:rPr lang="es" sz="3600"/>
              <a:t>Medición de pH</a:t>
            </a:r>
            <a:endParaRPr sz="3600"/>
          </a:p>
        </p:txBody>
      </p:sp>
      <p:sp>
        <p:nvSpPr>
          <p:cNvPr id="1104" name="Google Shape;1104;g2e2246deddd_1_998"/>
          <p:cNvSpPr txBox="1"/>
          <p:nvPr/>
        </p:nvSpPr>
        <p:spPr>
          <a:xfrm>
            <a:off x="9543400" y="5207884"/>
            <a:ext cx="1970000" cy="657875"/>
          </a:xfrm>
          <a:prstGeom prst="rect">
            <a:avLst/>
          </a:prstGeom>
          <a:noFill/>
          <a:ln>
            <a:noFill/>
          </a:ln>
        </p:spPr>
        <p:txBody>
          <a:bodyPr anchorCtr="0" anchor="t" bIns="0" lIns="0" spcFirstLastPara="1" rIns="0" wrap="square" tIns="11425">
            <a:spAutoFit/>
          </a:bodyPr>
          <a:lstStyle/>
          <a:p>
            <a:pPr indent="0" lvl="0" marL="16934" marR="8467" rtl="0" algn="l">
              <a:lnSpc>
                <a:spcPct val="100000"/>
              </a:lnSpc>
              <a:spcBef>
                <a:spcPts val="0"/>
              </a:spcBef>
              <a:spcAft>
                <a:spcPts val="0"/>
              </a:spcAft>
              <a:buNone/>
            </a:pPr>
            <a:r>
              <a:rPr b="1" i="0" lang="es" sz="1400" u="none" cap="none" strike="noStrike">
                <a:solidFill>
                  <a:srgbClr val="000000"/>
                </a:solidFill>
                <a:latin typeface="Calibri"/>
                <a:ea typeface="Calibri"/>
                <a:cs typeface="Calibri"/>
                <a:sym typeface="Calibri"/>
              </a:rPr>
              <a:t>Nota: Se debe tener al menos 30 ml de muestra para medir el pH.</a:t>
            </a:r>
            <a:endParaRPr b="0" i="0" sz="1400" u="none" cap="none" strike="noStrike">
              <a:solidFill>
                <a:srgbClr val="000000"/>
              </a:solidFill>
              <a:latin typeface="Calibri"/>
              <a:ea typeface="Calibri"/>
              <a:cs typeface="Calibri"/>
              <a:sym typeface="Calibri"/>
            </a:endParaRPr>
          </a:p>
        </p:txBody>
      </p:sp>
      <p:pic>
        <p:nvPicPr>
          <p:cNvPr id="1105" name="Google Shape;1105;g2e2246deddd_1_998"/>
          <p:cNvPicPr preferRelativeResize="0"/>
          <p:nvPr/>
        </p:nvPicPr>
        <p:blipFill rotWithShape="1">
          <a:blip r:embed="rId3">
            <a:alphaModFix/>
          </a:blip>
          <a:srcRect b="0" l="0" r="0" t="0"/>
          <a:stretch/>
        </p:blipFill>
        <p:spPr>
          <a:xfrm>
            <a:off x="10058400" y="1563624"/>
            <a:ext cx="1066800" cy="34655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pic>
        <p:nvPicPr>
          <p:cNvPr descr="La humedad relativa del aire interior y su efecto sobre las personas" id="1110" name="Google Shape;1110;g2e2246deddd_1_1006"/>
          <p:cNvPicPr preferRelativeResize="0"/>
          <p:nvPr/>
        </p:nvPicPr>
        <p:blipFill rotWithShape="1">
          <a:blip r:embed="rId3">
            <a:alphaModFix/>
          </a:blip>
          <a:srcRect b="9732" l="0" r="1" t="29674"/>
          <a:stretch/>
        </p:blipFill>
        <p:spPr>
          <a:xfrm>
            <a:off x="0" y="-129746"/>
            <a:ext cx="12192000" cy="7117492"/>
          </a:xfrm>
          <a:prstGeom prst="rect">
            <a:avLst/>
          </a:prstGeom>
          <a:solidFill>
            <a:srgbClr val="FFFFFF"/>
          </a:solidFill>
          <a:ln>
            <a:noFill/>
          </a:ln>
        </p:spPr>
      </p:pic>
      <p:sp>
        <p:nvSpPr>
          <p:cNvPr id="1111" name="Google Shape;1111;g2e2246deddd_1_1006"/>
          <p:cNvSpPr txBox="1"/>
          <p:nvPr>
            <p:ph type="title"/>
          </p:nvPr>
        </p:nvSpPr>
        <p:spPr>
          <a:xfrm>
            <a:off x="2547249" y="3815700"/>
            <a:ext cx="9207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b="1" lang="es" sz="4800">
                <a:solidFill>
                  <a:schemeClr val="lt1"/>
                </a:solidFill>
              </a:rPr>
              <a:t>Humedad Relativa</a:t>
            </a:r>
            <a:endParaRPr sz="4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2e2246deddd_1_1011"/>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En el aire, tenemos una cantidad de aire seco y otra parte de vapor de agua</a:t>
            </a:r>
            <a:endParaRPr sz="3600"/>
          </a:p>
        </p:txBody>
      </p:sp>
      <p:sp>
        <p:nvSpPr>
          <p:cNvPr id="1117" name="Google Shape;1117;g2e2246deddd_1_1011"/>
          <p:cNvSpPr txBox="1"/>
          <p:nvPr>
            <p:ph idx="1" type="body"/>
          </p:nvPr>
        </p:nvSpPr>
        <p:spPr>
          <a:xfrm>
            <a:off x="724929" y="2341103"/>
            <a:ext cx="11051060" cy="1551275"/>
          </a:xfrm>
          <a:prstGeom prst="rect">
            <a:avLst/>
          </a:prstGeom>
          <a:noFill/>
          <a:ln>
            <a:noFill/>
          </a:ln>
        </p:spPr>
        <p:txBody>
          <a:bodyPr anchorCtr="0" anchor="t" bIns="45700" lIns="91425" spcFirstLastPara="1" rIns="91425" wrap="square" tIns="45700">
            <a:normAutofit/>
          </a:bodyPr>
          <a:lstStyle/>
          <a:p>
            <a:pPr indent="0" lvl="0" marL="50800" rtl="0" algn="just">
              <a:lnSpc>
                <a:spcPct val="90000"/>
              </a:lnSpc>
              <a:spcBef>
                <a:spcPts val="1000"/>
              </a:spcBef>
              <a:spcAft>
                <a:spcPts val="0"/>
              </a:spcAft>
              <a:buSzPts val="2800"/>
              <a:buNone/>
            </a:pPr>
            <a:r>
              <a:rPr lang="es"/>
              <a:t>El vapor de agua que hay en el aire depende de la presión y de la temperatura </a:t>
            </a:r>
            <a:endParaRPr/>
          </a:p>
        </p:txBody>
      </p:sp>
      <p:sp>
        <p:nvSpPr>
          <p:cNvPr descr="Con qué instrumento se mide la presión del aire?" id="1118" name="Google Shape;1118;g2e2246deddd_1_1011"/>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119" name="Google Shape;1119;g2e2246deddd_1_1011"/>
          <p:cNvPicPr preferRelativeResize="0"/>
          <p:nvPr/>
        </p:nvPicPr>
        <p:blipFill rotWithShape="1">
          <a:blip r:embed="rId3">
            <a:alphaModFix/>
          </a:blip>
          <a:srcRect b="0" l="0" r="0" t="0"/>
          <a:stretch/>
        </p:blipFill>
        <p:spPr>
          <a:xfrm>
            <a:off x="3570584" y="3276600"/>
            <a:ext cx="2181485" cy="2518719"/>
          </a:xfrm>
          <a:prstGeom prst="rect">
            <a:avLst/>
          </a:prstGeom>
          <a:noFill/>
          <a:ln>
            <a:noFill/>
          </a:ln>
        </p:spPr>
      </p:pic>
      <p:pic>
        <p:nvPicPr>
          <p:cNvPr descr="Understanding Temperature: Definition and Properties" id="1120" name="Google Shape;1120;g2e2246deddd_1_1011"/>
          <p:cNvPicPr preferRelativeResize="0"/>
          <p:nvPr/>
        </p:nvPicPr>
        <p:blipFill rotWithShape="1">
          <a:blip r:embed="rId4">
            <a:alphaModFix/>
          </a:blip>
          <a:srcRect b="0" l="0" r="0" t="0"/>
          <a:stretch/>
        </p:blipFill>
        <p:spPr>
          <a:xfrm>
            <a:off x="6705602" y="3429000"/>
            <a:ext cx="2995564" cy="2518719"/>
          </a:xfrm>
          <a:prstGeom prst="rect">
            <a:avLst/>
          </a:prstGeom>
          <a:noFill/>
          <a:ln>
            <a:noFill/>
          </a:ln>
        </p:spPr>
      </p:pic>
      <p:pic>
        <p:nvPicPr>
          <p:cNvPr descr="Presión atmosférica - Wikipedia, la enciclopedia libre" id="1121" name="Google Shape;1121;g2e2246deddd_1_1011"/>
          <p:cNvPicPr preferRelativeResize="0"/>
          <p:nvPr/>
        </p:nvPicPr>
        <p:blipFill rotWithShape="1">
          <a:blip r:embed="rId5">
            <a:alphaModFix/>
          </a:blip>
          <a:srcRect b="0" l="0" r="0" t="0"/>
          <a:stretch/>
        </p:blipFill>
        <p:spPr>
          <a:xfrm>
            <a:off x="1856600" y="4127156"/>
            <a:ext cx="1308789" cy="126860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g2e2246deddd_1_1020"/>
          <p:cNvSpPr/>
          <p:nvPr/>
        </p:nvSpPr>
        <p:spPr>
          <a:xfrm>
            <a:off x="963825" y="841630"/>
            <a:ext cx="10700951" cy="768237"/>
          </a:xfrm>
          <a:prstGeom prst="rect">
            <a:avLst/>
          </a:prstGeom>
          <a:gradFill>
            <a:gsLst>
              <a:gs pos="0">
                <a:srgbClr val="FF6816"/>
              </a:gs>
              <a:gs pos="100000">
                <a:srgbClr val="FFA076"/>
              </a:gs>
            </a:gsLst>
            <a:lin ang="16200000" scaled="0"/>
          </a:gradFill>
          <a:ln cap="flat" cmpd="sng" w="9525">
            <a:solidFill>
              <a:srgbClr val="E76C2B"/>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 sz="2400" u="none" cap="none" strike="noStrike">
                <a:solidFill>
                  <a:schemeClr val="dk1"/>
                </a:solidFill>
                <a:latin typeface="Calibri"/>
                <a:ea typeface="Calibri"/>
                <a:cs typeface="Calibri"/>
                <a:sym typeface="Calibri"/>
              </a:rPr>
              <a:t>El aire caliente puede contender más vapor de agua que el aire frío </a:t>
            </a:r>
            <a:endParaRPr sz="2400">
              <a:latin typeface="Calibri"/>
              <a:ea typeface="Calibri"/>
              <a:cs typeface="Calibri"/>
              <a:sym typeface="Calibri"/>
            </a:endParaRPr>
          </a:p>
        </p:txBody>
      </p:sp>
      <p:sp>
        <p:nvSpPr>
          <p:cNvPr id="1127" name="Google Shape;1127;g2e2246deddd_1_1020"/>
          <p:cNvSpPr txBox="1"/>
          <p:nvPr/>
        </p:nvSpPr>
        <p:spPr>
          <a:xfrm>
            <a:off x="3722474" y="5134232"/>
            <a:ext cx="60980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800" u="none" cap="none" strike="noStrike">
                <a:solidFill>
                  <a:srgbClr val="000000"/>
                </a:solidFill>
                <a:highlight>
                  <a:srgbClr val="FFFF00"/>
                </a:highlight>
                <a:latin typeface="Calibri"/>
                <a:ea typeface="Calibri"/>
                <a:cs typeface="Calibri"/>
                <a:sym typeface="Calibri"/>
              </a:rPr>
              <a:t>A mayor temperatura, menor humedad relativa.</a:t>
            </a:r>
            <a:endParaRPr b="1" i="0" sz="1800" u="none" cap="none" strike="noStrike">
              <a:solidFill>
                <a:srgbClr val="000000"/>
              </a:solidFill>
              <a:highlight>
                <a:srgbClr val="FFFF00"/>
              </a:highlight>
              <a:latin typeface="Calibri"/>
              <a:ea typeface="Calibri"/>
              <a:cs typeface="Calibri"/>
              <a:sym typeface="Calibri"/>
            </a:endParaRPr>
          </a:p>
        </p:txBody>
      </p:sp>
      <p:sp>
        <p:nvSpPr>
          <p:cNvPr id="1128" name="Google Shape;1128;g2e2246deddd_1_1020"/>
          <p:cNvSpPr txBox="1"/>
          <p:nvPr/>
        </p:nvSpPr>
        <p:spPr>
          <a:xfrm>
            <a:off x="1146088" y="4280941"/>
            <a:ext cx="10336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1800" u="none" cap="none" strike="noStrike">
                <a:solidFill>
                  <a:srgbClr val="000000"/>
                </a:solidFill>
                <a:latin typeface="Calibri"/>
                <a:ea typeface="Calibri"/>
                <a:cs typeface="Calibri"/>
                <a:sym typeface="Calibri"/>
              </a:rPr>
              <a:t>Si la cantidad de vapor de agua en el aire permanece constante y la temperatura aumenta, la humedad relativa disminuirá.</a:t>
            </a:r>
            <a:endParaRPr i="0" sz="1800" u="none" cap="none" strike="noStrike">
              <a:solidFill>
                <a:srgbClr val="000000"/>
              </a:solidFill>
              <a:latin typeface="Calibri"/>
              <a:ea typeface="Calibri"/>
              <a:cs typeface="Calibri"/>
              <a:sym typeface="Calibri"/>
            </a:endParaRPr>
          </a:p>
        </p:txBody>
      </p:sp>
      <p:pic>
        <p:nvPicPr>
          <p:cNvPr descr="Humedad relativa y salud. Cómo afecta la humedad a la salud" id="1129" name="Google Shape;1129;g2e2246deddd_1_1020"/>
          <p:cNvPicPr preferRelativeResize="0"/>
          <p:nvPr/>
        </p:nvPicPr>
        <p:blipFill rotWithShape="1">
          <a:blip r:embed="rId3">
            <a:alphaModFix/>
          </a:blip>
          <a:srcRect b="0" l="0" r="0" t="0"/>
          <a:stretch/>
        </p:blipFill>
        <p:spPr>
          <a:xfrm>
            <a:off x="3931811" y="1851294"/>
            <a:ext cx="4764978" cy="222268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g2e2246deddd_1_1027"/>
          <p:cNvSpPr/>
          <p:nvPr/>
        </p:nvSpPr>
        <p:spPr>
          <a:xfrm>
            <a:off x="2614675" y="955000"/>
            <a:ext cx="7782300" cy="716700"/>
          </a:xfrm>
          <a:prstGeom prst="rect">
            <a:avLst/>
          </a:prstGeom>
          <a:solidFill>
            <a:schemeClr val="accent4"/>
          </a:solidFill>
          <a:ln cap="flat" cmpd="sng" w="25400">
            <a:solidFill>
              <a:srgbClr val="0642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 sz="3000" u="none" cap="none" strike="noStrike">
                <a:solidFill>
                  <a:schemeClr val="lt1"/>
                </a:solidFill>
                <a:latin typeface="Calibri"/>
                <a:ea typeface="Calibri"/>
                <a:cs typeface="Calibri"/>
                <a:sym typeface="Calibri"/>
              </a:rPr>
              <a:t>A mayor presión, menor humedad relativa</a:t>
            </a:r>
            <a:endParaRPr b="1" i="0" sz="3000" u="none" cap="none" strike="noStrike">
              <a:solidFill>
                <a:schemeClr val="lt1"/>
              </a:solidFill>
              <a:latin typeface="Calibri"/>
              <a:ea typeface="Calibri"/>
              <a:cs typeface="Calibri"/>
              <a:sym typeface="Calibri"/>
            </a:endParaRPr>
          </a:p>
        </p:txBody>
      </p:sp>
      <p:sp>
        <p:nvSpPr>
          <p:cNvPr id="1135" name="Google Shape;1135;g2e2246deddd_1_1027"/>
          <p:cNvSpPr txBox="1"/>
          <p:nvPr/>
        </p:nvSpPr>
        <p:spPr>
          <a:xfrm>
            <a:off x="1890583" y="4959464"/>
            <a:ext cx="923049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2000" u="none" cap="none" strike="noStrike">
                <a:solidFill>
                  <a:srgbClr val="000000"/>
                </a:solidFill>
                <a:latin typeface="Calibri"/>
                <a:ea typeface="Calibri"/>
                <a:cs typeface="Calibri"/>
                <a:sym typeface="Calibri"/>
              </a:rPr>
              <a:t>El aire a mayor presión puede contener más vapor de agua antes de saturarse. Por lo que a medida que la presión disminuye el aire se vuelve más seco</a:t>
            </a:r>
            <a:endParaRPr i="0" sz="2000" u="none" cap="none" strike="noStrike">
              <a:solidFill>
                <a:srgbClr val="000000"/>
              </a:solidFill>
              <a:latin typeface="Calibri"/>
              <a:ea typeface="Calibri"/>
              <a:cs typeface="Calibri"/>
              <a:sym typeface="Calibri"/>
            </a:endParaRPr>
          </a:p>
        </p:txBody>
      </p:sp>
      <p:pic>
        <p:nvPicPr>
          <p:cNvPr descr="3. La presión atmosférica · GitBook" id="1136" name="Google Shape;1136;g2e2246deddd_1_1027"/>
          <p:cNvPicPr preferRelativeResize="0"/>
          <p:nvPr/>
        </p:nvPicPr>
        <p:blipFill rotWithShape="1">
          <a:blip r:embed="rId3">
            <a:alphaModFix/>
          </a:blip>
          <a:srcRect b="0" l="0" r="0" t="0"/>
          <a:stretch/>
        </p:blipFill>
        <p:spPr>
          <a:xfrm>
            <a:off x="4938711" y="1898536"/>
            <a:ext cx="2659022" cy="283410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g2e2246deddd_1_1033"/>
          <p:cNvSpPr txBox="1"/>
          <p:nvPr>
            <p:ph type="title"/>
          </p:nvPr>
        </p:nvSpPr>
        <p:spPr>
          <a:xfrm>
            <a:off x="636319" y="1262675"/>
            <a:ext cx="10919362"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b="0" lang="es" sz="2800"/>
              <a:t>Humedad relativa: Medida de la cantidad de vapor de agua que hay en el aire en relación con la cantidad máxima de vapor de agua  que el aire podría contender a una temperatura y </a:t>
            </a:r>
            <a:r>
              <a:rPr b="0" lang="es" sz="2800"/>
              <a:t>presión</a:t>
            </a:r>
            <a:r>
              <a:rPr b="0" lang="es" sz="2800"/>
              <a:t> determinada. Se </a:t>
            </a:r>
            <a:r>
              <a:rPr b="0" lang="es" sz="2800"/>
              <a:t>expresa</a:t>
            </a:r>
            <a:r>
              <a:rPr b="0" lang="es" sz="2800"/>
              <a:t> en porcentaje</a:t>
            </a:r>
            <a:endParaRPr b="0" sz="2800"/>
          </a:p>
        </p:txBody>
      </p:sp>
      <p:sp>
        <p:nvSpPr>
          <p:cNvPr id="1142" name="Google Shape;1142;g2e2246deddd_1_1033"/>
          <p:cNvSpPr/>
          <p:nvPr/>
        </p:nvSpPr>
        <p:spPr>
          <a:xfrm>
            <a:off x="827900" y="4441900"/>
            <a:ext cx="10498200" cy="822300"/>
          </a:xfrm>
          <a:prstGeom prst="rect">
            <a:avLst/>
          </a:prstGeom>
          <a:solidFill>
            <a:schemeClr val="accent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s" sz="2000" u="none" cap="none" strike="noStrike">
                <a:solidFill>
                  <a:schemeClr val="lt1"/>
                </a:solidFill>
                <a:latin typeface="Calibri"/>
                <a:ea typeface="Calibri"/>
                <a:cs typeface="Calibri"/>
                <a:sym typeface="Calibri"/>
              </a:rPr>
              <a:t>0% indica que el aire está muy seco </a:t>
            </a:r>
            <a:endParaRPr>
              <a:latin typeface="Calibri"/>
              <a:ea typeface="Calibri"/>
              <a:cs typeface="Calibri"/>
              <a:sym typeface="Calibri"/>
            </a:endParaRPr>
          </a:p>
          <a:p>
            <a:pPr indent="0" lvl="0" marL="0" marR="0" rtl="0" algn="ctr">
              <a:lnSpc>
                <a:spcPct val="100000"/>
              </a:lnSpc>
              <a:spcBef>
                <a:spcPts val="0"/>
              </a:spcBef>
              <a:spcAft>
                <a:spcPts val="0"/>
              </a:spcAft>
              <a:buNone/>
            </a:pPr>
            <a:r>
              <a:rPr i="0" lang="es" sz="2000" u="none" cap="none" strike="noStrike">
                <a:solidFill>
                  <a:schemeClr val="lt1"/>
                </a:solidFill>
                <a:latin typeface="Calibri"/>
                <a:ea typeface="Calibri"/>
                <a:cs typeface="Calibri"/>
                <a:sym typeface="Calibri"/>
              </a:rPr>
              <a:t>100% indica que el aire está saturado de vapor de agua y en el punto de rocío</a:t>
            </a:r>
            <a:endParaRPr i="0" sz="2000" u="none" cap="none" strike="noStrike">
              <a:solidFill>
                <a:schemeClr val="lt1"/>
              </a:solidFill>
              <a:latin typeface="Calibri"/>
              <a:ea typeface="Calibri"/>
              <a:cs typeface="Calibri"/>
              <a:sym typeface="Calibri"/>
            </a:endParaRPr>
          </a:p>
        </p:txBody>
      </p:sp>
      <p:sp>
        <p:nvSpPr>
          <p:cNvPr id="1143" name="Google Shape;1143;g2e2246deddd_1_1033"/>
          <p:cNvSpPr txBox="1"/>
          <p:nvPr/>
        </p:nvSpPr>
        <p:spPr>
          <a:xfrm>
            <a:off x="827900" y="3244325"/>
            <a:ext cx="983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800" u="none" cap="none" strike="noStrike">
                <a:solidFill>
                  <a:schemeClr val="dk1"/>
                </a:solidFill>
                <a:latin typeface="Calibri"/>
                <a:ea typeface="Calibri"/>
                <a:cs typeface="Calibri"/>
                <a:sym typeface="Calibri"/>
              </a:rPr>
              <a:t>Humedad relativa = (Presión parcial de vapor de agua / Presión de vapor de saturación) * 100%</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2e2246deddd_1_1039"/>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Humedad media, baja y alta: </a:t>
            </a:r>
            <a:br>
              <a:rPr lang="es"/>
            </a:br>
            <a:r>
              <a:rPr b="0" lang="es" sz="2800"/>
              <a:t>Confort, salud y conservación de alimentos </a:t>
            </a:r>
            <a:endParaRPr b="0"/>
          </a:p>
        </p:txBody>
      </p:sp>
      <p:pic>
        <p:nvPicPr>
          <p:cNvPr descr="Cómo medir la humedad relativa del ambiente interior" id="1149" name="Google Shape;1149;g2e2246deddd_1_1039"/>
          <p:cNvPicPr preferRelativeResize="0"/>
          <p:nvPr/>
        </p:nvPicPr>
        <p:blipFill rotWithShape="1">
          <a:blip r:embed="rId3">
            <a:alphaModFix/>
          </a:blip>
          <a:srcRect b="0" l="0" r="0" t="0"/>
          <a:stretch/>
        </p:blipFill>
        <p:spPr>
          <a:xfrm>
            <a:off x="2524123" y="2171988"/>
            <a:ext cx="7143750" cy="39052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2e2246deddd_1_1045"/>
          <p:cNvSpPr txBox="1"/>
          <p:nvPr>
            <p:ph type="title"/>
          </p:nvPr>
        </p:nvSpPr>
        <p:spPr>
          <a:xfrm>
            <a:off x="636325" y="780754"/>
            <a:ext cx="10919400" cy="849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Rocío</a:t>
            </a:r>
            <a:endParaRPr sz="3600"/>
          </a:p>
        </p:txBody>
      </p:sp>
      <p:sp>
        <p:nvSpPr>
          <p:cNvPr id="1155" name="Google Shape;1155;g2e2246deddd_1_1045"/>
          <p:cNvSpPr txBox="1"/>
          <p:nvPr>
            <p:ph idx="1" type="body"/>
          </p:nvPr>
        </p:nvSpPr>
        <p:spPr>
          <a:xfrm>
            <a:off x="636320" y="2006600"/>
            <a:ext cx="5949831" cy="4070638"/>
          </a:xfrm>
          <a:prstGeom prst="rect">
            <a:avLst/>
          </a:prstGeom>
          <a:noFill/>
          <a:ln>
            <a:noFill/>
          </a:ln>
        </p:spPr>
        <p:txBody>
          <a:bodyPr anchorCtr="0" anchor="t" bIns="45700" lIns="91425" spcFirstLastPara="1" rIns="91425" wrap="square" tIns="45700">
            <a:normAutofit lnSpcReduction="20000"/>
          </a:bodyPr>
          <a:lstStyle/>
          <a:p>
            <a:pPr indent="-406400" lvl="0" marL="457200" rtl="0" algn="just">
              <a:lnSpc>
                <a:spcPct val="90000"/>
              </a:lnSpc>
              <a:spcBef>
                <a:spcPts val="1000"/>
              </a:spcBef>
              <a:spcAft>
                <a:spcPts val="0"/>
              </a:spcAft>
              <a:buSzPts val="2800"/>
              <a:buFont typeface="Calibri"/>
              <a:buChar char="•"/>
            </a:pPr>
            <a:r>
              <a:rPr i="0" lang="es" sz="2400">
                <a:solidFill>
                  <a:srgbClr val="000000"/>
                </a:solidFill>
              </a:rPr>
              <a:t>El punto de rocío es la temperatura a la cual el aire queda saturado por enfriamiento sin adición de vapor de agua y a presión constante (proceso isobárico). </a:t>
            </a:r>
            <a:endParaRPr/>
          </a:p>
          <a:p>
            <a:pPr indent="0" lvl="0" marL="50800" rtl="0" algn="just">
              <a:lnSpc>
                <a:spcPct val="90000"/>
              </a:lnSpc>
              <a:spcBef>
                <a:spcPts val="1000"/>
              </a:spcBef>
              <a:spcAft>
                <a:spcPts val="0"/>
              </a:spcAft>
              <a:buSzPts val="2800"/>
              <a:buNone/>
            </a:pPr>
            <a:r>
              <a:t/>
            </a:r>
            <a:endParaRPr sz="2400">
              <a:solidFill>
                <a:srgbClr val="000000"/>
              </a:solidFill>
            </a:endParaRPr>
          </a:p>
          <a:p>
            <a:pPr indent="-406400" lvl="0" marL="457200" rtl="0" algn="just">
              <a:lnSpc>
                <a:spcPct val="90000"/>
              </a:lnSpc>
              <a:spcBef>
                <a:spcPts val="1000"/>
              </a:spcBef>
              <a:spcAft>
                <a:spcPts val="0"/>
              </a:spcAft>
              <a:buSzPts val="2800"/>
              <a:buFont typeface="Calibri"/>
              <a:buChar char="•"/>
            </a:pPr>
            <a:r>
              <a:rPr i="0" lang="es" sz="2400">
                <a:solidFill>
                  <a:srgbClr val="000000"/>
                </a:solidFill>
              </a:rPr>
              <a:t>Cualquier disminución posterior de temperatura (enfriamiento) produce condensación, así se forma el rocío, la neblina, niebla y la precipitaci</a:t>
            </a:r>
            <a:r>
              <a:rPr lang="es" sz="2400">
                <a:solidFill>
                  <a:srgbClr val="000000"/>
                </a:solidFill>
              </a:rPr>
              <a:t>ón</a:t>
            </a:r>
            <a:r>
              <a:rPr i="0" lang="es" sz="2400">
                <a:solidFill>
                  <a:srgbClr val="000000"/>
                </a:solidFill>
              </a:rPr>
              <a:t>. La temperatura se mantiene por encima de 0</a:t>
            </a:r>
            <a:r>
              <a:rPr lang="es" sz="2400">
                <a:solidFill>
                  <a:srgbClr val="000000"/>
                </a:solidFill>
              </a:rPr>
              <a:t>°</a:t>
            </a:r>
            <a:r>
              <a:rPr i="0" lang="es" sz="2400">
                <a:solidFill>
                  <a:srgbClr val="000000"/>
                </a:solidFill>
              </a:rPr>
              <a:t> C</a:t>
            </a:r>
            <a:endParaRPr/>
          </a:p>
          <a:p>
            <a:pPr indent="-228600" lvl="0" marL="457200" rtl="0" algn="just">
              <a:lnSpc>
                <a:spcPct val="90000"/>
              </a:lnSpc>
              <a:spcBef>
                <a:spcPts val="1000"/>
              </a:spcBef>
              <a:spcAft>
                <a:spcPts val="0"/>
              </a:spcAft>
              <a:buSzPts val="2800"/>
              <a:buNone/>
            </a:pPr>
            <a:r>
              <a:t/>
            </a:r>
            <a:endParaRPr sz="2400"/>
          </a:p>
        </p:txBody>
      </p:sp>
      <p:pic>
        <p:nvPicPr>
          <p:cNvPr descr="20 Hermosas Fotografías del Rocío Matinal que Te Inspirarán" id="1156" name="Google Shape;1156;g2e2246deddd_1_1045"/>
          <p:cNvPicPr preferRelativeResize="0"/>
          <p:nvPr/>
        </p:nvPicPr>
        <p:blipFill rotWithShape="1">
          <a:blip r:embed="rId3">
            <a:alphaModFix/>
          </a:blip>
          <a:srcRect b="0" l="0" r="0" t="0"/>
          <a:stretch/>
        </p:blipFill>
        <p:spPr>
          <a:xfrm>
            <a:off x="7622396" y="2045077"/>
            <a:ext cx="3075648" cy="2046704"/>
          </a:xfrm>
          <a:prstGeom prst="rect">
            <a:avLst/>
          </a:prstGeom>
          <a:noFill/>
          <a:ln>
            <a:noFill/>
          </a:ln>
        </p:spPr>
      </p:pic>
      <p:pic>
        <p:nvPicPr>
          <p:cNvPr descr="La neblina matutina continuará en zonas costeras, según estimaciones de  Senamhi - Infobae" id="1157" name="Google Shape;1157;g2e2246deddd_1_1045"/>
          <p:cNvPicPr preferRelativeResize="0"/>
          <p:nvPr/>
        </p:nvPicPr>
        <p:blipFill rotWithShape="1">
          <a:blip r:embed="rId4">
            <a:alphaModFix/>
          </a:blip>
          <a:srcRect b="0" l="0" r="0" t="0"/>
          <a:stretch/>
        </p:blipFill>
        <p:spPr>
          <a:xfrm>
            <a:off x="7723128" y="4363253"/>
            <a:ext cx="2974916" cy="1695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g2e2246deddd_1_1052"/>
          <p:cNvSpPr txBox="1"/>
          <p:nvPr>
            <p:ph type="title"/>
          </p:nvPr>
        </p:nvSpPr>
        <p:spPr>
          <a:xfrm>
            <a:off x="636325" y="780755"/>
            <a:ext cx="10919400" cy="81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Escarcha</a:t>
            </a:r>
            <a:endParaRPr sz="3600"/>
          </a:p>
        </p:txBody>
      </p:sp>
      <p:sp>
        <p:nvSpPr>
          <p:cNvPr id="1163" name="Google Shape;1163;g2e2246deddd_1_1052"/>
          <p:cNvSpPr txBox="1"/>
          <p:nvPr>
            <p:ph idx="1" type="body"/>
          </p:nvPr>
        </p:nvSpPr>
        <p:spPr>
          <a:xfrm>
            <a:off x="636319" y="1908617"/>
            <a:ext cx="7111368" cy="4070638"/>
          </a:xfrm>
          <a:prstGeom prst="rect">
            <a:avLst/>
          </a:prstGeom>
          <a:noFill/>
          <a:ln>
            <a:noFill/>
          </a:ln>
        </p:spPr>
        <p:txBody>
          <a:bodyPr anchorCtr="0" anchor="t" bIns="45700" lIns="91425" spcFirstLastPara="1" rIns="91425" wrap="square" tIns="45700">
            <a:normAutofit/>
          </a:bodyPr>
          <a:lstStyle/>
          <a:p>
            <a:pPr indent="-406400" lvl="0" marL="457200" rtl="0" algn="just">
              <a:lnSpc>
                <a:spcPct val="90000"/>
              </a:lnSpc>
              <a:spcBef>
                <a:spcPts val="1000"/>
              </a:spcBef>
              <a:spcAft>
                <a:spcPts val="0"/>
              </a:spcAft>
              <a:buSzPts val="2800"/>
              <a:buChar char="•"/>
            </a:pPr>
            <a:r>
              <a:rPr lang="es"/>
              <a:t>Se forma cuando la temperatura del aire desciende por debajo de 0°C, es decir, cuando hay heladas.</a:t>
            </a:r>
            <a:endParaRPr/>
          </a:p>
          <a:p>
            <a:pPr indent="0" lvl="0" marL="50800" rtl="0" algn="l">
              <a:lnSpc>
                <a:spcPct val="90000"/>
              </a:lnSpc>
              <a:spcBef>
                <a:spcPts val="1000"/>
              </a:spcBef>
              <a:spcAft>
                <a:spcPts val="0"/>
              </a:spcAft>
              <a:buSzPts val="2800"/>
              <a:buNone/>
            </a:pPr>
            <a:r>
              <a:t/>
            </a:r>
            <a:endParaRPr/>
          </a:p>
          <a:p>
            <a:pPr indent="-406400" lvl="0" marL="457200" rtl="0" algn="just">
              <a:lnSpc>
                <a:spcPct val="90000"/>
              </a:lnSpc>
              <a:spcBef>
                <a:spcPts val="1000"/>
              </a:spcBef>
              <a:spcAft>
                <a:spcPts val="0"/>
              </a:spcAft>
              <a:buSzPts val="2800"/>
              <a:buChar char="•"/>
            </a:pPr>
            <a:r>
              <a:rPr lang="es"/>
              <a:t>El vapor de agua en el aire se sublima inversamente y convierte directamente en cristales de hielo, depositándose sobre las mismas superficies frías que el rocío.</a:t>
            </a:r>
            <a:endParaRPr/>
          </a:p>
        </p:txBody>
      </p:sp>
      <p:pic>
        <p:nvPicPr>
          <p:cNvPr descr="ESCARCHA: SUBLIMACIÓN INVERSA – Barracuda" id="1164" name="Google Shape;1164;g2e2246deddd_1_1052"/>
          <p:cNvPicPr preferRelativeResize="0"/>
          <p:nvPr/>
        </p:nvPicPr>
        <p:blipFill rotWithShape="1">
          <a:blip r:embed="rId3">
            <a:alphaModFix/>
          </a:blip>
          <a:srcRect b="0" l="0" r="0" t="0"/>
          <a:stretch/>
        </p:blipFill>
        <p:spPr>
          <a:xfrm>
            <a:off x="8014295" y="2780528"/>
            <a:ext cx="3274778" cy="232681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grpSp>
        <p:nvGrpSpPr>
          <p:cNvPr id="1169" name="Google Shape;1169;g2e2246deddd_1_1058"/>
          <p:cNvGrpSpPr/>
          <p:nvPr/>
        </p:nvGrpSpPr>
        <p:grpSpPr>
          <a:xfrm>
            <a:off x="4390390" y="2276032"/>
            <a:ext cx="3410712" cy="2677668"/>
            <a:chOff x="8084819" y="2278379"/>
            <a:chExt cx="3410712" cy="2677668"/>
          </a:xfrm>
        </p:grpSpPr>
        <p:pic>
          <p:nvPicPr>
            <p:cNvPr id="1170" name="Google Shape;1170;g2e2246deddd_1_1058"/>
            <p:cNvPicPr preferRelativeResize="0"/>
            <p:nvPr/>
          </p:nvPicPr>
          <p:blipFill rotWithShape="1">
            <a:blip r:embed="rId3">
              <a:alphaModFix/>
            </a:blip>
            <a:srcRect b="0" l="0" r="0" t="0"/>
            <a:stretch/>
          </p:blipFill>
          <p:spPr>
            <a:xfrm>
              <a:off x="8119871" y="2316479"/>
              <a:ext cx="3291839" cy="2558796"/>
            </a:xfrm>
            <a:prstGeom prst="rect">
              <a:avLst/>
            </a:prstGeom>
            <a:noFill/>
            <a:ln>
              <a:noFill/>
            </a:ln>
          </p:spPr>
        </p:pic>
        <p:pic>
          <p:nvPicPr>
            <p:cNvPr id="1171" name="Google Shape;1171;g2e2246deddd_1_1058"/>
            <p:cNvPicPr preferRelativeResize="0"/>
            <p:nvPr/>
          </p:nvPicPr>
          <p:blipFill rotWithShape="1">
            <a:blip r:embed="rId4">
              <a:alphaModFix/>
            </a:blip>
            <a:srcRect b="0" l="0" r="0" t="0"/>
            <a:stretch/>
          </p:blipFill>
          <p:spPr>
            <a:xfrm>
              <a:off x="8084819" y="2278379"/>
              <a:ext cx="3410712" cy="2677668"/>
            </a:xfrm>
            <a:prstGeom prst="rect">
              <a:avLst/>
            </a:prstGeom>
            <a:noFill/>
            <a:ln>
              <a:noFill/>
            </a:ln>
          </p:spPr>
        </p:pic>
        <p:sp>
          <p:nvSpPr>
            <p:cNvPr id="1172" name="Google Shape;1172;g2e2246deddd_1_1058"/>
            <p:cNvSpPr/>
            <p:nvPr/>
          </p:nvSpPr>
          <p:spPr>
            <a:xfrm>
              <a:off x="8120633" y="2312669"/>
              <a:ext cx="3293745" cy="2563495"/>
            </a:xfrm>
            <a:custGeom>
              <a:rect b="b" l="l" r="r" t="t"/>
              <a:pathLst>
                <a:path extrusionOk="0" h="2563495" w="3293745">
                  <a:moveTo>
                    <a:pt x="0" y="2562986"/>
                  </a:moveTo>
                  <a:lnTo>
                    <a:pt x="3293364" y="2562986"/>
                  </a:lnTo>
                  <a:lnTo>
                    <a:pt x="3293364" y="0"/>
                  </a:lnTo>
                  <a:lnTo>
                    <a:pt x="0" y="0"/>
                  </a:lnTo>
                  <a:lnTo>
                    <a:pt x="0" y="2562986"/>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173" name="Google Shape;1173;g2e2246deddd_1_1058"/>
          <p:cNvSpPr txBox="1"/>
          <p:nvPr>
            <p:ph type="title"/>
          </p:nvPr>
        </p:nvSpPr>
        <p:spPr>
          <a:xfrm>
            <a:off x="636319" y="950462"/>
            <a:ext cx="109194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s" sz="2400">
                <a:latin typeface="Calibri"/>
                <a:ea typeface="Calibri"/>
                <a:cs typeface="Calibri"/>
                <a:sym typeface="Calibri"/>
              </a:rPr>
              <a:t>Tomar mediciones de HR nos ayuda a entender cuán rápidamente  se moverá el agua de la superficie de la tierra a la atmósfera y luego  de regreso a la tierra</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grpSp>
        <p:nvGrpSpPr>
          <p:cNvPr id="535" name="Google Shape;535;g20e09f5c262_0_3"/>
          <p:cNvGrpSpPr/>
          <p:nvPr/>
        </p:nvGrpSpPr>
        <p:grpSpPr>
          <a:xfrm>
            <a:off x="1066771" y="907018"/>
            <a:ext cx="4420555" cy="4482267"/>
            <a:chOff x="838200" y="762000"/>
            <a:chExt cx="4468367" cy="4876800"/>
          </a:xfrm>
        </p:grpSpPr>
        <p:pic>
          <p:nvPicPr>
            <p:cNvPr id="536" name="Google Shape;536;g20e09f5c262_0_3"/>
            <p:cNvPicPr preferRelativeResize="0"/>
            <p:nvPr/>
          </p:nvPicPr>
          <p:blipFill rotWithShape="1">
            <a:blip r:embed="rId3">
              <a:alphaModFix/>
            </a:blip>
            <a:srcRect b="0" l="0" r="0" t="0"/>
            <a:stretch/>
          </p:blipFill>
          <p:spPr>
            <a:xfrm>
              <a:off x="838200" y="762000"/>
              <a:ext cx="2407920" cy="2633472"/>
            </a:xfrm>
            <a:prstGeom prst="rect">
              <a:avLst/>
            </a:prstGeom>
            <a:noFill/>
            <a:ln>
              <a:noFill/>
            </a:ln>
          </p:spPr>
        </p:pic>
        <p:pic>
          <p:nvPicPr>
            <p:cNvPr id="537" name="Google Shape;537;g20e09f5c262_0_3"/>
            <p:cNvPicPr preferRelativeResize="0"/>
            <p:nvPr/>
          </p:nvPicPr>
          <p:blipFill rotWithShape="1">
            <a:blip r:embed="rId4">
              <a:alphaModFix/>
            </a:blip>
            <a:srcRect b="0" l="0" r="0" t="0"/>
            <a:stretch/>
          </p:blipFill>
          <p:spPr>
            <a:xfrm>
              <a:off x="2886455" y="2999232"/>
              <a:ext cx="2420112" cy="2639568"/>
            </a:xfrm>
            <a:prstGeom prst="rect">
              <a:avLst/>
            </a:prstGeom>
            <a:noFill/>
            <a:ln>
              <a:noFill/>
            </a:ln>
          </p:spPr>
        </p:pic>
      </p:grpSp>
      <p:sp>
        <p:nvSpPr>
          <p:cNvPr id="538" name="Google Shape;538;g20e09f5c262_0_3"/>
          <p:cNvSpPr txBox="1"/>
          <p:nvPr/>
        </p:nvSpPr>
        <p:spPr>
          <a:xfrm>
            <a:off x="1234847" y="3415411"/>
            <a:ext cx="960900" cy="319500"/>
          </a:xfrm>
          <a:prstGeom prst="rect">
            <a:avLst/>
          </a:prstGeom>
          <a:noFill/>
          <a:ln>
            <a:noFill/>
          </a:ln>
        </p:spPr>
        <p:txBody>
          <a:bodyPr anchorCtr="0" anchor="t" bIns="0" lIns="0" spcFirstLastPara="1" rIns="0" wrap="square" tIns="11425">
            <a:spAutoFit/>
          </a:bodyPr>
          <a:lstStyle/>
          <a:p>
            <a:pPr indent="0" lvl="0" marL="12701" marR="0" rtl="0" algn="l">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Aire seco</a:t>
            </a:r>
            <a:endParaRPr b="0" i="0" sz="2000" u="none" cap="none" strike="noStrike">
              <a:solidFill>
                <a:srgbClr val="000000"/>
              </a:solidFill>
              <a:latin typeface="Calibri"/>
              <a:ea typeface="Calibri"/>
              <a:cs typeface="Calibri"/>
              <a:sym typeface="Calibri"/>
            </a:endParaRPr>
          </a:p>
        </p:txBody>
      </p:sp>
      <p:sp>
        <p:nvSpPr>
          <p:cNvPr id="539" name="Google Shape;539;g20e09f5c262_0_3"/>
          <p:cNvSpPr txBox="1"/>
          <p:nvPr>
            <p:ph type="title"/>
          </p:nvPr>
        </p:nvSpPr>
        <p:spPr>
          <a:xfrm>
            <a:off x="5247400" y="907025"/>
            <a:ext cx="5727900" cy="10095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lang="es" sz="3600"/>
              <a:t>Las nubes nos ayudan a predecir el tiempo</a:t>
            </a:r>
            <a:endParaRPr sz="3600"/>
          </a:p>
        </p:txBody>
      </p:sp>
      <p:sp>
        <p:nvSpPr>
          <p:cNvPr id="540" name="Google Shape;540;g20e09f5c262_0_3"/>
          <p:cNvSpPr txBox="1"/>
          <p:nvPr/>
        </p:nvSpPr>
        <p:spPr>
          <a:xfrm>
            <a:off x="6176650" y="2050237"/>
            <a:ext cx="4836300" cy="1029900"/>
          </a:xfrm>
          <a:prstGeom prst="rect">
            <a:avLst/>
          </a:prstGeom>
          <a:noFill/>
          <a:ln>
            <a:noFill/>
          </a:ln>
        </p:spPr>
        <p:txBody>
          <a:bodyPr anchorCtr="0" anchor="t" bIns="0" lIns="0" spcFirstLastPara="1" rIns="0" wrap="square" tIns="13950">
            <a:spAutoFit/>
          </a:bodyPr>
          <a:lstStyle/>
          <a:p>
            <a:pPr indent="0" lvl="0" marL="12701" marR="5080" rtl="0" algn="just">
              <a:lnSpc>
                <a:spcPct val="100000"/>
              </a:lnSpc>
              <a:spcBef>
                <a:spcPts val="0"/>
              </a:spcBef>
              <a:spcAft>
                <a:spcPts val="0"/>
              </a:spcAft>
              <a:buNone/>
            </a:pPr>
            <a:r>
              <a:rPr i="0" lang="es" sz="2200" u="none" cap="none" strike="noStrike">
                <a:solidFill>
                  <a:srgbClr val="000000"/>
                </a:solidFill>
                <a:latin typeface="Calibri"/>
                <a:ea typeface="Calibri"/>
                <a:cs typeface="Calibri"/>
                <a:sym typeface="Calibri"/>
              </a:rPr>
              <a:t>Las nubes también nos cuentan  sobre la temperatura del aire, el agua</a:t>
            </a:r>
            <a:r>
              <a:rPr lang="es" sz="2200">
                <a:latin typeface="Calibri"/>
                <a:ea typeface="Calibri"/>
                <a:cs typeface="Calibri"/>
                <a:sym typeface="Calibri"/>
              </a:rPr>
              <a:t> </a:t>
            </a:r>
            <a:r>
              <a:rPr i="0" lang="es" sz="2200" u="none" cap="none" strike="noStrike">
                <a:solidFill>
                  <a:srgbClr val="000000"/>
                </a:solidFill>
                <a:latin typeface="Calibri"/>
                <a:ea typeface="Calibri"/>
                <a:cs typeface="Calibri"/>
                <a:sym typeface="Calibri"/>
              </a:rPr>
              <a:t>y el viento en el cielo.</a:t>
            </a:r>
            <a:endParaRPr i="0" sz="2200" u="none" cap="none" strike="noStrike">
              <a:solidFill>
                <a:srgbClr val="000000"/>
              </a:solidFill>
              <a:latin typeface="Calibri"/>
              <a:ea typeface="Calibri"/>
              <a:cs typeface="Calibri"/>
              <a:sym typeface="Calibri"/>
            </a:endParaRPr>
          </a:p>
        </p:txBody>
      </p:sp>
      <p:sp>
        <p:nvSpPr>
          <p:cNvPr id="541" name="Google Shape;541;g20e09f5c262_0_3"/>
          <p:cNvSpPr txBox="1"/>
          <p:nvPr/>
        </p:nvSpPr>
        <p:spPr>
          <a:xfrm>
            <a:off x="6176650" y="3213549"/>
            <a:ext cx="4836900" cy="691500"/>
          </a:xfrm>
          <a:prstGeom prst="rect">
            <a:avLst/>
          </a:prstGeom>
          <a:noFill/>
          <a:ln>
            <a:noFill/>
          </a:ln>
        </p:spPr>
        <p:txBody>
          <a:bodyPr anchorCtr="0" anchor="t" bIns="0" lIns="0" spcFirstLastPara="1" rIns="0" wrap="square" tIns="13950">
            <a:spAutoFit/>
          </a:bodyPr>
          <a:lstStyle/>
          <a:p>
            <a:pPr indent="0" lvl="0" marL="12701" marR="0" rtl="0" algn="l">
              <a:lnSpc>
                <a:spcPct val="100000"/>
              </a:lnSpc>
              <a:spcBef>
                <a:spcPts val="0"/>
              </a:spcBef>
              <a:spcAft>
                <a:spcPts val="0"/>
              </a:spcAft>
              <a:buNone/>
            </a:pPr>
            <a:r>
              <a:rPr i="0" lang="es" sz="2200" u="none" cap="none" strike="noStrike">
                <a:solidFill>
                  <a:srgbClr val="000000"/>
                </a:solidFill>
                <a:latin typeface="Calibri"/>
                <a:ea typeface="Calibri"/>
                <a:cs typeface="Calibri"/>
                <a:sym typeface="Calibri"/>
              </a:rPr>
              <a:t>Durante el día, un cielo	nuboso hará más</a:t>
            </a:r>
            <a:endParaRPr i="0" sz="2200" u="none" cap="none" strike="noStrike">
              <a:solidFill>
                <a:srgbClr val="000000"/>
              </a:solidFill>
              <a:latin typeface="Calibri"/>
              <a:ea typeface="Calibri"/>
              <a:cs typeface="Calibri"/>
              <a:sym typeface="Calibri"/>
            </a:endParaRPr>
          </a:p>
          <a:p>
            <a:pPr indent="0" lvl="0" marL="12701" marR="0" rtl="0" algn="l">
              <a:lnSpc>
                <a:spcPct val="100000"/>
              </a:lnSpc>
              <a:spcBef>
                <a:spcPts val="0"/>
              </a:spcBef>
              <a:spcAft>
                <a:spcPts val="0"/>
              </a:spcAft>
              <a:buNone/>
            </a:pPr>
            <a:r>
              <a:rPr i="0" lang="es" sz="2200" u="none" cap="none" strike="noStrike">
                <a:solidFill>
                  <a:srgbClr val="000000"/>
                </a:solidFill>
                <a:latin typeface="Calibri"/>
                <a:ea typeface="Calibri"/>
                <a:cs typeface="Calibri"/>
                <a:sym typeface="Calibri"/>
              </a:rPr>
              <a:t>fresca la temperatura.</a:t>
            </a:r>
            <a:endParaRPr i="0" sz="2200" u="none" cap="none" strike="noStrike">
              <a:solidFill>
                <a:srgbClr val="000000"/>
              </a:solidFill>
              <a:latin typeface="Calibri"/>
              <a:ea typeface="Calibri"/>
              <a:cs typeface="Calibri"/>
              <a:sym typeface="Calibri"/>
            </a:endParaRPr>
          </a:p>
        </p:txBody>
      </p:sp>
      <p:sp>
        <p:nvSpPr>
          <p:cNvPr id="542" name="Google Shape;542;g20e09f5c262_0_3"/>
          <p:cNvSpPr txBox="1"/>
          <p:nvPr/>
        </p:nvSpPr>
        <p:spPr>
          <a:xfrm>
            <a:off x="3087150" y="5389275"/>
            <a:ext cx="2571900" cy="8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chemeClr val="dk1"/>
                </a:solidFill>
                <a:latin typeface="Calibri"/>
                <a:ea typeface="Calibri"/>
                <a:cs typeface="Calibri"/>
                <a:sym typeface="Calibri"/>
              </a:rPr>
              <a:t>Aire húmedo, viento perpendicular a las estelas</a:t>
            </a:r>
            <a:endParaRPr sz="1600">
              <a:solidFill>
                <a:schemeClr val="dk1"/>
              </a:solidFill>
              <a:latin typeface="Calibri"/>
              <a:ea typeface="Calibri"/>
              <a:cs typeface="Calibri"/>
              <a:sym typeface="Calibri"/>
            </a:endParaRPr>
          </a:p>
        </p:txBody>
      </p:sp>
      <p:sp>
        <p:nvSpPr>
          <p:cNvPr id="543" name="Google Shape;543;g20e09f5c262_0_3"/>
          <p:cNvSpPr txBox="1"/>
          <p:nvPr/>
        </p:nvSpPr>
        <p:spPr>
          <a:xfrm>
            <a:off x="6126225" y="4078825"/>
            <a:ext cx="5048400" cy="19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200">
                <a:solidFill>
                  <a:schemeClr val="dk1"/>
                </a:solidFill>
                <a:latin typeface="Calibri"/>
                <a:ea typeface="Calibri"/>
                <a:cs typeface="Calibri"/>
                <a:sym typeface="Calibri"/>
              </a:rPr>
              <a:t>A la noche, un cielo despejado hará las temperaturas más frías.</a:t>
            </a:r>
            <a:endParaRPr sz="2200">
              <a:solidFill>
                <a:schemeClr val="dk1"/>
              </a:solidFill>
              <a:latin typeface="Calibri"/>
              <a:ea typeface="Calibri"/>
              <a:cs typeface="Calibri"/>
              <a:sym typeface="Calibri"/>
            </a:endParaRPr>
          </a:p>
          <a:p>
            <a:pPr indent="0" lvl="0" marL="0" rtl="0" algn="l">
              <a:spcBef>
                <a:spcPts val="175"/>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lang="es" sz="2200">
                <a:solidFill>
                  <a:schemeClr val="dk1"/>
                </a:solidFill>
                <a:latin typeface="Calibri"/>
                <a:ea typeface="Calibri"/>
                <a:cs typeface="Calibri"/>
                <a:sym typeface="Calibri"/>
              </a:rPr>
              <a:t>Las nubes también nos traen lluvia.</a:t>
            </a:r>
            <a:endParaRPr>
              <a:solidFill>
                <a:schemeClr val="dk1"/>
              </a:solidFill>
              <a:latin typeface="Calibri"/>
              <a:ea typeface="Calibri"/>
              <a:cs typeface="Calibri"/>
              <a:sym typeface="Calibri"/>
            </a:endParaRPr>
          </a:p>
          <a:p>
            <a:pPr indent="-5400675"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g2e2246deddd_1_1066"/>
          <p:cNvSpPr txBox="1"/>
          <p:nvPr>
            <p:ph type="title"/>
          </p:nvPr>
        </p:nvSpPr>
        <p:spPr>
          <a:xfrm>
            <a:off x="1066800" y="717200"/>
            <a:ext cx="10548900" cy="10095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lang="es" sz="3600"/>
              <a:t>Importancia de medir la humedad relativa en la atmósfera</a:t>
            </a:r>
            <a:endParaRPr sz="3600"/>
          </a:p>
        </p:txBody>
      </p:sp>
      <p:sp>
        <p:nvSpPr>
          <p:cNvPr id="1179" name="Google Shape;1179;g2e2246deddd_1_1066"/>
          <p:cNvSpPr txBox="1"/>
          <p:nvPr/>
        </p:nvSpPr>
        <p:spPr>
          <a:xfrm>
            <a:off x="6965951" y="5281677"/>
            <a:ext cx="3617700" cy="443700"/>
          </a:xfrm>
          <a:prstGeom prst="rect">
            <a:avLst/>
          </a:prstGeom>
          <a:noFill/>
          <a:ln>
            <a:noFill/>
          </a:ln>
        </p:spPr>
        <p:txBody>
          <a:bodyPr anchorCtr="0" anchor="t" bIns="0" lIns="0" spcFirstLastPara="1" rIns="0" wrap="square" tIns="12700">
            <a:spAutoFit/>
          </a:bodyPr>
          <a:lstStyle/>
          <a:p>
            <a:pPr indent="-342917" lvl="0" marL="355618" marR="508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Calibri"/>
                <a:ea typeface="Calibri"/>
                <a:cs typeface="Calibri"/>
                <a:sym typeface="Calibri"/>
              </a:rPr>
              <a:t>El vapor de agua es un gas de efecto  invernadero</a:t>
            </a:r>
            <a:endParaRPr b="0" i="0" sz="1400" u="none" cap="none" strike="noStrike">
              <a:solidFill>
                <a:srgbClr val="000000"/>
              </a:solidFill>
              <a:latin typeface="Calibri"/>
              <a:ea typeface="Calibri"/>
              <a:cs typeface="Calibri"/>
              <a:sym typeface="Calibri"/>
            </a:endParaRPr>
          </a:p>
        </p:txBody>
      </p:sp>
      <p:sp>
        <p:nvSpPr>
          <p:cNvPr id="1180" name="Google Shape;1180;g2e2246deddd_1_1066"/>
          <p:cNvSpPr txBox="1"/>
          <p:nvPr/>
        </p:nvSpPr>
        <p:spPr>
          <a:xfrm>
            <a:off x="986435" y="5281677"/>
            <a:ext cx="5033700" cy="443700"/>
          </a:xfrm>
          <a:prstGeom prst="rect">
            <a:avLst/>
          </a:prstGeom>
          <a:noFill/>
          <a:ln>
            <a:noFill/>
          </a:ln>
        </p:spPr>
        <p:txBody>
          <a:bodyPr anchorCtr="0" anchor="t" bIns="0" lIns="0" spcFirstLastPara="1" rIns="0" wrap="square" tIns="12700">
            <a:spAutoFit/>
          </a:bodyPr>
          <a:lstStyle/>
          <a:p>
            <a:pPr indent="-342917" lvl="0" marL="354983" marR="508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Calibri"/>
                <a:ea typeface="Calibri"/>
                <a:cs typeface="Calibri"/>
                <a:sym typeface="Calibri"/>
              </a:rPr>
              <a:t>Afecta el calentamiento y enfriamiento del aire. El  aire cálido puede soportar más vapor de agua.</a:t>
            </a:r>
            <a:endParaRPr b="0" i="0" sz="1400" u="none" cap="none" strike="noStrike">
              <a:solidFill>
                <a:srgbClr val="000000"/>
              </a:solidFill>
              <a:latin typeface="Calibri"/>
              <a:ea typeface="Calibri"/>
              <a:cs typeface="Calibri"/>
              <a:sym typeface="Calibri"/>
            </a:endParaRPr>
          </a:p>
        </p:txBody>
      </p:sp>
      <p:pic>
        <p:nvPicPr>
          <p:cNvPr id="1181" name="Google Shape;1181;g2e2246deddd_1_1066"/>
          <p:cNvPicPr preferRelativeResize="0"/>
          <p:nvPr/>
        </p:nvPicPr>
        <p:blipFill rotWithShape="1">
          <a:blip r:embed="rId3">
            <a:alphaModFix/>
          </a:blip>
          <a:srcRect b="0" l="0" r="0" t="0"/>
          <a:stretch/>
        </p:blipFill>
        <p:spPr>
          <a:xfrm>
            <a:off x="6335267" y="2031492"/>
            <a:ext cx="5280660" cy="2938272"/>
          </a:xfrm>
          <a:prstGeom prst="rect">
            <a:avLst/>
          </a:prstGeom>
          <a:noFill/>
          <a:ln>
            <a:noFill/>
          </a:ln>
        </p:spPr>
      </p:pic>
      <p:pic>
        <p:nvPicPr>
          <p:cNvPr id="1182" name="Google Shape;1182;g2e2246deddd_1_1066"/>
          <p:cNvPicPr preferRelativeResize="0"/>
          <p:nvPr/>
        </p:nvPicPr>
        <p:blipFill rotWithShape="1">
          <a:blip r:embed="rId4">
            <a:alphaModFix/>
          </a:blip>
          <a:srcRect b="0" l="0" r="0" t="0"/>
          <a:stretch/>
        </p:blipFill>
        <p:spPr>
          <a:xfrm>
            <a:off x="1066800" y="1900427"/>
            <a:ext cx="4649724" cy="320954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g2e2246deddd_1_1074"/>
          <p:cNvSpPr txBox="1"/>
          <p:nvPr/>
        </p:nvSpPr>
        <p:spPr>
          <a:xfrm>
            <a:off x="6589268" y="4983607"/>
            <a:ext cx="4475400" cy="843900"/>
          </a:xfrm>
          <a:prstGeom prst="rect">
            <a:avLst/>
          </a:prstGeom>
          <a:noFill/>
          <a:ln>
            <a:noFill/>
          </a:ln>
        </p:spPr>
        <p:txBody>
          <a:bodyPr anchorCtr="0" anchor="t" bIns="0" lIns="0" spcFirstLastPara="1" rIns="0" wrap="square" tIns="12700">
            <a:spAutoFit/>
          </a:bodyPr>
          <a:lstStyle/>
          <a:p>
            <a:pPr indent="-263537" lvl="0" marL="250203" marR="508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Calibri"/>
                <a:ea typeface="Calibri"/>
                <a:cs typeface="Calibri"/>
                <a:sym typeface="Calibri"/>
              </a:rPr>
              <a:t>Las mediciones de HR son importantes para  clasificar un área como árida (seca) o húmeda.</a:t>
            </a:r>
            <a:endParaRPr b="0" i="0" sz="1800" u="none" cap="none" strike="noStrike">
              <a:solidFill>
                <a:srgbClr val="000000"/>
              </a:solidFill>
              <a:latin typeface="Calibri"/>
              <a:ea typeface="Calibri"/>
              <a:cs typeface="Calibri"/>
              <a:sym typeface="Calibri"/>
            </a:endParaRPr>
          </a:p>
        </p:txBody>
      </p:sp>
      <p:sp>
        <p:nvSpPr>
          <p:cNvPr id="1188" name="Google Shape;1188;g2e2246deddd_1_1074"/>
          <p:cNvSpPr txBox="1"/>
          <p:nvPr/>
        </p:nvSpPr>
        <p:spPr>
          <a:xfrm>
            <a:off x="1196137" y="4987291"/>
            <a:ext cx="3969300" cy="567000"/>
          </a:xfrm>
          <a:prstGeom prst="rect">
            <a:avLst/>
          </a:prstGeom>
          <a:noFill/>
          <a:ln>
            <a:noFill/>
          </a:ln>
        </p:spPr>
        <p:txBody>
          <a:bodyPr anchorCtr="0" anchor="t" bIns="0" lIns="0" spcFirstLastPara="1" rIns="0" wrap="square" tIns="12700">
            <a:spAutoFit/>
          </a:bodyPr>
          <a:lstStyle/>
          <a:p>
            <a:pPr indent="-263537" lvl="0" marL="250203" marR="508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Calibri"/>
                <a:ea typeface="Calibri"/>
                <a:cs typeface="Calibri"/>
                <a:sym typeface="Calibri"/>
              </a:rPr>
              <a:t>La HR influye en cuándo se formarán las  nubes y cuándo caerá precipitación.</a:t>
            </a:r>
            <a:endParaRPr b="0" i="0" sz="1800" u="none" cap="none" strike="noStrike">
              <a:solidFill>
                <a:srgbClr val="000000"/>
              </a:solidFill>
              <a:latin typeface="Calibri"/>
              <a:ea typeface="Calibri"/>
              <a:cs typeface="Calibri"/>
              <a:sym typeface="Calibri"/>
            </a:endParaRPr>
          </a:p>
        </p:txBody>
      </p:sp>
      <p:pic>
        <p:nvPicPr>
          <p:cNvPr id="1189" name="Google Shape;1189;g2e2246deddd_1_1074"/>
          <p:cNvPicPr preferRelativeResize="0"/>
          <p:nvPr/>
        </p:nvPicPr>
        <p:blipFill rotWithShape="1">
          <a:blip r:embed="rId3">
            <a:alphaModFix/>
          </a:blip>
          <a:srcRect b="0" l="0" r="0" t="0"/>
          <a:stretch/>
        </p:blipFill>
        <p:spPr>
          <a:xfrm>
            <a:off x="6289548" y="2321051"/>
            <a:ext cx="5158739" cy="2074164"/>
          </a:xfrm>
          <a:prstGeom prst="rect">
            <a:avLst/>
          </a:prstGeom>
          <a:noFill/>
          <a:ln>
            <a:noFill/>
          </a:ln>
        </p:spPr>
      </p:pic>
      <p:pic>
        <p:nvPicPr>
          <p:cNvPr id="1190" name="Google Shape;1190;g2e2246deddd_1_1074"/>
          <p:cNvPicPr preferRelativeResize="0"/>
          <p:nvPr/>
        </p:nvPicPr>
        <p:blipFill rotWithShape="1">
          <a:blip r:embed="rId4">
            <a:alphaModFix/>
          </a:blip>
          <a:srcRect b="0" l="0" r="0" t="0"/>
          <a:stretch/>
        </p:blipFill>
        <p:spPr>
          <a:xfrm>
            <a:off x="1383791" y="2202179"/>
            <a:ext cx="3831336" cy="2374392"/>
          </a:xfrm>
          <a:prstGeom prst="rect">
            <a:avLst/>
          </a:prstGeom>
          <a:noFill/>
          <a:ln>
            <a:noFill/>
          </a:ln>
        </p:spPr>
      </p:pic>
      <p:sp>
        <p:nvSpPr>
          <p:cNvPr id="1191" name="Google Shape;1191;g2e2246deddd_1_1074"/>
          <p:cNvSpPr txBox="1"/>
          <p:nvPr>
            <p:ph type="title"/>
          </p:nvPr>
        </p:nvSpPr>
        <p:spPr>
          <a:xfrm>
            <a:off x="1383800" y="1047075"/>
            <a:ext cx="10064400" cy="10095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lang="es" sz="3600"/>
              <a:t>Importancia de medir la humedad relativa en la atmósfera</a:t>
            </a:r>
            <a:endParaRPr sz="36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2e2246deddd_1_1082"/>
          <p:cNvSpPr txBox="1"/>
          <p:nvPr>
            <p:ph type="title"/>
          </p:nvPr>
        </p:nvSpPr>
        <p:spPr>
          <a:xfrm>
            <a:off x="1156000" y="760025"/>
            <a:ext cx="9799800" cy="765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600"/>
              <a:t>¿</a:t>
            </a:r>
            <a:r>
              <a:rPr lang="es" sz="3600"/>
              <a:t>Por qué estudiarlo?</a:t>
            </a:r>
            <a:r>
              <a:rPr lang="es" sz="3600">
                <a:solidFill>
                  <a:schemeClr val="dk1"/>
                </a:solidFill>
              </a:rPr>
              <a:t> </a:t>
            </a:r>
            <a:endParaRPr sz="3600">
              <a:solidFill>
                <a:schemeClr val="dk1"/>
              </a:solidFill>
            </a:endParaRPr>
          </a:p>
        </p:txBody>
      </p:sp>
      <p:sp>
        <p:nvSpPr>
          <p:cNvPr id="1197" name="Google Shape;1197;g2e2246deddd_1_1082"/>
          <p:cNvSpPr txBox="1"/>
          <p:nvPr>
            <p:ph idx="1" type="body"/>
          </p:nvPr>
        </p:nvSpPr>
        <p:spPr>
          <a:xfrm>
            <a:off x="950424" y="1805300"/>
            <a:ext cx="9654900" cy="4070700"/>
          </a:xfrm>
          <a:prstGeom prst="rect">
            <a:avLst/>
          </a:prstGeom>
          <a:noFill/>
          <a:ln>
            <a:noFill/>
          </a:ln>
        </p:spPr>
        <p:txBody>
          <a:bodyPr anchorCtr="0" anchor="t" bIns="45700" lIns="91425" spcFirstLastPara="1" rIns="91425" wrap="square" tIns="45700">
            <a:normAutofit lnSpcReduction="20000"/>
          </a:bodyPr>
          <a:lstStyle/>
          <a:p>
            <a:pPr indent="-228611" lvl="0" marL="228611" rtl="0" algn="l">
              <a:lnSpc>
                <a:spcPct val="90000"/>
              </a:lnSpc>
              <a:spcBef>
                <a:spcPts val="0"/>
              </a:spcBef>
              <a:spcAft>
                <a:spcPts val="0"/>
              </a:spcAft>
              <a:buClr>
                <a:srgbClr val="080854"/>
              </a:buClr>
              <a:buSzPts val="2800"/>
              <a:buNone/>
            </a:pPr>
            <a:r>
              <a:rPr b="1" lang="es">
                <a:solidFill>
                  <a:srgbClr val="1155CC"/>
                </a:solidFill>
              </a:rPr>
              <a:t>Ciclo hidrológico:</a:t>
            </a:r>
            <a:endParaRPr b="1">
              <a:solidFill>
                <a:srgbClr val="1155CC"/>
              </a:solidFill>
            </a:endParaRPr>
          </a:p>
          <a:p>
            <a:pPr indent="-228611" lvl="0" marL="228611" rtl="0" algn="l">
              <a:lnSpc>
                <a:spcPct val="90000"/>
              </a:lnSpc>
              <a:spcBef>
                <a:spcPts val="1000"/>
              </a:spcBef>
              <a:spcAft>
                <a:spcPts val="0"/>
              </a:spcAft>
              <a:buSzPts val="2400"/>
              <a:buFont typeface="Calibri"/>
              <a:buChar char="•"/>
            </a:pPr>
            <a:r>
              <a:rPr lang="es" sz="2400"/>
              <a:t>Mide cantidad de agua en el aire</a:t>
            </a:r>
            <a:endParaRPr/>
          </a:p>
          <a:p>
            <a:pPr indent="-228611" lvl="0" marL="228611" rtl="0" algn="l">
              <a:lnSpc>
                <a:spcPct val="90000"/>
              </a:lnSpc>
              <a:spcBef>
                <a:spcPts val="1000"/>
              </a:spcBef>
              <a:spcAft>
                <a:spcPts val="0"/>
              </a:spcAft>
              <a:buSzPts val="2400"/>
              <a:buFont typeface="Calibri"/>
              <a:buChar char="•"/>
            </a:pPr>
            <a:r>
              <a:rPr lang="es" sz="2400"/>
              <a:t>Influye en los valores de transpiración y evapotranspiración. </a:t>
            </a:r>
            <a:endParaRPr/>
          </a:p>
          <a:p>
            <a:pPr indent="-228611" lvl="0" marL="228611" rtl="0" algn="l">
              <a:lnSpc>
                <a:spcPct val="90000"/>
              </a:lnSpc>
              <a:spcBef>
                <a:spcPts val="1000"/>
              </a:spcBef>
              <a:spcAft>
                <a:spcPts val="0"/>
              </a:spcAft>
              <a:buSzPts val="2400"/>
              <a:buFont typeface="Calibri"/>
              <a:buChar char="•"/>
            </a:pPr>
            <a:r>
              <a:rPr lang="es" sz="2400"/>
              <a:t>Elemento fundamental del clima local.</a:t>
            </a:r>
            <a:endParaRPr sz="2400"/>
          </a:p>
          <a:p>
            <a:pPr indent="0" lvl="0" marL="457200" rtl="0" algn="l">
              <a:lnSpc>
                <a:spcPct val="90000"/>
              </a:lnSpc>
              <a:spcBef>
                <a:spcPts val="1000"/>
              </a:spcBef>
              <a:spcAft>
                <a:spcPts val="0"/>
              </a:spcAft>
              <a:buNone/>
            </a:pPr>
            <a:r>
              <a:t/>
            </a:r>
            <a:endParaRPr sz="2400"/>
          </a:p>
          <a:p>
            <a:pPr indent="-228611" lvl="0" marL="228611" rtl="0" algn="l">
              <a:lnSpc>
                <a:spcPct val="90000"/>
              </a:lnSpc>
              <a:spcBef>
                <a:spcPts val="1000"/>
              </a:spcBef>
              <a:spcAft>
                <a:spcPts val="0"/>
              </a:spcAft>
              <a:buClr>
                <a:schemeClr val="accent2"/>
              </a:buClr>
              <a:buSzPts val="2800"/>
              <a:buNone/>
            </a:pPr>
            <a:r>
              <a:rPr b="1" lang="es">
                <a:solidFill>
                  <a:schemeClr val="accent2"/>
                </a:solidFill>
              </a:rPr>
              <a:t>Ciclo energético:</a:t>
            </a:r>
            <a:endParaRPr b="1"/>
          </a:p>
          <a:p>
            <a:pPr indent="-228611" lvl="0" marL="228611" rtl="0" algn="l">
              <a:lnSpc>
                <a:spcPct val="90000"/>
              </a:lnSpc>
              <a:spcBef>
                <a:spcPts val="1000"/>
              </a:spcBef>
              <a:spcAft>
                <a:spcPts val="0"/>
              </a:spcAft>
              <a:buSzPts val="2400"/>
              <a:buFont typeface="Calibri"/>
              <a:buChar char="•"/>
            </a:pPr>
            <a:r>
              <a:rPr lang="es" sz="2400"/>
              <a:t>Permite el cálculo del punto de rocío (temperatura en que se condensa)</a:t>
            </a:r>
            <a:endParaRPr/>
          </a:p>
          <a:p>
            <a:pPr indent="-228611" lvl="0" marL="228611" rtl="0" algn="l">
              <a:lnSpc>
                <a:spcPct val="90000"/>
              </a:lnSpc>
              <a:spcBef>
                <a:spcPts val="1000"/>
              </a:spcBef>
              <a:spcAft>
                <a:spcPts val="0"/>
              </a:spcAft>
              <a:buSzPts val="2400"/>
              <a:buFont typeface="Calibri"/>
              <a:buChar char="•"/>
            </a:pPr>
            <a:r>
              <a:rPr lang="es" sz="2400"/>
              <a:t>El punto de rocío influye en el rango diario de temperatura</a:t>
            </a:r>
            <a:endParaRPr/>
          </a:p>
          <a:p>
            <a:pPr indent="-228611" lvl="0" marL="228611" rtl="0" algn="l">
              <a:lnSpc>
                <a:spcPct val="90000"/>
              </a:lnSpc>
              <a:spcBef>
                <a:spcPts val="1000"/>
              </a:spcBef>
              <a:spcAft>
                <a:spcPts val="0"/>
              </a:spcAft>
              <a:buSzPts val="2400"/>
              <a:buFont typeface="Calibri"/>
              <a:buChar char="•"/>
            </a:pPr>
            <a:r>
              <a:rPr lang="es" sz="2400"/>
              <a:t>La cantidad de agua en el aire influye en la formación de tormentas</a:t>
            </a:r>
            <a:endParaRPr/>
          </a:p>
          <a:p>
            <a:pPr indent="-50802" lvl="0" marL="228611" rtl="0" algn="l">
              <a:lnSpc>
                <a:spcPct val="90000"/>
              </a:lnSpc>
              <a:spcBef>
                <a:spcPts val="1000"/>
              </a:spcBef>
              <a:spcAft>
                <a:spcPts val="0"/>
              </a:spcAft>
              <a:buSzPts val="2800"/>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g2e2246deddd_1_1087"/>
          <p:cNvSpPr txBox="1"/>
          <p:nvPr>
            <p:ph type="title"/>
          </p:nvPr>
        </p:nvSpPr>
        <p:spPr>
          <a:xfrm>
            <a:off x="1371225" y="1070675"/>
            <a:ext cx="6936300" cy="1009500"/>
          </a:xfrm>
          <a:prstGeom prst="rect">
            <a:avLst/>
          </a:prstGeom>
          <a:noFill/>
          <a:ln>
            <a:noFill/>
          </a:ln>
        </p:spPr>
        <p:txBody>
          <a:bodyPr anchorCtr="0" anchor="ctr" bIns="0" lIns="0" spcFirstLastPara="1" rIns="0" wrap="square" tIns="12050">
            <a:spAutoFit/>
          </a:bodyPr>
          <a:lstStyle/>
          <a:p>
            <a:pPr indent="0" lvl="0" marL="12701" marR="5080" rtl="0" algn="ctr">
              <a:lnSpc>
                <a:spcPct val="90000"/>
              </a:lnSpc>
              <a:spcBef>
                <a:spcPts val="95"/>
              </a:spcBef>
              <a:spcAft>
                <a:spcPts val="0"/>
              </a:spcAft>
              <a:buSzPts val="4000"/>
              <a:buNone/>
            </a:pPr>
            <a:r>
              <a:rPr lang="es" sz="3600"/>
              <a:t>¿Qué necesito para tomar datos de  humedad relativa?</a:t>
            </a:r>
            <a:endParaRPr sz="3600"/>
          </a:p>
        </p:txBody>
      </p:sp>
      <p:graphicFrame>
        <p:nvGraphicFramePr>
          <p:cNvPr id="1203" name="Google Shape;1203;g2e2246deddd_1_1087"/>
          <p:cNvGraphicFramePr/>
          <p:nvPr/>
        </p:nvGraphicFramePr>
        <p:xfrm>
          <a:off x="1371219" y="2187576"/>
          <a:ext cx="3000000" cy="3000000"/>
        </p:xfrm>
        <a:graphic>
          <a:graphicData uri="http://schemas.openxmlformats.org/drawingml/2006/table">
            <a:tbl>
              <a:tblPr bandRow="1" firstRow="1">
                <a:noFill/>
                <a:tableStyleId>{AAF0E611-4A95-481B-BBBD-74A34D44AB7D}</a:tableStyleId>
              </a:tblPr>
              <a:tblGrid>
                <a:gridCol w="1569075"/>
                <a:gridCol w="4781550"/>
              </a:tblGrid>
              <a:tr h="743975">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i="1" lang="es" sz="1600" u="none" cap="none" strike="noStrike">
                          <a:latin typeface="Calibri"/>
                          <a:ea typeface="Calibri"/>
                          <a:cs typeface="Calibri"/>
                          <a:sym typeface="Calibri"/>
                        </a:rPr>
                        <a:t>Instrumentos</a:t>
                      </a:r>
                      <a:endParaRPr sz="1600" u="none" cap="none" strike="noStrike">
                        <a:latin typeface="Calibri"/>
                        <a:ea typeface="Calibri"/>
                        <a:cs typeface="Calibri"/>
                        <a:sym typeface="Calibri"/>
                      </a:endParaRPr>
                    </a:p>
                  </a:txBody>
                  <a:tcPr marT="50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49A0A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lang="es" sz="1600" u="none" cap="none" strike="noStrike">
                          <a:latin typeface="Calibri"/>
                          <a:ea typeface="Calibri"/>
                          <a:cs typeface="Calibri"/>
                          <a:sym typeface="Calibri"/>
                        </a:rPr>
                        <a:t>Higrómetro digital o psicrómetro giratorio (con</a:t>
                      </a:r>
                      <a:endParaRPr sz="1600" u="none" cap="none" strike="noStrike">
                        <a:latin typeface="Calibri"/>
                        <a:ea typeface="Calibri"/>
                        <a:cs typeface="Calibri"/>
                        <a:sym typeface="Calibri"/>
                      </a:endParaRPr>
                    </a:p>
                    <a:p>
                      <a:pPr indent="0" lvl="0" marL="91440" marR="0" rtl="0" algn="l">
                        <a:lnSpc>
                          <a:spcPct val="100000"/>
                        </a:lnSpc>
                        <a:spcBef>
                          <a:spcPts val="285"/>
                        </a:spcBef>
                        <a:spcAft>
                          <a:spcPts val="0"/>
                        </a:spcAft>
                        <a:buNone/>
                      </a:pPr>
                      <a:r>
                        <a:rPr lang="es" sz="1600" u="none" cap="none" strike="noStrike">
                          <a:latin typeface="Calibri"/>
                          <a:ea typeface="Calibri"/>
                          <a:cs typeface="Calibri"/>
                          <a:sym typeface="Calibri"/>
                        </a:rPr>
                        <a:t>tabla), termómetro calibrado, reloj o cronómetro</a:t>
                      </a:r>
                      <a:endParaRPr sz="1600" u="none" cap="none" strike="noStrike">
                        <a:latin typeface="Calibri"/>
                        <a:ea typeface="Calibri"/>
                        <a:cs typeface="Calibri"/>
                        <a:sym typeface="Calibri"/>
                      </a:endParaRPr>
                    </a:p>
                  </a:txBody>
                  <a:tcPr marT="11425"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38100">
                      <a:solidFill>
                        <a:srgbClr val="49A0A1"/>
                      </a:solidFill>
                      <a:prstDash val="solid"/>
                      <a:round/>
                      <a:headEnd len="sm" w="sm" type="none"/>
                      <a:tailEnd len="sm" w="sm" type="none"/>
                    </a:lnT>
                    <a:lnB cap="flat" cmpd="sng" w="12700">
                      <a:solidFill>
                        <a:srgbClr val="000000"/>
                      </a:solidFill>
                      <a:prstDash val="solid"/>
                      <a:round/>
                      <a:headEnd len="sm" w="sm" type="none"/>
                      <a:tailEnd len="sm" w="sm" type="none"/>
                    </a:lnB>
                  </a:tcPr>
                </a:tc>
              </a:tr>
              <a:tr h="661425">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i="1" lang="es" sz="1600" u="none" cap="none" strike="noStrike">
                          <a:latin typeface="Calibri"/>
                          <a:ea typeface="Calibri"/>
                          <a:cs typeface="Calibri"/>
                          <a:sym typeface="Calibri"/>
                        </a:rPr>
                        <a:t>Hoja de datos</a:t>
                      </a:r>
                      <a:endParaRPr sz="1600" u="none" cap="none" strike="noStrike">
                        <a:latin typeface="Calibri"/>
                        <a:ea typeface="Calibri"/>
                        <a:cs typeface="Calibri"/>
                        <a:sym typeface="Calibri"/>
                      </a:endParaRPr>
                    </a:p>
                  </a:txBody>
                  <a:tcPr marT="572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i="1" lang="es" sz="1600" u="sng" cap="none" strike="noStrike">
                          <a:solidFill>
                            <a:schemeClr val="hlink"/>
                          </a:solidFill>
                          <a:latin typeface="Calibri"/>
                          <a:ea typeface="Calibri"/>
                          <a:cs typeface="Calibri"/>
                          <a:sym typeface="Calibri"/>
                          <a:hlinkClick r:id="rId3"/>
                        </a:rPr>
                        <a:t>Hoja de datos de Investigación de Atmósfera</a:t>
                      </a:r>
                      <a:endParaRPr sz="1600" u="none" cap="none" strike="noStrike">
                        <a:latin typeface="Calibri"/>
                        <a:ea typeface="Calibri"/>
                        <a:cs typeface="Calibri"/>
                        <a:sym typeface="Calibri"/>
                      </a:endParaRPr>
                    </a:p>
                  </a:txBody>
                  <a:tcPr marT="94625"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68200">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i="1" lang="es" sz="1600" u="none" cap="none" strike="noStrike">
                          <a:latin typeface="Calibri"/>
                          <a:ea typeface="Calibri"/>
                          <a:cs typeface="Calibri"/>
                          <a:sym typeface="Calibri"/>
                        </a:rPr>
                        <a:t>Cuándo</a:t>
                      </a:r>
                      <a:endParaRPr sz="1600" u="none" cap="none" strike="noStrike">
                        <a:latin typeface="Calibri"/>
                        <a:ea typeface="Calibri"/>
                        <a:cs typeface="Calibri"/>
                        <a:sym typeface="Calibri"/>
                      </a:endParaRPr>
                    </a:p>
                  </a:txBody>
                  <a:tcPr marT="12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lang="es" sz="1600" u="none" cap="none" strike="noStrike">
                          <a:latin typeface="Calibri"/>
                          <a:ea typeface="Calibri"/>
                          <a:cs typeface="Calibri"/>
                          <a:sym typeface="Calibri"/>
                        </a:rPr>
                        <a:t>Dentro de una hora del mediodía solar local</a:t>
                      </a:r>
                      <a:endParaRPr sz="1600" u="none" cap="none" strike="noStrike">
                        <a:latin typeface="Calibri"/>
                        <a:ea typeface="Calibri"/>
                        <a:cs typeface="Calibri"/>
                        <a:sym typeface="Calibri"/>
                      </a:endParaRPr>
                    </a:p>
                  </a:txBody>
                  <a:tcPr marT="1275"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8125">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i="1" lang="es" sz="1600" u="none" cap="none" strike="noStrike">
                          <a:latin typeface="Calibri"/>
                          <a:ea typeface="Calibri"/>
                          <a:cs typeface="Calibri"/>
                          <a:sym typeface="Calibri"/>
                        </a:rPr>
                        <a:t>Dónde</a:t>
                      </a:r>
                      <a:endParaRPr sz="1600" u="none" cap="none" strike="noStrike">
                        <a:latin typeface="Calibri"/>
                        <a:ea typeface="Calibri"/>
                        <a:cs typeface="Calibri"/>
                        <a:sym typeface="Calibri"/>
                      </a:endParaRPr>
                    </a:p>
                  </a:txBody>
                  <a:tcPr marT="572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91440" marR="716915" rtl="0" algn="l">
                        <a:lnSpc>
                          <a:spcPct val="100000"/>
                        </a:lnSpc>
                        <a:spcBef>
                          <a:spcPts val="0"/>
                        </a:spcBef>
                        <a:spcAft>
                          <a:spcPts val="0"/>
                        </a:spcAft>
                        <a:buNone/>
                      </a:pPr>
                      <a:r>
                        <a:rPr lang="es" sz="1600" u="none" cap="none" strike="noStrike">
                          <a:latin typeface="Calibri"/>
                          <a:ea typeface="Calibri"/>
                          <a:cs typeface="Calibri"/>
                          <a:sym typeface="Calibri"/>
                        </a:rPr>
                        <a:t>En un buen sitio de observación, en su caseta de  instrumentos</a:t>
                      </a:r>
                      <a:endParaRPr sz="1600" u="none" cap="none" strike="noStrike">
                        <a:latin typeface="Calibri"/>
                        <a:ea typeface="Calibri"/>
                        <a:cs typeface="Calibri"/>
                        <a:sym typeface="Calibri"/>
                      </a:endParaRPr>
                    </a:p>
                  </a:txBody>
                  <a:tcPr marT="40650"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8700">
                <a:tc>
                  <a:txBody>
                    <a:bodyPr/>
                    <a:lstStyle/>
                    <a:p>
                      <a:pPr indent="0" lvl="0" marL="0" marR="0" rtl="0" algn="l">
                        <a:lnSpc>
                          <a:spcPct val="100000"/>
                        </a:lnSpc>
                        <a:spcBef>
                          <a:spcPts val="0"/>
                        </a:spcBef>
                        <a:spcAft>
                          <a:spcPts val="0"/>
                        </a:spcAft>
                        <a:buNone/>
                      </a:pPr>
                      <a:r>
                        <a:t/>
                      </a:r>
                      <a:endParaRPr sz="1500" u="none" cap="none" strike="noStrike">
                        <a:latin typeface="Times New Roman"/>
                        <a:ea typeface="Times New Roman"/>
                        <a:cs typeface="Times New Roman"/>
                        <a:sym typeface="Times New Roman"/>
                      </a:endParaRPr>
                    </a:p>
                    <a:p>
                      <a:pPr indent="0" lvl="0" marL="91440" marR="0" rtl="0" algn="l">
                        <a:lnSpc>
                          <a:spcPct val="100000"/>
                        </a:lnSpc>
                        <a:spcBef>
                          <a:spcPts val="0"/>
                        </a:spcBef>
                        <a:spcAft>
                          <a:spcPts val="0"/>
                        </a:spcAft>
                        <a:buNone/>
                      </a:pPr>
                      <a:r>
                        <a:rPr b="1" i="1" lang="es" sz="1600" u="none" cap="none" strike="noStrike">
                          <a:latin typeface="Calibri"/>
                          <a:ea typeface="Calibri"/>
                          <a:cs typeface="Calibri"/>
                          <a:sym typeface="Calibri"/>
                        </a:rPr>
                        <a:t>Otros</a:t>
                      </a:r>
                      <a:endParaRPr sz="1600" u="none" cap="none" strike="noStrike">
                        <a:latin typeface="Calibri"/>
                        <a:ea typeface="Calibri"/>
                        <a:cs typeface="Calibri"/>
                        <a:sym typeface="Calibri"/>
                      </a:endParaRPr>
                    </a:p>
                  </a:txBody>
                  <a:tcPr marT="6975" marB="0" marR="0" marL="0">
                    <a:lnL cap="flat" cmpd="sng" w="38100">
                      <a:solidFill>
                        <a:srgbClr val="49A0A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49A0A1"/>
                      </a:solidFill>
                      <a:prstDash val="solid"/>
                      <a:round/>
                      <a:headEnd len="sm" w="sm" type="none"/>
                      <a:tailEnd len="sm" w="sm" type="none"/>
                    </a:lnB>
                  </a:tcPr>
                </a:tc>
                <a:tc>
                  <a:txBody>
                    <a:bodyPr/>
                    <a:lstStyle/>
                    <a:p>
                      <a:pPr indent="0" lvl="0" marL="91440" marR="467994" rtl="0" algn="l">
                        <a:lnSpc>
                          <a:spcPct val="114999"/>
                        </a:lnSpc>
                        <a:spcBef>
                          <a:spcPts val="0"/>
                        </a:spcBef>
                        <a:spcAft>
                          <a:spcPts val="0"/>
                        </a:spcAft>
                        <a:buNone/>
                      </a:pPr>
                      <a:r>
                        <a:rPr lang="es" sz="1600" u="none" cap="none" strike="noStrike">
                          <a:latin typeface="Calibri"/>
                          <a:ea typeface="Calibri"/>
                          <a:cs typeface="Calibri"/>
                          <a:sym typeface="Calibri"/>
                        </a:rPr>
                        <a:t>Cuaderno para la toma de datos, computadora con  conexión de internet para ingresar los datos</a:t>
                      </a:r>
                      <a:endParaRPr sz="1600" u="none" cap="none" strike="noStrike">
                        <a:latin typeface="Calibri"/>
                        <a:ea typeface="Calibri"/>
                        <a:cs typeface="Calibri"/>
                        <a:sym typeface="Calibri"/>
                      </a:endParaRPr>
                    </a:p>
                  </a:txBody>
                  <a:tcPr marT="60325" marB="0" marR="0" marL="0">
                    <a:lnL cap="flat" cmpd="sng" w="12700">
                      <a:solidFill>
                        <a:srgbClr val="000000"/>
                      </a:solidFill>
                      <a:prstDash val="solid"/>
                      <a:round/>
                      <a:headEnd len="sm" w="sm" type="none"/>
                      <a:tailEnd len="sm" w="sm" type="none"/>
                    </a:lnL>
                    <a:lnR cap="flat" cmpd="sng" w="38100">
                      <a:solidFill>
                        <a:srgbClr val="49A0A1"/>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49A0A1"/>
                      </a:solidFill>
                      <a:prstDash val="solid"/>
                      <a:round/>
                      <a:headEnd len="sm" w="sm" type="none"/>
                      <a:tailEnd len="sm" w="sm" type="none"/>
                    </a:lnB>
                  </a:tcPr>
                </a:tc>
              </a:tr>
            </a:tbl>
          </a:graphicData>
        </a:graphic>
      </p:graphicFrame>
      <p:grpSp>
        <p:nvGrpSpPr>
          <p:cNvPr id="1204" name="Google Shape;1204;g2e2246deddd_1_1087"/>
          <p:cNvGrpSpPr/>
          <p:nvPr/>
        </p:nvGrpSpPr>
        <p:grpSpPr>
          <a:xfrm>
            <a:off x="8459037" y="1533192"/>
            <a:ext cx="1837821" cy="2619059"/>
            <a:chOff x="8397240" y="1271016"/>
            <a:chExt cx="1961388" cy="2977895"/>
          </a:xfrm>
        </p:grpSpPr>
        <p:pic>
          <p:nvPicPr>
            <p:cNvPr id="1205" name="Google Shape;1205;g2e2246deddd_1_1087"/>
            <p:cNvPicPr preferRelativeResize="0"/>
            <p:nvPr/>
          </p:nvPicPr>
          <p:blipFill rotWithShape="1">
            <a:blip r:embed="rId4">
              <a:alphaModFix/>
            </a:blip>
            <a:srcRect b="0" l="0" r="0" t="0"/>
            <a:stretch/>
          </p:blipFill>
          <p:spPr>
            <a:xfrm>
              <a:off x="8436864" y="1310640"/>
              <a:ext cx="1825752" cy="2843783"/>
            </a:xfrm>
            <a:prstGeom prst="rect">
              <a:avLst/>
            </a:prstGeom>
            <a:noFill/>
            <a:ln>
              <a:noFill/>
            </a:ln>
          </p:spPr>
        </p:pic>
        <p:pic>
          <p:nvPicPr>
            <p:cNvPr id="1206" name="Google Shape;1206;g2e2246deddd_1_1087"/>
            <p:cNvPicPr preferRelativeResize="0"/>
            <p:nvPr/>
          </p:nvPicPr>
          <p:blipFill rotWithShape="1">
            <a:blip r:embed="rId5">
              <a:alphaModFix/>
            </a:blip>
            <a:srcRect b="0" l="0" r="0" t="0"/>
            <a:stretch/>
          </p:blipFill>
          <p:spPr>
            <a:xfrm>
              <a:off x="8397240" y="1271016"/>
              <a:ext cx="1961388" cy="2977895"/>
            </a:xfrm>
            <a:prstGeom prst="rect">
              <a:avLst/>
            </a:prstGeom>
            <a:noFill/>
            <a:ln>
              <a:noFill/>
            </a:ln>
          </p:spPr>
        </p:pic>
        <p:sp>
          <p:nvSpPr>
            <p:cNvPr id="1207" name="Google Shape;1207;g2e2246deddd_1_1087"/>
            <p:cNvSpPr/>
            <p:nvPr/>
          </p:nvSpPr>
          <p:spPr>
            <a:xfrm>
              <a:off x="8439150" y="1311402"/>
              <a:ext cx="1825625" cy="2843530"/>
            </a:xfrm>
            <a:custGeom>
              <a:rect b="b" l="l" r="r" t="t"/>
              <a:pathLst>
                <a:path extrusionOk="0" h="2843529" w="1825625">
                  <a:moveTo>
                    <a:pt x="0" y="2843403"/>
                  </a:moveTo>
                  <a:lnTo>
                    <a:pt x="1825244" y="2843403"/>
                  </a:lnTo>
                  <a:lnTo>
                    <a:pt x="1825244" y="0"/>
                  </a:lnTo>
                  <a:lnTo>
                    <a:pt x="0" y="0"/>
                  </a:lnTo>
                  <a:lnTo>
                    <a:pt x="0" y="2843403"/>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208" name="Google Shape;1208;g2e2246deddd_1_1087"/>
          <p:cNvGrpSpPr/>
          <p:nvPr/>
        </p:nvGrpSpPr>
        <p:grpSpPr>
          <a:xfrm>
            <a:off x="8397240" y="4355592"/>
            <a:ext cx="1961388" cy="1784604"/>
            <a:chOff x="8397240" y="4584191"/>
            <a:chExt cx="1961388" cy="1784604"/>
          </a:xfrm>
        </p:grpSpPr>
        <p:pic>
          <p:nvPicPr>
            <p:cNvPr id="1209" name="Google Shape;1209;g2e2246deddd_1_1087"/>
            <p:cNvPicPr preferRelativeResize="0"/>
            <p:nvPr/>
          </p:nvPicPr>
          <p:blipFill rotWithShape="1">
            <a:blip r:embed="rId6">
              <a:alphaModFix/>
            </a:blip>
            <a:srcRect b="0" l="0" r="0" t="0"/>
            <a:stretch/>
          </p:blipFill>
          <p:spPr>
            <a:xfrm>
              <a:off x="8607552" y="4765547"/>
              <a:ext cx="1574292" cy="1452371"/>
            </a:xfrm>
            <a:prstGeom prst="rect">
              <a:avLst/>
            </a:prstGeom>
            <a:noFill/>
            <a:ln>
              <a:noFill/>
            </a:ln>
          </p:spPr>
        </p:pic>
        <p:pic>
          <p:nvPicPr>
            <p:cNvPr id="1210" name="Google Shape;1210;g2e2246deddd_1_1087"/>
            <p:cNvPicPr preferRelativeResize="0"/>
            <p:nvPr/>
          </p:nvPicPr>
          <p:blipFill rotWithShape="1">
            <a:blip r:embed="rId7">
              <a:alphaModFix/>
            </a:blip>
            <a:srcRect b="0" l="0" r="0" t="0"/>
            <a:stretch/>
          </p:blipFill>
          <p:spPr>
            <a:xfrm>
              <a:off x="8397240" y="4584191"/>
              <a:ext cx="1961388" cy="1784604"/>
            </a:xfrm>
            <a:prstGeom prst="rect">
              <a:avLst/>
            </a:prstGeom>
            <a:noFill/>
            <a:ln>
              <a:noFill/>
            </a:ln>
          </p:spPr>
        </p:pic>
        <p:sp>
          <p:nvSpPr>
            <p:cNvPr id="1211" name="Google Shape;1211;g2e2246deddd_1_1087"/>
            <p:cNvSpPr/>
            <p:nvPr/>
          </p:nvSpPr>
          <p:spPr>
            <a:xfrm>
              <a:off x="8439150" y="4624577"/>
              <a:ext cx="1825625" cy="1651635"/>
            </a:xfrm>
            <a:custGeom>
              <a:rect b="b" l="l" r="r" t="t"/>
              <a:pathLst>
                <a:path extrusionOk="0" h="1651635" w="1825625">
                  <a:moveTo>
                    <a:pt x="0" y="1651508"/>
                  </a:moveTo>
                  <a:lnTo>
                    <a:pt x="1825244" y="1651508"/>
                  </a:lnTo>
                  <a:lnTo>
                    <a:pt x="1825244" y="0"/>
                  </a:lnTo>
                  <a:lnTo>
                    <a:pt x="0" y="0"/>
                  </a:lnTo>
                  <a:lnTo>
                    <a:pt x="0" y="1651508"/>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212" name="Google Shape;1212;g2e2246deddd_1_1087"/>
          <p:cNvSpPr txBox="1"/>
          <p:nvPr/>
        </p:nvSpPr>
        <p:spPr>
          <a:xfrm>
            <a:off x="8720455" y="4117085"/>
            <a:ext cx="1150500" cy="1974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0" i="1" lang="es" sz="1200" u="none" cap="none" strike="noStrike">
                <a:solidFill>
                  <a:srgbClr val="000000"/>
                </a:solidFill>
                <a:latin typeface="Calibri"/>
                <a:ea typeface="Calibri"/>
                <a:cs typeface="Calibri"/>
                <a:sym typeface="Calibri"/>
              </a:rPr>
              <a:t>Higrómetro digital</a:t>
            </a:r>
            <a:endParaRPr b="0" i="0" sz="1200" u="none" cap="none" strike="noStrike">
              <a:solidFill>
                <a:srgbClr val="000000"/>
              </a:solidFill>
              <a:latin typeface="Calibri"/>
              <a:ea typeface="Calibri"/>
              <a:cs typeface="Calibri"/>
              <a:sym typeface="Calibri"/>
            </a:endParaRPr>
          </a:p>
        </p:txBody>
      </p:sp>
      <p:sp>
        <p:nvSpPr>
          <p:cNvPr id="1213" name="Google Shape;1213;g2e2246deddd_1_1087"/>
          <p:cNvSpPr txBox="1"/>
          <p:nvPr/>
        </p:nvSpPr>
        <p:spPr>
          <a:xfrm>
            <a:off x="8772525" y="6028435"/>
            <a:ext cx="1326000" cy="1974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0" i="1" lang="es" sz="1200" u="none" cap="none" strike="noStrike">
                <a:solidFill>
                  <a:srgbClr val="000000"/>
                </a:solidFill>
                <a:latin typeface="Calibri"/>
                <a:ea typeface="Calibri"/>
                <a:cs typeface="Calibri"/>
                <a:sym typeface="Calibri"/>
              </a:rPr>
              <a:t>Psicrómetro giratorio</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g2e2246deddd_1_1102"/>
          <p:cNvSpPr txBox="1"/>
          <p:nvPr>
            <p:ph type="title"/>
          </p:nvPr>
        </p:nvSpPr>
        <p:spPr>
          <a:xfrm>
            <a:off x="1013250" y="963375"/>
            <a:ext cx="6922800" cy="5109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lang="es" sz="3600"/>
              <a:t>¿Qué instrumento uso?</a:t>
            </a:r>
            <a:endParaRPr sz="3600"/>
          </a:p>
        </p:txBody>
      </p:sp>
      <p:sp>
        <p:nvSpPr>
          <p:cNvPr id="1219" name="Google Shape;1219;g2e2246deddd_1_1102"/>
          <p:cNvSpPr txBox="1"/>
          <p:nvPr/>
        </p:nvSpPr>
        <p:spPr>
          <a:xfrm>
            <a:off x="1013254" y="1729946"/>
            <a:ext cx="6697500" cy="31836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lang="es" sz="1700">
                <a:latin typeface="Calibri"/>
                <a:ea typeface="Calibri"/>
                <a:cs typeface="Calibri"/>
                <a:sym typeface="Calibri"/>
              </a:rPr>
              <a:t>P</a:t>
            </a:r>
            <a:r>
              <a:rPr b="0" i="0" lang="es" sz="1700" u="none" cap="none" strike="noStrike">
                <a:solidFill>
                  <a:srgbClr val="000000"/>
                </a:solidFill>
                <a:latin typeface="Calibri"/>
                <a:ea typeface="Calibri"/>
                <a:cs typeface="Calibri"/>
                <a:sym typeface="Calibri"/>
              </a:rPr>
              <a:t>uede usar un higrómetro digital o un psicrómetro giratorio:</a:t>
            </a:r>
            <a:endParaRPr sz="1500"/>
          </a:p>
          <a:p>
            <a:pPr indent="0" lvl="0" marL="12701" marR="0" rtl="0" algn="l">
              <a:lnSpc>
                <a:spcPct val="100000"/>
              </a:lnSpc>
              <a:spcBef>
                <a:spcPts val="5"/>
              </a:spcBef>
              <a:spcAft>
                <a:spcPts val="0"/>
              </a:spcAft>
              <a:buNone/>
            </a:pPr>
            <a:r>
              <a:t/>
            </a:r>
            <a:endParaRPr b="0" i="0" sz="1700" u="none" cap="none" strike="noStrike">
              <a:solidFill>
                <a:srgbClr val="000000"/>
              </a:solidFill>
              <a:latin typeface="Calibri"/>
              <a:ea typeface="Calibri"/>
              <a:cs typeface="Calibri"/>
              <a:sym typeface="Calibri"/>
            </a:endParaRPr>
          </a:p>
          <a:p>
            <a:pPr indent="-331484" lvl="0" marL="299100" marR="84460" rtl="0" algn="l">
              <a:lnSpc>
                <a:spcPct val="100000"/>
              </a:lnSpc>
              <a:spcBef>
                <a:spcPts val="105"/>
              </a:spcBef>
              <a:spcAft>
                <a:spcPts val="0"/>
              </a:spcAft>
              <a:buClr>
                <a:srgbClr val="000000"/>
              </a:buClr>
              <a:buSzPts val="2300"/>
              <a:buFont typeface="Arial"/>
              <a:buChar char="•"/>
            </a:pPr>
            <a:r>
              <a:rPr b="0" i="0" lang="es" sz="1700" u="none" cap="none" strike="noStrike">
                <a:solidFill>
                  <a:srgbClr val="000000"/>
                </a:solidFill>
                <a:latin typeface="Calibri"/>
                <a:ea typeface="Calibri"/>
                <a:cs typeface="Calibri"/>
                <a:sym typeface="Calibri"/>
              </a:rPr>
              <a:t>Si los estudiantes tienen un período corto de tiempo  para hacer las mediciones, use un higrómetro digital.</a:t>
            </a:r>
            <a:endParaRPr b="0" i="0" sz="1700" u="none" cap="none" strike="noStrike">
              <a:solidFill>
                <a:srgbClr val="000000"/>
              </a:solidFill>
              <a:latin typeface="Calibri"/>
              <a:ea typeface="Calibri"/>
              <a:cs typeface="Calibri"/>
              <a:sym typeface="Calibri"/>
            </a:endParaRPr>
          </a:p>
          <a:p>
            <a:pPr indent="0" lvl="0" marL="12066" marR="84460" rtl="0" algn="l">
              <a:lnSpc>
                <a:spcPct val="100000"/>
              </a:lnSpc>
              <a:spcBef>
                <a:spcPts val="105"/>
              </a:spcBef>
              <a:spcAft>
                <a:spcPts val="0"/>
              </a:spcAft>
              <a:buNone/>
            </a:pPr>
            <a:r>
              <a:t/>
            </a:r>
            <a:endParaRPr b="0" i="0" sz="1700" u="none" cap="none" strike="noStrike">
              <a:solidFill>
                <a:srgbClr val="000000"/>
              </a:solidFill>
              <a:latin typeface="Calibri"/>
              <a:ea typeface="Calibri"/>
              <a:cs typeface="Calibri"/>
              <a:sym typeface="Calibri"/>
            </a:endParaRPr>
          </a:p>
          <a:p>
            <a:pPr indent="-331484" lvl="0" marL="299100" marR="526442" rtl="0" algn="l">
              <a:lnSpc>
                <a:spcPct val="100000"/>
              </a:lnSpc>
              <a:spcBef>
                <a:spcPts val="95"/>
              </a:spcBef>
              <a:spcAft>
                <a:spcPts val="0"/>
              </a:spcAft>
              <a:buClr>
                <a:srgbClr val="000000"/>
              </a:buClr>
              <a:buSzPts val="2300"/>
              <a:buFont typeface="Arial"/>
              <a:buChar char="•"/>
            </a:pPr>
            <a:r>
              <a:rPr b="0" i="0" lang="es" sz="1700" u="none" cap="none" strike="noStrike">
                <a:solidFill>
                  <a:srgbClr val="000000"/>
                </a:solidFill>
                <a:latin typeface="Calibri"/>
                <a:ea typeface="Calibri"/>
                <a:cs typeface="Calibri"/>
                <a:sym typeface="Calibri"/>
              </a:rPr>
              <a:t>Si usted tiene el tiempo, los estudiantes más  probablemente disfrutarán usar el psicrómetro.</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50"/>
              </a:spcBef>
              <a:spcAft>
                <a:spcPts val="0"/>
              </a:spcAft>
              <a:buNone/>
            </a:pPr>
            <a:r>
              <a:t/>
            </a:r>
            <a:endParaRPr b="0" i="0" sz="2100" u="none" cap="none" strike="noStrike">
              <a:solidFill>
                <a:srgbClr val="000000"/>
              </a:solidFill>
              <a:latin typeface="Calibri"/>
              <a:ea typeface="Calibri"/>
              <a:cs typeface="Calibri"/>
              <a:sym typeface="Calibri"/>
            </a:endParaRPr>
          </a:p>
          <a:p>
            <a:pPr indent="0" lvl="0" marL="12701" marR="15241" rtl="0" algn="l">
              <a:lnSpc>
                <a:spcPct val="100000"/>
              </a:lnSpc>
              <a:spcBef>
                <a:spcPts val="0"/>
              </a:spcBef>
              <a:spcAft>
                <a:spcPts val="0"/>
              </a:spcAft>
              <a:buNone/>
            </a:pPr>
            <a:r>
              <a:rPr b="0" i="0" lang="es" sz="1700" u="none" cap="none" strike="noStrike">
                <a:solidFill>
                  <a:srgbClr val="000000"/>
                </a:solidFill>
                <a:latin typeface="Calibri"/>
                <a:ea typeface="Calibri"/>
                <a:cs typeface="Calibri"/>
                <a:sym typeface="Calibri"/>
              </a:rPr>
              <a:t>Es importante notar que cada instrumento proporcionará  dará datos que son igualmente útiles a los científicos, docentes y estudiantes investigadores.</a:t>
            </a:r>
            <a:endParaRPr b="0" i="0" sz="1700" u="none" cap="none" strike="noStrike">
              <a:solidFill>
                <a:srgbClr val="000000"/>
              </a:solidFill>
              <a:latin typeface="Calibri"/>
              <a:ea typeface="Calibri"/>
              <a:cs typeface="Calibri"/>
              <a:sym typeface="Calibri"/>
            </a:endParaRPr>
          </a:p>
        </p:txBody>
      </p:sp>
      <p:sp>
        <p:nvSpPr>
          <p:cNvPr id="1220" name="Google Shape;1220;g2e2246deddd_1_1102"/>
          <p:cNvSpPr txBox="1"/>
          <p:nvPr/>
        </p:nvSpPr>
        <p:spPr>
          <a:xfrm>
            <a:off x="1086600" y="5279925"/>
            <a:ext cx="6550800" cy="2283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1" i="0" lang="es" sz="1400" u="none" cap="none" strike="noStrike">
                <a:solidFill>
                  <a:srgbClr val="000000"/>
                </a:solidFill>
                <a:latin typeface="Calibri"/>
                <a:ea typeface="Calibri"/>
                <a:cs typeface="Calibri"/>
                <a:sym typeface="Calibri"/>
              </a:rPr>
              <a:t>Nota: </a:t>
            </a:r>
            <a:r>
              <a:rPr b="0" i="0" lang="es" sz="1400" u="none" cap="none" strike="noStrike">
                <a:solidFill>
                  <a:srgbClr val="000000"/>
                </a:solidFill>
                <a:latin typeface="Calibri"/>
                <a:ea typeface="Calibri"/>
                <a:cs typeface="Calibri"/>
                <a:sym typeface="Calibri"/>
              </a:rPr>
              <a:t>Ubique su higrómetro en la caseta de instrumentos por 30 minutos antes de medir.</a:t>
            </a:r>
            <a:endParaRPr/>
          </a:p>
        </p:txBody>
      </p:sp>
      <p:grpSp>
        <p:nvGrpSpPr>
          <p:cNvPr id="1221" name="Google Shape;1221;g2e2246deddd_1_1102"/>
          <p:cNvGrpSpPr/>
          <p:nvPr/>
        </p:nvGrpSpPr>
        <p:grpSpPr>
          <a:xfrm>
            <a:off x="8346947" y="1480449"/>
            <a:ext cx="1897642" cy="2718321"/>
            <a:chOff x="8319516" y="1376172"/>
            <a:chExt cx="1961387" cy="2976372"/>
          </a:xfrm>
        </p:grpSpPr>
        <p:pic>
          <p:nvPicPr>
            <p:cNvPr id="1222" name="Google Shape;1222;g2e2246deddd_1_1102"/>
            <p:cNvPicPr preferRelativeResize="0"/>
            <p:nvPr/>
          </p:nvPicPr>
          <p:blipFill rotWithShape="1">
            <a:blip r:embed="rId3">
              <a:alphaModFix/>
            </a:blip>
            <a:srcRect b="0" l="0" r="0" t="0"/>
            <a:stretch/>
          </p:blipFill>
          <p:spPr>
            <a:xfrm>
              <a:off x="8359140" y="1414272"/>
              <a:ext cx="1825752" cy="2843784"/>
            </a:xfrm>
            <a:prstGeom prst="rect">
              <a:avLst/>
            </a:prstGeom>
            <a:noFill/>
            <a:ln>
              <a:noFill/>
            </a:ln>
          </p:spPr>
        </p:pic>
        <p:pic>
          <p:nvPicPr>
            <p:cNvPr id="1223" name="Google Shape;1223;g2e2246deddd_1_1102"/>
            <p:cNvPicPr preferRelativeResize="0"/>
            <p:nvPr/>
          </p:nvPicPr>
          <p:blipFill rotWithShape="1">
            <a:blip r:embed="rId4">
              <a:alphaModFix/>
            </a:blip>
            <a:srcRect b="0" l="0" r="0" t="0"/>
            <a:stretch/>
          </p:blipFill>
          <p:spPr>
            <a:xfrm>
              <a:off x="8319516" y="1376172"/>
              <a:ext cx="1961387" cy="2976372"/>
            </a:xfrm>
            <a:prstGeom prst="rect">
              <a:avLst/>
            </a:prstGeom>
            <a:noFill/>
            <a:ln>
              <a:noFill/>
            </a:ln>
          </p:spPr>
        </p:pic>
        <p:sp>
          <p:nvSpPr>
            <p:cNvPr id="1224" name="Google Shape;1224;g2e2246deddd_1_1102"/>
            <p:cNvSpPr/>
            <p:nvPr/>
          </p:nvSpPr>
          <p:spPr>
            <a:xfrm>
              <a:off x="8359902" y="1416558"/>
              <a:ext cx="1826895" cy="2843530"/>
            </a:xfrm>
            <a:custGeom>
              <a:rect b="b" l="l" r="r" t="t"/>
              <a:pathLst>
                <a:path extrusionOk="0" h="2843529" w="1826895">
                  <a:moveTo>
                    <a:pt x="0" y="2843403"/>
                  </a:moveTo>
                  <a:lnTo>
                    <a:pt x="1826768" y="2843403"/>
                  </a:lnTo>
                  <a:lnTo>
                    <a:pt x="1826768" y="0"/>
                  </a:lnTo>
                  <a:lnTo>
                    <a:pt x="0" y="0"/>
                  </a:lnTo>
                  <a:lnTo>
                    <a:pt x="0" y="2843403"/>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225" name="Google Shape;1225;g2e2246deddd_1_1102"/>
          <p:cNvGrpSpPr/>
          <p:nvPr/>
        </p:nvGrpSpPr>
        <p:grpSpPr>
          <a:xfrm>
            <a:off x="8289732" y="4651117"/>
            <a:ext cx="1846891" cy="1253932"/>
            <a:chOff x="6855256" y="4352924"/>
            <a:chExt cx="2231084" cy="2030002"/>
          </a:xfrm>
        </p:grpSpPr>
        <p:pic>
          <p:nvPicPr>
            <p:cNvPr id="1226" name="Google Shape;1226;g2e2246deddd_1_1102"/>
            <p:cNvPicPr preferRelativeResize="0"/>
            <p:nvPr/>
          </p:nvPicPr>
          <p:blipFill rotWithShape="1">
            <a:blip r:embed="rId5">
              <a:alphaModFix/>
            </a:blip>
            <a:srcRect b="0" l="0" r="0" t="0"/>
            <a:stretch/>
          </p:blipFill>
          <p:spPr>
            <a:xfrm>
              <a:off x="7112375" y="4455353"/>
              <a:ext cx="1916405" cy="1853833"/>
            </a:xfrm>
            <a:prstGeom prst="rect">
              <a:avLst/>
            </a:prstGeom>
            <a:noFill/>
            <a:ln>
              <a:noFill/>
            </a:ln>
          </p:spPr>
        </p:pic>
        <p:pic>
          <p:nvPicPr>
            <p:cNvPr id="1227" name="Google Shape;1227;g2e2246deddd_1_1102"/>
            <p:cNvPicPr preferRelativeResize="0"/>
            <p:nvPr/>
          </p:nvPicPr>
          <p:blipFill rotWithShape="1">
            <a:blip r:embed="rId6">
              <a:alphaModFix/>
            </a:blip>
            <a:srcRect b="0" l="0" r="0" t="0"/>
            <a:stretch/>
          </p:blipFill>
          <p:spPr>
            <a:xfrm>
              <a:off x="6855256" y="4352924"/>
              <a:ext cx="2231084" cy="2030002"/>
            </a:xfrm>
            <a:prstGeom prst="rect">
              <a:avLst/>
            </a:prstGeom>
            <a:noFill/>
            <a:ln>
              <a:noFill/>
            </a:ln>
          </p:spPr>
        </p:pic>
      </p:grpSp>
      <p:sp>
        <p:nvSpPr>
          <p:cNvPr id="1228" name="Google Shape;1228;g2e2246deddd_1_1102"/>
          <p:cNvSpPr txBox="1"/>
          <p:nvPr/>
        </p:nvSpPr>
        <p:spPr>
          <a:xfrm>
            <a:off x="8736780" y="4151235"/>
            <a:ext cx="1150500" cy="1974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0" i="1" lang="es" sz="1200" u="none" cap="none" strike="noStrike">
                <a:solidFill>
                  <a:srgbClr val="000000"/>
                </a:solidFill>
                <a:latin typeface="Calibri"/>
                <a:ea typeface="Calibri"/>
                <a:cs typeface="Calibri"/>
                <a:sym typeface="Calibri"/>
              </a:rPr>
              <a:t>Higrómetro digital</a:t>
            </a:r>
            <a:endParaRPr b="0" i="0" sz="1200" u="none" cap="none" strike="noStrike">
              <a:solidFill>
                <a:srgbClr val="000000"/>
              </a:solidFill>
              <a:latin typeface="Calibri"/>
              <a:ea typeface="Calibri"/>
              <a:cs typeface="Calibri"/>
              <a:sym typeface="Calibri"/>
            </a:endParaRPr>
          </a:p>
        </p:txBody>
      </p:sp>
      <p:sp>
        <p:nvSpPr>
          <p:cNvPr id="1229" name="Google Shape;1229;g2e2246deddd_1_1102"/>
          <p:cNvSpPr txBox="1"/>
          <p:nvPr/>
        </p:nvSpPr>
        <p:spPr>
          <a:xfrm>
            <a:off x="8632466" y="5905052"/>
            <a:ext cx="1326600" cy="197400"/>
          </a:xfrm>
          <a:prstGeom prst="rect">
            <a:avLst/>
          </a:prstGeom>
          <a:noFill/>
          <a:ln>
            <a:noFill/>
          </a:ln>
        </p:spPr>
        <p:txBody>
          <a:bodyPr anchorCtr="0" anchor="t" bIns="0" lIns="0" spcFirstLastPara="1" rIns="0" wrap="square" tIns="12700">
            <a:spAutoFit/>
          </a:bodyPr>
          <a:lstStyle/>
          <a:p>
            <a:pPr indent="0" lvl="0" marL="12701" marR="0" rtl="0" algn="l">
              <a:lnSpc>
                <a:spcPct val="100000"/>
              </a:lnSpc>
              <a:spcBef>
                <a:spcPts val="0"/>
              </a:spcBef>
              <a:spcAft>
                <a:spcPts val="0"/>
              </a:spcAft>
              <a:buNone/>
            </a:pPr>
            <a:r>
              <a:rPr b="0" i="1" lang="es" sz="1200" u="none" cap="none" strike="noStrike">
                <a:solidFill>
                  <a:srgbClr val="000000"/>
                </a:solidFill>
                <a:latin typeface="Calibri"/>
                <a:ea typeface="Calibri"/>
                <a:cs typeface="Calibri"/>
                <a:sym typeface="Calibri"/>
              </a:rPr>
              <a:t>Psicrómetro giratorio</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g2e2246deddd_1_1118"/>
          <p:cNvSpPr txBox="1"/>
          <p:nvPr>
            <p:ph type="title"/>
          </p:nvPr>
        </p:nvSpPr>
        <p:spPr>
          <a:xfrm>
            <a:off x="562152" y="421419"/>
            <a:ext cx="10919362" cy="6906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Psicrómetro</a:t>
            </a:r>
            <a:endParaRPr sz="3600"/>
          </a:p>
        </p:txBody>
      </p:sp>
      <p:sp>
        <p:nvSpPr>
          <p:cNvPr id="1235" name="Google Shape;1235;g2e2246deddd_1_1118"/>
          <p:cNvSpPr txBox="1"/>
          <p:nvPr>
            <p:ph idx="1" type="body"/>
          </p:nvPr>
        </p:nvSpPr>
        <p:spPr>
          <a:xfrm>
            <a:off x="786725" y="1393675"/>
            <a:ext cx="5866200" cy="4070700"/>
          </a:xfrm>
          <a:prstGeom prst="rect">
            <a:avLst/>
          </a:prstGeom>
          <a:noFill/>
          <a:ln>
            <a:noFill/>
          </a:ln>
        </p:spPr>
        <p:txBody>
          <a:bodyPr anchorCtr="0" anchor="t" bIns="45700" lIns="91425" spcFirstLastPara="1" rIns="91425" wrap="square" tIns="45700">
            <a:noAutofit/>
          </a:bodyPr>
          <a:lstStyle/>
          <a:p>
            <a:pPr indent="-412115" lvl="0" marL="457200" rtl="0" algn="just">
              <a:lnSpc>
                <a:spcPct val="70000"/>
              </a:lnSpc>
              <a:spcBef>
                <a:spcPts val="1000"/>
              </a:spcBef>
              <a:spcAft>
                <a:spcPts val="0"/>
              </a:spcAft>
              <a:buSzPts val="2890"/>
              <a:buFont typeface="Calibri"/>
              <a:buChar char="•"/>
            </a:pPr>
            <a:r>
              <a:rPr i="0" lang="es" sz="1965">
                <a:solidFill>
                  <a:srgbClr val="000000"/>
                </a:solidFill>
              </a:rPr>
              <a:t>La psicrometría es la parte de la meteorología que estudia las propiedades físicas y termodinámicas de la atmósfera.</a:t>
            </a:r>
            <a:endParaRPr sz="2890"/>
          </a:p>
          <a:p>
            <a:pPr indent="-228600" lvl="0" marL="457200" rtl="0" algn="just">
              <a:lnSpc>
                <a:spcPct val="70000"/>
              </a:lnSpc>
              <a:spcBef>
                <a:spcPts val="1000"/>
              </a:spcBef>
              <a:spcAft>
                <a:spcPts val="0"/>
              </a:spcAft>
              <a:buSzPts val="2590"/>
              <a:buNone/>
            </a:pPr>
            <a:r>
              <a:t/>
            </a:r>
            <a:endParaRPr sz="1065">
              <a:solidFill>
                <a:srgbClr val="000000"/>
              </a:solidFill>
            </a:endParaRPr>
          </a:p>
          <a:p>
            <a:pPr indent="-412115" lvl="0" marL="457200" rtl="0" algn="just">
              <a:lnSpc>
                <a:spcPct val="70000"/>
              </a:lnSpc>
              <a:spcBef>
                <a:spcPts val="1000"/>
              </a:spcBef>
              <a:spcAft>
                <a:spcPts val="0"/>
              </a:spcAft>
              <a:buSzPts val="2890"/>
              <a:buFont typeface="Calibri"/>
              <a:buChar char="•"/>
            </a:pPr>
            <a:r>
              <a:rPr i="0" lang="es" sz="1965">
                <a:solidFill>
                  <a:srgbClr val="000000"/>
                </a:solidFill>
              </a:rPr>
              <a:t>Se necesita un termómetro de bulbo seco y húmedo (que registra una temperatura menor a la del termómetro seco). </a:t>
            </a:r>
            <a:r>
              <a:rPr lang="es" sz="1965">
                <a:solidFill>
                  <a:srgbClr val="000000"/>
                </a:solidFill>
              </a:rPr>
              <a:t>Luego ambas temperaturas se restan</a:t>
            </a:r>
            <a:endParaRPr sz="2890"/>
          </a:p>
          <a:p>
            <a:pPr indent="-228600" lvl="0" marL="457200" rtl="0" algn="just">
              <a:lnSpc>
                <a:spcPct val="70000"/>
              </a:lnSpc>
              <a:spcBef>
                <a:spcPts val="1000"/>
              </a:spcBef>
              <a:spcAft>
                <a:spcPts val="0"/>
              </a:spcAft>
              <a:buSzPts val="2590"/>
              <a:buNone/>
            </a:pPr>
            <a:r>
              <a:t/>
            </a:r>
            <a:endParaRPr i="0" sz="1065">
              <a:solidFill>
                <a:srgbClr val="000000"/>
              </a:solidFill>
            </a:endParaRPr>
          </a:p>
          <a:p>
            <a:pPr indent="-412115" lvl="0" marL="457200" rtl="0" algn="just">
              <a:lnSpc>
                <a:spcPct val="70000"/>
              </a:lnSpc>
              <a:spcBef>
                <a:spcPts val="1000"/>
              </a:spcBef>
              <a:spcAft>
                <a:spcPts val="0"/>
              </a:spcAft>
              <a:buSzPts val="2890"/>
              <a:buFont typeface="Calibri"/>
              <a:buChar char="•"/>
            </a:pPr>
            <a:r>
              <a:rPr i="0" lang="es" sz="1965">
                <a:solidFill>
                  <a:srgbClr val="000000"/>
                </a:solidFill>
              </a:rPr>
              <a:t>Es importante que el aire circule en ambos termómetros para tener lecturas precisas</a:t>
            </a:r>
            <a:endParaRPr sz="2890"/>
          </a:p>
          <a:p>
            <a:pPr indent="0" lvl="0" marL="50800" rtl="0" algn="just">
              <a:lnSpc>
                <a:spcPct val="70000"/>
              </a:lnSpc>
              <a:spcBef>
                <a:spcPts val="1000"/>
              </a:spcBef>
              <a:spcAft>
                <a:spcPts val="0"/>
              </a:spcAft>
              <a:buSzPts val="2590"/>
              <a:buNone/>
            </a:pPr>
            <a:r>
              <a:t/>
            </a:r>
            <a:endParaRPr i="0" sz="1065">
              <a:solidFill>
                <a:srgbClr val="000000"/>
              </a:solidFill>
            </a:endParaRPr>
          </a:p>
          <a:p>
            <a:pPr indent="-412115" lvl="0" marL="457200" rtl="0" algn="just">
              <a:lnSpc>
                <a:spcPct val="70000"/>
              </a:lnSpc>
              <a:spcBef>
                <a:spcPts val="1000"/>
              </a:spcBef>
              <a:spcAft>
                <a:spcPts val="0"/>
              </a:spcAft>
              <a:buSzPts val="2890"/>
              <a:buFont typeface="Calibri"/>
              <a:buChar char="•"/>
            </a:pPr>
            <a:r>
              <a:rPr i="0" lang="es" sz="1965">
                <a:solidFill>
                  <a:srgbClr val="000000"/>
                </a:solidFill>
              </a:rPr>
              <a:t>El comportamiento de la mezcla de aire seco y vapor de agua sigue la ley de Dalton de las presiones parciales, de acuerdo a sus respectivas propiedades: Aire húmedo = aire seco + vapor de agua.</a:t>
            </a:r>
            <a:endParaRPr sz="1965"/>
          </a:p>
        </p:txBody>
      </p:sp>
      <p:pic>
        <p:nvPicPr>
          <p:cNvPr descr="&quot;Sling Psychrometer&quot;" id="1236" name="Google Shape;1236;g2e2246deddd_1_1118"/>
          <p:cNvPicPr preferRelativeResize="0"/>
          <p:nvPr/>
        </p:nvPicPr>
        <p:blipFill rotWithShape="1">
          <a:blip r:embed="rId3">
            <a:alphaModFix/>
          </a:blip>
          <a:srcRect b="0" l="0" r="0" t="0"/>
          <a:stretch/>
        </p:blipFill>
        <p:spPr>
          <a:xfrm>
            <a:off x="6652858" y="1238460"/>
            <a:ext cx="2792546" cy="2792546"/>
          </a:xfrm>
          <a:prstGeom prst="rect">
            <a:avLst/>
          </a:prstGeom>
          <a:noFill/>
          <a:ln>
            <a:noFill/>
          </a:ln>
        </p:spPr>
      </p:pic>
      <p:pic>
        <p:nvPicPr>
          <p:cNvPr id="1237" name="Google Shape;1237;g2e2246deddd_1_1118"/>
          <p:cNvPicPr preferRelativeResize="0"/>
          <p:nvPr/>
        </p:nvPicPr>
        <p:blipFill rotWithShape="1">
          <a:blip r:embed="rId4">
            <a:alphaModFix/>
          </a:blip>
          <a:srcRect b="0" l="0" r="0" t="0"/>
          <a:stretch/>
        </p:blipFill>
        <p:spPr>
          <a:xfrm>
            <a:off x="9290867" y="2693732"/>
            <a:ext cx="2633404" cy="3020880"/>
          </a:xfrm>
          <a:prstGeom prst="rect">
            <a:avLst/>
          </a:prstGeom>
          <a:noFill/>
          <a:ln>
            <a:noFill/>
          </a:ln>
        </p:spPr>
      </p:pic>
      <p:sp>
        <p:nvSpPr>
          <p:cNvPr id="1238" name="Google Shape;1238;g2e2246deddd_1_1118"/>
          <p:cNvSpPr/>
          <p:nvPr/>
        </p:nvSpPr>
        <p:spPr>
          <a:xfrm>
            <a:off x="7280632" y="3428999"/>
            <a:ext cx="2010235" cy="1390136"/>
          </a:xfrm>
          <a:prstGeom prst="rect">
            <a:avLst/>
          </a:prstGeom>
          <a:solidFill>
            <a:schemeClr val="accent1"/>
          </a:solidFill>
          <a:ln cap="flat" cmpd="sng" w="25400">
            <a:solidFill>
              <a:srgbClr val="0828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 sz="1400" u="none" cap="none" strike="noStrike">
                <a:solidFill>
                  <a:schemeClr val="lt1"/>
                </a:solidFill>
                <a:latin typeface="Arial"/>
                <a:ea typeface="Arial"/>
                <a:cs typeface="Arial"/>
                <a:sym typeface="Arial"/>
              </a:rPr>
              <a:t>Esperar 3 min para medir la temperatura de bulbo seco y girar por 3 minutos  para leer el bulbo húmedo</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g2e2246deddd_1_1126"/>
          <p:cNvSpPr txBox="1"/>
          <p:nvPr>
            <p:ph type="title"/>
          </p:nvPr>
        </p:nvSpPr>
        <p:spPr>
          <a:xfrm>
            <a:off x="1927150" y="1000125"/>
            <a:ext cx="8584500" cy="72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200"/>
              <a:buNone/>
            </a:pPr>
            <a:r>
              <a:rPr lang="es" sz="3600"/>
              <a:t>Higrómetro digital</a:t>
            </a:r>
            <a:endParaRPr sz="3600"/>
          </a:p>
        </p:txBody>
      </p:sp>
      <p:sp>
        <p:nvSpPr>
          <p:cNvPr id="1244" name="Google Shape;1244;g2e2246deddd_1_1126"/>
          <p:cNvSpPr txBox="1"/>
          <p:nvPr>
            <p:ph idx="1" type="body"/>
          </p:nvPr>
        </p:nvSpPr>
        <p:spPr>
          <a:xfrm>
            <a:off x="1416757" y="1862760"/>
            <a:ext cx="5767200" cy="4114800"/>
          </a:xfrm>
          <a:prstGeom prst="rect">
            <a:avLst/>
          </a:prstGeom>
          <a:noFill/>
          <a:ln>
            <a:noFill/>
          </a:ln>
        </p:spPr>
        <p:txBody>
          <a:bodyPr anchorCtr="0" anchor="t" bIns="45700" lIns="91425" spcFirstLastPara="1" rIns="91425" wrap="square" tIns="45700">
            <a:normAutofit/>
          </a:bodyPr>
          <a:lstStyle/>
          <a:p>
            <a:pPr indent="-247661" lvl="0" marL="228611" rtl="0" algn="l">
              <a:lnSpc>
                <a:spcPct val="90000"/>
              </a:lnSpc>
              <a:spcBef>
                <a:spcPts val="0"/>
              </a:spcBef>
              <a:spcAft>
                <a:spcPts val="0"/>
              </a:spcAft>
              <a:buSzPts val="2100"/>
              <a:buFont typeface="Calibri"/>
              <a:buChar char="•"/>
            </a:pPr>
            <a:r>
              <a:rPr lang="es" sz="2100"/>
              <a:t>Emplea componentes cerámicos y metálicos para medir la conductividad eléctrica</a:t>
            </a:r>
            <a:endParaRPr sz="2300"/>
          </a:p>
          <a:p>
            <a:pPr indent="-247661" lvl="0" marL="228611" rtl="0" algn="l">
              <a:lnSpc>
                <a:spcPct val="90000"/>
              </a:lnSpc>
              <a:spcBef>
                <a:spcPts val="1000"/>
              </a:spcBef>
              <a:spcAft>
                <a:spcPts val="0"/>
              </a:spcAft>
              <a:buSzPts val="2100"/>
              <a:buFont typeface="Calibri"/>
              <a:buChar char="•"/>
            </a:pPr>
            <a:r>
              <a:rPr lang="es" sz="2100"/>
              <a:t>Muestra el valor directamente</a:t>
            </a:r>
            <a:endParaRPr sz="2300"/>
          </a:p>
          <a:p>
            <a:pPr indent="-247661" lvl="0" marL="228611" rtl="0" algn="l">
              <a:lnSpc>
                <a:spcPct val="90000"/>
              </a:lnSpc>
              <a:spcBef>
                <a:spcPts val="1000"/>
              </a:spcBef>
              <a:spcAft>
                <a:spcPts val="0"/>
              </a:spcAft>
              <a:buSzPts val="2100"/>
              <a:buFont typeface="Calibri"/>
              <a:buChar char="•"/>
            </a:pPr>
            <a:r>
              <a:rPr lang="es" sz="2100"/>
              <a:t>Válido</a:t>
            </a:r>
            <a:r>
              <a:rPr lang="es" sz="2100"/>
              <a:t> si hiela</a:t>
            </a:r>
            <a:endParaRPr sz="2300"/>
          </a:p>
          <a:p>
            <a:pPr indent="-247661" lvl="0" marL="228611" rtl="0" algn="l">
              <a:lnSpc>
                <a:spcPct val="90000"/>
              </a:lnSpc>
              <a:spcBef>
                <a:spcPts val="1000"/>
              </a:spcBef>
              <a:spcAft>
                <a:spcPts val="0"/>
              </a:spcAft>
              <a:buSzPts val="2100"/>
              <a:buFont typeface="Calibri"/>
              <a:buChar char="•"/>
            </a:pPr>
            <a:r>
              <a:rPr lang="es" sz="2100"/>
              <a:t>Necesita 30 minutos de ajusta a las condiciones exteriores</a:t>
            </a:r>
            <a:endParaRPr sz="2300"/>
          </a:p>
          <a:p>
            <a:pPr indent="-247661" lvl="0" marL="228611" rtl="0" algn="l">
              <a:lnSpc>
                <a:spcPct val="90000"/>
              </a:lnSpc>
              <a:spcBef>
                <a:spcPts val="1000"/>
              </a:spcBef>
              <a:spcAft>
                <a:spcPts val="0"/>
              </a:spcAft>
              <a:buSzPts val="2100"/>
              <a:buFont typeface="Calibri"/>
              <a:buChar char="•"/>
            </a:pPr>
            <a:r>
              <a:rPr lang="es" sz="2100"/>
              <a:t>Puede estropearse por condensación</a:t>
            </a:r>
            <a:endParaRPr sz="2300"/>
          </a:p>
          <a:p>
            <a:pPr indent="-247661" lvl="0" marL="228611" rtl="0" algn="l">
              <a:lnSpc>
                <a:spcPct val="90000"/>
              </a:lnSpc>
              <a:spcBef>
                <a:spcPts val="1000"/>
              </a:spcBef>
              <a:spcAft>
                <a:spcPts val="0"/>
              </a:spcAft>
              <a:buSzPts val="2100"/>
              <a:buFont typeface="Calibri"/>
              <a:buChar char="•"/>
            </a:pPr>
            <a:r>
              <a:rPr lang="es" sz="2100"/>
              <a:t>Mantener en interior en un contenedor seco</a:t>
            </a:r>
            <a:endParaRPr sz="3100"/>
          </a:p>
          <a:p>
            <a:pPr indent="-247661" lvl="0" marL="228611" rtl="0" algn="l">
              <a:lnSpc>
                <a:spcPct val="90000"/>
              </a:lnSpc>
              <a:spcBef>
                <a:spcPts val="1000"/>
              </a:spcBef>
              <a:spcAft>
                <a:spcPts val="0"/>
              </a:spcAft>
              <a:buSzPts val="2100"/>
              <a:buFont typeface="Calibri"/>
              <a:buChar char="•"/>
            </a:pPr>
            <a:r>
              <a:rPr lang="es" sz="2100"/>
              <a:t>Cuando se satura, se condensa en partículas de agua o hielo</a:t>
            </a:r>
            <a:endParaRPr sz="2100"/>
          </a:p>
        </p:txBody>
      </p:sp>
      <p:pic>
        <p:nvPicPr>
          <p:cNvPr id="1245" name="Google Shape;1245;g2e2246deddd_1_1126"/>
          <p:cNvPicPr preferRelativeResize="0"/>
          <p:nvPr/>
        </p:nvPicPr>
        <p:blipFill rotWithShape="1">
          <a:blip r:embed="rId3">
            <a:alphaModFix/>
          </a:blip>
          <a:srcRect b="0" l="0" r="0" t="0"/>
          <a:stretch/>
        </p:blipFill>
        <p:spPr>
          <a:xfrm>
            <a:off x="7732330" y="2050882"/>
            <a:ext cx="3160713" cy="316706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g2e2246deddd_1_1133"/>
          <p:cNvSpPr txBox="1"/>
          <p:nvPr>
            <p:ph type="title"/>
          </p:nvPr>
        </p:nvSpPr>
        <p:spPr>
          <a:xfrm>
            <a:off x="920854" y="990675"/>
            <a:ext cx="10350300" cy="510900"/>
          </a:xfrm>
          <a:prstGeom prst="rect">
            <a:avLst/>
          </a:prstGeom>
          <a:noFill/>
          <a:ln>
            <a:noFill/>
          </a:ln>
        </p:spPr>
        <p:txBody>
          <a:bodyPr anchorCtr="0" anchor="ctr" bIns="0" lIns="0" spcFirstLastPara="1" rIns="0" wrap="square" tIns="12050">
            <a:spAutoFit/>
          </a:bodyPr>
          <a:lstStyle/>
          <a:p>
            <a:pPr indent="0" lvl="0" marL="12701" rtl="0" algn="ctr">
              <a:lnSpc>
                <a:spcPct val="90000"/>
              </a:lnSpc>
              <a:spcBef>
                <a:spcPts val="95"/>
              </a:spcBef>
              <a:spcAft>
                <a:spcPts val="0"/>
              </a:spcAft>
              <a:buSzPts val="4000"/>
              <a:buNone/>
            </a:pPr>
            <a:r>
              <a:rPr lang="es" sz="3600"/>
              <a:t>Toma de datos: higrómetro</a:t>
            </a:r>
            <a:endParaRPr sz="3600"/>
          </a:p>
        </p:txBody>
      </p:sp>
      <p:sp>
        <p:nvSpPr>
          <p:cNvPr id="1251" name="Google Shape;1251;g2e2246deddd_1_1133"/>
          <p:cNvSpPr txBox="1"/>
          <p:nvPr/>
        </p:nvSpPr>
        <p:spPr>
          <a:xfrm>
            <a:off x="1037551" y="1777325"/>
            <a:ext cx="6175200" cy="3781800"/>
          </a:xfrm>
          <a:prstGeom prst="rect">
            <a:avLst/>
          </a:prstGeom>
          <a:noFill/>
          <a:ln>
            <a:noFill/>
          </a:ln>
        </p:spPr>
        <p:txBody>
          <a:bodyPr anchorCtr="0" anchor="t" bIns="0" lIns="0" spcFirstLastPara="1" rIns="0" wrap="square" tIns="12700">
            <a:spAutoFit/>
          </a:bodyPr>
          <a:lstStyle/>
          <a:p>
            <a:pPr indent="-364507" lvl="0" marL="370859" marR="6350" rtl="0" algn="just">
              <a:lnSpc>
                <a:spcPct val="131250"/>
              </a:lnSpc>
              <a:spcBef>
                <a:spcPts val="0"/>
              </a:spcBef>
              <a:spcAft>
                <a:spcPts val="0"/>
              </a:spcAft>
              <a:buClr>
                <a:srgbClr val="000000"/>
              </a:buClr>
              <a:buSzPts val="1700"/>
              <a:buFont typeface="Arial"/>
              <a:buAutoNum type="arabicPeriod"/>
            </a:pPr>
            <a:r>
              <a:rPr b="0" i="0" lang="es" sz="1700" u="none" cap="none" strike="noStrike">
                <a:solidFill>
                  <a:srgbClr val="000000"/>
                </a:solidFill>
                <a:latin typeface="Calibri"/>
                <a:ea typeface="Calibri"/>
                <a:cs typeface="Calibri"/>
                <a:sym typeface="Calibri"/>
              </a:rPr>
              <a:t>Se necesitan 30 minutos para que el higrómetro se ajuste a condiciones externas </a:t>
            </a:r>
            <a:endParaRPr b="0" i="0" sz="1700" u="none" cap="none" strike="noStrike">
              <a:solidFill>
                <a:srgbClr val="000000"/>
              </a:solidFill>
              <a:latin typeface="Calibri"/>
              <a:ea typeface="Calibri"/>
              <a:cs typeface="Calibri"/>
              <a:sym typeface="Calibri"/>
            </a:endParaRPr>
          </a:p>
          <a:p>
            <a:pPr indent="-364507" lvl="0" marL="370859" marR="5080" rtl="0" algn="just">
              <a:lnSpc>
                <a:spcPct val="131250"/>
              </a:lnSpc>
              <a:spcBef>
                <a:spcPts val="5"/>
              </a:spcBef>
              <a:spcAft>
                <a:spcPts val="0"/>
              </a:spcAft>
              <a:buClr>
                <a:srgbClr val="000000"/>
              </a:buClr>
              <a:buSzPts val="1700"/>
              <a:buFont typeface="Arial"/>
              <a:buAutoNum type="arabicPeriod"/>
            </a:pPr>
            <a:r>
              <a:rPr b="0" i="0" lang="es" sz="1700" u="none" cap="none" strike="noStrike">
                <a:solidFill>
                  <a:srgbClr val="000000"/>
                </a:solidFill>
                <a:latin typeface="Calibri"/>
                <a:ea typeface="Calibri"/>
                <a:cs typeface="Calibri"/>
                <a:sym typeface="Calibri"/>
              </a:rPr>
              <a:t>Lea la humedad relativa al 1% más cercano y anote el  instrumento usado.</a:t>
            </a:r>
            <a:endParaRPr sz="1500"/>
          </a:p>
          <a:p>
            <a:pPr indent="-355618" lvl="0" marL="367684" marR="5080" rtl="0" algn="just">
              <a:lnSpc>
                <a:spcPct val="131250"/>
              </a:lnSpc>
              <a:spcBef>
                <a:spcPts val="0"/>
              </a:spcBef>
              <a:spcAft>
                <a:spcPts val="0"/>
              </a:spcAft>
              <a:buNone/>
            </a:pPr>
            <a:r>
              <a:rPr b="0" i="0" lang="es" sz="1700" u="none" cap="none" strike="noStrike">
                <a:solidFill>
                  <a:srgbClr val="000000"/>
                </a:solidFill>
                <a:latin typeface="Calibri"/>
                <a:ea typeface="Calibri"/>
                <a:cs typeface="Calibri"/>
                <a:sym typeface="Calibri"/>
              </a:rPr>
              <a:t>3. Lea la temperatura actual (si su lectura no está siendo  tomada al mismo tiempo que la lectura diaria de máxima,  mínima y temperatura actual).</a:t>
            </a:r>
            <a:endParaRPr b="0" i="0" sz="1700" u="none" cap="none" strike="noStrike">
              <a:solidFill>
                <a:srgbClr val="000000"/>
              </a:solidFill>
              <a:latin typeface="Calibri"/>
              <a:ea typeface="Calibri"/>
              <a:cs typeface="Calibri"/>
              <a:sym typeface="Calibri"/>
            </a:endParaRPr>
          </a:p>
          <a:p>
            <a:pPr indent="-355618" lvl="0" marL="367684" marR="356253" rtl="0" algn="just">
              <a:lnSpc>
                <a:spcPct val="100000"/>
              </a:lnSpc>
              <a:spcBef>
                <a:spcPts val="340"/>
              </a:spcBef>
              <a:spcAft>
                <a:spcPts val="0"/>
              </a:spcAft>
              <a:buNone/>
            </a:pPr>
            <a:r>
              <a:rPr lang="es" sz="1700">
                <a:latin typeface="Calibri"/>
                <a:ea typeface="Calibri"/>
                <a:cs typeface="Calibri"/>
                <a:sym typeface="Calibri"/>
              </a:rPr>
              <a:t>4</a:t>
            </a:r>
            <a:r>
              <a:rPr b="0" i="0" lang="es" sz="1700" u="none" cap="none" strike="noStrike">
                <a:solidFill>
                  <a:srgbClr val="000000"/>
                </a:solidFill>
                <a:latin typeface="Calibri"/>
                <a:ea typeface="Calibri"/>
                <a:cs typeface="Calibri"/>
                <a:sym typeface="Calibri"/>
              </a:rPr>
              <a:t>. Regrese el higrómetro a la clase, y guárdelo en un lugar  seco.</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20"/>
              </a:spcBef>
              <a:spcAft>
                <a:spcPts val="0"/>
              </a:spcAft>
              <a:buNone/>
            </a:pPr>
            <a:r>
              <a:t/>
            </a:r>
            <a:endParaRPr b="0" i="0" sz="1900" u="none" cap="none" strike="noStrike">
              <a:solidFill>
                <a:srgbClr val="000000"/>
              </a:solidFill>
              <a:latin typeface="Calibri"/>
              <a:ea typeface="Calibri"/>
              <a:cs typeface="Calibri"/>
              <a:sym typeface="Calibri"/>
            </a:endParaRPr>
          </a:p>
          <a:p>
            <a:pPr indent="0" lvl="0" marL="12701" marR="5080" rtl="0" algn="just">
              <a:lnSpc>
                <a:spcPct val="97300"/>
              </a:lnSpc>
              <a:spcBef>
                <a:spcPts val="0"/>
              </a:spcBef>
              <a:spcAft>
                <a:spcPts val="0"/>
              </a:spcAft>
              <a:buNone/>
            </a:pPr>
            <a:r>
              <a:rPr b="1" i="0" lang="es" sz="1700" u="none" cap="none" strike="noStrike">
                <a:solidFill>
                  <a:srgbClr val="000000"/>
                </a:solidFill>
                <a:latin typeface="Calibri"/>
                <a:ea typeface="Calibri"/>
                <a:cs typeface="Calibri"/>
                <a:sym typeface="Calibri"/>
              </a:rPr>
              <a:t>Nota</a:t>
            </a:r>
            <a:r>
              <a:rPr b="0" i="0" lang="es" sz="1700" u="none" cap="none" strike="noStrike">
                <a:solidFill>
                  <a:srgbClr val="000000"/>
                </a:solidFill>
                <a:latin typeface="Calibri"/>
                <a:ea typeface="Calibri"/>
                <a:cs typeface="Calibri"/>
                <a:sym typeface="Calibri"/>
              </a:rPr>
              <a:t>: Si está lloviendo o hay niebla, no lleve el higrómetro  digital afuera. Registre como Humedad: 100% y anote “ocurriendo  condensación” en los comentarios.</a:t>
            </a:r>
            <a:endParaRPr sz="1500"/>
          </a:p>
        </p:txBody>
      </p:sp>
      <p:pic>
        <p:nvPicPr>
          <p:cNvPr id="1252" name="Google Shape;1252;g2e2246deddd_1_1133"/>
          <p:cNvPicPr preferRelativeResize="0"/>
          <p:nvPr/>
        </p:nvPicPr>
        <p:blipFill rotWithShape="1">
          <a:blip r:embed="rId3">
            <a:alphaModFix/>
          </a:blip>
          <a:srcRect b="0" l="0" r="0" t="0"/>
          <a:stretch/>
        </p:blipFill>
        <p:spPr>
          <a:xfrm>
            <a:off x="7481933" y="2224999"/>
            <a:ext cx="3906011" cy="288645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g2e2246deddd_1_1139"/>
          <p:cNvSpPr txBox="1"/>
          <p:nvPr>
            <p:ph type="title"/>
          </p:nvPr>
        </p:nvSpPr>
        <p:spPr>
          <a:xfrm>
            <a:off x="838200" y="925552"/>
            <a:ext cx="10515600" cy="76513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200"/>
              <a:buNone/>
            </a:pPr>
            <a:r>
              <a:rPr lang="es" sz="3600">
                <a:solidFill>
                  <a:schemeClr val="dk1"/>
                </a:solidFill>
              </a:rPr>
              <a:t>Interpretación</a:t>
            </a:r>
            <a:endParaRPr sz="3600"/>
          </a:p>
        </p:txBody>
      </p:sp>
      <p:sp>
        <p:nvSpPr>
          <p:cNvPr id="1258" name="Google Shape;1258;g2e2246deddd_1_1139"/>
          <p:cNvSpPr txBox="1"/>
          <p:nvPr>
            <p:ph idx="1" type="body"/>
          </p:nvPr>
        </p:nvSpPr>
        <p:spPr>
          <a:xfrm>
            <a:off x="1120549" y="1896900"/>
            <a:ext cx="9874500" cy="4070700"/>
          </a:xfrm>
          <a:prstGeom prst="rect">
            <a:avLst/>
          </a:prstGeom>
          <a:noFill/>
          <a:ln>
            <a:noFill/>
          </a:ln>
        </p:spPr>
        <p:txBody>
          <a:bodyPr anchorCtr="0" anchor="t" bIns="45700" lIns="91425" spcFirstLastPara="1" rIns="91425" wrap="square" tIns="45700">
            <a:normAutofit/>
          </a:bodyPr>
          <a:lstStyle/>
          <a:p>
            <a:pPr indent="-228611" lvl="0" marL="228611" rtl="0" algn="l">
              <a:lnSpc>
                <a:spcPct val="90000"/>
              </a:lnSpc>
              <a:spcBef>
                <a:spcPts val="0"/>
              </a:spcBef>
              <a:spcAft>
                <a:spcPts val="0"/>
              </a:spcAft>
              <a:buSzPts val="2800"/>
              <a:buNone/>
            </a:pPr>
            <a:r>
              <a:rPr b="1" lang="es"/>
              <a:t>Valores</a:t>
            </a:r>
            <a:endParaRPr/>
          </a:p>
          <a:p>
            <a:pPr indent="-228611" lvl="0" marL="228611" rtl="0" algn="l">
              <a:lnSpc>
                <a:spcPct val="90000"/>
              </a:lnSpc>
              <a:spcBef>
                <a:spcPts val="1000"/>
              </a:spcBef>
              <a:spcAft>
                <a:spcPts val="0"/>
              </a:spcAft>
              <a:buSzPts val="2400"/>
              <a:buFont typeface="Calibri"/>
              <a:buChar char="•"/>
            </a:pPr>
            <a:r>
              <a:rPr lang="es" sz="2400"/>
              <a:t>Frecuentes: </a:t>
            </a:r>
            <a:r>
              <a:rPr lang="es" sz="2400">
                <a:solidFill>
                  <a:srgbClr val="080854"/>
                </a:solidFill>
              </a:rPr>
              <a:t>20% - 95%</a:t>
            </a:r>
            <a:endParaRPr sz="2400"/>
          </a:p>
          <a:p>
            <a:pPr indent="-228611" lvl="0" marL="228611" rtl="0" algn="l">
              <a:lnSpc>
                <a:spcPct val="90000"/>
              </a:lnSpc>
              <a:spcBef>
                <a:spcPts val="1000"/>
              </a:spcBef>
              <a:spcAft>
                <a:spcPts val="0"/>
              </a:spcAft>
              <a:buSzPts val="2400"/>
              <a:buFont typeface="Calibri"/>
              <a:buChar char="•"/>
            </a:pPr>
            <a:r>
              <a:rPr lang="es" sz="2400"/>
              <a:t> Si llueve o hay niebla se anota 100% sin tomar medida</a:t>
            </a:r>
            <a:endParaRPr sz="2400"/>
          </a:p>
          <a:p>
            <a:pPr indent="0" lvl="0" marL="457200" rtl="0" algn="l">
              <a:lnSpc>
                <a:spcPct val="90000"/>
              </a:lnSpc>
              <a:spcBef>
                <a:spcPts val="1000"/>
              </a:spcBef>
              <a:spcAft>
                <a:spcPts val="0"/>
              </a:spcAft>
              <a:buNone/>
            </a:pPr>
            <a:r>
              <a:t/>
            </a:r>
            <a:endParaRPr sz="2400"/>
          </a:p>
          <a:p>
            <a:pPr indent="-228611" lvl="0" marL="228611" rtl="0" algn="l">
              <a:lnSpc>
                <a:spcPct val="90000"/>
              </a:lnSpc>
              <a:spcBef>
                <a:spcPts val="1000"/>
              </a:spcBef>
              <a:spcAft>
                <a:spcPts val="0"/>
              </a:spcAft>
              <a:buSzPts val="2800"/>
              <a:buNone/>
            </a:pPr>
            <a:r>
              <a:rPr b="1" lang="es"/>
              <a:t>Cuándo y dónde</a:t>
            </a:r>
            <a:endParaRPr/>
          </a:p>
          <a:p>
            <a:pPr indent="-228611" lvl="0" marL="228611" rtl="0" algn="l">
              <a:lnSpc>
                <a:spcPct val="90000"/>
              </a:lnSpc>
              <a:spcBef>
                <a:spcPts val="1000"/>
              </a:spcBef>
              <a:spcAft>
                <a:spcPts val="0"/>
              </a:spcAft>
              <a:buSzPts val="2400"/>
              <a:buFont typeface="Calibri"/>
              <a:buChar char="•"/>
            </a:pPr>
            <a:r>
              <a:rPr lang="es" sz="2400"/>
              <a:t>Diariamente, preferible una hora antes o después del mediodía solar.</a:t>
            </a:r>
            <a:endParaRPr/>
          </a:p>
          <a:p>
            <a:pPr indent="-228611" lvl="0" marL="228611" rtl="0" algn="l">
              <a:lnSpc>
                <a:spcPct val="90000"/>
              </a:lnSpc>
              <a:spcBef>
                <a:spcPts val="1000"/>
              </a:spcBef>
              <a:spcAft>
                <a:spcPts val="0"/>
              </a:spcAft>
              <a:buSzPts val="2400"/>
              <a:buFont typeface="Calibri"/>
              <a:buChar char="•"/>
            </a:pPr>
            <a:r>
              <a:rPr lang="es" sz="2400"/>
              <a:t>Junto a la caseta de instrumentos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g2e2246deddd_1_1144"/>
          <p:cNvSpPr txBox="1"/>
          <p:nvPr>
            <p:ph type="ctrTitle"/>
          </p:nvPr>
        </p:nvSpPr>
        <p:spPr>
          <a:xfrm>
            <a:off x="1402025" y="2018425"/>
            <a:ext cx="4747200" cy="1701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25000"/>
              <a:buNone/>
            </a:pPr>
            <a:r>
              <a:rPr b="1" lang="es" sz="4800">
                <a:solidFill>
                  <a:schemeClr val="dk1"/>
                </a:solidFill>
                <a:latin typeface="Calibri"/>
                <a:ea typeface="Calibri"/>
                <a:cs typeface="Calibri"/>
                <a:sym typeface="Calibri"/>
              </a:rPr>
              <a:t>Presión atmosféri</a:t>
            </a:r>
            <a:r>
              <a:rPr b="1" lang="es" sz="4800">
                <a:latin typeface="Calibri"/>
                <a:ea typeface="Calibri"/>
                <a:cs typeface="Calibri"/>
                <a:sym typeface="Calibri"/>
              </a:rPr>
              <a:t>ca</a:t>
            </a:r>
            <a:endParaRPr b="1" sz="4800">
              <a:latin typeface="Calibri"/>
              <a:ea typeface="Calibri"/>
              <a:cs typeface="Calibri"/>
              <a:sym typeface="Calibri"/>
            </a:endParaRPr>
          </a:p>
          <a:p>
            <a:pPr indent="0" lvl="0" marL="0" rtl="0" algn="l">
              <a:lnSpc>
                <a:spcPct val="90000"/>
              </a:lnSpc>
              <a:spcBef>
                <a:spcPts val="0"/>
              </a:spcBef>
              <a:spcAft>
                <a:spcPts val="0"/>
              </a:spcAft>
              <a:buSzPct val="125000"/>
              <a:buNone/>
            </a:pPr>
            <a:r>
              <a:t/>
            </a:r>
            <a:endParaRPr b="1" sz="4800">
              <a:latin typeface="Calibri"/>
              <a:ea typeface="Calibri"/>
              <a:cs typeface="Calibri"/>
              <a:sym typeface="Calibri"/>
            </a:endParaRPr>
          </a:p>
          <a:p>
            <a:pPr indent="0" lvl="0" marL="0" rtl="0" algn="l">
              <a:lnSpc>
                <a:spcPct val="90000"/>
              </a:lnSpc>
              <a:spcBef>
                <a:spcPts val="0"/>
              </a:spcBef>
              <a:spcAft>
                <a:spcPts val="0"/>
              </a:spcAft>
              <a:buSzPct val="125000"/>
              <a:buNone/>
            </a:pPr>
            <a:r>
              <a:rPr b="1" lang="es" sz="4800">
                <a:solidFill>
                  <a:schemeClr val="dk1"/>
                </a:solidFill>
                <a:latin typeface="Calibri"/>
                <a:ea typeface="Calibri"/>
                <a:cs typeface="Calibri"/>
                <a:sym typeface="Calibri"/>
              </a:rPr>
              <a:t>Viento</a:t>
            </a:r>
            <a:r>
              <a:rPr lang="es" sz="4800">
                <a:solidFill>
                  <a:schemeClr val="dk1"/>
                </a:solidFill>
              </a:rPr>
              <a:t> </a:t>
            </a:r>
            <a:endParaRPr/>
          </a:p>
        </p:txBody>
      </p:sp>
      <p:pic>
        <p:nvPicPr>
          <p:cNvPr id="1264" name="Google Shape;1264;g2e2246deddd_1_1144"/>
          <p:cNvPicPr preferRelativeResize="0"/>
          <p:nvPr/>
        </p:nvPicPr>
        <p:blipFill rotWithShape="1">
          <a:blip r:embed="rId3">
            <a:alphaModFix/>
          </a:blip>
          <a:srcRect b="0" l="0" r="0" t="8867"/>
          <a:stretch/>
        </p:blipFill>
        <p:spPr>
          <a:xfrm>
            <a:off x="6284550" y="1096050"/>
            <a:ext cx="5718875" cy="5211850"/>
          </a:xfrm>
          <a:prstGeom prst="rect">
            <a:avLst/>
          </a:prstGeom>
          <a:noFill/>
          <a:ln>
            <a:noFill/>
          </a:ln>
        </p:spPr>
      </p:pic>
      <p:sp>
        <p:nvSpPr>
          <p:cNvPr id="1265" name="Google Shape;1265;g2e2246deddd_1_1144"/>
          <p:cNvSpPr txBox="1"/>
          <p:nvPr/>
        </p:nvSpPr>
        <p:spPr>
          <a:xfrm>
            <a:off x="8313650" y="55096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4"/>
              </a:rPr>
              <a:t>https://acortar.link/eSdJUJ</a:t>
            </a:r>
            <a:r>
              <a:rPr lang="e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e2246deddd_1_827"/>
          <p:cNvSpPr txBox="1"/>
          <p:nvPr/>
        </p:nvSpPr>
        <p:spPr>
          <a:xfrm>
            <a:off x="1955825" y="827325"/>
            <a:ext cx="7950300" cy="554700"/>
          </a:xfrm>
          <a:prstGeom prst="rect">
            <a:avLst/>
          </a:prstGeom>
          <a:noFill/>
          <a:ln>
            <a:noFill/>
          </a:ln>
        </p:spPr>
        <p:txBody>
          <a:bodyPr anchorCtr="0" anchor="ctr" bIns="0" lIns="0" spcFirstLastPara="1" rIns="0" wrap="square" tIns="625">
            <a:spAutoFit/>
          </a:bodyPr>
          <a:lstStyle/>
          <a:p>
            <a:pPr indent="-360063" lvl="0" marL="372129" marR="5080" rtl="0" algn="ctr">
              <a:lnSpc>
                <a:spcPct val="103299"/>
              </a:lnSpc>
              <a:spcBef>
                <a:spcPts val="5"/>
              </a:spcBef>
              <a:spcAft>
                <a:spcPts val="0"/>
              </a:spcAft>
              <a:buClr>
                <a:schemeClr val="dk1"/>
              </a:buClr>
              <a:buSzPts val="4000"/>
              <a:buFont typeface="Calibri"/>
              <a:buNone/>
            </a:pPr>
            <a:r>
              <a:rPr b="1" i="0" lang="es" sz="3600" u="none" cap="none" strike="noStrike">
                <a:latin typeface="Calibri"/>
                <a:ea typeface="Calibri"/>
                <a:cs typeface="Calibri"/>
                <a:sym typeface="Calibri"/>
              </a:rPr>
              <a:t>El rol de las nubes en el ciclo del agua</a:t>
            </a:r>
            <a:endParaRPr b="1" i="0" sz="3600" u="none" cap="none" strike="noStrike">
              <a:latin typeface="Calibri"/>
              <a:ea typeface="Calibri"/>
              <a:cs typeface="Calibri"/>
              <a:sym typeface="Calibri"/>
            </a:endParaRPr>
          </a:p>
        </p:txBody>
      </p:sp>
      <p:pic>
        <p:nvPicPr>
          <p:cNvPr id="549" name="Google Shape;549;g2e2246deddd_1_827"/>
          <p:cNvPicPr preferRelativeResize="0"/>
          <p:nvPr/>
        </p:nvPicPr>
        <p:blipFill rotWithShape="1">
          <a:blip r:embed="rId3">
            <a:alphaModFix/>
          </a:blip>
          <a:srcRect b="0" l="2773" r="3523" t="0"/>
          <a:stretch/>
        </p:blipFill>
        <p:spPr>
          <a:xfrm>
            <a:off x="3925275" y="1466850"/>
            <a:ext cx="4186600" cy="451257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g272ec2ae2aa_0_5"/>
          <p:cNvSpPr txBox="1"/>
          <p:nvPr>
            <p:ph type="title"/>
          </p:nvPr>
        </p:nvSpPr>
        <p:spPr>
          <a:xfrm>
            <a:off x="6028850" y="956975"/>
            <a:ext cx="5550000" cy="941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EarthNull School</a:t>
            </a:r>
            <a:endParaRPr sz="3600"/>
          </a:p>
        </p:txBody>
      </p:sp>
      <p:pic>
        <p:nvPicPr>
          <p:cNvPr id="1272" name="Google Shape;1272;g272ec2ae2aa_0_5"/>
          <p:cNvPicPr preferRelativeResize="0"/>
          <p:nvPr/>
        </p:nvPicPr>
        <p:blipFill>
          <a:blip r:embed="rId3">
            <a:alphaModFix/>
          </a:blip>
          <a:stretch>
            <a:fillRect/>
          </a:stretch>
        </p:blipFill>
        <p:spPr>
          <a:xfrm>
            <a:off x="547600" y="956974"/>
            <a:ext cx="5336500" cy="4707649"/>
          </a:xfrm>
          <a:prstGeom prst="rect">
            <a:avLst/>
          </a:prstGeom>
          <a:noFill/>
          <a:ln>
            <a:noFill/>
          </a:ln>
        </p:spPr>
      </p:pic>
      <p:sp>
        <p:nvSpPr>
          <p:cNvPr id="1273" name="Google Shape;1273;g272ec2ae2aa_0_5"/>
          <p:cNvSpPr txBox="1"/>
          <p:nvPr/>
        </p:nvSpPr>
        <p:spPr>
          <a:xfrm>
            <a:off x="1715850" y="56646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4"/>
              </a:rPr>
              <a:t>https://earth.nullschool.net/</a:t>
            </a:r>
            <a:r>
              <a:rPr lang="es"/>
              <a:t> </a:t>
            </a:r>
            <a:endParaRPr/>
          </a:p>
        </p:txBody>
      </p:sp>
      <p:sp>
        <p:nvSpPr>
          <p:cNvPr id="1274" name="Google Shape;1274;g272ec2ae2aa_0_5"/>
          <p:cNvSpPr txBox="1"/>
          <p:nvPr>
            <p:ph idx="1" type="body"/>
          </p:nvPr>
        </p:nvSpPr>
        <p:spPr>
          <a:xfrm>
            <a:off x="6238075" y="1898675"/>
            <a:ext cx="5550000" cy="38598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1000"/>
              </a:spcBef>
              <a:spcAft>
                <a:spcPts val="0"/>
              </a:spcAft>
              <a:buNone/>
            </a:pPr>
            <a:r>
              <a:rPr lang="es"/>
              <a:t>¿Qué velocidad de viento tienes ahora en tu localidad?</a:t>
            </a:r>
            <a:endParaRPr/>
          </a:p>
          <a:p>
            <a:pPr indent="-393065" lvl="0" marL="914400" rtl="0" algn="l">
              <a:lnSpc>
                <a:spcPct val="90000"/>
              </a:lnSpc>
              <a:spcBef>
                <a:spcPts val="1000"/>
              </a:spcBef>
              <a:spcAft>
                <a:spcPts val="0"/>
              </a:spcAft>
              <a:buSzPct val="100000"/>
              <a:buAutoNum type="arabicPeriod"/>
            </a:pPr>
            <a:r>
              <a:rPr lang="es"/>
              <a:t>Haga clic en su localidad</a:t>
            </a:r>
            <a:endParaRPr/>
          </a:p>
          <a:p>
            <a:pPr indent="-393065" lvl="0" marL="914400" rtl="0" algn="l">
              <a:lnSpc>
                <a:spcPct val="90000"/>
              </a:lnSpc>
              <a:spcBef>
                <a:spcPts val="0"/>
              </a:spcBef>
              <a:spcAft>
                <a:spcPts val="0"/>
              </a:spcAft>
              <a:buSzPct val="100000"/>
              <a:buAutoNum type="arabicPeriod"/>
            </a:pPr>
            <a:r>
              <a:rPr lang="es"/>
              <a:t>Mire a la izquierda, abajo en su pantalla, para obtener:</a:t>
            </a:r>
            <a:endParaRPr/>
          </a:p>
          <a:p>
            <a:pPr indent="-346075" lvl="2" marL="1828800" rtl="0" algn="l">
              <a:lnSpc>
                <a:spcPct val="90000"/>
              </a:lnSpc>
              <a:spcBef>
                <a:spcPts val="0"/>
              </a:spcBef>
              <a:spcAft>
                <a:spcPts val="0"/>
              </a:spcAft>
              <a:buSzPct val="100000"/>
              <a:buAutoNum type="romanLcPeriod"/>
            </a:pPr>
            <a:r>
              <a:rPr lang="es"/>
              <a:t>Velocidad del viento</a:t>
            </a:r>
            <a:endParaRPr/>
          </a:p>
          <a:p>
            <a:pPr indent="-346075" lvl="2" marL="1828800" rtl="0" algn="l">
              <a:lnSpc>
                <a:spcPct val="90000"/>
              </a:lnSpc>
              <a:spcBef>
                <a:spcPts val="0"/>
              </a:spcBef>
              <a:spcAft>
                <a:spcPts val="0"/>
              </a:spcAft>
              <a:buSzPct val="100000"/>
              <a:buAutoNum type="romanLcPeriod"/>
            </a:pPr>
            <a:r>
              <a:rPr lang="es"/>
              <a:t>Dirección del viento (en grados)</a:t>
            </a:r>
            <a:endParaRPr/>
          </a:p>
          <a:p>
            <a:pPr indent="-393065" lvl="0" marL="914400" rtl="0" algn="l">
              <a:lnSpc>
                <a:spcPct val="90000"/>
              </a:lnSpc>
              <a:spcBef>
                <a:spcPts val="0"/>
              </a:spcBef>
              <a:spcAft>
                <a:spcPts val="0"/>
              </a:spcAft>
              <a:buSzPct val="100000"/>
              <a:buAutoNum type="arabicPeriod"/>
            </a:pPr>
            <a:r>
              <a:rPr lang="es"/>
              <a:t>Comparta en el chat</a:t>
            </a:r>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None/>
            </a:pPr>
            <a:r>
              <a:rPr b="1" lang="es"/>
              <a:t>Nota:</a:t>
            </a:r>
            <a:r>
              <a:rPr lang="es"/>
              <a:t> EarthNull proporciona información satelital casi en tiempo real</a:t>
            </a:r>
            <a:endParaRPr/>
          </a:p>
        </p:txBody>
      </p:sp>
      <p:sp>
        <p:nvSpPr>
          <p:cNvPr id="1275" name="Google Shape;1275;g272ec2ae2aa_0_5"/>
          <p:cNvSpPr/>
          <p:nvPr/>
        </p:nvSpPr>
        <p:spPr>
          <a:xfrm>
            <a:off x="698500" y="5076825"/>
            <a:ext cx="952500" cy="219000"/>
          </a:xfrm>
          <a:prstGeom prst="rect">
            <a:avLst/>
          </a:prstGeom>
          <a:solidFill>
            <a:srgbClr val="FFFFFF">
              <a:alpha val="0"/>
            </a:srgbClr>
          </a:solidFill>
          <a:ln cap="flat" cmpd="sng" w="38100">
            <a:solidFill>
              <a:srgbClr val="00CC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g272ee8196f6_0_1167"/>
          <p:cNvSpPr txBox="1"/>
          <p:nvPr>
            <p:ph type="title"/>
          </p:nvPr>
        </p:nvSpPr>
        <p:spPr>
          <a:xfrm>
            <a:off x="636325" y="780754"/>
            <a:ext cx="10919400" cy="927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s" sz="3600"/>
              <a:t>Dos movimientos: El movimiento horizontal del aire da origen a los vientos</a:t>
            </a:r>
            <a:endParaRPr sz="3600"/>
          </a:p>
        </p:txBody>
      </p:sp>
      <p:sp>
        <p:nvSpPr>
          <p:cNvPr id="1281" name="Google Shape;1281;g272ee8196f6_0_1167"/>
          <p:cNvSpPr txBox="1"/>
          <p:nvPr>
            <p:ph idx="1" type="body"/>
          </p:nvPr>
        </p:nvSpPr>
        <p:spPr>
          <a:xfrm>
            <a:off x="636325" y="1874625"/>
            <a:ext cx="5292900" cy="41154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4000"/>
              <a:buFont typeface="Noto Sans Symbols"/>
              <a:buNone/>
            </a:pPr>
            <a:r>
              <a:rPr b="1" lang="es" sz="2000"/>
              <a:t>Vertical </a:t>
            </a:r>
            <a:endParaRPr sz="2000"/>
          </a:p>
          <a:p>
            <a:pPr indent="-355600" lvl="0" marL="457200" rtl="0" algn="l">
              <a:lnSpc>
                <a:spcPct val="90000"/>
              </a:lnSpc>
              <a:spcBef>
                <a:spcPts val="1000"/>
              </a:spcBef>
              <a:spcAft>
                <a:spcPts val="0"/>
              </a:spcAft>
              <a:buClr>
                <a:schemeClr val="dk1"/>
              </a:buClr>
              <a:buSzPts val="2000"/>
              <a:buFont typeface="Calibri"/>
              <a:buChar char="•"/>
            </a:pPr>
            <a:r>
              <a:rPr lang="es" sz="2000"/>
              <a:t>Desplazamiento de masas de aire entre la superficie y capas superiores</a:t>
            </a:r>
            <a:endParaRPr sz="2000"/>
          </a:p>
          <a:p>
            <a:pPr indent="-355600" lvl="0" marL="457200" rtl="0" algn="l">
              <a:lnSpc>
                <a:spcPct val="90000"/>
              </a:lnSpc>
              <a:spcBef>
                <a:spcPts val="1000"/>
              </a:spcBef>
              <a:spcAft>
                <a:spcPts val="0"/>
              </a:spcAft>
              <a:buClr>
                <a:schemeClr val="dk1"/>
              </a:buClr>
              <a:buSzPts val="2000"/>
              <a:buFont typeface="Calibri"/>
              <a:buChar char="•"/>
            </a:pPr>
            <a:r>
              <a:rPr lang="es" sz="2000"/>
              <a:t>Se da mediante células ecuatoriales y células polares que originan células indirectas</a:t>
            </a:r>
            <a:endParaRPr sz="2000"/>
          </a:p>
          <a:p>
            <a:pPr indent="-228600" lvl="0" marL="457200" rtl="0" algn="l">
              <a:lnSpc>
                <a:spcPct val="90000"/>
              </a:lnSpc>
              <a:spcBef>
                <a:spcPts val="1000"/>
              </a:spcBef>
              <a:spcAft>
                <a:spcPts val="0"/>
              </a:spcAft>
              <a:buClr>
                <a:schemeClr val="dk1"/>
              </a:buClr>
              <a:buSzPts val="4000"/>
              <a:buNone/>
            </a:pPr>
            <a:r>
              <a:t/>
            </a:r>
            <a:endParaRPr sz="2000"/>
          </a:p>
          <a:p>
            <a:pPr indent="-406400" lvl="0" marL="457200" rtl="0" algn="l">
              <a:lnSpc>
                <a:spcPct val="90000"/>
              </a:lnSpc>
              <a:spcBef>
                <a:spcPts val="1000"/>
              </a:spcBef>
              <a:spcAft>
                <a:spcPts val="0"/>
              </a:spcAft>
              <a:buSzPts val="4000"/>
              <a:buFont typeface="Noto Sans Symbols"/>
              <a:buNone/>
            </a:pPr>
            <a:r>
              <a:rPr b="1" lang="es" sz="2000"/>
              <a:t>Horizontal </a:t>
            </a:r>
            <a:endParaRPr sz="2000"/>
          </a:p>
          <a:p>
            <a:pPr indent="-355600" lvl="0" marL="457200" rtl="0" algn="l">
              <a:lnSpc>
                <a:spcPct val="90000"/>
              </a:lnSpc>
              <a:spcBef>
                <a:spcPts val="1000"/>
              </a:spcBef>
              <a:spcAft>
                <a:spcPts val="0"/>
              </a:spcAft>
              <a:buClr>
                <a:schemeClr val="dk1"/>
              </a:buClr>
              <a:buSzPts val="2000"/>
              <a:buFont typeface="Calibri"/>
              <a:buChar char="•"/>
            </a:pPr>
            <a:r>
              <a:rPr lang="es" sz="2000"/>
              <a:t>Células ciclónicas y anticiclónicas de baja y alta presión respectivamente que generan vientos que giran en sentido antihorario en el sur y horario en el norte.</a:t>
            </a:r>
            <a:endParaRPr sz="2000"/>
          </a:p>
        </p:txBody>
      </p:sp>
      <p:pic>
        <p:nvPicPr>
          <p:cNvPr id="1282" name="Google Shape;1282;g272ee8196f6_0_1167"/>
          <p:cNvPicPr preferRelativeResize="0"/>
          <p:nvPr/>
        </p:nvPicPr>
        <p:blipFill rotWithShape="1">
          <a:blip r:embed="rId3">
            <a:alphaModFix/>
          </a:blip>
          <a:srcRect b="0" l="0" r="0" t="0"/>
          <a:stretch/>
        </p:blipFill>
        <p:spPr>
          <a:xfrm>
            <a:off x="6035575" y="1874613"/>
            <a:ext cx="5734475" cy="411542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g272ee8196f6_0_926"/>
          <p:cNvSpPr txBox="1"/>
          <p:nvPr>
            <p:ph type="title"/>
          </p:nvPr>
        </p:nvSpPr>
        <p:spPr>
          <a:xfrm>
            <a:off x="636325" y="780755"/>
            <a:ext cx="10919400" cy="745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Viento</a:t>
            </a:r>
            <a:endParaRPr sz="3600"/>
          </a:p>
        </p:txBody>
      </p:sp>
      <p:sp>
        <p:nvSpPr>
          <p:cNvPr id="1289" name="Google Shape;1289;g272ee8196f6_0_926"/>
          <p:cNvSpPr txBox="1"/>
          <p:nvPr>
            <p:ph idx="1" type="body"/>
          </p:nvPr>
        </p:nvSpPr>
        <p:spPr>
          <a:xfrm>
            <a:off x="636325" y="1526550"/>
            <a:ext cx="7450500" cy="4649400"/>
          </a:xfrm>
          <a:prstGeom prst="rect">
            <a:avLst/>
          </a:prstGeom>
        </p:spPr>
        <p:txBody>
          <a:bodyPr anchorCtr="0" anchor="t" bIns="45700" lIns="91425" spcFirstLastPara="1" rIns="91425" wrap="square" tIns="45700">
            <a:noAutofit/>
          </a:bodyPr>
          <a:lstStyle/>
          <a:p>
            <a:pPr indent="-336550" lvl="0" marL="457200" rtl="0" algn="l">
              <a:lnSpc>
                <a:spcPct val="100000"/>
              </a:lnSpc>
              <a:spcBef>
                <a:spcPts val="1000"/>
              </a:spcBef>
              <a:spcAft>
                <a:spcPts val="0"/>
              </a:spcAft>
              <a:buSzPts val="1700"/>
              <a:buChar char="•"/>
            </a:pPr>
            <a:r>
              <a:rPr lang="es" sz="1700"/>
              <a:t>Llamamos </a:t>
            </a:r>
            <a:r>
              <a:rPr b="1" lang="es" sz="1700"/>
              <a:t>“viento”</a:t>
            </a:r>
            <a:r>
              <a:rPr lang="es" sz="1700"/>
              <a:t> al flujo de aire, que realiza </a:t>
            </a:r>
            <a:r>
              <a:rPr b="1" lang="es" sz="1700"/>
              <a:t>movimientos HORIZONTALES</a:t>
            </a:r>
            <a:r>
              <a:rPr lang="es" sz="1700"/>
              <a:t>.</a:t>
            </a:r>
            <a:endParaRPr sz="1700"/>
          </a:p>
          <a:p>
            <a:pPr indent="0" lvl="0" marL="0" rtl="0" algn="l">
              <a:lnSpc>
                <a:spcPct val="100000"/>
              </a:lnSpc>
              <a:spcBef>
                <a:spcPts val="1000"/>
              </a:spcBef>
              <a:spcAft>
                <a:spcPts val="0"/>
              </a:spcAft>
              <a:buNone/>
            </a:pPr>
            <a:r>
              <a:t/>
            </a:r>
            <a:endParaRPr sz="1700"/>
          </a:p>
          <a:p>
            <a:pPr indent="-336550" lvl="0" marL="457200" rtl="0" algn="l">
              <a:lnSpc>
                <a:spcPct val="100000"/>
              </a:lnSpc>
              <a:spcBef>
                <a:spcPts val="1000"/>
              </a:spcBef>
              <a:spcAft>
                <a:spcPts val="0"/>
              </a:spcAft>
              <a:buSzPts val="1700"/>
              <a:buChar char="•"/>
            </a:pPr>
            <a:r>
              <a:rPr lang="es" sz="1700"/>
              <a:t>Los </a:t>
            </a:r>
            <a:r>
              <a:rPr b="1" lang="es" sz="1700"/>
              <a:t>movimientos VERTICALES</a:t>
            </a:r>
            <a:r>
              <a:rPr lang="es" sz="1700"/>
              <a:t> del flujo de aire se denominan </a:t>
            </a:r>
            <a:r>
              <a:rPr b="1" lang="es" sz="1700"/>
              <a:t>“corrientes de aire”</a:t>
            </a:r>
            <a:endParaRPr b="1" sz="1700"/>
          </a:p>
          <a:p>
            <a:pPr indent="0" lvl="0" marL="457200" rtl="0" algn="l">
              <a:lnSpc>
                <a:spcPct val="100000"/>
              </a:lnSpc>
              <a:spcBef>
                <a:spcPts val="1000"/>
              </a:spcBef>
              <a:spcAft>
                <a:spcPts val="0"/>
              </a:spcAft>
              <a:buNone/>
            </a:pPr>
            <a:r>
              <a:t/>
            </a:r>
            <a:endParaRPr sz="1700"/>
          </a:p>
          <a:p>
            <a:pPr indent="-336550" lvl="0" marL="457200" rtl="0" algn="l">
              <a:lnSpc>
                <a:spcPct val="100000"/>
              </a:lnSpc>
              <a:spcBef>
                <a:spcPts val="1000"/>
              </a:spcBef>
              <a:spcAft>
                <a:spcPts val="0"/>
              </a:spcAft>
              <a:buSzPts val="1700"/>
              <a:buChar char="•"/>
            </a:pPr>
            <a:r>
              <a:rPr lang="es" sz="1700"/>
              <a:t>El viento es una magnitud vectorial, y para definirlo se necesitan conocer sus dos componentes: </a:t>
            </a:r>
            <a:r>
              <a:rPr b="1" lang="es" sz="1700"/>
              <a:t>dirección </a:t>
            </a:r>
            <a:r>
              <a:rPr lang="es" sz="1700"/>
              <a:t>y </a:t>
            </a:r>
            <a:r>
              <a:rPr b="1" lang="es" sz="1700"/>
              <a:t>velocidad</a:t>
            </a:r>
            <a:r>
              <a:rPr lang="es" sz="1700"/>
              <a:t>. </a:t>
            </a:r>
            <a:endParaRPr sz="1700"/>
          </a:p>
          <a:p>
            <a:pPr indent="0" lvl="0" marL="457200" rtl="0" algn="l">
              <a:lnSpc>
                <a:spcPct val="100000"/>
              </a:lnSpc>
              <a:spcBef>
                <a:spcPts val="1000"/>
              </a:spcBef>
              <a:spcAft>
                <a:spcPts val="0"/>
              </a:spcAft>
              <a:buNone/>
            </a:pPr>
            <a:r>
              <a:t/>
            </a:r>
            <a:endParaRPr sz="1700"/>
          </a:p>
          <a:p>
            <a:pPr indent="-336550" lvl="0" marL="457200" rtl="0" algn="l">
              <a:lnSpc>
                <a:spcPct val="100000"/>
              </a:lnSpc>
              <a:spcBef>
                <a:spcPts val="1000"/>
              </a:spcBef>
              <a:spcAft>
                <a:spcPts val="0"/>
              </a:spcAft>
              <a:buSzPts val="1700"/>
              <a:buChar char="•"/>
            </a:pPr>
            <a:r>
              <a:rPr lang="es" sz="1700"/>
              <a:t>Los </a:t>
            </a:r>
            <a:r>
              <a:rPr b="1" lang="es" sz="1700"/>
              <a:t>vientos se producen por las diferencias de presión atmosférica</a:t>
            </a:r>
            <a:r>
              <a:rPr lang="es" sz="1700"/>
              <a:t>, que son la principal causa de que el aire se mueva.</a:t>
            </a:r>
            <a:endParaRPr sz="1700"/>
          </a:p>
          <a:p>
            <a:pPr indent="0" lvl="0" marL="457200" rtl="0" algn="l">
              <a:lnSpc>
                <a:spcPct val="100000"/>
              </a:lnSpc>
              <a:spcBef>
                <a:spcPts val="1000"/>
              </a:spcBef>
              <a:spcAft>
                <a:spcPts val="0"/>
              </a:spcAft>
              <a:buNone/>
            </a:pPr>
            <a:r>
              <a:t/>
            </a:r>
            <a:endParaRPr sz="1700"/>
          </a:p>
          <a:p>
            <a:pPr indent="-336550" lvl="0" marL="457200" rtl="0" algn="l">
              <a:lnSpc>
                <a:spcPct val="100000"/>
              </a:lnSpc>
              <a:spcBef>
                <a:spcPts val="1000"/>
              </a:spcBef>
              <a:spcAft>
                <a:spcPts val="0"/>
              </a:spcAft>
              <a:buSzPts val="1700"/>
              <a:buChar char="•"/>
            </a:pPr>
            <a:r>
              <a:rPr lang="es" sz="1700"/>
              <a:t>El viento transporta masas de aire y puede favorecer cambios en la humedad y la temperatura del entorno.</a:t>
            </a:r>
            <a:endParaRPr sz="1700"/>
          </a:p>
        </p:txBody>
      </p:sp>
      <p:pic>
        <p:nvPicPr>
          <p:cNvPr descr="Imágenes de Viento Dibujo - Descarga gratuita en Freepik" id="1290" name="Google Shape;1290;g272ee8196f6_0_926"/>
          <p:cNvPicPr preferRelativeResize="0"/>
          <p:nvPr/>
        </p:nvPicPr>
        <p:blipFill rotWithShape="1">
          <a:blip r:embed="rId3">
            <a:alphaModFix/>
          </a:blip>
          <a:srcRect b="0" l="0" r="0" t="0"/>
          <a:stretch/>
        </p:blipFill>
        <p:spPr>
          <a:xfrm>
            <a:off x="8790522" y="1340542"/>
            <a:ext cx="2331056" cy="2331056"/>
          </a:xfrm>
          <a:prstGeom prst="rect">
            <a:avLst/>
          </a:prstGeom>
          <a:noFill/>
          <a:ln>
            <a:noFill/>
          </a:ln>
        </p:spPr>
      </p:pic>
      <p:pic>
        <p:nvPicPr>
          <p:cNvPr id="1291" name="Google Shape;1291;g272ee8196f6_0_926"/>
          <p:cNvPicPr preferRelativeResize="0"/>
          <p:nvPr/>
        </p:nvPicPr>
        <p:blipFill rotWithShape="1">
          <a:blip r:embed="rId4">
            <a:alphaModFix/>
          </a:blip>
          <a:srcRect b="0" l="0" r="0" t="0"/>
          <a:stretch/>
        </p:blipFill>
        <p:spPr>
          <a:xfrm>
            <a:off x="8086802" y="3857606"/>
            <a:ext cx="3738500" cy="210059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g272ee8196f6_0_938"/>
          <p:cNvSpPr txBox="1"/>
          <p:nvPr>
            <p:ph type="title"/>
          </p:nvPr>
        </p:nvSpPr>
        <p:spPr>
          <a:xfrm>
            <a:off x="636325" y="780754"/>
            <a:ext cx="10919400" cy="885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Presión atmosférica y vientos</a:t>
            </a:r>
            <a:endParaRPr sz="3600"/>
          </a:p>
        </p:txBody>
      </p:sp>
      <p:sp>
        <p:nvSpPr>
          <p:cNvPr id="1298" name="Google Shape;1298;g272ee8196f6_0_938"/>
          <p:cNvSpPr txBox="1"/>
          <p:nvPr>
            <p:ph idx="1" type="body"/>
          </p:nvPr>
        </p:nvSpPr>
        <p:spPr>
          <a:xfrm>
            <a:off x="636325" y="1666050"/>
            <a:ext cx="10919400" cy="4278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s" sz="2000"/>
              <a:t>El viento se produce en escalas muy diferentes: </a:t>
            </a:r>
            <a:endParaRPr sz="2000"/>
          </a:p>
          <a:p>
            <a:pPr indent="-355600" lvl="0" marL="914400" rtl="0" algn="l">
              <a:spcBef>
                <a:spcPts val="1000"/>
              </a:spcBef>
              <a:spcAft>
                <a:spcPts val="0"/>
              </a:spcAft>
              <a:buSzPts val="2000"/>
              <a:buAutoNum type="arabicPeriod"/>
            </a:pPr>
            <a:r>
              <a:rPr lang="es" sz="2000"/>
              <a:t>Flujos intensos originados por una tormenta (pocos minutos de duración) </a:t>
            </a:r>
            <a:endParaRPr sz="2000"/>
          </a:p>
          <a:p>
            <a:pPr indent="-355600" lvl="0" marL="914400" rtl="0" algn="l">
              <a:spcBef>
                <a:spcPts val="0"/>
              </a:spcBef>
              <a:spcAft>
                <a:spcPts val="0"/>
              </a:spcAft>
              <a:buSzPts val="2000"/>
              <a:buAutoNum type="arabicPeriod"/>
            </a:pPr>
            <a:r>
              <a:rPr lang="es" sz="2000"/>
              <a:t>Brisas locales provocadas por diferencias de presión en superficie (persisten varias horas).</a:t>
            </a:r>
            <a:endParaRPr sz="2000"/>
          </a:p>
          <a:p>
            <a:pPr indent="-355600" lvl="0" marL="914400" rtl="0" algn="l">
              <a:spcBef>
                <a:spcPts val="0"/>
              </a:spcBef>
              <a:spcAft>
                <a:spcPts val="0"/>
              </a:spcAft>
              <a:buSzPts val="2000"/>
              <a:buAutoNum type="arabicPeriod"/>
            </a:pPr>
            <a:r>
              <a:rPr lang="es" sz="2000"/>
              <a:t>A gran escala, donde el calentamiento diferencial entre distintas regiones del planeta actúa como forzante principal. </a:t>
            </a:r>
            <a:endParaRPr sz="2000"/>
          </a:p>
          <a:p>
            <a:pPr indent="-355600" lvl="0" marL="914400" rtl="0" algn="l">
              <a:spcBef>
                <a:spcPts val="0"/>
              </a:spcBef>
              <a:spcAft>
                <a:spcPts val="0"/>
              </a:spcAft>
              <a:buSzPts val="2000"/>
              <a:buAutoNum type="arabicPeriod"/>
            </a:pPr>
            <a:r>
              <a:rPr lang="es" sz="2000"/>
              <a:t>Los vientos pueden ser marítimos, continentales, tropicales o polares</a:t>
            </a:r>
            <a:endParaRPr sz="2000"/>
          </a:p>
          <a:p>
            <a:pPr indent="0" lvl="0" marL="0" rtl="0" algn="l">
              <a:spcBef>
                <a:spcPts val="1000"/>
              </a:spcBef>
              <a:spcAft>
                <a:spcPts val="0"/>
              </a:spcAft>
              <a:buNone/>
            </a:pPr>
            <a:r>
              <a:t/>
            </a:r>
            <a:endParaRPr sz="2000"/>
          </a:p>
          <a:p>
            <a:pPr indent="0" lvl="0" marL="0" rtl="0" algn="l">
              <a:spcBef>
                <a:spcPts val="1000"/>
              </a:spcBef>
              <a:spcAft>
                <a:spcPts val="0"/>
              </a:spcAft>
              <a:buNone/>
            </a:pPr>
            <a:r>
              <a:rPr lang="es" sz="2000"/>
              <a:t>El calentamiento desigual en la superficie terrestre permite diferencias de temperatura en distintas zonas geográficas y entre distintos puntos de la atmósfera. </a:t>
            </a:r>
            <a:endParaRPr sz="2000"/>
          </a:p>
          <a:p>
            <a:pPr indent="0" lvl="0" marL="0" rtl="0" algn="l">
              <a:spcBef>
                <a:spcPts val="1000"/>
              </a:spcBef>
              <a:spcAft>
                <a:spcPts val="0"/>
              </a:spcAft>
              <a:buNone/>
            </a:pPr>
            <a:r>
              <a:t/>
            </a:r>
            <a:endParaRPr sz="2000"/>
          </a:p>
          <a:p>
            <a:pPr indent="0" lvl="0" marL="0" rtl="0" algn="l">
              <a:spcBef>
                <a:spcPts val="1000"/>
              </a:spcBef>
              <a:spcAft>
                <a:spcPts val="0"/>
              </a:spcAft>
              <a:buNone/>
            </a:pPr>
            <a:r>
              <a:rPr lang="es" sz="2000"/>
              <a:t>Esto implica distintos valores de presión atmosférica, lo que provoca el movimiento del aire. </a:t>
            </a:r>
            <a:endParaRPr sz="20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g272ee8196f6_0_597"/>
          <p:cNvSpPr txBox="1"/>
          <p:nvPr/>
        </p:nvSpPr>
        <p:spPr>
          <a:xfrm>
            <a:off x="1063999" y="557203"/>
            <a:ext cx="10810500" cy="763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s" sz="3600" u="none" cap="none" strike="noStrike">
                <a:solidFill>
                  <a:srgbClr val="000000"/>
                </a:solidFill>
                <a:latin typeface="Calibri"/>
                <a:ea typeface="Calibri"/>
                <a:cs typeface="Calibri"/>
                <a:sym typeface="Calibri"/>
              </a:rPr>
              <a:t>Presión atmosférica y Vientos</a:t>
            </a:r>
            <a:endParaRPr b="1" sz="3600">
              <a:latin typeface="Calibri"/>
              <a:ea typeface="Calibri"/>
              <a:cs typeface="Calibri"/>
              <a:sym typeface="Calibri"/>
            </a:endParaRPr>
          </a:p>
        </p:txBody>
      </p:sp>
      <p:sp>
        <p:nvSpPr>
          <p:cNvPr id="1304" name="Google Shape;1304;g272ee8196f6_0_597"/>
          <p:cNvSpPr txBox="1"/>
          <p:nvPr/>
        </p:nvSpPr>
        <p:spPr>
          <a:xfrm>
            <a:off x="11655057" y="6502332"/>
            <a:ext cx="323100" cy="292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fld id="{00000000-1234-1234-1234-123412341234}" type="slidenum">
              <a:rPr b="0" i="0" lang="es"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
        <p:nvSpPr>
          <p:cNvPr id="1305" name="Google Shape;1305;g272ee8196f6_0_597"/>
          <p:cNvSpPr txBox="1"/>
          <p:nvPr/>
        </p:nvSpPr>
        <p:spPr>
          <a:xfrm>
            <a:off x="106311" y="6502332"/>
            <a:ext cx="1325700" cy="461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s" sz="1100" u="none" cap="none" strike="noStrike">
                <a:solidFill>
                  <a:srgbClr val="000000"/>
                </a:solidFill>
                <a:latin typeface="Arial"/>
                <a:ea typeface="Arial"/>
                <a:cs typeface="Arial"/>
                <a:sym typeface="Arial"/>
              </a:rPr>
              <a:t>Mg. Ana B. Prieto</a:t>
            </a:r>
            <a:endParaRPr b="0" i="0" sz="1100" u="none" cap="none" strike="noStrike">
              <a:solidFill>
                <a:srgbClr val="000000"/>
              </a:solidFill>
              <a:latin typeface="Arial"/>
              <a:ea typeface="Arial"/>
              <a:cs typeface="Arial"/>
              <a:sym typeface="Arial"/>
            </a:endParaRPr>
          </a:p>
        </p:txBody>
      </p:sp>
      <p:pic>
        <p:nvPicPr>
          <p:cNvPr descr="Presión Atmosférica el viento" id="1306" name="Google Shape;1306;g272ee8196f6_0_597"/>
          <p:cNvPicPr preferRelativeResize="0"/>
          <p:nvPr/>
        </p:nvPicPr>
        <p:blipFill rotWithShape="1">
          <a:blip r:embed="rId3">
            <a:alphaModFix/>
          </a:blip>
          <a:srcRect b="0" l="0" r="0" t="0"/>
          <a:stretch/>
        </p:blipFill>
        <p:spPr>
          <a:xfrm>
            <a:off x="2376924" y="1473100"/>
            <a:ext cx="7438175" cy="4459600"/>
          </a:xfrm>
          <a:prstGeom prst="rect">
            <a:avLst/>
          </a:prstGeom>
          <a:noFill/>
          <a:ln>
            <a:noFill/>
          </a:ln>
        </p:spPr>
      </p:pic>
      <p:sp>
        <p:nvSpPr>
          <p:cNvPr id="1307" name="Google Shape;1307;g272ee8196f6_0_597"/>
          <p:cNvSpPr txBox="1"/>
          <p:nvPr/>
        </p:nvSpPr>
        <p:spPr>
          <a:xfrm>
            <a:off x="5289012" y="4826538"/>
            <a:ext cx="1614000" cy="415500"/>
          </a:xfrm>
          <a:prstGeom prst="rect">
            <a:avLst/>
          </a:prstGeom>
          <a:noFill/>
          <a:ln>
            <a:noFill/>
          </a:ln>
        </p:spPr>
        <p:txBody>
          <a:bodyPr anchorCtr="0" anchor="t" bIns="60925" lIns="121900" spcFirstLastPara="1" rIns="121900" wrap="square" tIns="60925">
            <a:spAutoFit/>
          </a:bodyPr>
          <a:lstStyle/>
          <a:p>
            <a:pPr indent="0" lvl="0" marL="0" marR="0" rtl="0" algn="r">
              <a:lnSpc>
                <a:spcPct val="100000"/>
              </a:lnSpc>
              <a:spcBef>
                <a:spcPts val="0"/>
              </a:spcBef>
              <a:spcAft>
                <a:spcPts val="0"/>
              </a:spcAft>
              <a:buNone/>
            </a:pPr>
            <a:r>
              <a:rPr b="1" i="0" lang="es" sz="1900" u="none" cap="none" strike="noStrike">
                <a:solidFill>
                  <a:schemeClr val="lt1"/>
                </a:solidFill>
                <a:latin typeface="Calibri"/>
                <a:ea typeface="Calibri"/>
                <a:cs typeface="Calibri"/>
                <a:sym typeface="Calibri"/>
              </a:rPr>
              <a:t>Viento cálido</a:t>
            </a:r>
            <a:endParaRPr b="1" i="0" sz="1900" u="none" cap="none" strike="noStrike">
              <a:solidFill>
                <a:schemeClr val="lt1"/>
              </a:solidFill>
              <a:latin typeface="Calibri"/>
              <a:ea typeface="Calibri"/>
              <a:cs typeface="Calibri"/>
              <a:sym typeface="Calibri"/>
            </a:endParaRPr>
          </a:p>
        </p:txBody>
      </p:sp>
      <p:sp>
        <p:nvSpPr>
          <p:cNvPr id="1308" name="Google Shape;1308;g272ee8196f6_0_597"/>
          <p:cNvSpPr txBox="1"/>
          <p:nvPr/>
        </p:nvSpPr>
        <p:spPr>
          <a:xfrm>
            <a:off x="5428962" y="2942065"/>
            <a:ext cx="1334100" cy="4155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i="0" lang="es" sz="1900" u="none" cap="none" strike="noStrike">
                <a:solidFill>
                  <a:srgbClr val="000000"/>
                </a:solidFill>
                <a:latin typeface="Calibri"/>
                <a:ea typeface="Calibri"/>
                <a:cs typeface="Calibri"/>
                <a:sym typeface="Calibri"/>
              </a:rPr>
              <a:t>Viento frío</a:t>
            </a:r>
            <a:endParaRPr b="1" i="0" sz="1900" u="none" cap="none" strike="noStrike">
              <a:solidFill>
                <a:srgbClr val="00000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g272ee8196f6_0_610"/>
          <p:cNvSpPr txBox="1"/>
          <p:nvPr/>
        </p:nvSpPr>
        <p:spPr>
          <a:xfrm>
            <a:off x="1064000" y="526950"/>
            <a:ext cx="10810500" cy="793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s" sz="3600" u="none" cap="none" strike="noStrike">
                <a:solidFill>
                  <a:srgbClr val="000000"/>
                </a:solidFill>
                <a:latin typeface="Calibri"/>
                <a:ea typeface="Calibri"/>
                <a:cs typeface="Calibri"/>
                <a:sym typeface="Calibri"/>
              </a:rPr>
              <a:t>Vientos: Ciclones y Anticiclones</a:t>
            </a:r>
            <a:endParaRPr b="1" sz="3600">
              <a:latin typeface="Calibri"/>
              <a:ea typeface="Calibri"/>
              <a:cs typeface="Calibri"/>
              <a:sym typeface="Calibri"/>
            </a:endParaRPr>
          </a:p>
        </p:txBody>
      </p:sp>
      <p:sp>
        <p:nvSpPr>
          <p:cNvPr id="1314" name="Google Shape;1314;g272ee8196f6_0_610"/>
          <p:cNvSpPr txBox="1"/>
          <p:nvPr/>
        </p:nvSpPr>
        <p:spPr>
          <a:xfrm>
            <a:off x="11655057" y="6502332"/>
            <a:ext cx="323100" cy="292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fld id="{00000000-1234-1234-1234-123412341234}" type="slidenum">
              <a:rPr b="0" i="0" lang="es"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
        <p:nvSpPr>
          <p:cNvPr id="1315" name="Google Shape;1315;g272ee8196f6_0_610"/>
          <p:cNvSpPr txBox="1"/>
          <p:nvPr/>
        </p:nvSpPr>
        <p:spPr>
          <a:xfrm>
            <a:off x="106311" y="6502332"/>
            <a:ext cx="1325700" cy="461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s" sz="1100" u="none" cap="none" strike="noStrike">
                <a:solidFill>
                  <a:srgbClr val="000000"/>
                </a:solidFill>
                <a:latin typeface="Arial"/>
                <a:ea typeface="Arial"/>
                <a:cs typeface="Arial"/>
                <a:sym typeface="Arial"/>
              </a:rPr>
              <a:t>Mg. Ana B. Prieto</a:t>
            </a:r>
            <a:endParaRPr b="0" i="0" sz="1100" u="none" cap="none" strike="noStrike">
              <a:solidFill>
                <a:srgbClr val="000000"/>
              </a:solidFill>
              <a:latin typeface="Arial"/>
              <a:ea typeface="Arial"/>
              <a:cs typeface="Arial"/>
              <a:sym typeface="Arial"/>
            </a:endParaRPr>
          </a:p>
        </p:txBody>
      </p:sp>
      <p:pic>
        <p:nvPicPr>
          <p:cNvPr id="1316" name="Google Shape;1316;g272ee8196f6_0_610"/>
          <p:cNvPicPr preferRelativeResize="0"/>
          <p:nvPr/>
        </p:nvPicPr>
        <p:blipFill rotWithShape="1">
          <a:blip r:embed="rId3">
            <a:alphaModFix/>
          </a:blip>
          <a:srcRect b="0" l="0" r="0" t="0"/>
          <a:stretch/>
        </p:blipFill>
        <p:spPr>
          <a:xfrm>
            <a:off x="5175700" y="1413675"/>
            <a:ext cx="6479350" cy="4602575"/>
          </a:xfrm>
          <a:prstGeom prst="rect">
            <a:avLst/>
          </a:prstGeom>
          <a:noFill/>
          <a:ln>
            <a:noFill/>
          </a:ln>
        </p:spPr>
      </p:pic>
      <p:sp>
        <p:nvSpPr>
          <p:cNvPr id="1317" name="Google Shape;1317;g272ee8196f6_0_610"/>
          <p:cNvSpPr txBox="1"/>
          <p:nvPr/>
        </p:nvSpPr>
        <p:spPr>
          <a:xfrm>
            <a:off x="441725" y="1426713"/>
            <a:ext cx="4517700" cy="457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s" sz="2800">
                <a:solidFill>
                  <a:schemeClr val="dk1"/>
                </a:solidFill>
                <a:latin typeface="Calibri"/>
                <a:ea typeface="Calibri"/>
                <a:cs typeface="Calibri"/>
                <a:sym typeface="Calibri"/>
              </a:rPr>
              <a:t>Las diferencias de presión fuerzan el movimiento del aire, que se desplaza:</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s" sz="2800">
                <a:solidFill>
                  <a:schemeClr val="dk1"/>
                </a:solidFill>
                <a:latin typeface="Calibri"/>
                <a:ea typeface="Calibri"/>
                <a:cs typeface="Calibri"/>
                <a:sym typeface="Calibri"/>
              </a:rPr>
              <a:t>desde las altas presiones (</a:t>
            </a:r>
            <a:r>
              <a:rPr b="1" lang="es" sz="2800">
                <a:solidFill>
                  <a:schemeClr val="dk1"/>
                </a:solidFill>
                <a:latin typeface="Calibri"/>
                <a:ea typeface="Calibri"/>
                <a:cs typeface="Calibri"/>
                <a:sym typeface="Calibri"/>
              </a:rPr>
              <a:t>anticiclones</a:t>
            </a:r>
            <a:r>
              <a:rPr lang="es" sz="2800">
                <a:solidFill>
                  <a:schemeClr val="dk1"/>
                </a:solidFill>
                <a:latin typeface="Calibri"/>
                <a:ea typeface="Calibri"/>
                <a:cs typeface="Calibri"/>
                <a:sym typeface="Calibri"/>
              </a:rPr>
              <a:t>) hacia las bajas presiones (</a:t>
            </a:r>
            <a:r>
              <a:rPr b="1" lang="es" sz="2800">
                <a:solidFill>
                  <a:schemeClr val="dk1"/>
                </a:solidFill>
                <a:latin typeface="Calibri"/>
                <a:ea typeface="Calibri"/>
                <a:cs typeface="Calibri"/>
                <a:sym typeface="Calibri"/>
              </a:rPr>
              <a:t>ciclones</a:t>
            </a:r>
            <a:r>
              <a:rPr lang="e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s" sz="2800">
                <a:solidFill>
                  <a:schemeClr val="dk1"/>
                </a:solidFill>
                <a:latin typeface="Calibri"/>
                <a:ea typeface="Calibri"/>
                <a:cs typeface="Calibri"/>
                <a:sym typeface="Calibri"/>
              </a:rPr>
              <a:t>para intentar recuperar el equilibrio. </a:t>
            </a:r>
            <a:endParaRPr sz="28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g272ee8196f6_0_1152"/>
          <p:cNvSpPr txBox="1"/>
          <p:nvPr>
            <p:ph type="title"/>
          </p:nvPr>
        </p:nvSpPr>
        <p:spPr>
          <a:xfrm>
            <a:off x="636325" y="780754"/>
            <a:ext cx="10919400" cy="831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44"/>
              <a:buFont typeface="Calibri"/>
              <a:buNone/>
            </a:pPr>
            <a:r>
              <a:rPr lang="es" sz="3600">
                <a:solidFill>
                  <a:schemeClr val="dk1"/>
                </a:solidFill>
              </a:rPr>
              <a:t>La presión se puede usar para predecir el tiempo </a:t>
            </a:r>
            <a:endParaRPr sz="3600"/>
          </a:p>
        </p:txBody>
      </p:sp>
      <p:sp>
        <p:nvSpPr>
          <p:cNvPr id="1323" name="Google Shape;1323;g272ee8196f6_0_1152"/>
          <p:cNvSpPr txBox="1"/>
          <p:nvPr/>
        </p:nvSpPr>
        <p:spPr>
          <a:xfrm>
            <a:off x="5110251" y="4066650"/>
            <a:ext cx="3449400" cy="8682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i="0" lang="es" sz="2400" u="none" cap="none" strike="noStrike">
                <a:solidFill>
                  <a:srgbClr val="000000"/>
                </a:solidFill>
                <a:latin typeface="Calibri"/>
                <a:ea typeface="Calibri"/>
                <a:cs typeface="Calibri"/>
                <a:sym typeface="Calibri"/>
              </a:rPr>
              <a:t> Las altas presiones suelen traer buen tiempo</a:t>
            </a:r>
            <a:endParaRPr i="0" sz="2400" u="none" cap="none" strike="noStrike">
              <a:solidFill>
                <a:srgbClr val="000000"/>
              </a:solidFill>
              <a:latin typeface="Calibri"/>
              <a:ea typeface="Calibri"/>
              <a:cs typeface="Calibri"/>
              <a:sym typeface="Calibri"/>
            </a:endParaRPr>
          </a:p>
        </p:txBody>
      </p:sp>
      <p:sp>
        <p:nvSpPr>
          <p:cNvPr id="1324" name="Google Shape;1324;g272ee8196f6_0_1152"/>
          <p:cNvSpPr txBox="1"/>
          <p:nvPr/>
        </p:nvSpPr>
        <p:spPr>
          <a:xfrm>
            <a:off x="8849568" y="4009058"/>
            <a:ext cx="31671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 sz="2400" u="none" cap="none" strike="noStrike">
                <a:solidFill>
                  <a:schemeClr val="dk1"/>
                </a:solidFill>
                <a:latin typeface="Calibri"/>
                <a:ea typeface="Calibri"/>
                <a:cs typeface="Calibri"/>
                <a:sym typeface="Calibri"/>
              </a:rPr>
              <a:t>Las bajas presiones se asocian al "mal tiempo" </a:t>
            </a:r>
            <a:endParaRPr i="0" sz="2400" u="none" cap="none" strike="noStrike">
              <a:solidFill>
                <a:schemeClr val="dk1"/>
              </a:solidFill>
              <a:latin typeface="Calibri"/>
              <a:ea typeface="Calibri"/>
              <a:cs typeface="Calibri"/>
              <a:sym typeface="Calibri"/>
            </a:endParaRPr>
          </a:p>
        </p:txBody>
      </p:sp>
      <p:sp>
        <p:nvSpPr>
          <p:cNvPr id="1325" name="Google Shape;1325;g272ee8196f6_0_1152"/>
          <p:cNvSpPr txBox="1"/>
          <p:nvPr/>
        </p:nvSpPr>
        <p:spPr>
          <a:xfrm>
            <a:off x="6735334" y="2223653"/>
            <a:ext cx="33381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 sz="2400" u="none" cap="none" strike="noStrike">
                <a:solidFill>
                  <a:schemeClr val="dk1"/>
                </a:solidFill>
                <a:latin typeface="Calibri"/>
                <a:ea typeface="Calibri"/>
                <a:cs typeface="Calibri"/>
                <a:sym typeface="Calibri"/>
              </a:rPr>
              <a:t>E</a:t>
            </a:r>
            <a:r>
              <a:rPr i="0" lang="es" sz="2400" u="none" cap="none" strike="noStrike">
                <a:solidFill>
                  <a:schemeClr val="dk1"/>
                </a:solidFill>
                <a:latin typeface="Calibri"/>
                <a:ea typeface="Calibri"/>
                <a:cs typeface="Calibri"/>
                <a:sym typeface="Calibri"/>
              </a:rPr>
              <a:t> – Evaporación; </a:t>
            </a:r>
            <a:endParaRPr sz="2400">
              <a:latin typeface="Calibri"/>
              <a:ea typeface="Calibri"/>
              <a:cs typeface="Calibri"/>
              <a:sym typeface="Calibri"/>
            </a:endParaRPr>
          </a:p>
          <a:p>
            <a:pPr indent="0" lvl="0" marL="0" marR="0" rtl="0" algn="ctr">
              <a:lnSpc>
                <a:spcPct val="100000"/>
              </a:lnSpc>
              <a:spcBef>
                <a:spcPts val="0"/>
              </a:spcBef>
              <a:spcAft>
                <a:spcPts val="0"/>
              </a:spcAft>
              <a:buNone/>
            </a:pPr>
            <a:r>
              <a:rPr b="1" i="0" lang="es" sz="2400" u="none" cap="none" strike="noStrike">
                <a:solidFill>
                  <a:schemeClr val="dk1"/>
                </a:solidFill>
                <a:latin typeface="Calibri"/>
                <a:ea typeface="Calibri"/>
                <a:cs typeface="Calibri"/>
                <a:sym typeface="Calibri"/>
              </a:rPr>
              <a:t>P</a:t>
            </a:r>
            <a:r>
              <a:rPr i="0" lang="es" sz="2400" u="none" cap="none" strike="noStrike">
                <a:solidFill>
                  <a:schemeClr val="dk1"/>
                </a:solidFill>
                <a:latin typeface="Calibri"/>
                <a:ea typeface="Calibri"/>
                <a:cs typeface="Calibri"/>
                <a:sym typeface="Calibri"/>
              </a:rPr>
              <a:t> – Precipitación</a:t>
            </a:r>
            <a:endParaRPr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i="0" sz="2400" u="none" cap="none" strike="noStrike">
              <a:solidFill>
                <a:schemeClr val="dk1"/>
              </a:solidFill>
              <a:latin typeface="Calibri"/>
              <a:ea typeface="Calibri"/>
              <a:cs typeface="Calibri"/>
              <a:sym typeface="Calibri"/>
            </a:endParaRPr>
          </a:p>
        </p:txBody>
      </p:sp>
      <p:pic>
        <p:nvPicPr>
          <p:cNvPr id="1326" name="Google Shape;1326;g272ee8196f6_0_1152"/>
          <p:cNvPicPr preferRelativeResize="0"/>
          <p:nvPr/>
        </p:nvPicPr>
        <p:blipFill>
          <a:blip r:embed="rId3">
            <a:alphaModFix/>
          </a:blip>
          <a:stretch>
            <a:fillRect/>
          </a:stretch>
        </p:blipFill>
        <p:spPr>
          <a:xfrm>
            <a:off x="304800" y="2106450"/>
            <a:ext cx="4805438" cy="360888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g272ee8196f6_0_944"/>
          <p:cNvSpPr txBox="1"/>
          <p:nvPr>
            <p:ph type="title"/>
          </p:nvPr>
        </p:nvSpPr>
        <p:spPr>
          <a:xfrm>
            <a:off x="636325" y="780754"/>
            <a:ext cx="10919400" cy="885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Presión </a:t>
            </a:r>
            <a:r>
              <a:rPr lang="es" sz="3600"/>
              <a:t>Atmosférica</a:t>
            </a:r>
            <a:r>
              <a:rPr lang="es" sz="3600"/>
              <a:t> - Isobaras</a:t>
            </a:r>
            <a:endParaRPr sz="3600"/>
          </a:p>
        </p:txBody>
      </p:sp>
      <p:sp>
        <p:nvSpPr>
          <p:cNvPr id="1333" name="Google Shape;1333;g272ee8196f6_0_944"/>
          <p:cNvSpPr txBox="1"/>
          <p:nvPr>
            <p:ph idx="1" type="body"/>
          </p:nvPr>
        </p:nvSpPr>
        <p:spPr>
          <a:xfrm>
            <a:off x="449450" y="1666050"/>
            <a:ext cx="5719800" cy="4511100"/>
          </a:xfrm>
          <a:prstGeom prst="rect">
            <a:avLst/>
          </a:prstGeom>
        </p:spPr>
        <p:txBody>
          <a:bodyPr anchorCtr="0" anchor="t" bIns="45700" lIns="91425" spcFirstLastPara="1" rIns="91425" wrap="square" tIns="45700">
            <a:normAutofit fontScale="85000" lnSpcReduction="10000"/>
          </a:bodyPr>
          <a:lstStyle/>
          <a:p>
            <a:pPr indent="0" lvl="0" marL="0" rtl="0" algn="l">
              <a:spcBef>
                <a:spcPts val="1000"/>
              </a:spcBef>
              <a:spcAft>
                <a:spcPts val="0"/>
              </a:spcAft>
              <a:buNone/>
            </a:pPr>
            <a:r>
              <a:rPr b="1" lang="es"/>
              <a:t>Isobaras </a:t>
            </a:r>
            <a:r>
              <a:rPr lang="es"/>
              <a:t>son líneas que unen puntos de la misma presión en un determinado instante.</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s"/>
              <a:t>Ciclones: </a:t>
            </a:r>
            <a:r>
              <a:rPr lang="es"/>
              <a:t>se representan con la letra </a:t>
            </a:r>
            <a:r>
              <a:rPr lang="es"/>
              <a:t>Letra B.  (En inglés Low – L)</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s"/>
              <a:t>Anticiclones:</a:t>
            </a:r>
            <a:r>
              <a:rPr lang="es"/>
              <a:t> se representan con la letra A. (En inglés High – H)</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s"/>
              <a:t>Ver </a:t>
            </a:r>
            <a:r>
              <a:rPr lang="es" u="sng">
                <a:solidFill>
                  <a:schemeClr val="hlink"/>
                </a:solidFill>
                <a:hlinkClick r:id="rId3"/>
              </a:rPr>
              <a:t>Windy – Presión atmosférica y vientos</a:t>
            </a:r>
            <a:endParaRPr/>
          </a:p>
          <a:p>
            <a:pPr indent="0" lvl="0" marL="0" rtl="0" algn="l">
              <a:spcBef>
                <a:spcPts val="1000"/>
              </a:spcBef>
              <a:spcAft>
                <a:spcPts val="0"/>
              </a:spcAft>
              <a:buNone/>
            </a:pPr>
            <a:r>
              <a:rPr b="1" lang="es"/>
              <a:t>Nota</a:t>
            </a:r>
            <a:r>
              <a:rPr lang="es"/>
              <a:t>: Windy brinda pronósticos del tiempo</a:t>
            </a:r>
            <a:endParaRPr/>
          </a:p>
        </p:txBody>
      </p:sp>
      <p:pic>
        <p:nvPicPr>
          <p:cNvPr id="1334" name="Google Shape;1334;g272ee8196f6_0_944"/>
          <p:cNvPicPr preferRelativeResize="0"/>
          <p:nvPr/>
        </p:nvPicPr>
        <p:blipFill>
          <a:blip r:embed="rId4">
            <a:alphaModFix/>
          </a:blip>
          <a:stretch>
            <a:fillRect/>
          </a:stretch>
        </p:blipFill>
        <p:spPr>
          <a:xfrm>
            <a:off x="6238175" y="1666050"/>
            <a:ext cx="5532799" cy="42863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g2e2246deddd_1_1149"/>
          <p:cNvSpPr txBox="1"/>
          <p:nvPr>
            <p:ph type="title"/>
          </p:nvPr>
        </p:nvSpPr>
        <p:spPr>
          <a:xfrm>
            <a:off x="372421" y="827903"/>
            <a:ext cx="11447157"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2800"/>
              <a:buNone/>
            </a:pPr>
            <a:r>
              <a:rPr lang="es" sz="2800">
                <a:solidFill>
                  <a:schemeClr val="dk1"/>
                </a:solidFill>
              </a:rPr>
              <a:t>La mitad de la masa de la atmósfera se encuentra en altitudes inferiores a los 5000 metros. Por ello se enrarece en las capas superiores</a:t>
            </a:r>
            <a:br>
              <a:rPr lang="es" sz="2800">
                <a:solidFill>
                  <a:schemeClr val="dk1"/>
                </a:solidFill>
              </a:rPr>
            </a:br>
            <a:endParaRPr sz="2800"/>
          </a:p>
        </p:txBody>
      </p:sp>
      <p:sp>
        <p:nvSpPr>
          <p:cNvPr id="1340" name="Google Shape;1340;g2e2246deddd_1_1149"/>
          <p:cNvSpPr txBox="1"/>
          <p:nvPr>
            <p:ph idx="1" type="body"/>
          </p:nvPr>
        </p:nvSpPr>
        <p:spPr>
          <a:xfrm>
            <a:off x="523864" y="1983816"/>
            <a:ext cx="4829187" cy="4800600"/>
          </a:xfrm>
          <a:prstGeom prst="rect">
            <a:avLst/>
          </a:prstGeom>
          <a:noFill/>
          <a:ln>
            <a:noFill/>
          </a:ln>
        </p:spPr>
        <p:txBody>
          <a:bodyPr anchorCtr="0" anchor="t" bIns="45700" lIns="91425" spcFirstLastPara="1" rIns="91425" wrap="square" tIns="45700">
            <a:normAutofit/>
          </a:bodyPr>
          <a:lstStyle/>
          <a:p>
            <a:pPr indent="-101605" lvl="0" marL="228611" rtl="0" algn="just">
              <a:lnSpc>
                <a:spcPct val="90000"/>
              </a:lnSpc>
              <a:spcBef>
                <a:spcPts val="0"/>
              </a:spcBef>
              <a:spcAft>
                <a:spcPts val="0"/>
              </a:spcAft>
              <a:buSzPts val="2000"/>
              <a:buNone/>
            </a:pPr>
            <a:r>
              <a:t/>
            </a:r>
            <a:endParaRPr sz="2000"/>
          </a:p>
          <a:p>
            <a:pPr indent="-228611" lvl="0" marL="228611" rtl="0" algn="just">
              <a:lnSpc>
                <a:spcPct val="90000"/>
              </a:lnSpc>
              <a:spcBef>
                <a:spcPts val="1000"/>
              </a:spcBef>
              <a:spcAft>
                <a:spcPts val="0"/>
              </a:spcAft>
              <a:buSzPts val="2000"/>
              <a:buNone/>
            </a:pPr>
            <a:r>
              <a:t/>
            </a:r>
            <a:endParaRPr sz="2000"/>
          </a:p>
          <a:p>
            <a:pPr indent="-50802" lvl="0" marL="228611" rtl="0" algn="l">
              <a:lnSpc>
                <a:spcPct val="90000"/>
              </a:lnSpc>
              <a:spcBef>
                <a:spcPts val="1000"/>
              </a:spcBef>
              <a:spcAft>
                <a:spcPts val="0"/>
              </a:spcAft>
              <a:buSzPts val="2800"/>
              <a:buNone/>
            </a:pPr>
            <a:r>
              <a:t/>
            </a:r>
            <a:endParaRPr/>
          </a:p>
        </p:txBody>
      </p:sp>
      <p:pic>
        <p:nvPicPr>
          <p:cNvPr descr="http://www.profesorenlinea.cl/imagenfisica/presionatmosferica002.jpg" id="1341" name="Google Shape;1341;g2e2246deddd_1_1149"/>
          <p:cNvPicPr preferRelativeResize="0"/>
          <p:nvPr/>
        </p:nvPicPr>
        <p:blipFill rotWithShape="1">
          <a:blip r:embed="rId3">
            <a:alphaModFix/>
          </a:blip>
          <a:srcRect b="0" l="0" r="0" t="0"/>
          <a:stretch/>
        </p:blipFill>
        <p:spPr>
          <a:xfrm>
            <a:off x="1398264" y="1983816"/>
            <a:ext cx="3954787" cy="4227691"/>
          </a:xfrm>
          <a:prstGeom prst="rect">
            <a:avLst/>
          </a:prstGeom>
          <a:noFill/>
          <a:ln>
            <a:noFill/>
          </a:ln>
        </p:spPr>
      </p:pic>
      <p:sp>
        <p:nvSpPr>
          <p:cNvPr id="1342" name="Google Shape;1342;g2e2246deddd_1_1149"/>
          <p:cNvSpPr txBox="1"/>
          <p:nvPr/>
        </p:nvSpPr>
        <p:spPr>
          <a:xfrm>
            <a:off x="6026275" y="2823006"/>
            <a:ext cx="4782300" cy="2308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 sz="2400" u="none" cap="none" strike="noStrike">
                <a:solidFill>
                  <a:srgbClr val="000000"/>
                </a:solidFill>
                <a:latin typeface="Calibri"/>
                <a:ea typeface="Calibri"/>
                <a:cs typeface="Calibri"/>
                <a:sym typeface="Calibri"/>
              </a:rPr>
              <a:t>Presión atmosférica:</a:t>
            </a:r>
            <a:r>
              <a:rPr i="0" lang="es" sz="2400" u="none" cap="none" strike="noStrike">
                <a:solidFill>
                  <a:srgbClr val="000000"/>
                </a:solidFill>
                <a:latin typeface="Calibri"/>
                <a:ea typeface="Calibri"/>
                <a:cs typeface="Calibri"/>
                <a:sym typeface="Calibri"/>
              </a:rPr>
              <a:t> peso de la atmósfera sobre la superficie terrestre= 1Kg/cm2</a:t>
            </a:r>
            <a:endParaRPr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sz="2400">
              <a:latin typeface="Calibri"/>
              <a:ea typeface="Calibri"/>
              <a:cs typeface="Calibri"/>
              <a:sym typeface="Calibri"/>
            </a:endParaRPr>
          </a:p>
          <a:p>
            <a:pPr indent="0" lvl="0" marL="0" marR="0" rtl="0" algn="just">
              <a:lnSpc>
                <a:spcPct val="100000"/>
              </a:lnSpc>
              <a:spcBef>
                <a:spcPts val="0"/>
              </a:spcBef>
              <a:spcAft>
                <a:spcPts val="0"/>
              </a:spcAft>
              <a:buNone/>
            </a:pPr>
            <a:r>
              <a:rPr lang="es" sz="2400">
                <a:latin typeface="Calibri"/>
                <a:ea typeface="Calibri"/>
                <a:cs typeface="Calibri"/>
                <a:sym typeface="Calibri"/>
              </a:rPr>
              <a:t>E</a:t>
            </a:r>
            <a:r>
              <a:rPr i="0" lang="es" sz="2400" u="none" cap="none" strike="noStrike">
                <a:solidFill>
                  <a:srgbClr val="000000"/>
                </a:solidFill>
                <a:latin typeface="Calibri"/>
                <a:ea typeface="Calibri"/>
                <a:cs typeface="Calibri"/>
                <a:sym typeface="Calibri"/>
              </a:rPr>
              <a:t>quivale al peso de una columna de mercurio de 760 mm</a:t>
            </a:r>
            <a:endParaRPr sz="2400">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g272ee8196f6_0_958"/>
          <p:cNvSpPr txBox="1"/>
          <p:nvPr>
            <p:ph type="title"/>
          </p:nvPr>
        </p:nvSpPr>
        <p:spPr>
          <a:xfrm>
            <a:off x="636325" y="780755"/>
            <a:ext cx="10919400" cy="792300"/>
          </a:xfrm>
          <a:prstGeom prst="rect">
            <a:avLst/>
          </a:prstGeom>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Font typeface="Arial"/>
              <a:buNone/>
            </a:pPr>
            <a:r>
              <a:rPr lang="es" sz="3600"/>
              <a:t>Presión atmosférica</a:t>
            </a:r>
            <a:endParaRPr sz="3600"/>
          </a:p>
        </p:txBody>
      </p:sp>
      <p:pic>
        <p:nvPicPr>
          <p:cNvPr id="1349" name="Google Shape;1349;g272ee8196f6_0_958"/>
          <p:cNvPicPr preferRelativeResize="0"/>
          <p:nvPr/>
        </p:nvPicPr>
        <p:blipFill rotWithShape="1">
          <a:blip r:embed="rId3">
            <a:alphaModFix/>
          </a:blip>
          <a:srcRect b="0" l="0" r="0" t="0"/>
          <a:stretch/>
        </p:blipFill>
        <p:spPr>
          <a:xfrm>
            <a:off x="5696853" y="1915701"/>
            <a:ext cx="6106071" cy="4070700"/>
          </a:xfrm>
          <a:prstGeom prst="rect">
            <a:avLst/>
          </a:prstGeom>
          <a:noFill/>
          <a:ln>
            <a:noFill/>
          </a:ln>
        </p:spPr>
      </p:pic>
      <p:pic>
        <p:nvPicPr>
          <p:cNvPr descr="Presión atmosférica" id="1350" name="Google Shape;1350;g272ee8196f6_0_958"/>
          <p:cNvPicPr preferRelativeResize="0"/>
          <p:nvPr/>
        </p:nvPicPr>
        <p:blipFill rotWithShape="1">
          <a:blip r:embed="rId4">
            <a:alphaModFix/>
          </a:blip>
          <a:srcRect b="0" l="0" r="0" t="0"/>
          <a:stretch/>
        </p:blipFill>
        <p:spPr>
          <a:xfrm>
            <a:off x="636326" y="3479638"/>
            <a:ext cx="4714125" cy="942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20e09f5c262_0_24"/>
          <p:cNvSpPr txBox="1"/>
          <p:nvPr/>
        </p:nvSpPr>
        <p:spPr>
          <a:xfrm>
            <a:off x="707875" y="915375"/>
            <a:ext cx="10657200" cy="567000"/>
          </a:xfrm>
          <a:prstGeom prst="rect">
            <a:avLst/>
          </a:prstGeom>
          <a:noFill/>
          <a:ln>
            <a:noFill/>
          </a:ln>
        </p:spPr>
        <p:txBody>
          <a:bodyPr anchorCtr="0" anchor="t" bIns="0" lIns="0" spcFirstLastPara="1" rIns="0" wrap="square" tIns="12700">
            <a:spAutoFit/>
          </a:bodyPr>
          <a:lstStyle/>
          <a:p>
            <a:pPr indent="-302275" lvl="0" marL="314341" marR="5080" rtl="0" algn="ctr">
              <a:lnSpc>
                <a:spcPct val="100000"/>
              </a:lnSpc>
              <a:spcBef>
                <a:spcPts val="0"/>
              </a:spcBef>
              <a:spcAft>
                <a:spcPts val="0"/>
              </a:spcAft>
              <a:buNone/>
            </a:pPr>
            <a:r>
              <a:rPr b="1" i="0" lang="es" sz="3600" u="none" cap="none" strike="noStrike">
                <a:latin typeface="Calibri"/>
                <a:ea typeface="Calibri"/>
                <a:cs typeface="Calibri"/>
                <a:sym typeface="Calibri"/>
              </a:rPr>
              <a:t>Las nubes y el presupuesto energético de la tierra</a:t>
            </a:r>
            <a:endParaRPr b="0" i="0" sz="3600" u="none" cap="none" strike="noStrike">
              <a:latin typeface="Calibri"/>
              <a:ea typeface="Calibri"/>
              <a:cs typeface="Calibri"/>
              <a:sym typeface="Calibri"/>
            </a:endParaRPr>
          </a:p>
        </p:txBody>
      </p:sp>
      <p:pic>
        <p:nvPicPr>
          <p:cNvPr id="555" name="Google Shape;555;g20e09f5c262_0_24"/>
          <p:cNvPicPr preferRelativeResize="0"/>
          <p:nvPr/>
        </p:nvPicPr>
        <p:blipFill rotWithShape="1">
          <a:blip r:embed="rId3">
            <a:alphaModFix/>
          </a:blip>
          <a:srcRect b="0" l="0" r="0" t="0"/>
          <a:stretch/>
        </p:blipFill>
        <p:spPr>
          <a:xfrm>
            <a:off x="3470151" y="1747300"/>
            <a:ext cx="5251703" cy="432206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g272ee8196f6_0_974"/>
          <p:cNvSpPr txBox="1"/>
          <p:nvPr>
            <p:ph type="title"/>
          </p:nvPr>
        </p:nvSpPr>
        <p:spPr>
          <a:xfrm>
            <a:off x="636325" y="780757"/>
            <a:ext cx="10919400" cy="576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
              <a:t>Unidades de presión y equivalencias</a:t>
            </a:r>
            <a:endParaRPr/>
          </a:p>
        </p:txBody>
      </p:sp>
      <p:sp>
        <p:nvSpPr>
          <p:cNvPr id="1357" name="Google Shape;1357;g272ee8196f6_0_974"/>
          <p:cNvSpPr txBox="1"/>
          <p:nvPr>
            <p:ph idx="1" type="body"/>
          </p:nvPr>
        </p:nvSpPr>
        <p:spPr>
          <a:xfrm>
            <a:off x="636325" y="1552150"/>
            <a:ext cx="10919400" cy="4624800"/>
          </a:xfrm>
          <a:prstGeom prst="rect">
            <a:avLst/>
          </a:prstGeom>
        </p:spPr>
        <p:txBody>
          <a:bodyPr anchorCtr="0" anchor="t" bIns="45700" lIns="91425" spcFirstLastPara="1" rIns="91425" wrap="square" tIns="45700">
            <a:normAutofit/>
          </a:bodyPr>
          <a:lstStyle/>
          <a:p>
            <a:pPr indent="0" lvl="0" marL="152400" rtl="0" algn="l">
              <a:lnSpc>
                <a:spcPct val="100000"/>
              </a:lnSpc>
              <a:spcBef>
                <a:spcPts val="0"/>
              </a:spcBef>
              <a:spcAft>
                <a:spcPts val="0"/>
              </a:spcAft>
              <a:buClr>
                <a:schemeClr val="dk1"/>
              </a:buClr>
              <a:buSzPts val="1900"/>
              <a:buFont typeface="Arial"/>
              <a:buNone/>
            </a:pPr>
            <a:r>
              <a:rPr b="1" lang="es" sz="1600">
                <a:latin typeface="Arial"/>
                <a:ea typeface="Arial"/>
                <a:cs typeface="Arial"/>
                <a:sym typeface="Arial"/>
              </a:rPr>
              <a:t>Baria </a:t>
            </a:r>
            <a:r>
              <a:rPr lang="es" sz="1600">
                <a:latin typeface="Arial"/>
                <a:ea typeface="Arial"/>
                <a:cs typeface="Arial"/>
                <a:sym typeface="Arial"/>
              </a:rPr>
              <a:t>= La presión que ejerce la fuerza de un DINA (dyn) por cm</a:t>
            </a:r>
            <a:r>
              <a:rPr baseline="30000" lang="es" sz="1600">
                <a:latin typeface="Arial"/>
                <a:ea typeface="Arial"/>
                <a:cs typeface="Arial"/>
                <a:sym typeface="Arial"/>
              </a:rPr>
              <a:t>2</a:t>
            </a:r>
            <a:endParaRPr baseline="30000" sz="19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t/>
            </a:r>
            <a:endParaRPr b="1" sz="16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rPr b="1" lang="es" sz="1600">
                <a:latin typeface="Arial"/>
                <a:ea typeface="Arial"/>
                <a:cs typeface="Arial"/>
                <a:sym typeface="Arial"/>
              </a:rPr>
              <a:t>Bar </a:t>
            </a:r>
            <a:r>
              <a:rPr lang="es" sz="1600">
                <a:latin typeface="Arial"/>
                <a:ea typeface="Arial"/>
                <a:cs typeface="Arial"/>
                <a:sym typeface="Arial"/>
              </a:rPr>
              <a:t>= Un bar es equivalente a 1.000.000 de barias.</a:t>
            </a:r>
            <a:endParaRPr sz="19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t/>
            </a:r>
            <a:endParaRPr sz="16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rPr b="1" lang="es" sz="1600">
                <a:latin typeface="Arial"/>
                <a:ea typeface="Arial"/>
                <a:cs typeface="Arial"/>
                <a:sym typeface="Arial"/>
              </a:rPr>
              <a:t>Milibar </a:t>
            </a:r>
            <a:r>
              <a:rPr lang="es" sz="1600">
                <a:latin typeface="Arial"/>
                <a:ea typeface="Arial"/>
                <a:cs typeface="Arial"/>
                <a:sym typeface="Arial"/>
              </a:rPr>
              <a:t>= Unidad de presión equivalente a una milésima parte de un bar y equivalente a 1000 barias.</a:t>
            </a:r>
            <a:endParaRPr sz="19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t/>
            </a:r>
            <a:endParaRPr sz="16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rPr b="1" lang="es" sz="1600">
                <a:latin typeface="Arial"/>
                <a:ea typeface="Arial"/>
                <a:cs typeface="Arial"/>
                <a:sym typeface="Arial"/>
              </a:rPr>
              <a:t>Hectopascal</a:t>
            </a:r>
            <a:r>
              <a:rPr lang="es" sz="1600">
                <a:latin typeface="Arial"/>
                <a:ea typeface="Arial"/>
                <a:cs typeface="Arial"/>
                <a:sym typeface="Arial"/>
              </a:rPr>
              <a:t> = Un hectopascal tiene exactamente el mismo valor que un milibar, siendo las dos unidades intercambiables y de uso frecuente.</a:t>
            </a:r>
            <a:endParaRPr sz="19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t/>
            </a:r>
            <a:endParaRPr sz="16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rPr lang="es" sz="1600">
                <a:latin typeface="Arial"/>
                <a:ea typeface="Arial"/>
                <a:cs typeface="Arial"/>
                <a:sym typeface="Arial"/>
              </a:rPr>
              <a:t>Convencionalmente se ha adoptado los </a:t>
            </a:r>
            <a:r>
              <a:rPr b="1" lang="es" sz="1600">
                <a:latin typeface="Arial"/>
                <a:ea typeface="Arial"/>
                <a:cs typeface="Arial"/>
                <a:sym typeface="Arial"/>
              </a:rPr>
              <a:t>760 mm como “presión normal”, </a:t>
            </a:r>
            <a:r>
              <a:rPr lang="es" sz="1600">
                <a:latin typeface="Arial"/>
                <a:ea typeface="Arial"/>
                <a:cs typeface="Arial"/>
                <a:sym typeface="Arial"/>
              </a:rPr>
              <a:t>siendo esta medida tomada a nivel del mar, a una temperatura de 0°C y a una latitud de 45°.</a:t>
            </a:r>
            <a:endParaRPr sz="1900">
              <a:latin typeface="Arial"/>
              <a:ea typeface="Arial"/>
              <a:cs typeface="Arial"/>
              <a:sym typeface="Arial"/>
            </a:endParaRPr>
          </a:p>
          <a:p>
            <a:pPr indent="0" lvl="0" marL="152400" rtl="0" algn="l">
              <a:lnSpc>
                <a:spcPct val="100000"/>
              </a:lnSpc>
              <a:spcBef>
                <a:spcPts val="800"/>
              </a:spcBef>
              <a:spcAft>
                <a:spcPts val="0"/>
              </a:spcAft>
              <a:buClr>
                <a:schemeClr val="dk1"/>
              </a:buClr>
              <a:buSzPts val="1900"/>
              <a:buFont typeface="Arial"/>
              <a:buNone/>
            </a:pPr>
            <a:r>
              <a:t/>
            </a:r>
            <a:endParaRPr sz="1600">
              <a:latin typeface="Arial"/>
              <a:ea typeface="Arial"/>
              <a:cs typeface="Arial"/>
              <a:sym typeface="Arial"/>
            </a:endParaRPr>
          </a:p>
          <a:p>
            <a:pPr indent="0" lvl="0" marL="152400" rtl="0" algn="ctr">
              <a:lnSpc>
                <a:spcPct val="100000"/>
              </a:lnSpc>
              <a:spcBef>
                <a:spcPts val="800"/>
              </a:spcBef>
              <a:spcAft>
                <a:spcPts val="800"/>
              </a:spcAft>
              <a:buClr>
                <a:schemeClr val="dk1"/>
              </a:buClr>
              <a:buSzPts val="1900"/>
              <a:buFont typeface="Arial"/>
              <a:buNone/>
            </a:pPr>
            <a:r>
              <a:rPr b="1" lang="es" sz="2400">
                <a:latin typeface="Arial"/>
                <a:ea typeface="Arial"/>
                <a:cs typeface="Arial"/>
                <a:sym typeface="Arial"/>
              </a:rPr>
              <a:t>760 mm = 1.013,2 mb = 1013,2 hPa = 1 atmósfera</a:t>
            </a:r>
            <a:endParaRPr sz="24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g272ee8196f6_0_1013"/>
          <p:cNvSpPr txBox="1"/>
          <p:nvPr>
            <p:ph type="title"/>
          </p:nvPr>
        </p:nvSpPr>
        <p:spPr>
          <a:xfrm>
            <a:off x="636325" y="780755"/>
            <a:ext cx="10919400" cy="771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Circulación general del viento</a:t>
            </a:r>
            <a:endParaRPr sz="3600"/>
          </a:p>
        </p:txBody>
      </p:sp>
      <p:pic>
        <p:nvPicPr>
          <p:cNvPr id="1364" name="Google Shape;1364;g272ee8196f6_0_1013"/>
          <p:cNvPicPr preferRelativeResize="0"/>
          <p:nvPr/>
        </p:nvPicPr>
        <p:blipFill rotWithShape="1">
          <a:blip r:embed="rId3">
            <a:alphaModFix/>
          </a:blip>
          <a:srcRect b="0" l="11668" r="0" t="0"/>
          <a:stretch/>
        </p:blipFill>
        <p:spPr>
          <a:xfrm>
            <a:off x="311475" y="1784200"/>
            <a:ext cx="5524749" cy="4188924"/>
          </a:xfrm>
          <a:prstGeom prst="rect">
            <a:avLst/>
          </a:prstGeom>
          <a:noFill/>
          <a:ln>
            <a:noFill/>
          </a:ln>
        </p:spPr>
      </p:pic>
      <p:pic>
        <p:nvPicPr>
          <p:cNvPr id="1365" name="Google Shape;1365;g272ee8196f6_0_1013"/>
          <p:cNvPicPr preferRelativeResize="0"/>
          <p:nvPr/>
        </p:nvPicPr>
        <p:blipFill rotWithShape="1">
          <a:blip r:embed="rId4">
            <a:alphaModFix/>
          </a:blip>
          <a:srcRect b="0" l="0" r="0" t="0"/>
          <a:stretch/>
        </p:blipFill>
        <p:spPr>
          <a:xfrm>
            <a:off x="5439098" y="1730017"/>
            <a:ext cx="6441414" cy="424310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g272ee8196f6_0_1049"/>
          <p:cNvSpPr/>
          <p:nvPr/>
        </p:nvSpPr>
        <p:spPr>
          <a:xfrm>
            <a:off x="7000875" y="1669050"/>
            <a:ext cx="4948800" cy="309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2" name="Google Shape;1372;g272ee8196f6_0_1049"/>
          <p:cNvSpPr txBox="1"/>
          <p:nvPr>
            <p:ph type="title"/>
          </p:nvPr>
        </p:nvSpPr>
        <p:spPr>
          <a:xfrm>
            <a:off x="636325" y="694900"/>
            <a:ext cx="10919400" cy="971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Efecto </a:t>
            </a:r>
            <a:r>
              <a:rPr lang="es" sz="3600" u="sng">
                <a:solidFill>
                  <a:schemeClr val="hlink"/>
                </a:solidFill>
                <a:hlinkClick r:id="rId3"/>
              </a:rPr>
              <a:t>Coriolis</a:t>
            </a:r>
            <a:endParaRPr sz="3600"/>
          </a:p>
          <a:p>
            <a:pPr indent="0" lvl="0" marL="0" rtl="0" algn="ctr">
              <a:spcBef>
                <a:spcPts val="0"/>
              </a:spcBef>
              <a:spcAft>
                <a:spcPts val="0"/>
              </a:spcAft>
              <a:buNone/>
            </a:pPr>
            <a:r>
              <a:rPr lang="es" sz="2000"/>
              <a:t>Provoca una desviación del viento</a:t>
            </a:r>
            <a:endParaRPr sz="2000"/>
          </a:p>
        </p:txBody>
      </p:sp>
      <p:pic>
        <p:nvPicPr>
          <p:cNvPr id="1373" name="Google Shape;1373;g272ee8196f6_0_1049"/>
          <p:cNvPicPr preferRelativeResize="0"/>
          <p:nvPr/>
        </p:nvPicPr>
        <p:blipFill>
          <a:blip r:embed="rId4">
            <a:alphaModFix/>
          </a:blip>
          <a:stretch>
            <a:fillRect/>
          </a:stretch>
        </p:blipFill>
        <p:spPr>
          <a:xfrm>
            <a:off x="1133075" y="1698738"/>
            <a:ext cx="4075375" cy="3003325"/>
          </a:xfrm>
          <a:prstGeom prst="rect">
            <a:avLst/>
          </a:prstGeom>
          <a:noFill/>
          <a:ln>
            <a:noFill/>
          </a:ln>
        </p:spPr>
      </p:pic>
      <p:pic>
        <p:nvPicPr>
          <p:cNvPr id="1374" name="Google Shape;1374;g272ee8196f6_0_1049"/>
          <p:cNvPicPr preferRelativeResize="0"/>
          <p:nvPr/>
        </p:nvPicPr>
        <p:blipFill>
          <a:blip r:embed="rId5">
            <a:alphaModFix/>
          </a:blip>
          <a:stretch>
            <a:fillRect/>
          </a:stretch>
        </p:blipFill>
        <p:spPr>
          <a:xfrm>
            <a:off x="6977925" y="1698738"/>
            <a:ext cx="3612107" cy="3003325"/>
          </a:xfrm>
          <a:prstGeom prst="rect">
            <a:avLst/>
          </a:prstGeom>
          <a:noFill/>
          <a:ln>
            <a:noFill/>
          </a:ln>
        </p:spPr>
      </p:pic>
      <p:sp>
        <p:nvSpPr>
          <p:cNvPr id="1375" name="Google Shape;1375;g272ee8196f6_0_1049"/>
          <p:cNvSpPr txBox="1"/>
          <p:nvPr/>
        </p:nvSpPr>
        <p:spPr>
          <a:xfrm>
            <a:off x="6494325" y="4766825"/>
            <a:ext cx="5163300" cy="13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chemeClr val="dk1"/>
                </a:solidFill>
                <a:latin typeface="Calibri"/>
                <a:ea typeface="Calibri"/>
                <a:cs typeface="Calibri"/>
                <a:sym typeface="Calibri"/>
              </a:rPr>
              <a:t>Movimiento real</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s" sz="1200">
                <a:solidFill>
                  <a:schemeClr val="dk1"/>
                </a:solidFill>
                <a:latin typeface="Calibri"/>
                <a:ea typeface="Calibri"/>
                <a:cs typeface="Calibri"/>
                <a:sym typeface="Calibri"/>
              </a:rPr>
              <a:t>La rotación de la Tierra sobre su eje desvía la atmósfera hacia la</a:t>
            </a:r>
            <a:r>
              <a:rPr b="1" lang="es" sz="1200">
                <a:solidFill>
                  <a:schemeClr val="dk1"/>
                </a:solidFill>
                <a:latin typeface="Calibri"/>
                <a:ea typeface="Calibri"/>
                <a:cs typeface="Calibri"/>
                <a:sym typeface="Calibri"/>
              </a:rPr>
              <a:t> derecha en el hemisferio norte</a:t>
            </a:r>
            <a:r>
              <a:rPr lang="es" sz="1200">
                <a:solidFill>
                  <a:schemeClr val="dk1"/>
                </a:solidFill>
                <a:latin typeface="Calibri"/>
                <a:ea typeface="Calibri"/>
                <a:cs typeface="Calibri"/>
                <a:sym typeface="Calibri"/>
              </a:rPr>
              <a:t> y hacia la </a:t>
            </a:r>
            <a:r>
              <a:rPr b="1" lang="es" sz="1200">
                <a:solidFill>
                  <a:schemeClr val="dk1"/>
                </a:solidFill>
                <a:latin typeface="Calibri"/>
                <a:ea typeface="Calibri"/>
                <a:cs typeface="Calibri"/>
                <a:sym typeface="Calibri"/>
              </a:rPr>
              <a:t>izquierda en el hemisferio sur</a:t>
            </a:r>
            <a:r>
              <a:rPr lang="es" sz="1200">
                <a:solidFill>
                  <a:schemeClr val="dk1"/>
                </a:solidFill>
                <a:latin typeface="Calibri"/>
                <a:ea typeface="Calibri"/>
                <a:cs typeface="Calibri"/>
                <a:sym typeface="Calibri"/>
              </a:rPr>
              <a:t>, lo que da como resultado trayectorias curvas. La desviación de la atmósfera establece los complejos patrones de viento globales que impulsan las corrientes oceánicas superficiales. Esta </a:t>
            </a:r>
            <a:r>
              <a:rPr b="1" lang="es" sz="1200">
                <a:solidFill>
                  <a:schemeClr val="dk1"/>
                </a:solidFill>
                <a:latin typeface="Calibri"/>
                <a:ea typeface="Calibri"/>
                <a:cs typeface="Calibri"/>
                <a:sym typeface="Calibri"/>
              </a:rPr>
              <a:t>desviación se llama efecto Coriolis</a:t>
            </a:r>
            <a:r>
              <a:rPr lang="e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p:txBody>
      </p:sp>
      <p:sp>
        <p:nvSpPr>
          <p:cNvPr id="1376" name="Google Shape;1376;g272ee8196f6_0_1049"/>
          <p:cNvSpPr txBox="1"/>
          <p:nvPr/>
        </p:nvSpPr>
        <p:spPr>
          <a:xfrm>
            <a:off x="636325" y="4766825"/>
            <a:ext cx="5039700" cy="13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chemeClr val="dk1"/>
                </a:solidFill>
                <a:latin typeface="Calibri"/>
                <a:ea typeface="Calibri"/>
                <a:cs typeface="Calibri"/>
                <a:sym typeface="Calibri"/>
              </a:rPr>
              <a:t>Movimiento ideal</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s" sz="1200">
                <a:solidFill>
                  <a:schemeClr val="dk1"/>
                </a:solidFill>
                <a:latin typeface="Calibri"/>
                <a:ea typeface="Calibri"/>
                <a:cs typeface="Calibri"/>
                <a:sym typeface="Calibri"/>
              </a:rPr>
              <a:t>Si la Tierra no girara sobre su eje y permaneciera estacionaria, la atmósfera sólo circularía entre las regiones polares de la Tierra (áreas de alta presión) y el ecuador (un área de baja presión) en un patrón simple de ida y vuelta. La imagen B muestra una vista "en corte" de este patrón de circulación hipotético.</a:t>
            </a:r>
            <a:endParaRPr sz="1200">
              <a:solidFill>
                <a:schemeClr val="dk1"/>
              </a:solidFill>
              <a:latin typeface="Calibri"/>
              <a:ea typeface="Calibri"/>
              <a:cs typeface="Calibri"/>
              <a:sym typeface="Calibri"/>
            </a:endParaRPr>
          </a:p>
        </p:txBody>
      </p:sp>
      <p:sp>
        <p:nvSpPr>
          <p:cNvPr id="1377" name="Google Shape;1377;g272ee8196f6_0_1049"/>
          <p:cNvSpPr txBox="1"/>
          <p:nvPr/>
        </p:nvSpPr>
        <p:spPr>
          <a:xfrm>
            <a:off x="9949625" y="1727900"/>
            <a:ext cx="2162700" cy="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Calibri"/>
                <a:ea typeface="Calibri"/>
                <a:cs typeface="Calibri"/>
                <a:sym typeface="Calibri"/>
              </a:rPr>
              <a:t>El viento se desvía hacia la DERECHA</a:t>
            </a:r>
            <a:endParaRPr sz="1800">
              <a:solidFill>
                <a:schemeClr val="dk1"/>
              </a:solidFill>
              <a:latin typeface="Calibri"/>
              <a:ea typeface="Calibri"/>
              <a:cs typeface="Calibri"/>
              <a:sym typeface="Calibri"/>
            </a:endParaRPr>
          </a:p>
        </p:txBody>
      </p:sp>
      <p:sp>
        <p:nvSpPr>
          <p:cNvPr id="1378" name="Google Shape;1378;g272ee8196f6_0_1049"/>
          <p:cNvSpPr txBox="1"/>
          <p:nvPr/>
        </p:nvSpPr>
        <p:spPr>
          <a:xfrm>
            <a:off x="9949625" y="3951125"/>
            <a:ext cx="2162700" cy="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Calibri"/>
                <a:ea typeface="Calibri"/>
                <a:cs typeface="Calibri"/>
                <a:sym typeface="Calibri"/>
              </a:rPr>
              <a:t>El viento se desvía hacia la IZQUIERDA</a:t>
            </a:r>
            <a:endParaRPr sz="18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g272ee8196f6_0_1091"/>
          <p:cNvSpPr txBox="1"/>
          <p:nvPr>
            <p:ph type="title"/>
          </p:nvPr>
        </p:nvSpPr>
        <p:spPr>
          <a:xfrm>
            <a:off x="636325" y="780751"/>
            <a:ext cx="10919400" cy="693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Células: Polar, de Ferrel y de Hadley</a:t>
            </a:r>
            <a:endParaRPr sz="3600"/>
          </a:p>
        </p:txBody>
      </p:sp>
      <p:pic>
        <p:nvPicPr>
          <p:cNvPr id="1385" name="Google Shape;1385;g272ee8196f6_0_1091"/>
          <p:cNvPicPr preferRelativeResize="0"/>
          <p:nvPr/>
        </p:nvPicPr>
        <p:blipFill>
          <a:blip r:embed="rId3">
            <a:alphaModFix/>
          </a:blip>
          <a:stretch>
            <a:fillRect/>
          </a:stretch>
        </p:blipFill>
        <p:spPr>
          <a:xfrm>
            <a:off x="6373275" y="1669050"/>
            <a:ext cx="4766963" cy="4035125"/>
          </a:xfrm>
          <a:prstGeom prst="rect">
            <a:avLst/>
          </a:prstGeom>
          <a:noFill/>
          <a:ln>
            <a:noFill/>
          </a:ln>
        </p:spPr>
      </p:pic>
      <p:pic>
        <p:nvPicPr>
          <p:cNvPr id="1386" name="Google Shape;1386;g272ee8196f6_0_1091"/>
          <p:cNvPicPr preferRelativeResize="0"/>
          <p:nvPr/>
        </p:nvPicPr>
        <p:blipFill rotWithShape="1">
          <a:blip r:embed="rId4">
            <a:alphaModFix/>
          </a:blip>
          <a:srcRect b="0" l="0" r="0" t="0"/>
          <a:stretch/>
        </p:blipFill>
        <p:spPr>
          <a:xfrm>
            <a:off x="717351" y="1669048"/>
            <a:ext cx="5306724" cy="4035125"/>
          </a:xfrm>
          <a:prstGeom prst="rect">
            <a:avLst/>
          </a:prstGeom>
          <a:noFill/>
          <a:ln>
            <a:noFill/>
          </a:ln>
        </p:spPr>
      </p:pic>
      <p:sp>
        <p:nvSpPr>
          <p:cNvPr id="1387" name="Google Shape;1387;g272ee8196f6_0_1091"/>
          <p:cNvSpPr txBox="1"/>
          <p:nvPr/>
        </p:nvSpPr>
        <p:spPr>
          <a:xfrm>
            <a:off x="6373275" y="5704175"/>
            <a:ext cx="47670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1"/>
                </a:solidFill>
                <a:latin typeface="Calibri"/>
                <a:ea typeface="Calibri"/>
                <a:cs typeface="Calibri"/>
                <a:sym typeface="Calibri"/>
              </a:rPr>
              <a:t>Diagrama temático de la circulación global del viento señalando las células Hadley, Ferrel y Polar (Fuente: Lutgens et al. 2007).</a:t>
            </a:r>
            <a:endParaRPr sz="120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pic>
        <p:nvPicPr>
          <p:cNvPr id="1392" name="Google Shape;1392;g2e2246deddd_1_1177"/>
          <p:cNvPicPr preferRelativeResize="0"/>
          <p:nvPr/>
        </p:nvPicPr>
        <p:blipFill>
          <a:blip r:embed="rId3">
            <a:alphaModFix/>
          </a:blip>
          <a:stretch>
            <a:fillRect/>
          </a:stretch>
        </p:blipFill>
        <p:spPr>
          <a:xfrm>
            <a:off x="5261925" y="1641300"/>
            <a:ext cx="6770550" cy="3975601"/>
          </a:xfrm>
          <a:prstGeom prst="rect">
            <a:avLst/>
          </a:prstGeom>
          <a:noFill/>
          <a:ln>
            <a:noFill/>
          </a:ln>
        </p:spPr>
      </p:pic>
      <p:sp>
        <p:nvSpPr>
          <p:cNvPr id="1393" name="Google Shape;1393;g2e2246deddd_1_1177"/>
          <p:cNvSpPr txBox="1"/>
          <p:nvPr>
            <p:ph type="title"/>
          </p:nvPr>
        </p:nvSpPr>
        <p:spPr>
          <a:xfrm>
            <a:off x="1005700" y="639100"/>
            <a:ext cx="10537500" cy="659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solidFill>
                  <a:srgbClr val="262626"/>
                </a:solidFill>
              </a:rPr>
              <a:t>Barlovento y Sotavento </a:t>
            </a:r>
            <a:endParaRPr sz="3600"/>
          </a:p>
        </p:txBody>
      </p:sp>
      <p:pic>
        <p:nvPicPr>
          <p:cNvPr id="1394" name="Google Shape;1394;g2e2246deddd_1_1177"/>
          <p:cNvPicPr preferRelativeResize="0"/>
          <p:nvPr>
            <p:ph idx="4294967295" type="body"/>
          </p:nvPr>
        </p:nvPicPr>
        <p:blipFill rotWithShape="1">
          <a:blip r:embed="rId4">
            <a:alphaModFix/>
          </a:blip>
          <a:srcRect b="0" l="0" r="0" t="0"/>
          <a:stretch/>
        </p:blipFill>
        <p:spPr>
          <a:xfrm>
            <a:off x="103475" y="1641300"/>
            <a:ext cx="5020800" cy="39756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g272ee8196f6_0_1034"/>
          <p:cNvSpPr txBox="1"/>
          <p:nvPr>
            <p:ph type="title"/>
          </p:nvPr>
        </p:nvSpPr>
        <p:spPr>
          <a:xfrm>
            <a:off x="636325" y="780755"/>
            <a:ext cx="10919400" cy="771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Circulación general del viento</a:t>
            </a:r>
            <a:endParaRPr sz="3600"/>
          </a:p>
        </p:txBody>
      </p:sp>
      <p:pic>
        <p:nvPicPr>
          <p:cNvPr id="1401" name="Google Shape;1401;g272ee8196f6_0_1034"/>
          <p:cNvPicPr preferRelativeResize="0"/>
          <p:nvPr/>
        </p:nvPicPr>
        <p:blipFill rotWithShape="1">
          <a:blip r:embed="rId3">
            <a:alphaModFix/>
          </a:blip>
          <a:srcRect b="0" l="0" r="50421" t="0"/>
          <a:stretch/>
        </p:blipFill>
        <p:spPr>
          <a:xfrm>
            <a:off x="1643075" y="1496312"/>
            <a:ext cx="3565376" cy="3865375"/>
          </a:xfrm>
          <a:prstGeom prst="rect">
            <a:avLst/>
          </a:prstGeom>
          <a:noFill/>
          <a:ln>
            <a:noFill/>
          </a:ln>
        </p:spPr>
      </p:pic>
      <p:sp>
        <p:nvSpPr>
          <p:cNvPr id="1402" name="Google Shape;1402;g272ee8196f6_0_1034"/>
          <p:cNvSpPr txBox="1"/>
          <p:nvPr/>
        </p:nvSpPr>
        <p:spPr>
          <a:xfrm>
            <a:off x="3258425" y="5897100"/>
            <a:ext cx="588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chemeClr val="dk1"/>
                </a:solidFill>
                <a:latin typeface="Calibri"/>
                <a:ea typeface="Calibri"/>
                <a:cs typeface="Calibri"/>
                <a:sym typeface="Calibri"/>
              </a:rPr>
              <a:t>Fuente: Figura 7.7 en The Atmosphere, 8.ª edición , Lutgens y Tarbuck, 8.ª edición, 2001.</a:t>
            </a:r>
            <a:endParaRPr sz="1200">
              <a:solidFill>
                <a:schemeClr val="dk1"/>
              </a:solidFill>
              <a:latin typeface="Calibri"/>
              <a:ea typeface="Calibri"/>
              <a:cs typeface="Calibri"/>
              <a:sym typeface="Calibri"/>
            </a:endParaRPr>
          </a:p>
        </p:txBody>
      </p:sp>
      <p:sp>
        <p:nvSpPr>
          <p:cNvPr id="1403" name="Google Shape;1403;g272ee8196f6_0_1034"/>
          <p:cNvSpPr txBox="1"/>
          <p:nvPr/>
        </p:nvSpPr>
        <p:spPr>
          <a:xfrm>
            <a:off x="1366825" y="5209300"/>
            <a:ext cx="4078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800">
                <a:solidFill>
                  <a:schemeClr val="dk1"/>
                </a:solidFill>
                <a:latin typeface="Calibri"/>
                <a:ea typeface="Calibri"/>
                <a:cs typeface="Calibri"/>
                <a:sym typeface="Calibri"/>
              </a:rPr>
              <a:t>A) Vientos idealizados generados por gradiente de presión y fuerza de Coriolis. </a:t>
            </a:r>
            <a:endParaRPr sz="1200">
              <a:solidFill>
                <a:schemeClr val="dk1"/>
              </a:solidFill>
              <a:latin typeface="Calibri"/>
              <a:ea typeface="Calibri"/>
              <a:cs typeface="Calibri"/>
              <a:sym typeface="Calibri"/>
            </a:endParaRPr>
          </a:p>
        </p:txBody>
      </p:sp>
      <p:pic>
        <p:nvPicPr>
          <p:cNvPr id="1404" name="Google Shape;1404;g272ee8196f6_0_1034"/>
          <p:cNvPicPr preferRelativeResize="0"/>
          <p:nvPr/>
        </p:nvPicPr>
        <p:blipFill rotWithShape="1">
          <a:blip r:embed="rId3">
            <a:alphaModFix/>
          </a:blip>
          <a:srcRect b="0" l="50421" r="0" t="0"/>
          <a:stretch/>
        </p:blipFill>
        <p:spPr>
          <a:xfrm>
            <a:off x="7058075" y="1496325"/>
            <a:ext cx="3565376" cy="3865375"/>
          </a:xfrm>
          <a:prstGeom prst="rect">
            <a:avLst/>
          </a:prstGeom>
          <a:noFill/>
          <a:ln>
            <a:noFill/>
          </a:ln>
        </p:spPr>
      </p:pic>
      <p:sp>
        <p:nvSpPr>
          <p:cNvPr id="1405" name="Google Shape;1405;g272ee8196f6_0_1034"/>
          <p:cNvSpPr txBox="1"/>
          <p:nvPr/>
        </p:nvSpPr>
        <p:spPr>
          <a:xfrm>
            <a:off x="6971000" y="5209300"/>
            <a:ext cx="387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800">
                <a:solidFill>
                  <a:schemeClr val="dk1"/>
                </a:solidFill>
                <a:latin typeface="Calibri"/>
                <a:ea typeface="Calibri"/>
                <a:cs typeface="Calibri"/>
                <a:sym typeface="Calibri"/>
              </a:rPr>
              <a:t>B) Patrones de viento reales debido a la distribución de la masa terrestre.</a:t>
            </a:r>
            <a:endParaRPr sz="12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g272ee8196f6_0_1082"/>
          <p:cNvSpPr txBox="1"/>
          <p:nvPr>
            <p:ph type="title"/>
          </p:nvPr>
        </p:nvSpPr>
        <p:spPr>
          <a:xfrm>
            <a:off x="636319" y="780762"/>
            <a:ext cx="109194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Circulación general del viento – Zona de Convergencia Intertropical (ZCIT)</a:t>
            </a:r>
            <a:endParaRPr sz="3600"/>
          </a:p>
        </p:txBody>
      </p:sp>
      <p:pic>
        <p:nvPicPr>
          <p:cNvPr id="1412" name="Google Shape;1412;g272ee8196f6_0_1082"/>
          <p:cNvPicPr preferRelativeResize="0"/>
          <p:nvPr/>
        </p:nvPicPr>
        <p:blipFill rotWithShape="1">
          <a:blip r:embed="rId3">
            <a:alphaModFix/>
          </a:blip>
          <a:srcRect b="0" l="0" r="0" t="0"/>
          <a:stretch/>
        </p:blipFill>
        <p:spPr>
          <a:xfrm>
            <a:off x="636325" y="2106450"/>
            <a:ext cx="3909700" cy="3556600"/>
          </a:xfrm>
          <a:prstGeom prst="rect">
            <a:avLst/>
          </a:prstGeom>
          <a:noFill/>
          <a:ln>
            <a:noFill/>
          </a:ln>
        </p:spPr>
      </p:pic>
      <p:pic>
        <p:nvPicPr>
          <p:cNvPr id="1413" name="Google Shape;1413;g272ee8196f6_0_1082"/>
          <p:cNvPicPr preferRelativeResize="0"/>
          <p:nvPr/>
        </p:nvPicPr>
        <p:blipFill rotWithShape="1">
          <a:blip r:embed="rId4">
            <a:alphaModFix/>
          </a:blip>
          <a:srcRect b="0" l="0" r="0" t="0"/>
          <a:stretch/>
        </p:blipFill>
        <p:spPr>
          <a:xfrm>
            <a:off x="5133275" y="2496425"/>
            <a:ext cx="6036950" cy="29498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g272ee8196f6_0_1100"/>
          <p:cNvSpPr txBox="1"/>
          <p:nvPr>
            <p:ph type="title"/>
          </p:nvPr>
        </p:nvSpPr>
        <p:spPr>
          <a:xfrm>
            <a:off x="605988" y="563929"/>
            <a:ext cx="10919400" cy="927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
              <a:t>Huracanes, ciclones y tifones </a:t>
            </a:r>
            <a:endParaRPr/>
          </a:p>
          <a:p>
            <a:pPr indent="0" lvl="0" marL="0" rtl="0" algn="ctr">
              <a:spcBef>
                <a:spcPts val="0"/>
              </a:spcBef>
              <a:spcAft>
                <a:spcPts val="0"/>
              </a:spcAft>
              <a:buNone/>
            </a:pPr>
            <a:r>
              <a:rPr lang="es" sz="2400"/>
              <a:t>son el mismo fenómeno meteorológico</a:t>
            </a:r>
            <a:endParaRPr sz="2400"/>
          </a:p>
        </p:txBody>
      </p:sp>
      <p:pic>
        <p:nvPicPr>
          <p:cNvPr id="1420" name="Google Shape;1420;g272ee8196f6_0_1100"/>
          <p:cNvPicPr preferRelativeResize="0"/>
          <p:nvPr/>
        </p:nvPicPr>
        <p:blipFill rotWithShape="1">
          <a:blip r:embed="rId3">
            <a:alphaModFix/>
          </a:blip>
          <a:srcRect b="0" l="0" r="0" t="0"/>
          <a:stretch/>
        </p:blipFill>
        <p:spPr>
          <a:xfrm>
            <a:off x="270625" y="1576450"/>
            <a:ext cx="6312474" cy="4339850"/>
          </a:xfrm>
          <a:prstGeom prst="rect">
            <a:avLst/>
          </a:prstGeom>
          <a:noFill/>
          <a:ln>
            <a:noFill/>
          </a:ln>
        </p:spPr>
      </p:pic>
      <p:pic>
        <p:nvPicPr>
          <p:cNvPr id="1421" name="Google Shape;1421;g272ee8196f6_0_1100"/>
          <p:cNvPicPr preferRelativeResize="0"/>
          <p:nvPr/>
        </p:nvPicPr>
        <p:blipFill rotWithShape="1">
          <a:blip r:embed="rId4">
            <a:alphaModFix/>
          </a:blip>
          <a:srcRect b="0" l="0" r="0" t="0"/>
          <a:stretch/>
        </p:blipFill>
        <p:spPr>
          <a:xfrm>
            <a:off x="6738950" y="1576450"/>
            <a:ext cx="5184298" cy="3034526"/>
          </a:xfrm>
          <a:prstGeom prst="rect">
            <a:avLst/>
          </a:prstGeom>
          <a:noFill/>
          <a:ln>
            <a:noFill/>
          </a:ln>
        </p:spPr>
      </p:pic>
      <p:sp>
        <p:nvSpPr>
          <p:cNvPr id="1422" name="Google Shape;1422;g272ee8196f6_0_1100"/>
          <p:cNvSpPr txBox="1"/>
          <p:nvPr/>
        </p:nvSpPr>
        <p:spPr>
          <a:xfrm>
            <a:off x="7087400" y="4696200"/>
            <a:ext cx="44874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400">
                <a:latin typeface="Calibri"/>
                <a:ea typeface="Calibri"/>
                <a:cs typeface="Calibri"/>
                <a:sym typeface="Calibri"/>
              </a:rPr>
              <a:t>Huracanes en el </a:t>
            </a:r>
            <a:r>
              <a:rPr lang="es" sz="2400">
                <a:latin typeface="Calibri"/>
                <a:ea typeface="Calibri"/>
                <a:cs typeface="Calibri"/>
                <a:sym typeface="Calibri"/>
              </a:rPr>
              <a:t>Atlántico</a:t>
            </a:r>
            <a:r>
              <a:rPr lang="es" sz="2400">
                <a:latin typeface="Calibri"/>
                <a:ea typeface="Calibri"/>
                <a:cs typeface="Calibri"/>
                <a:sym typeface="Calibri"/>
              </a:rPr>
              <a:t> el </a:t>
            </a:r>
            <a:r>
              <a:rPr lang="es" sz="2400" u="sng">
                <a:solidFill>
                  <a:schemeClr val="hlink"/>
                </a:solidFill>
                <a:latin typeface="Calibri"/>
                <a:ea typeface="Calibri"/>
                <a:cs typeface="Calibri"/>
                <a:sym typeface="Calibri"/>
                <a:hlinkClick r:id="rId5"/>
              </a:rPr>
              <a:t>9/9/2017</a:t>
            </a:r>
            <a:r>
              <a:rPr lang="es" sz="2400">
                <a:latin typeface="Calibri"/>
                <a:ea typeface="Calibri"/>
                <a:cs typeface="Calibri"/>
                <a:sym typeface="Calibri"/>
              </a:rPr>
              <a:t> - </a:t>
            </a:r>
            <a:r>
              <a:rPr lang="es" sz="2400" u="sng">
                <a:solidFill>
                  <a:schemeClr val="hlink"/>
                </a:solidFill>
                <a:latin typeface="Calibri"/>
                <a:ea typeface="Calibri"/>
                <a:cs typeface="Calibri"/>
                <a:sym typeface="Calibri"/>
                <a:hlinkClick r:id="rId6"/>
              </a:rPr>
              <a:t>Imágen satelital</a:t>
            </a:r>
            <a:endParaRPr sz="2400">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g272ee8196f6_0_1140"/>
          <p:cNvSpPr txBox="1"/>
          <p:nvPr>
            <p:ph type="title"/>
          </p:nvPr>
        </p:nvSpPr>
        <p:spPr>
          <a:xfrm>
            <a:off x="636325" y="780756"/>
            <a:ext cx="10919400" cy="693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Huracanes vs. tornados</a:t>
            </a:r>
            <a:endParaRPr sz="3600"/>
          </a:p>
        </p:txBody>
      </p:sp>
      <p:sp>
        <p:nvSpPr>
          <p:cNvPr id="1429" name="Google Shape;1429;g272ee8196f6_0_1140"/>
          <p:cNvSpPr txBox="1"/>
          <p:nvPr>
            <p:ph idx="1" type="body"/>
          </p:nvPr>
        </p:nvSpPr>
        <p:spPr>
          <a:xfrm>
            <a:off x="636325" y="1474350"/>
            <a:ext cx="4356000" cy="545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s"/>
              <a:t>Huracán</a:t>
            </a:r>
            <a:endParaRPr/>
          </a:p>
        </p:txBody>
      </p:sp>
      <p:pic>
        <p:nvPicPr>
          <p:cNvPr id="1430" name="Google Shape;1430;g272ee8196f6_0_1140"/>
          <p:cNvPicPr preferRelativeResize="0"/>
          <p:nvPr/>
        </p:nvPicPr>
        <p:blipFill>
          <a:blip r:embed="rId3">
            <a:alphaModFix/>
          </a:blip>
          <a:stretch>
            <a:fillRect/>
          </a:stretch>
        </p:blipFill>
        <p:spPr>
          <a:xfrm>
            <a:off x="2203250" y="2814075"/>
            <a:ext cx="2789101" cy="2947726"/>
          </a:xfrm>
          <a:prstGeom prst="rect">
            <a:avLst/>
          </a:prstGeom>
          <a:noFill/>
          <a:ln>
            <a:noFill/>
          </a:ln>
        </p:spPr>
      </p:pic>
      <p:pic>
        <p:nvPicPr>
          <p:cNvPr id="1431" name="Google Shape;1431;g272ee8196f6_0_1140"/>
          <p:cNvPicPr preferRelativeResize="0"/>
          <p:nvPr/>
        </p:nvPicPr>
        <p:blipFill>
          <a:blip r:embed="rId4">
            <a:alphaModFix/>
          </a:blip>
          <a:stretch>
            <a:fillRect/>
          </a:stretch>
        </p:blipFill>
        <p:spPr>
          <a:xfrm>
            <a:off x="636325" y="2154350"/>
            <a:ext cx="4009373" cy="2255275"/>
          </a:xfrm>
          <a:prstGeom prst="rect">
            <a:avLst/>
          </a:prstGeom>
          <a:noFill/>
          <a:ln>
            <a:noFill/>
          </a:ln>
        </p:spPr>
      </p:pic>
      <p:sp>
        <p:nvSpPr>
          <p:cNvPr id="1432" name="Google Shape;1432;g272ee8196f6_0_1140"/>
          <p:cNvSpPr txBox="1"/>
          <p:nvPr>
            <p:ph idx="1" type="body"/>
          </p:nvPr>
        </p:nvSpPr>
        <p:spPr>
          <a:xfrm>
            <a:off x="6611225" y="1474350"/>
            <a:ext cx="4356000" cy="5454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s"/>
              <a:t>Tornado</a:t>
            </a:r>
            <a:endParaRPr/>
          </a:p>
        </p:txBody>
      </p:sp>
      <p:pic>
        <p:nvPicPr>
          <p:cNvPr id="1433" name="Google Shape;1433;g272ee8196f6_0_1140"/>
          <p:cNvPicPr preferRelativeResize="0"/>
          <p:nvPr/>
        </p:nvPicPr>
        <p:blipFill>
          <a:blip r:embed="rId5">
            <a:alphaModFix/>
          </a:blip>
          <a:stretch>
            <a:fillRect/>
          </a:stretch>
        </p:blipFill>
        <p:spPr>
          <a:xfrm>
            <a:off x="5944375" y="2154354"/>
            <a:ext cx="5689699" cy="363602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g272ee8196f6_0_1107"/>
          <p:cNvSpPr txBox="1"/>
          <p:nvPr>
            <p:ph type="title"/>
          </p:nvPr>
        </p:nvSpPr>
        <p:spPr>
          <a:xfrm>
            <a:off x="636325" y="780750"/>
            <a:ext cx="10919400" cy="73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Huracanes vs. tornados</a:t>
            </a:r>
            <a:endParaRPr sz="3600"/>
          </a:p>
        </p:txBody>
      </p:sp>
      <p:sp>
        <p:nvSpPr>
          <p:cNvPr id="1440" name="Google Shape;1440;g272ee8196f6_0_1107"/>
          <p:cNvSpPr txBox="1"/>
          <p:nvPr>
            <p:ph idx="1" type="body"/>
          </p:nvPr>
        </p:nvSpPr>
        <p:spPr>
          <a:xfrm>
            <a:off x="636325" y="1516650"/>
            <a:ext cx="10919400" cy="584400"/>
          </a:xfrm>
          <a:prstGeom prst="rect">
            <a:avLst/>
          </a:prstGeom>
        </p:spPr>
        <p:txBody>
          <a:bodyPr anchorCtr="0" anchor="t" bIns="45700" lIns="91425" spcFirstLastPara="1" rIns="91425" wrap="square" tIns="45700">
            <a:normAutofit fontScale="85000"/>
          </a:bodyPr>
          <a:lstStyle/>
          <a:p>
            <a:pPr indent="0" lvl="0" marL="0" rtl="0" algn="l">
              <a:spcBef>
                <a:spcPts val="1000"/>
              </a:spcBef>
              <a:spcAft>
                <a:spcPts val="0"/>
              </a:spcAft>
              <a:buNone/>
            </a:pPr>
            <a:r>
              <a:rPr b="1" lang="es"/>
              <a:t>Similitudes: </a:t>
            </a:r>
            <a:r>
              <a:rPr lang="es"/>
              <a:t>Ambos están asociados a fuertes vientos y a movimientos giratorios.</a:t>
            </a:r>
            <a:endParaRPr b="1"/>
          </a:p>
        </p:txBody>
      </p:sp>
      <p:sp>
        <p:nvSpPr>
          <p:cNvPr id="1441" name="Google Shape;1441;g272ee8196f6_0_1107"/>
          <p:cNvSpPr txBox="1"/>
          <p:nvPr>
            <p:ph idx="1" type="body"/>
          </p:nvPr>
        </p:nvSpPr>
        <p:spPr>
          <a:xfrm>
            <a:off x="636325" y="2101050"/>
            <a:ext cx="5078700" cy="40296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b="1" lang="es"/>
              <a:t>Huracanes, ciclones tropicales, tifones</a:t>
            </a:r>
            <a:endParaRPr b="1"/>
          </a:p>
          <a:p>
            <a:pPr indent="-366395" lvl="0" marL="457200" rtl="0" algn="l">
              <a:spcBef>
                <a:spcPts val="1000"/>
              </a:spcBef>
              <a:spcAft>
                <a:spcPts val="0"/>
              </a:spcAft>
              <a:buSzPct val="100000"/>
              <a:buChar char="•"/>
            </a:pPr>
            <a:r>
              <a:rPr lang="es"/>
              <a:t>Formados por </a:t>
            </a:r>
            <a:r>
              <a:rPr lang="es"/>
              <a:t>varias tormentas organizadas alrededor de un centro de baja presión</a:t>
            </a:r>
            <a:endParaRPr/>
          </a:p>
          <a:p>
            <a:pPr indent="-366395" lvl="0" marL="457200" rtl="0" algn="l">
              <a:spcBef>
                <a:spcPts val="0"/>
              </a:spcBef>
              <a:spcAft>
                <a:spcPts val="0"/>
              </a:spcAft>
              <a:buSzPct val="100000"/>
              <a:buChar char="•"/>
            </a:pPr>
            <a:r>
              <a:rPr lang="es"/>
              <a:t>Se originan cerca del Ecuador con temperaturas de la superficie del mar a 27ºC.</a:t>
            </a:r>
            <a:endParaRPr/>
          </a:p>
          <a:p>
            <a:pPr indent="-366395" lvl="0" marL="457200" rtl="0" algn="l">
              <a:spcBef>
                <a:spcPts val="0"/>
              </a:spcBef>
              <a:spcAft>
                <a:spcPts val="0"/>
              </a:spcAft>
              <a:buSzPct val="100000"/>
              <a:buChar char="•"/>
            </a:pPr>
            <a:r>
              <a:rPr lang="es"/>
              <a:t>Se originan en el océano y al tocar tierra pierden velocidad y se disipan.</a:t>
            </a:r>
            <a:endParaRPr/>
          </a:p>
          <a:p>
            <a:pPr indent="-366395" lvl="0" marL="457200" rtl="0" algn="l">
              <a:spcBef>
                <a:spcPts val="0"/>
              </a:spcBef>
              <a:spcAft>
                <a:spcPts val="0"/>
              </a:spcAft>
              <a:buSzPct val="100000"/>
              <a:buChar char="•"/>
            </a:pPr>
            <a:r>
              <a:rPr lang="es"/>
              <a:t>Tamaño: cientos de kilómetros con una zona central (ojo del huracán)</a:t>
            </a:r>
            <a:endParaRPr/>
          </a:p>
          <a:p>
            <a:pPr indent="-366395" lvl="0" marL="457200" rtl="0" algn="l">
              <a:spcBef>
                <a:spcPts val="0"/>
              </a:spcBef>
              <a:spcAft>
                <a:spcPts val="0"/>
              </a:spcAft>
              <a:buSzPct val="100000"/>
              <a:buChar char="•"/>
            </a:pPr>
            <a:r>
              <a:rPr lang="es"/>
              <a:t>Duración: varios días (por eso se pueden seguir por satélite)</a:t>
            </a:r>
            <a:endParaRPr/>
          </a:p>
          <a:p>
            <a:pPr indent="0" lvl="0" marL="0" rtl="0" algn="l">
              <a:spcBef>
                <a:spcPts val="1000"/>
              </a:spcBef>
              <a:spcAft>
                <a:spcPts val="0"/>
              </a:spcAft>
              <a:buNone/>
            </a:pPr>
            <a:r>
              <a:t/>
            </a:r>
            <a:endParaRPr/>
          </a:p>
        </p:txBody>
      </p:sp>
      <p:sp>
        <p:nvSpPr>
          <p:cNvPr id="1442" name="Google Shape;1442;g272ee8196f6_0_1107"/>
          <p:cNvSpPr txBox="1"/>
          <p:nvPr>
            <p:ph idx="1" type="body"/>
          </p:nvPr>
        </p:nvSpPr>
        <p:spPr>
          <a:xfrm>
            <a:off x="6126325" y="2101050"/>
            <a:ext cx="5706300" cy="40296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b="1" lang="es"/>
              <a:t>Tornados</a:t>
            </a:r>
            <a:endParaRPr b="1"/>
          </a:p>
          <a:p>
            <a:pPr indent="-366395" lvl="0" marL="457200" rtl="0" algn="l">
              <a:spcBef>
                <a:spcPts val="1000"/>
              </a:spcBef>
              <a:spcAft>
                <a:spcPts val="0"/>
              </a:spcAft>
              <a:buSzPct val="100000"/>
              <a:buChar char="•"/>
            </a:pPr>
            <a:r>
              <a:rPr lang="es"/>
              <a:t>Formados por una sola tormenta convectiva</a:t>
            </a:r>
            <a:endParaRPr/>
          </a:p>
          <a:p>
            <a:pPr indent="-366395" lvl="0" marL="457200" rtl="0" algn="l">
              <a:spcBef>
                <a:spcPts val="0"/>
              </a:spcBef>
              <a:spcAft>
                <a:spcPts val="0"/>
              </a:spcAft>
              <a:buSzPct val="100000"/>
              <a:buChar char="•"/>
            </a:pPr>
            <a:r>
              <a:rPr lang="es"/>
              <a:t>Ocurren en latitudes medias, donde las masas de aire cálido y frío favoreciendo la formación de tormentas severas, como las superceldas (columnas de aire que rota y asciende).</a:t>
            </a:r>
            <a:endParaRPr/>
          </a:p>
          <a:p>
            <a:pPr indent="-366395" lvl="0" marL="457200" rtl="0" algn="l">
              <a:spcBef>
                <a:spcPts val="0"/>
              </a:spcBef>
              <a:spcAft>
                <a:spcPts val="0"/>
              </a:spcAft>
              <a:buSzPct val="100000"/>
              <a:buChar char="•"/>
            </a:pPr>
            <a:r>
              <a:rPr lang="es"/>
              <a:t>Ocurren </a:t>
            </a:r>
            <a:r>
              <a:rPr lang="es"/>
              <a:t>principalmente en tierra, debido al calentamiento de la superficie terrestre que puede desarrollar una tormenta eléctrica que genera el vórtice (algunos tornados se  han producido sobre el agua).</a:t>
            </a:r>
            <a:endParaRPr/>
          </a:p>
          <a:p>
            <a:pPr indent="-366395" lvl="0" marL="457200" rtl="0" algn="l">
              <a:spcBef>
                <a:spcPts val="0"/>
              </a:spcBef>
              <a:spcAft>
                <a:spcPts val="0"/>
              </a:spcAft>
              <a:buSzPct val="100000"/>
              <a:buChar char="•"/>
            </a:pPr>
            <a:r>
              <a:rPr lang="es"/>
              <a:t>Tamaño: pocos metros hasta 100 metros</a:t>
            </a:r>
            <a:endParaRPr/>
          </a:p>
          <a:p>
            <a:pPr indent="-366395" lvl="0" marL="457200" rtl="0" algn="l">
              <a:spcBef>
                <a:spcPts val="0"/>
              </a:spcBef>
              <a:spcAft>
                <a:spcPts val="0"/>
              </a:spcAft>
              <a:buSzPct val="100000"/>
              <a:buChar char="•"/>
            </a:pPr>
            <a:r>
              <a:rPr lang="es"/>
              <a:t>Duración: minutos hasta 1 hora (no se detectan desde satélite).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aller 4 Clasificación de cobertura terrestr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aller 4 Clasificación de cobertura terrestr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Taller 4 Clasificación de cobertura terrestr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ma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ebinar">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2024-04-08T04:54:58Z</dcterms:created>
  <dc:creator>2014143570</dc:creator>
</cp:coreProperties>
</file>