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6D_EA65AA1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7"/>
  </p:notesMasterIdLst>
  <p:sldIdLst>
    <p:sldId id="366" r:id="rId4"/>
    <p:sldId id="354" r:id="rId5"/>
    <p:sldId id="353" r:id="rId6"/>
    <p:sldId id="355" r:id="rId7"/>
    <p:sldId id="360" r:id="rId8"/>
    <p:sldId id="362" r:id="rId9"/>
    <p:sldId id="356" r:id="rId10"/>
    <p:sldId id="365" r:id="rId11"/>
    <p:sldId id="357" r:id="rId12"/>
    <p:sldId id="363" r:id="rId13"/>
    <p:sldId id="358" r:id="rId14"/>
    <p:sldId id="364" r:id="rId15"/>
    <p:sldId id="28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ill Sans" panose="020B0604020202020204" charset="0"/>
      <p:regular r:id="rId22"/>
      <p:bold r:id="rId23"/>
    </p:embeddedFont>
    <p:embeddedFont>
      <p:font typeface="Helvetica" panose="020B060402020202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8">
          <p15:clr>
            <a:srgbClr val="A4A3A4"/>
          </p15:clr>
        </p15:guide>
        <p15:guide id="2" pos="3864">
          <p15:clr>
            <a:srgbClr val="A4A3A4"/>
          </p15:clr>
        </p15:guide>
        <p15:guide id="3" orient="horz" pos="1272">
          <p15:clr>
            <a:srgbClr val="A4A3A4"/>
          </p15:clr>
        </p15:guide>
        <p15:guide id="4" orient="horz" pos="2312">
          <p15:clr>
            <a:srgbClr val="A4A3A4"/>
          </p15:clr>
        </p15:guide>
        <p15:guide id="5" orient="horz" pos="1944">
          <p15:clr>
            <a:srgbClr val="A4A3A4"/>
          </p15:clr>
        </p15:guide>
        <p15:guide id="6" orient="horz" pos="232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DgQJUMa+6qg7Dt2CyTY4kCMZr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F57D2A-7E9F-BFEC-3F41-89984127DAF3}" name="Sabrina Moore" initials="SM" userId="S::smoore@eeu.antaisce.org::731e552f-bf01-4e6e-b440-7e5e156d81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B999E-8907-4873-8E98-51441EEEFF15}" v="3" dt="2023-06-08T13:16:35.534"/>
    <p1510:client id="{ADBF56BC-CA90-4B56-9413-8F2BB3E9B594}" v="36" dt="2023-06-08T11:19:07.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659" autoAdjust="0"/>
  </p:normalViewPr>
  <p:slideViewPr>
    <p:cSldViewPr snapToGrid="0">
      <p:cViewPr varScale="1">
        <p:scale>
          <a:sx n="40" d="100"/>
          <a:sy n="40" d="100"/>
        </p:scale>
        <p:origin x="1872" y="30"/>
      </p:cViewPr>
      <p:guideLst>
        <p:guide orient="horz" pos="528"/>
        <p:guide pos="3864"/>
        <p:guide orient="horz" pos="1272"/>
        <p:guide orient="horz" pos="2312"/>
        <p:guide orient="horz" pos="1944"/>
        <p:guide orient="horz" pos="23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47" Type="http://customschemas.google.com/relationships/presentationmetadata" Target="meta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3"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na Moore" userId="731e552f-bf01-4e6e-b440-7e5e156d8120" providerId="ADAL" clId="{ADBF56BC-CA90-4B56-9413-8F2BB3E9B594}"/>
    <pc:docChg chg="undo redo custSel addSld delSld modSld sldOrd">
      <pc:chgData name="Sabrina Moore" userId="731e552f-bf01-4e6e-b440-7e5e156d8120" providerId="ADAL" clId="{ADBF56BC-CA90-4B56-9413-8F2BB3E9B594}" dt="2023-06-08T11:21:55.118" v="1756"/>
      <pc:docMkLst>
        <pc:docMk/>
      </pc:docMkLst>
      <pc:sldChg chg="del">
        <pc:chgData name="Sabrina Moore" userId="731e552f-bf01-4e6e-b440-7e5e156d8120" providerId="ADAL" clId="{ADBF56BC-CA90-4B56-9413-8F2BB3E9B594}" dt="2023-06-08T11:14:22.029" v="1626" actId="47"/>
        <pc:sldMkLst>
          <pc:docMk/>
          <pc:sldMk cId="0" sldId="256"/>
        </pc:sldMkLst>
      </pc:sldChg>
      <pc:sldChg chg="addSp delSp ord">
        <pc:chgData name="Sabrina Moore" userId="731e552f-bf01-4e6e-b440-7e5e156d8120" providerId="ADAL" clId="{ADBF56BC-CA90-4B56-9413-8F2BB3E9B594}" dt="2023-06-08T11:19:20.426" v="1676"/>
        <pc:sldMkLst>
          <pc:docMk/>
          <pc:sldMk cId="694466220" sldId="284"/>
        </pc:sldMkLst>
        <pc:picChg chg="add del">
          <ac:chgData name="Sabrina Moore" userId="731e552f-bf01-4e6e-b440-7e5e156d8120" providerId="ADAL" clId="{ADBF56BC-CA90-4B56-9413-8F2BB3E9B594}" dt="2023-06-08T11:17:22.158" v="1642"/>
          <ac:picMkLst>
            <pc:docMk/>
            <pc:sldMk cId="694466220" sldId="284"/>
            <ac:picMk id="2" creationId="{6CE62D90-7A8C-797F-4984-1B9C429E5CCC}"/>
          </ac:picMkLst>
        </pc:picChg>
        <pc:picChg chg="add del">
          <ac:chgData name="Sabrina Moore" userId="731e552f-bf01-4e6e-b440-7e5e156d8120" providerId="ADAL" clId="{ADBF56BC-CA90-4B56-9413-8F2BB3E9B594}" dt="2023-06-08T11:17:31.469" v="1648"/>
          <ac:picMkLst>
            <pc:docMk/>
            <pc:sldMk cId="694466220" sldId="284"/>
            <ac:picMk id="3" creationId="{29FEB605-8729-1546-30EB-C044D2E20550}"/>
          </ac:picMkLst>
        </pc:picChg>
      </pc:sldChg>
      <pc:sldChg chg="del">
        <pc:chgData name="Sabrina Moore" userId="731e552f-bf01-4e6e-b440-7e5e156d8120" providerId="ADAL" clId="{ADBF56BC-CA90-4B56-9413-8F2BB3E9B594}" dt="2023-06-08T11:19:16.390" v="1674" actId="47"/>
        <pc:sldMkLst>
          <pc:docMk/>
          <pc:sldMk cId="0" sldId="285"/>
        </pc:sldMkLst>
      </pc:sldChg>
      <pc:sldChg chg="modSp add mod">
        <pc:chgData name="Sabrina Moore" userId="731e552f-bf01-4e6e-b440-7e5e156d8120" providerId="ADAL" clId="{ADBF56BC-CA90-4B56-9413-8F2BB3E9B594}" dt="2023-06-08T11:14:15.632" v="1625" actId="1076"/>
        <pc:sldMkLst>
          <pc:docMk/>
          <pc:sldMk cId="223524518" sldId="301"/>
        </pc:sldMkLst>
        <pc:spChg chg="mod">
          <ac:chgData name="Sabrina Moore" userId="731e552f-bf01-4e6e-b440-7e5e156d8120" providerId="ADAL" clId="{ADBF56BC-CA90-4B56-9413-8F2BB3E9B594}" dt="2023-06-08T11:14:15.632" v="1625" actId="1076"/>
          <ac:spMkLst>
            <pc:docMk/>
            <pc:sldMk cId="223524518" sldId="301"/>
            <ac:spMk id="2" creationId="{317AD1B3-1054-97C9-8724-1748D5CA2C35}"/>
          </ac:spMkLst>
        </pc:spChg>
      </pc:sldChg>
      <pc:sldChg chg="delSp modSp add del mod setBg delDesignElem">
        <pc:chgData name="Sabrina Moore" userId="731e552f-bf01-4e6e-b440-7e5e156d8120" providerId="ADAL" clId="{ADBF56BC-CA90-4B56-9413-8F2BB3E9B594}" dt="2023-06-08T11:13:38.439" v="1577" actId="2696"/>
        <pc:sldMkLst>
          <pc:docMk/>
          <pc:sldMk cId="2292318576" sldId="301"/>
        </pc:sldMkLst>
        <pc:spChg chg="mod">
          <ac:chgData name="Sabrina Moore" userId="731e552f-bf01-4e6e-b440-7e5e156d8120" providerId="ADAL" clId="{ADBF56BC-CA90-4B56-9413-8F2BB3E9B594}" dt="2023-06-08T11:12:22.783" v="1567" actId="27636"/>
          <ac:spMkLst>
            <pc:docMk/>
            <pc:sldMk cId="2292318576" sldId="301"/>
            <ac:spMk id="2" creationId="{317AD1B3-1054-97C9-8724-1748D5CA2C35}"/>
          </ac:spMkLst>
        </pc:spChg>
        <pc:spChg chg="del">
          <ac:chgData name="Sabrina Moore" userId="731e552f-bf01-4e6e-b440-7e5e156d8120" providerId="ADAL" clId="{ADBF56BC-CA90-4B56-9413-8F2BB3E9B594}" dt="2023-06-08T11:12:22.720" v="1566"/>
          <ac:spMkLst>
            <pc:docMk/>
            <pc:sldMk cId="2292318576" sldId="301"/>
            <ac:spMk id="3087" creationId="{F6E384F5-137A-40B1-97F0-694CC6ECD59C}"/>
          </ac:spMkLst>
        </pc:spChg>
        <pc:spChg chg="del">
          <ac:chgData name="Sabrina Moore" userId="731e552f-bf01-4e6e-b440-7e5e156d8120" providerId="ADAL" clId="{ADBF56BC-CA90-4B56-9413-8F2BB3E9B594}" dt="2023-06-08T11:12:22.720" v="1566"/>
          <ac:spMkLst>
            <pc:docMk/>
            <pc:sldMk cId="2292318576" sldId="301"/>
            <ac:spMk id="3089" creationId="{9DBC4630-03DA-474F-BBCB-BA3AE6B317A4}"/>
          </ac:spMkLst>
        </pc:spChg>
        <pc:spChg chg="del">
          <ac:chgData name="Sabrina Moore" userId="731e552f-bf01-4e6e-b440-7e5e156d8120" providerId="ADAL" clId="{ADBF56BC-CA90-4B56-9413-8F2BB3E9B594}" dt="2023-06-08T11:12:22.720" v="1566"/>
          <ac:spMkLst>
            <pc:docMk/>
            <pc:sldMk cId="2292318576" sldId="301"/>
            <ac:spMk id="3091" creationId="{78418A25-6EAC-4140-BFE6-284E1925B5EE}"/>
          </ac:spMkLst>
        </pc:spChg>
        <pc:spChg chg="del">
          <ac:chgData name="Sabrina Moore" userId="731e552f-bf01-4e6e-b440-7e5e156d8120" providerId="ADAL" clId="{ADBF56BC-CA90-4B56-9413-8F2BB3E9B594}" dt="2023-06-08T11:12:22.720" v="1566"/>
          <ac:spMkLst>
            <pc:docMk/>
            <pc:sldMk cId="2292318576" sldId="301"/>
            <ac:spMk id="3093" creationId="{6B9D64DB-4D5C-4A91-B45F-F301E3174F9F}"/>
          </ac:spMkLst>
        </pc:spChg>
        <pc:spChg chg="del">
          <ac:chgData name="Sabrina Moore" userId="731e552f-bf01-4e6e-b440-7e5e156d8120" providerId="ADAL" clId="{ADBF56BC-CA90-4B56-9413-8F2BB3E9B594}" dt="2023-06-08T11:12:22.720" v="1566"/>
          <ac:spMkLst>
            <pc:docMk/>
            <pc:sldMk cId="2292318576" sldId="301"/>
            <ac:spMk id="3095" creationId="{CB14CE1B-4BC5-4EF2-BE3D-05E4F580B3DB}"/>
          </ac:spMkLst>
        </pc:spChg>
      </pc:sldChg>
      <pc:sldChg chg="modSp add del mod">
        <pc:chgData name="Sabrina Moore" userId="731e552f-bf01-4e6e-b440-7e5e156d8120" providerId="ADAL" clId="{ADBF56BC-CA90-4B56-9413-8F2BB3E9B594}" dt="2023-06-08T11:18:36.650" v="1669" actId="27636"/>
        <pc:sldMkLst>
          <pc:docMk/>
          <pc:sldMk cId="1587557586" sldId="303"/>
        </pc:sldMkLst>
        <pc:spChg chg="mod">
          <ac:chgData name="Sabrina Moore" userId="731e552f-bf01-4e6e-b440-7e5e156d8120" providerId="ADAL" clId="{ADBF56BC-CA90-4B56-9413-8F2BB3E9B594}" dt="2023-06-08T11:17:27.692" v="1646"/>
          <ac:spMkLst>
            <pc:docMk/>
            <pc:sldMk cId="1587557586" sldId="303"/>
            <ac:spMk id="2" creationId="{C362BA58-88CA-73B1-AD12-574A8CBC2B93}"/>
          </ac:spMkLst>
        </pc:spChg>
        <pc:spChg chg="mod">
          <ac:chgData name="Sabrina Moore" userId="731e552f-bf01-4e6e-b440-7e5e156d8120" providerId="ADAL" clId="{ADBF56BC-CA90-4B56-9413-8F2BB3E9B594}" dt="2023-06-08T11:18:36.650" v="1669" actId="27636"/>
          <ac:spMkLst>
            <pc:docMk/>
            <pc:sldMk cId="1587557586" sldId="303"/>
            <ac:spMk id="3" creationId="{AD5180DE-225F-D508-F488-7672BC35A155}"/>
          </ac:spMkLst>
        </pc:spChg>
      </pc:sldChg>
      <pc:sldChg chg="add del">
        <pc:chgData name="Sabrina Moore" userId="731e552f-bf01-4e6e-b440-7e5e156d8120" providerId="ADAL" clId="{ADBF56BC-CA90-4B56-9413-8F2BB3E9B594}" dt="2023-06-08T11:19:07.876" v="1672"/>
        <pc:sldMkLst>
          <pc:docMk/>
          <pc:sldMk cId="1153508292" sldId="304"/>
        </pc:sldMkLst>
      </pc:sldChg>
      <pc:sldChg chg="delSp modSp add del mod setBg delDesignElem">
        <pc:chgData name="Sabrina Moore" userId="731e552f-bf01-4e6e-b440-7e5e156d8120" providerId="ADAL" clId="{ADBF56BC-CA90-4B56-9413-8F2BB3E9B594}" dt="2023-06-08T11:18:50.279" v="1670" actId="2696"/>
        <pc:sldMkLst>
          <pc:docMk/>
          <pc:sldMk cId="2603858865" sldId="304"/>
        </pc:sldMkLst>
        <pc:spChg chg="mod">
          <ac:chgData name="Sabrina Moore" userId="731e552f-bf01-4e6e-b440-7e5e156d8120" providerId="ADAL" clId="{ADBF56BC-CA90-4B56-9413-8F2BB3E9B594}" dt="2023-06-08T11:15:58.770" v="1629" actId="207"/>
          <ac:spMkLst>
            <pc:docMk/>
            <pc:sldMk cId="2603858865" sldId="304"/>
            <ac:spMk id="3" creationId="{70BE7790-98EE-8ACB-9024-A3F7007CF769}"/>
          </ac:spMkLst>
        </pc:spChg>
        <pc:spChg chg="del">
          <ac:chgData name="Sabrina Moore" userId="731e552f-bf01-4e6e-b440-7e5e156d8120" providerId="ADAL" clId="{ADBF56BC-CA90-4B56-9413-8F2BB3E9B594}" dt="2023-06-08T11:15:40.605" v="1628"/>
          <ac:spMkLst>
            <pc:docMk/>
            <pc:sldMk cId="2603858865" sldId="304"/>
            <ac:spMk id="8" creationId="{D12DDE76-C203-4047-9998-63900085B5E8}"/>
          </ac:spMkLst>
        </pc:spChg>
      </pc:sldChg>
      <pc:sldChg chg="add">
        <pc:chgData name="Sabrina Moore" userId="731e552f-bf01-4e6e-b440-7e5e156d8120" providerId="ADAL" clId="{ADBF56BC-CA90-4B56-9413-8F2BB3E9B594}" dt="2023-06-08T11:19:07.933" v="1673"/>
        <pc:sldMkLst>
          <pc:docMk/>
          <pc:sldMk cId="3795252474" sldId="304"/>
        </pc:sldMkLst>
      </pc:sldChg>
      <pc:sldChg chg="modNotesTx">
        <pc:chgData name="Sabrina Moore" userId="731e552f-bf01-4e6e-b440-7e5e156d8120" providerId="ADAL" clId="{ADBF56BC-CA90-4B56-9413-8F2BB3E9B594}" dt="2023-06-08T11:20:30.137" v="1724" actId="20577"/>
        <pc:sldMkLst>
          <pc:docMk/>
          <pc:sldMk cId="3019410920" sldId="356"/>
        </pc:sldMkLst>
      </pc:sldChg>
      <pc:sldChg chg="addSp delSp modSp mod modNotesTx">
        <pc:chgData name="Sabrina Moore" userId="731e552f-bf01-4e6e-b440-7e5e156d8120" providerId="ADAL" clId="{ADBF56BC-CA90-4B56-9413-8F2BB3E9B594}" dt="2023-06-08T10:59:33.710" v="1386" actId="20577"/>
        <pc:sldMkLst>
          <pc:docMk/>
          <pc:sldMk cId="2461413579" sldId="357"/>
        </pc:sldMkLst>
        <pc:spChg chg="mod">
          <ac:chgData name="Sabrina Moore" userId="731e552f-bf01-4e6e-b440-7e5e156d8120" providerId="ADAL" clId="{ADBF56BC-CA90-4B56-9413-8F2BB3E9B594}" dt="2023-06-08T10:58:23.275" v="1304" actId="20577"/>
          <ac:spMkLst>
            <pc:docMk/>
            <pc:sldMk cId="2461413579" sldId="357"/>
            <ac:spMk id="3" creationId="{F9A67E9A-2DCF-A36C-98ED-95DD3792CFDB}"/>
          </ac:spMkLst>
        </pc:spChg>
        <pc:picChg chg="add mod">
          <ac:chgData name="Sabrina Moore" userId="731e552f-bf01-4e6e-b440-7e5e156d8120" providerId="ADAL" clId="{ADBF56BC-CA90-4B56-9413-8F2BB3E9B594}" dt="2023-06-08T10:58:38.995" v="1306"/>
          <ac:picMkLst>
            <pc:docMk/>
            <pc:sldMk cId="2461413579" sldId="357"/>
            <ac:picMk id="4" creationId="{989F40C9-D569-D7EA-A0A8-9B8B163528F7}"/>
          </ac:picMkLst>
        </pc:picChg>
        <pc:picChg chg="del">
          <ac:chgData name="Sabrina Moore" userId="731e552f-bf01-4e6e-b440-7e5e156d8120" providerId="ADAL" clId="{ADBF56BC-CA90-4B56-9413-8F2BB3E9B594}" dt="2023-06-08T10:57:33.063" v="1187" actId="478"/>
          <ac:picMkLst>
            <pc:docMk/>
            <pc:sldMk cId="2461413579" sldId="357"/>
            <ac:picMk id="2050" creationId="{679F152A-5692-1118-AD3F-2EB887F483D5}"/>
          </ac:picMkLst>
        </pc:picChg>
      </pc:sldChg>
      <pc:sldChg chg="modSp del mod">
        <pc:chgData name="Sabrina Moore" userId="731e552f-bf01-4e6e-b440-7e5e156d8120" providerId="ADAL" clId="{ADBF56BC-CA90-4B56-9413-8F2BB3E9B594}" dt="2023-06-08T11:00:43.939" v="1387" actId="2696"/>
        <pc:sldMkLst>
          <pc:docMk/>
          <pc:sldMk cId="429773673" sldId="358"/>
        </pc:sldMkLst>
        <pc:spChg chg="mod">
          <ac:chgData name="Sabrina Moore" userId="731e552f-bf01-4e6e-b440-7e5e156d8120" providerId="ADAL" clId="{ADBF56BC-CA90-4B56-9413-8F2BB3E9B594}" dt="2023-06-08T10:32:33.605" v="759" actId="20577"/>
          <ac:spMkLst>
            <pc:docMk/>
            <pc:sldMk cId="429773673" sldId="358"/>
            <ac:spMk id="2" creationId="{4949A502-B3CD-106F-464E-49FAB156DD98}"/>
          </ac:spMkLst>
        </pc:spChg>
      </pc:sldChg>
      <pc:sldChg chg="add">
        <pc:chgData name="Sabrina Moore" userId="731e552f-bf01-4e6e-b440-7e5e156d8120" providerId="ADAL" clId="{ADBF56BC-CA90-4B56-9413-8F2BB3E9B594}" dt="2023-06-08T11:00:49.020" v="1388"/>
        <pc:sldMkLst>
          <pc:docMk/>
          <pc:sldMk cId="2801834160" sldId="358"/>
        </pc:sldMkLst>
      </pc:sldChg>
      <pc:sldChg chg="modSp mod ord">
        <pc:chgData name="Sabrina Moore" userId="731e552f-bf01-4e6e-b440-7e5e156d8120" providerId="ADAL" clId="{ADBF56BC-CA90-4B56-9413-8F2BB3E9B594}" dt="2023-06-08T11:17:10.381" v="1634" actId="20578"/>
        <pc:sldMkLst>
          <pc:docMk/>
          <pc:sldMk cId="311870193" sldId="359"/>
        </pc:sldMkLst>
        <pc:spChg chg="mod">
          <ac:chgData name="Sabrina Moore" userId="731e552f-bf01-4e6e-b440-7e5e156d8120" providerId="ADAL" clId="{ADBF56BC-CA90-4B56-9413-8F2BB3E9B594}" dt="2023-06-08T11:11:37.752" v="1564" actId="20577"/>
          <ac:spMkLst>
            <pc:docMk/>
            <pc:sldMk cId="311870193" sldId="359"/>
            <ac:spMk id="3" creationId="{E7B15B2D-65D7-FC62-F6A0-F48AF94470AA}"/>
          </ac:spMkLst>
        </pc:spChg>
      </pc:sldChg>
      <pc:sldChg chg="modNotesTx">
        <pc:chgData name="Sabrina Moore" userId="731e552f-bf01-4e6e-b440-7e5e156d8120" providerId="ADAL" clId="{ADBF56BC-CA90-4B56-9413-8F2BB3E9B594}" dt="2023-06-08T10:31:43.775" v="698" actId="6549"/>
        <pc:sldMkLst>
          <pc:docMk/>
          <pc:sldMk cId="3737846566" sldId="362"/>
        </pc:sldMkLst>
      </pc:sldChg>
      <pc:sldChg chg="addSp delSp modSp add mod ord delAnim modNotesTx">
        <pc:chgData name="Sabrina Moore" userId="731e552f-bf01-4e6e-b440-7e5e156d8120" providerId="ADAL" clId="{ADBF56BC-CA90-4B56-9413-8F2BB3E9B594}" dt="2023-06-08T11:21:55.118" v="1756"/>
        <pc:sldMkLst>
          <pc:docMk/>
          <pc:sldMk cId="2681924812" sldId="364"/>
        </pc:sldMkLst>
        <pc:spChg chg="mod">
          <ac:chgData name="Sabrina Moore" userId="731e552f-bf01-4e6e-b440-7e5e156d8120" providerId="ADAL" clId="{ADBF56BC-CA90-4B56-9413-8F2BB3E9B594}" dt="2023-06-08T11:10:51.457" v="1563" actId="20577"/>
          <ac:spMkLst>
            <pc:docMk/>
            <pc:sldMk cId="2681924812" sldId="364"/>
            <ac:spMk id="2" creationId="{4949A502-B3CD-106F-464E-49FAB156DD98}"/>
          </ac:spMkLst>
        </pc:spChg>
        <pc:spChg chg="mod">
          <ac:chgData name="Sabrina Moore" userId="731e552f-bf01-4e6e-b440-7e5e156d8120" providerId="ADAL" clId="{ADBF56BC-CA90-4B56-9413-8F2BB3E9B594}" dt="2023-06-08T11:10:19.320" v="1557" actId="1076"/>
          <ac:spMkLst>
            <pc:docMk/>
            <pc:sldMk cId="2681924812" sldId="364"/>
            <ac:spMk id="4" creationId="{14B8E2DE-A934-707E-6961-AD8F77E63F69}"/>
          </ac:spMkLst>
        </pc:spChg>
        <pc:spChg chg="del">
          <ac:chgData name="Sabrina Moore" userId="731e552f-bf01-4e6e-b440-7e5e156d8120" providerId="ADAL" clId="{ADBF56BC-CA90-4B56-9413-8F2BB3E9B594}" dt="2023-06-08T10:23:24.330" v="9" actId="478"/>
          <ac:spMkLst>
            <pc:docMk/>
            <pc:sldMk cId="2681924812" sldId="364"/>
            <ac:spMk id="6" creationId="{B88F9FD1-0121-175D-B494-73FD7E1E72EF}"/>
          </ac:spMkLst>
        </pc:spChg>
        <pc:picChg chg="add del mod">
          <ac:chgData name="Sabrina Moore" userId="731e552f-bf01-4e6e-b440-7e5e156d8120" providerId="ADAL" clId="{ADBF56BC-CA90-4B56-9413-8F2BB3E9B594}" dt="2023-06-08T10:58:38.123" v="1305" actId="21"/>
          <ac:picMkLst>
            <pc:docMk/>
            <pc:sldMk cId="2681924812" sldId="364"/>
            <ac:picMk id="3" creationId="{C8EEF0CB-95F1-0732-9BD1-81F98A761933}"/>
          </ac:picMkLst>
        </pc:picChg>
        <pc:picChg chg="del">
          <ac:chgData name="Sabrina Moore" userId="731e552f-bf01-4e6e-b440-7e5e156d8120" providerId="ADAL" clId="{ADBF56BC-CA90-4B56-9413-8F2BB3E9B594}" dt="2023-06-08T10:23:19.308" v="7" actId="478"/>
          <ac:picMkLst>
            <pc:docMk/>
            <pc:sldMk cId="2681924812" sldId="364"/>
            <ac:picMk id="5" creationId="{D5183895-1C6B-E713-C6E8-08DD69593D99}"/>
          </ac:picMkLst>
        </pc:picChg>
        <pc:picChg chg="add del mod modCrop">
          <ac:chgData name="Sabrina Moore" userId="731e552f-bf01-4e6e-b440-7e5e156d8120" providerId="ADAL" clId="{ADBF56BC-CA90-4B56-9413-8F2BB3E9B594}" dt="2023-06-08T11:10:10.314" v="1553" actId="478"/>
          <ac:picMkLst>
            <pc:docMk/>
            <pc:sldMk cId="2681924812" sldId="364"/>
            <ac:picMk id="8" creationId="{3225367A-2B85-7CD2-D585-895C6D133625}"/>
          </ac:picMkLst>
        </pc:picChg>
        <pc:picChg chg="add del mod">
          <ac:chgData name="Sabrina Moore" userId="731e552f-bf01-4e6e-b440-7e5e156d8120" providerId="ADAL" clId="{ADBF56BC-CA90-4B56-9413-8F2BB3E9B594}" dt="2023-06-08T11:10:19.320" v="1557" actId="1076"/>
          <ac:picMkLst>
            <pc:docMk/>
            <pc:sldMk cId="2681924812" sldId="364"/>
            <ac:picMk id="1026" creationId="{F499CB47-B1CC-14EB-2F9F-84CA4C32D3D7}"/>
          </ac:picMkLst>
        </pc:picChg>
        <pc:picChg chg="add del mod">
          <ac:chgData name="Sabrina Moore" userId="731e552f-bf01-4e6e-b440-7e5e156d8120" providerId="ADAL" clId="{ADBF56BC-CA90-4B56-9413-8F2BB3E9B594}" dt="2023-06-08T11:10:15.886" v="1556"/>
          <ac:picMkLst>
            <pc:docMk/>
            <pc:sldMk cId="2681924812" sldId="364"/>
            <ac:picMk id="1028" creationId="{E471D4F4-8C34-4DE4-21E7-2E9B01D2BB06}"/>
          </ac:picMkLst>
        </pc:picChg>
      </pc:sldChg>
      <pc:sldChg chg="modSp add mod modNotesTx">
        <pc:chgData name="Sabrina Moore" userId="731e552f-bf01-4e6e-b440-7e5e156d8120" providerId="ADAL" clId="{ADBF56BC-CA90-4B56-9413-8F2BB3E9B594}" dt="2023-06-08T11:20:57.313" v="1754" actId="20577"/>
        <pc:sldMkLst>
          <pc:docMk/>
          <pc:sldMk cId="3932531225" sldId="365"/>
        </pc:sldMkLst>
        <pc:spChg chg="mod">
          <ac:chgData name="Sabrina Moore" userId="731e552f-bf01-4e6e-b440-7e5e156d8120" providerId="ADAL" clId="{ADBF56BC-CA90-4B56-9413-8F2BB3E9B594}" dt="2023-06-08T11:13:30.256" v="1576" actId="1076"/>
          <ac:spMkLst>
            <pc:docMk/>
            <pc:sldMk cId="3932531225" sldId="365"/>
            <ac:spMk id="2" creationId="{317AD1B3-1054-97C9-8724-1748D5CA2C35}"/>
          </ac:spMkLst>
        </pc:spChg>
      </pc:sldChg>
      <pc:sldChg chg="modSp new mod">
        <pc:chgData name="Sabrina Moore" userId="731e552f-bf01-4e6e-b440-7e5e156d8120" providerId="ADAL" clId="{ADBF56BC-CA90-4B56-9413-8F2BB3E9B594}" dt="2023-06-08T11:17:55.940" v="1662" actId="20577"/>
        <pc:sldMkLst>
          <pc:docMk/>
          <pc:sldMk cId="3287350070" sldId="366"/>
        </pc:sldMkLst>
        <pc:spChg chg="mod">
          <ac:chgData name="Sabrina Moore" userId="731e552f-bf01-4e6e-b440-7e5e156d8120" providerId="ADAL" clId="{ADBF56BC-CA90-4B56-9413-8F2BB3E9B594}" dt="2023-06-08T11:17:55.940" v="1662" actId="20577"/>
          <ac:spMkLst>
            <pc:docMk/>
            <pc:sldMk cId="3287350070" sldId="366"/>
            <ac:spMk id="2" creationId="{0F1E7B3D-2AD0-09A0-24D1-ABAB9ED63007}"/>
          </ac:spMkLst>
        </pc:spChg>
      </pc:sldChg>
      <pc:sldMasterChg chg="delSldLayout">
        <pc:chgData name="Sabrina Moore" userId="731e552f-bf01-4e6e-b440-7e5e156d8120" providerId="ADAL" clId="{ADBF56BC-CA90-4B56-9413-8F2BB3E9B594}" dt="2023-06-08T11:18:50.279" v="1670" actId="2696"/>
        <pc:sldMasterMkLst>
          <pc:docMk/>
          <pc:sldMasterMk cId="0" sldId="2147483648"/>
        </pc:sldMasterMkLst>
        <pc:sldLayoutChg chg="del">
          <pc:chgData name="Sabrina Moore" userId="731e552f-bf01-4e6e-b440-7e5e156d8120" providerId="ADAL" clId="{ADBF56BC-CA90-4B56-9413-8F2BB3E9B594}" dt="2023-06-08T11:18:50.279" v="1670" actId="2696"/>
          <pc:sldLayoutMkLst>
            <pc:docMk/>
            <pc:sldMasterMk cId="0" sldId="2147483648"/>
            <pc:sldLayoutMk cId="2460530336" sldId="2147483670"/>
          </pc:sldLayoutMkLst>
        </pc:sldLayoutChg>
      </pc:sldMasterChg>
    </pc:docChg>
  </pc:docChgLst>
  <pc:docChgLst>
    <pc:chgData name="Sabrina Moore" userId="731e552f-bf01-4e6e-b440-7e5e156d8120" providerId="ADAL" clId="{0BAB999E-8907-4873-8E98-51441EEEFF15}"/>
    <pc:docChg chg="custSel addSld delSld modSld sldOrd delMainMaster">
      <pc:chgData name="Sabrina Moore" userId="731e552f-bf01-4e6e-b440-7e5e156d8120" providerId="ADAL" clId="{0BAB999E-8907-4873-8E98-51441EEEFF15}" dt="2023-06-09T07:24:28.136" v="350" actId="20577"/>
      <pc:docMkLst>
        <pc:docMk/>
      </pc:docMkLst>
      <pc:sldChg chg="del">
        <pc:chgData name="Sabrina Moore" userId="731e552f-bf01-4e6e-b440-7e5e156d8120" providerId="ADAL" clId="{0BAB999E-8907-4873-8E98-51441EEEFF15}" dt="2023-06-08T13:25:52.885" v="111" actId="47"/>
        <pc:sldMkLst>
          <pc:docMk/>
          <pc:sldMk cId="223524518" sldId="301"/>
        </pc:sldMkLst>
      </pc:sldChg>
      <pc:sldChg chg="del">
        <pc:chgData name="Sabrina Moore" userId="731e552f-bf01-4e6e-b440-7e5e156d8120" providerId="ADAL" clId="{0BAB999E-8907-4873-8E98-51441EEEFF15}" dt="2023-06-08T13:14:54.275" v="97" actId="2696"/>
        <pc:sldMkLst>
          <pc:docMk/>
          <pc:sldMk cId="1587557586" sldId="303"/>
        </pc:sldMkLst>
      </pc:sldChg>
      <pc:sldChg chg="modSp add del mod">
        <pc:chgData name="Sabrina Moore" userId="731e552f-bf01-4e6e-b440-7e5e156d8120" providerId="ADAL" clId="{0BAB999E-8907-4873-8E98-51441EEEFF15}" dt="2023-06-08T13:25:52.885" v="111" actId="47"/>
        <pc:sldMkLst>
          <pc:docMk/>
          <pc:sldMk cId="2775586162" sldId="303"/>
        </pc:sldMkLst>
        <pc:spChg chg="mod">
          <ac:chgData name="Sabrina Moore" userId="731e552f-bf01-4e6e-b440-7e5e156d8120" providerId="ADAL" clId="{0BAB999E-8907-4873-8E98-51441EEEFF15}" dt="2023-06-08T13:15:31.340" v="103" actId="27636"/>
          <ac:spMkLst>
            <pc:docMk/>
            <pc:sldMk cId="2775586162" sldId="303"/>
            <ac:spMk id="2" creationId="{C362BA58-88CA-73B1-AD12-574A8CBC2B93}"/>
          </ac:spMkLst>
        </pc:spChg>
        <pc:spChg chg="mod">
          <ac:chgData name="Sabrina Moore" userId="731e552f-bf01-4e6e-b440-7e5e156d8120" providerId="ADAL" clId="{0BAB999E-8907-4873-8E98-51441EEEFF15}" dt="2023-06-08T13:15:36.245" v="104" actId="5793"/>
          <ac:spMkLst>
            <pc:docMk/>
            <pc:sldMk cId="2775586162" sldId="303"/>
            <ac:spMk id="3" creationId="{AD5180DE-225F-D508-F488-7672BC35A155}"/>
          </ac:spMkLst>
        </pc:spChg>
      </pc:sldChg>
      <pc:sldChg chg="del">
        <pc:chgData name="Sabrina Moore" userId="731e552f-bf01-4e6e-b440-7e5e156d8120" providerId="ADAL" clId="{0BAB999E-8907-4873-8E98-51441EEEFF15}" dt="2023-06-08T13:14:54.275" v="97" actId="2696"/>
        <pc:sldMkLst>
          <pc:docMk/>
          <pc:sldMk cId="3795252474" sldId="304"/>
        </pc:sldMkLst>
      </pc:sldChg>
      <pc:sldChg chg="add del">
        <pc:chgData name="Sabrina Moore" userId="731e552f-bf01-4e6e-b440-7e5e156d8120" providerId="ADAL" clId="{0BAB999E-8907-4873-8E98-51441EEEFF15}" dt="2023-06-08T13:25:52.885" v="111" actId="47"/>
        <pc:sldMkLst>
          <pc:docMk/>
          <pc:sldMk cId="4145929319" sldId="304"/>
        </pc:sldMkLst>
      </pc:sldChg>
      <pc:sldChg chg="del">
        <pc:chgData name="Sabrina Moore" userId="731e552f-bf01-4e6e-b440-7e5e156d8120" providerId="ADAL" clId="{0BAB999E-8907-4873-8E98-51441EEEFF15}" dt="2023-06-08T13:07:27.999" v="0" actId="2696"/>
        <pc:sldMkLst>
          <pc:docMk/>
          <pc:sldMk cId="311870193" sldId="359"/>
        </pc:sldMkLst>
      </pc:sldChg>
      <pc:sldChg chg="delSp modSp add del mod addCm modCm modNotesTx">
        <pc:chgData name="Sabrina Moore" userId="731e552f-bf01-4e6e-b440-7e5e156d8120" providerId="ADAL" clId="{0BAB999E-8907-4873-8E98-51441EEEFF15}" dt="2023-06-08T13:25:52.885" v="111" actId="47"/>
        <pc:sldMkLst>
          <pc:docMk/>
          <pc:sldMk cId="2327245339" sldId="359"/>
        </pc:sldMkLst>
        <pc:spChg chg="mod">
          <ac:chgData name="Sabrina Moore" userId="731e552f-bf01-4e6e-b440-7e5e156d8120" providerId="ADAL" clId="{0BAB999E-8907-4873-8E98-51441EEEFF15}" dt="2023-06-08T13:10:55.060" v="4" actId="13926"/>
          <ac:spMkLst>
            <pc:docMk/>
            <pc:sldMk cId="2327245339" sldId="359"/>
            <ac:spMk id="3" creationId="{E7B15B2D-65D7-FC62-F6A0-F48AF94470AA}"/>
          </ac:spMkLst>
        </pc:spChg>
        <pc:spChg chg="del">
          <ac:chgData name="Sabrina Moore" userId="731e552f-bf01-4e6e-b440-7e5e156d8120" providerId="ADAL" clId="{0BAB999E-8907-4873-8E98-51441EEEFF15}" dt="2023-06-08T13:07:36.371" v="2" actId="478"/>
          <ac:spMkLst>
            <pc:docMk/>
            <pc:sldMk cId="2327245339" sldId="359"/>
            <ac:spMk id="6" creationId="{42A8C30F-7DBE-5A74-A3EF-3D3C28E56DB1}"/>
          </ac:spMkLst>
        </pc:spChg>
        <pc:extLst>
          <p:ext xmlns:p="http://schemas.openxmlformats.org/presentationml/2006/main" uri="{D6D511B9-2390-475A-947B-AFAB55BFBCF1}">
            <pc226:cmChg xmlns:pc226="http://schemas.microsoft.com/office/powerpoint/2022/06/main/command" chg="add">
              <pc226:chgData name="Sabrina Moore" userId="731e552f-bf01-4e6e-b440-7e5e156d8120" providerId="ADAL" clId="{0BAB999E-8907-4873-8E98-51441EEEFF15}" dt="2023-06-08T13:15:18.737" v="101"/>
              <pc2:cmMkLst xmlns:pc2="http://schemas.microsoft.com/office/powerpoint/2019/9/main/command">
                <pc:docMk/>
                <pc:sldMk cId="2327245339" sldId="359"/>
                <pc2:cmMk id="{DA6C5935-9D63-415C-AB70-06DAD3460C89}"/>
              </pc2:cmMkLst>
              <pc226:cmRplyChg chg="add">
                <pc226:chgData name="Sabrina Moore" userId="731e552f-bf01-4e6e-b440-7e5e156d8120" providerId="ADAL" clId="{0BAB999E-8907-4873-8E98-51441EEEFF15}" dt="2023-06-08T13:15:18.737" v="101"/>
                <pc2:cmRplyMkLst xmlns:pc2="http://schemas.microsoft.com/office/powerpoint/2019/9/main/command">
                  <pc:docMk/>
                  <pc:sldMk cId="2327245339" sldId="359"/>
                  <pc2:cmMk id="{DA6C5935-9D63-415C-AB70-06DAD3460C89}"/>
                  <pc2:cmRplyMk id="{EB59316E-C8CB-48E8-83E8-535969DF5A5A}"/>
                </pc2:cmRplyMkLst>
              </pc226:cmRplyChg>
            </pc226:cmChg>
          </p:ext>
        </pc:extLst>
      </pc:sldChg>
      <pc:sldChg chg="ord modNotesTx">
        <pc:chgData name="Sabrina Moore" userId="731e552f-bf01-4e6e-b440-7e5e156d8120" providerId="ADAL" clId="{0BAB999E-8907-4873-8E98-51441EEEFF15}" dt="2023-06-09T07:24:28.136" v="350" actId="20577"/>
        <pc:sldMkLst>
          <pc:docMk/>
          <pc:sldMk cId="2681924812" sldId="364"/>
        </pc:sldMkLst>
      </pc:sldChg>
      <pc:sldChg chg="del">
        <pc:chgData name="Sabrina Moore" userId="731e552f-bf01-4e6e-b440-7e5e156d8120" providerId="ADAL" clId="{0BAB999E-8907-4873-8E98-51441EEEFF15}" dt="2023-06-08T13:16:00.661" v="107" actId="47"/>
        <pc:sldMkLst>
          <pc:docMk/>
          <pc:sldMk cId="3287350070" sldId="366"/>
        </pc:sldMkLst>
      </pc:sldChg>
      <pc:sldChg chg="add delCm modNotesTx">
        <pc:chgData name="Sabrina Moore" userId="731e552f-bf01-4e6e-b440-7e5e156d8120" providerId="ADAL" clId="{0BAB999E-8907-4873-8E98-51441EEEFF15}" dt="2023-06-08T13:16:43.805" v="110"/>
        <pc:sldMkLst>
          <pc:docMk/>
          <pc:sldMk cId="3765570373" sldId="366"/>
        </pc:sldMkLst>
        <pc:extLst>
          <p:ext xmlns:p="http://schemas.openxmlformats.org/presentationml/2006/main" uri="{D6D511B9-2390-475A-947B-AFAB55BFBCF1}">
            <pc226:cmChg xmlns:pc226="http://schemas.microsoft.com/office/powerpoint/2022/06/main/command" chg="del">
              <pc226:chgData name="Sabrina Moore" userId="731e552f-bf01-4e6e-b440-7e5e156d8120" providerId="ADAL" clId="{0BAB999E-8907-4873-8E98-51441EEEFF15}" dt="2023-06-08T13:16:43.805" v="110"/>
              <pc2:cmMkLst xmlns:pc2="http://schemas.microsoft.com/office/powerpoint/2019/9/main/command">
                <pc:docMk/>
                <pc:sldMk cId="3765570373" sldId="366"/>
                <pc2:cmMk id="{0D23022A-A871-46C0-B0DF-24634813F4CD}"/>
              </pc2:cmMkLst>
            </pc226:cmChg>
          </p:ext>
        </pc:extLst>
      </pc:sldChg>
      <pc:sldMasterChg chg="delSldLayout">
        <pc:chgData name="Sabrina Moore" userId="731e552f-bf01-4e6e-b440-7e5e156d8120" providerId="ADAL" clId="{0BAB999E-8907-4873-8E98-51441EEEFF15}" dt="2023-06-08T13:25:52.885" v="111" actId="47"/>
        <pc:sldMasterMkLst>
          <pc:docMk/>
          <pc:sldMasterMk cId="0" sldId="2147483648"/>
        </pc:sldMasterMkLst>
        <pc:sldLayoutChg chg="del">
          <pc:chgData name="Sabrina Moore" userId="731e552f-bf01-4e6e-b440-7e5e156d8120" providerId="ADAL" clId="{0BAB999E-8907-4873-8E98-51441EEEFF15}" dt="2023-06-08T13:07:27.999" v="0" actId="2696"/>
          <pc:sldLayoutMkLst>
            <pc:docMk/>
            <pc:sldMasterMk cId="0" sldId="2147483648"/>
            <pc:sldLayoutMk cId="0" sldId="2147483658"/>
          </pc:sldLayoutMkLst>
        </pc:sldLayoutChg>
        <pc:sldLayoutChg chg="del">
          <pc:chgData name="Sabrina Moore" userId="731e552f-bf01-4e6e-b440-7e5e156d8120" providerId="ADAL" clId="{0BAB999E-8907-4873-8E98-51441EEEFF15}" dt="2023-06-08T13:25:52.885" v="111" actId="47"/>
          <pc:sldLayoutMkLst>
            <pc:docMk/>
            <pc:sldMasterMk cId="0" sldId="2147483648"/>
            <pc:sldLayoutMk cId="2866515920" sldId="2147483702"/>
          </pc:sldLayoutMkLst>
        </pc:sldLayoutChg>
        <pc:sldLayoutChg chg="del">
          <pc:chgData name="Sabrina Moore" userId="731e552f-bf01-4e6e-b440-7e5e156d8120" providerId="ADAL" clId="{0BAB999E-8907-4873-8E98-51441EEEFF15}" dt="2023-06-08T13:25:52.885" v="111" actId="47"/>
          <pc:sldLayoutMkLst>
            <pc:docMk/>
            <pc:sldMasterMk cId="0" sldId="2147483648"/>
            <pc:sldLayoutMk cId="1368088488" sldId="2147483703"/>
          </pc:sldLayoutMkLst>
        </pc:sldLayoutChg>
      </pc:sldMasterChg>
      <pc:sldMasterChg chg="del delSldLayout">
        <pc:chgData name="Sabrina Moore" userId="731e552f-bf01-4e6e-b440-7e5e156d8120" providerId="ADAL" clId="{0BAB999E-8907-4873-8E98-51441EEEFF15}" dt="2023-06-08T13:14:54.275" v="97" actId="2696"/>
        <pc:sldMasterMkLst>
          <pc:docMk/>
          <pc:sldMasterMk cId="38442497" sldId="2147483671"/>
        </pc:sldMasterMkLst>
        <pc:sldLayoutChg chg="del">
          <pc:chgData name="Sabrina Moore" userId="731e552f-bf01-4e6e-b440-7e5e156d8120" providerId="ADAL" clId="{0BAB999E-8907-4873-8E98-51441EEEFF15}" dt="2023-06-08T13:14:54.275" v="97" actId="2696"/>
          <pc:sldLayoutMkLst>
            <pc:docMk/>
            <pc:sldMasterMk cId="38442497" sldId="2147483671"/>
            <pc:sldLayoutMk cId="4006020081" sldId="2147483672"/>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2835264963" sldId="2147483673"/>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3721124106" sldId="2147483674"/>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1441659436" sldId="2147483675"/>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438234982" sldId="2147483676"/>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2908829172" sldId="2147483677"/>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3740492757" sldId="2147483678"/>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3968722159" sldId="2147483679"/>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2204959872" sldId="2147483680"/>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2880490324" sldId="2147483681"/>
          </pc:sldLayoutMkLst>
        </pc:sldLayoutChg>
        <pc:sldLayoutChg chg="del">
          <pc:chgData name="Sabrina Moore" userId="731e552f-bf01-4e6e-b440-7e5e156d8120" providerId="ADAL" clId="{0BAB999E-8907-4873-8E98-51441EEEFF15}" dt="2023-06-08T13:14:54.275" v="97" actId="2696"/>
          <pc:sldLayoutMkLst>
            <pc:docMk/>
            <pc:sldMasterMk cId="38442497" sldId="2147483671"/>
            <pc:sldLayoutMk cId="1036958123" sldId="2147483682"/>
          </pc:sldLayoutMkLst>
        </pc:sldLayoutChg>
      </pc:sldMasterChg>
      <pc:sldMasterChg chg="del delSldLayout">
        <pc:chgData name="Sabrina Moore" userId="731e552f-bf01-4e6e-b440-7e5e156d8120" providerId="ADAL" clId="{0BAB999E-8907-4873-8E98-51441EEEFF15}" dt="2023-06-08T13:14:54.275" v="97" actId="2696"/>
        <pc:sldMasterMkLst>
          <pc:docMk/>
          <pc:sldMasterMk cId="2309899337" sldId="2147483683"/>
        </pc:sldMasterMkLst>
        <pc:sldLayoutChg chg="del">
          <pc:chgData name="Sabrina Moore" userId="731e552f-bf01-4e6e-b440-7e5e156d8120" providerId="ADAL" clId="{0BAB999E-8907-4873-8E98-51441EEEFF15}" dt="2023-06-08T13:14:54.275" v="97" actId="2696"/>
          <pc:sldLayoutMkLst>
            <pc:docMk/>
            <pc:sldMasterMk cId="2309899337" sldId="2147483683"/>
            <pc:sldLayoutMk cId="414534789" sldId="2147483684"/>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855773377" sldId="2147483685"/>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65339544" sldId="2147483686"/>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2093783201" sldId="2147483687"/>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865911889" sldId="2147483688"/>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2914681436" sldId="2147483689"/>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165454973" sldId="2147483690"/>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1451733123" sldId="2147483691"/>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039857655" sldId="2147483692"/>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887766680" sldId="2147483693"/>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567856448" sldId="2147483694"/>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221206370" sldId="2147483695"/>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1954642883" sldId="2147483696"/>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615335664" sldId="2147483697"/>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985471971" sldId="2147483698"/>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563990702" sldId="2147483699"/>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3283776422" sldId="2147483700"/>
          </pc:sldLayoutMkLst>
        </pc:sldLayoutChg>
        <pc:sldLayoutChg chg="del">
          <pc:chgData name="Sabrina Moore" userId="731e552f-bf01-4e6e-b440-7e5e156d8120" providerId="ADAL" clId="{0BAB999E-8907-4873-8E98-51441EEEFF15}" dt="2023-06-08T13:14:54.275" v="97" actId="2696"/>
          <pc:sldLayoutMkLst>
            <pc:docMk/>
            <pc:sldMasterMk cId="2309899337" sldId="2147483683"/>
            <pc:sldLayoutMk cId="2147805398" sldId="2147483701"/>
          </pc:sldLayoutMkLst>
        </pc:sldLayoutChg>
      </pc:sldMasterChg>
    </pc:docChg>
  </pc:docChgLst>
  <pc:docChgLst>
    <pc:chgData name="Sabrina Moore" userId="731e552f-bf01-4e6e-b440-7e5e156d8120" providerId="ADAL" clId="{CFA97727-7EC9-4C80-B9A5-45B1D55113D5}"/>
    <pc:docChg chg="undo custSel addSld delSld modSld sldOrd">
      <pc:chgData name="Sabrina Moore" userId="731e552f-bf01-4e6e-b440-7e5e156d8120" providerId="ADAL" clId="{CFA97727-7EC9-4C80-B9A5-45B1D55113D5}" dt="2023-02-01T17:32:02.888" v="11571"/>
      <pc:docMkLst>
        <pc:docMk/>
      </pc:docMkLst>
      <pc:sldChg chg="addSp delSp modSp mod">
        <pc:chgData name="Sabrina Moore" userId="731e552f-bf01-4e6e-b440-7e5e156d8120" providerId="ADAL" clId="{CFA97727-7EC9-4C80-B9A5-45B1D55113D5}" dt="2023-02-01T17:31:41.831" v="11570" actId="207"/>
        <pc:sldMkLst>
          <pc:docMk/>
          <pc:sldMk cId="0" sldId="256"/>
        </pc:sldMkLst>
        <pc:spChg chg="mod">
          <ac:chgData name="Sabrina Moore" userId="731e552f-bf01-4e6e-b440-7e5e156d8120" providerId="ADAL" clId="{CFA97727-7EC9-4C80-B9A5-45B1D55113D5}" dt="2023-02-01T17:31:41.831" v="11570" actId="207"/>
          <ac:spMkLst>
            <pc:docMk/>
            <pc:sldMk cId="0" sldId="256"/>
            <ac:spMk id="216" creationId="{00000000-0000-0000-0000-000000000000}"/>
          </ac:spMkLst>
        </pc:spChg>
        <pc:spChg chg="del mod">
          <ac:chgData name="Sabrina Moore" userId="731e552f-bf01-4e6e-b440-7e5e156d8120" providerId="ADAL" clId="{CFA97727-7EC9-4C80-B9A5-45B1D55113D5}" dt="2023-02-01T17:22:23.124" v="11408" actId="478"/>
          <ac:spMkLst>
            <pc:docMk/>
            <pc:sldMk cId="0" sldId="256"/>
            <ac:spMk id="218" creationId="{00000000-0000-0000-0000-000000000000}"/>
          </ac:spMkLst>
        </pc:spChg>
        <pc:picChg chg="del">
          <ac:chgData name="Sabrina Moore" userId="731e552f-bf01-4e6e-b440-7e5e156d8120" providerId="ADAL" clId="{CFA97727-7EC9-4C80-B9A5-45B1D55113D5}" dt="2023-02-01T17:29:26.329" v="11550" actId="478"/>
          <ac:picMkLst>
            <pc:docMk/>
            <pc:sldMk cId="0" sldId="256"/>
            <ac:picMk id="213" creationId="{00000000-0000-0000-0000-000000000000}"/>
          </ac:picMkLst>
        </pc:picChg>
        <pc:picChg chg="mod">
          <ac:chgData name="Sabrina Moore" userId="731e552f-bf01-4e6e-b440-7e5e156d8120" providerId="ADAL" clId="{CFA97727-7EC9-4C80-B9A5-45B1D55113D5}" dt="2023-02-01T17:21:30.348" v="11320" actId="14100"/>
          <ac:picMkLst>
            <pc:docMk/>
            <pc:sldMk cId="0" sldId="256"/>
            <ac:picMk id="215" creationId="{00000000-0000-0000-0000-000000000000}"/>
          </ac:picMkLst>
        </pc:picChg>
        <pc:picChg chg="add del mod">
          <ac:chgData name="Sabrina Moore" userId="731e552f-bf01-4e6e-b440-7e5e156d8120" providerId="ADAL" clId="{CFA97727-7EC9-4C80-B9A5-45B1D55113D5}" dt="2023-02-01T17:29:57.668" v="11556" actId="478"/>
          <ac:picMkLst>
            <pc:docMk/>
            <pc:sldMk cId="0" sldId="256"/>
            <ac:picMk id="3074" creationId="{58E5E493-8FCD-FBEB-D79E-E235B0387AE1}"/>
          </ac:picMkLst>
        </pc:picChg>
        <pc:picChg chg="add mod">
          <ac:chgData name="Sabrina Moore" userId="731e552f-bf01-4e6e-b440-7e5e156d8120" providerId="ADAL" clId="{CFA97727-7EC9-4C80-B9A5-45B1D55113D5}" dt="2023-02-01T17:30:02.719" v="11558" actId="167"/>
          <ac:picMkLst>
            <pc:docMk/>
            <pc:sldMk cId="0" sldId="256"/>
            <ac:picMk id="3076" creationId="{E3586527-0BD8-0452-C65E-AC713C44335B}"/>
          </ac:picMkLst>
        </pc:picChg>
      </pc:sldChg>
      <pc:sldChg chg="modSp del mod">
        <pc:chgData name="Sabrina Moore" userId="731e552f-bf01-4e6e-b440-7e5e156d8120" providerId="ADAL" clId="{CFA97727-7EC9-4C80-B9A5-45B1D55113D5}" dt="2023-02-01T15:27:24.801" v="8193" actId="47"/>
        <pc:sldMkLst>
          <pc:docMk/>
          <pc:sldMk cId="0" sldId="257"/>
        </pc:sldMkLst>
        <pc:spChg chg="mod">
          <ac:chgData name="Sabrina Moore" userId="731e552f-bf01-4e6e-b440-7e5e156d8120" providerId="ADAL" clId="{CFA97727-7EC9-4C80-B9A5-45B1D55113D5}" dt="2023-02-01T15:09:45.564" v="6106" actId="20577"/>
          <ac:spMkLst>
            <pc:docMk/>
            <pc:sldMk cId="0" sldId="257"/>
            <ac:spMk id="224" creationId="{00000000-0000-0000-0000-000000000000}"/>
          </ac:spMkLst>
        </pc:spChg>
      </pc:sldChg>
      <pc:sldChg chg="del">
        <pc:chgData name="Sabrina Moore" userId="731e552f-bf01-4e6e-b440-7e5e156d8120" providerId="ADAL" clId="{CFA97727-7EC9-4C80-B9A5-45B1D55113D5}" dt="2023-02-01T15:34:39.677" v="9095" actId="47"/>
        <pc:sldMkLst>
          <pc:docMk/>
          <pc:sldMk cId="0" sldId="259"/>
        </pc:sldMkLst>
      </pc:sldChg>
      <pc:sldChg chg="del">
        <pc:chgData name="Sabrina Moore" userId="731e552f-bf01-4e6e-b440-7e5e156d8120" providerId="ADAL" clId="{CFA97727-7EC9-4C80-B9A5-45B1D55113D5}" dt="2023-02-01T15:34:41.697" v="9096" actId="47"/>
        <pc:sldMkLst>
          <pc:docMk/>
          <pc:sldMk cId="489737383" sldId="260"/>
        </pc:sldMkLst>
      </pc:sldChg>
      <pc:sldChg chg="del">
        <pc:chgData name="Sabrina Moore" userId="731e552f-bf01-4e6e-b440-7e5e156d8120" providerId="ADAL" clId="{CFA97727-7EC9-4C80-B9A5-45B1D55113D5}" dt="2023-02-01T15:34:46.384" v="9098" actId="47"/>
        <pc:sldMkLst>
          <pc:docMk/>
          <pc:sldMk cId="0" sldId="261"/>
        </pc:sldMkLst>
      </pc:sldChg>
      <pc:sldChg chg="add del">
        <pc:chgData name="Sabrina Moore" userId="731e552f-bf01-4e6e-b440-7e5e156d8120" providerId="ADAL" clId="{CFA97727-7EC9-4C80-B9A5-45B1D55113D5}" dt="2023-02-01T15:34:34.601" v="9093" actId="47"/>
        <pc:sldMkLst>
          <pc:docMk/>
          <pc:sldMk cId="3085151776" sldId="263"/>
        </pc:sldMkLst>
      </pc:sldChg>
      <pc:sldChg chg="del">
        <pc:chgData name="Sabrina Moore" userId="731e552f-bf01-4e6e-b440-7e5e156d8120" providerId="ADAL" clId="{CFA97727-7EC9-4C80-B9A5-45B1D55113D5}" dt="2023-02-01T15:51:48.056" v="9337" actId="47"/>
        <pc:sldMkLst>
          <pc:docMk/>
          <pc:sldMk cId="0" sldId="269"/>
        </pc:sldMkLst>
      </pc:sldChg>
      <pc:sldChg chg="del">
        <pc:chgData name="Sabrina Moore" userId="731e552f-bf01-4e6e-b440-7e5e156d8120" providerId="ADAL" clId="{CFA97727-7EC9-4C80-B9A5-45B1D55113D5}" dt="2023-02-01T15:52:41.426" v="9339" actId="47"/>
        <pc:sldMkLst>
          <pc:docMk/>
          <pc:sldMk cId="1454332592" sldId="274"/>
        </pc:sldMkLst>
      </pc:sldChg>
      <pc:sldChg chg="del">
        <pc:chgData name="Sabrina Moore" userId="731e552f-bf01-4e6e-b440-7e5e156d8120" providerId="ADAL" clId="{CFA97727-7EC9-4C80-B9A5-45B1D55113D5}" dt="2023-02-01T15:55:03.210" v="9342" actId="47"/>
        <pc:sldMkLst>
          <pc:docMk/>
          <pc:sldMk cId="572988134" sldId="275"/>
        </pc:sldMkLst>
      </pc:sldChg>
      <pc:sldChg chg="del ord">
        <pc:chgData name="Sabrina Moore" userId="731e552f-bf01-4e6e-b440-7e5e156d8120" providerId="ADAL" clId="{CFA97727-7EC9-4C80-B9A5-45B1D55113D5}" dt="2023-02-01T16:02:34.074" v="9630" actId="47"/>
        <pc:sldMkLst>
          <pc:docMk/>
          <pc:sldMk cId="1789637848" sldId="280"/>
        </pc:sldMkLst>
      </pc:sldChg>
      <pc:sldChg chg="modSp mod ord modNotesTx">
        <pc:chgData name="Sabrina Moore" userId="731e552f-bf01-4e6e-b440-7e5e156d8120" providerId="ADAL" clId="{CFA97727-7EC9-4C80-B9A5-45B1D55113D5}" dt="2023-02-01T17:20:54.372" v="11319" actId="20577"/>
        <pc:sldMkLst>
          <pc:docMk/>
          <pc:sldMk cId="694466220" sldId="284"/>
        </pc:sldMkLst>
        <pc:spChg chg="mod">
          <ac:chgData name="Sabrina Moore" userId="731e552f-bf01-4e6e-b440-7e5e156d8120" providerId="ADAL" clId="{CFA97727-7EC9-4C80-B9A5-45B1D55113D5}" dt="2023-02-01T15:58:52.519" v="9380" actId="27636"/>
          <ac:spMkLst>
            <pc:docMk/>
            <pc:sldMk cId="694466220" sldId="284"/>
            <ac:spMk id="519" creationId="{00000000-0000-0000-0000-000000000000}"/>
          </ac:spMkLst>
        </pc:spChg>
        <pc:spChg chg="mod">
          <ac:chgData name="Sabrina Moore" userId="731e552f-bf01-4e6e-b440-7e5e156d8120" providerId="ADAL" clId="{CFA97727-7EC9-4C80-B9A5-45B1D55113D5}" dt="2023-02-01T16:02:22.841" v="9629" actId="20577"/>
          <ac:spMkLst>
            <pc:docMk/>
            <pc:sldMk cId="694466220" sldId="284"/>
            <ac:spMk id="525" creationId="{00000000-0000-0000-0000-000000000000}"/>
          </ac:spMkLst>
        </pc:spChg>
        <pc:spChg chg="mod">
          <ac:chgData name="Sabrina Moore" userId="731e552f-bf01-4e6e-b440-7e5e156d8120" providerId="ADAL" clId="{CFA97727-7EC9-4C80-B9A5-45B1D55113D5}" dt="2023-02-01T16:00:42.010" v="9552"/>
          <ac:spMkLst>
            <pc:docMk/>
            <pc:sldMk cId="694466220" sldId="284"/>
            <ac:spMk id="529" creationId="{00000000-0000-0000-0000-000000000000}"/>
          </ac:spMkLst>
        </pc:spChg>
        <pc:spChg chg="mod">
          <ac:chgData name="Sabrina Moore" userId="731e552f-bf01-4e6e-b440-7e5e156d8120" providerId="ADAL" clId="{CFA97727-7EC9-4C80-B9A5-45B1D55113D5}" dt="2023-02-01T16:01:44.451" v="9597" actId="20577"/>
          <ac:spMkLst>
            <pc:docMk/>
            <pc:sldMk cId="694466220" sldId="284"/>
            <ac:spMk id="537" creationId="{00000000-0000-0000-0000-000000000000}"/>
          </ac:spMkLst>
        </pc:spChg>
      </pc:sldChg>
      <pc:sldChg chg="addSp modSp mod">
        <pc:chgData name="Sabrina Moore" userId="731e552f-bf01-4e6e-b440-7e5e156d8120" providerId="ADAL" clId="{CFA97727-7EC9-4C80-B9A5-45B1D55113D5}" dt="2023-02-01T16:03:43.287" v="9647" actId="20577"/>
        <pc:sldMkLst>
          <pc:docMk/>
          <pc:sldMk cId="0" sldId="285"/>
        </pc:sldMkLst>
        <pc:spChg chg="add mod">
          <ac:chgData name="Sabrina Moore" userId="731e552f-bf01-4e6e-b440-7e5e156d8120" providerId="ADAL" clId="{CFA97727-7EC9-4C80-B9A5-45B1D55113D5}" dt="2023-02-01T16:03:43.287" v="9647" actId="20577"/>
          <ac:spMkLst>
            <pc:docMk/>
            <pc:sldMk cId="0" sldId="285"/>
            <ac:spMk id="2" creationId="{1FE1B8F1-DB2A-F5E1-9B59-4EF2B7C4C753}"/>
          </ac:spMkLst>
        </pc:spChg>
        <pc:spChg chg="mod">
          <ac:chgData name="Sabrina Moore" userId="731e552f-bf01-4e6e-b440-7e5e156d8120" providerId="ADAL" clId="{CFA97727-7EC9-4C80-B9A5-45B1D55113D5}" dt="2023-02-01T16:02:54.601" v="9637" actId="20577"/>
          <ac:spMkLst>
            <pc:docMk/>
            <pc:sldMk cId="0" sldId="285"/>
            <ac:spMk id="549" creationId="{00000000-0000-0000-0000-000000000000}"/>
          </ac:spMkLst>
        </pc:spChg>
        <pc:spChg chg="mod">
          <ac:chgData name="Sabrina Moore" userId="731e552f-bf01-4e6e-b440-7e5e156d8120" providerId="ADAL" clId="{CFA97727-7EC9-4C80-B9A5-45B1D55113D5}" dt="2023-02-01T16:03:15.563" v="9638" actId="20577"/>
          <ac:spMkLst>
            <pc:docMk/>
            <pc:sldMk cId="0" sldId="285"/>
            <ac:spMk id="550" creationId="{00000000-0000-0000-0000-000000000000}"/>
          </ac:spMkLst>
        </pc:spChg>
      </pc:sldChg>
      <pc:sldChg chg="del">
        <pc:chgData name="Sabrina Moore" userId="731e552f-bf01-4e6e-b440-7e5e156d8120" providerId="ADAL" clId="{CFA97727-7EC9-4C80-B9A5-45B1D55113D5}" dt="2023-02-01T15:27:26.288" v="8194" actId="47"/>
        <pc:sldMkLst>
          <pc:docMk/>
          <pc:sldMk cId="3136703910" sldId="342"/>
        </pc:sldMkLst>
      </pc:sldChg>
      <pc:sldChg chg="del">
        <pc:chgData name="Sabrina Moore" userId="731e552f-bf01-4e6e-b440-7e5e156d8120" providerId="ADAL" clId="{CFA97727-7EC9-4C80-B9A5-45B1D55113D5}" dt="2023-02-01T15:34:38.143" v="9094" actId="47"/>
        <pc:sldMkLst>
          <pc:docMk/>
          <pc:sldMk cId="1123628650" sldId="343"/>
        </pc:sldMkLst>
      </pc:sldChg>
      <pc:sldChg chg="del">
        <pc:chgData name="Sabrina Moore" userId="731e552f-bf01-4e6e-b440-7e5e156d8120" providerId="ADAL" clId="{CFA97727-7EC9-4C80-B9A5-45B1D55113D5}" dt="2023-02-01T15:34:43.602" v="9097" actId="47"/>
        <pc:sldMkLst>
          <pc:docMk/>
          <pc:sldMk cId="1135201847" sldId="344"/>
        </pc:sldMkLst>
      </pc:sldChg>
      <pc:sldChg chg="del">
        <pc:chgData name="Sabrina Moore" userId="731e552f-bf01-4e6e-b440-7e5e156d8120" providerId="ADAL" clId="{CFA97727-7EC9-4C80-B9A5-45B1D55113D5}" dt="2023-02-01T16:02:40.212" v="9631" actId="47"/>
        <pc:sldMkLst>
          <pc:docMk/>
          <pc:sldMk cId="2293847498" sldId="350"/>
        </pc:sldMkLst>
      </pc:sldChg>
      <pc:sldChg chg="del">
        <pc:chgData name="Sabrina Moore" userId="731e552f-bf01-4e6e-b440-7e5e156d8120" providerId="ADAL" clId="{CFA97727-7EC9-4C80-B9A5-45B1D55113D5}" dt="2023-02-01T15:51:50.091" v="9338" actId="47"/>
        <pc:sldMkLst>
          <pc:docMk/>
          <pc:sldMk cId="633293232" sldId="352"/>
        </pc:sldMkLst>
      </pc:sldChg>
      <pc:sldChg chg="addSp delSp modSp new mod ord modAnim modNotesTx">
        <pc:chgData name="Sabrina Moore" userId="731e552f-bf01-4e6e-b440-7e5e156d8120" providerId="ADAL" clId="{CFA97727-7EC9-4C80-B9A5-45B1D55113D5}" dt="2023-02-01T17:32:02.888" v="11571"/>
        <pc:sldMkLst>
          <pc:docMk/>
          <pc:sldMk cId="1050195354" sldId="353"/>
        </pc:sldMkLst>
        <pc:spChg chg="mod">
          <ac:chgData name="Sabrina Moore" userId="731e552f-bf01-4e6e-b440-7e5e156d8120" providerId="ADAL" clId="{CFA97727-7EC9-4C80-B9A5-45B1D55113D5}" dt="2023-02-01T14:36:57.305" v="1993" actId="20577"/>
          <ac:spMkLst>
            <pc:docMk/>
            <pc:sldMk cId="1050195354" sldId="353"/>
            <ac:spMk id="2" creationId="{C539E536-C943-7FF2-D196-063531FA1042}"/>
          </ac:spMkLst>
        </pc:spChg>
        <pc:spChg chg="del">
          <ac:chgData name="Sabrina Moore" userId="731e552f-bf01-4e6e-b440-7e5e156d8120" providerId="ADAL" clId="{CFA97727-7EC9-4C80-B9A5-45B1D55113D5}" dt="2023-02-01T14:36:20.251" v="1976" actId="478"/>
          <ac:spMkLst>
            <pc:docMk/>
            <pc:sldMk cId="1050195354" sldId="353"/>
            <ac:spMk id="3" creationId="{9F105BF5-1D62-8DA8-511E-0C4BFA862225}"/>
          </ac:spMkLst>
        </pc:spChg>
        <pc:picChg chg="add del mod">
          <ac:chgData name="Sabrina Moore" userId="731e552f-bf01-4e6e-b440-7e5e156d8120" providerId="ADAL" clId="{CFA97727-7EC9-4C80-B9A5-45B1D55113D5}" dt="2023-02-01T14:40:20.682" v="2107" actId="478"/>
          <ac:picMkLst>
            <pc:docMk/>
            <pc:sldMk cId="1050195354" sldId="353"/>
            <ac:picMk id="1026" creationId="{64965F12-22A5-8145-024F-51BDC1554E83}"/>
          </ac:picMkLst>
        </pc:picChg>
        <pc:picChg chg="add mod">
          <ac:chgData name="Sabrina Moore" userId="731e552f-bf01-4e6e-b440-7e5e156d8120" providerId="ADAL" clId="{CFA97727-7EC9-4C80-B9A5-45B1D55113D5}" dt="2023-02-01T14:41:21.797" v="2113" actId="1076"/>
          <ac:picMkLst>
            <pc:docMk/>
            <pc:sldMk cId="1050195354" sldId="353"/>
            <ac:picMk id="1028" creationId="{A92ED512-8970-0347-33FE-366FDB49F9C1}"/>
          </ac:picMkLst>
        </pc:picChg>
        <pc:picChg chg="add del mod">
          <ac:chgData name="Sabrina Moore" userId="731e552f-bf01-4e6e-b440-7e5e156d8120" providerId="ADAL" clId="{CFA97727-7EC9-4C80-B9A5-45B1D55113D5}" dt="2023-02-01T14:41:02.974" v="2111" actId="478"/>
          <ac:picMkLst>
            <pc:docMk/>
            <pc:sldMk cId="1050195354" sldId="353"/>
            <ac:picMk id="1030" creationId="{63BC7EC6-FE84-D8C3-FDDE-91AC4D84D489}"/>
          </ac:picMkLst>
        </pc:picChg>
      </pc:sldChg>
      <pc:sldChg chg="addSp delSp modSp add mod modNotesTx">
        <pc:chgData name="Sabrina Moore" userId="731e552f-bf01-4e6e-b440-7e5e156d8120" providerId="ADAL" clId="{CFA97727-7EC9-4C80-B9A5-45B1D55113D5}" dt="2023-02-01T16:48:28.159" v="9897" actId="255"/>
        <pc:sldMkLst>
          <pc:docMk/>
          <pc:sldMk cId="3115993057" sldId="354"/>
        </pc:sldMkLst>
        <pc:spChg chg="mod">
          <ac:chgData name="Sabrina Moore" userId="731e552f-bf01-4e6e-b440-7e5e156d8120" providerId="ADAL" clId="{CFA97727-7EC9-4C80-B9A5-45B1D55113D5}" dt="2023-02-01T16:48:28.159" v="9897" actId="255"/>
          <ac:spMkLst>
            <pc:docMk/>
            <pc:sldMk cId="3115993057" sldId="354"/>
            <ac:spMk id="2" creationId="{C539E536-C943-7FF2-D196-063531FA1042}"/>
          </ac:spMkLst>
        </pc:spChg>
        <pc:spChg chg="del">
          <ac:chgData name="Sabrina Moore" userId="731e552f-bf01-4e6e-b440-7e5e156d8120" providerId="ADAL" clId="{CFA97727-7EC9-4C80-B9A5-45B1D55113D5}" dt="2023-02-01T16:45:04.327" v="9648" actId="478"/>
          <ac:spMkLst>
            <pc:docMk/>
            <pc:sldMk cId="3115993057" sldId="354"/>
            <ac:spMk id="3" creationId="{9F105BF5-1D62-8DA8-511E-0C4BFA862225}"/>
          </ac:spMkLst>
        </pc:spChg>
        <pc:spChg chg="add mod">
          <ac:chgData name="Sabrina Moore" userId="731e552f-bf01-4e6e-b440-7e5e156d8120" providerId="ADAL" clId="{CFA97727-7EC9-4C80-B9A5-45B1D55113D5}" dt="2023-02-01T16:48:18.003" v="9895" actId="1076"/>
          <ac:spMkLst>
            <pc:docMk/>
            <pc:sldMk cId="3115993057" sldId="354"/>
            <ac:spMk id="6" creationId="{587A65B7-A14D-66B2-00F9-575B391AABC4}"/>
          </ac:spMkLst>
        </pc:spChg>
        <pc:picChg chg="add mod">
          <ac:chgData name="Sabrina Moore" userId="731e552f-bf01-4e6e-b440-7e5e156d8120" providerId="ADAL" clId="{CFA97727-7EC9-4C80-B9A5-45B1D55113D5}" dt="2023-02-01T16:48:21.186" v="9896" actId="14100"/>
          <ac:picMkLst>
            <pc:docMk/>
            <pc:sldMk cId="3115993057" sldId="354"/>
            <ac:picMk id="5" creationId="{E794D0C9-D366-0CEE-0AB9-5549ACE486B1}"/>
          </ac:picMkLst>
        </pc:picChg>
      </pc:sldChg>
      <pc:sldChg chg="addSp delSp modSp new mod modNotesTx">
        <pc:chgData name="Sabrina Moore" userId="731e552f-bf01-4e6e-b440-7e5e156d8120" providerId="ADAL" clId="{CFA97727-7EC9-4C80-B9A5-45B1D55113D5}" dt="2023-02-01T17:11:05.340" v="10616" actId="20577"/>
        <pc:sldMkLst>
          <pc:docMk/>
          <pc:sldMk cId="2493774781" sldId="355"/>
        </pc:sldMkLst>
        <pc:spChg chg="mod">
          <ac:chgData name="Sabrina Moore" userId="731e552f-bf01-4e6e-b440-7e5e156d8120" providerId="ADAL" clId="{CFA97727-7EC9-4C80-B9A5-45B1D55113D5}" dt="2023-02-01T16:50:26.795" v="10033" actId="20577"/>
          <ac:spMkLst>
            <pc:docMk/>
            <pc:sldMk cId="2493774781" sldId="355"/>
            <ac:spMk id="3" creationId="{F6E20461-5C33-DBA3-F9CD-5F160EB9CFCF}"/>
          </ac:spMkLst>
        </pc:spChg>
        <pc:spChg chg="del">
          <ac:chgData name="Sabrina Moore" userId="731e552f-bf01-4e6e-b440-7e5e156d8120" providerId="ADAL" clId="{CFA97727-7EC9-4C80-B9A5-45B1D55113D5}" dt="2023-02-01T14:43:53.444" v="2343" actId="478"/>
          <ac:spMkLst>
            <pc:docMk/>
            <pc:sldMk cId="2493774781" sldId="355"/>
            <ac:spMk id="4" creationId="{183299A2-4E5A-9A06-72AB-393FA1026A3D}"/>
          </ac:spMkLst>
        </pc:spChg>
        <pc:spChg chg="add del mod">
          <ac:chgData name="Sabrina Moore" userId="731e552f-bf01-4e6e-b440-7e5e156d8120" providerId="ADAL" clId="{CFA97727-7EC9-4C80-B9A5-45B1D55113D5}" dt="2023-02-01T16:55:17.354" v="10053" actId="478"/>
          <ac:spMkLst>
            <pc:docMk/>
            <pc:sldMk cId="2493774781" sldId="355"/>
            <ac:spMk id="5" creationId="{BFCAC2FE-B389-D388-6711-EB322E1BAA45}"/>
          </ac:spMkLst>
        </pc:spChg>
        <pc:spChg chg="add del">
          <ac:chgData name="Sabrina Moore" userId="731e552f-bf01-4e6e-b440-7e5e156d8120" providerId="ADAL" clId="{CFA97727-7EC9-4C80-B9A5-45B1D55113D5}" dt="2023-02-01T16:48:08.030" v="9893" actId="22"/>
          <ac:spMkLst>
            <pc:docMk/>
            <pc:sldMk cId="2493774781" sldId="355"/>
            <ac:spMk id="8" creationId="{2DF82414-6BAD-BE78-467E-F8FC68D49A1F}"/>
          </ac:spMkLst>
        </pc:spChg>
        <pc:spChg chg="add del mod">
          <ac:chgData name="Sabrina Moore" userId="731e552f-bf01-4e6e-b440-7e5e156d8120" providerId="ADAL" clId="{CFA97727-7EC9-4C80-B9A5-45B1D55113D5}" dt="2023-02-01T16:55:19.755" v="10054" actId="478"/>
          <ac:spMkLst>
            <pc:docMk/>
            <pc:sldMk cId="2493774781" sldId="355"/>
            <ac:spMk id="10" creationId="{20451B77-C4B9-9D03-B648-ECAB87A942EC}"/>
          </ac:spMkLst>
        </pc:spChg>
        <pc:picChg chg="add mod">
          <ac:chgData name="Sabrina Moore" userId="731e552f-bf01-4e6e-b440-7e5e156d8120" providerId="ADAL" clId="{CFA97727-7EC9-4C80-B9A5-45B1D55113D5}" dt="2023-02-01T16:55:28.493" v="10057" actId="1076"/>
          <ac:picMkLst>
            <pc:docMk/>
            <pc:sldMk cId="2493774781" sldId="355"/>
            <ac:picMk id="6" creationId="{A1185BDC-96EE-1FD2-E23A-34A88233C643}"/>
          </ac:picMkLst>
        </pc:picChg>
      </pc:sldChg>
      <pc:sldChg chg="addSp delSp modSp new mod modNotesTx">
        <pc:chgData name="Sabrina Moore" userId="731e552f-bf01-4e6e-b440-7e5e156d8120" providerId="ADAL" clId="{CFA97727-7EC9-4C80-B9A5-45B1D55113D5}" dt="2023-02-01T17:09:23.731" v="10535" actId="20577"/>
        <pc:sldMkLst>
          <pc:docMk/>
          <pc:sldMk cId="3019410920" sldId="356"/>
        </pc:sldMkLst>
        <pc:spChg chg="mod">
          <ac:chgData name="Sabrina Moore" userId="731e552f-bf01-4e6e-b440-7e5e156d8120" providerId="ADAL" clId="{CFA97727-7EC9-4C80-B9A5-45B1D55113D5}" dt="2023-02-01T15:46:08.293" v="9278" actId="20577"/>
          <ac:spMkLst>
            <pc:docMk/>
            <pc:sldMk cId="3019410920" sldId="356"/>
            <ac:spMk id="3" creationId="{708440AF-F552-CC98-F075-EF42E761644F}"/>
          </ac:spMkLst>
        </pc:spChg>
        <pc:spChg chg="del mod">
          <ac:chgData name="Sabrina Moore" userId="731e552f-bf01-4e6e-b440-7e5e156d8120" providerId="ADAL" clId="{CFA97727-7EC9-4C80-B9A5-45B1D55113D5}" dt="2023-02-01T17:08:41.994" v="10512" actId="478"/>
          <ac:spMkLst>
            <pc:docMk/>
            <pc:sldMk cId="3019410920" sldId="356"/>
            <ac:spMk id="4" creationId="{D0FBC1FF-7CE0-4E5C-46FC-843045230140}"/>
          </ac:spMkLst>
        </pc:spChg>
        <pc:spChg chg="add del mod">
          <ac:chgData name="Sabrina Moore" userId="731e552f-bf01-4e6e-b440-7e5e156d8120" providerId="ADAL" clId="{CFA97727-7EC9-4C80-B9A5-45B1D55113D5}" dt="2023-02-01T17:08:49.256" v="10513" actId="478"/>
          <ac:spMkLst>
            <pc:docMk/>
            <pc:sldMk cId="3019410920" sldId="356"/>
            <ac:spMk id="10" creationId="{65F0B9E2-7BA4-12BB-2535-34A43348078E}"/>
          </ac:spMkLst>
        </pc:spChg>
        <pc:spChg chg="add mod">
          <ac:chgData name="Sabrina Moore" userId="731e552f-bf01-4e6e-b440-7e5e156d8120" providerId="ADAL" clId="{CFA97727-7EC9-4C80-B9A5-45B1D55113D5}" dt="2023-02-01T17:09:03.683" v="10515" actId="1076"/>
          <ac:spMkLst>
            <pc:docMk/>
            <pc:sldMk cId="3019410920" sldId="356"/>
            <ac:spMk id="11" creationId="{C059D718-B5F8-7FCF-50FD-0FF6C23DF801}"/>
          </ac:spMkLst>
        </pc:spChg>
        <pc:spChg chg="add mod">
          <ac:chgData name="Sabrina Moore" userId="731e552f-bf01-4e6e-b440-7e5e156d8120" providerId="ADAL" clId="{CFA97727-7EC9-4C80-B9A5-45B1D55113D5}" dt="2023-02-01T17:09:16.612" v="10533" actId="1035"/>
          <ac:spMkLst>
            <pc:docMk/>
            <pc:sldMk cId="3019410920" sldId="356"/>
            <ac:spMk id="12" creationId="{6DD0F48C-F21A-CAB9-2E31-7F26BD8B0D34}"/>
          </ac:spMkLst>
        </pc:spChg>
        <pc:grpChg chg="add del mod">
          <ac:chgData name="Sabrina Moore" userId="731e552f-bf01-4e6e-b440-7e5e156d8120" providerId="ADAL" clId="{CFA97727-7EC9-4C80-B9A5-45B1D55113D5}" dt="2023-02-01T17:07:41.671" v="10507" actId="478"/>
          <ac:grpSpMkLst>
            <pc:docMk/>
            <pc:sldMk cId="3019410920" sldId="356"/>
            <ac:grpSpMk id="7" creationId="{662742F3-57D4-BA86-8C37-3305234315BF}"/>
          </ac:grpSpMkLst>
        </pc:grpChg>
        <pc:picChg chg="add mod modCrop">
          <ac:chgData name="Sabrina Moore" userId="731e552f-bf01-4e6e-b440-7e5e156d8120" providerId="ADAL" clId="{CFA97727-7EC9-4C80-B9A5-45B1D55113D5}" dt="2023-02-01T15:38:33.046" v="9144" actId="164"/>
          <ac:picMkLst>
            <pc:docMk/>
            <pc:sldMk cId="3019410920" sldId="356"/>
            <ac:picMk id="5" creationId="{66E4AB7C-D92F-DA58-813F-E17B5AA1E263}"/>
          </ac:picMkLst>
        </pc:picChg>
        <pc:picChg chg="add mod ord modCrop">
          <ac:chgData name="Sabrina Moore" userId="731e552f-bf01-4e6e-b440-7e5e156d8120" providerId="ADAL" clId="{CFA97727-7EC9-4C80-B9A5-45B1D55113D5}" dt="2023-02-01T15:38:33.046" v="9144" actId="164"/>
          <ac:picMkLst>
            <pc:docMk/>
            <pc:sldMk cId="3019410920" sldId="356"/>
            <ac:picMk id="6" creationId="{024EA4D6-5E5C-9780-81DF-73C947FC0CE8}"/>
          </ac:picMkLst>
        </pc:picChg>
        <pc:picChg chg="add mod">
          <ac:chgData name="Sabrina Moore" userId="731e552f-bf01-4e6e-b440-7e5e156d8120" providerId="ADAL" clId="{CFA97727-7EC9-4C80-B9A5-45B1D55113D5}" dt="2023-02-01T17:07:42.402" v="10508"/>
          <ac:picMkLst>
            <pc:docMk/>
            <pc:sldMk cId="3019410920" sldId="356"/>
            <ac:picMk id="8" creationId="{356BDE88-FB55-5118-D68B-97C29AB0651C}"/>
          </ac:picMkLst>
        </pc:picChg>
      </pc:sldChg>
      <pc:sldChg chg="addSp delSp modSp new mod modNotesTx">
        <pc:chgData name="Sabrina Moore" userId="731e552f-bf01-4e6e-b440-7e5e156d8120" providerId="ADAL" clId="{CFA97727-7EC9-4C80-B9A5-45B1D55113D5}" dt="2023-02-01T17:18:13.503" v="10927" actId="478"/>
        <pc:sldMkLst>
          <pc:docMk/>
          <pc:sldMk cId="2461413579" sldId="357"/>
        </pc:sldMkLst>
        <pc:spChg chg="mod">
          <ac:chgData name="Sabrina Moore" userId="731e552f-bf01-4e6e-b440-7e5e156d8120" providerId="ADAL" clId="{CFA97727-7EC9-4C80-B9A5-45B1D55113D5}" dt="2023-02-01T14:57:31.903" v="4135" actId="20577"/>
          <ac:spMkLst>
            <pc:docMk/>
            <pc:sldMk cId="2461413579" sldId="357"/>
            <ac:spMk id="3" creationId="{F9A67E9A-2DCF-A36C-98ED-95DD3792CFDB}"/>
          </ac:spMkLst>
        </pc:spChg>
        <pc:spChg chg="del">
          <ac:chgData name="Sabrina Moore" userId="731e552f-bf01-4e6e-b440-7e5e156d8120" providerId="ADAL" clId="{CFA97727-7EC9-4C80-B9A5-45B1D55113D5}" dt="2023-02-01T17:13:57.009" v="10837" actId="478"/>
          <ac:spMkLst>
            <pc:docMk/>
            <pc:sldMk cId="2461413579" sldId="357"/>
            <ac:spMk id="4" creationId="{72273ADE-54F3-3732-6FD8-1386B61E4600}"/>
          </ac:spMkLst>
        </pc:spChg>
        <pc:picChg chg="add mod">
          <ac:chgData name="Sabrina Moore" userId="731e552f-bf01-4e6e-b440-7e5e156d8120" providerId="ADAL" clId="{CFA97727-7EC9-4C80-B9A5-45B1D55113D5}" dt="2023-02-01T17:17:12.362" v="10920" actId="1076"/>
          <ac:picMkLst>
            <pc:docMk/>
            <pc:sldMk cId="2461413579" sldId="357"/>
            <ac:picMk id="2050" creationId="{679F152A-5692-1118-AD3F-2EB887F483D5}"/>
          </ac:picMkLst>
        </pc:picChg>
        <pc:picChg chg="add del mod">
          <ac:chgData name="Sabrina Moore" userId="731e552f-bf01-4e6e-b440-7e5e156d8120" providerId="ADAL" clId="{CFA97727-7EC9-4C80-B9A5-45B1D55113D5}" dt="2023-02-01T17:18:13.503" v="10927" actId="478"/>
          <ac:picMkLst>
            <pc:docMk/>
            <pc:sldMk cId="2461413579" sldId="357"/>
            <ac:picMk id="2052" creationId="{FB83E53A-B64A-5FB0-4AE8-81F7B8E97845}"/>
          </ac:picMkLst>
        </pc:picChg>
      </pc:sldChg>
      <pc:sldChg chg="addSp delSp modSp new mod modAnim modNotesTx">
        <pc:chgData name="Sabrina Moore" userId="731e552f-bf01-4e6e-b440-7e5e156d8120" providerId="ADAL" clId="{CFA97727-7EC9-4C80-B9A5-45B1D55113D5}" dt="2023-02-01T17:19:17.733" v="10995" actId="20577"/>
        <pc:sldMkLst>
          <pc:docMk/>
          <pc:sldMk cId="429773673" sldId="358"/>
        </pc:sldMkLst>
        <pc:spChg chg="mod">
          <ac:chgData name="Sabrina Moore" userId="731e552f-bf01-4e6e-b440-7e5e156d8120" providerId="ADAL" clId="{CFA97727-7EC9-4C80-B9A5-45B1D55113D5}" dt="2023-02-01T17:18:58.372" v="10938" actId="20577"/>
          <ac:spMkLst>
            <pc:docMk/>
            <pc:sldMk cId="429773673" sldId="358"/>
            <ac:spMk id="2" creationId="{4949A502-B3CD-106F-464E-49FAB156DD98}"/>
          </ac:spMkLst>
        </pc:spChg>
        <pc:spChg chg="del">
          <ac:chgData name="Sabrina Moore" userId="731e552f-bf01-4e6e-b440-7e5e156d8120" providerId="ADAL" clId="{CFA97727-7EC9-4C80-B9A5-45B1D55113D5}" dt="2023-02-01T17:18:29.920" v="10928" actId="478"/>
          <ac:spMkLst>
            <pc:docMk/>
            <pc:sldMk cId="429773673" sldId="358"/>
            <ac:spMk id="3" creationId="{9C3C3367-C28F-A03F-2FFA-87EEB2F44485}"/>
          </ac:spMkLst>
        </pc:spChg>
        <pc:spChg chg="add mod">
          <ac:chgData name="Sabrina Moore" userId="731e552f-bf01-4e6e-b440-7e5e156d8120" providerId="ADAL" clId="{CFA97727-7EC9-4C80-B9A5-45B1D55113D5}" dt="2023-02-01T17:18:41.523" v="10930" actId="1076"/>
          <ac:spMkLst>
            <pc:docMk/>
            <pc:sldMk cId="429773673" sldId="358"/>
            <ac:spMk id="6" creationId="{B88F9FD1-0121-175D-B494-73FD7E1E72EF}"/>
          </ac:spMkLst>
        </pc:spChg>
        <pc:picChg chg="add mod">
          <ac:chgData name="Sabrina Moore" userId="731e552f-bf01-4e6e-b440-7e5e156d8120" providerId="ADAL" clId="{CFA97727-7EC9-4C80-B9A5-45B1D55113D5}" dt="2023-02-01T17:18:51.682" v="10932" actId="1076"/>
          <ac:picMkLst>
            <pc:docMk/>
            <pc:sldMk cId="429773673" sldId="358"/>
            <ac:picMk id="5" creationId="{D5183895-1C6B-E713-C6E8-08DD69593D99}"/>
          </ac:picMkLst>
        </pc:picChg>
      </pc:sldChg>
      <pc:sldChg chg="addSp modSp new mod modNotesTx">
        <pc:chgData name="Sabrina Moore" userId="731e552f-bf01-4e6e-b440-7e5e156d8120" providerId="ADAL" clId="{CFA97727-7EC9-4C80-B9A5-45B1D55113D5}" dt="2023-02-01T15:54:59.264" v="9341" actId="1076"/>
        <pc:sldMkLst>
          <pc:docMk/>
          <pc:sldMk cId="311870193" sldId="359"/>
        </pc:sldMkLst>
        <pc:spChg chg="mod">
          <ac:chgData name="Sabrina Moore" userId="731e552f-bf01-4e6e-b440-7e5e156d8120" providerId="ADAL" clId="{CFA97727-7EC9-4C80-B9A5-45B1D55113D5}" dt="2023-02-01T15:21:12.309" v="7438" actId="14100"/>
          <ac:spMkLst>
            <pc:docMk/>
            <pc:sldMk cId="311870193" sldId="359"/>
            <ac:spMk id="3" creationId="{E7B15B2D-65D7-FC62-F6A0-F48AF94470AA}"/>
          </ac:spMkLst>
        </pc:spChg>
        <pc:spChg chg="mod">
          <ac:chgData name="Sabrina Moore" userId="731e552f-bf01-4e6e-b440-7e5e156d8120" providerId="ADAL" clId="{CFA97727-7EC9-4C80-B9A5-45B1D55113D5}" dt="2023-02-01T15:21:06.397" v="7437" actId="255"/>
          <ac:spMkLst>
            <pc:docMk/>
            <pc:sldMk cId="311870193" sldId="359"/>
            <ac:spMk id="4" creationId="{FC92C160-106A-4A04-5275-93BD9F5CA637}"/>
          </ac:spMkLst>
        </pc:spChg>
        <pc:spChg chg="add mod">
          <ac:chgData name="Sabrina Moore" userId="731e552f-bf01-4e6e-b440-7e5e156d8120" providerId="ADAL" clId="{CFA97727-7EC9-4C80-B9A5-45B1D55113D5}" dt="2023-02-01T15:27:08.335" v="8192" actId="13926"/>
          <ac:spMkLst>
            <pc:docMk/>
            <pc:sldMk cId="311870193" sldId="359"/>
            <ac:spMk id="6" creationId="{42A8C30F-7DBE-5A74-A3EF-3D3C28E56DB1}"/>
          </ac:spMkLst>
        </pc:spChg>
        <pc:picChg chg="add mod">
          <ac:chgData name="Sabrina Moore" userId="731e552f-bf01-4e6e-b440-7e5e156d8120" providerId="ADAL" clId="{CFA97727-7EC9-4C80-B9A5-45B1D55113D5}" dt="2023-02-01T15:54:59.264" v="9341" actId="1076"/>
          <ac:picMkLst>
            <pc:docMk/>
            <pc:sldMk cId="311870193" sldId="359"/>
            <ac:picMk id="7" creationId="{41821AF8-114A-08D2-720E-A9992DB94185}"/>
          </ac:picMkLst>
        </pc:picChg>
      </pc:sldChg>
      <pc:sldChg chg="new del">
        <pc:chgData name="Sabrina Moore" userId="731e552f-bf01-4e6e-b440-7e5e156d8120" providerId="ADAL" clId="{CFA97727-7EC9-4C80-B9A5-45B1D55113D5}" dt="2023-02-01T15:08:54.725" v="6001" actId="47"/>
        <pc:sldMkLst>
          <pc:docMk/>
          <pc:sldMk cId="1925822237" sldId="359"/>
        </pc:sldMkLst>
      </pc:sldChg>
      <pc:sldChg chg="addSp delSp modSp add mod modNotesTx">
        <pc:chgData name="Sabrina Moore" userId="731e552f-bf01-4e6e-b440-7e5e156d8120" providerId="ADAL" clId="{CFA97727-7EC9-4C80-B9A5-45B1D55113D5}" dt="2023-02-01T17:11:17.529" v="10618" actId="20577"/>
        <pc:sldMkLst>
          <pc:docMk/>
          <pc:sldMk cId="1601762534" sldId="360"/>
        </pc:sldMkLst>
        <pc:spChg chg="mod">
          <ac:chgData name="Sabrina Moore" userId="731e552f-bf01-4e6e-b440-7e5e156d8120" providerId="ADAL" clId="{CFA97727-7EC9-4C80-B9A5-45B1D55113D5}" dt="2023-02-01T16:56:08.272" v="10111" actId="20577"/>
          <ac:spMkLst>
            <pc:docMk/>
            <pc:sldMk cId="1601762534" sldId="360"/>
            <ac:spMk id="3" creationId="{F6E20461-5C33-DBA3-F9CD-5F160EB9CFCF}"/>
          </ac:spMkLst>
        </pc:spChg>
        <pc:spChg chg="del mod">
          <ac:chgData name="Sabrina Moore" userId="731e552f-bf01-4e6e-b440-7e5e156d8120" providerId="ADAL" clId="{CFA97727-7EC9-4C80-B9A5-45B1D55113D5}" dt="2023-02-01T16:55:53.547" v="10095" actId="478"/>
          <ac:spMkLst>
            <pc:docMk/>
            <pc:sldMk cId="1601762534" sldId="360"/>
            <ac:spMk id="5" creationId="{BFCAC2FE-B389-D388-6711-EB322E1BAA45}"/>
          </ac:spMkLst>
        </pc:spChg>
        <pc:spChg chg="add del mod">
          <ac:chgData name="Sabrina Moore" userId="731e552f-bf01-4e6e-b440-7e5e156d8120" providerId="ADAL" clId="{CFA97727-7EC9-4C80-B9A5-45B1D55113D5}" dt="2023-02-01T16:55:56.225" v="10096" actId="478"/>
          <ac:spMkLst>
            <pc:docMk/>
            <pc:sldMk cId="1601762534" sldId="360"/>
            <ac:spMk id="8" creationId="{AE50ECA1-31E7-4565-C410-DB3C66BB02FE}"/>
          </ac:spMkLst>
        </pc:spChg>
        <pc:picChg chg="add mod modCrop">
          <ac:chgData name="Sabrina Moore" userId="731e552f-bf01-4e6e-b440-7e5e156d8120" providerId="ADAL" clId="{CFA97727-7EC9-4C80-B9A5-45B1D55113D5}" dt="2023-02-01T16:56:48.998" v="10116" actId="1076"/>
          <ac:picMkLst>
            <pc:docMk/>
            <pc:sldMk cId="1601762534" sldId="360"/>
            <ac:picMk id="4" creationId="{21586DAE-4932-ABC1-8DE4-B35AF881B05B}"/>
          </ac:picMkLst>
        </pc:picChg>
        <pc:picChg chg="del">
          <ac:chgData name="Sabrina Moore" userId="731e552f-bf01-4e6e-b440-7e5e156d8120" providerId="ADAL" clId="{CFA97727-7EC9-4C80-B9A5-45B1D55113D5}" dt="2023-02-01T16:53:37.152" v="10041" actId="478"/>
          <ac:picMkLst>
            <pc:docMk/>
            <pc:sldMk cId="1601762534" sldId="360"/>
            <ac:picMk id="6" creationId="{A1185BDC-96EE-1FD2-E23A-34A88233C643}"/>
          </ac:picMkLst>
        </pc:picChg>
      </pc:sldChg>
      <pc:sldChg chg="add del">
        <pc:chgData name="Sabrina Moore" userId="731e552f-bf01-4e6e-b440-7e5e156d8120" providerId="ADAL" clId="{CFA97727-7EC9-4C80-B9A5-45B1D55113D5}" dt="2023-02-01T17:12:07.555" v="10648" actId="47"/>
        <pc:sldMkLst>
          <pc:docMk/>
          <pc:sldMk cId="2283989539" sldId="361"/>
        </pc:sldMkLst>
      </pc:sldChg>
      <pc:sldChg chg="addSp delSp modSp add mod modNotesTx">
        <pc:chgData name="Sabrina Moore" userId="731e552f-bf01-4e6e-b440-7e5e156d8120" providerId="ADAL" clId="{CFA97727-7EC9-4C80-B9A5-45B1D55113D5}" dt="2023-02-01T17:11:53.765" v="10647" actId="20577"/>
        <pc:sldMkLst>
          <pc:docMk/>
          <pc:sldMk cId="3737846566" sldId="362"/>
        </pc:sldMkLst>
        <pc:spChg chg="del mod">
          <ac:chgData name="Sabrina Moore" userId="731e552f-bf01-4e6e-b440-7e5e156d8120" providerId="ADAL" clId="{CFA97727-7EC9-4C80-B9A5-45B1D55113D5}" dt="2023-02-01T17:00:42.916" v="10120" actId="478"/>
          <ac:spMkLst>
            <pc:docMk/>
            <pc:sldMk cId="3737846566" sldId="362"/>
            <ac:spMk id="5" creationId="{BFCAC2FE-B389-D388-6711-EB322E1BAA45}"/>
          </ac:spMkLst>
        </pc:spChg>
        <pc:spChg chg="add del mod">
          <ac:chgData name="Sabrina Moore" userId="731e552f-bf01-4e6e-b440-7e5e156d8120" providerId="ADAL" clId="{CFA97727-7EC9-4C80-B9A5-45B1D55113D5}" dt="2023-02-01T17:00:46.175" v="10121" actId="478"/>
          <ac:spMkLst>
            <pc:docMk/>
            <pc:sldMk cId="3737846566" sldId="362"/>
            <ac:spMk id="8" creationId="{664E5302-E0DD-3E34-A56D-7BB795D040A1}"/>
          </ac:spMkLst>
        </pc:spChg>
        <pc:spChg chg="add mod">
          <ac:chgData name="Sabrina Moore" userId="731e552f-bf01-4e6e-b440-7e5e156d8120" providerId="ADAL" clId="{CFA97727-7EC9-4C80-B9A5-45B1D55113D5}" dt="2023-02-01T17:05:27.728" v="10504" actId="1037"/>
          <ac:spMkLst>
            <pc:docMk/>
            <pc:sldMk cId="3737846566" sldId="362"/>
            <ac:spMk id="9" creationId="{EEDD0F76-06F2-2DB6-7F7E-CA34B9924220}"/>
          </ac:spMkLst>
        </pc:spChg>
        <pc:spChg chg="add mod">
          <ac:chgData name="Sabrina Moore" userId="731e552f-bf01-4e6e-b440-7e5e156d8120" providerId="ADAL" clId="{CFA97727-7EC9-4C80-B9A5-45B1D55113D5}" dt="2023-02-01T17:05:32.120" v="10505" actId="1076"/>
          <ac:spMkLst>
            <pc:docMk/>
            <pc:sldMk cId="3737846566" sldId="362"/>
            <ac:spMk id="10" creationId="{E58FE2F6-5A29-4A01-7A0B-59DD7A5C7970}"/>
          </ac:spMkLst>
        </pc:spChg>
        <pc:picChg chg="add mod">
          <ac:chgData name="Sabrina Moore" userId="731e552f-bf01-4e6e-b440-7e5e156d8120" providerId="ADAL" clId="{CFA97727-7EC9-4C80-B9A5-45B1D55113D5}" dt="2023-02-01T17:03:52.511" v="10444" actId="14100"/>
          <ac:picMkLst>
            <pc:docMk/>
            <pc:sldMk cId="3737846566" sldId="362"/>
            <ac:picMk id="4" creationId="{A47458F1-92FA-EDD6-2A6D-72D02F93D798}"/>
          </ac:picMkLst>
        </pc:picChg>
        <pc:picChg chg="del">
          <ac:chgData name="Sabrina Moore" userId="731e552f-bf01-4e6e-b440-7e5e156d8120" providerId="ADAL" clId="{CFA97727-7EC9-4C80-B9A5-45B1D55113D5}" dt="2023-02-01T16:59:05.688" v="10117" actId="478"/>
          <ac:picMkLst>
            <pc:docMk/>
            <pc:sldMk cId="3737846566" sldId="362"/>
            <ac:picMk id="6" creationId="{A1185BDC-96EE-1FD2-E23A-34A88233C643}"/>
          </ac:picMkLst>
        </pc:picChg>
      </pc:sldChg>
      <pc:sldChg chg="new del">
        <pc:chgData name="Sabrina Moore" userId="731e552f-bf01-4e6e-b440-7e5e156d8120" providerId="ADAL" clId="{CFA97727-7EC9-4C80-B9A5-45B1D55113D5}" dt="2023-02-01T17:26:08.696" v="11422" actId="680"/>
        <pc:sldMkLst>
          <pc:docMk/>
          <pc:sldMk cId="1742456538" sldId="363"/>
        </pc:sldMkLst>
      </pc:sldChg>
      <pc:sldChg chg="modSp new mod">
        <pc:chgData name="Sabrina Moore" userId="731e552f-bf01-4e6e-b440-7e5e156d8120" providerId="ADAL" clId="{CFA97727-7EC9-4C80-B9A5-45B1D55113D5}" dt="2023-02-01T17:27:20.170" v="11547" actId="20577"/>
        <pc:sldMkLst>
          <pc:docMk/>
          <pc:sldMk cId="2922778860" sldId="363"/>
        </pc:sldMkLst>
        <pc:spChg chg="mod">
          <ac:chgData name="Sabrina Moore" userId="731e552f-bf01-4e6e-b440-7e5e156d8120" providerId="ADAL" clId="{CFA97727-7EC9-4C80-B9A5-45B1D55113D5}" dt="2023-02-01T17:26:28.302" v="11449" actId="20577"/>
          <ac:spMkLst>
            <pc:docMk/>
            <pc:sldMk cId="2922778860" sldId="363"/>
            <ac:spMk id="2" creationId="{2E104548-B1B8-84FB-3FDF-C0DC94C13D69}"/>
          </ac:spMkLst>
        </pc:spChg>
        <pc:spChg chg="mod">
          <ac:chgData name="Sabrina Moore" userId="731e552f-bf01-4e6e-b440-7e5e156d8120" providerId="ADAL" clId="{CFA97727-7EC9-4C80-B9A5-45B1D55113D5}" dt="2023-02-01T17:27:20.170" v="11547" actId="20577"/>
          <ac:spMkLst>
            <pc:docMk/>
            <pc:sldMk cId="2922778860" sldId="363"/>
            <ac:spMk id="3" creationId="{31022ADB-2B27-E29B-6792-2D641D5CC46E}"/>
          </ac:spMkLst>
        </pc:spChg>
      </pc:sldChg>
      <pc:sldMasterChg chg="delSldLayout">
        <pc:chgData name="Sabrina Moore" userId="731e552f-bf01-4e6e-b440-7e5e156d8120" providerId="ADAL" clId="{CFA97727-7EC9-4C80-B9A5-45B1D55113D5}" dt="2023-02-01T16:02:40.212" v="9631" actId="47"/>
        <pc:sldMasterMkLst>
          <pc:docMk/>
          <pc:sldMasterMk cId="0" sldId="2147483648"/>
        </pc:sldMasterMkLst>
        <pc:sldLayoutChg chg="del">
          <pc:chgData name="Sabrina Moore" userId="731e552f-bf01-4e6e-b440-7e5e156d8120" providerId="ADAL" clId="{CFA97727-7EC9-4C80-B9A5-45B1D55113D5}" dt="2023-02-01T15:55:03.210" v="9342" actId="47"/>
          <pc:sldLayoutMkLst>
            <pc:docMk/>
            <pc:sldMasterMk cId="0" sldId="2147483648"/>
            <pc:sldLayoutMk cId="0" sldId="2147483650"/>
          </pc:sldLayoutMkLst>
        </pc:sldLayoutChg>
        <pc:sldLayoutChg chg="del">
          <pc:chgData name="Sabrina Moore" userId="731e552f-bf01-4e6e-b440-7e5e156d8120" providerId="ADAL" clId="{CFA97727-7EC9-4C80-B9A5-45B1D55113D5}" dt="2023-02-01T15:34:46.384" v="9098" actId="47"/>
          <pc:sldLayoutMkLst>
            <pc:docMk/>
            <pc:sldMasterMk cId="0" sldId="2147483648"/>
            <pc:sldLayoutMk cId="0" sldId="2147483651"/>
          </pc:sldLayoutMkLst>
        </pc:sldLayoutChg>
        <pc:sldLayoutChg chg="del">
          <pc:chgData name="Sabrina Moore" userId="731e552f-bf01-4e6e-b440-7e5e156d8120" providerId="ADAL" clId="{CFA97727-7EC9-4C80-B9A5-45B1D55113D5}" dt="2023-02-01T16:02:40.212" v="9631" actId="47"/>
          <pc:sldLayoutMkLst>
            <pc:docMk/>
            <pc:sldMasterMk cId="0" sldId="2147483648"/>
            <pc:sldLayoutMk cId="2982924236" sldId="2147483667"/>
          </pc:sldLayoutMkLst>
        </pc:sldLayoutChg>
      </pc:sldMasterChg>
    </pc:docChg>
  </pc:docChgLst>
</pc:chgInfo>
</file>

<file path=ppt/comments/modernComment_16D_EA65AA19.xml><?xml version="1.0" encoding="utf-8"?>
<p188:cmLst xmlns:a="http://schemas.openxmlformats.org/drawingml/2006/main" xmlns:r="http://schemas.openxmlformats.org/officeDocument/2006/relationships" xmlns:p188="http://schemas.microsoft.com/office/powerpoint/2018/8/main">
  <p188:cm id="{CC7F168A-8F50-4012-AA4E-B5905E8224B2}" authorId="{24F57D2A-7E9F-BFEC-3F41-89984127DAF3}" created="2023-06-07T13:30:33.894">
    <pc:sldMkLst xmlns:pc="http://schemas.microsoft.com/office/powerpoint/2013/main/command">
      <pc:docMk/>
      <pc:sldMk cId="2292318576" sldId="301"/>
    </pc:sldMkLst>
    <p188:txBody>
      <a:bodyPr/>
      <a:lstStyle/>
      <a:p>
        <a:r>
          <a:rPr lang="en-IE"/>
          <a:t>Print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sa.org/esa/wp-content/uploads/2012/12/carbonsequestrationinsoil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1</a:t>
            </a:fld>
            <a:endParaRPr lang="en-IE"/>
          </a:p>
        </p:txBody>
      </p:sp>
    </p:spTree>
    <p:extLst>
      <p:ext uri="{BB962C8B-B14F-4D97-AF65-F5344CB8AC3E}">
        <p14:creationId xmlns:p14="http://schemas.microsoft.com/office/powerpoint/2010/main" val="63324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Carbon is one of the favourite foods (!) of trees and plants. Trees take CO2 from the air, combine it with water drawn from their roots to form sugars. This is all powered by sunlight (a renewable energy!) and done in their tiny leaves. Does this sound like magic to you?!? It does to me.</a:t>
            </a:r>
          </a:p>
          <a:p>
            <a:endParaRPr lang="en-IE" dirty="0"/>
          </a:p>
          <a:p>
            <a:r>
              <a:rPr lang="en-IE" dirty="0"/>
              <a:t>So, instead of eating cereals and toasts at breakfast, you would be eating air and water. No need to go to the shops, the air and water is just there. All you need is a little solar power (or leaf) to transform the air and water into… sugars! And as solar energy is a renewable energy, this is all sustainable (no pollution)!</a:t>
            </a:r>
          </a:p>
          <a:p>
            <a:endParaRPr lang="en-IE" dirty="0"/>
          </a:p>
          <a:p>
            <a:r>
              <a:rPr lang="en-IE" dirty="0"/>
              <a:t>With these sugars the tree lives and grows up and builds its roots, branches, trunk and new leaves. Magic!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11</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569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Soils are the biggest carbon pool on land (they store 75% of land carbon) — three times more than the amount stored in living plants and animals. </a:t>
            </a:r>
          </a:p>
          <a:p>
            <a:endParaRPr lang="en-US" dirty="0"/>
          </a:p>
          <a:p>
            <a:r>
              <a:rPr lang="en-US" dirty="0"/>
              <a:t>Some soils like peatlands and wetlands are very good at the long-term storing of carbon when intact. Globally, peatlands store 25-33% of soil carbon and represent 3-6% of land surface. </a:t>
            </a:r>
            <a:r>
              <a:rPr lang="en-US" dirty="0" err="1"/>
              <a:t>BnM</a:t>
            </a:r>
            <a:r>
              <a:rPr lang="en-US"/>
              <a:t> owns </a:t>
            </a:r>
            <a:r>
              <a:rPr lang="en-US" dirty="0"/>
              <a:t>7% of peatlands in Ireland. They are rehabilitating 33K hectares with NPWS.</a:t>
            </a:r>
          </a:p>
          <a:p>
            <a:r>
              <a:rPr lang="en-US" dirty="0"/>
              <a:t>The management of agricultural land can also lead to carbon sequestration, such as mob grazing and conservation tillage.</a:t>
            </a:r>
          </a:p>
          <a:p>
            <a:endParaRPr lang="en-US" dirty="0"/>
          </a:p>
          <a:p>
            <a:r>
              <a:rPr lang="en-IE" dirty="0" err="1">
                <a:hlinkClick r:id="rId3"/>
              </a:rPr>
              <a:t>carbonsequestration</a:t>
            </a:r>
            <a:r>
              <a:rPr lang="en-IE" dirty="0">
                <a:hlinkClick r:id="rId3"/>
              </a:rPr>
              <a:t> (esa.org)</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12</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43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b="1" dirty="0"/>
              <a:t>Think together about all the ideas you may have (even if they sound a little bit strange). Then, select your favourite ideas (easy, powerful, new) and give them a go. This is good for your community and the planet!</a:t>
            </a:r>
          </a:p>
          <a:p>
            <a:pPr marL="0" lvl="0" indent="0" algn="l" rtl="0">
              <a:spcBef>
                <a:spcPts val="0"/>
              </a:spcBef>
              <a:spcAft>
                <a:spcPts val="0"/>
              </a:spcAft>
              <a:buNone/>
            </a:pPr>
            <a:endParaRPr lang="en-IE" b="1" dirty="0"/>
          </a:p>
          <a:p>
            <a:pPr marL="0" lvl="0" indent="0" algn="l" rtl="0">
              <a:spcBef>
                <a:spcPts val="0"/>
              </a:spcBef>
              <a:spcAft>
                <a:spcPts val="0"/>
              </a:spcAft>
              <a:buNone/>
            </a:pPr>
            <a:r>
              <a:rPr lang="en-IE" b="1" dirty="0"/>
              <a:t>If you need help with your project, please contact Sabrina Moore: smoore@eeu.antaisce.org </a:t>
            </a:r>
            <a:endParaRPr dirty="0"/>
          </a:p>
        </p:txBody>
      </p:sp>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extLst>
      <p:ext uri="{BB962C8B-B14F-4D97-AF65-F5344CB8AC3E}">
        <p14:creationId xmlns:p14="http://schemas.microsoft.com/office/powerpoint/2010/main" val="4115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In this picture, taken from a spacecraft orbiting at 200 miles above the surface, we can see the atmosphere as the thin blue band between the surface and the blackness of space. </a:t>
            </a:r>
            <a:r>
              <a:rPr lang="en-US" sz="1200" b="1" dirty="0"/>
              <a:t>If the Earth were the size of a basketball, the thickness of the atmosphere could be modeled by a thin sheet of plastic wrapped around the ball!</a:t>
            </a:r>
          </a:p>
          <a:p>
            <a:endParaRPr lang="en-IE" dirty="0"/>
          </a:p>
          <a:p>
            <a:endParaRPr lang="en-IE" dirty="0"/>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2</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37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 decreasing order, the atmosphere is composed of: Nitrogen, Oxygen, Argon, Carbon dioxide (</a:t>
            </a:r>
            <a:r>
              <a:rPr lang="en-IE" sz="1200" cap="none" dirty="0">
                <a:latin typeface="Verdana"/>
                <a:ea typeface="Verdana"/>
                <a:cs typeface="Verdana"/>
                <a:sym typeface="Verdana"/>
              </a:rPr>
              <a:t>co</a:t>
            </a:r>
            <a:r>
              <a:rPr lang="en-IE" sz="1200" cap="none" baseline="-25000" dirty="0">
                <a:latin typeface="Verdana"/>
                <a:ea typeface="Verdana"/>
                <a:cs typeface="Verdana"/>
                <a:sym typeface="Verdana"/>
              </a:rPr>
              <a:t>2</a:t>
            </a:r>
            <a:r>
              <a:rPr lang="en-IE" dirty="0"/>
              <a:t>) and other gases form the atmosphere.</a:t>
            </a:r>
          </a:p>
          <a:p>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There is a small portion of greenhouse gases in the atmosphere: </a:t>
            </a:r>
            <a:r>
              <a:rPr lang="en-IE" sz="1200" cap="none" dirty="0">
                <a:latin typeface="Verdana"/>
                <a:ea typeface="Verdana"/>
                <a:sym typeface="Verdana"/>
              </a:rPr>
              <a:t>w</a:t>
            </a:r>
            <a:r>
              <a:rPr lang="en-IE" sz="1200" cap="none" dirty="0">
                <a:latin typeface="Verdana"/>
                <a:ea typeface="Verdana"/>
                <a:cs typeface="Verdana"/>
                <a:sym typeface="Verdana"/>
              </a:rPr>
              <a:t>ater vapour (h</a:t>
            </a:r>
            <a:r>
              <a:rPr lang="en-IE" sz="1200" cap="none" baseline="-25000" dirty="0">
                <a:latin typeface="Verdana"/>
                <a:ea typeface="Verdana"/>
                <a:cs typeface="Verdana"/>
                <a:sym typeface="Verdana"/>
              </a:rPr>
              <a:t>2</a:t>
            </a:r>
            <a:r>
              <a:rPr lang="en-IE" sz="1200" cap="none" dirty="0">
                <a:latin typeface="Verdana"/>
                <a:ea typeface="Verdana"/>
                <a:cs typeface="Verdana"/>
                <a:sym typeface="Verdana"/>
              </a:rPr>
              <a:t>o), carbon dioxide (co</a:t>
            </a:r>
            <a:r>
              <a:rPr lang="en-IE" sz="1200" cap="none" baseline="-25000" dirty="0">
                <a:latin typeface="Verdana"/>
                <a:ea typeface="Verdana"/>
                <a:cs typeface="Verdana"/>
                <a:sym typeface="Verdana"/>
              </a:rPr>
              <a:t>2</a:t>
            </a:r>
            <a:r>
              <a:rPr lang="en-IE" sz="1200" cap="none" dirty="0">
                <a:latin typeface="Verdana"/>
                <a:ea typeface="Verdana"/>
                <a:cs typeface="Verdana"/>
                <a:sym typeface="Verdana"/>
              </a:rPr>
              <a:t>), methane (ch</a:t>
            </a:r>
            <a:r>
              <a:rPr lang="en-IE" sz="1200" cap="none" baseline="-25000" dirty="0">
                <a:latin typeface="Verdana"/>
                <a:ea typeface="Verdana"/>
                <a:cs typeface="Verdana"/>
                <a:sym typeface="Verdana"/>
              </a:rPr>
              <a:t>4</a:t>
            </a:r>
            <a:r>
              <a:rPr lang="en-IE" sz="1200" cap="none" dirty="0">
                <a:latin typeface="Verdana"/>
                <a:ea typeface="Verdana"/>
                <a:cs typeface="Verdana"/>
                <a:sym typeface="Verdana"/>
              </a:rPr>
              <a:t>) and nitrogen dioxide (no</a:t>
            </a:r>
            <a:r>
              <a:rPr lang="en-IE" sz="1200" cap="none" baseline="-25000" dirty="0">
                <a:latin typeface="Verdana"/>
                <a:ea typeface="Verdana"/>
                <a:cs typeface="Verdana"/>
                <a:sym typeface="Verdana"/>
              </a:rPr>
              <a:t>2</a:t>
            </a:r>
            <a:r>
              <a:rPr lang="en-IE" sz="1200" cap="none" dirty="0">
                <a:latin typeface="Verdana"/>
                <a:ea typeface="Verdana"/>
                <a:cs typeface="Verdana"/>
                <a:sym typeface="Verdana"/>
              </a:rPr>
              <a:t>). They play a role in the greenhouse effect.</a:t>
            </a:r>
            <a:endParaRPr lang="en-IE" dirty="0"/>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3</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112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atmosphere lets in some of the sun’s energy through. This warms up the Earth surface, which creates what we feel as “temperature”. </a:t>
            </a:r>
          </a:p>
          <a:p>
            <a:r>
              <a:rPr lang="en-IE" dirty="0"/>
              <a:t>What is the temperature like today where you are?</a:t>
            </a:r>
          </a:p>
          <a:p>
            <a:endParaRPr lang="en-IE" dirty="0"/>
          </a:p>
          <a:p>
            <a:r>
              <a:rPr lang="en-IE" dirty="0"/>
              <a:t>Heat rises, but thanks to the atmosphere, which acts a little bit like a blanket, it does </a:t>
            </a:r>
            <a:r>
              <a:rPr lang="en-IE" u="sng" dirty="0"/>
              <a:t>not all </a:t>
            </a:r>
            <a:r>
              <a:rPr lang="en-IE" dirty="0"/>
              <a:t>escape to space. </a:t>
            </a:r>
          </a:p>
          <a:p>
            <a:endParaRPr lang="en-IE" dirty="0"/>
          </a:p>
          <a:p>
            <a:r>
              <a:rPr lang="en-IE" dirty="0"/>
              <a:t>This special atmosphere is one of the reasons why life could develop on Earth. Thank you atmosphere!</a:t>
            </a:r>
          </a:p>
          <a:p>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The issue is that humans have been producing a lot of CO2 since 1700 and this is accelerating!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4</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298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050"/>
              <a:buFont typeface="Calibri"/>
              <a:buNone/>
            </a:pPr>
            <a:r>
              <a:rPr lang="en-US" sz="1200" b="1" dirty="0">
                <a:latin typeface="Calibri"/>
                <a:ea typeface="Calibri"/>
                <a:cs typeface="Calibri"/>
                <a:sym typeface="Calibri"/>
              </a:rPr>
              <a:t>Look closely at the graph below – the blue line (human CO</a:t>
            </a:r>
            <a:r>
              <a:rPr lang="en-US" sz="1200" b="1" baseline="-25000" dirty="0">
                <a:latin typeface="Calibri"/>
                <a:ea typeface="Calibri"/>
                <a:cs typeface="Calibri"/>
                <a:sym typeface="Calibri"/>
              </a:rPr>
              <a:t>2</a:t>
            </a:r>
            <a:r>
              <a:rPr lang="en-US" sz="1200" b="1" dirty="0">
                <a:latin typeface="Calibri"/>
                <a:ea typeface="Calibri"/>
                <a:cs typeface="Calibri"/>
                <a:sym typeface="Calibri"/>
              </a:rPr>
              <a:t> emissions) tracks closely with the pink line (CO</a:t>
            </a:r>
            <a:r>
              <a:rPr lang="en-US" sz="1200" b="1" baseline="-25000" dirty="0">
                <a:latin typeface="Calibri"/>
                <a:ea typeface="Calibri"/>
                <a:cs typeface="Calibri"/>
                <a:sym typeface="Calibri"/>
              </a:rPr>
              <a:t>2</a:t>
            </a:r>
            <a:r>
              <a:rPr lang="en-US" sz="1200" b="1" dirty="0">
                <a:latin typeface="Calibri"/>
                <a:ea typeface="Calibri"/>
                <a:cs typeface="Calibri"/>
                <a:sym typeface="Calibri"/>
              </a:rPr>
              <a:t> in the atmosphere)</a:t>
            </a: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5</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39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when it comes to new CO2 emissions, they go to:</a:t>
            </a:r>
          </a:p>
          <a:p>
            <a:endParaRPr lang="en-US" dirty="0"/>
          </a:p>
          <a:p>
            <a:r>
              <a:rPr lang="en-IE" dirty="0"/>
              <a:t>Half of the CO2 created by humans is going into the atmosphere. The other half goes into the ocean and is absorbed by plants and ecosystems</a:t>
            </a:r>
            <a:r>
              <a:rPr lang="en-IE" dirty="0">
                <a:highlight>
                  <a:srgbClr val="FFFF00"/>
                </a:highlight>
              </a:rPr>
              <a:t>.</a:t>
            </a:r>
          </a:p>
          <a:p>
            <a:endParaRPr lang="en-IE" dirty="0"/>
          </a:p>
          <a:p>
            <a:r>
              <a:rPr lang="en-IE" dirty="0"/>
              <a:t>This rapid change is creating problems:</a:t>
            </a:r>
          </a:p>
          <a:p>
            <a:pPr>
              <a:buFont typeface="Arial" panose="020B0604020202020204" pitchFamily="34" charset="0"/>
              <a:buChar char="•"/>
            </a:pPr>
            <a:r>
              <a:rPr lang="en-IE" dirty="0"/>
              <a:t>The extra CO2 in the atmosphere leads to more heat being trapped. If our atmosphere is acting like a blanket, it is as if this blanket was getting thicker. This change is happening rapidly and has impacts on everything and everywhere on Earth.</a:t>
            </a:r>
          </a:p>
          <a:p>
            <a:pPr>
              <a:buFont typeface="Arial" panose="020B0604020202020204" pitchFamily="34" charset="0"/>
              <a:buChar char="•"/>
            </a:pPr>
            <a:r>
              <a:rPr lang="en-IE" dirty="0"/>
              <a:t>The extra CO2 in the ocean leads to ocean acidification, which has negative impacts on corals and shells for example.</a:t>
            </a:r>
          </a:p>
          <a:p>
            <a:endParaRPr lang="en-IE" dirty="0"/>
          </a:p>
          <a:p>
            <a:r>
              <a:rPr lang="en-IE" dirty="0"/>
              <a:t>This is the reason why countries all around the world, like Ireland, have set targets to reduce the amount of CO2 released every year and sequester carbon through natural processes.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6</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423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most CO2 emitted was from the conversion of lands by humans for agriculture: deforestation, then draining of wetlands and peatlands… These ecosystems went from absorbing and storing CO2 to emitting it as they were degraded.</a:t>
            </a:r>
          </a:p>
          <a:p>
            <a:endParaRPr lang="en-US" dirty="0"/>
          </a:p>
          <a:p>
            <a:r>
              <a:rPr lang="en-US" dirty="0"/>
              <a:t>This net source of CO2 has persisted with fossil fuel burning becoming the main source of human-made emissions. Think of:</a:t>
            </a:r>
          </a:p>
          <a:p>
            <a:pPr marL="228600" lvl="0" indent="-228600" algn="l" rtl="0">
              <a:lnSpc>
                <a:spcPct val="150000"/>
              </a:lnSpc>
              <a:spcBef>
                <a:spcPts val="0"/>
              </a:spcBef>
              <a:spcAft>
                <a:spcPts val="0"/>
              </a:spcAft>
              <a:buClr>
                <a:schemeClr val="dk1"/>
              </a:buClr>
              <a:buSzPct val="100000"/>
              <a:buChar char="•"/>
            </a:pPr>
            <a:endParaRPr lang="en-US" sz="1200" b="0" dirty="0">
              <a:latin typeface="Verdana"/>
              <a:ea typeface="Verdana"/>
              <a:cs typeface="Verdana"/>
              <a:sym typeface="Verdana"/>
            </a:endParaRPr>
          </a:p>
          <a:p>
            <a:pPr marL="228600" lvl="0" indent="-228600" algn="l" rtl="0">
              <a:lnSpc>
                <a:spcPct val="150000"/>
              </a:lnSpc>
              <a:spcBef>
                <a:spcPts val="0"/>
              </a:spcBef>
              <a:spcAft>
                <a:spcPts val="0"/>
              </a:spcAft>
              <a:buClr>
                <a:schemeClr val="dk1"/>
              </a:buClr>
              <a:buSzPct val="100000"/>
              <a:buChar char="•"/>
            </a:pPr>
            <a:r>
              <a:rPr lang="en-US" sz="1200" b="0" dirty="0">
                <a:latin typeface="Verdana"/>
                <a:ea typeface="Verdana"/>
                <a:cs typeface="Verdana"/>
                <a:sym typeface="Verdana"/>
              </a:rPr>
              <a:t>Transport (going around, travelling)</a:t>
            </a:r>
            <a:endParaRPr lang="en-US" b="0" dirty="0"/>
          </a:p>
          <a:p>
            <a:pPr marL="228600" lvl="0" indent="-228600" algn="l" rtl="0">
              <a:lnSpc>
                <a:spcPct val="150000"/>
              </a:lnSpc>
              <a:spcBef>
                <a:spcPts val="1000"/>
              </a:spcBef>
              <a:spcAft>
                <a:spcPts val="0"/>
              </a:spcAft>
              <a:buClr>
                <a:schemeClr val="dk1"/>
              </a:buClr>
              <a:buSzPct val="100000"/>
              <a:buChar char="•"/>
            </a:pPr>
            <a:r>
              <a:rPr lang="en-US" sz="1200" b="0" dirty="0">
                <a:latin typeface="Verdana"/>
                <a:ea typeface="Verdana"/>
                <a:cs typeface="Verdana"/>
                <a:sym typeface="Verdana"/>
              </a:rPr>
              <a:t>Energy consumption (electricity, heat)</a:t>
            </a:r>
            <a:endParaRPr lang="en-US" b="0" dirty="0"/>
          </a:p>
          <a:p>
            <a:pPr marL="228600" lvl="0" indent="-228600" algn="l" rtl="0">
              <a:lnSpc>
                <a:spcPct val="150000"/>
              </a:lnSpc>
              <a:spcBef>
                <a:spcPts val="1000"/>
              </a:spcBef>
              <a:spcAft>
                <a:spcPts val="0"/>
              </a:spcAft>
              <a:buClr>
                <a:schemeClr val="dk1"/>
              </a:buClr>
              <a:buSzPct val="100000"/>
              <a:buChar char="•"/>
            </a:pPr>
            <a:r>
              <a:rPr lang="en-US" sz="1200" b="0" dirty="0">
                <a:latin typeface="Verdana"/>
                <a:ea typeface="Verdana"/>
                <a:cs typeface="Verdana"/>
                <a:sym typeface="Verdana"/>
              </a:rPr>
              <a:t>Construction</a:t>
            </a:r>
          </a:p>
          <a:p>
            <a:pPr marL="228600" lvl="0" indent="-228600" algn="l" rtl="0">
              <a:lnSpc>
                <a:spcPct val="150000"/>
              </a:lnSpc>
              <a:spcBef>
                <a:spcPts val="1000"/>
              </a:spcBef>
              <a:spcAft>
                <a:spcPts val="0"/>
              </a:spcAft>
              <a:buClr>
                <a:schemeClr val="dk1"/>
              </a:buClr>
              <a:buSzPct val="100000"/>
              <a:buChar char="•"/>
            </a:pPr>
            <a:r>
              <a:rPr lang="en-US" sz="1200" b="0" dirty="0">
                <a:latin typeface="Verdana"/>
                <a:ea typeface="Verdana"/>
                <a:cs typeface="Verdana"/>
                <a:sym typeface="Verdana"/>
              </a:rPr>
              <a:t>Production of goods (computers, schoolbags, </a:t>
            </a:r>
            <a:r>
              <a:rPr lang="en-US" b="0" dirty="0">
                <a:latin typeface="Verdana"/>
                <a:ea typeface="Verdana"/>
                <a:cs typeface="Verdana"/>
                <a:sym typeface="Verdana"/>
              </a:rPr>
              <a:t>clothes, </a:t>
            </a:r>
            <a:r>
              <a:rPr lang="en-US" sz="1200" b="0" dirty="0">
                <a:latin typeface="Verdana"/>
                <a:ea typeface="Verdana"/>
                <a:cs typeface="Verdana"/>
                <a:sym typeface="Verdana"/>
              </a:rPr>
              <a:t>etc.)</a:t>
            </a:r>
            <a:endParaRPr lang="en-US" b="0" dirty="0"/>
          </a:p>
          <a:p>
            <a:pPr marL="228600" lvl="0" indent="-228600" algn="l" rtl="0">
              <a:lnSpc>
                <a:spcPct val="150000"/>
              </a:lnSpc>
              <a:spcBef>
                <a:spcPts val="1000"/>
              </a:spcBef>
              <a:spcAft>
                <a:spcPts val="0"/>
              </a:spcAft>
              <a:buClr>
                <a:schemeClr val="dk1"/>
              </a:buClr>
              <a:buSzPct val="100000"/>
              <a:buChar char="•"/>
            </a:pPr>
            <a:r>
              <a:rPr lang="en-US" sz="1200" b="0" dirty="0">
                <a:latin typeface="Verdana"/>
                <a:ea typeface="Verdana"/>
                <a:cs typeface="Verdana"/>
                <a:sym typeface="Verdana"/>
              </a:rPr>
              <a:t>Food</a:t>
            </a:r>
            <a:endParaRPr lang="en-US" b="0" dirty="0"/>
          </a:p>
          <a:p>
            <a:pPr marL="228600" lvl="0" indent="-228600" algn="l" rtl="0">
              <a:lnSpc>
                <a:spcPct val="150000"/>
              </a:lnSpc>
              <a:spcBef>
                <a:spcPts val="1000"/>
              </a:spcBef>
              <a:spcAft>
                <a:spcPts val="0"/>
              </a:spcAft>
              <a:buClr>
                <a:schemeClr val="dk1"/>
              </a:buClr>
              <a:buSzPct val="100000"/>
              <a:buChar char="•"/>
            </a:pPr>
            <a:r>
              <a:rPr lang="en-US" sz="1200" b="0" dirty="0">
                <a:latin typeface="Verdana"/>
                <a:ea typeface="Verdana"/>
                <a:cs typeface="Verdana"/>
                <a:sym typeface="Verdana"/>
              </a:rPr>
              <a:t>And more!</a:t>
            </a:r>
          </a:p>
          <a:p>
            <a:pPr marL="0" lvl="0" indent="0" algn="l" rtl="0">
              <a:lnSpc>
                <a:spcPct val="150000"/>
              </a:lnSpc>
              <a:spcBef>
                <a:spcPts val="1000"/>
              </a:spcBef>
              <a:spcAft>
                <a:spcPts val="0"/>
              </a:spcAft>
              <a:buClr>
                <a:schemeClr val="dk1"/>
              </a:buClr>
              <a:buSzPct val="100000"/>
              <a:buNone/>
            </a:pPr>
            <a:r>
              <a:rPr lang="en-US" b="1" dirty="0">
                <a:highlight>
                  <a:srgbClr val="FFFF00"/>
                </a:highlight>
                <a:latin typeface="Verdana"/>
                <a:ea typeface="Verdana"/>
                <a:cs typeface="Verdana"/>
                <a:sym typeface="Verdana"/>
              </a:rPr>
              <a:t>If fossil fuels are used in the process!</a:t>
            </a:r>
            <a:endParaRPr lang="en-US" sz="1200" b="1" dirty="0">
              <a:highlight>
                <a:srgbClr val="FFFF00"/>
              </a:highlight>
              <a:latin typeface="Verdana"/>
              <a:ea typeface="Verdana"/>
              <a:cs typeface="Verdana"/>
              <a:sym typeface="Verdana"/>
            </a:endParaRPr>
          </a:p>
          <a:p>
            <a:endParaRPr lang="en-IE" dirty="0"/>
          </a:p>
          <a:p>
            <a:r>
              <a:rPr lang="en-IE" dirty="0"/>
              <a:t>Follow-up: we need to become more efficient/sustainable in the way we move around, feel warm at home, build houses, etc. </a:t>
            </a:r>
            <a:r>
              <a:rPr lang="en-IE" b="1" dirty="0"/>
              <a:t>Is there a way we could do those things and create less CO2? </a:t>
            </a:r>
            <a:r>
              <a:rPr lang="en-IE" dirty="0"/>
              <a:t>We can do this by switching to renewable energy (for example, creating electricity with solar panels and wind turbines), producing/consuming less and producing more efficiently (when possible).</a:t>
            </a:r>
          </a:p>
          <a:p>
            <a:endParaRPr lang="en-IE" dirty="0"/>
          </a:p>
          <a:p>
            <a:r>
              <a:rPr lang="en-IE" dirty="0"/>
              <a:t>The good news is that this is happening all over the world. We need to make sure that this is happening fast enough!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7</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05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complementary way is asking nature for help! Many ecosystems are very good at absorbing CO2 from the air and keeping it for a long time. And CO2 is good for them.</a:t>
            </a:r>
          </a:p>
          <a:p>
            <a:endParaRPr lang="en-IE" dirty="0"/>
          </a:p>
          <a:p>
            <a:r>
              <a:rPr lang="en-IE" dirty="0"/>
              <a:t>Such ecosystems include wetlands, peatlands, woodlands, sea grass, etc. They are our allies, so let’s make sure we respect them as much as we can.</a:t>
            </a:r>
          </a:p>
          <a:p>
            <a:endParaRPr lang="en-IE" dirty="0"/>
          </a:p>
          <a:p>
            <a:r>
              <a:rPr lang="en-IE" dirty="0"/>
              <a:t>It is therefore a good idea to: </a:t>
            </a:r>
            <a:r>
              <a:rPr lang="en-IE" b="1" dirty="0"/>
              <a:t>1) protect the ecosystems we have, 2) restore the ones that are not in good health, 3) create ecosystems where there are none. 4) Manage land and soils in agriculture in the most sustainable way.</a:t>
            </a:r>
          </a:p>
          <a:p>
            <a:endParaRPr lang="en-IE" dirty="0"/>
          </a:p>
        </p:txBody>
      </p:sp>
      <p:sp>
        <p:nvSpPr>
          <p:cNvPr id="4" name="Slide Number Placeholder 3"/>
          <p:cNvSpPr>
            <a:spLocks noGrp="1"/>
          </p:cNvSpPr>
          <p:nvPr>
            <p:ph type="sldNum" sz="quarter" idx="5"/>
          </p:nvPr>
        </p:nvSpPr>
        <p:spPr/>
        <p:txBody>
          <a:bodyPr/>
          <a:lstStyle/>
          <a:p>
            <a:fld id="{4761921A-1FD2-4152-A8C8-6860A2237665}" type="slidenum">
              <a:rPr lang="en-IE" smtClean="0"/>
              <a:t>8</a:t>
            </a:fld>
            <a:endParaRPr lang="en-IE"/>
          </a:p>
        </p:txBody>
      </p:sp>
    </p:spTree>
    <p:extLst>
      <p:ext uri="{BB962C8B-B14F-4D97-AF65-F5344CB8AC3E}">
        <p14:creationId xmlns:p14="http://schemas.microsoft.com/office/powerpoint/2010/main" val="310916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One way that works very well is asking nature for help! Many ecosystems are very good at absorbing CO2 from the air and keeping it for a long time. And CO2 is good for them.</a:t>
            </a:r>
          </a:p>
          <a:p>
            <a:endParaRPr lang="en-IE" dirty="0"/>
          </a:p>
          <a:p>
            <a:r>
              <a:rPr lang="en-IE" dirty="0"/>
              <a:t>Such ecosystems include wetlands, peatlands, woodlands, sea grass, etc. They are our allies, so let’s make sure we respect them as much as we can.</a:t>
            </a:r>
          </a:p>
          <a:p>
            <a:endParaRPr lang="en-IE" dirty="0"/>
          </a:p>
          <a:p>
            <a:r>
              <a:rPr lang="en-IE" dirty="0"/>
              <a:t>It is therefore a good idea to: </a:t>
            </a:r>
            <a:r>
              <a:rPr lang="en-IE" b="1" dirty="0"/>
              <a:t>1) protect the ecosystems we have, 2) restore the ones that are not in good health, 3) create ecosystems where there are none. 4) Manage land and soils in agriculture in the most sustainable way.</a:t>
            </a:r>
          </a:p>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9</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71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6"/>
        <p:cNvGrpSpPr/>
        <p:nvPr/>
      </p:nvGrpSpPr>
      <p:grpSpPr>
        <a:xfrm>
          <a:off x="0" y="0"/>
          <a:ext cx="0" cy="0"/>
          <a:chOff x="0" y="0"/>
          <a:chExt cx="0" cy="0"/>
        </a:xfrm>
      </p:grpSpPr>
      <p:sp>
        <p:nvSpPr>
          <p:cNvPr id="17" name="Google Shape;17;p32"/>
          <p:cNvSpPr/>
          <p:nvPr/>
        </p:nvSpPr>
        <p:spPr>
          <a:xfrm>
            <a:off x="7443266" y="1841812"/>
            <a:ext cx="4748735" cy="5016187"/>
          </a:xfrm>
          <a:custGeom>
            <a:avLst/>
            <a:gdLst/>
            <a:ahLst/>
            <a:cxnLst/>
            <a:rect l="l" t="t" r="r" b="b"/>
            <a:pathLst>
              <a:path w="4748735" h="5016187" extrusionOk="0">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 name="Google Shape;18;p32"/>
          <p:cNvSpPr/>
          <p:nvPr/>
        </p:nvSpPr>
        <p:spPr>
          <a:xfrm rot="5400000">
            <a:off x="6993339" y="2334664"/>
            <a:ext cx="2225673" cy="7007393"/>
          </a:xfrm>
          <a:custGeom>
            <a:avLst/>
            <a:gdLst/>
            <a:ahLst/>
            <a:cxnLst/>
            <a:rect l="l" t="t" r="r" b="b"/>
            <a:pathLst>
              <a:path w="1678579" h="5460561" extrusionOk="0">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19" name="Google Shape;19;p32"/>
          <p:cNvSpPr/>
          <p:nvPr/>
        </p:nvSpPr>
        <p:spPr>
          <a:xfrm>
            <a:off x="1" y="0"/>
            <a:ext cx="5880649" cy="6075137"/>
          </a:xfrm>
          <a:custGeom>
            <a:avLst/>
            <a:gdLst/>
            <a:ahLst/>
            <a:cxnLst/>
            <a:rect l="l" t="t" r="r" b="b"/>
            <a:pathLst>
              <a:path w="5880649" h="6075137" extrusionOk="0">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0" name="Google Shape;20;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2"/>
          <p:cNvSpPr/>
          <p:nvPr/>
        </p:nvSpPr>
        <p:spPr>
          <a:xfrm>
            <a:off x="1" y="-1"/>
            <a:ext cx="5137691" cy="3723310"/>
          </a:xfrm>
          <a:custGeom>
            <a:avLst/>
            <a:gdLst/>
            <a:ahLst/>
            <a:cxnLst/>
            <a:rect l="l" t="t" r="r" b="b"/>
            <a:pathLst>
              <a:path w="5137691" h="3723310" extrusionOk="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dk1">
              <a:alpha val="16862"/>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6"/>
        </a:solidFill>
        <a:effectLst/>
      </p:bgPr>
    </p:bg>
    <p:spTree>
      <p:nvGrpSpPr>
        <p:cNvPr id="1" name="Shape 156"/>
        <p:cNvGrpSpPr/>
        <p:nvPr/>
      </p:nvGrpSpPr>
      <p:grpSpPr>
        <a:xfrm>
          <a:off x="0" y="0"/>
          <a:ext cx="0" cy="0"/>
          <a:chOff x="0" y="0"/>
          <a:chExt cx="0" cy="0"/>
        </a:xfrm>
      </p:grpSpPr>
      <p:sp>
        <p:nvSpPr>
          <p:cNvPr id="157" name="Google Shape;157;p45"/>
          <p:cNvSpPr/>
          <p:nvPr/>
        </p:nvSpPr>
        <p:spPr>
          <a:xfrm>
            <a:off x="737754" y="1496371"/>
            <a:ext cx="11454247" cy="5361629"/>
          </a:xfrm>
          <a:custGeom>
            <a:avLst/>
            <a:gdLst/>
            <a:ahLst/>
            <a:cxnLst/>
            <a:rect l="l" t="t" r="r" b="b"/>
            <a:pathLst>
              <a:path w="11454247" h="5361629" extrusionOk="0">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rgbClr val="454F58">
              <a:alpha val="4274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58" name="Google Shape;158;p45"/>
          <p:cNvSpPr/>
          <p:nvPr/>
        </p:nvSpPr>
        <p:spPr>
          <a:xfrm>
            <a:off x="0" y="0"/>
            <a:ext cx="8254792" cy="6858000"/>
          </a:xfrm>
          <a:custGeom>
            <a:avLst/>
            <a:gdLst/>
            <a:ahLst/>
            <a:cxnLst/>
            <a:rect l="l" t="t" r="r" b="b"/>
            <a:pathLst>
              <a:path w="8254792" h="6858000" extrusionOk="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dk2">
              <a:alpha val="6274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59" name="Google Shape;159;p45"/>
          <p:cNvSpPr txBox="1">
            <a:spLocks noGrp="1"/>
          </p:cNvSpPr>
          <p:nvPr>
            <p:ph type="body" idx="1"/>
          </p:nvPr>
        </p:nvSpPr>
        <p:spPr>
          <a:xfrm>
            <a:off x="576072" y="2350008"/>
            <a:ext cx="6464808" cy="10972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5"/>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5"/>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5"/>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accent1"/>
                </a:solidFill>
                <a:latin typeface="Gill Sans"/>
                <a:ea typeface="Gill Sans"/>
                <a:cs typeface="Gill Sans"/>
                <a:sym typeface="Gill Sans"/>
              </a:defRPr>
            </a:lvl1pPr>
            <a:lvl2pPr marL="0" lvl="1" indent="0" algn="r">
              <a:spcBef>
                <a:spcPts val="0"/>
              </a:spcBef>
              <a:buNone/>
              <a:defRPr sz="1400">
                <a:solidFill>
                  <a:schemeClr val="accent1"/>
                </a:solidFill>
                <a:latin typeface="Gill Sans"/>
                <a:ea typeface="Gill Sans"/>
                <a:cs typeface="Gill Sans"/>
                <a:sym typeface="Gill Sans"/>
              </a:defRPr>
            </a:lvl2pPr>
            <a:lvl3pPr marL="0" lvl="2" indent="0" algn="r">
              <a:spcBef>
                <a:spcPts val="0"/>
              </a:spcBef>
              <a:buNone/>
              <a:defRPr sz="1400">
                <a:solidFill>
                  <a:schemeClr val="accent1"/>
                </a:solidFill>
                <a:latin typeface="Gill Sans"/>
                <a:ea typeface="Gill Sans"/>
                <a:cs typeface="Gill Sans"/>
                <a:sym typeface="Gill Sans"/>
              </a:defRPr>
            </a:lvl3pPr>
            <a:lvl4pPr marL="0" lvl="3" indent="0" algn="r">
              <a:spcBef>
                <a:spcPts val="0"/>
              </a:spcBef>
              <a:buNone/>
              <a:defRPr sz="1400">
                <a:solidFill>
                  <a:schemeClr val="accent1"/>
                </a:solidFill>
                <a:latin typeface="Gill Sans"/>
                <a:ea typeface="Gill Sans"/>
                <a:cs typeface="Gill Sans"/>
                <a:sym typeface="Gill Sans"/>
              </a:defRPr>
            </a:lvl4pPr>
            <a:lvl5pPr marL="0" lvl="4" indent="0" algn="r">
              <a:spcBef>
                <a:spcPts val="0"/>
              </a:spcBef>
              <a:buNone/>
              <a:defRPr sz="1400">
                <a:solidFill>
                  <a:schemeClr val="accent1"/>
                </a:solidFill>
                <a:latin typeface="Gill Sans"/>
                <a:ea typeface="Gill Sans"/>
                <a:cs typeface="Gill Sans"/>
                <a:sym typeface="Gill Sans"/>
              </a:defRPr>
            </a:lvl5pPr>
            <a:lvl6pPr marL="0" lvl="5" indent="0" algn="r">
              <a:spcBef>
                <a:spcPts val="0"/>
              </a:spcBef>
              <a:buNone/>
              <a:defRPr sz="1400">
                <a:solidFill>
                  <a:schemeClr val="accent1"/>
                </a:solidFill>
                <a:latin typeface="Gill Sans"/>
                <a:ea typeface="Gill Sans"/>
                <a:cs typeface="Gill Sans"/>
                <a:sym typeface="Gill Sans"/>
              </a:defRPr>
            </a:lvl6pPr>
            <a:lvl7pPr marL="0" lvl="6" indent="0" algn="r">
              <a:spcBef>
                <a:spcPts val="0"/>
              </a:spcBef>
              <a:buNone/>
              <a:defRPr sz="1400">
                <a:solidFill>
                  <a:schemeClr val="accent1"/>
                </a:solidFill>
                <a:latin typeface="Gill Sans"/>
                <a:ea typeface="Gill Sans"/>
                <a:cs typeface="Gill Sans"/>
                <a:sym typeface="Gill Sans"/>
              </a:defRPr>
            </a:lvl7pPr>
            <a:lvl8pPr marL="0" lvl="7" indent="0" algn="r">
              <a:spcBef>
                <a:spcPts val="0"/>
              </a:spcBef>
              <a:buNone/>
              <a:defRPr sz="1400">
                <a:solidFill>
                  <a:schemeClr val="accent1"/>
                </a:solidFill>
                <a:latin typeface="Gill Sans"/>
                <a:ea typeface="Gill Sans"/>
                <a:cs typeface="Gill Sans"/>
                <a:sym typeface="Gill Sans"/>
              </a:defRPr>
            </a:lvl8pPr>
            <a:lvl9pPr marL="0" lvl="8" indent="0" algn="r">
              <a:spcBef>
                <a:spcPts val="0"/>
              </a:spcBef>
              <a:buNone/>
              <a:defRPr sz="1400">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IE"/>
              <a:t>‹#›</a:t>
            </a:fld>
            <a:endParaRPr/>
          </a:p>
        </p:txBody>
      </p:sp>
      <p:sp>
        <p:nvSpPr>
          <p:cNvPr id="163" name="Google Shape;163;p45"/>
          <p:cNvSpPr/>
          <p:nvPr/>
        </p:nvSpPr>
        <p:spPr>
          <a:xfrm>
            <a:off x="8419454" y="0"/>
            <a:ext cx="3772547" cy="6858000"/>
          </a:xfrm>
          <a:custGeom>
            <a:avLst/>
            <a:gdLst/>
            <a:ahLst/>
            <a:cxnLst/>
            <a:rect l="l" t="t" r="r" b="b"/>
            <a:pathLst>
              <a:path w="3772547" h="6858000" extrusionOk="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09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64" name="Google Shape;164;p45"/>
          <p:cNvSpPr txBox="1">
            <a:spLocks noGrp="1"/>
          </p:cNvSpPr>
          <p:nvPr>
            <p:ph type="body" idx="2"/>
          </p:nvPr>
        </p:nvSpPr>
        <p:spPr>
          <a:xfrm>
            <a:off x="576072" y="1911096"/>
            <a:ext cx="6464808" cy="4023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5" name="Google Shape;165;p45"/>
          <p:cNvSpPr txBox="1">
            <a:spLocks noGrp="1"/>
          </p:cNvSpPr>
          <p:nvPr>
            <p:ph type="body" idx="3"/>
          </p:nvPr>
        </p:nvSpPr>
        <p:spPr>
          <a:xfrm>
            <a:off x="576072" y="3557016"/>
            <a:ext cx="6464808" cy="4023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45"/>
          <p:cNvSpPr txBox="1">
            <a:spLocks noGrp="1"/>
          </p:cNvSpPr>
          <p:nvPr>
            <p:ph type="body" idx="4"/>
          </p:nvPr>
        </p:nvSpPr>
        <p:spPr>
          <a:xfrm>
            <a:off x="576072" y="3995928"/>
            <a:ext cx="6464808" cy="109728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45"/>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4800"/>
              <a:buFont typeface="Arial"/>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8" name="Google Shape;168;p45"/>
          <p:cNvCxnSpPr/>
          <p:nvPr/>
        </p:nvCxnSpPr>
        <p:spPr>
          <a:xfrm>
            <a:off x="0" y="6324600"/>
            <a:ext cx="12192000" cy="0"/>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ree Column">
  <p:cSld name="Three Column">
    <p:bg>
      <p:bgPr>
        <a:solidFill>
          <a:schemeClr val="lt2"/>
        </a:solidFill>
        <a:effectLst/>
      </p:bgPr>
    </p:bg>
    <p:spTree>
      <p:nvGrpSpPr>
        <p:cNvPr id="1" name="Shape 169"/>
        <p:cNvGrpSpPr/>
        <p:nvPr/>
      </p:nvGrpSpPr>
      <p:grpSpPr>
        <a:xfrm>
          <a:off x="0" y="0"/>
          <a:ext cx="0" cy="0"/>
          <a:chOff x="0" y="0"/>
          <a:chExt cx="0" cy="0"/>
        </a:xfrm>
      </p:grpSpPr>
      <p:sp>
        <p:nvSpPr>
          <p:cNvPr id="170" name="Google Shape;170;p46"/>
          <p:cNvSpPr/>
          <p:nvPr/>
        </p:nvSpPr>
        <p:spPr>
          <a:xfrm>
            <a:off x="621728" y="4724605"/>
            <a:ext cx="8993194" cy="2133395"/>
          </a:xfrm>
          <a:custGeom>
            <a:avLst/>
            <a:gdLst/>
            <a:ahLst/>
            <a:cxnLst/>
            <a:rect l="l" t="t" r="r" b="b"/>
            <a:pathLst>
              <a:path w="8993194" h="2133395" extrusionOk="0">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dk2">
              <a:alpha val="7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71" name="Google Shape;171;p46"/>
          <p:cNvSpPr/>
          <p:nvPr/>
        </p:nvSpPr>
        <p:spPr>
          <a:xfrm>
            <a:off x="0" y="-1"/>
            <a:ext cx="12192000" cy="6858000"/>
          </a:xfrm>
          <a:custGeom>
            <a:avLst/>
            <a:gdLst/>
            <a:ahLst/>
            <a:cxnLst/>
            <a:rect l="l" t="t" r="r" b="b"/>
            <a:pathLst>
              <a:path w="12192000" h="6858000" extrusionOk="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19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72" name="Google Shape;172;p46"/>
          <p:cNvSpPr txBox="1">
            <a:spLocks noGrp="1"/>
          </p:cNvSpPr>
          <p:nvPr>
            <p:ph type="body" idx="1"/>
          </p:nvPr>
        </p:nvSpPr>
        <p:spPr>
          <a:xfrm>
            <a:off x="576072" y="1911096"/>
            <a:ext cx="3529584" cy="4023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3" name="Google Shape;173;p46"/>
          <p:cNvSpPr txBox="1">
            <a:spLocks noGrp="1"/>
          </p:cNvSpPr>
          <p:nvPr>
            <p:ph type="body" idx="2"/>
          </p:nvPr>
        </p:nvSpPr>
        <p:spPr>
          <a:xfrm>
            <a:off x="576072" y="2505075"/>
            <a:ext cx="294436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6"/>
          <p:cNvSpPr txBox="1">
            <a:spLocks noGrp="1"/>
          </p:cNvSpPr>
          <p:nvPr>
            <p:ph type="body" idx="3"/>
          </p:nvPr>
        </p:nvSpPr>
        <p:spPr>
          <a:xfrm>
            <a:off x="4782312" y="1911096"/>
            <a:ext cx="3529584" cy="4023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46"/>
          <p:cNvSpPr txBox="1">
            <a:spLocks noGrp="1"/>
          </p:cNvSpPr>
          <p:nvPr>
            <p:ph type="body" idx="4"/>
          </p:nvPr>
        </p:nvSpPr>
        <p:spPr>
          <a:xfrm>
            <a:off x="4782312" y="2505075"/>
            <a:ext cx="294436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46"/>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6"/>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6"/>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solidFill>
                  <a:schemeClr val="accent1"/>
                </a:solidFill>
                <a:latin typeface="Gill Sans"/>
                <a:ea typeface="Gill Sans"/>
                <a:cs typeface="Gill Sans"/>
                <a:sym typeface="Gill Sans"/>
              </a:defRPr>
            </a:lvl1pPr>
            <a:lvl2pPr marL="0" lvl="1" indent="0" algn="r">
              <a:spcBef>
                <a:spcPts val="0"/>
              </a:spcBef>
              <a:buNone/>
              <a:defRPr sz="1400">
                <a:solidFill>
                  <a:schemeClr val="accent1"/>
                </a:solidFill>
                <a:latin typeface="Gill Sans"/>
                <a:ea typeface="Gill Sans"/>
                <a:cs typeface="Gill Sans"/>
                <a:sym typeface="Gill Sans"/>
              </a:defRPr>
            </a:lvl2pPr>
            <a:lvl3pPr marL="0" lvl="2" indent="0" algn="r">
              <a:spcBef>
                <a:spcPts val="0"/>
              </a:spcBef>
              <a:buNone/>
              <a:defRPr sz="1400">
                <a:solidFill>
                  <a:schemeClr val="accent1"/>
                </a:solidFill>
                <a:latin typeface="Gill Sans"/>
                <a:ea typeface="Gill Sans"/>
                <a:cs typeface="Gill Sans"/>
                <a:sym typeface="Gill Sans"/>
              </a:defRPr>
            </a:lvl3pPr>
            <a:lvl4pPr marL="0" lvl="3" indent="0" algn="r">
              <a:spcBef>
                <a:spcPts val="0"/>
              </a:spcBef>
              <a:buNone/>
              <a:defRPr sz="1400">
                <a:solidFill>
                  <a:schemeClr val="accent1"/>
                </a:solidFill>
                <a:latin typeface="Gill Sans"/>
                <a:ea typeface="Gill Sans"/>
                <a:cs typeface="Gill Sans"/>
                <a:sym typeface="Gill Sans"/>
              </a:defRPr>
            </a:lvl4pPr>
            <a:lvl5pPr marL="0" lvl="4" indent="0" algn="r">
              <a:spcBef>
                <a:spcPts val="0"/>
              </a:spcBef>
              <a:buNone/>
              <a:defRPr sz="1400">
                <a:solidFill>
                  <a:schemeClr val="accent1"/>
                </a:solidFill>
                <a:latin typeface="Gill Sans"/>
                <a:ea typeface="Gill Sans"/>
                <a:cs typeface="Gill Sans"/>
                <a:sym typeface="Gill Sans"/>
              </a:defRPr>
            </a:lvl5pPr>
            <a:lvl6pPr marL="0" lvl="5" indent="0" algn="r">
              <a:spcBef>
                <a:spcPts val="0"/>
              </a:spcBef>
              <a:buNone/>
              <a:defRPr sz="1400">
                <a:solidFill>
                  <a:schemeClr val="accent1"/>
                </a:solidFill>
                <a:latin typeface="Gill Sans"/>
                <a:ea typeface="Gill Sans"/>
                <a:cs typeface="Gill Sans"/>
                <a:sym typeface="Gill Sans"/>
              </a:defRPr>
            </a:lvl6pPr>
            <a:lvl7pPr marL="0" lvl="6" indent="0" algn="r">
              <a:spcBef>
                <a:spcPts val="0"/>
              </a:spcBef>
              <a:buNone/>
              <a:defRPr sz="1400">
                <a:solidFill>
                  <a:schemeClr val="accent1"/>
                </a:solidFill>
                <a:latin typeface="Gill Sans"/>
                <a:ea typeface="Gill Sans"/>
                <a:cs typeface="Gill Sans"/>
                <a:sym typeface="Gill Sans"/>
              </a:defRPr>
            </a:lvl7pPr>
            <a:lvl8pPr marL="0" lvl="7" indent="0" algn="r">
              <a:spcBef>
                <a:spcPts val="0"/>
              </a:spcBef>
              <a:buNone/>
              <a:defRPr sz="1400">
                <a:solidFill>
                  <a:schemeClr val="accent1"/>
                </a:solidFill>
                <a:latin typeface="Gill Sans"/>
                <a:ea typeface="Gill Sans"/>
                <a:cs typeface="Gill Sans"/>
                <a:sym typeface="Gill Sans"/>
              </a:defRPr>
            </a:lvl8pPr>
            <a:lvl9pPr marL="0" lvl="8" indent="0" algn="r">
              <a:spcBef>
                <a:spcPts val="0"/>
              </a:spcBef>
              <a:buNone/>
              <a:defRPr sz="1400">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IE"/>
              <a:t>‹#›</a:t>
            </a:fld>
            <a:endParaRPr/>
          </a:p>
        </p:txBody>
      </p:sp>
      <p:sp>
        <p:nvSpPr>
          <p:cNvPr id="179" name="Google Shape;179;p46"/>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4800"/>
              <a:buFont typeface="Arial"/>
              <a:buNone/>
              <a:defRPr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46"/>
          <p:cNvSpPr txBox="1">
            <a:spLocks noGrp="1"/>
          </p:cNvSpPr>
          <p:nvPr>
            <p:ph type="body" idx="5"/>
          </p:nvPr>
        </p:nvSpPr>
        <p:spPr>
          <a:xfrm>
            <a:off x="8860536" y="1911096"/>
            <a:ext cx="2944368" cy="40233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2000"/>
              <a:buNone/>
              <a:defRPr sz="2000" b="0" cap="none">
                <a:solidFill>
                  <a:schemeClr val="accent1"/>
                </a:solidFill>
                <a:latin typeface="Gill Sans"/>
                <a:ea typeface="Gill Sans"/>
                <a:cs typeface="Gill Sans"/>
                <a:sym typeface="Gill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46"/>
          <p:cNvSpPr txBox="1">
            <a:spLocks noGrp="1"/>
          </p:cNvSpPr>
          <p:nvPr>
            <p:ph type="body" idx="6"/>
          </p:nvPr>
        </p:nvSpPr>
        <p:spPr>
          <a:xfrm>
            <a:off x="8860536" y="2492438"/>
            <a:ext cx="294436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1"/>
              </a:buClr>
              <a:buSzPts val="1800"/>
              <a:buFont typeface="Courier New"/>
              <a:buChar char="o"/>
              <a:defRPr sz="1800">
                <a:solidFill>
                  <a:schemeClr val="accent1"/>
                </a:solidFill>
              </a:defRPr>
            </a:lvl1pPr>
            <a:lvl2pPr marL="914400" lvl="1" indent="-330200" algn="l">
              <a:lnSpc>
                <a:spcPct val="100000"/>
              </a:lnSpc>
              <a:spcBef>
                <a:spcPts val="0"/>
              </a:spcBef>
              <a:spcAft>
                <a:spcPts val="0"/>
              </a:spcAft>
              <a:buClr>
                <a:schemeClr val="accent1"/>
              </a:buClr>
              <a:buSzPts val="1600"/>
              <a:buChar char="•"/>
              <a:defRPr sz="1600">
                <a:solidFill>
                  <a:schemeClr val="accent1"/>
                </a:solidFill>
              </a:defRPr>
            </a:lvl2pPr>
            <a:lvl3pPr marL="1371600" lvl="2" indent="-317500" algn="l">
              <a:lnSpc>
                <a:spcPct val="100000"/>
              </a:lnSpc>
              <a:spcBef>
                <a:spcPts val="0"/>
              </a:spcBef>
              <a:spcAft>
                <a:spcPts val="0"/>
              </a:spcAft>
              <a:buClr>
                <a:schemeClr val="accent1"/>
              </a:buClr>
              <a:buSzPts val="1400"/>
              <a:buChar char="•"/>
              <a:defRPr sz="1400">
                <a:solidFill>
                  <a:schemeClr val="accent1"/>
                </a:solidFill>
              </a:defRPr>
            </a:lvl3pPr>
            <a:lvl4pPr marL="1828800" lvl="3" indent="-304800" algn="l">
              <a:lnSpc>
                <a:spcPct val="100000"/>
              </a:lnSpc>
              <a:spcBef>
                <a:spcPts val="0"/>
              </a:spcBef>
              <a:spcAft>
                <a:spcPts val="0"/>
              </a:spcAft>
              <a:buClr>
                <a:schemeClr val="accent1"/>
              </a:buClr>
              <a:buSzPts val="1200"/>
              <a:buChar char="•"/>
              <a:defRPr sz="1200">
                <a:solidFill>
                  <a:schemeClr val="accent1"/>
                </a:solidFill>
              </a:defRPr>
            </a:lvl4pPr>
            <a:lvl5pPr marL="2286000" lvl="4" indent="-304800" algn="l">
              <a:lnSpc>
                <a:spcPct val="100000"/>
              </a:lnSpc>
              <a:spcBef>
                <a:spcPts val="0"/>
              </a:spcBef>
              <a:spcAft>
                <a:spcPts val="0"/>
              </a:spcAft>
              <a:buClr>
                <a:schemeClr val="accent1"/>
              </a:buClr>
              <a:buSzPts val="1200"/>
              <a:buChar char="•"/>
              <a:defRPr sz="12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 name="Google Shape;182;p46"/>
          <p:cNvCxnSpPr/>
          <p:nvPr/>
        </p:nvCxnSpPr>
        <p:spPr>
          <a:xfrm>
            <a:off x="0" y="6324600"/>
            <a:ext cx="12192000" cy="0"/>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alt">
  <p:cSld name="Picture with Caption alt">
    <p:bg>
      <p:bgPr>
        <a:solidFill>
          <a:schemeClr val="lt2"/>
        </a:solidFill>
        <a:effectLst/>
      </p:bgPr>
    </p:bg>
    <p:spTree>
      <p:nvGrpSpPr>
        <p:cNvPr id="1" name="Shape 183"/>
        <p:cNvGrpSpPr/>
        <p:nvPr/>
      </p:nvGrpSpPr>
      <p:grpSpPr>
        <a:xfrm>
          <a:off x="0" y="0"/>
          <a:ext cx="0" cy="0"/>
          <a:chOff x="0" y="0"/>
          <a:chExt cx="0" cy="0"/>
        </a:xfrm>
      </p:grpSpPr>
      <p:sp>
        <p:nvSpPr>
          <p:cNvPr id="184" name="Google Shape;184;p47"/>
          <p:cNvSpPr/>
          <p:nvPr/>
        </p:nvSpPr>
        <p:spPr>
          <a:xfrm>
            <a:off x="6323595" y="0"/>
            <a:ext cx="5868404" cy="6164034"/>
          </a:xfrm>
          <a:custGeom>
            <a:avLst/>
            <a:gdLst/>
            <a:ahLst/>
            <a:cxnLst/>
            <a:rect l="l" t="t" r="r" b="b"/>
            <a:pathLst>
              <a:path w="5868404" h="6164034" extrusionOk="0">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5882"/>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85" name="Google Shape;185;p47"/>
          <p:cNvSpPr txBox="1">
            <a:spLocks noGrp="1"/>
          </p:cNvSpPr>
          <p:nvPr>
            <p:ph type="body" idx="1"/>
          </p:nvPr>
        </p:nvSpPr>
        <p:spPr>
          <a:xfrm>
            <a:off x="576072" y="1947671"/>
            <a:ext cx="4572000" cy="4070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6" name="Google Shape;186;p47"/>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7"/>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7"/>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89" name="Google Shape;189;p47"/>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47"/>
          <p:cNvSpPr/>
          <p:nvPr/>
        </p:nvSpPr>
        <p:spPr>
          <a:xfrm>
            <a:off x="5964144" y="640336"/>
            <a:ext cx="6243203" cy="5137129"/>
          </a:xfrm>
          <a:custGeom>
            <a:avLst/>
            <a:gdLst/>
            <a:ahLst/>
            <a:cxnLst/>
            <a:rect l="l" t="t" r="r" b="b"/>
            <a:pathLst>
              <a:path w="6243203" h="5137129" extrusionOk="0">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91" name="Google Shape;191;p47"/>
          <p:cNvSpPr>
            <a:spLocks noGrp="1"/>
          </p:cNvSpPr>
          <p:nvPr>
            <p:ph type="pic" idx="2"/>
          </p:nvPr>
        </p:nvSpPr>
        <p:spPr>
          <a:xfrm>
            <a:off x="6646264" y="0"/>
            <a:ext cx="5545736" cy="6063092"/>
          </a:xfrm>
          <a:prstGeom prst="rect">
            <a:avLst/>
          </a:prstGeom>
          <a:solidFill>
            <a:srgbClr val="D1D8B7"/>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2"/>
        <p:cNvGrpSpPr/>
        <p:nvPr/>
      </p:nvGrpSpPr>
      <p:grpSpPr>
        <a:xfrm>
          <a:off x="0" y="0"/>
          <a:ext cx="0" cy="0"/>
          <a:chOff x="0" y="0"/>
          <a:chExt cx="0" cy="0"/>
        </a:xfrm>
      </p:grpSpPr>
      <p:sp>
        <p:nvSpPr>
          <p:cNvPr id="193" name="Google Shape;193;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8"/>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8"/>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8"/>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98" name="Google Shape;198;p48"/>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99" name="Google Shape;199;p48"/>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0" name="Google Shape;200;p48"/>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1"/>
        <p:cNvGrpSpPr/>
        <p:nvPr/>
      </p:nvGrpSpPr>
      <p:grpSpPr>
        <a:xfrm>
          <a:off x="0" y="0"/>
          <a:ext cx="0" cy="0"/>
          <a:chOff x="0" y="0"/>
          <a:chExt cx="0" cy="0"/>
        </a:xfrm>
      </p:grpSpPr>
      <p:sp>
        <p:nvSpPr>
          <p:cNvPr id="202" name="Google Shape;202;p49"/>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3" name="Google Shape;203;p49"/>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p49"/>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9"/>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9"/>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207" name="Google Shape;207;p49"/>
          <p:cNvSpPr txBox="1">
            <a:spLocks noGrp="1"/>
          </p:cNvSpPr>
          <p:nvPr>
            <p:ph type="title"/>
          </p:nvPr>
        </p:nvSpPr>
        <p:spPr>
          <a:xfrm>
            <a:off x="576071" y="704088"/>
            <a:ext cx="914400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7"/>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6" name="Google Shape;56;p37"/>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57" name="Google Shape;5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37"/>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7"/>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3539571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2A6E-2F73-1D4C-3200-E1964DCD6EE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065E2FF-C767-1AD0-BCD0-8901C88E35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E0C9B1B-F588-5A5A-E302-266666754296}"/>
              </a:ext>
            </a:extLst>
          </p:cNvPr>
          <p:cNvSpPr>
            <a:spLocks noGrp="1"/>
          </p:cNvSpPr>
          <p:nvPr>
            <p:ph type="dt" sz="half" idx="10"/>
          </p:nvPr>
        </p:nvSpPr>
        <p:spPr/>
        <p:txBody>
          <a:bodyPr/>
          <a:lstStyle/>
          <a:p>
            <a:fld id="{7B1E09A1-FDF7-444D-BD11-A53D79F97E54}" type="datetimeFigureOut">
              <a:rPr lang="en-IE" smtClean="0"/>
              <a:t>09/06/2023</a:t>
            </a:fld>
            <a:endParaRPr lang="en-IE"/>
          </a:p>
        </p:txBody>
      </p:sp>
      <p:sp>
        <p:nvSpPr>
          <p:cNvPr id="5" name="Footer Placeholder 4">
            <a:extLst>
              <a:ext uri="{FF2B5EF4-FFF2-40B4-BE49-F238E27FC236}">
                <a16:creationId xmlns:a16="http://schemas.microsoft.com/office/drawing/2014/main" id="{FB862A9A-4BAF-6B72-876F-8B6874958AF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57D7F6-D698-B715-4ED5-BE98756288C2}"/>
              </a:ext>
            </a:extLst>
          </p:cNvPr>
          <p:cNvSpPr>
            <a:spLocks noGrp="1"/>
          </p:cNvSpPr>
          <p:nvPr>
            <p:ph type="sldNum" sz="quarter" idx="12"/>
          </p:nvPr>
        </p:nvSpPr>
        <p:spPr/>
        <p:txBody>
          <a:bodyPr/>
          <a:lstStyle/>
          <a:p>
            <a:fld id="{EFE5A6FB-DF8A-496A-8464-2B990EA4283C}" type="slidenum">
              <a:rPr lang="en-IE" smtClean="0"/>
              <a:t>‹#›</a:t>
            </a:fld>
            <a:endParaRPr lang="en-IE"/>
          </a:p>
        </p:txBody>
      </p:sp>
    </p:spTree>
    <p:extLst>
      <p:ext uri="{BB962C8B-B14F-4D97-AF65-F5344CB8AC3E}">
        <p14:creationId xmlns:p14="http://schemas.microsoft.com/office/powerpoint/2010/main" val="220892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alt2">
  <p:cSld name="Title and Content alt2">
    <p:spTree>
      <p:nvGrpSpPr>
        <p:cNvPr id="1" name="Shape 37"/>
        <p:cNvGrpSpPr/>
        <p:nvPr/>
      </p:nvGrpSpPr>
      <p:grpSpPr>
        <a:xfrm>
          <a:off x="0" y="0"/>
          <a:ext cx="0" cy="0"/>
          <a:chOff x="0" y="0"/>
          <a:chExt cx="0" cy="0"/>
        </a:xfrm>
      </p:grpSpPr>
      <p:sp>
        <p:nvSpPr>
          <p:cNvPr id="38" name="Google Shape;38;p35"/>
          <p:cNvSpPr/>
          <p:nvPr/>
        </p:nvSpPr>
        <p:spPr>
          <a:xfrm>
            <a:off x="0" y="0"/>
            <a:ext cx="4303817" cy="6100294"/>
          </a:xfrm>
          <a:custGeom>
            <a:avLst/>
            <a:gdLst/>
            <a:ahLst/>
            <a:cxnLst/>
            <a:rect l="l" t="t" r="r" b="b"/>
            <a:pathLst>
              <a:path w="4303817" h="6100294" extrusionOk="0">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4705"/>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39" name="Google Shape;39;p35"/>
          <p:cNvSpPr/>
          <p:nvPr/>
        </p:nvSpPr>
        <p:spPr>
          <a:xfrm>
            <a:off x="1" y="1"/>
            <a:ext cx="3097831" cy="2532431"/>
          </a:xfrm>
          <a:custGeom>
            <a:avLst/>
            <a:gdLst/>
            <a:ahLst/>
            <a:cxnLst/>
            <a:rect l="l" t="t" r="r" b="b"/>
            <a:pathLst>
              <a:path w="3097831" h="2532431" extrusionOk="0">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0" name="Google Shape;40;p35"/>
          <p:cNvSpPr/>
          <p:nvPr/>
        </p:nvSpPr>
        <p:spPr>
          <a:xfrm>
            <a:off x="9164166" y="2461367"/>
            <a:ext cx="3027835" cy="4339045"/>
          </a:xfrm>
          <a:custGeom>
            <a:avLst/>
            <a:gdLst/>
            <a:ahLst/>
            <a:cxnLst/>
            <a:rect l="l" t="t" r="r" b="b"/>
            <a:pathLst>
              <a:path w="3027835" h="4339045" extrusionOk="0">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dk2">
              <a:alpha val="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1" name="Google Shape;41;p35"/>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44" name="Google Shape;44;p35"/>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5"/>
          <p:cNvSpPr txBox="1">
            <a:spLocks noGrp="1"/>
          </p:cNvSpPr>
          <p:nvPr>
            <p:ph type="body" idx="1"/>
          </p:nvPr>
        </p:nvSpPr>
        <p:spPr>
          <a:xfrm>
            <a:off x="576072" y="1901952"/>
            <a:ext cx="10515600"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
        <p:cNvGrpSpPr/>
        <p:nvPr/>
      </p:nvGrpSpPr>
      <p:grpSpPr>
        <a:xfrm>
          <a:off x="0" y="0"/>
          <a:ext cx="0" cy="0"/>
          <a:chOff x="0" y="0"/>
          <a:chExt cx="0" cy="0"/>
        </a:xfrm>
      </p:grpSpPr>
      <p:sp>
        <p:nvSpPr>
          <p:cNvPr id="47" name="Google Shape;47;p36"/>
          <p:cNvSpPr/>
          <p:nvPr/>
        </p:nvSpPr>
        <p:spPr>
          <a:xfrm>
            <a:off x="8645826" y="0"/>
            <a:ext cx="3546175" cy="4669896"/>
          </a:xfrm>
          <a:custGeom>
            <a:avLst/>
            <a:gdLst/>
            <a:ahLst/>
            <a:cxnLst/>
            <a:rect l="l" t="t" r="r" b="b"/>
            <a:pathLst>
              <a:path w="3546175" h="4669896" extrusionOk="0">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rgbClr val="CE9A91">
              <a:alpha val="2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8" name="Google Shape;48;p36"/>
          <p:cNvSpPr/>
          <p:nvPr/>
        </p:nvSpPr>
        <p:spPr>
          <a:xfrm>
            <a:off x="9843584" y="1681979"/>
            <a:ext cx="2357774" cy="5185045"/>
          </a:xfrm>
          <a:custGeom>
            <a:avLst/>
            <a:gdLst/>
            <a:ahLst/>
            <a:cxnLst/>
            <a:rect l="l" t="t" r="r" b="b"/>
            <a:pathLst>
              <a:path w="2304475" h="5150921" extrusionOk="0">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cmpd="sng">
            <a:solidFill>
              <a:schemeClr val="accent1">
                <a:alpha val="49803"/>
              </a:schemeClr>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49" name="Google Shape;49;p36"/>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576072" y="1901952"/>
            <a:ext cx="9363456"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2"/>
        </a:solidFill>
        <a:effectLst/>
      </p:bgPr>
    </p:bg>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576071" y="704088"/>
            <a:ext cx="6502620" cy="6766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576072" y="1947671"/>
            <a:ext cx="4572000" cy="407072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6" name="Google Shape;66;p38" descr="Shape, circle&#10;&#10;Description automatically generated"/>
          <p:cNvPicPr preferRelativeResize="0"/>
          <p:nvPr/>
        </p:nvPicPr>
        <p:blipFill rotWithShape="1">
          <a:blip r:embed="rId2">
            <a:alphaModFix/>
          </a:blip>
          <a:srcRect r="30186" b="9728"/>
          <a:stretch/>
        </p:blipFill>
        <p:spPr>
          <a:xfrm>
            <a:off x="6768197" y="1316481"/>
            <a:ext cx="4727117" cy="4998132"/>
          </a:xfrm>
          <a:prstGeom prst="rect">
            <a:avLst/>
          </a:prstGeom>
          <a:noFill/>
          <a:ln>
            <a:noFill/>
          </a:ln>
        </p:spPr>
      </p:pic>
      <p:sp>
        <p:nvSpPr>
          <p:cNvPr id="67" name="Google Shape;67;p38"/>
          <p:cNvSpPr/>
          <p:nvPr/>
        </p:nvSpPr>
        <p:spPr>
          <a:xfrm>
            <a:off x="7078692" y="1"/>
            <a:ext cx="5113309" cy="6162929"/>
          </a:xfrm>
          <a:custGeom>
            <a:avLst/>
            <a:gdLst/>
            <a:ahLst/>
            <a:cxnLst/>
            <a:rect l="l" t="t" r="r" b="b"/>
            <a:pathLst>
              <a:path w="5113309" h="6162929" extrusionOk="0">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1764"/>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68" name="Google Shape;68;p38"/>
          <p:cNvSpPr>
            <a:spLocks noGrp="1"/>
          </p:cNvSpPr>
          <p:nvPr>
            <p:ph type="pic" idx="2"/>
          </p:nvPr>
        </p:nvSpPr>
        <p:spPr>
          <a:xfrm>
            <a:off x="7815470" y="0"/>
            <a:ext cx="4376530" cy="6018401"/>
          </a:xfrm>
          <a:prstGeom prst="rect">
            <a:avLst/>
          </a:prstGeom>
          <a:solidFill>
            <a:srgbClr val="BEA388"/>
          </a:solidFill>
          <a:ln>
            <a:noFill/>
          </a:ln>
        </p:spPr>
      </p:sp>
      <p:sp>
        <p:nvSpPr>
          <p:cNvPr id="69" name="Google Shape;69;p38"/>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6"/>
        </a:solidFill>
        <a:effectLst/>
      </p:bgPr>
    </p:bg>
    <p:spTree>
      <p:nvGrpSpPr>
        <p:cNvPr id="1" name="Shape 72"/>
        <p:cNvGrpSpPr/>
        <p:nvPr/>
      </p:nvGrpSpPr>
      <p:grpSpPr>
        <a:xfrm>
          <a:off x="0" y="0"/>
          <a:ext cx="0" cy="0"/>
          <a:chOff x="0" y="0"/>
          <a:chExt cx="0" cy="0"/>
        </a:xfrm>
      </p:grpSpPr>
      <p:sp>
        <p:nvSpPr>
          <p:cNvPr id="73" name="Google Shape;73;p39"/>
          <p:cNvSpPr/>
          <p:nvPr/>
        </p:nvSpPr>
        <p:spPr>
          <a:xfrm>
            <a:off x="1" y="1454554"/>
            <a:ext cx="7279953" cy="5403446"/>
          </a:xfrm>
          <a:custGeom>
            <a:avLst/>
            <a:gdLst/>
            <a:ahLst/>
            <a:cxnLst/>
            <a:rect l="l" t="t" r="r" b="b"/>
            <a:pathLst>
              <a:path w="7279953" h="5403446" extrusionOk="0">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rgbClr val="814439">
              <a:alpha val="57647"/>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4" name="Google Shape;74;p39"/>
          <p:cNvSpPr txBox="1">
            <a:spLocks noGrp="1"/>
          </p:cNvSpPr>
          <p:nvPr>
            <p:ph type="title"/>
          </p:nvPr>
        </p:nvSpPr>
        <p:spPr>
          <a:xfrm>
            <a:off x="2560320" y="3078480"/>
            <a:ext cx="4840641" cy="17735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6000"/>
              <a:buFont typeface="Arial"/>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txBox="1">
            <a:spLocks noGrp="1"/>
          </p:cNvSpPr>
          <p:nvPr>
            <p:ph type="body" idx="1"/>
          </p:nvPr>
        </p:nvSpPr>
        <p:spPr>
          <a:xfrm>
            <a:off x="2560320" y="4852035"/>
            <a:ext cx="4840641" cy="5514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a:solidFill>
                  <a:schemeClr val="accent1"/>
                </a:solidFill>
              </a:defRPr>
            </a:lvl1pPr>
            <a:lvl2pPr marL="914400" lvl="1" indent="-228600" algn="l">
              <a:lnSpc>
                <a:spcPct val="90000"/>
              </a:lnSpc>
              <a:spcBef>
                <a:spcPts val="500"/>
              </a:spcBef>
              <a:spcAft>
                <a:spcPts val="0"/>
              </a:spcAft>
              <a:buClr>
                <a:srgbClr val="97908D"/>
              </a:buClr>
              <a:buSzPts val="2000"/>
              <a:buNone/>
              <a:defRPr sz="2000">
                <a:solidFill>
                  <a:srgbClr val="97908D"/>
                </a:solidFill>
              </a:defRPr>
            </a:lvl2pPr>
            <a:lvl3pPr marL="1371600" lvl="2" indent="-228600" algn="l">
              <a:lnSpc>
                <a:spcPct val="90000"/>
              </a:lnSpc>
              <a:spcBef>
                <a:spcPts val="500"/>
              </a:spcBef>
              <a:spcAft>
                <a:spcPts val="0"/>
              </a:spcAft>
              <a:buClr>
                <a:srgbClr val="97908D"/>
              </a:buClr>
              <a:buSzPts val="1800"/>
              <a:buNone/>
              <a:defRPr sz="1800">
                <a:solidFill>
                  <a:srgbClr val="97908D"/>
                </a:solidFill>
              </a:defRPr>
            </a:lvl3pPr>
            <a:lvl4pPr marL="1828800" lvl="3" indent="-228600" algn="l">
              <a:lnSpc>
                <a:spcPct val="90000"/>
              </a:lnSpc>
              <a:spcBef>
                <a:spcPts val="500"/>
              </a:spcBef>
              <a:spcAft>
                <a:spcPts val="0"/>
              </a:spcAft>
              <a:buClr>
                <a:srgbClr val="97908D"/>
              </a:buClr>
              <a:buSzPts val="1600"/>
              <a:buNone/>
              <a:defRPr sz="1600">
                <a:solidFill>
                  <a:srgbClr val="97908D"/>
                </a:solidFill>
              </a:defRPr>
            </a:lvl4pPr>
            <a:lvl5pPr marL="2286000" lvl="4" indent="-228600" algn="l">
              <a:lnSpc>
                <a:spcPct val="90000"/>
              </a:lnSpc>
              <a:spcBef>
                <a:spcPts val="500"/>
              </a:spcBef>
              <a:spcAft>
                <a:spcPts val="0"/>
              </a:spcAft>
              <a:buClr>
                <a:srgbClr val="97908D"/>
              </a:buClr>
              <a:buSzPts val="1600"/>
              <a:buNone/>
              <a:defRPr sz="1600">
                <a:solidFill>
                  <a:srgbClr val="97908D"/>
                </a:solidFill>
              </a:defRPr>
            </a:lvl5pPr>
            <a:lvl6pPr marL="2743200" lvl="5" indent="-228600" algn="l">
              <a:lnSpc>
                <a:spcPct val="90000"/>
              </a:lnSpc>
              <a:spcBef>
                <a:spcPts val="500"/>
              </a:spcBef>
              <a:spcAft>
                <a:spcPts val="0"/>
              </a:spcAft>
              <a:buClr>
                <a:srgbClr val="97908D"/>
              </a:buClr>
              <a:buSzPts val="1600"/>
              <a:buNone/>
              <a:defRPr sz="1600">
                <a:solidFill>
                  <a:srgbClr val="97908D"/>
                </a:solidFill>
              </a:defRPr>
            </a:lvl6pPr>
            <a:lvl7pPr marL="3200400" lvl="6" indent="-228600" algn="l">
              <a:lnSpc>
                <a:spcPct val="90000"/>
              </a:lnSpc>
              <a:spcBef>
                <a:spcPts val="500"/>
              </a:spcBef>
              <a:spcAft>
                <a:spcPts val="0"/>
              </a:spcAft>
              <a:buClr>
                <a:srgbClr val="97908D"/>
              </a:buClr>
              <a:buSzPts val="1600"/>
              <a:buNone/>
              <a:defRPr sz="1600">
                <a:solidFill>
                  <a:srgbClr val="97908D"/>
                </a:solidFill>
              </a:defRPr>
            </a:lvl7pPr>
            <a:lvl8pPr marL="3657600" lvl="7" indent="-228600" algn="l">
              <a:lnSpc>
                <a:spcPct val="90000"/>
              </a:lnSpc>
              <a:spcBef>
                <a:spcPts val="500"/>
              </a:spcBef>
              <a:spcAft>
                <a:spcPts val="0"/>
              </a:spcAft>
              <a:buClr>
                <a:srgbClr val="97908D"/>
              </a:buClr>
              <a:buSzPts val="1600"/>
              <a:buNone/>
              <a:defRPr sz="1600">
                <a:solidFill>
                  <a:srgbClr val="97908D"/>
                </a:solidFill>
              </a:defRPr>
            </a:lvl8pPr>
            <a:lvl9pPr marL="4114800" lvl="8" indent="-228600" algn="l">
              <a:lnSpc>
                <a:spcPct val="90000"/>
              </a:lnSpc>
              <a:spcBef>
                <a:spcPts val="500"/>
              </a:spcBef>
              <a:spcAft>
                <a:spcPts val="0"/>
              </a:spcAft>
              <a:buClr>
                <a:srgbClr val="97908D"/>
              </a:buClr>
              <a:buSzPts val="1600"/>
              <a:buNone/>
              <a:defRPr sz="1600">
                <a:solidFill>
                  <a:srgbClr val="97908D"/>
                </a:solidFill>
              </a:defRPr>
            </a:lvl9pPr>
          </a:lstStyle>
          <a:p>
            <a:endParaRPr/>
          </a:p>
        </p:txBody>
      </p:sp>
      <p:sp>
        <p:nvSpPr>
          <p:cNvPr id="76" name="Google Shape;76;p39"/>
          <p:cNvSpPr/>
          <p:nvPr/>
        </p:nvSpPr>
        <p:spPr>
          <a:xfrm>
            <a:off x="1" y="1"/>
            <a:ext cx="5306847" cy="4114703"/>
          </a:xfrm>
          <a:custGeom>
            <a:avLst/>
            <a:gdLst/>
            <a:ahLst/>
            <a:cxnLst/>
            <a:rect l="l" t="t" r="r" b="b"/>
            <a:pathLst>
              <a:path w="5306847" h="4114703" extrusionOk="0">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dk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7" name="Google Shape;77;p39"/>
          <p:cNvSpPr/>
          <p:nvPr/>
        </p:nvSpPr>
        <p:spPr>
          <a:xfrm>
            <a:off x="5790280" y="0"/>
            <a:ext cx="6401718" cy="6857999"/>
          </a:xfrm>
          <a:custGeom>
            <a:avLst/>
            <a:gdLst/>
            <a:ahLst/>
            <a:cxnLst/>
            <a:rect l="l" t="t" r="r" b="b"/>
            <a:pathLst>
              <a:path w="6401718" h="6857999" extrusionOk="0">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8" name="Google Shape;78;p39"/>
          <p:cNvSpPr/>
          <p:nvPr/>
        </p:nvSpPr>
        <p:spPr>
          <a:xfrm>
            <a:off x="4749567" y="5750376"/>
            <a:ext cx="5273226" cy="1169180"/>
          </a:xfrm>
          <a:custGeom>
            <a:avLst/>
            <a:gdLst/>
            <a:ahLst/>
            <a:cxnLst/>
            <a:rect l="l" t="t" r="r" b="b"/>
            <a:pathLst>
              <a:path w="5273226" h="1169180" extrusionOk="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9" name="Google Shape;79;p39"/>
          <p:cNvSpPr/>
          <p:nvPr/>
        </p:nvSpPr>
        <p:spPr>
          <a:xfrm>
            <a:off x="8006849" y="3200881"/>
            <a:ext cx="4200862" cy="3685693"/>
          </a:xfrm>
          <a:custGeom>
            <a:avLst/>
            <a:gdLst/>
            <a:ahLst/>
            <a:cxnLst/>
            <a:rect l="l" t="t" r="r" b="b"/>
            <a:pathLst>
              <a:path w="4200862" h="3685693" extrusionOk="0">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a:off x="576072" y="1901952"/>
            <a:ext cx="9363456" cy="38770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86" name="Google Shape;86;p40"/>
          <p:cNvSpPr/>
          <p:nvPr/>
        </p:nvSpPr>
        <p:spPr>
          <a:xfrm>
            <a:off x="4600810" y="0"/>
            <a:ext cx="7591189" cy="6858000"/>
          </a:xfrm>
          <a:custGeom>
            <a:avLst/>
            <a:gdLst/>
            <a:ahLst/>
            <a:cxnLst/>
            <a:rect l="l" t="t" r="r" b="b"/>
            <a:pathLst>
              <a:path w="7591189" h="6858000" extrusionOk="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rgbClr val="C5C3AD">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87" name="Google Shape;87;p40"/>
          <p:cNvSpPr/>
          <p:nvPr/>
        </p:nvSpPr>
        <p:spPr>
          <a:xfrm>
            <a:off x="6134000" y="-30589"/>
            <a:ext cx="5047481" cy="6915258"/>
          </a:xfrm>
          <a:custGeom>
            <a:avLst/>
            <a:gdLst/>
            <a:ahLst/>
            <a:cxnLst/>
            <a:rect l="l" t="t" r="r" b="b"/>
            <a:pathLst>
              <a:path w="5047481" h="6915258" extrusionOk="0">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am x4">
  <p:cSld name="Team x4">
    <p:spTree>
      <p:nvGrpSpPr>
        <p:cNvPr id="1" name="Shape 99"/>
        <p:cNvGrpSpPr/>
        <p:nvPr/>
      </p:nvGrpSpPr>
      <p:grpSpPr>
        <a:xfrm>
          <a:off x="0" y="0"/>
          <a:ext cx="0" cy="0"/>
          <a:chOff x="0" y="0"/>
          <a:chExt cx="0" cy="0"/>
        </a:xfrm>
      </p:grpSpPr>
      <p:sp>
        <p:nvSpPr>
          <p:cNvPr id="100" name="Google Shape;100;p42"/>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2"/>
          <p:cNvSpPr/>
          <p:nvPr/>
        </p:nvSpPr>
        <p:spPr>
          <a:xfrm>
            <a:off x="0" y="1641237"/>
            <a:ext cx="12192000" cy="5216762"/>
          </a:xfrm>
          <a:custGeom>
            <a:avLst/>
            <a:gdLst/>
            <a:ahLst/>
            <a:cxnLst/>
            <a:rect l="l" t="t" r="r" b="b"/>
            <a:pathLst>
              <a:path w="12192000" h="5216762" extrusionOk="0">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02" name="Google Shape;102;p42"/>
          <p:cNvSpPr>
            <a:spLocks noGrp="1"/>
          </p:cNvSpPr>
          <p:nvPr>
            <p:ph type="pic" idx="2"/>
          </p:nvPr>
        </p:nvSpPr>
        <p:spPr>
          <a:xfrm>
            <a:off x="535984" y="1691640"/>
            <a:ext cx="2425322" cy="3343204"/>
          </a:xfrm>
          <a:prstGeom prst="rect">
            <a:avLst/>
          </a:prstGeom>
          <a:solidFill>
            <a:schemeClr val="accent4"/>
          </a:solidFill>
          <a:ln>
            <a:noFill/>
          </a:ln>
        </p:spPr>
      </p:sp>
      <p:sp>
        <p:nvSpPr>
          <p:cNvPr id="103" name="Google Shape;103;p42"/>
          <p:cNvSpPr>
            <a:spLocks noGrp="1"/>
          </p:cNvSpPr>
          <p:nvPr>
            <p:ph type="pic" idx="3"/>
          </p:nvPr>
        </p:nvSpPr>
        <p:spPr>
          <a:xfrm>
            <a:off x="3444123" y="1691640"/>
            <a:ext cx="2425322" cy="3343204"/>
          </a:xfrm>
          <a:prstGeom prst="rect">
            <a:avLst/>
          </a:prstGeom>
          <a:solidFill>
            <a:schemeClr val="accent4"/>
          </a:solidFill>
          <a:ln>
            <a:noFill/>
          </a:ln>
        </p:spPr>
      </p:sp>
      <p:sp>
        <p:nvSpPr>
          <p:cNvPr id="104" name="Google Shape;104;p42"/>
          <p:cNvSpPr>
            <a:spLocks noGrp="1"/>
          </p:cNvSpPr>
          <p:nvPr>
            <p:ph type="pic" idx="4"/>
          </p:nvPr>
        </p:nvSpPr>
        <p:spPr>
          <a:xfrm>
            <a:off x="6352262" y="1691640"/>
            <a:ext cx="2425322" cy="3343204"/>
          </a:xfrm>
          <a:prstGeom prst="rect">
            <a:avLst/>
          </a:prstGeom>
          <a:solidFill>
            <a:schemeClr val="accent4"/>
          </a:solidFill>
          <a:ln>
            <a:noFill/>
          </a:ln>
        </p:spPr>
      </p:sp>
      <p:sp>
        <p:nvSpPr>
          <p:cNvPr id="105" name="Google Shape;105;p42"/>
          <p:cNvSpPr>
            <a:spLocks noGrp="1"/>
          </p:cNvSpPr>
          <p:nvPr>
            <p:ph type="pic" idx="5"/>
          </p:nvPr>
        </p:nvSpPr>
        <p:spPr>
          <a:xfrm>
            <a:off x="9260401" y="1691640"/>
            <a:ext cx="2425322" cy="3343204"/>
          </a:xfrm>
          <a:prstGeom prst="rect">
            <a:avLst/>
          </a:prstGeom>
          <a:solidFill>
            <a:schemeClr val="accent4"/>
          </a:solidFill>
          <a:ln>
            <a:noFill/>
          </a:ln>
        </p:spPr>
      </p:sp>
      <p:sp>
        <p:nvSpPr>
          <p:cNvPr id="106" name="Google Shape;106;p42"/>
          <p:cNvSpPr txBox="1">
            <a:spLocks noGrp="1"/>
          </p:cNvSpPr>
          <p:nvPr>
            <p:ph type="body" idx="1"/>
          </p:nvPr>
        </p:nvSpPr>
        <p:spPr>
          <a:xfrm>
            <a:off x="677863"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2"/>
          <p:cNvSpPr txBox="1">
            <a:spLocks noGrp="1"/>
          </p:cNvSpPr>
          <p:nvPr>
            <p:ph type="body" idx="6"/>
          </p:nvPr>
        </p:nvSpPr>
        <p:spPr>
          <a:xfrm>
            <a:off x="3444123"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7"/>
          </p:nvPr>
        </p:nvSpPr>
        <p:spPr>
          <a:xfrm>
            <a:off x="6434931"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2"/>
          <p:cNvSpPr txBox="1">
            <a:spLocks noGrp="1"/>
          </p:cNvSpPr>
          <p:nvPr>
            <p:ph type="body" idx="8"/>
          </p:nvPr>
        </p:nvSpPr>
        <p:spPr>
          <a:xfrm>
            <a:off x="9260401" y="5175504"/>
            <a:ext cx="2423160" cy="365760"/>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800"/>
              <a:buNone/>
              <a:defRPr sz="18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2"/>
          <p:cNvSpPr txBox="1">
            <a:spLocks noGrp="1"/>
          </p:cNvSpPr>
          <p:nvPr>
            <p:ph type="body" idx="9"/>
          </p:nvPr>
        </p:nvSpPr>
        <p:spPr>
          <a:xfrm>
            <a:off x="677863"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2"/>
          <p:cNvSpPr txBox="1">
            <a:spLocks noGrp="1"/>
          </p:cNvSpPr>
          <p:nvPr>
            <p:ph type="body" idx="13"/>
          </p:nvPr>
        </p:nvSpPr>
        <p:spPr>
          <a:xfrm>
            <a:off x="3444123"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body" idx="14"/>
          </p:nvPr>
        </p:nvSpPr>
        <p:spPr>
          <a:xfrm>
            <a:off x="6434931"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2"/>
          <p:cNvSpPr txBox="1">
            <a:spLocks noGrp="1"/>
          </p:cNvSpPr>
          <p:nvPr>
            <p:ph type="body" idx="15"/>
          </p:nvPr>
        </p:nvSpPr>
        <p:spPr>
          <a:xfrm>
            <a:off x="9260401" y="5550408"/>
            <a:ext cx="2423160" cy="36576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800"/>
              <a:buNone/>
              <a:defRPr sz="18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2"/>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2"/>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2"/>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17" name="Google Shape;117;p42"/>
          <p:cNvSpPr/>
          <p:nvPr/>
        </p:nvSpPr>
        <p:spPr>
          <a:xfrm>
            <a:off x="5591140" y="1"/>
            <a:ext cx="5362677" cy="590065"/>
          </a:xfrm>
          <a:custGeom>
            <a:avLst/>
            <a:gdLst/>
            <a:ahLst/>
            <a:cxnLst/>
            <a:rect l="l" t="t" r="r" b="b"/>
            <a:pathLst>
              <a:path w="5362677" h="590065" extrusionOk="0">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rgbClr val="CE9A91">
              <a:alpha val="26666"/>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eam x8">
  <p:cSld name="Team x8">
    <p:spTree>
      <p:nvGrpSpPr>
        <p:cNvPr id="1" name="Shape 118"/>
        <p:cNvGrpSpPr/>
        <p:nvPr/>
      </p:nvGrpSpPr>
      <p:grpSpPr>
        <a:xfrm>
          <a:off x="0" y="0"/>
          <a:ext cx="0" cy="0"/>
          <a:chOff x="0" y="0"/>
          <a:chExt cx="0" cy="0"/>
        </a:xfrm>
      </p:grpSpPr>
      <p:sp>
        <p:nvSpPr>
          <p:cNvPr id="119" name="Google Shape;119;p43"/>
          <p:cNvSpPr/>
          <p:nvPr/>
        </p:nvSpPr>
        <p:spPr>
          <a:xfrm>
            <a:off x="6381060" y="-24130"/>
            <a:ext cx="5371060" cy="6899910"/>
          </a:xfrm>
          <a:custGeom>
            <a:avLst/>
            <a:gdLst/>
            <a:ahLst/>
            <a:cxnLst/>
            <a:rect l="l" t="t" r="r" b="b"/>
            <a:pathLst>
              <a:path w="5371060" h="6899910" extrusionOk="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0" name="Google Shape;120;p43"/>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3"/>
          <p:cNvSpPr>
            <a:spLocks noGrp="1"/>
          </p:cNvSpPr>
          <p:nvPr>
            <p:ph type="pic" idx="2"/>
          </p:nvPr>
        </p:nvSpPr>
        <p:spPr>
          <a:xfrm>
            <a:off x="1207008" y="1572768"/>
            <a:ext cx="1307592" cy="1810512"/>
          </a:xfrm>
          <a:prstGeom prst="rect">
            <a:avLst/>
          </a:prstGeom>
          <a:solidFill>
            <a:schemeClr val="accent4"/>
          </a:solidFill>
          <a:ln>
            <a:noFill/>
          </a:ln>
        </p:spPr>
      </p:sp>
      <p:sp>
        <p:nvSpPr>
          <p:cNvPr id="122" name="Google Shape;122;p43"/>
          <p:cNvSpPr>
            <a:spLocks noGrp="1"/>
          </p:cNvSpPr>
          <p:nvPr>
            <p:ph type="pic" idx="3"/>
          </p:nvPr>
        </p:nvSpPr>
        <p:spPr>
          <a:xfrm>
            <a:off x="3986784" y="1572768"/>
            <a:ext cx="1307592" cy="1810512"/>
          </a:xfrm>
          <a:prstGeom prst="rect">
            <a:avLst/>
          </a:prstGeom>
          <a:solidFill>
            <a:schemeClr val="accent4"/>
          </a:solidFill>
          <a:ln>
            <a:noFill/>
          </a:ln>
        </p:spPr>
      </p:sp>
      <p:sp>
        <p:nvSpPr>
          <p:cNvPr id="123" name="Google Shape;123;p43"/>
          <p:cNvSpPr>
            <a:spLocks noGrp="1"/>
          </p:cNvSpPr>
          <p:nvPr>
            <p:ph type="pic" idx="4"/>
          </p:nvPr>
        </p:nvSpPr>
        <p:spPr>
          <a:xfrm>
            <a:off x="6766560" y="1572768"/>
            <a:ext cx="1307592" cy="1810512"/>
          </a:xfrm>
          <a:prstGeom prst="rect">
            <a:avLst/>
          </a:prstGeom>
          <a:solidFill>
            <a:schemeClr val="accent4"/>
          </a:solidFill>
          <a:ln>
            <a:noFill/>
          </a:ln>
        </p:spPr>
      </p:sp>
      <p:sp>
        <p:nvSpPr>
          <p:cNvPr id="124" name="Google Shape;124;p43"/>
          <p:cNvSpPr>
            <a:spLocks noGrp="1"/>
          </p:cNvSpPr>
          <p:nvPr>
            <p:ph type="pic" idx="5"/>
          </p:nvPr>
        </p:nvSpPr>
        <p:spPr>
          <a:xfrm>
            <a:off x="9546336" y="1572768"/>
            <a:ext cx="1307592" cy="1810512"/>
          </a:xfrm>
          <a:prstGeom prst="rect">
            <a:avLst/>
          </a:prstGeom>
          <a:solidFill>
            <a:schemeClr val="accent4"/>
          </a:solidFill>
          <a:ln>
            <a:noFill/>
          </a:ln>
        </p:spPr>
      </p:sp>
      <p:sp>
        <p:nvSpPr>
          <p:cNvPr id="125" name="Google Shape;125;p43"/>
          <p:cNvSpPr txBox="1">
            <a:spLocks noGrp="1"/>
          </p:cNvSpPr>
          <p:nvPr>
            <p:ph type="body" idx="1"/>
          </p:nvPr>
        </p:nvSpPr>
        <p:spPr>
          <a:xfrm>
            <a:off x="633259"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3"/>
          <p:cNvSpPr txBox="1">
            <a:spLocks noGrp="1"/>
          </p:cNvSpPr>
          <p:nvPr>
            <p:ph type="body" idx="6"/>
          </p:nvPr>
        </p:nvSpPr>
        <p:spPr>
          <a:xfrm>
            <a:off x="3419764"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3"/>
          <p:cNvSpPr txBox="1">
            <a:spLocks noGrp="1"/>
          </p:cNvSpPr>
          <p:nvPr>
            <p:ph type="body" idx="7"/>
          </p:nvPr>
        </p:nvSpPr>
        <p:spPr>
          <a:xfrm>
            <a:off x="6206269"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3"/>
          <p:cNvSpPr txBox="1">
            <a:spLocks noGrp="1"/>
          </p:cNvSpPr>
          <p:nvPr>
            <p:ph type="body" idx="8"/>
          </p:nvPr>
        </p:nvSpPr>
        <p:spPr>
          <a:xfrm>
            <a:off x="8992774" y="3392424"/>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3"/>
          <p:cNvSpPr txBox="1">
            <a:spLocks noGrp="1"/>
          </p:cNvSpPr>
          <p:nvPr>
            <p:ph type="body" idx="9"/>
          </p:nvPr>
        </p:nvSpPr>
        <p:spPr>
          <a:xfrm>
            <a:off x="633259"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3"/>
          <p:cNvSpPr txBox="1">
            <a:spLocks noGrp="1"/>
          </p:cNvSpPr>
          <p:nvPr>
            <p:ph type="body" idx="13"/>
          </p:nvPr>
        </p:nvSpPr>
        <p:spPr>
          <a:xfrm>
            <a:off x="3419764"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3"/>
          <p:cNvSpPr txBox="1">
            <a:spLocks noGrp="1"/>
          </p:cNvSpPr>
          <p:nvPr>
            <p:ph type="body" idx="14"/>
          </p:nvPr>
        </p:nvSpPr>
        <p:spPr>
          <a:xfrm>
            <a:off x="6206269"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3"/>
          <p:cNvSpPr txBox="1">
            <a:spLocks noGrp="1"/>
          </p:cNvSpPr>
          <p:nvPr>
            <p:ph type="body" idx="15"/>
          </p:nvPr>
        </p:nvSpPr>
        <p:spPr>
          <a:xfrm>
            <a:off x="8992774" y="3584448"/>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3"/>
          <p:cNvSpPr>
            <a:spLocks noGrp="1"/>
          </p:cNvSpPr>
          <p:nvPr>
            <p:ph type="pic" idx="16"/>
          </p:nvPr>
        </p:nvSpPr>
        <p:spPr>
          <a:xfrm>
            <a:off x="1207008" y="4242816"/>
            <a:ext cx="1307592" cy="1810512"/>
          </a:xfrm>
          <a:prstGeom prst="rect">
            <a:avLst/>
          </a:prstGeom>
          <a:solidFill>
            <a:schemeClr val="accent4"/>
          </a:solidFill>
          <a:ln>
            <a:noFill/>
          </a:ln>
        </p:spPr>
      </p:sp>
      <p:sp>
        <p:nvSpPr>
          <p:cNvPr id="134" name="Google Shape;134;p43"/>
          <p:cNvSpPr>
            <a:spLocks noGrp="1"/>
          </p:cNvSpPr>
          <p:nvPr>
            <p:ph type="pic" idx="17"/>
          </p:nvPr>
        </p:nvSpPr>
        <p:spPr>
          <a:xfrm>
            <a:off x="3986784" y="4242816"/>
            <a:ext cx="1307592" cy="1810512"/>
          </a:xfrm>
          <a:prstGeom prst="rect">
            <a:avLst/>
          </a:prstGeom>
          <a:solidFill>
            <a:schemeClr val="accent4"/>
          </a:solidFill>
          <a:ln>
            <a:noFill/>
          </a:ln>
        </p:spPr>
      </p:sp>
      <p:sp>
        <p:nvSpPr>
          <p:cNvPr id="135" name="Google Shape;135;p43"/>
          <p:cNvSpPr>
            <a:spLocks noGrp="1"/>
          </p:cNvSpPr>
          <p:nvPr>
            <p:ph type="pic" idx="18"/>
          </p:nvPr>
        </p:nvSpPr>
        <p:spPr>
          <a:xfrm>
            <a:off x="6766560" y="4242816"/>
            <a:ext cx="1307592" cy="1810512"/>
          </a:xfrm>
          <a:prstGeom prst="rect">
            <a:avLst/>
          </a:prstGeom>
          <a:solidFill>
            <a:schemeClr val="accent4"/>
          </a:solidFill>
          <a:ln>
            <a:noFill/>
          </a:ln>
        </p:spPr>
      </p:sp>
      <p:sp>
        <p:nvSpPr>
          <p:cNvPr id="136" name="Google Shape;136;p43"/>
          <p:cNvSpPr>
            <a:spLocks noGrp="1"/>
          </p:cNvSpPr>
          <p:nvPr>
            <p:ph type="pic" idx="19"/>
          </p:nvPr>
        </p:nvSpPr>
        <p:spPr>
          <a:xfrm>
            <a:off x="9546336" y="4242816"/>
            <a:ext cx="1307592" cy="1810512"/>
          </a:xfrm>
          <a:prstGeom prst="rect">
            <a:avLst/>
          </a:prstGeom>
          <a:solidFill>
            <a:schemeClr val="accent4"/>
          </a:solidFill>
          <a:ln>
            <a:noFill/>
          </a:ln>
        </p:spPr>
      </p:sp>
      <p:sp>
        <p:nvSpPr>
          <p:cNvPr id="137" name="Google Shape;137;p43"/>
          <p:cNvSpPr txBox="1">
            <a:spLocks noGrp="1"/>
          </p:cNvSpPr>
          <p:nvPr>
            <p:ph type="body" idx="20"/>
          </p:nvPr>
        </p:nvSpPr>
        <p:spPr>
          <a:xfrm>
            <a:off x="633259"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3"/>
          <p:cNvSpPr txBox="1">
            <a:spLocks noGrp="1"/>
          </p:cNvSpPr>
          <p:nvPr>
            <p:ph type="body" idx="21"/>
          </p:nvPr>
        </p:nvSpPr>
        <p:spPr>
          <a:xfrm>
            <a:off x="3419764"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3"/>
          <p:cNvSpPr txBox="1">
            <a:spLocks noGrp="1"/>
          </p:cNvSpPr>
          <p:nvPr>
            <p:ph type="body" idx="22"/>
          </p:nvPr>
        </p:nvSpPr>
        <p:spPr>
          <a:xfrm>
            <a:off x="6206269"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3"/>
          <p:cNvSpPr txBox="1">
            <a:spLocks noGrp="1"/>
          </p:cNvSpPr>
          <p:nvPr>
            <p:ph type="body" idx="23"/>
          </p:nvPr>
        </p:nvSpPr>
        <p:spPr>
          <a:xfrm>
            <a:off x="8992774" y="6062472"/>
            <a:ext cx="2423160" cy="310896"/>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0"/>
              </a:spcBef>
              <a:spcAft>
                <a:spcPts val="0"/>
              </a:spcAft>
              <a:buClr>
                <a:schemeClr val="dk1"/>
              </a:buClr>
              <a:buSzPts val="1400"/>
              <a:buNone/>
              <a:defRPr sz="1400" cap="none">
                <a:latin typeface="Gill Sans"/>
                <a:ea typeface="Gill Sans"/>
                <a:cs typeface="Gill Sans"/>
                <a:sym typeface="Gill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3"/>
          <p:cNvSpPr txBox="1">
            <a:spLocks noGrp="1"/>
          </p:cNvSpPr>
          <p:nvPr>
            <p:ph type="body" idx="24"/>
          </p:nvPr>
        </p:nvSpPr>
        <p:spPr>
          <a:xfrm>
            <a:off x="633259"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3"/>
          <p:cNvSpPr txBox="1">
            <a:spLocks noGrp="1"/>
          </p:cNvSpPr>
          <p:nvPr>
            <p:ph type="body" idx="25"/>
          </p:nvPr>
        </p:nvSpPr>
        <p:spPr>
          <a:xfrm>
            <a:off x="3419764"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3"/>
          <p:cNvSpPr txBox="1">
            <a:spLocks noGrp="1"/>
          </p:cNvSpPr>
          <p:nvPr>
            <p:ph type="body" idx="26"/>
          </p:nvPr>
        </p:nvSpPr>
        <p:spPr>
          <a:xfrm>
            <a:off x="6206269"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3"/>
          <p:cNvSpPr txBox="1">
            <a:spLocks noGrp="1"/>
          </p:cNvSpPr>
          <p:nvPr>
            <p:ph type="body" idx="27"/>
          </p:nvPr>
        </p:nvSpPr>
        <p:spPr>
          <a:xfrm>
            <a:off x="8992774" y="6254496"/>
            <a:ext cx="2423160" cy="31089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400"/>
              <a:buNone/>
              <a:defRPr sz="1400" cap="none"/>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meline">
  <p:cSld name="Timeline">
    <p:spTree>
      <p:nvGrpSpPr>
        <p:cNvPr id="1" name="Shape 145"/>
        <p:cNvGrpSpPr/>
        <p:nvPr/>
      </p:nvGrpSpPr>
      <p:grpSpPr>
        <a:xfrm>
          <a:off x="0" y="0"/>
          <a:ext cx="0" cy="0"/>
          <a:chOff x="0" y="0"/>
          <a:chExt cx="0" cy="0"/>
        </a:xfrm>
      </p:grpSpPr>
      <p:sp>
        <p:nvSpPr>
          <p:cNvPr id="146" name="Google Shape;146;p44"/>
          <p:cNvSpPr/>
          <p:nvPr/>
        </p:nvSpPr>
        <p:spPr>
          <a:xfrm rot="8460000" flipH="1">
            <a:off x="7523198" y="2771729"/>
            <a:ext cx="2140237" cy="472905"/>
          </a:xfrm>
          <a:custGeom>
            <a:avLst/>
            <a:gdLst/>
            <a:ahLst/>
            <a:cxnLst/>
            <a:rect l="l" t="t" r="r" b="b"/>
            <a:pathLst>
              <a:path w="2140237" h="472905" extrusionOk="0">
                <a:moveTo>
                  <a:pt x="0" y="472905"/>
                </a:moveTo>
                <a:cubicBezTo>
                  <a:pt x="686401" y="145037"/>
                  <a:pt x="1400487" y="-7126"/>
                  <a:pt x="2140237" y="256"/>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7" name="Google Shape;147;p44"/>
          <p:cNvSpPr/>
          <p:nvPr/>
        </p:nvSpPr>
        <p:spPr>
          <a:xfrm rot="-1020000" flipH="1">
            <a:off x="3447610" y="4196051"/>
            <a:ext cx="2006301" cy="453702"/>
          </a:xfrm>
          <a:custGeom>
            <a:avLst/>
            <a:gdLst/>
            <a:ahLst/>
            <a:cxnLst/>
            <a:rect l="l" t="t" r="r" b="b"/>
            <a:pathLst>
              <a:path w="2006301" h="453702" extrusionOk="0">
                <a:moveTo>
                  <a:pt x="0" y="0"/>
                </a:moveTo>
                <a:cubicBezTo>
                  <a:pt x="722289" y="7252"/>
                  <a:pt x="1387140" y="169081"/>
                  <a:pt x="2006301" y="453702"/>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8" name="Google Shape;148;p44"/>
          <p:cNvSpPr/>
          <p:nvPr/>
        </p:nvSpPr>
        <p:spPr>
          <a:xfrm rot="10560000">
            <a:off x="2793467" y="1387752"/>
            <a:ext cx="6622719" cy="733164"/>
          </a:xfrm>
          <a:custGeom>
            <a:avLst/>
            <a:gdLst/>
            <a:ahLst/>
            <a:cxnLst/>
            <a:rect l="l" t="t" r="r" b="b"/>
            <a:pathLst>
              <a:path w="6622719" h="733164" extrusionOk="0">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9" name="Google Shape;149;p44"/>
          <p:cNvSpPr/>
          <p:nvPr/>
        </p:nvSpPr>
        <p:spPr>
          <a:xfrm rot="10500000" flipH="1">
            <a:off x="3174568" y="5351805"/>
            <a:ext cx="5263840" cy="686047"/>
          </a:xfrm>
          <a:custGeom>
            <a:avLst/>
            <a:gdLst/>
            <a:ahLst/>
            <a:cxnLst/>
            <a:rect l="l" t="t" r="r" b="b"/>
            <a:pathLst>
              <a:path w="5394376" h="703060" extrusionOk="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50" name="Google Shape;150;p44"/>
          <p:cNvSpPr txBox="1">
            <a:spLocks noGrp="1"/>
          </p:cNvSpPr>
          <p:nvPr>
            <p:ph type="body" idx="1"/>
          </p:nvPr>
        </p:nvSpPr>
        <p:spPr>
          <a:xfrm>
            <a:off x="8135812" y="493728"/>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4"/>
          <p:cNvSpPr txBox="1">
            <a:spLocks noGrp="1"/>
          </p:cNvSpPr>
          <p:nvPr>
            <p:ph type="body" idx="2"/>
          </p:nvPr>
        </p:nvSpPr>
        <p:spPr>
          <a:xfrm>
            <a:off x="740470" y="1647132"/>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4"/>
          <p:cNvSpPr txBox="1">
            <a:spLocks noGrp="1"/>
          </p:cNvSpPr>
          <p:nvPr>
            <p:ph type="body" idx="3"/>
          </p:nvPr>
        </p:nvSpPr>
        <p:spPr>
          <a:xfrm>
            <a:off x="4592321" y="2722253"/>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4"/>
          <p:cNvSpPr txBox="1">
            <a:spLocks noGrp="1"/>
          </p:cNvSpPr>
          <p:nvPr>
            <p:ph type="body" idx="4"/>
          </p:nvPr>
        </p:nvSpPr>
        <p:spPr>
          <a:xfrm>
            <a:off x="8224696" y="4198707"/>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4"/>
          <p:cNvSpPr txBox="1">
            <a:spLocks noGrp="1"/>
          </p:cNvSpPr>
          <p:nvPr>
            <p:ph type="body" idx="5"/>
          </p:nvPr>
        </p:nvSpPr>
        <p:spPr>
          <a:xfrm>
            <a:off x="630126" y="4301905"/>
            <a:ext cx="3551111" cy="2231330"/>
          </a:xfrm>
          <a:prstGeom prst="rect">
            <a:avLst/>
          </a:prstGeom>
          <a:solidFill>
            <a:srgbClr val="B8BFAF"/>
          </a:soli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dk1"/>
              </a:buClr>
              <a:buSzPts val="2000"/>
              <a:buNone/>
              <a:defRPr sz="2000" cap="none">
                <a:latin typeface="Gill Sans"/>
                <a:ea typeface="Gill Sans"/>
                <a:cs typeface="Gill Sans"/>
                <a:sym typeface="Gill Sans"/>
              </a:defRPr>
            </a:lvl1pPr>
            <a:lvl2pPr marL="914400" lvl="1" indent="-228600" algn="ctr">
              <a:lnSpc>
                <a:spcPct val="100000"/>
              </a:lnSpc>
              <a:spcBef>
                <a:spcPts val="0"/>
              </a:spcBef>
              <a:spcAft>
                <a:spcPts val="0"/>
              </a:spcAft>
              <a:buClr>
                <a:schemeClr val="dk1"/>
              </a:buClr>
              <a:buSzPts val="1800"/>
              <a:buNone/>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4"/>
          <p:cNvSpPr txBox="1">
            <a:spLocks noGrp="1"/>
          </p:cNvSpPr>
          <p:nvPr>
            <p:ph type="title"/>
          </p:nvPr>
        </p:nvSpPr>
        <p:spPr>
          <a:xfrm>
            <a:off x="576072" y="704088"/>
            <a:ext cx="10515600" cy="6766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ill Sans"/>
                <a:ea typeface="Gill Sans"/>
                <a:cs typeface="Gill Sans"/>
                <a:sym typeface="Gill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ill Sans"/>
                <a:ea typeface="Gill Sans"/>
                <a:cs typeface="Gill Sans"/>
                <a:sym typeface="Gill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31"/>
          <p:cNvSpPr txBox="1">
            <a:spLocks noGrp="1"/>
          </p:cNvSpPr>
          <p:nvPr>
            <p:ph type="dt" idx="10"/>
          </p:nvPr>
        </p:nvSpPr>
        <p:spPr>
          <a:xfrm>
            <a:off x="365760" y="6464808"/>
            <a:ext cx="987552" cy="31089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1"/>
          <p:cNvSpPr txBox="1">
            <a:spLocks noGrp="1"/>
          </p:cNvSpPr>
          <p:nvPr>
            <p:ph type="ftr" idx="11"/>
          </p:nvPr>
        </p:nvSpPr>
        <p:spPr>
          <a:xfrm>
            <a:off x="4379976" y="6464808"/>
            <a:ext cx="3438144" cy="31089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31"/>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1"/>
                </a:solidFill>
                <a:latin typeface="Gill Sans"/>
                <a:ea typeface="Gill Sans"/>
                <a:cs typeface="Gill Sans"/>
                <a:sym typeface="Gill Sans"/>
              </a:defRPr>
            </a:lvl1pPr>
            <a:lvl2pPr marL="0" marR="0" lvl="1" indent="0" algn="r" rtl="0">
              <a:spcBef>
                <a:spcPts val="0"/>
              </a:spcBef>
              <a:buNone/>
              <a:defRPr sz="1400" b="0" i="0" u="none" strike="noStrike" cap="none">
                <a:solidFill>
                  <a:schemeClr val="dk1"/>
                </a:solidFill>
                <a:latin typeface="Gill Sans"/>
                <a:ea typeface="Gill Sans"/>
                <a:cs typeface="Gill Sans"/>
                <a:sym typeface="Gill Sans"/>
              </a:defRPr>
            </a:lvl2pPr>
            <a:lvl3pPr marL="0" marR="0" lvl="2" indent="0" algn="r" rtl="0">
              <a:spcBef>
                <a:spcPts val="0"/>
              </a:spcBef>
              <a:buNone/>
              <a:defRPr sz="1400" b="0" i="0" u="none" strike="noStrike" cap="none">
                <a:solidFill>
                  <a:schemeClr val="dk1"/>
                </a:solidFill>
                <a:latin typeface="Gill Sans"/>
                <a:ea typeface="Gill Sans"/>
                <a:cs typeface="Gill Sans"/>
                <a:sym typeface="Gill Sans"/>
              </a:defRPr>
            </a:lvl3pPr>
            <a:lvl4pPr marL="0" marR="0" lvl="3" indent="0" algn="r" rtl="0">
              <a:spcBef>
                <a:spcPts val="0"/>
              </a:spcBef>
              <a:buNone/>
              <a:defRPr sz="1400" b="0" i="0" u="none" strike="noStrike" cap="none">
                <a:solidFill>
                  <a:schemeClr val="dk1"/>
                </a:solidFill>
                <a:latin typeface="Gill Sans"/>
                <a:ea typeface="Gill Sans"/>
                <a:cs typeface="Gill Sans"/>
                <a:sym typeface="Gill Sans"/>
              </a:defRPr>
            </a:lvl4pPr>
            <a:lvl5pPr marL="0" marR="0" lvl="4" indent="0" algn="r" rtl="0">
              <a:spcBef>
                <a:spcPts val="0"/>
              </a:spcBef>
              <a:buNone/>
              <a:defRPr sz="1400" b="0" i="0" u="none" strike="noStrike" cap="none">
                <a:solidFill>
                  <a:schemeClr val="dk1"/>
                </a:solidFill>
                <a:latin typeface="Gill Sans"/>
                <a:ea typeface="Gill Sans"/>
                <a:cs typeface="Gill Sans"/>
                <a:sym typeface="Gill Sans"/>
              </a:defRPr>
            </a:lvl5pPr>
            <a:lvl6pPr marL="0" marR="0" lvl="5" indent="0" algn="r" rtl="0">
              <a:spcBef>
                <a:spcPts val="0"/>
              </a:spcBef>
              <a:buNone/>
              <a:defRPr sz="1400" b="0" i="0" u="none" strike="noStrike" cap="none">
                <a:solidFill>
                  <a:schemeClr val="dk1"/>
                </a:solidFill>
                <a:latin typeface="Gill Sans"/>
                <a:ea typeface="Gill Sans"/>
                <a:cs typeface="Gill Sans"/>
                <a:sym typeface="Gill Sans"/>
              </a:defRPr>
            </a:lvl6pPr>
            <a:lvl7pPr marL="0" marR="0" lvl="6" indent="0" algn="r" rtl="0">
              <a:spcBef>
                <a:spcPts val="0"/>
              </a:spcBef>
              <a:buNone/>
              <a:defRPr sz="1400" b="0" i="0" u="none" strike="noStrike" cap="none">
                <a:solidFill>
                  <a:schemeClr val="dk1"/>
                </a:solidFill>
                <a:latin typeface="Gill Sans"/>
                <a:ea typeface="Gill Sans"/>
                <a:cs typeface="Gill Sans"/>
                <a:sym typeface="Gill Sans"/>
              </a:defRPr>
            </a:lvl7pPr>
            <a:lvl8pPr marL="0" marR="0" lvl="7" indent="0" algn="r" rtl="0">
              <a:spcBef>
                <a:spcPts val="0"/>
              </a:spcBef>
              <a:buNone/>
              <a:defRPr sz="1400" b="0" i="0" u="none" strike="noStrike" cap="none">
                <a:solidFill>
                  <a:schemeClr val="dk1"/>
                </a:solidFill>
                <a:latin typeface="Gill Sans"/>
                <a:ea typeface="Gill Sans"/>
                <a:cs typeface="Gill Sans"/>
                <a:sym typeface="Gill Sans"/>
              </a:defRPr>
            </a:lvl8pPr>
            <a:lvl9pPr marL="0" marR="0" lvl="8" indent="0" algn="r" rtl="0">
              <a:spcBef>
                <a:spcPts val="0"/>
              </a:spcBef>
              <a:buNone/>
              <a:defRPr sz="14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IE"/>
              <a:t>‹#›</a:t>
            </a:fld>
            <a:endParaRPr/>
          </a:p>
        </p:txBody>
      </p:sp>
      <p:cxnSp>
        <p:nvCxnSpPr>
          <p:cNvPr id="15" name="Google Shape;15;p31"/>
          <p:cNvCxnSpPr/>
          <p:nvPr/>
        </p:nvCxnSpPr>
        <p:spPr>
          <a:xfrm>
            <a:off x="0" y="6324600"/>
            <a:ext cx="12192000" cy="0"/>
          </a:xfrm>
          <a:prstGeom prst="straightConnector1">
            <a:avLst/>
          </a:prstGeom>
          <a:noFill/>
          <a:ln w="15875"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8" r:id="rId15"/>
    <p:sldLayoutId id="214748366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https://climate.nasa.gov/news/2364/a-breathing-planet-off-balance/#:~:text=Earth's%20oceans%20and%20land%20cover,warming%20and%20altering%20Earth's%20climat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18/10/relationships/comments" Target="../comments/modernComment_16D_EA65AA19.xml"/><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o Leitrim, River Shannon, View by Designpics">
            <a:extLst>
              <a:ext uri="{FF2B5EF4-FFF2-40B4-BE49-F238E27FC236}">
                <a16:creationId xmlns:a16="http://schemas.microsoft.com/office/drawing/2014/main" id="{C49237C5-31D2-C85A-A8D3-C64EAF112C6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24827" b="4881"/>
          <a:stretch/>
        </p:blipFill>
        <p:spPr bwMode="auto">
          <a:xfrm>
            <a:off x="-8" y="-4"/>
            <a:ext cx="12192000" cy="6855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7AD1B3-1054-97C9-8724-1748D5CA2C35}"/>
              </a:ext>
            </a:extLst>
          </p:cNvPr>
          <p:cNvSpPr>
            <a:spLocks noGrp="1"/>
          </p:cNvSpPr>
          <p:nvPr>
            <p:ph type="title"/>
          </p:nvPr>
        </p:nvSpPr>
        <p:spPr>
          <a:xfrm>
            <a:off x="4128368" y="4034132"/>
            <a:ext cx="4937937" cy="1363215"/>
          </a:xfrm>
        </p:spPr>
        <p:txBody>
          <a:bodyPr vert="horz" lIns="91440" tIns="45720" rIns="91440" bIns="45720" rtlCol="0" anchor="t">
            <a:normAutofit fontScale="90000"/>
          </a:bodyPr>
          <a:lstStyle/>
          <a:p>
            <a:r>
              <a:rPr lang="en-US" kern="1200" dirty="0">
                <a:solidFill>
                  <a:schemeClr val="tx1"/>
                </a:solidFill>
                <a:latin typeface="+mj-lt"/>
                <a:ea typeface="+mj-ea"/>
                <a:cs typeface="+mj-cs"/>
              </a:rPr>
              <a:t>Ireland’s rich ecosystems as solutions</a:t>
            </a:r>
          </a:p>
        </p:txBody>
      </p:sp>
      <p:pic>
        <p:nvPicPr>
          <p:cNvPr id="3074" name="Picture 2" descr="Lowland meadow and pasture">
            <a:extLst>
              <a:ext uri="{FF2B5EF4-FFF2-40B4-BE49-F238E27FC236}">
                <a16:creationId xmlns:a16="http://schemas.microsoft.com/office/drawing/2014/main" id="{72CFD5A7-5F1E-7CDC-49ED-55B72F404F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7" r="4" b="4"/>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8 Of The Best Outdoor Swimming Spots in Ireland — British &amp; Irish Walks">
            <a:extLst>
              <a:ext uri="{FF2B5EF4-FFF2-40B4-BE49-F238E27FC236}">
                <a16:creationId xmlns:a16="http://schemas.microsoft.com/office/drawing/2014/main" id="{F993FEB9-A3E2-1723-EE65-F5381FC096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883" r="31853"/>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Picture of a Blanket bog pool on Coillte estate">
            <a:extLst>
              <a:ext uri="{FF2B5EF4-FFF2-40B4-BE49-F238E27FC236}">
                <a16:creationId xmlns:a16="http://schemas.microsoft.com/office/drawing/2014/main" id="{19DA5F68-3946-BED7-4148-A23CCC03AB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978" r="14520" b="-3"/>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emperate Rainforest in the UK - Woodland Trust">
            <a:extLst>
              <a:ext uri="{FF2B5EF4-FFF2-40B4-BE49-F238E27FC236}">
                <a16:creationId xmlns:a16="http://schemas.microsoft.com/office/drawing/2014/main" id="{AAF7438A-3B5A-A97D-BFFE-1BACAEF61F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610" r="32981" b="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Blanket Bogs of Ireland FactsheetIrish Peatland Conservation Council">
            <a:extLst>
              <a:ext uri="{FF2B5EF4-FFF2-40B4-BE49-F238E27FC236}">
                <a16:creationId xmlns:a16="http://schemas.microsoft.com/office/drawing/2014/main" id="{6A93687A-7BC6-4C3E-36CD-1015CC4ADB9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691" r="12177"/>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04548-B1B8-84FB-3FDF-C0DC94C13D69}"/>
              </a:ext>
            </a:extLst>
          </p:cNvPr>
          <p:cNvSpPr>
            <a:spLocks noGrp="1"/>
          </p:cNvSpPr>
          <p:nvPr>
            <p:ph type="ctrTitle"/>
          </p:nvPr>
        </p:nvSpPr>
        <p:spPr/>
        <p:txBody>
          <a:bodyPr/>
          <a:lstStyle/>
          <a:p>
            <a:r>
              <a:rPr lang="en-IE" dirty="0"/>
              <a:t>Interesting readings</a:t>
            </a:r>
          </a:p>
        </p:txBody>
      </p:sp>
      <p:sp>
        <p:nvSpPr>
          <p:cNvPr id="3" name="Subtitle 2">
            <a:extLst>
              <a:ext uri="{FF2B5EF4-FFF2-40B4-BE49-F238E27FC236}">
                <a16:creationId xmlns:a16="http://schemas.microsoft.com/office/drawing/2014/main" id="{31022ADB-2B27-E29B-6792-2D641D5CC46E}"/>
              </a:ext>
            </a:extLst>
          </p:cNvPr>
          <p:cNvSpPr>
            <a:spLocks noGrp="1"/>
          </p:cNvSpPr>
          <p:nvPr>
            <p:ph type="subTitle" idx="1"/>
          </p:nvPr>
        </p:nvSpPr>
        <p:spPr/>
        <p:txBody>
          <a:bodyPr/>
          <a:lstStyle/>
          <a:p>
            <a:pPr>
              <a:buFont typeface="Arial" panose="020B0604020202020204" pitchFamily="34" charset="0"/>
              <a:buChar char="•"/>
            </a:pPr>
            <a:r>
              <a:rPr lang="en-US" b="1" i="0" dirty="0">
                <a:solidFill>
                  <a:srgbClr val="2B2B2B"/>
                </a:solidFill>
                <a:effectLst/>
                <a:latin typeface="Helvetica" panose="020B0604020202020204" pitchFamily="34" charset="0"/>
                <a:hlinkClick r:id="rId2"/>
              </a:rPr>
              <a:t>A breathing planet, off balance by NASA </a:t>
            </a:r>
            <a:r>
              <a:rPr lang="en-US" b="1" i="0" dirty="0">
                <a:solidFill>
                  <a:srgbClr val="2B2B2B"/>
                </a:solidFill>
                <a:effectLst/>
                <a:latin typeface="Helvetica" panose="020B0604020202020204" pitchFamily="34" charset="0"/>
              </a:rPr>
              <a:t>(article &amp; videos)</a:t>
            </a:r>
          </a:p>
          <a:p>
            <a:pPr>
              <a:buFont typeface="Arial" panose="020B0604020202020204" pitchFamily="34" charset="0"/>
              <a:buChar char="•"/>
            </a:pPr>
            <a:endParaRPr lang="en-IE" dirty="0"/>
          </a:p>
        </p:txBody>
      </p:sp>
    </p:spTree>
    <p:extLst>
      <p:ext uri="{BB962C8B-B14F-4D97-AF65-F5344CB8AC3E}">
        <p14:creationId xmlns:p14="http://schemas.microsoft.com/office/powerpoint/2010/main" val="292277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A502-B3CD-106F-464E-49FAB156DD98}"/>
              </a:ext>
            </a:extLst>
          </p:cNvPr>
          <p:cNvSpPr>
            <a:spLocks noGrp="1"/>
          </p:cNvSpPr>
          <p:nvPr>
            <p:ph type="title"/>
          </p:nvPr>
        </p:nvSpPr>
        <p:spPr/>
        <p:txBody>
          <a:bodyPr/>
          <a:lstStyle/>
          <a:p>
            <a:r>
              <a:rPr lang="en-IE" dirty="0"/>
              <a:t>Plants store carbon over their lifetime</a:t>
            </a:r>
          </a:p>
        </p:txBody>
      </p:sp>
      <p:sp>
        <p:nvSpPr>
          <p:cNvPr id="4" name="Slide Number Placeholder 3">
            <a:extLst>
              <a:ext uri="{FF2B5EF4-FFF2-40B4-BE49-F238E27FC236}">
                <a16:creationId xmlns:a16="http://schemas.microsoft.com/office/drawing/2014/main" id="{14B8E2DE-A934-707E-6961-AD8F77E63F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11</a:t>
            </a:fld>
            <a:endParaRPr lang="en-IE"/>
          </a:p>
        </p:txBody>
      </p:sp>
      <p:pic>
        <p:nvPicPr>
          <p:cNvPr id="5" name="Picture 2" descr="Diagram&#10;&#10;Description automatically generated">
            <a:extLst>
              <a:ext uri="{FF2B5EF4-FFF2-40B4-BE49-F238E27FC236}">
                <a16:creationId xmlns:a16="http://schemas.microsoft.com/office/drawing/2014/main" id="{D5183895-1C6B-E713-C6E8-08DD69593D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3308" y="1380744"/>
            <a:ext cx="6345384" cy="4685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8F9FD1-0121-175D-B494-73FD7E1E72EF}"/>
              </a:ext>
            </a:extLst>
          </p:cNvPr>
          <p:cNvSpPr txBox="1"/>
          <p:nvPr/>
        </p:nvSpPr>
        <p:spPr>
          <a:xfrm>
            <a:off x="198783" y="6300952"/>
            <a:ext cx="11993217" cy="595932"/>
          </a:xfrm>
          <a:prstGeom prst="rect">
            <a:avLst/>
          </a:prstGeom>
          <a:noFill/>
        </p:spPr>
        <p:txBody>
          <a:bodyPr wrap="square">
            <a:spAutoFit/>
          </a:bodyPr>
          <a:lstStyle/>
          <a:p>
            <a:pPr algn="ctr">
              <a:lnSpc>
                <a:spcPct val="107000"/>
              </a:lnSpc>
              <a:spcAft>
                <a:spcPts val="800"/>
              </a:spcAft>
            </a:pPr>
            <a:r>
              <a:rPr lang="en-IE" sz="3200" dirty="0">
                <a:effectLst/>
                <a:latin typeface="Calibri" panose="020F0502020204030204" pitchFamily="34" charset="0"/>
                <a:ea typeface="Times New Roman" panose="02020603050405020304" pitchFamily="18" charset="0"/>
                <a:cs typeface="Calibri" panose="020F0502020204030204" pitchFamily="34" charset="0"/>
              </a:rPr>
              <a:t>Carbon </a:t>
            </a:r>
            <a:r>
              <a:rPr lang="en-IE" sz="3200" dirty="0">
                <a:latin typeface="Calibri" panose="020F0502020204030204" pitchFamily="34" charset="0"/>
                <a:ea typeface="Times New Roman" panose="02020603050405020304" pitchFamily="18" charset="0"/>
                <a:cs typeface="Calibri" panose="020F0502020204030204" pitchFamily="34" charset="0"/>
              </a:rPr>
              <a:t>D</a:t>
            </a:r>
            <a:r>
              <a:rPr lang="en-IE" sz="3200" dirty="0">
                <a:effectLst/>
                <a:latin typeface="Calibri" panose="020F0502020204030204" pitchFamily="34" charset="0"/>
                <a:ea typeface="Times New Roman" panose="02020603050405020304" pitchFamily="18" charset="0"/>
                <a:cs typeface="Calibri" panose="020F0502020204030204" pitchFamily="34" charset="0"/>
              </a:rPr>
              <a:t>ioxide + Water + Sunlight → Glucose + Oxygen</a:t>
            </a:r>
            <a:endParaRPr lang="en-IE"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83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A502-B3CD-106F-464E-49FAB156DD98}"/>
              </a:ext>
            </a:extLst>
          </p:cNvPr>
          <p:cNvSpPr>
            <a:spLocks noGrp="1"/>
          </p:cNvSpPr>
          <p:nvPr>
            <p:ph type="title"/>
          </p:nvPr>
        </p:nvSpPr>
        <p:spPr>
          <a:xfrm>
            <a:off x="371387" y="2715768"/>
            <a:ext cx="4072128" cy="676656"/>
          </a:xfrm>
        </p:spPr>
        <p:txBody>
          <a:bodyPr/>
          <a:lstStyle/>
          <a:p>
            <a:r>
              <a:rPr lang="en-IE" sz="4000" dirty="0"/>
              <a:t>Soil as store of organic matter (carbon cycle)</a:t>
            </a:r>
          </a:p>
        </p:txBody>
      </p:sp>
      <p:sp>
        <p:nvSpPr>
          <p:cNvPr id="4" name="Slide Number Placeholder 3">
            <a:extLst>
              <a:ext uri="{FF2B5EF4-FFF2-40B4-BE49-F238E27FC236}">
                <a16:creationId xmlns:a16="http://schemas.microsoft.com/office/drawing/2014/main" id="{14B8E2DE-A934-707E-6961-AD8F77E63F69}"/>
              </a:ext>
            </a:extLst>
          </p:cNvPr>
          <p:cNvSpPr>
            <a:spLocks noGrp="1"/>
          </p:cNvSpPr>
          <p:nvPr>
            <p:ph type="sldNum" idx="12"/>
          </p:nvPr>
        </p:nvSpPr>
        <p:spPr>
          <a:xfrm>
            <a:off x="13292563" y="6464808"/>
            <a:ext cx="987552" cy="310896"/>
          </a:xfrm>
        </p:spPr>
        <p:txBody>
          <a:bodyPr/>
          <a:lstStyle/>
          <a:p>
            <a:pPr marL="0" lvl="0" indent="0" algn="r" rtl="0">
              <a:spcBef>
                <a:spcPts val="0"/>
              </a:spcBef>
              <a:spcAft>
                <a:spcPts val="0"/>
              </a:spcAft>
              <a:buNone/>
            </a:pPr>
            <a:fld id="{00000000-1234-1234-1234-123412341234}" type="slidenum">
              <a:rPr lang="en-IE" smtClean="0"/>
              <a:t>12</a:t>
            </a:fld>
            <a:endParaRPr lang="en-IE"/>
          </a:p>
        </p:txBody>
      </p:sp>
      <p:pic>
        <p:nvPicPr>
          <p:cNvPr id="1026" name="Picture 2" descr="Carbon balance within the soil (brown box) is controlled by carbon inputs from photosynthesis and carbon losses by respiration.">
            <a:extLst>
              <a:ext uri="{FF2B5EF4-FFF2-40B4-BE49-F238E27FC236}">
                <a16:creationId xmlns:a16="http://schemas.microsoft.com/office/drawing/2014/main" id="{F499CB47-B1CC-14EB-2F9F-84CA4C32D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762" y="0"/>
            <a:ext cx="5754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2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p:nvPr/>
        </p:nvSpPr>
        <p:spPr>
          <a:xfrm>
            <a:off x="1048124" y="-37625"/>
            <a:ext cx="7289964" cy="1600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IE" sz="4800" b="1" dirty="0">
                <a:solidFill>
                  <a:schemeClr val="dk1"/>
                </a:solidFill>
                <a:latin typeface="Arial"/>
                <a:ea typeface="Arial"/>
                <a:cs typeface="Arial"/>
                <a:sym typeface="Arial"/>
              </a:rPr>
              <a:t>Time for positive action! You could… </a:t>
            </a:r>
            <a:endParaRPr dirty="0"/>
          </a:p>
        </p:txBody>
      </p:sp>
      <p:sp>
        <p:nvSpPr>
          <p:cNvPr id="520" name="Google Shape;520;p29"/>
          <p:cNvSpPr txBox="1">
            <a:spLocks noGrp="1"/>
          </p:cNvSpPr>
          <p:nvPr>
            <p:ph type="sldNum" idx="12"/>
          </p:nvPr>
        </p:nvSpPr>
        <p:spPr>
          <a:xfrm>
            <a:off x="11027664" y="6464808"/>
            <a:ext cx="987552" cy="310896"/>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E"/>
              <a:t>13</a:t>
            </a:fld>
            <a:endParaRPr/>
          </a:p>
        </p:txBody>
      </p:sp>
      <p:grpSp>
        <p:nvGrpSpPr>
          <p:cNvPr id="521" name="Google Shape;521;p29"/>
          <p:cNvGrpSpPr/>
          <p:nvPr/>
        </p:nvGrpSpPr>
        <p:grpSpPr>
          <a:xfrm>
            <a:off x="659757" y="1645614"/>
            <a:ext cx="10861683" cy="4416063"/>
            <a:chOff x="0" y="3455"/>
            <a:chExt cx="10861683" cy="4416063"/>
          </a:xfrm>
        </p:grpSpPr>
        <p:sp>
          <p:nvSpPr>
            <p:cNvPr id="522" name="Google Shape;522;p29"/>
            <p:cNvSpPr/>
            <p:nvPr/>
          </p:nvSpPr>
          <p:spPr>
            <a:xfrm>
              <a:off x="0" y="3455"/>
              <a:ext cx="10861683" cy="736010"/>
            </a:xfrm>
            <a:prstGeom prst="roundRect">
              <a:avLst>
                <a:gd name="adj" fmla="val 10000"/>
              </a:avLst>
            </a:prstGeom>
            <a:solidFill>
              <a:srgbClr val="E2D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222643" y="169057"/>
              <a:ext cx="404805" cy="40480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a:off x="850092" y="3455"/>
              <a:ext cx="10011590" cy="7360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txBox="1"/>
            <p:nvPr/>
          </p:nvSpPr>
          <p:spPr>
            <a:xfrm>
              <a:off x="850091" y="48801"/>
              <a:ext cx="10011590" cy="736010"/>
            </a:xfrm>
            <a:prstGeom prst="rect">
              <a:avLst/>
            </a:prstGeom>
            <a:noFill/>
            <a:ln>
              <a:noFill/>
            </a:ln>
          </p:spPr>
          <p:txBody>
            <a:bodyPr spcFirstLastPara="1" wrap="square" lIns="77875" tIns="77875" rIns="77875" bIns="77875" anchor="ctr" anchorCtr="0">
              <a:noAutofit/>
            </a:bodyPr>
            <a:lstStyle/>
            <a:p>
              <a:pPr marL="0" marR="0" lvl="0" indent="0" algn="l" rtl="0">
                <a:lnSpc>
                  <a:spcPct val="90000"/>
                </a:lnSpc>
                <a:spcBef>
                  <a:spcPts val="0"/>
                </a:spcBef>
                <a:spcAft>
                  <a:spcPts val="0"/>
                </a:spcAft>
                <a:buClr>
                  <a:schemeClr val="dk1"/>
                </a:buClr>
                <a:buSzPts val="1800"/>
                <a:buFont typeface="Gill Sans"/>
                <a:buNone/>
              </a:pPr>
              <a:r>
                <a:rPr lang="en-IE" sz="1800" b="1" dirty="0">
                  <a:solidFill>
                    <a:schemeClr val="dk1"/>
                  </a:solidFill>
                  <a:latin typeface="Gill Sans"/>
                  <a:ea typeface="Gill Sans"/>
                  <a:cs typeface="Gill Sans"/>
                  <a:sym typeface="Gill Sans"/>
                </a:rPr>
                <a:t>Your ideas [please fill in]</a:t>
              </a:r>
              <a:endParaRPr sz="1800" b="1" dirty="0">
                <a:solidFill>
                  <a:schemeClr val="dk1"/>
                </a:solidFill>
                <a:latin typeface="Gill Sans"/>
                <a:ea typeface="Gill Sans"/>
                <a:cs typeface="Gill Sans"/>
                <a:sym typeface="Gill Sans"/>
              </a:endParaRPr>
            </a:p>
          </p:txBody>
        </p:sp>
        <p:sp>
          <p:nvSpPr>
            <p:cNvPr id="526" name="Google Shape;526;p29"/>
            <p:cNvSpPr/>
            <p:nvPr/>
          </p:nvSpPr>
          <p:spPr>
            <a:xfrm>
              <a:off x="0" y="923468"/>
              <a:ext cx="10861683" cy="736010"/>
            </a:xfrm>
            <a:prstGeom prst="roundRect">
              <a:avLst>
                <a:gd name="adj" fmla="val 10000"/>
              </a:avLst>
            </a:prstGeom>
            <a:solidFill>
              <a:srgbClr val="E2D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a:off x="222643" y="1089071"/>
              <a:ext cx="404805" cy="40480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850092" y="923468"/>
              <a:ext cx="10011590" cy="7360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txBox="1"/>
            <p:nvPr/>
          </p:nvSpPr>
          <p:spPr>
            <a:xfrm>
              <a:off x="850092" y="923468"/>
              <a:ext cx="10011590" cy="736010"/>
            </a:xfrm>
            <a:prstGeom prst="rect">
              <a:avLst/>
            </a:prstGeom>
            <a:noFill/>
            <a:ln>
              <a:noFill/>
            </a:ln>
          </p:spPr>
          <p:txBody>
            <a:bodyPr spcFirstLastPara="1" wrap="square" lIns="77875" tIns="77875" rIns="77875" bIns="77875" anchor="ctr" anchorCtr="0">
              <a:noAutofit/>
            </a:bodyPr>
            <a:lstStyle/>
            <a:p>
              <a:pPr marL="0" marR="0" lvl="0" indent="0" algn="l" rtl="0">
                <a:lnSpc>
                  <a:spcPct val="90000"/>
                </a:lnSpc>
                <a:spcBef>
                  <a:spcPts val="0"/>
                </a:spcBef>
                <a:spcAft>
                  <a:spcPts val="0"/>
                </a:spcAft>
                <a:buClr>
                  <a:schemeClr val="dk1"/>
                </a:buClr>
                <a:buSzPts val="1800"/>
                <a:buFont typeface="Gill Sans"/>
                <a:buNone/>
              </a:pPr>
              <a:r>
                <a:rPr lang="en-US" sz="1800" b="1" dirty="0">
                  <a:solidFill>
                    <a:schemeClr val="dk1"/>
                  </a:solidFill>
                  <a:latin typeface="Gill Sans"/>
                  <a:ea typeface="Gill Sans"/>
                  <a:cs typeface="Gill Sans"/>
                  <a:sym typeface="Gill Sans"/>
                </a:rPr>
                <a:t>Let people know about the (old) trees at your school and create a tree trail</a:t>
              </a:r>
            </a:p>
          </p:txBody>
        </p:sp>
        <p:sp>
          <p:nvSpPr>
            <p:cNvPr id="530" name="Google Shape;530;p29"/>
            <p:cNvSpPr/>
            <p:nvPr/>
          </p:nvSpPr>
          <p:spPr>
            <a:xfrm>
              <a:off x="0" y="1843482"/>
              <a:ext cx="10861683" cy="736010"/>
            </a:xfrm>
            <a:prstGeom prst="roundRect">
              <a:avLst>
                <a:gd name="adj" fmla="val 10000"/>
              </a:avLst>
            </a:prstGeom>
            <a:solidFill>
              <a:srgbClr val="E2D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222643" y="2009084"/>
              <a:ext cx="404805" cy="404805"/>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a:off x="850092" y="1843482"/>
              <a:ext cx="10011590" cy="7360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9"/>
            <p:cNvSpPr txBox="1"/>
            <p:nvPr/>
          </p:nvSpPr>
          <p:spPr>
            <a:xfrm>
              <a:off x="850092" y="1843482"/>
              <a:ext cx="10011590" cy="736010"/>
            </a:xfrm>
            <a:prstGeom prst="rect">
              <a:avLst/>
            </a:prstGeom>
            <a:noFill/>
            <a:ln>
              <a:noFill/>
            </a:ln>
          </p:spPr>
          <p:txBody>
            <a:bodyPr spcFirstLastPara="1" wrap="square" lIns="77875" tIns="77875" rIns="77875" bIns="77875" anchor="ctr" anchorCtr="0">
              <a:noAutofit/>
            </a:bodyPr>
            <a:lstStyle/>
            <a:p>
              <a:pPr marL="0" marR="0" lvl="0" indent="0" algn="l" rtl="0">
                <a:lnSpc>
                  <a:spcPct val="90000"/>
                </a:lnSpc>
                <a:spcBef>
                  <a:spcPts val="0"/>
                </a:spcBef>
                <a:spcAft>
                  <a:spcPts val="0"/>
                </a:spcAft>
                <a:buClr>
                  <a:schemeClr val="dk1"/>
                </a:buClr>
                <a:buSzPts val="1800"/>
                <a:buFont typeface="Gill Sans"/>
                <a:buNone/>
              </a:pPr>
              <a:r>
                <a:rPr lang="en-IE" sz="1800" b="1" dirty="0">
                  <a:solidFill>
                    <a:schemeClr val="dk1"/>
                  </a:solidFill>
                  <a:latin typeface="Gill Sans"/>
                  <a:ea typeface="Gill Sans"/>
                  <a:cs typeface="Gill Sans"/>
                  <a:sym typeface="Gill Sans"/>
                </a:rPr>
                <a:t>Plant small woodlands or additional trees on school grounds</a:t>
              </a:r>
              <a:endParaRPr sz="1800" b="1" dirty="0">
                <a:solidFill>
                  <a:schemeClr val="dk1"/>
                </a:solidFill>
                <a:latin typeface="Gill Sans"/>
                <a:ea typeface="Gill Sans"/>
                <a:cs typeface="Gill Sans"/>
                <a:sym typeface="Gill Sans"/>
              </a:endParaRPr>
            </a:p>
          </p:txBody>
        </p:sp>
        <p:sp>
          <p:nvSpPr>
            <p:cNvPr id="534" name="Google Shape;534;p29"/>
            <p:cNvSpPr/>
            <p:nvPr/>
          </p:nvSpPr>
          <p:spPr>
            <a:xfrm>
              <a:off x="0" y="2763495"/>
              <a:ext cx="10861683" cy="736010"/>
            </a:xfrm>
            <a:prstGeom prst="roundRect">
              <a:avLst>
                <a:gd name="adj" fmla="val 10000"/>
              </a:avLst>
            </a:prstGeom>
            <a:solidFill>
              <a:srgbClr val="E2D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222643" y="2929097"/>
              <a:ext cx="404805" cy="40480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9"/>
            <p:cNvSpPr/>
            <p:nvPr/>
          </p:nvSpPr>
          <p:spPr>
            <a:xfrm>
              <a:off x="850092" y="2763495"/>
              <a:ext cx="10011590" cy="7360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txBox="1"/>
            <p:nvPr/>
          </p:nvSpPr>
          <p:spPr>
            <a:xfrm>
              <a:off x="850092" y="2763495"/>
              <a:ext cx="10011590" cy="736010"/>
            </a:xfrm>
            <a:prstGeom prst="rect">
              <a:avLst/>
            </a:prstGeom>
            <a:noFill/>
            <a:ln>
              <a:noFill/>
            </a:ln>
          </p:spPr>
          <p:txBody>
            <a:bodyPr spcFirstLastPara="1" wrap="square" lIns="77875" tIns="77875" rIns="77875" bIns="77875" anchor="ctr" anchorCtr="0">
              <a:noAutofit/>
            </a:bodyPr>
            <a:lstStyle/>
            <a:p>
              <a:pPr marL="0" marR="0" lvl="0" indent="0" algn="l" rtl="0">
                <a:lnSpc>
                  <a:spcPct val="90000"/>
                </a:lnSpc>
                <a:spcBef>
                  <a:spcPts val="0"/>
                </a:spcBef>
                <a:spcAft>
                  <a:spcPts val="0"/>
                </a:spcAft>
                <a:buClr>
                  <a:schemeClr val="dk1"/>
                </a:buClr>
                <a:buSzPts val="1800"/>
                <a:buFont typeface="Gill Sans"/>
                <a:buNone/>
              </a:pPr>
              <a:r>
                <a:rPr lang="en-IE" sz="1800" b="1" dirty="0">
                  <a:solidFill>
                    <a:schemeClr val="dk1"/>
                  </a:solidFill>
                  <a:latin typeface="Gill Sans"/>
                  <a:ea typeface="Gill Sans"/>
                  <a:cs typeface="Gill Sans"/>
                  <a:sym typeface="Gill Sans"/>
                </a:rPr>
                <a:t>Can fence and bare wall support wall climbers? Can hedgerows be planted?</a:t>
              </a:r>
              <a:endParaRPr sz="1800" b="1" dirty="0">
                <a:solidFill>
                  <a:schemeClr val="dk1"/>
                </a:solidFill>
                <a:latin typeface="Gill Sans"/>
                <a:ea typeface="Gill Sans"/>
                <a:cs typeface="Gill Sans"/>
                <a:sym typeface="Gill Sans"/>
              </a:endParaRPr>
            </a:p>
          </p:txBody>
        </p:sp>
        <p:sp>
          <p:nvSpPr>
            <p:cNvPr id="538" name="Google Shape;538;p29"/>
            <p:cNvSpPr/>
            <p:nvPr/>
          </p:nvSpPr>
          <p:spPr>
            <a:xfrm>
              <a:off x="0" y="3683508"/>
              <a:ext cx="10861683" cy="736010"/>
            </a:xfrm>
            <a:prstGeom prst="roundRect">
              <a:avLst>
                <a:gd name="adj" fmla="val 10000"/>
              </a:avLst>
            </a:prstGeom>
            <a:solidFill>
              <a:srgbClr val="E2D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222643" y="3849111"/>
              <a:ext cx="404805" cy="404805"/>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850092" y="3683508"/>
              <a:ext cx="10011590" cy="73601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9"/>
            <p:cNvSpPr txBox="1"/>
            <p:nvPr/>
          </p:nvSpPr>
          <p:spPr>
            <a:xfrm>
              <a:off x="850092" y="3683508"/>
              <a:ext cx="10011590" cy="736010"/>
            </a:xfrm>
            <a:prstGeom prst="rect">
              <a:avLst/>
            </a:prstGeom>
            <a:noFill/>
            <a:ln>
              <a:noFill/>
            </a:ln>
          </p:spPr>
          <p:txBody>
            <a:bodyPr spcFirstLastPara="1" wrap="square" lIns="77875" tIns="77875" rIns="77875" bIns="77875" anchor="ctr" anchorCtr="0">
              <a:noAutofit/>
            </a:bodyPr>
            <a:lstStyle/>
            <a:p>
              <a:pPr marL="0" marR="0" lvl="0" indent="0" algn="l" rtl="0">
                <a:lnSpc>
                  <a:spcPct val="90000"/>
                </a:lnSpc>
                <a:spcBef>
                  <a:spcPts val="0"/>
                </a:spcBef>
                <a:spcAft>
                  <a:spcPts val="0"/>
                </a:spcAft>
                <a:buClr>
                  <a:schemeClr val="dk1"/>
                </a:buClr>
                <a:buSzPts val="1800"/>
                <a:buFont typeface="Gill Sans"/>
                <a:buNone/>
              </a:pPr>
              <a:r>
                <a:rPr lang="en-IE" sz="1800" b="1">
                  <a:solidFill>
                    <a:schemeClr val="dk1"/>
                  </a:solidFill>
                  <a:latin typeface="Gill Sans"/>
                  <a:ea typeface="Gill Sans"/>
                  <a:cs typeface="Gill Sans"/>
                  <a:sym typeface="Gill Sans"/>
                </a:rPr>
                <a:t>Plan clothes swap-shops, walk/cycle to school days, or other activities to lower the school’s carbon footprint.</a:t>
              </a:r>
              <a:endParaRPr sz="1800" b="1">
                <a:solidFill>
                  <a:schemeClr val="dk1"/>
                </a:solidFill>
                <a:latin typeface="Gill Sans"/>
                <a:ea typeface="Gill Sans"/>
                <a:cs typeface="Gill Sans"/>
                <a:sym typeface="Gill Sans"/>
              </a:endParaRPr>
            </a:p>
          </p:txBody>
        </p:sp>
      </p:grpSp>
      <p:pic>
        <p:nvPicPr>
          <p:cNvPr id="542" name="Google Shape;542;p29" descr="Master Plan Chicken"/>
          <p:cNvPicPr preferRelativeResize="0"/>
          <p:nvPr/>
        </p:nvPicPr>
        <p:blipFill rotWithShape="1">
          <a:blip r:embed="rId8">
            <a:alphaModFix/>
          </a:blip>
          <a:srcRect/>
          <a:stretch/>
        </p:blipFill>
        <p:spPr>
          <a:xfrm>
            <a:off x="10080391" y="-37625"/>
            <a:ext cx="1441048" cy="1441048"/>
          </a:xfrm>
          <a:prstGeom prst="rect">
            <a:avLst/>
          </a:prstGeom>
          <a:noFill/>
          <a:ln>
            <a:noFill/>
          </a:ln>
        </p:spPr>
      </p:pic>
    </p:spTree>
    <p:extLst>
      <p:ext uri="{BB962C8B-B14F-4D97-AF65-F5344CB8AC3E}">
        <p14:creationId xmlns:p14="http://schemas.microsoft.com/office/powerpoint/2010/main" val="69446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E536-C943-7FF2-D196-063531FA1042}"/>
              </a:ext>
            </a:extLst>
          </p:cNvPr>
          <p:cNvSpPr>
            <a:spLocks noGrp="1"/>
          </p:cNvSpPr>
          <p:nvPr>
            <p:ph type="title"/>
          </p:nvPr>
        </p:nvSpPr>
        <p:spPr/>
        <p:txBody>
          <a:bodyPr/>
          <a:lstStyle/>
          <a:p>
            <a:r>
              <a:rPr lang="en-IE" sz="3600" dirty="0"/>
              <a:t>Our atmosphere is made of a thin layer of gases that makes Earth habitable!</a:t>
            </a:r>
          </a:p>
        </p:txBody>
      </p:sp>
      <p:sp>
        <p:nvSpPr>
          <p:cNvPr id="4" name="Slide Number Placeholder 3">
            <a:extLst>
              <a:ext uri="{FF2B5EF4-FFF2-40B4-BE49-F238E27FC236}">
                <a16:creationId xmlns:a16="http://schemas.microsoft.com/office/drawing/2014/main" id="{883F4293-A2CE-CF36-ACD9-7B2B13DDAE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2</a:t>
            </a:fld>
            <a:endParaRPr lang="en-IE"/>
          </a:p>
        </p:txBody>
      </p:sp>
      <p:pic>
        <p:nvPicPr>
          <p:cNvPr id="5" name="Picture 4" descr="Image of atmosphere hugging surface of Earth from space.">
            <a:extLst>
              <a:ext uri="{FF2B5EF4-FFF2-40B4-BE49-F238E27FC236}">
                <a16:creationId xmlns:a16="http://schemas.microsoft.com/office/drawing/2014/main" id="{E794D0C9-D366-0CEE-0AB9-5549ACE486B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725206" y="1606157"/>
            <a:ext cx="5903236" cy="4178423"/>
          </a:xfrm>
          <a:prstGeom prst="rect">
            <a:avLst/>
          </a:prstGeom>
        </p:spPr>
      </p:pic>
      <p:sp>
        <p:nvSpPr>
          <p:cNvPr id="6" name="TextBox 5">
            <a:extLst>
              <a:ext uri="{FF2B5EF4-FFF2-40B4-BE49-F238E27FC236}">
                <a16:creationId xmlns:a16="http://schemas.microsoft.com/office/drawing/2014/main" id="{587A65B7-A14D-66B2-00F9-575B391AABC4}"/>
              </a:ext>
            </a:extLst>
          </p:cNvPr>
          <p:cNvSpPr txBox="1"/>
          <p:nvPr/>
        </p:nvSpPr>
        <p:spPr>
          <a:xfrm>
            <a:off x="7233765" y="5784580"/>
            <a:ext cx="1394677" cy="369332"/>
          </a:xfrm>
          <a:prstGeom prst="rect">
            <a:avLst/>
          </a:prstGeom>
          <a:noFill/>
        </p:spPr>
        <p:txBody>
          <a:bodyPr wrap="none" rtlCol="0">
            <a:spAutoFit/>
          </a:bodyPr>
          <a:lstStyle/>
          <a:p>
            <a:r>
              <a:rPr lang="en-US" dirty="0"/>
              <a:t>Image: NASA</a:t>
            </a:r>
          </a:p>
        </p:txBody>
      </p:sp>
    </p:spTree>
    <p:extLst>
      <p:ext uri="{BB962C8B-B14F-4D97-AF65-F5344CB8AC3E}">
        <p14:creationId xmlns:p14="http://schemas.microsoft.com/office/powerpoint/2010/main" val="311599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E536-C943-7FF2-D196-063531FA1042}"/>
              </a:ext>
            </a:extLst>
          </p:cNvPr>
          <p:cNvSpPr>
            <a:spLocks noGrp="1"/>
          </p:cNvSpPr>
          <p:nvPr>
            <p:ph type="title"/>
          </p:nvPr>
        </p:nvSpPr>
        <p:spPr/>
        <p:txBody>
          <a:bodyPr/>
          <a:lstStyle/>
          <a:p>
            <a:r>
              <a:rPr lang="en-IE" dirty="0"/>
              <a:t>Do you know what gases make up the atmosphere? </a:t>
            </a:r>
          </a:p>
        </p:txBody>
      </p:sp>
      <p:sp>
        <p:nvSpPr>
          <p:cNvPr id="4" name="Slide Number Placeholder 3">
            <a:extLst>
              <a:ext uri="{FF2B5EF4-FFF2-40B4-BE49-F238E27FC236}">
                <a16:creationId xmlns:a16="http://schemas.microsoft.com/office/drawing/2014/main" id="{883F4293-A2CE-CF36-ACD9-7B2B13DDAE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3</a:t>
            </a:fld>
            <a:endParaRPr lang="en-IE"/>
          </a:p>
        </p:txBody>
      </p:sp>
      <p:pic>
        <p:nvPicPr>
          <p:cNvPr id="1028" name="Picture 4" descr="Earth's Atmosphere Composition: Nitrogen, Oxygen, Argon and CO2 - Earth How">
            <a:extLst>
              <a:ext uri="{FF2B5EF4-FFF2-40B4-BE49-F238E27FC236}">
                <a16:creationId xmlns:a16="http://schemas.microsoft.com/office/drawing/2014/main" id="{A92ED512-8970-0347-33FE-366FDB49F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72" y="1850768"/>
            <a:ext cx="5519928" cy="414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AD0E4-63F0-43AA-605B-6C009B94C7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4</a:t>
            </a:fld>
            <a:endParaRPr lang="en-IE"/>
          </a:p>
        </p:txBody>
      </p:sp>
      <p:sp>
        <p:nvSpPr>
          <p:cNvPr id="3" name="Title 2">
            <a:extLst>
              <a:ext uri="{FF2B5EF4-FFF2-40B4-BE49-F238E27FC236}">
                <a16:creationId xmlns:a16="http://schemas.microsoft.com/office/drawing/2014/main" id="{F6E20461-5C33-DBA3-F9CD-5F160EB9CFCF}"/>
              </a:ext>
            </a:extLst>
          </p:cNvPr>
          <p:cNvSpPr>
            <a:spLocks noGrp="1"/>
          </p:cNvSpPr>
          <p:nvPr>
            <p:ph type="title"/>
          </p:nvPr>
        </p:nvSpPr>
        <p:spPr/>
        <p:txBody>
          <a:bodyPr/>
          <a:lstStyle/>
          <a:p>
            <a:r>
              <a:rPr lang="en-IE" sz="4000" dirty="0"/>
              <a:t>Greenhouse effect intensified by humans</a:t>
            </a:r>
          </a:p>
        </p:txBody>
      </p:sp>
      <p:pic>
        <p:nvPicPr>
          <p:cNvPr id="6" name="Google Shape;270;p8">
            <a:extLst>
              <a:ext uri="{FF2B5EF4-FFF2-40B4-BE49-F238E27FC236}">
                <a16:creationId xmlns:a16="http://schemas.microsoft.com/office/drawing/2014/main" id="{A1185BDC-96EE-1FD2-E23A-34A88233C643}"/>
              </a:ext>
            </a:extLst>
          </p:cNvPr>
          <p:cNvPicPr preferRelativeResize="0"/>
          <p:nvPr/>
        </p:nvPicPr>
        <p:blipFill rotWithShape="1">
          <a:blip r:embed="rId3">
            <a:alphaModFix/>
          </a:blip>
          <a:srcRect l="26812" t="11818" r="27763" b="19638"/>
          <a:stretch/>
        </p:blipFill>
        <p:spPr>
          <a:xfrm>
            <a:off x="2912813" y="1536192"/>
            <a:ext cx="7041677" cy="5084064"/>
          </a:xfrm>
          <a:prstGeom prst="rect">
            <a:avLst/>
          </a:prstGeom>
          <a:noFill/>
          <a:ln>
            <a:noFill/>
          </a:ln>
        </p:spPr>
      </p:pic>
    </p:spTree>
    <p:extLst>
      <p:ext uri="{BB962C8B-B14F-4D97-AF65-F5344CB8AC3E}">
        <p14:creationId xmlns:p14="http://schemas.microsoft.com/office/powerpoint/2010/main" val="249377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AD0E4-63F0-43AA-605B-6C009B94C7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5</a:t>
            </a:fld>
            <a:endParaRPr lang="en-IE"/>
          </a:p>
        </p:txBody>
      </p:sp>
      <p:sp>
        <p:nvSpPr>
          <p:cNvPr id="3" name="Title 2">
            <a:extLst>
              <a:ext uri="{FF2B5EF4-FFF2-40B4-BE49-F238E27FC236}">
                <a16:creationId xmlns:a16="http://schemas.microsoft.com/office/drawing/2014/main" id="{F6E20461-5C33-DBA3-F9CD-5F160EB9CFCF}"/>
              </a:ext>
            </a:extLst>
          </p:cNvPr>
          <p:cNvSpPr>
            <a:spLocks noGrp="1"/>
          </p:cNvSpPr>
          <p:nvPr>
            <p:ph type="title"/>
          </p:nvPr>
        </p:nvSpPr>
        <p:spPr/>
        <p:txBody>
          <a:bodyPr/>
          <a:lstStyle/>
          <a:p>
            <a:r>
              <a:rPr lang="en-IE" sz="4000" dirty="0"/>
              <a:t>CO2 in the atmosphere and annual CO2 emissions</a:t>
            </a:r>
          </a:p>
        </p:txBody>
      </p:sp>
      <p:pic>
        <p:nvPicPr>
          <p:cNvPr id="4" name="Google Shape;238;p4">
            <a:extLst>
              <a:ext uri="{FF2B5EF4-FFF2-40B4-BE49-F238E27FC236}">
                <a16:creationId xmlns:a16="http://schemas.microsoft.com/office/drawing/2014/main" id="{21586DAE-4932-ABC1-8DE4-B35AF881B05B}"/>
              </a:ext>
            </a:extLst>
          </p:cNvPr>
          <p:cNvPicPr preferRelativeResize="0"/>
          <p:nvPr/>
        </p:nvPicPr>
        <p:blipFill rotWithShape="1">
          <a:blip r:embed="rId3">
            <a:alphaModFix/>
          </a:blip>
          <a:srcRect l="11744" t="14969" r="37293" b="29933"/>
          <a:stretch/>
        </p:blipFill>
        <p:spPr>
          <a:xfrm>
            <a:off x="1634284" y="1588562"/>
            <a:ext cx="9393380" cy="5269438"/>
          </a:xfrm>
          <a:prstGeom prst="rect">
            <a:avLst/>
          </a:prstGeom>
          <a:noFill/>
          <a:ln>
            <a:noFill/>
          </a:ln>
        </p:spPr>
      </p:pic>
    </p:spTree>
    <p:extLst>
      <p:ext uri="{BB962C8B-B14F-4D97-AF65-F5344CB8AC3E}">
        <p14:creationId xmlns:p14="http://schemas.microsoft.com/office/powerpoint/2010/main" val="160176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AD0E4-63F0-43AA-605B-6C009B94C7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6</a:t>
            </a:fld>
            <a:endParaRPr lang="en-IE"/>
          </a:p>
        </p:txBody>
      </p:sp>
      <p:sp>
        <p:nvSpPr>
          <p:cNvPr id="3" name="Title 2">
            <a:extLst>
              <a:ext uri="{FF2B5EF4-FFF2-40B4-BE49-F238E27FC236}">
                <a16:creationId xmlns:a16="http://schemas.microsoft.com/office/drawing/2014/main" id="{F6E20461-5C33-DBA3-F9CD-5F160EB9CFCF}"/>
              </a:ext>
            </a:extLst>
          </p:cNvPr>
          <p:cNvSpPr>
            <a:spLocks noGrp="1"/>
          </p:cNvSpPr>
          <p:nvPr>
            <p:ph type="title"/>
          </p:nvPr>
        </p:nvSpPr>
        <p:spPr/>
        <p:txBody>
          <a:bodyPr/>
          <a:lstStyle/>
          <a:p>
            <a:r>
              <a:rPr lang="en-IE" sz="4000" dirty="0"/>
              <a:t>Greenhouse effect intensified by humans</a:t>
            </a:r>
          </a:p>
        </p:txBody>
      </p:sp>
      <p:pic>
        <p:nvPicPr>
          <p:cNvPr id="4" name="Picture 3">
            <a:extLst>
              <a:ext uri="{FF2B5EF4-FFF2-40B4-BE49-F238E27FC236}">
                <a16:creationId xmlns:a16="http://schemas.microsoft.com/office/drawing/2014/main" id="{A47458F1-92FA-EDD6-2A6D-72D02F93D7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275" y="1651000"/>
            <a:ext cx="7769376" cy="4586511"/>
          </a:xfrm>
          <a:prstGeom prst="rect">
            <a:avLst/>
          </a:prstGeom>
        </p:spPr>
      </p:pic>
      <p:sp>
        <p:nvSpPr>
          <p:cNvPr id="9" name="Right Brace 8">
            <a:extLst>
              <a:ext uri="{FF2B5EF4-FFF2-40B4-BE49-F238E27FC236}">
                <a16:creationId xmlns:a16="http://schemas.microsoft.com/office/drawing/2014/main" id="{EEDD0F76-06F2-2DB6-7F7E-CA34B9924220}"/>
              </a:ext>
            </a:extLst>
          </p:cNvPr>
          <p:cNvSpPr/>
          <p:nvPr/>
        </p:nvSpPr>
        <p:spPr>
          <a:xfrm>
            <a:off x="8813800" y="3911600"/>
            <a:ext cx="558800" cy="2057400"/>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10" name="TextBox 9">
            <a:extLst>
              <a:ext uri="{FF2B5EF4-FFF2-40B4-BE49-F238E27FC236}">
                <a16:creationId xmlns:a16="http://schemas.microsoft.com/office/drawing/2014/main" id="{E58FE2F6-5A29-4A01-7A0B-59DD7A5C7970}"/>
              </a:ext>
            </a:extLst>
          </p:cNvPr>
          <p:cNvSpPr txBox="1"/>
          <p:nvPr/>
        </p:nvSpPr>
        <p:spPr>
          <a:xfrm>
            <a:off x="9413240" y="3944255"/>
            <a:ext cx="2058416" cy="1815882"/>
          </a:xfrm>
          <a:prstGeom prst="rect">
            <a:avLst/>
          </a:prstGeom>
          <a:noFill/>
        </p:spPr>
        <p:txBody>
          <a:bodyPr wrap="square" rtlCol="0">
            <a:spAutoFit/>
          </a:bodyPr>
          <a:lstStyle/>
          <a:p>
            <a:r>
              <a:rPr lang="en-IE" sz="2800" dirty="0"/>
              <a:t>This is where CO2  emissions are going.</a:t>
            </a:r>
          </a:p>
        </p:txBody>
      </p:sp>
    </p:spTree>
    <p:extLst>
      <p:ext uri="{BB962C8B-B14F-4D97-AF65-F5344CB8AC3E}">
        <p14:creationId xmlns:p14="http://schemas.microsoft.com/office/powerpoint/2010/main" val="373784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3D671D-0105-439A-7933-D42A8F8A2C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7</a:t>
            </a:fld>
            <a:endParaRPr lang="en-IE"/>
          </a:p>
        </p:txBody>
      </p:sp>
      <p:sp>
        <p:nvSpPr>
          <p:cNvPr id="3" name="Title 2">
            <a:extLst>
              <a:ext uri="{FF2B5EF4-FFF2-40B4-BE49-F238E27FC236}">
                <a16:creationId xmlns:a16="http://schemas.microsoft.com/office/drawing/2014/main" id="{708440AF-F552-CC98-F075-EF42E761644F}"/>
              </a:ext>
            </a:extLst>
          </p:cNvPr>
          <p:cNvSpPr>
            <a:spLocks noGrp="1"/>
          </p:cNvSpPr>
          <p:nvPr>
            <p:ph type="title"/>
          </p:nvPr>
        </p:nvSpPr>
        <p:spPr/>
        <p:txBody>
          <a:bodyPr/>
          <a:lstStyle/>
          <a:p>
            <a:r>
              <a:rPr lang="en-IE" sz="4000" dirty="0"/>
              <a:t>What do humans do that creates CO2?</a:t>
            </a:r>
          </a:p>
        </p:txBody>
      </p:sp>
      <p:pic>
        <p:nvPicPr>
          <p:cNvPr id="8" name="Picture 7">
            <a:extLst>
              <a:ext uri="{FF2B5EF4-FFF2-40B4-BE49-F238E27FC236}">
                <a16:creationId xmlns:a16="http://schemas.microsoft.com/office/drawing/2014/main" id="{356BDE88-FB55-5118-D68B-97C29AB065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275" y="1651000"/>
            <a:ext cx="7769376" cy="4586511"/>
          </a:xfrm>
          <a:prstGeom prst="rect">
            <a:avLst/>
          </a:prstGeom>
        </p:spPr>
      </p:pic>
      <p:sp>
        <p:nvSpPr>
          <p:cNvPr id="11" name="Right Brace 10">
            <a:extLst>
              <a:ext uri="{FF2B5EF4-FFF2-40B4-BE49-F238E27FC236}">
                <a16:creationId xmlns:a16="http://schemas.microsoft.com/office/drawing/2014/main" id="{C059D718-B5F8-7FCF-50FD-0FF6C23DF801}"/>
              </a:ext>
            </a:extLst>
          </p:cNvPr>
          <p:cNvSpPr/>
          <p:nvPr/>
        </p:nvSpPr>
        <p:spPr>
          <a:xfrm>
            <a:off x="9534144" y="1651000"/>
            <a:ext cx="558800" cy="2057400"/>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IE"/>
          </a:p>
        </p:txBody>
      </p:sp>
      <p:sp>
        <p:nvSpPr>
          <p:cNvPr id="12" name="TextBox 11">
            <a:extLst>
              <a:ext uri="{FF2B5EF4-FFF2-40B4-BE49-F238E27FC236}">
                <a16:creationId xmlns:a16="http://schemas.microsoft.com/office/drawing/2014/main" id="{6DD0F48C-F21A-CAB9-2E31-7F26BD8B0D34}"/>
              </a:ext>
            </a:extLst>
          </p:cNvPr>
          <p:cNvSpPr txBox="1"/>
          <p:nvPr/>
        </p:nvSpPr>
        <p:spPr>
          <a:xfrm>
            <a:off x="10133584" y="1531255"/>
            <a:ext cx="2058416" cy="2246769"/>
          </a:xfrm>
          <a:prstGeom prst="rect">
            <a:avLst/>
          </a:prstGeom>
          <a:noFill/>
        </p:spPr>
        <p:txBody>
          <a:bodyPr wrap="square" rtlCol="0">
            <a:spAutoFit/>
          </a:bodyPr>
          <a:lstStyle/>
          <a:p>
            <a:r>
              <a:rPr lang="en-IE" sz="2800" dirty="0"/>
              <a:t>This is where CO2  emissions are coming from.</a:t>
            </a:r>
          </a:p>
        </p:txBody>
      </p:sp>
    </p:spTree>
    <p:extLst>
      <p:ext uri="{BB962C8B-B14F-4D97-AF65-F5344CB8AC3E}">
        <p14:creationId xmlns:p14="http://schemas.microsoft.com/office/powerpoint/2010/main" val="301941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o Leitrim, River Shannon, View by Designpics">
            <a:extLst>
              <a:ext uri="{FF2B5EF4-FFF2-40B4-BE49-F238E27FC236}">
                <a16:creationId xmlns:a16="http://schemas.microsoft.com/office/drawing/2014/main" id="{C49237C5-31D2-C85A-A8D3-C64EAF112C6A}"/>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24827" b="4881"/>
          <a:stretch/>
        </p:blipFill>
        <p:spPr bwMode="auto">
          <a:xfrm>
            <a:off x="-8" y="-4"/>
            <a:ext cx="12192000" cy="6855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7AD1B3-1054-97C9-8724-1748D5CA2C35}"/>
              </a:ext>
            </a:extLst>
          </p:cNvPr>
          <p:cNvSpPr>
            <a:spLocks noGrp="1"/>
          </p:cNvSpPr>
          <p:nvPr>
            <p:ph type="title"/>
          </p:nvPr>
        </p:nvSpPr>
        <p:spPr>
          <a:xfrm>
            <a:off x="4128368" y="3813479"/>
            <a:ext cx="4937937" cy="2285223"/>
          </a:xfrm>
        </p:spPr>
        <p:txBody>
          <a:bodyPr vert="horz" lIns="91440" tIns="45720" rIns="91440" bIns="45720" rtlCol="0" anchor="t">
            <a:noAutofit/>
          </a:bodyPr>
          <a:lstStyle/>
          <a:p>
            <a:r>
              <a:rPr lang="en-IE" sz="4800" dirty="0"/>
              <a:t>Natural sequestration of atmospheric CO2</a:t>
            </a:r>
            <a:endParaRPr lang="en-US" sz="4800" kern="1200" dirty="0">
              <a:solidFill>
                <a:schemeClr val="tx1"/>
              </a:solidFill>
              <a:latin typeface="+mj-lt"/>
              <a:ea typeface="+mj-ea"/>
              <a:cs typeface="+mj-cs"/>
            </a:endParaRPr>
          </a:p>
        </p:txBody>
      </p:sp>
      <p:pic>
        <p:nvPicPr>
          <p:cNvPr id="3074" name="Picture 2" descr="Lowland meadow and pasture">
            <a:extLst>
              <a:ext uri="{FF2B5EF4-FFF2-40B4-BE49-F238E27FC236}">
                <a16:creationId xmlns:a16="http://schemas.microsoft.com/office/drawing/2014/main" id="{72CFD5A7-5F1E-7CDC-49ED-55B72F404F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67" r="4" b="4"/>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8 Of The Best Outdoor Swimming Spots in Ireland — British &amp; Irish Walks">
            <a:extLst>
              <a:ext uri="{FF2B5EF4-FFF2-40B4-BE49-F238E27FC236}">
                <a16:creationId xmlns:a16="http://schemas.microsoft.com/office/drawing/2014/main" id="{F993FEB9-A3E2-1723-EE65-F5381FC096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883" r="31853"/>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Picture of a Blanket bog pool on Coillte estate">
            <a:extLst>
              <a:ext uri="{FF2B5EF4-FFF2-40B4-BE49-F238E27FC236}">
                <a16:creationId xmlns:a16="http://schemas.microsoft.com/office/drawing/2014/main" id="{19DA5F68-3946-BED7-4148-A23CCC03ABF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978" r="14520" b="-3"/>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emperate Rainforest in the UK - Woodland Trust">
            <a:extLst>
              <a:ext uri="{FF2B5EF4-FFF2-40B4-BE49-F238E27FC236}">
                <a16:creationId xmlns:a16="http://schemas.microsoft.com/office/drawing/2014/main" id="{AAF7438A-3B5A-A97D-BFFE-1BACAEF61F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610" r="32981" b="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Blanket Bogs of Ireland FactsheetIrish Peatland Conservation Council">
            <a:extLst>
              <a:ext uri="{FF2B5EF4-FFF2-40B4-BE49-F238E27FC236}">
                <a16:creationId xmlns:a16="http://schemas.microsoft.com/office/drawing/2014/main" id="{6A93687A-7BC6-4C3E-36CD-1015CC4ADB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691" r="12177"/>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3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1925DC-AB1F-07D0-22BE-F3304FBC69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E" smtClean="0"/>
              <a:t>9</a:t>
            </a:fld>
            <a:endParaRPr lang="en-IE"/>
          </a:p>
        </p:txBody>
      </p:sp>
      <p:sp>
        <p:nvSpPr>
          <p:cNvPr id="3" name="Title 2">
            <a:extLst>
              <a:ext uri="{FF2B5EF4-FFF2-40B4-BE49-F238E27FC236}">
                <a16:creationId xmlns:a16="http://schemas.microsoft.com/office/drawing/2014/main" id="{F9A67E9A-2DCF-A36C-98ED-95DD3792CFDB}"/>
              </a:ext>
            </a:extLst>
          </p:cNvPr>
          <p:cNvSpPr>
            <a:spLocks noGrp="1"/>
          </p:cNvSpPr>
          <p:nvPr>
            <p:ph type="title"/>
          </p:nvPr>
        </p:nvSpPr>
        <p:spPr/>
        <p:txBody>
          <a:bodyPr/>
          <a:lstStyle/>
          <a:p>
            <a:r>
              <a:rPr lang="en-IE" dirty="0"/>
              <a:t>Natural sequestration of atmospheric CO2</a:t>
            </a:r>
          </a:p>
        </p:txBody>
      </p:sp>
      <p:pic>
        <p:nvPicPr>
          <p:cNvPr id="4" name="Picture 3" descr="Picture of a Blanket bog pool on Coillte estate">
            <a:extLst>
              <a:ext uri="{FF2B5EF4-FFF2-40B4-BE49-F238E27FC236}">
                <a16:creationId xmlns:a16="http://schemas.microsoft.com/office/drawing/2014/main" id="{989F40C9-D569-D7EA-A0A8-9B8B16352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418" y="1781817"/>
            <a:ext cx="7509164" cy="499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13579"/>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8BB886BCCE7429184BACD390155CF" ma:contentTypeVersion="16" ma:contentTypeDescription="Create a new document." ma:contentTypeScope="" ma:versionID="1a7a0d197b9526be78465ddc8afaca7f">
  <xsd:schema xmlns:xsd="http://www.w3.org/2001/XMLSchema" xmlns:xs="http://www.w3.org/2001/XMLSchema" xmlns:p="http://schemas.microsoft.com/office/2006/metadata/properties" xmlns:ns2="e88fb703-4ca0-4cc9-9444-db9038761b4f" xmlns:ns3="e18bd94f-40d0-4cab-85c1-2c5fd479b9e5" targetNamespace="http://schemas.microsoft.com/office/2006/metadata/properties" ma:root="true" ma:fieldsID="d1fc0770adcb57f35cb4d4cbbbdab811" ns2:_="" ns3:_="">
    <xsd:import namespace="e88fb703-4ca0-4cc9-9444-db9038761b4f"/>
    <xsd:import namespace="e18bd94f-40d0-4cab-85c1-2c5fd479b9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fb703-4ca0-4cc9-9444-db9038761b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583520-766a-4920-abd9-348155ef2e0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bd94f-40d0-4cab-85c1-2c5fd479b9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cec5e7-13df-47b2-90b4-b06d1983fcbc}" ma:internalName="TaxCatchAll" ma:showField="CatchAllData" ma:web="e18bd94f-40d0-4cab-85c1-2c5fd479b9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C5B1A9-100C-4793-A681-90D289ECA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8fb703-4ca0-4cc9-9444-db9038761b4f"/>
    <ds:schemaRef ds:uri="e18bd94f-40d0-4cab-85c1-2c5fd479b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92F5B9-43BF-432C-88A9-7C3446A478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TotalTime>
  <Words>1418</Words>
  <Application>Microsoft Office PowerPoint</Application>
  <PresentationFormat>Widescreen</PresentationFormat>
  <Paragraphs>108</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Gill Sans</vt:lpstr>
      <vt:lpstr>Calibri</vt:lpstr>
      <vt:lpstr>Helvetica</vt:lpstr>
      <vt:lpstr>Courier New</vt:lpstr>
      <vt:lpstr>Verdana</vt:lpstr>
      <vt:lpstr>Arial</vt:lpstr>
      <vt:lpstr>Office Theme</vt:lpstr>
      <vt:lpstr>Ireland’s rich ecosystems as solutions</vt:lpstr>
      <vt:lpstr>Our atmosphere is made of a thin layer of gases that makes Earth habitable!</vt:lpstr>
      <vt:lpstr>Do you know what gases make up the atmosphere? </vt:lpstr>
      <vt:lpstr>Greenhouse effect intensified by humans</vt:lpstr>
      <vt:lpstr>CO2 in the atmosphere and annual CO2 emissions</vt:lpstr>
      <vt:lpstr>Greenhouse effect intensified by humans</vt:lpstr>
      <vt:lpstr>What do humans do that creates CO2?</vt:lpstr>
      <vt:lpstr>Natural sequestration of atmospheric CO2</vt:lpstr>
      <vt:lpstr>Natural sequestration of atmospheric CO2</vt:lpstr>
      <vt:lpstr>Interesting readings</vt:lpstr>
      <vt:lpstr>Plants store carbon over their lifetime</vt:lpstr>
      <vt:lpstr>Soil as store of organic matter (carbon cycle)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Gryesten Fields</dc:creator>
  <cp:lastModifiedBy>Sabrina Moore</cp:lastModifiedBy>
  <cp:revision>2</cp:revision>
  <dcterms:created xsi:type="dcterms:W3CDTF">2022-09-09T14:11:15Z</dcterms:created>
  <dcterms:modified xsi:type="dcterms:W3CDTF">2023-06-09T07:24:32Z</dcterms:modified>
</cp:coreProperties>
</file>