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wl/Pg7sJYc/hfRPqDzyVNmOBr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lobe-swiss.ch/files/Downloads/1025/Download/planche%20de%20couleurs%20GLOBE.pdf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56211" y="4102407"/>
            <a:ext cx="1987625" cy="224699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86;p1">
            <a:extLst>
              <a:ext uri="{FF2B5EF4-FFF2-40B4-BE49-F238E27FC236}">
                <a16:creationId xmlns:a16="http://schemas.microsoft.com/office/drawing/2014/main" id="{9C226691-B482-D97F-5AA9-8AA6270FA8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1845" y="2396005"/>
            <a:ext cx="1124982" cy="13221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1;p1">
            <a:extLst>
              <a:ext uri="{FF2B5EF4-FFF2-40B4-BE49-F238E27FC236}">
                <a16:creationId xmlns:a16="http://schemas.microsoft.com/office/drawing/2014/main" id="{07CCBA74-406B-7724-CE54-DAEB78170C67}"/>
              </a:ext>
            </a:extLst>
          </p:cNvPr>
          <p:cNvSpPr txBox="1"/>
          <p:nvPr/>
        </p:nvSpPr>
        <p:spPr>
          <a:xfrm>
            <a:off x="7933378" y="3589206"/>
            <a:ext cx="80047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Leaf 1 </a:t>
            </a:r>
            <a:endParaRPr dirty="0"/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A1EC250E-F877-90A9-281B-9CB56895B3D4}"/>
              </a:ext>
            </a:extLst>
          </p:cNvPr>
          <p:cNvSpPr/>
          <p:nvPr/>
        </p:nvSpPr>
        <p:spPr>
          <a:xfrm>
            <a:off x="8402211" y="3488057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7964695" y="2788987"/>
            <a:ext cx="674081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5GY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7/12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4" name="Google Shape;8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5651" y="292950"/>
            <a:ext cx="1507296" cy="120826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700164" y="1348685"/>
            <a:ext cx="7084464" cy="2662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Gather your supplies:</a:t>
            </a:r>
            <a:endParaRPr lang="en-US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❑"/>
            </a:pPr>
            <a:r>
              <a:rPr lang="en-US" sz="1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GLOBE Plant </a:t>
            </a:r>
            <a:r>
              <a:rPr lang="en-US" sz="140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Colour</a:t>
            </a:r>
            <a:r>
              <a:rPr lang="en-US" sz="14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Guide</a:t>
            </a:r>
            <a:endParaRPr lang="en-US" dirty="0"/>
          </a:p>
          <a:p>
            <a:pPr marL="285750" marR="0" lvl="0" indent="-28575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400"/>
              <a:buFont typeface="Noto Sans Symbols"/>
              <a:buChar char="❑"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Pencil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Go outside and check your adopted 4 leaves.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What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each leaf? Match the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the GLOBE leaf color chart to each leaf.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Write the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code on the corresponding leaf below. You can also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leaf in with a crayon that matches.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If the leaf has more than one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write the </a:t>
            </a:r>
            <a:r>
              <a:rPr lang="en-US" sz="1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colour</a:t>
            </a: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that takes up most of the leaf.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If the leaf has fallen, write “fallen” in the leaf.</a:t>
            </a:r>
            <a:endParaRPr dirty="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336" y="4079925"/>
            <a:ext cx="2070367" cy="22469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040" y="4098320"/>
            <a:ext cx="1951011" cy="22469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33149" y="4108952"/>
            <a:ext cx="2080481" cy="224699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5352709" y="292950"/>
            <a:ext cx="4194628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______________________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name _____________________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 name ________________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270156" y="6252083"/>
            <a:ext cx="80047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Leaf 1 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3187407" y="6249140"/>
            <a:ext cx="74757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Leaf 2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1738989" y="6150934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3669375" y="6194480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5152263" y="6249140"/>
            <a:ext cx="74757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Leaf 3</a:t>
            </a:r>
            <a:endParaRPr/>
          </a:p>
        </p:txBody>
      </p:sp>
      <p:sp>
        <p:nvSpPr>
          <p:cNvPr id="96" name="Google Shape;96;p1"/>
          <p:cNvSpPr/>
          <p:nvPr/>
        </p:nvSpPr>
        <p:spPr>
          <a:xfrm>
            <a:off x="3821775" y="6187226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5708634" y="6172712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5861034" y="6179972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5991660" y="6194040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7689834" y="6165454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7827720" y="6158200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7972860" y="6172268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8125260" y="6165458"/>
            <a:ext cx="91440" cy="9144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7157626" y="6271412"/>
            <a:ext cx="74757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Leaf 4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7834797" y="2145502"/>
            <a:ext cx="103970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dirty="0"/>
          </a:p>
        </p:txBody>
      </p:sp>
      <p:sp>
        <p:nvSpPr>
          <p:cNvPr id="108" name="Google Shape;108;p1"/>
          <p:cNvSpPr txBox="1"/>
          <p:nvPr/>
        </p:nvSpPr>
        <p:spPr>
          <a:xfrm>
            <a:off x="2112597" y="282326"/>
            <a:ext cx="324011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Observe</a:t>
            </a:r>
            <a:endParaRPr sz="3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Green-down</a:t>
            </a:r>
            <a:endParaRPr sz="3200" dirty="0"/>
          </a:p>
        </p:txBody>
      </p:sp>
      <p:sp>
        <p:nvSpPr>
          <p:cNvPr id="109" name="Google Shape;109;p1"/>
          <p:cNvSpPr txBox="1"/>
          <p:nvPr/>
        </p:nvSpPr>
        <p:spPr>
          <a:xfrm>
            <a:off x="4540575" y="6575572"/>
            <a:ext cx="4876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latin typeface="Calibri"/>
                <a:ea typeface="Calibri"/>
                <a:cs typeface="Calibri"/>
                <a:sym typeface="Calibri"/>
              </a:rPr>
              <a:t>Credit: GLOBE Grandma series for primary grades, Arctic and Earth SIGNs project. </a:t>
            </a:r>
            <a:r>
              <a:rPr lang="en-US" sz="8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en-US" sz="80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Villano</a:t>
            </a:r>
            <a:endParaRPr sz="800" i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68BB886BCCE7429184BACD390155CF" ma:contentTypeVersion="17" ma:contentTypeDescription="Create a new document." ma:contentTypeScope="" ma:versionID="c47899cadde655bc3d15a472a19f31e0">
  <xsd:schema xmlns:xsd="http://www.w3.org/2001/XMLSchema" xmlns:xs="http://www.w3.org/2001/XMLSchema" xmlns:p="http://schemas.microsoft.com/office/2006/metadata/properties" xmlns:ns2="e88fb703-4ca0-4cc9-9444-db9038761b4f" xmlns:ns3="e18bd94f-40d0-4cab-85c1-2c5fd479b9e5" targetNamespace="http://schemas.microsoft.com/office/2006/metadata/properties" ma:root="true" ma:fieldsID="0032ef4f9e49c9de86e626602ce5c046" ns2:_="" ns3:_="">
    <xsd:import namespace="e88fb703-4ca0-4cc9-9444-db9038761b4f"/>
    <xsd:import namespace="e18bd94f-40d0-4cab-85c1-2c5fd479b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8fb703-4ca0-4cc9-9444-db9038761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f583520-766a-4920-abd9-348155ef2e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bd94f-40d0-4cab-85c1-2c5fd479b9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bcec5e7-13df-47b2-90b4-b06d1983fcbc}" ma:internalName="TaxCatchAll" ma:showField="CatchAllData" ma:web="e18bd94f-40d0-4cab-85c1-2c5fd479b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888E43-7A7A-4355-92A5-6F4FD807C6C0}"/>
</file>

<file path=customXml/itemProps2.xml><?xml version="1.0" encoding="utf-8"?>
<ds:datastoreItem xmlns:ds="http://schemas.openxmlformats.org/officeDocument/2006/customXml" ds:itemID="{4600075C-E6B2-4F4A-B434-800A02B8D84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Impact</vt:lpstr>
      <vt:lpstr>Noto Sans Symbols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Blaine Spellman</dc:creator>
  <cp:lastModifiedBy>Sabrina Moore</cp:lastModifiedBy>
  <cp:revision>2</cp:revision>
  <dcterms:created xsi:type="dcterms:W3CDTF">2020-09-04T21:07:06Z</dcterms:created>
  <dcterms:modified xsi:type="dcterms:W3CDTF">2023-09-12T09:10:42Z</dcterms:modified>
</cp:coreProperties>
</file>