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4" r:id="rId4"/>
  </p:sldMasterIdLst>
  <p:notesMasterIdLst>
    <p:notesMasterId r:id="rId42"/>
  </p:notesMasterIdLst>
  <p:sldIdLst>
    <p:sldId id="263" r:id="rId5"/>
    <p:sldId id="325" r:id="rId6"/>
    <p:sldId id="326" r:id="rId7"/>
    <p:sldId id="266" r:id="rId8"/>
    <p:sldId id="319" r:id="rId9"/>
    <p:sldId id="258" r:id="rId10"/>
    <p:sldId id="268" r:id="rId11"/>
    <p:sldId id="269" r:id="rId12"/>
    <p:sldId id="327" r:id="rId13"/>
    <p:sldId id="312" r:id="rId14"/>
    <p:sldId id="302" r:id="rId15"/>
    <p:sldId id="303" r:id="rId16"/>
    <p:sldId id="305" r:id="rId17"/>
    <p:sldId id="307" r:id="rId18"/>
    <p:sldId id="308" r:id="rId19"/>
    <p:sldId id="316" r:id="rId20"/>
    <p:sldId id="309" r:id="rId21"/>
    <p:sldId id="310" r:id="rId22"/>
    <p:sldId id="318" r:id="rId23"/>
    <p:sldId id="259" r:id="rId24"/>
    <p:sldId id="271" r:id="rId25"/>
    <p:sldId id="289" r:id="rId26"/>
    <p:sldId id="317" r:id="rId27"/>
    <p:sldId id="273" r:id="rId28"/>
    <p:sldId id="328" r:id="rId29"/>
    <p:sldId id="278" r:id="rId30"/>
    <p:sldId id="280" r:id="rId31"/>
    <p:sldId id="320" r:id="rId32"/>
    <p:sldId id="283" r:id="rId33"/>
    <p:sldId id="284" r:id="rId34"/>
    <p:sldId id="314" r:id="rId35"/>
    <p:sldId id="313" r:id="rId36"/>
    <p:sldId id="285" r:id="rId37"/>
    <p:sldId id="286" r:id="rId38"/>
    <p:sldId id="287" r:id="rId39"/>
    <p:sldId id="270" r:id="rId40"/>
    <p:sldId id="272"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2CAF3E-B005-C28A-B293-DA2C4AB06CFB}" name="Aileen Bright" initials="AB" userId="S::abright@eeu.antaisce.org::eb8a23e4-7f91-4bb7-9dce-1339eec899dc" providerId="AD"/>
  <p188:author id="{1C094ACE-3496-AE66-4782-F91F0910AFEA}" name="Maya Gryesten Fields" initials="MG" userId="S::mgryestenfields@eeu.antaisce.org::7520db07-e388-474c-a3dc-f58d6493c9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52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DB782B-CF54-43A9-B3C2-CDC9517CC5BF}" v="3" dt="2023-09-11T11:36:18.364"/>
    <p1510:client id="{D81B6409-A031-428A-A3D8-494A7659C0B0}" v="1128" dt="2023-09-11T15:38:30.4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071" autoAdjust="0"/>
  </p:normalViewPr>
  <p:slideViewPr>
    <p:cSldViewPr snapToGrid="0">
      <p:cViewPr varScale="1">
        <p:scale>
          <a:sx n="47" d="100"/>
          <a:sy n="47" d="100"/>
        </p:scale>
        <p:origin x="13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rina Moore" userId="S::smoore@eeu.antaisce.org::731e552f-bf01-4e6e-b440-7e5e156d8120" providerId="AD" clId="Web-{5AACB1F1-40F4-09F9-CE4C-2463F7A13847}"/>
    <pc:docChg chg="modSld">
      <pc:chgData name="Sabrina Moore" userId="S::smoore@eeu.antaisce.org::731e552f-bf01-4e6e-b440-7e5e156d8120" providerId="AD" clId="Web-{5AACB1F1-40F4-09F9-CE4C-2463F7A13847}" dt="2023-09-11T09:45:31.435" v="2" actId="20577"/>
      <pc:docMkLst>
        <pc:docMk/>
      </pc:docMkLst>
      <pc:sldChg chg="modSp">
        <pc:chgData name="Sabrina Moore" userId="S::smoore@eeu.antaisce.org::731e552f-bf01-4e6e-b440-7e5e156d8120" providerId="AD" clId="Web-{5AACB1F1-40F4-09F9-CE4C-2463F7A13847}" dt="2023-09-11T09:45:31.435" v="2" actId="20577"/>
        <pc:sldMkLst>
          <pc:docMk/>
          <pc:sldMk cId="448422529" sldId="273"/>
        </pc:sldMkLst>
        <pc:graphicFrameChg chg="modGraphic">
          <ac:chgData name="Sabrina Moore" userId="S::smoore@eeu.antaisce.org::731e552f-bf01-4e6e-b440-7e5e156d8120" providerId="AD" clId="Web-{5AACB1F1-40F4-09F9-CE4C-2463F7A13847}" dt="2023-09-11T09:45:31.435" v="2" actId="20577"/>
          <ac:graphicFrameMkLst>
            <pc:docMk/>
            <pc:sldMk cId="448422529" sldId="273"/>
            <ac:graphicFrameMk id="41" creationId="{10612BE7-DE16-7A4D-ABF0-660C5BB699F5}"/>
          </ac:graphicFrameMkLst>
        </pc:graphicFrameChg>
      </pc:sldChg>
    </pc:docChg>
  </pc:docChgLst>
  <pc:docChgLst>
    <pc:chgData name="Maya Gryesten Fields" userId="7520db07-e388-474c-a3dc-f58d6493c9c9" providerId="ADAL" clId="{5BDB782B-CF54-43A9-B3C2-CDC9517CC5BF}"/>
    <pc:docChg chg="modSld">
      <pc:chgData name="Maya Gryesten Fields" userId="7520db07-e388-474c-a3dc-f58d6493c9c9" providerId="ADAL" clId="{5BDB782B-CF54-43A9-B3C2-CDC9517CC5BF}" dt="2023-09-11T11:41:20.658" v="8"/>
      <pc:docMkLst>
        <pc:docMk/>
      </pc:docMkLst>
      <pc:sldChg chg="modSp mod">
        <pc:chgData name="Maya Gryesten Fields" userId="7520db07-e388-474c-a3dc-f58d6493c9c9" providerId="ADAL" clId="{5BDB782B-CF54-43A9-B3C2-CDC9517CC5BF}" dt="2023-09-11T11:36:18.364" v="3" actId="20577"/>
        <pc:sldMkLst>
          <pc:docMk/>
          <pc:sldMk cId="3773323901" sldId="258"/>
        </pc:sldMkLst>
        <pc:spChg chg="mod">
          <ac:chgData name="Maya Gryesten Fields" userId="7520db07-e388-474c-a3dc-f58d6493c9c9" providerId="ADAL" clId="{5BDB782B-CF54-43A9-B3C2-CDC9517CC5BF}" dt="2023-09-11T11:36:18.364" v="3" actId="20577"/>
          <ac:spMkLst>
            <pc:docMk/>
            <pc:sldMk cId="3773323901" sldId="258"/>
            <ac:spMk id="1041" creationId="{00AF8E6D-6642-4300-92A5-4D1424278C71}"/>
          </ac:spMkLst>
        </pc:spChg>
      </pc:sldChg>
      <pc:sldChg chg="addCm delCm">
        <pc:chgData name="Maya Gryesten Fields" userId="7520db07-e388-474c-a3dc-f58d6493c9c9" providerId="ADAL" clId="{5BDB782B-CF54-43A9-B3C2-CDC9517CC5BF}" dt="2023-09-11T11:37:22.433" v="5"/>
        <pc:sldMkLst>
          <pc:docMk/>
          <pc:sldMk cId="1166194767" sldId="268"/>
        </pc:sldMkLst>
        <pc:extLst>
          <p:ext xmlns:p="http://schemas.openxmlformats.org/presentationml/2006/main" uri="{D6D511B9-2390-475A-947B-AFAB55BFBCF1}">
            <pc226:cmChg xmlns:pc226="http://schemas.microsoft.com/office/powerpoint/2022/06/main/command" chg="add del">
              <pc226:chgData name="Maya Gryesten Fields" userId="7520db07-e388-474c-a3dc-f58d6493c9c9" providerId="ADAL" clId="{5BDB782B-CF54-43A9-B3C2-CDC9517CC5BF}" dt="2023-09-11T11:37:22.433" v="5"/>
              <pc2:cmMkLst xmlns:pc2="http://schemas.microsoft.com/office/powerpoint/2019/9/main/command">
                <pc:docMk/>
                <pc:sldMk cId="1166194767" sldId="268"/>
                <pc2:cmMk id="{A9887183-5A9A-479D-8C1E-27493B0B915F}"/>
              </pc2:cmMkLst>
            </pc226:cmChg>
          </p:ext>
        </pc:extLst>
      </pc:sldChg>
      <pc:sldChg chg="addCm">
        <pc:chgData name="Maya Gryesten Fields" userId="7520db07-e388-474c-a3dc-f58d6493c9c9" providerId="ADAL" clId="{5BDB782B-CF54-43A9-B3C2-CDC9517CC5BF}" dt="2023-09-11T11:41:20.658" v="8"/>
        <pc:sldMkLst>
          <pc:docMk/>
          <pc:sldMk cId="3180380918" sldId="280"/>
        </pc:sldMkLst>
        <pc:extLst>
          <p:ext xmlns:p="http://schemas.openxmlformats.org/presentationml/2006/main" uri="{D6D511B9-2390-475A-947B-AFAB55BFBCF1}">
            <pc226:cmChg xmlns:pc226="http://schemas.microsoft.com/office/powerpoint/2022/06/main/command" chg="add">
              <pc226:chgData name="Maya Gryesten Fields" userId="7520db07-e388-474c-a3dc-f58d6493c9c9" providerId="ADAL" clId="{5BDB782B-CF54-43A9-B3C2-CDC9517CC5BF}" dt="2023-09-11T11:41:20.658" v="8"/>
              <pc2:cmMkLst xmlns:pc2="http://schemas.microsoft.com/office/powerpoint/2019/9/main/command">
                <pc:docMk/>
                <pc:sldMk cId="3180380918" sldId="280"/>
                <pc2:cmMk id="{9762C5FD-8038-453D-B1B0-0A0D9AC97961}"/>
              </pc2:cmMkLst>
            </pc226:cmChg>
          </p:ext>
        </pc:extLst>
      </pc:sldChg>
      <pc:sldChg chg="addCm">
        <pc:chgData name="Maya Gryesten Fields" userId="7520db07-e388-474c-a3dc-f58d6493c9c9" providerId="ADAL" clId="{5BDB782B-CF54-43A9-B3C2-CDC9517CC5BF}" dt="2023-09-11T11:39:11.465" v="7"/>
        <pc:sldMkLst>
          <pc:docMk/>
          <pc:sldMk cId="3206357822" sldId="308"/>
        </pc:sldMkLst>
        <pc:extLst>
          <p:ext xmlns:p="http://schemas.openxmlformats.org/presentationml/2006/main" uri="{D6D511B9-2390-475A-947B-AFAB55BFBCF1}">
            <pc226:cmChg xmlns:pc226="http://schemas.microsoft.com/office/powerpoint/2022/06/main/command" chg="add">
              <pc226:chgData name="Maya Gryesten Fields" userId="7520db07-e388-474c-a3dc-f58d6493c9c9" providerId="ADAL" clId="{5BDB782B-CF54-43A9-B3C2-CDC9517CC5BF}" dt="2023-09-11T11:39:11.465" v="7"/>
              <pc2:cmMkLst xmlns:pc2="http://schemas.microsoft.com/office/powerpoint/2019/9/main/command">
                <pc:docMk/>
                <pc:sldMk cId="3206357822" sldId="308"/>
                <pc2:cmMk id="{A10C765E-B664-485A-B8DB-69CB7C4DB615}"/>
              </pc2:cmMkLst>
            </pc226:cmChg>
            <pc226:cmChg xmlns:pc226="http://schemas.microsoft.com/office/powerpoint/2022/06/main/command" chg="add">
              <pc226:chgData name="Maya Gryesten Fields" userId="7520db07-e388-474c-a3dc-f58d6493c9c9" providerId="ADAL" clId="{5BDB782B-CF54-43A9-B3C2-CDC9517CC5BF}" dt="2023-09-11T11:38:29.284" v="6"/>
              <pc2:cmMkLst xmlns:pc2="http://schemas.microsoft.com/office/powerpoint/2019/9/main/command">
                <pc:docMk/>
                <pc:sldMk cId="3206357822" sldId="308"/>
                <pc2:cmMk id="{29B992FD-1978-4397-B741-43AE3074FF30}"/>
              </pc2:cmMkLst>
            </pc226:cmChg>
          </p:ext>
        </pc:extLst>
      </pc:sldChg>
    </pc:docChg>
  </pc:docChgLst>
  <pc:docChgLst>
    <pc:chgData name="Aileen Bright" userId="eb8a23e4-7f91-4bb7-9dce-1339eec899dc" providerId="ADAL" clId="{D81B6409-A031-428A-A3D8-494A7659C0B0}"/>
    <pc:docChg chg="undo custSel addSld delSld modSld sldOrd modMainMaster">
      <pc:chgData name="Aileen Bright" userId="eb8a23e4-7f91-4bb7-9dce-1339eec899dc" providerId="ADAL" clId="{D81B6409-A031-428A-A3D8-494A7659C0B0}" dt="2023-09-11T15:42:08.412" v="9940" actId="1076"/>
      <pc:docMkLst>
        <pc:docMk/>
      </pc:docMkLst>
      <pc:sldChg chg="addSp delSp modSp del mod setBg delDesignElem">
        <pc:chgData name="Aileen Bright" userId="eb8a23e4-7f91-4bb7-9dce-1339eec899dc" providerId="ADAL" clId="{D81B6409-A031-428A-A3D8-494A7659C0B0}" dt="2023-09-08T12:51:15.426" v="3977" actId="47"/>
        <pc:sldMkLst>
          <pc:docMk/>
          <pc:sldMk cId="3596411690" sldId="257"/>
        </pc:sldMkLst>
        <pc:spChg chg="mod ord">
          <ac:chgData name="Aileen Bright" userId="eb8a23e4-7f91-4bb7-9dce-1339eec899dc" providerId="ADAL" clId="{D81B6409-A031-428A-A3D8-494A7659C0B0}" dt="2023-09-08T12:49:02.948" v="3964"/>
          <ac:spMkLst>
            <pc:docMk/>
            <pc:sldMk cId="3596411690" sldId="257"/>
            <ac:spMk id="2" creationId="{97B38F42-7BDD-EC4E-945F-DCD677869915}"/>
          </ac:spMkLst>
        </pc:spChg>
        <pc:spChg chg="add del">
          <ac:chgData name="Aileen Bright" userId="eb8a23e4-7f91-4bb7-9dce-1339eec899dc" providerId="ADAL" clId="{D81B6409-A031-428A-A3D8-494A7659C0B0}" dt="2023-09-08T12:48:18.407" v="3920" actId="26606"/>
          <ac:spMkLst>
            <pc:docMk/>
            <pc:sldMk cId="3596411690" sldId="257"/>
            <ac:spMk id="17" creationId="{37C89E4B-3C9F-44B9-8B86-D9E3D112D8EC}"/>
          </ac:spMkLst>
        </pc:spChg>
        <pc:spChg chg="add del">
          <ac:chgData name="Aileen Bright" userId="eb8a23e4-7f91-4bb7-9dce-1339eec899dc" providerId="ADAL" clId="{D81B6409-A031-428A-A3D8-494A7659C0B0}" dt="2023-09-08T12:49:02.948" v="3964"/>
          <ac:spMkLst>
            <pc:docMk/>
            <pc:sldMk cId="3596411690" sldId="257"/>
            <ac:spMk id="23" creationId="{ECEF6C2F-9906-4F89-9B4F-598E9F344B03}"/>
          </ac:spMkLst>
        </pc:spChg>
        <pc:spChg chg="add del">
          <ac:chgData name="Aileen Bright" userId="eb8a23e4-7f91-4bb7-9dce-1339eec899dc" providerId="ADAL" clId="{D81B6409-A031-428A-A3D8-494A7659C0B0}" dt="2023-09-08T12:49:02.948" v="3964"/>
          <ac:spMkLst>
            <pc:docMk/>
            <pc:sldMk cId="3596411690" sldId="257"/>
            <ac:spMk id="25" creationId="{91E12CD6-A76F-439F-9C98-C0211D8FD814}"/>
          </ac:spMkLst>
        </pc:spChg>
        <pc:picChg chg="add mod">
          <ac:chgData name="Aileen Bright" userId="eb8a23e4-7f91-4bb7-9dce-1339eec899dc" providerId="ADAL" clId="{D81B6409-A031-428A-A3D8-494A7659C0B0}" dt="2023-09-08T12:50:33.872" v="3969" actId="1076"/>
          <ac:picMkLst>
            <pc:docMk/>
            <pc:sldMk cId="3596411690" sldId="257"/>
            <ac:picMk id="3" creationId="{4A1EB9B3-44BF-2E14-DAD0-C97DFDD37319}"/>
          </ac:picMkLst>
        </pc:picChg>
        <pc:picChg chg="add del mod">
          <ac:chgData name="Aileen Bright" userId="eb8a23e4-7f91-4bb7-9dce-1339eec899dc" providerId="ADAL" clId="{D81B6409-A031-428A-A3D8-494A7659C0B0}" dt="2023-09-08T12:50:45.261" v="3972" actId="21"/>
          <ac:picMkLst>
            <pc:docMk/>
            <pc:sldMk cId="3596411690" sldId="257"/>
            <ac:picMk id="4" creationId="{33AB62CA-A11D-8AB4-9544-46883EC3DD9F}"/>
          </ac:picMkLst>
        </pc:picChg>
        <pc:picChg chg="mod">
          <ac:chgData name="Aileen Bright" userId="eb8a23e4-7f91-4bb7-9dce-1339eec899dc" providerId="ADAL" clId="{D81B6409-A031-428A-A3D8-494A7659C0B0}" dt="2023-09-08T12:50:28.177" v="3967" actId="14100"/>
          <ac:picMkLst>
            <pc:docMk/>
            <pc:sldMk cId="3596411690" sldId="257"/>
            <ac:picMk id="5" creationId="{E9B991C7-FD4D-4E23-8769-853BB86299D6}"/>
          </ac:picMkLst>
        </pc:picChg>
        <pc:cxnChg chg="add del">
          <ac:chgData name="Aileen Bright" userId="eb8a23e4-7f91-4bb7-9dce-1339eec899dc" providerId="ADAL" clId="{D81B6409-A031-428A-A3D8-494A7659C0B0}" dt="2023-09-08T12:48:18.407" v="3920" actId="26606"/>
          <ac:cxnSpMkLst>
            <pc:docMk/>
            <pc:sldMk cId="3596411690" sldId="257"/>
            <ac:cxnSpMk id="16" creationId="{AA2EAA10-076F-46BD-8F0F-B9A2FB77A85C}"/>
          </ac:cxnSpMkLst>
        </pc:cxnChg>
        <pc:cxnChg chg="add del">
          <ac:chgData name="Aileen Bright" userId="eb8a23e4-7f91-4bb7-9dce-1339eec899dc" providerId="ADAL" clId="{D81B6409-A031-428A-A3D8-494A7659C0B0}" dt="2023-09-08T12:48:18.407" v="3920" actId="26606"/>
          <ac:cxnSpMkLst>
            <pc:docMk/>
            <pc:sldMk cId="3596411690" sldId="257"/>
            <ac:cxnSpMk id="18" creationId="{D891E407-403B-4764-86C9-33A56D3BCAA3}"/>
          </ac:cxnSpMkLst>
        </pc:cxnChg>
      </pc:sldChg>
      <pc:sldChg chg="addSp delSp modSp mod ord setBg delDesignElem modNotesTx">
        <pc:chgData name="Aileen Bright" userId="eb8a23e4-7f91-4bb7-9dce-1339eec899dc" providerId="ADAL" clId="{D81B6409-A031-428A-A3D8-494A7659C0B0}" dt="2023-09-10T15:07:31.664" v="9735"/>
        <pc:sldMkLst>
          <pc:docMk/>
          <pc:sldMk cId="3773323901" sldId="258"/>
        </pc:sldMkLst>
        <pc:spChg chg="mod">
          <ac:chgData name="Aileen Bright" userId="eb8a23e4-7f91-4bb7-9dce-1339eec899dc" providerId="ADAL" clId="{D81B6409-A031-428A-A3D8-494A7659C0B0}" dt="2023-09-10T10:06:45.074" v="5292" actId="255"/>
          <ac:spMkLst>
            <pc:docMk/>
            <pc:sldMk cId="3773323901" sldId="258"/>
            <ac:spMk id="2" creationId="{97B38F42-7BDD-EC4E-945F-DCD677869915}"/>
          </ac:spMkLst>
        </pc:spChg>
        <pc:spChg chg="add del">
          <ac:chgData name="Aileen Bright" userId="eb8a23e4-7f91-4bb7-9dce-1339eec899dc" providerId="ADAL" clId="{D81B6409-A031-428A-A3D8-494A7659C0B0}" dt="2023-09-08T12:51:40.333" v="4009"/>
          <ac:spMkLst>
            <pc:docMk/>
            <pc:sldMk cId="3773323901" sldId="258"/>
            <ac:spMk id="1039" creationId="{577D1452-F0B7-431E-9A24-D3F7103D8510}"/>
          </ac:spMkLst>
        </pc:spChg>
        <pc:spChg chg="add del">
          <ac:chgData name="Aileen Bright" userId="eb8a23e4-7f91-4bb7-9dce-1339eec899dc" providerId="ADAL" clId="{D81B6409-A031-428A-A3D8-494A7659C0B0}" dt="2023-09-08T12:51:40.333" v="4009"/>
          <ac:spMkLst>
            <pc:docMk/>
            <pc:sldMk cId="3773323901" sldId="258"/>
            <ac:spMk id="1040" creationId="{A660F4F9-5DF5-4F15-BE6A-CD8648BB1148}"/>
          </ac:spMkLst>
        </pc:spChg>
        <pc:spChg chg="mod">
          <ac:chgData name="Aileen Bright" userId="eb8a23e4-7f91-4bb7-9dce-1339eec899dc" providerId="ADAL" clId="{D81B6409-A031-428A-A3D8-494A7659C0B0}" dt="2023-09-10T10:06:40.877" v="5291" actId="1076"/>
          <ac:spMkLst>
            <pc:docMk/>
            <pc:sldMk cId="3773323901" sldId="258"/>
            <ac:spMk id="1041" creationId="{00AF8E6D-6642-4300-92A5-4D1424278C71}"/>
          </ac:spMkLst>
        </pc:spChg>
        <pc:picChg chg="add del mod">
          <ac:chgData name="Aileen Bright" userId="eb8a23e4-7f91-4bb7-9dce-1339eec899dc" providerId="ADAL" clId="{D81B6409-A031-428A-A3D8-494A7659C0B0}" dt="2023-09-01T07:48:19.511" v="2685" actId="478"/>
          <ac:picMkLst>
            <pc:docMk/>
            <pc:sldMk cId="3773323901" sldId="258"/>
            <ac:picMk id="3" creationId="{1213D4D3-EA56-C15A-639B-2075B62DD118}"/>
          </ac:picMkLst>
        </pc:picChg>
        <pc:picChg chg="mod modCrop">
          <ac:chgData name="Aileen Bright" userId="eb8a23e4-7f91-4bb7-9dce-1339eec899dc" providerId="ADAL" clId="{D81B6409-A031-428A-A3D8-494A7659C0B0}" dt="2023-09-08T13:00:42.776" v="4085" actId="14100"/>
          <ac:picMkLst>
            <pc:docMk/>
            <pc:sldMk cId="3773323901" sldId="258"/>
            <ac:picMk id="5" creationId="{839B830F-93B6-8D4F-8745-2DA5F9230F78}"/>
          </ac:picMkLst>
        </pc:picChg>
        <pc:picChg chg="mod">
          <ac:chgData name="Aileen Bright" userId="eb8a23e4-7f91-4bb7-9dce-1339eec899dc" providerId="ADAL" clId="{D81B6409-A031-428A-A3D8-494A7659C0B0}" dt="2023-09-10T10:06:37.534" v="5290" actId="1076"/>
          <ac:picMkLst>
            <pc:docMk/>
            <pc:sldMk cId="3773323901" sldId="258"/>
            <ac:picMk id="6" creationId="{5F02C4F8-8E85-BC47-B78C-432AFC7FE29B}"/>
          </ac:picMkLst>
        </pc:picChg>
      </pc:sldChg>
      <pc:sldChg chg="addSp delSp modSp mod setBg delDesignElem modNotesTx">
        <pc:chgData name="Aileen Bright" userId="eb8a23e4-7f91-4bb7-9dce-1339eec899dc" providerId="ADAL" clId="{D81B6409-A031-428A-A3D8-494A7659C0B0}" dt="2023-09-10T12:53:22.301" v="8226" actId="33524"/>
        <pc:sldMkLst>
          <pc:docMk/>
          <pc:sldMk cId="2429708148" sldId="259"/>
        </pc:sldMkLst>
        <pc:spChg chg="mod">
          <ac:chgData name="Aileen Bright" userId="eb8a23e4-7f91-4bb7-9dce-1339eec899dc" providerId="ADAL" clId="{D81B6409-A031-428A-A3D8-494A7659C0B0}" dt="2023-08-31T10:14:16.445" v="1626" actId="1076"/>
          <ac:spMkLst>
            <pc:docMk/>
            <pc:sldMk cId="2429708148" sldId="259"/>
            <ac:spMk id="2" creationId="{67B3D767-0A6A-F04E-9E8B-5675146A8E94}"/>
          </ac:spMkLst>
        </pc:spChg>
        <pc:spChg chg="mod">
          <ac:chgData name="Aileen Bright" userId="eb8a23e4-7f91-4bb7-9dce-1339eec899dc" providerId="ADAL" clId="{D81B6409-A031-428A-A3D8-494A7659C0B0}" dt="2023-09-10T10:24:01.648" v="7687" actId="2711"/>
          <ac:spMkLst>
            <pc:docMk/>
            <pc:sldMk cId="2429708148" sldId="259"/>
            <ac:spMk id="8" creationId="{EAEFB063-8C31-DA42-9F63-C8F192CB5E64}"/>
          </ac:spMkLst>
        </pc:spChg>
        <pc:spChg chg="add del">
          <ac:chgData name="Aileen Bright" userId="eb8a23e4-7f91-4bb7-9dce-1339eec899dc" providerId="ADAL" clId="{D81B6409-A031-428A-A3D8-494A7659C0B0}" dt="2023-09-08T12:51:40.333" v="4009"/>
          <ac:spMkLst>
            <pc:docMk/>
            <pc:sldMk cId="2429708148" sldId="259"/>
            <ac:spMk id="10" creationId="{8537B233-9CDD-4A90-AABB-A8963DEE4FBC}"/>
          </ac:spMkLst>
        </pc:spChg>
        <pc:cxnChg chg="add del">
          <ac:chgData name="Aileen Bright" userId="eb8a23e4-7f91-4bb7-9dce-1339eec899dc" providerId="ADAL" clId="{D81B6409-A031-428A-A3D8-494A7659C0B0}" dt="2023-09-08T12:51:40.333" v="4009"/>
          <ac:cxnSpMkLst>
            <pc:docMk/>
            <pc:sldMk cId="2429708148" sldId="259"/>
            <ac:cxnSpMk id="12" creationId="{040575EE-C594-4566-BC00-663004E52AB5}"/>
          </ac:cxnSpMkLst>
        </pc:cxnChg>
      </pc:sldChg>
      <pc:sldChg chg="del">
        <pc:chgData name="Aileen Bright" userId="eb8a23e4-7f91-4bb7-9dce-1339eec899dc" providerId="ADAL" clId="{D81B6409-A031-428A-A3D8-494A7659C0B0}" dt="2023-08-31T10:57:11.598" v="2592" actId="47"/>
        <pc:sldMkLst>
          <pc:docMk/>
          <pc:sldMk cId="2738713523" sldId="261"/>
        </pc:sldMkLst>
      </pc:sldChg>
      <pc:sldChg chg="addSp delSp modSp mod setBg delAnim modAnim delDesignElem">
        <pc:chgData name="Aileen Bright" userId="eb8a23e4-7f91-4bb7-9dce-1339eec899dc" providerId="ADAL" clId="{D81B6409-A031-428A-A3D8-494A7659C0B0}" dt="2023-09-08T13:14:04.474" v="4319"/>
        <pc:sldMkLst>
          <pc:docMk/>
          <pc:sldMk cId="3900746793" sldId="263"/>
        </pc:sldMkLst>
        <pc:spChg chg="mod">
          <ac:chgData name="Aileen Bright" userId="eb8a23e4-7f91-4bb7-9dce-1339eec899dc" providerId="ADAL" clId="{D81B6409-A031-428A-A3D8-494A7659C0B0}" dt="2023-09-08T13:13:35.383" v="4235"/>
          <ac:spMkLst>
            <pc:docMk/>
            <pc:sldMk cId="3900746793" sldId="263"/>
            <ac:spMk id="2" creationId="{C85299ED-7454-6B42-8ED3-7021E52F63A8}"/>
          </ac:spMkLst>
        </pc:spChg>
        <pc:spChg chg="del mod">
          <ac:chgData name="Aileen Bright" userId="eb8a23e4-7f91-4bb7-9dce-1339eec899dc" providerId="ADAL" clId="{D81B6409-A031-428A-A3D8-494A7659C0B0}" dt="2023-09-01T07:51:28.392" v="2718" actId="478"/>
          <ac:spMkLst>
            <pc:docMk/>
            <pc:sldMk cId="3900746793" sldId="263"/>
            <ac:spMk id="3" creationId="{07305C2E-0EA1-5948-92B8-97799EFFAB80}"/>
          </ac:spMkLst>
        </pc:spChg>
        <pc:spChg chg="add mod">
          <ac:chgData name="Aileen Bright" userId="eb8a23e4-7f91-4bb7-9dce-1339eec899dc" providerId="ADAL" clId="{D81B6409-A031-428A-A3D8-494A7659C0B0}" dt="2023-09-08T13:13:32.387" v="4230" actId="1076"/>
          <ac:spMkLst>
            <pc:docMk/>
            <pc:sldMk cId="3900746793" sldId="263"/>
            <ac:spMk id="4" creationId="{1FA5A7D5-4537-4B11-4EDF-14B1D6ACFDA5}"/>
          </ac:spMkLst>
        </pc:spChg>
        <pc:spChg chg="add del mod">
          <ac:chgData name="Aileen Bright" userId="eb8a23e4-7f91-4bb7-9dce-1339eec899dc" providerId="ADAL" clId="{D81B6409-A031-428A-A3D8-494A7659C0B0}" dt="2023-09-01T07:51:31.281" v="2719" actId="478"/>
          <ac:spMkLst>
            <pc:docMk/>
            <pc:sldMk cId="3900746793" sldId="263"/>
            <ac:spMk id="10" creationId="{A1ED891D-006E-7D13-8329-B9DB1BC2DC37}"/>
          </ac:spMkLst>
        </pc:spChg>
        <pc:spChg chg="add del">
          <ac:chgData name="Aileen Bright" userId="eb8a23e4-7f91-4bb7-9dce-1339eec899dc" providerId="ADAL" clId="{D81B6409-A031-428A-A3D8-494A7659C0B0}" dt="2023-09-08T12:51:40.333" v="4009"/>
          <ac:spMkLst>
            <pc:docMk/>
            <pc:sldMk cId="3900746793" sldId="263"/>
            <ac:spMk id="13" creationId="{E49CC64F-7275-4E33-961B-0C5CDC439875}"/>
          </ac:spMkLst>
        </pc:spChg>
        <pc:picChg chg="add mod">
          <ac:chgData name="Aileen Bright" userId="eb8a23e4-7f91-4bb7-9dce-1339eec899dc" providerId="ADAL" clId="{D81B6409-A031-428A-A3D8-494A7659C0B0}" dt="2023-09-08T13:13:34.510" v="4233" actId="1076"/>
          <ac:picMkLst>
            <pc:docMk/>
            <pc:sldMk cId="3900746793" sldId="263"/>
            <ac:picMk id="3" creationId="{0D10D946-7813-3263-12CC-7E31EB2CBD09}"/>
          </ac:picMkLst>
        </pc:picChg>
        <pc:picChg chg="add del mod">
          <ac:chgData name="Aileen Bright" userId="eb8a23e4-7f91-4bb7-9dce-1339eec899dc" providerId="ADAL" clId="{D81B6409-A031-428A-A3D8-494A7659C0B0}" dt="2023-09-08T12:55:08.027" v="4041" actId="478"/>
          <ac:picMkLst>
            <pc:docMk/>
            <pc:sldMk cId="3900746793" sldId="263"/>
            <ac:picMk id="5" creationId="{A8669757-7E99-D369-6DC0-34E7AB10DE21}"/>
          </ac:picMkLst>
        </pc:picChg>
        <pc:picChg chg="del mod">
          <ac:chgData name="Aileen Bright" userId="eb8a23e4-7f91-4bb7-9dce-1339eec899dc" providerId="ADAL" clId="{D81B6409-A031-428A-A3D8-494A7659C0B0}" dt="2023-08-31T08:35:24.180" v="106" actId="478"/>
          <ac:picMkLst>
            <pc:docMk/>
            <pc:sldMk cId="3900746793" sldId="263"/>
            <ac:picMk id="6" creationId="{A128D4C9-15D7-D840-BBD3-27A02A3FF51C}"/>
          </ac:picMkLst>
        </pc:picChg>
        <pc:picChg chg="mod">
          <ac:chgData name="Aileen Bright" userId="eb8a23e4-7f91-4bb7-9dce-1339eec899dc" providerId="ADAL" clId="{D81B6409-A031-428A-A3D8-494A7659C0B0}" dt="2023-08-31T08:35:37.864" v="110" actId="1076"/>
          <ac:picMkLst>
            <pc:docMk/>
            <pc:sldMk cId="3900746793" sldId="263"/>
            <ac:picMk id="7" creationId="{8DF06E84-989B-C344-BCB8-57DCADAC4280}"/>
          </ac:picMkLst>
        </pc:picChg>
        <pc:picChg chg="del mod">
          <ac:chgData name="Aileen Bright" userId="eb8a23e4-7f91-4bb7-9dce-1339eec899dc" providerId="ADAL" clId="{D81B6409-A031-428A-A3D8-494A7659C0B0}" dt="2023-09-08T12:53:26.797" v="4028" actId="478"/>
          <ac:picMkLst>
            <pc:docMk/>
            <pc:sldMk cId="3900746793" sldId="263"/>
            <ac:picMk id="8" creationId="{EF61DB4A-F3EB-D24B-9D4C-EEED22A88E61}"/>
          </ac:picMkLst>
        </pc:picChg>
        <pc:picChg chg="mod">
          <ac:chgData name="Aileen Bright" userId="eb8a23e4-7f91-4bb7-9dce-1339eec899dc" providerId="ADAL" clId="{D81B6409-A031-428A-A3D8-494A7659C0B0}" dt="2023-09-08T12:54:17.974" v="4036" actId="1076"/>
          <ac:picMkLst>
            <pc:docMk/>
            <pc:sldMk cId="3900746793" sldId="263"/>
            <ac:picMk id="9" creationId="{1A123AE7-0115-CF4B-81AF-F839A5321472}"/>
          </ac:picMkLst>
        </pc:picChg>
        <pc:picChg chg="add del mod">
          <ac:chgData name="Aileen Bright" userId="eb8a23e4-7f91-4bb7-9dce-1339eec899dc" providerId="ADAL" clId="{D81B6409-A031-428A-A3D8-494A7659C0B0}" dt="2023-09-08T12:55:55.229" v="4045" actId="478"/>
          <ac:picMkLst>
            <pc:docMk/>
            <pc:sldMk cId="3900746793" sldId="263"/>
            <ac:picMk id="10" creationId="{367107D6-54D5-B000-EDDD-3E0B0B9BDF58}"/>
          </ac:picMkLst>
        </pc:picChg>
        <pc:picChg chg="add mod">
          <ac:chgData name="Aileen Bright" userId="eb8a23e4-7f91-4bb7-9dce-1339eec899dc" providerId="ADAL" clId="{D81B6409-A031-428A-A3D8-494A7659C0B0}" dt="2023-09-08T12:57:39.105" v="4055" actId="14100"/>
          <ac:picMkLst>
            <pc:docMk/>
            <pc:sldMk cId="3900746793" sldId="263"/>
            <ac:picMk id="12" creationId="{43F2DA91-5540-1551-9F67-F2184B7DC489}"/>
          </ac:picMkLst>
        </pc:picChg>
      </pc:sldChg>
      <pc:sldChg chg="del">
        <pc:chgData name="Aileen Bright" userId="eb8a23e4-7f91-4bb7-9dce-1339eec899dc" providerId="ADAL" clId="{D81B6409-A031-428A-A3D8-494A7659C0B0}" dt="2023-09-01T10:27:01.735" v="2771" actId="47"/>
        <pc:sldMkLst>
          <pc:docMk/>
          <pc:sldMk cId="4201082084" sldId="265"/>
        </pc:sldMkLst>
      </pc:sldChg>
      <pc:sldChg chg="addSp delSp modSp mod setBg delDesignElem modNotesTx">
        <pc:chgData name="Aileen Bright" userId="eb8a23e4-7f91-4bb7-9dce-1339eec899dc" providerId="ADAL" clId="{D81B6409-A031-428A-A3D8-494A7659C0B0}" dt="2023-09-10T10:01:35.522" v="4873" actId="113"/>
        <pc:sldMkLst>
          <pc:docMk/>
          <pc:sldMk cId="2758845415" sldId="266"/>
        </pc:sldMkLst>
        <pc:spChg chg="mod">
          <ac:chgData name="Aileen Bright" userId="eb8a23e4-7f91-4bb7-9dce-1339eec899dc" providerId="ADAL" clId="{D81B6409-A031-428A-A3D8-494A7659C0B0}" dt="2023-09-10T10:00:57.752" v="4867" actId="20577"/>
          <ac:spMkLst>
            <pc:docMk/>
            <pc:sldMk cId="2758845415" sldId="266"/>
            <ac:spMk id="27" creationId="{2D3B4FB9-9A37-B14C-8513-F061B7528EE8}"/>
          </ac:spMkLst>
        </pc:spChg>
        <pc:spChg chg="mod ord">
          <ac:chgData name="Aileen Bright" userId="eb8a23e4-7f91-4bb7-9dce-1339eec899dc" providerId="ADAL" clId="{D81B6409-A031-428A-A3D8-494A7659C0B0}" dt="2023-09-10T10:01:35.522" v="4873" actId="113"/>
          <ac:spMkLst>
            <pc:docMk/>
            <pc:sldMk cId="2758845415" sldId="266"/>
            <ac:spMk id="30" creationId="{086CB9B6-4192-DC4B-B89E-98F33BAAB2F7}"/>
          </ac:spMkLst>
        </pc:spChg>
        <pc:spChg chg="add del">
          <ac:chgData name="Aileen Bright" userId="eb8a23e4-7f91-4bb7-9dce-1339eec899dc" providerId="ADAL" clId="{D81B6409-A031-428A-A3D8-494A7659C0B0}" dt="2023-09-08T12:52:33.403" v="4021" actId="26606"/>
          <ac:spMkLst>
            <pc:docMk/>
            <pc:sldMk cId="2758845415" sldId="266"/>
            <ac:spMk id="35" creationId="{D6EA1A26-163F-4F15-91F4-F2C51AC9C106}"/>
          </ac:spMkLst>
        </pc:spChg>
        <pc:spChg chg="add del">
          <ac:chgData name="Aileen Bright" userId="eb8a23e4-7f91-4bb7-9dce-1339eec899dc" providerId="ADAL" clId="{D81B6409-A031-428A-A3D8-494A7659C0B0}" dt="2023-09-08T12:51:40.333" v="4009"/>
          <ac:spMkLst>
            <pc:docMk/>
            <pc:sldMk cId="2758845415" sldId="266"/>
            <ac:spMk id="43" creationId="{B0792D4F-247E-46FE-85FC-881DEFA41D94}"/>
          </ac:spMkLst>
        </pc:spChg>
        <pc:picChg chg="mod">
          <ac:chgData name="Aileen Bright" userId="eb8a23e4-7f91-4bb7-9dce-1339eec899dc" providerId="ADAL" clId="{D81B6409-A031-428A-A3D8-494A7659C0B0}" dt="2023-09-08T12:52:33.403" v="4021" actId="26606"/>
          <ac:picMkLst>
            <pc:docMk/>
            <pc:sldMk cId="2758845415" sldId="266"/>
            <ac:picMk id="4" creationId="{6F0CDF50-DEBE-D54E-9249-588B5CA5E5ED}"/>
          </ac:picMkLst>
        </pc:picChg>
        <pc:cxnChg chg="add del">
          <ac:chgData name="Aileen Bright" userId="eb8a23e4-7f91-4bb7-9dce-1339eec899dc" providerId="ADAL" clId="{D81B6409-A031-428A-A3D8-494A7659C0B0}" dt="2023-09-08T12:51:40.333" v="4009"/>
          <ac:cxnSpMkLst>
            <pc:docMk/>
            <pc:sldMk cId="2758845415" sldId="266"/>
            <ac:cxnSpMk id="44" creationId="{CE272F12-AF86-441A-BC1B-C014BBBF85B5}"/>
          </ac:cxnSpMkLst>
        </pc:cxnChg>
      </pc:sldChg>
      <pc:sldChg chg="addSp delSp modSp mod ord setBg modAnim delDesignElem">
        <pc:chgData name="Aileen Bright" userId="eb8a23e4-7f91-4bb7-9dce-1339eec899dc" providerId="ADAL" clId="{D81B6409-A031-428A-A3D8-494A7659C0B0}" dt="2023-09-11T14:56:08.544" v="9904" actId="1076"/>
        <pc:sldMkLst>
          <pc:docMk/>
          <pc:sldMk cId="1166194767" sldId="268"/>
        </pc:sldMkLst>
        <pc:spChg chg="mod">
          <ac:chgData name="Aileen Bright" userId="eb8a23e4-7f91-4bb7-9dce-1339eec899dc" providerId="ADAL" clId="{D81B6409-A031-428A-A3D8-494A7659C0B0}" dt="2023-09-11T14:56:08.544" v="9904" actId="1076"/>
          <ac:spMkLst>
            <pc:docMk/>
            <pc:sldMk cId="1166194767" sldId="268"/>
            <ac:spMk id="2" creationId="{97B38F42-7BDD-EC4E-945F-DCD677869915}"/>
          </ac:spMkLst>
        </pc:spChg>
        <pc:spChg chg="add del">
          <ac:chgData name="Aileen Bright" userId="eb8a23e4-7f91-4bb7-9dce-1339eec899dc" providerId="ADAL" clId="{D81B6409-A031-428A-A3D8-494A7659C0B0}" dt="2023-09-08T12:51:40.333" v="4009"/>
          <ac:spMkLst>
            <pc:docMk/>
            <pc:sldMk cId="1166194767" sldId="268"/>
            <ac:spMk id="153" creationId="{D1EA859B-E555-4109-94F3-6700E046E008}"/>
          </ac:spMkLst>
        </pc:spChg>
        <pc:spChg chg="mod">
          <ac:chgData name="Aileen Bright" userId="eb8a23e4-7f91-4bb7-9dce-1339eec899dc" providerId="ADAL" clId="{D81B6409-A031-428A-A3D8-494A7659C0B0}" dt="2023-09-11T14:55:58.387" v="9902" actId="1076"/>
          <ac:spMkLst>
            <pc:docMk/>
            <pc:sldMk cId="1166194767" sldId="268"/>
            <ac:spMk id="1041" creationId="{00AF8E6D-6642-4300-92A5-4D1424278C71}"/>
          </ac:spMkLst>
        </pc:spChg>
        <pc:spChg chg="add del">
          <ac:chgData name="Aileen Bright" userId="eb8a23e4-7f91-4bb7-9dce-1339eec899dc" providerId="ADAL" clId="{D81B6409-A031-428A-A3D8-494A7659C0B0}" dt="2023-09-08T12:51:40.333" v="4009"/>
          <ac:spMkLst>
            <pc:docMk/>
            <pc:sldMk cId="1166194767" sldId="268"/>
            <ac:spMk id="1045" creationId="{04812C46-200A-4DEB-A05E-3ED6C68C2387}"/>
          </ac:spMkLst>
        </pc:spChg>
        <pc:picChg chg="add mod ord">
          <ac:chgData name="Aileen Bright" userId="eb8a23e4-7f91-4bb7-9dce-1339eec899dc" providerId="ADAL" clId="{D81B6409-A031-428A-A3D8-494A7659C0B0}" dt="2023-09-11T14:55:54.585" v="9901" actId="26606"/>
          <ac:picMkLst>
            <pc:docMk/>
            <pc:sldMk cId="1166194767" sldId="268"/>
            <ac:picMk id="3" creationId="{F10D0569-7172-15B4-62AE-D029FF7AA572}"/>
          </ac:picMkLst>
        </pc:picChg>
        <pc:picChg chg="add mod">
          <ac:chgData name="Aileen Bright" userId="eb8a23e4-7f91-4bb7-9dce-1339eec899dc" providerId="ADAL" clId="{D81B6409-A031-428A-A3D8-494A7659C0B0}" dt="2023-09-11T14:55:54.585" v="9901" actId="26606"/>
          <ac:picMkLst>
            <pc:docMk/>
            <pc:sldMk cId="1166194767" sldId="268"/>
            <ac:picMk id="4" creationId="{F5538284-FC3A-F284-686D-4612CA802E1B}"/>
          </ac:picMkLst>
        </pc:picChg>
        <pc:picChg chg="add mod ord">
          <ac:chgData name="Aileen Bright" userId="eb8a23e4-7f91-4bb7-9dce-1339eec899dc" providerId="ADAL" clId="{D81B6409-A031-428A-A3D8-494A7659C0B0}" dt="2023-09-11T14:55:54.585" v="9901" actId="26606"/>
          <ac:picMkLst>
            <pc:docMk/>
            <pc:sldMk cId="1166194767" sldId="268"/>
            <ac:picMk id="5" creationId="{26CCD95E-3B0B-CE15-85F9-58BA809A81F3}"/>
          </ac:picMkLst>
        </pc:picChg>
        <pc:picChg chg="mod ord">
          <ac:chgData name="Aileen Bright" userId="eb8a23e4-7f91-4bb7-9dce-1339eec899dc" providerId="ADAL" clId="{D81B6409-A031-428A-A3D8-494A7659C0B0}" dt="2023-09-11T14:55:54.585" v="9901" actId="26606"/>
          <ac:picMkLst>
            <pc:docMk/>
            <pc:sldMk cId="1166194767" sldId="268"/>
            <ac:picMk id="1046" creationId="{2B422D8C-9661-4A97-BCED-35E9F4649F8F}"/>
          </ac:picMkLst>
        </pc:picChg>
      </pc:sldChg>
      <pc:sldChg chg="addSp delSp modSp mod ord setBg delDesignElem modNotesTx">
        <pc:chgData name="Aileen Bright" userId="eb8a23e4-7f91-4bb7-9dce-1339eec899dc" providerId="ADAL" clId="{D81B6409-A031-428A-A3D8-494A7659C0B0}" dt="2023-09-11T15:29:20.201" v="9921" actId="1076"/>
        <pc:sldMkLst>
          <pc:docMk/>
          <pc:sldMk cId="2589910968" sldId="269"/>
        </pc:sldMkLst>
        <pc:spChg chg="mod">
          <ac:chgData name="Aileen Bright" userId="eb8a23e4-7f91-4bb7-9dce-1339eec899dc" providerId="ADAL" clId="{D81B6409-A031-428A-A3D8-494A7659C0B0}" dt="2023-09-11T15:29:04.965" v="9917" actId="14100"/>
          <ac:spMkLst>
            <pc:docMk/>
            <pc:sldMk cId="2589910968" sldId="269"/>
            <ac:spMk id="2" creationId="{4B1B86DD-5374-A440-8ABB-2DC0AB304012}"/>
          </ac:spMkLst>
        </pc:spChg>
        <pc:spChg chg="add mod">
          <ac:chgData name="Aileen Bright" userId="eb8a23e4-7f91-4bb7-9dce-1339eec899dc" providerId="ADAL" clId="{D81B6409-A031-428A-A3D8-494A7659C0B0}" dt="2023-09-11T15:29:20.201" v="9921" actId="1076"/>
          <ac:spMkLst>
            <pc:docMk/>
            <pc:sldMk cId="2589910968" sldId="269"/>
            <ac:spMk id="7" creationId="{AFB5F6BF-8DD9-E148-8441-78C8E765AFE4}"/>
          </ac:spMkLst>
        </pc:spChg>
        <pc:spChg chg="add del">
          <ac:chgData name="Aileen Bright" userId="eb8a23e4-7f91-4bb7-9dce-1339eec899dc" providerId="ADAL" clId="{D81B6409-A031-428A-A3D8-494A7659C0B0}" dt="2023-09-08T12:51:40.333" v="4009"/>
          <ac:spMkLst>
            <pc:docMk/>
            <pc:sldMk cId="2589910968" sldId="269"/>
            <ac:spMk id="9" creationId="{C1DD1A8A-57D5-4A81-AD04-532B043C5611}"/>
          </ac:spMkLst>
        </pc:spChg>
        <pc:spChg chg="add del">
          <ac:chgData name="Aileen Bright" userId="eb8a23e4-7f91-4bb7-9dce-1339eec899dc" providerId="ADAL" clId="{D81B6409-A031-428A-A3D8-494A7659C0B0}" dt="2023-09-08T12:51:40.333" v="4009"/>
          <ac:spMkLst>
            <pc:docMk/>
            <pc:sldMk cId="2589910968" sldId="269"/>
            <ac:spMk id="11" creationId="{007891EC-4501-44ED-A8C8-B11B6DB767AB}"/>
          </ac:spMkLst>
        </pc:spChg>
        <pc:picChg chg="add mod">
          <ac:chgData name="Aileen Bright" userId="eb8a23e4-7f91-4bb7-9dce-1339eec899dc" providerId="ADAL" clId="{D81B6409-A031-428A-A3D8-494A7659C0B0}" dt="2023-09-11T15:29:12.106" v="9919" actId="1076"/>
          <ac:picMkLst>
            <pc:docMk/>
            <pc:sldMk cId="2589910968" sldId="269"/>
            <ac:picMk id="3" creationId="{F4290824-3E47-44FC-F549-A5E27BF08B0D}"/>
          </ac:picMkLst>
        </pc:picChg>
        <pc:picChg chg="add mod">
          <ac:chgData name="Aileen Bright" userId="eb8a23e4-7f91-4bb7-9dce-1339eec899dc" providerId="ADAL" clId="{D81B6409-A031-428A-A3D8-494A7659C0B0}" dt="2023-09-11T15:29:16.420" v="9920" actId="1076"/>
          <ac:picMkLst>
            <pc:docMk/>
            <pc:sldMk cId="2589910968" sldId="269"/>
            <ac:picMk id="4" creationId="{6C7C4FA8-4F1D-98CD-84C1-800D0D863813}"/>
          </ac:picMkLst>
        </pc:picChg>
        <pc:picChg chg="del">
          <ac:chgData name="Aileen Bright" userId="eb8a23e4-7f91-4bb7-9dce-1339eec899dc" providerId="ADAL" clId="{D81B6409-A031-428A-A3D8-494A7659C0B0}" dt="2023-09-08T13:05:49.551" v="4114" actId="478"/>
          <ac:picMkLst>
            <pc:docMk/>
            <pc:sldMk cId="2589910968" sldId="269"/>
            <ac:picMk id="5" creationId="{388B2CF0-0A72-4E3C-B4C8-365E89CE25A0}"/>
          </ac:picMkLst>
        </pc:picChg>
        <pc:picChg chg="del mod">
          <ac:chgData name="Aileen Bright" userId="eb8a23e4-7f91-4bb7-9dce-1339eec899dc" providerId="ADAL" clId="{D81B6409-A031-428A-A3D8-494A7659C0B0}" dt="2023-09-08T13:05:30.080" v="4112" actId="478"/>
          <ac:picMkLst>
            <pc:docMk/>
            <pc:sldMk cId="2589910968" sldId="269"/>
            <ac:picMk id="6" creationId="{E24DC7AB-8A56-BF42-A1FE-103EC3147EAB}"/>
          </ac:picMkLst>
        </pc:picChg>
        <pc:picChg chg="del mod">
          <ac:chgData name="Aileen Bright" userId="eb8a23e4-7f91-4bb7-9dce-1339eec899dc" providerId="ADAL" clId="{D81B6409-A031-428A-A3D8-494A7659C0B0}" dt="2023-09-08T13:05:31.086" v="4113" actId="478"/>
          <ac:picMkLst>
            <pc:docMk/>
            <pc:sldMk cId="2589910968" sldId="269"/>
            <ac:picMk id="10" creationId="{81B30EB8-9626-2D4F-B0F4-A81F3BE6B56F}"/>
          </ac:picMkLst>
        </pc:picChg>
        <pc:picChg chg="add mod">
          <ac:chgData name="Aileen Bright" userId="eb8a23e4-7f91-4bb7-9dce-1339eec899dc" providerId="ADAL" clId="{D81B6409-A031-428A-A3D8-494A7659C0B0}" dt="2023-09-08T13:08:18.873" v="4161" actId="14100"/>
          <ac:picMkLst>
            <pc:docMk/>
            <pc:sldMk cId="2589910968" sldId="269"/>
            <ac:picMk id="12" creationId="{A505B16B-115D-30ED-E70B-5C97E2930962}"/>
          </ac:picMkLst>
        </pc:picChg>
      </pc:sldChg>
      <pc:sldChg chg="addSp delSp modSp mod ord setBg delDesignElem">
        <pc:chgData name="Aileen Bright" userId="eb8a23e4-7f91-4bb7-9dce-1339eec899dc" providerId="ADAL" clId="{D81B6409-A031-428A-A3D8-494A7659C0B0}" dt="2023-09-10T10:26:05.330" v="7714" actId="207"/>
        <pc:sldMkLst>
          <pc:docMk/>
          <pc:sldMk cId="205416452" sldId="270"/>
        </pc:sldMkLst>
        <pc:spChg chg="mod">
          <ac:chgData name="Aileen Bright" userId="eb8a23e4-7f91-4bb7-9dce-1339eec899dc" providerId="ADAL" clId="{D81B6409-A031-428A-A3D8-494A7659C0B0}" dt="2023-09-10T10:26:05.330" v="7714" actId="207"/>
          <ac:spMkLst>
            <pc:docMk/>
            <pc:sldMk cId="205416452" sldId="270"/>
            <ac:spMk id="2" creationId="{67B3D767-0A6A-F04E-9E8B-5675146A8E94}"/>
          </ac:spMkLst>
        </pc:spChg>
        <pc:spChg chg="mod">
          <ac:chgData name="Aileen Bright" userId="eb8a23e4-7f91-4bb7-9dce-1339eec899dc" providerId="ADAL" clId="{D81B6409-A031-428A-A3D8-494A7659C0B0}" dt="2023-09-10T10:26:01.844" v="7713" actId="2711"/>
          <ac:spMkLst>
            <pc:docMk/>
            <pc:sldMk cId="205416452" sldId="270"/>
            <ac:spMk id="4" creationId="{6ADDE137-8E6F-3A46-8A9C-86A1C5627F34}"/>
          </ac:spMkLst>
        </pc:spChg>
        <pc:spChg chg="add del">
          <ac:chgData name="Aileen Bright" userId="eb8a23e4-7f91-4bb7-9dce-1339eec899dc" providerId="ADAL" clId="{D81B6409-A031-428A-A3D8-494A7659C0B0}" dt="2023-09-08T12:51:40.333" v="4009"/>
          <ac:spMkLst>
            <pc:docMk/>
            <pc:sldMk cId="205416452" sldId="270"/>
            <ac:spMk id="52" creationId="{B0792D4F-247E-46FE-85FC-881DEFA41D94}"/>
          </ac:spMkLst>
        </pc:spChg>
        <pc:cxnChg chg="add del">
          <ac:chgData name="Aileen Bright" userId="eb8a23e4-7f91-4bb7-9dce-1339eec899dc" providerId="ADAL" clId="{D81B6409-A031-428A-A3D8-494A7659C0B0}" dt="2023-09-08T12:51:40.333" v="4009"/>
          <ac:cxnSpMkLst>
            <pc:docMk/>
            <pc:sldMk cId="205416452" sldId="270"/>
            <ac:cxnSpMk id="53" creationId="{CE272F12-AF86-441A-BC1B-C014BBBF85B5}"/>
          </ac:cxnSpMkLst>
        </pc:cxnChg>
      </pc:sldChg>
      <pc:sldChg chg="addSp delSp modSp mod setBg delDesignElem modNotesTx">
        <pc:chgData name="Aileen Bright" userId="eb8a23e4-7f91-4bb7-9dce-1339eec899dc" providerId="ADAL" clId="{D81B6409-A031-428A-A3D8-494A7659C0B0}" dt="2023-09-10T12:54:39.534" v="8263" actId="20577"/>
        <pc:sldMkLst>
          <pc:docMk/>
          <pc:sldMk cId="1004143407" sldId="271"/>
        </pc:sldMkLst>
        <pc:spChg chg="mod">
          <ac:chgData name="Aileen Bright" userId="eb8a23e4-7f91-4bb7-9dce-1339eec899dc" providerId="ADAL" clId="{D81B6409-A031-428A-A3D8-494A7659C0B0}" dt="2023-09-08T15:15:42.024" v="4744" actId="207"/>
          <ac:spMkLst>
            <pc:docMk/>
            <pc:sldMk cId="1004143407" sldId="271"/>
            <ac:spMk id="2" creationId="{0F3C565D-00C9-1442-980E-16F789FCDC42}"/>
          </ac:spMkLst>
        </pc:spChg>
        <pc:spChg chg="mod">
          <ac:chgData name="Aileen Bright" userId="eb8a23e4-7f91-4bb7-9dce-1339eec899dc" providerId="ADAL" clId="{D81B6409-A031-428A-A3D8-494A7659C0B0}" dt="2023-09-10T10:24:17.159" v="7688" actId="2711"/>
          <ac:spMkLst>
            <pc:docMk/>
            <pc:sldMk cId="1004143407" sldId="271"/>
            <ac:spMk id="6" creationId="{4279CAB7-3315-3741-856B-4695C1E10898}"/>
          </ac:spMkLst>
        </pc:spChg>
        <pc:spChg chg="add del">
          <ac:chgData name="Aileen Bright" userId="eb8a23e4-7f91-4bb7-9dce-1339eec899dc" providerId="ADAL" clId="{D81B6409-A031-428A-A3D8-494A7659C0B0}" dt="2023-09-08T12:51:40.333" v="4009"/>
          <ac:spMkLst>
            <pc:docMk/>
            <pc:sldMk cId="1004143407" sldId="271"/>
            <ac:spMk id="8" creationId="{4E65CDE2-194C-4A17-9E3C-017E8A8970E2}"/>
          </ac:spMkLst>
        </pc:spChg>
        <pc:cxnChg chg="add del">
          <ac:chgData name="Aileen Bright" userId="eb8a23e4-7f91-4bb7-9dce-1339eec899dc" providerId="ADAL" clId="{D81B6409-A031-428A-A3D8-494A7659C0B0}" dt="2023-09-08T12:51:40.333" v="4009"/>
          <ac:cxnSpMkLst>
            <pc:docMk/>
            <pc:sldMk cId="1004143407" sldId="271"/>
            <ac:cxnSpMk id="10" creationId="{F2AE495E-2AAF-4BC1-87A5-331009D82896}"/>
          </ac:cxnSpMkLst>
        </pc:cxnChg>
      </pc:sldChg>
      <pc:sldChg chg="addSp delSp modSp mod ord setBg delDesignElem">
        <pc:chgData name="Aileen Bright" userId="eb8a23e4-7f91-4bb7-9dce-1339eec899dc" providerId="ADAL" clId="{D81B6409-A031-428A-A3D8-494A7659C0B0}" dt="2023-09-10T10:26:22.289" v="7716" actId="207"/>
        <pc:sldMkLst>
          <pc:docMk/>
          <pc:sldMk cId="1044495104" sldId="272"/>
        </pc:sldMkLst>
        <pc:spChg chg="mod">
          <ac:chgData name="Aileen Bright" userId="eb8a23e4-7f91-4bb7-9dce-1339eec899dc" providerId="ADAL" clId="{D81B6409-A031-428A-A3D8-494A7659C0B0}" dt="2023-09-10T10:26:22.289" v="7716" actId="207"/>
          <ac:spMkLst>
            <pc:docMk/>
            <pc:sldMk cId="1044495104" sldId="272"/>
            <ac:spMk id="2" creationId="{81C7B404-B2CD-E747-BE1E-0708E6F7DDB7}"/>
          </ac:spMkLst>
        </pc:spChg>
        <pc:spChg chg="add del">
          <ac:chgData name="Aileen Bright" userId="eb8a23e4-7f91-4bb7-9dce-1339eec899dc" providerId="ADAL" clId="{D81B6409-A031-428A-A3D8-494A7659C0B0}" dt="2023-09-08T12:51:40.333" v="4009"/>
          <ac:spMkLst>
            <pc:docMk/>
            <pc:sldMk cId="1044495104" sldId="272"/>
            <ac:spMk id="41" creationId="{3F24A09B-713F-43FC-AB6E-B88083968522}"/>
          </ac:spMkLst>
        </pc:spChg>
        <pc:cxnChg chg="add del">
          <ac:chgData name="Aileen Bright" userId="eb8a23e4-7f91-4bb7-9dce-1339eec899dc" providerId="ADAL" clId="{D81B6409-A031-428A-A3D8-494A7659C0B0}" dt="2023-09-08T12:51:40.333" v="4009"/>
          <ac:cxnSpMkLst>
            <pc:docMk/>
            <pc:sldMk cId="1044495104" sldId="272"/>
            <ac:cxnSpMk id="42" creationId="{0B91AB35-C3B4-4B70-B3DD-13D63B7DA23D}"/>
          </ac:cxnSpMkLst>
        </pc:cxnChg>
      </pc:sldChg>
      <pc:sldChg chg="addSp delSp modSp mod ord setBg delDesignElem">
        <pc:chgData name="Aileen Bright" userId="eb8a23e4-7f91-4bb7-9dce-1339eec899dc" providerId="ADAL" clId="{D81B6409-A031-428A-A3D8-494A7659C0B0}" dt="2023-09-10T12:57:40.895" v="8634" actId="2711"/>
        <pc:sldMkLst>
          <pc:docMk/>
          <pc:sldMk cId="448422529" sldId="273"/>
        </pc:sldMkLst>
        <pc:spChg chg="mod">
          <ac:chgData name="Aileen Bright" userId="eb8a23e4-7f91-4bb7-9dce-1339eec899dc" providerId="ADAL" clId="{D81B6409-A031-428A-A3D8-494A7659C0B0}" dt="2023-09-10T12:57:33.483" v="8633" actId="2711"/>
          <ac:spMkLst>
            <pc:docMk/>
            <pc:sldMk cId="448422529" sldId="273"/>
            <ac:spMk id="2" creationId="{E171DEDC-173B-C04C-9B7E-33B7A75833E5}"/>
          </ac:spMkLst>
        </pc:spChg>
        <pc:spChg chg="add del">
          <ac:chgData name="Aileen Bright" userId="eb8a23e4-7f91-4bb7-9dce-1339eec899dc" providerId="ADAL" clId="{D81B6409-A031-428A-A3D8-494A7659C0B0}" dt="2023-09-08T12:51:40.333" v="4009"/>
          <ac:spMkLst>
            <pc:docMk/>
            <pc:sldMk cId="448422529" sldId="273"/>
            <ac:spMk id="42" creationId="{4E65CDE2-194C-4A17-9E3C-017E8A8970E2}"/>
          </ac:spMkLst>
        </pc:spChg>
        <pc:graphicFrameChg chg="mod">
          <ac:chgData name="Aileen Bright" userId="eb8a23e4-7f91-4bb7-9dce-1339eec899dc" providerId="ADAL" clId="{D81B6409-A031-428A-A3D8-494A7659C0B0}" dt="2023-09-10T12:57:40.895" v="8634" actId="2711"/>
          <ac:graphicFrameMkLst>
            <pc:docMk/>
            <pc:sldMk cId="448422529" sldId="273"/>
            <ac:graphicFrameMk id="41" creationId="{10612BE7-DE16-7A4D-ABF0-660C5BB699F5}"/>
          </ac:graphicFrameMkLst>
        </pc:graphicFrameChg>
        <pc:picChg chg="mod">
          <ac:chgData name="Aileen Bright" userId="eb8a23e4-7f91-4bb7-9dce-1339eec899dc" providerId="ADAL" clId="{D81B6409-A031-428A-A3D8-494A7659C0B0}" dt="2023-08-31T10:58:35.071" v="2616" actId="1076"/>
          <ac:picMkLst>
            <pc:docMk/>
            <pc:sldMk cId="448422529" sldId="273"/>
            <ac:picMk id="12" creationId="{9E1C453A-37DF-46E2-95F5-C9C62D62E24E}"/>
          </ac:picMkLst>
        </pc:picChg>
        <pc:picChg chg="mod">
          <ac:chgData name="Aileen Bright" userId="eb8a23e4-7f91-4bb7-9dce-1339eec899dc" providerId="ADAL" clId="{D81B6409-A031-428A-A3D8-494A7659C0B0}" dt="2023-08-31T10:58:37.056" v="2617" actId="1076"/>
          <ac:picMkLst>
            <pc:docMk/>
            <pc:sldMk cId="448422529" sldId="273"/>
            <ac:picMk id="13" creationId="{042729BD-20A5-4703-A733-50A6F534782E}"/>
          </ac:picMkLst>
        </pc:picChg>
        <pc:cxnChg chg="add del">
          <ac:chgData name="Aileen Bright" userId="eb8a23e4-7f91-4bb7-9dce-1339eec899dc" providerId="ADAL" clId="{D81B6409-A031-428A-A3D8-494A7659C0B0}" dt="2023-09-08T12:51:40.333" v="4009"/>
          <ac:cxnSpMkLst>
            <pc:docMk/>
            <pc:sldMk cId="448422529" sldId="273"/>
            <ac:cxnSpMk id="43" creationId="{F2AE495E-2AAF-4BC1-87A5-331009D82896}"/>
          </ac:cxnSpMkLst>
        </pc:cxnChg>
      </pc:sldChg>
      <pc:sldChg chg="addSp delSp modSp del mod">
        <pc:chgData name="Aileen Bright" userId="eb8a23e4-7f91-4bb7-9dce-1339eec899dc" providerId="ADAL" clId="{D81B6409-A031-428A-A3D8-494A7659C0B0}" dt="2023-08-31T10:54:22.252" v="2562" actId="47"/>
        <pc:sldMkLst>
          <pc:docMk/>
          <pc:sldMk cId="1379709652" sldId="275"/>
        </pc:sldMkLst>
        <pc:spChg chg="del mod">
          <ac:chgData name="Aileen Bright" userId="eb8a23e4-7f91-4bb7-9dce-1339eec899dc" providerId="ADAL" clId="{D81B6409-A031-428A-A3D8-494A7659C0B0}" dt="2023-08-31T10:53:36.245" v="2551" actId="21"/>
          <ac:spMkLst>
            <pc:docMk/>
            <pc:sldMk cId="1379709652" sldId="275"/>
            <ac:spMk id="2" creationId="{3E4B3A6F-953B-EC40-85F9-77DA3C2ED570}"/>
          </ac:spMkLst>
        </pc:spChg>
        <pc:spChg chg="del">
          <ac:chgData name="Aileen Bright" userId="eb8a23e4-7f91-4bb7-9dce-1339eec899dc" providerId="ADAL" clId="{D81B6409-A031-428A-A3D8-494A7659C0B0}" dt="2023-08-31T10:16:05.288" v="1674" actId="478"/>
          <ac:spMkLst>
            <pc:docMk/>
            <pc:sldMk cId="1379709652" sldId="275"/>
            <ac:spMk id="3" creationId="{B5CC3B6D-31EC-2549-AED6-714D49D60326}"/>
          </ac:spMkLst>
        </pc:spChg>
        <pc:spChg chg="add del mod">
          <ac:chgData name="Aileen Bright" userId="eb8a23e4-7f91-4bb7-9dce-1339eec899dc" providerId="ADAL" clId="{D81B6409-A031-428A-A3D8-494A7659C0B0}" dt="2023-08-31T10:16:07.641" v="1675" actId="478"/>
          <ac:spMkLst>
            <pc:docMk/>
            <pc:sldMk cId="1379709652" sldId="275"/>
            <ac:spMk id="8" creationId="{0C3113E9-88BD-6465-E399-496397338102}"/>
          </ac:spMkLst>
        </pc:spChg>
        <pc:spChg chg="add mod">
          <ac:chgData name="Aileen Bright" userId="eb8a23e4-7f91-4bb7-9dce-1339eec899dc" providerId="ADAL" clId="{D81B6409-A031-428A-A3D8-494A7659C0B0}" dt="2023-08-31T10:51:54.672" v="2541" actId="1076"/>
          <ac:spMkLst>
            <pc:docMk/>
            <pc:sldMk cId="1379709652" sldId="275"/>
            <ac:spMk id="9" creationId="{FAC90598-1A3D-D8FB-A638-EAE0E74B8446}"/>
          </ac:spMkLst>
        </pc:spChg>
        <pc:spChg chg="del mod">
          <ac:chgData name="Aileen Bright" userId="eb8a23e4-7f91-4bb7-9dce-1339eec899dc" providerId="ADAL" clId="{D81B6409-A031-428A-A3D8-494A7659C0B0}" dt="2023-08-31T10:53:36.245" v="2551" actId="21"/>
          <ac:spMkLst>
            <pc:docMk/>
            <pc:sldMk cId="1379709652" sldId="275"/>
            <ac:spMk id="10" creationId="{F05C0514-9846-394B-8042-2DF6F4C31A54}"/>
          </ac:spMkLst>
        </pc:spChg>
        <pc:spChg chg="add mod">
          <ac:chgData name="Aileen Bright" userId="eb8a23e4-7f91-4bb7-9dce-1339eec899dc" providerId="ADAL" clId="{D81B6409-A031-428A-A3D8-494A7659C0B0}" dt="2023-08-31T10:53:36.245" v="2551" actId="21"/>
          <ac:spMkLst>
            <pc:docMk/>
            <pc:sldMk cId="1379709652" sldId="275"/>
            <ac:spMk id="16" creationId="{1A59BF84-9819-AED4-64E2-56F011C1F53E}"/>
          </ac:spMkLst>
        </pc:spChg>
        <pc:picChg chg="del mod">
          <ac:chgData name="Aileen Bright" userId="eb8a23e4-7f91-4bb7-9dce-1339eec899dc" providerId="ADAL" clId="{D81B6409-A031-428A-A3D8-494A7659C0B0}" dt="2023-08-31T10:28:15.310" v="2247" actId="478"/>
          <ac:picMkLst>
            <pc:docMk/>
            <pc:sldMk cId="1379709652" sldId="275"/>
            <ac:picMk id="4" creationId="{1E388E73-E15E-9F4B-9095-7C7367082101}"/>
          </ac:picMkLst>
        </pc:picChg>
        <pc:picChg chg="add del mod">
          <ac:chgData name="Aileen Bright" userId="eb8a23e4-7f91-4bb7-9dce-1339eec899dc" providerId="ADAL" clId="{D81B6409-A031-428A-A3D8-494A7659C0B0}" dt="2023-08-31T10:31:10.969" v="2304" actId="478"/>
          <ac:picMkLst>
            <pc:docMk/>
            <pc:sldMk cId="1379709652" sldId="275"/>
            <ac:picMk id="12" creationId="{E214EA37-F86D-52E8-3104-D271887A882C}"/>
          </ac:picMkLst>
        </pc:picChg>
        <pc:picChg chg="add del mod modCrop">
          <ac:chgData name="Aileen Bright" userId="eb8a23e4-7f91-4bb7-9dce-1339eec899dc" providerId="ADAL" clId="{D81B6409-A031-428A-A3D8-494A7659C0B0}" dt="2023-08-31T10:54:09.203" v="2559" actId="21"/>
          <ac:picMkLst>
            <pc:docMk/>
            <pc:sldMk cId="1379709652" sldId="275"/>
            <ac:picMk id="14" creationId="{D1A90EA5-452C-0AAD-3E8C-A1595F801A57}"/>
          </ac:picMkLst>
        </pc:picChg>
      </pc:sldChg>
      <pc:sldChg chg="addSp delSp modSp mod setBg modAnim delDesignElem">
        <pc:chgData name="Aileen Bright" userId="eb8a23e4-7f91-4bb7-9dce-1339eec899dc" providerId="ADAL" clId="{D81B6409-A031-428A-A3D8-494A7659C0B0}" dt="2023-09-11T15:42:08.412" v="9940" actId="1076"/>
        <pc:sldMkLst>
          <pc:docMk/>
          <pc:sldMk cId="3779721643" sldId="278"/>
        </pc:sldMkLst>
        <pc:spChg chg="mod">
          <ac:chgData name="Aileen Bright" userId="eb8a23e4-7f91-4bb7-9dce-1339eec899dc" providerId="ADAL" clId="{D81B6409-A031-428A-A3D8-494A7659C0B0}" dt="2023-09-11T14:33:22.669" v="9872" actId="1076"/>
          <ac:spMkLst>
            <pc:docMk/>
            <pc:sldMk cId="3779721643" sldId="278"/>
            <ac:spMk id="2" creationId="{3E4B3A6F-953B-EC40-85F9-77DA3C2ED570}"/>
          </ac:spMkLst>
        </pc:spChg>
        <pc:spChg chg="mod">
          <ac:chgData name="Aileen Bright" userId="eb8a23e4-7f91-4bb7-9dce-1339eec899dc" providerId="ADAL" clId="{D81B6409-A031-428A-A3D8-494A7659C0B0}" dt="2023-09-11T15:38:57.636" v="9934" actId="1076"/>
          <ac:spMkLst>
            <pc:docMk/>
            <pc:sldMk cId="3779721643" sldId="278"/>
            <ac:spMk id="3" creationId="{B5CC3B6D-31EC-2549-AED6-714D49D60326}"/>
          </ac:spMkLst>
        </pc:spChg>
        <pc:spChg chg="del mod">
          <ac:chgData name="Aileen Bright" userId="eb8a23e4-7f91-4bb7-9dce-1339eec899dc" providerId="ADAL" clId="{D81B6409-A031-428A-A3D8-494A7659C0B0}" dt="2023-09-11T14:33:19.641" v="9871" actId="478"/>
          <ac:spMkLst>
            <pc:docMk/>
            <pc:sldMk cId="3779721643" sldId="278"/>
            <ac:spMk id="9" creationId="{F4CD8F30-713A-4211-8558-1B4F9229CB30}"/>
          </ac:spMkLst>
        </pc:spChg>
        <pc:spChg chg="add del">
          <ac:chgData name="Aileen Bright" userId="eb8a23e4-7f91-4bb7-9dce-1339eec899dc" providerId="ADAL" clId="{D81B6409-A031-428A-A3D8-494A7659C0B0}" dt="2023-09-08T12:51:40.333" v="4009"/>
          <ac:spMkLst>
            <pc:docMk/>
            <pc:sldMk cId="3779721643" sldId="278"/>
            <ac:spMk id="13" creationId="{EE1FC7B4-E4A7-4452-B413-1A623E3A7230}"/>
          </ac:spMkLst>
        </pc:spChg>
        <pc:spChg chg="add del">
          <ac:chgData name="Aileen Bright" userId="eb8a23e4-7f91-4bb7-9dce-1339eec899dc" providerId="ADAL" clId="{D81B6409-A031-428A-A3D8-494A7659C0B0}" dt="2023-09-08T12:51:40.333" v="4009"/>
          <ac:spMkLst>
            <pc:docMk/>
            <pc:sldMk cId="3779721643" sldId="278"/>
            <ac:spMk id="15" creationId="{E0709AF0-24F0-4486-B189-BE6386BDB198}"/>
          </ac:spMkLst>
        </pc:spChg>
        <pc:spChg chg="add del">
          <ac:chgData name="Aileen Bright" userId="eb8a23e4-7f91-4bb7-9dce-1339eec899dc" providerId="ADAL" clId="{D81B6409-A031-428A-A3D8-494A7659C0B0}" dt="2023-09-08T12:51:40.333" v="4009"/>
          <ac:spMkLst>
            <pc:docMk/>
            <pc:sldMk cId="3779721643" sldId="278"/>
            <ac:spMk id="17" creationId="{FBE3B62F-5853-4A3C-B050-6186351A7176}"/>
          </ac:spMkLst>
        </pc:spChg>
        <pc:picChg chg="add mod">
          <ac:chgData name="Aileen Bright" userId="eb8a23e4-7f91-4bb7-9dce-1339eec899dc" providerId="ADAL" clId="{D81B6409-A031-428A-A3D8-494A7659C0B0}" dt="2023-09-11T15:42:08.412" v="9940" actId="1076"/>
          <ac:picMkLst>
            <pc:docMk/>
            <pc:sldMk cId="3779721643" sldId="278"/>
            <ac:picMk id="5" creationId="{84B7E9B1-7C5E-DF96-979B-1BA1B420DAF0}"/>
          </ac:picMkLst>
        </pc:picChg>
        <pc:picChg chg="del mod">
          <ac:chgData name="Aileen Bright" userId="eb8a23e4-7f91-4bb7-9dce-1339eec899dc" providerId="ADAL" clId="{D81B6409-A031-428A-A3D8-494A7659C0B0}" dt="2023-09-11T15:39:03.234" v="9936" actId="478"/>
          <ac:picMkLst>
            <pc:docMk/>
            <pc:sldMk cId="3779721643" sldId="278"/>
            <ac:picMk id="8" creationId="{CEF545AE-2BBB-654A-99FA-650E4EFD3BAF}"/>
          </ac:picMkLst>
        </pc:picChg>
      </pc:sldChg>
      <pc:sldChg chg="addSp delSp modSp mod setBg modAnim delDesignElem delCm">
        <pc:chgData name="Aileen Bright" userId="eb8a23e4-7f91-4bb7-9dce-1339eec899dc" providerId="ADAL" clId="{D81B6409-A031-428A-A3D8-494A7659C0B0}" dt="2023-09-11T14:33:48.945" v="9876" actId="1076"/>
        <pc:sldMkLst>
          <pc:docMk/>
          <pc:sldMk cId="3180380918" sldId="280"/>
        </pc:sldMkLst>
        <pc:spChg chg="mod">
          <ac:chgData name="Aileen Bright" userId="eb8a23e4-7f91-4bb7-9dce-1339eec899dc" providerId="ADAL" clId="{D81B6409-A031-428A-A3D8-494A7659C0B0}" dt="2023-09-11T14:33:45.165" v="9875" actId="1076"/>
          <ac:spMkLst>
            <pc:docMk/>
            <pc:sldMk cId="3180380918" sldId="280"/>
            <ac:spMk id="2" creationId="{3E4B3A6F-953B-EC40-85F9-77DA3C2ED570}"/>
          </ac:spMkLst>
        </pc:spChg>
        <pc:spChg chg="mod">
          <ac:chgData name="Aileen Bright" userId="eb8a23e4-7f91-4bb7-9dce-1339eec899dc" providerId="ADAL" clId="{D81B6409-A031-428A-A3D8-494A7659C0B0}" dt="2023-09-11T14:33:48.945" v="9876" actId="1076"/>
          <ac:spMkLst>
            <pc:docMk/>
            <pc:sldMk cId="3180380918" sldId="280"/>
            <ac:spMk id="3" creationId="{B5CC3B6D-31EC-2549-AED6-714D49D60326}"/>
          </ac:spMkLst>
        </pc:spChg>
        <pc:spChg chg="add del">
          <ac:chgData name="Aileen Bright" userId="eb8a23e4-7f91-4bb7-9dce-1339eec899dc" providerId="ADAL" clId="{D81B6409-A031-428A-A3D8-494A7659C0B0}" dt="2023-09-08T12:51:40.333" v="4009"/>
          <ac:spMkLst>
            <pc:docMk/>
            <pc:sldMk cId="3180380918" sldId="280"/>
            <ac:spMk id="8" creationId="{A7AE9375-4664-4DB2-922D-2782A6E439AC}"/>
          </ac:spMkLst>
        </pc:spChg>
        <pc:spChg chg="del mod">
          <ac:chgData name="Aileen Bright" userId="eb8a23e4-7f91-4bb7-9dce-1339eec899dc" providerId="ADAL" clId="{D81B6409-A031-428A-A3D8-494A7659C0B0}" dt="2023-09-11T14:33:29.693" v="9873" actId="478"/>
          <ac:spMkLst>
            <pc:docMk/>
            <pc:sldMk cId="3180380918" sldId="280"/>
            <ac:spMk id="10" creationId="{54F4FAC2-AAA4-4C7D-BD2E-A62D333CD774}"/>
          </ac:spMkLst>
        </pc:spChg>
        <pc:spChg chg="add del">
          <ac:chgData name="Aileen Bright" userId="eb8a23e4-7f91-4bb7-9dce-1339eec899dc" providerId="ADAL" clId="{D81B6409-A031-428A-A3D8-494A7659C0B0}" dt="2023-09-08T12:51:40.333" v="4009"/>
          <ac:spMkLst>
            <pc:docMk/>
            <pc:sldMk cId="3180380918" sldId="280"/>
            <ac:spMk id="15" creationId="{C87417AF-190E-4D6E-AFA6-7D3E84B0B430}"/>
          </ac:spMkLst>
        </pc:spChg>
        <pc:spChg chg="add del">
          <ac:chgData name="Aileen Bright" userId="eb8a23e4-7f91-4bb7-9dce-1339eec899dc" providerId="ADAL" clId="{D81B6409-A031-428A-A3D8-494A7659C0B0}" dt="2023-09-08T12:51:40.333" v="4009"/>
          <ac:spMkLst>
            <pc:docMk/>
            <pc:sldMk cId="3180380918" sldId="280"/>
            <ac:spMk id="17" creationId="{80B30ED8-273E-4C07-8568-2FE5CC5C483D}"/>
          </ac:spMkLst>
        </pc:spChg>
        <pc:picChg chg="mod">
          <ac:chgData name="Aileen Bright" userId="eb8a23e4-7f91-4bb7-9dce-1339eec899dc" providerId="ADAL" clId="{D81B6409-A031-428A-A3D8-494A7659C0B0}" dt="2023-09-08T15:16:51.107" v="4750" actId="1076"/>
          <ac:picMkLst>
            <pc:docMk/>
            <pc:sldMk cId="3180380918" sldId="280"/>
            <ac:picMk id="6" creationId="{039CA608-CA0F-0547-8D77-321464506869}"/>
          </ac:picMkLst>
        </pc:picChg>
        <pc:cxnChg chg="add del">
          <ac:chgData name="Aileen Bright" userId="eb8a23e4-7f91-4bb7-9dce-1339eec899dc" providerId="ADAL" clId="{D81B6409-A031-428A-A3D8-494A7659C0B0}" dt="2023-09-08T12:51:40.333" v="4009"/>
          <ac:cxnSpMkLst>
            <pc:docMk/>
            <pc:sldMk cId="3180380918" sldId="280"/>
            <ac:cxnSpMk id="13" creationId="{EE504C98-6397-41C1-A8D8-2D9C4ED307E0}"/>
          </ac:cxnSpMkLst>
        </pc:cxnChg>
        <pc:extLst>
          <p:ext xmlns:p="http://schemas.openxmlformats.org/presentationml/2006/main" uri="{D6D511B9-2390-475A-947B-AFAB55BFBCF1}">
            <pc226:cmChg xmlns:pc226="http://schemas.microsoft.com/office/powerpoint/2022/06/main/command" chg="del">
              <pc226:chgData name="Aileen Bright" userId="eb8a23e4-7f91-4bb7-9dce-1339eec899dc" providerId="ADAL" clId="{D81B6409-A031-428A-A3D8-494A7659C0B0}" dt="2023-09-11T14:33:32.842" v="9874"/>
              <pc2:cmMkLst xmlns:pc2="http://schemas.microsoft.com/office/powerpoint/2019/9/main/command">
                <pc:docMk/>
                <pc:sldMk cId="3180380918" sldId="280"/>
                <pc2:cmMk id="{9762C5FD-8038-453D-B1B0-0A0D9AC97961}"/>
              </pc2:cmMkLst>
            </pc226:cmChg>
          </p:ext>
        </pc:extLst>
      </pc:sldChg>
      <pc:sldChg chg="addSp delSp modSp del mod ord setBg delDesignElem">
        <pc:chgData name="Aileen Bright" userId="eb8a23e4-7f91-4bb7-9dce-1339eec899dc" providerId="ADAL" clId="{D81B6409-A031-428A-A3D8-494A7659C0B0}" dt="2023-09-10T13:05:25.575" v="9076" actId="2696"/>
        <pc:sldMkLst>
          <pc:docMk/>
          <pc:sldMk cId="284955049" sldId="281"/>
        </pc:sldMkLst>
        <pc:spChg chg="mod">
          <ac:chgData name="Aileen Bright" userId="eb8a23e4-7f91-4bb7-9dce-1339eec899dc" providerId="ADAL" clId="{D81B6409-A031-428A-A3D8-494A7659C0B0}" dt="2023-09-10T13:03:14.826" v="9057" actId="1076"/>
          <ac:spMkLst>
            <pc:docMk/>
            <pc:sldMk cId="284955049" sldId="281"/>
            <ac:spMk id="6" creationId="{FE4AE425-BA22-4B01-A6A6-6C04DE849DC2}"/>
          </ac:spMkLst>
        </pc:spChg>
        <pc:spChg chg="add del">
          <ac:chgData name="Aileen Bright" userId="eb8a23e4-7f91-4bb7-9dce-1339eec899dc" providerId="ADAL" clId="{D81B6409-A031-428A-A3D8-494A7659C0B0}" dt="2023-09-08T12:51:40.333" v="4009"/>
          <ac:spMkLst>
            <pc:docMk/>
            <pc:sldMk cId="284955049" sldId="281"/>
            <ac:spMk id="15" creationId="{9228552E-C8B1-4A80-8448-0787CE0FC704}"/>
          </ac:spMkLst>
        </pc:spChg>
        <pc:graphicFrameChg chg="mod">
          <ac:chgData name="Aileen Bright" userId="eb8a23e4-7f91-4bb7-9dce-1339eec899dc" providerId="ADAL" clId="{D81B6409-A031-428A-A3D8-494A7659C0B0}" dt="2023-09-08T13:13:35.383" v="4235"/>
          <ac:graphicFrameMkLst>
            <pc:docMk/>
            <pc:sldMk cId="284955049" sldId="281"/>
            <ac:graphicFrameMk id="17" creationId="{7811C4BF-8293-4E4D-A5C4-240E9D928958}"/>
          </ac:graphicFrameMkLst>
        </pc:graphicFrameChg>
        <pc:picChg chg="mod">
          <ac:chgData name="Aileen Bright" userId="eb8a23e4-7f91-4bb7-9dce-1339eec899dc" providerId="ADAL" clId="{D81B6409-A031-428A-A3D8-494A7659C0B0}" dt="2023-09-10T13:03:23.610" v="9058" actId="208"/>
          <ac:picMkLst>
            <pc:docMk/>
            <pc:sldMk cId="284955049" sldId="281"/>
            <ac:picMk id="16" creationId="{BF11F336-C1B0-4E8A-AEE0-B21AA6B20C93}"/>
          </ac:picMkLst>
        </pc:picChg>
      </pc:sldChg>
      <pc:sldChg chg="addSp delSp modSp mod setBg delDesignElem">
        <pc:chgData name="Aileen Bright" userId="eb8a23e4-7f91-4bb7-9dce-1339eec899dc" providerId="ADAL" clId="{D81B6409-A031-428A-A3D8-494A7659C0B0}" dt="2023-09-10T13:11:54.705" v="9090" actId="207"/>
        <pc:sldMkLst>
          <pc:docMk/>
          <pc:sldMk cId="4074461961" sldId="283"/>
        </pc:sldMkLst>
        <pc:spChg chg="mod">
          <ac:chgData name="Aileen Bright" userId="eb8a23e4-7f91-4bb7-9dce-1339eec899dc" providerId="ADAL" clId="{D81B6409-A031-428A-A3D8-494A7659C0B0}" dt="2023-09-10T13:11:54.705" v="9090" actId="207"/>
          <ac:spMkLst>
            <pc:docMk/>
            <pc:sldMk cId="4074461961" sldId="283"/>
            <ac:spMk id="2" creationId="{67B3D767-0A6A-F04E-9E8B-5675146A8E94}"/>
          </ac:spMkLst>
        </pc:spChg>
        <pc:spChg chg="add del">
          <ac:chgData name="Aileen Bright" userId="eb8a23e4-7f91-4bb7-9dce-1339eec899dc" providerId="ADAL" clId="{D81B6409-A031-428A-A3D8-494A7659C0B0}" dt="2023-09-08T12:51:40.333" v="4009"/>
          <ac:spMkLst>
            <pc:docMk/>
            <pc:sldMk cId="4074461961" sldId="283"/>
            <ac:spMk id="18" creationId="{0AB225BA-7412-4605-8E8D-5AED2BF56A11}"/>
          </ac:spMkLst>
        </pc:spChg>
        <pc:spChg chg="add del">
          <ac:chgData name="Aileen Bright" userId="eb8a23e4-7f91-4bb7-9dce-1339eec899dc" providerId="ADAL" clId="{D81B6409-A031-428A-A3D8-494A7659C0B0}" dt="2023-09-08T12:51:40.333" v="4009"/>
          <ac:spMkLst>
            <pc:docMk/>
            <pc:sldMk cId="4074461961" sldId="283"/>
            <ac:spMk id="20" creationId="{604BB9CD-970D-4FE5-B4E3-D651735BF4FE}"/>
          </ac:spMkLst>
        </pc:spChg>
        <pc:spChg chg="add del">
          <ac:chgData name="Aileen Bright" userId="eb8a23e4-7f91-4bb7-9dce-1339eec899dc" providerId="ADAL" clId="{D81B6409-A031-428A-A3D8-494A7659C0B0}" dt="2023-09-08T12:51:40.333" v="4009"/>
          <ac:spMkLst>
            <pc:docMk/>
            <pc:sldMk cId="4074461961" sldId="283"/>
            <ac:spMk id="22" creationId="{5E0D6276-8D53-4DDA-A15A-90E0831F6D61}"/>
          </ac:spMkLst>
        </pc:spChg>
        <pc:spChg chg="add del">
          <ac:chgData name="Aileen Bright" userId="eb8a23e4-7f91-4bb7-9dce-1339eec899dc" providerId="ADAL" clId="{D81B6409-A031-428A-A3D8-494A7659C0B0}" dt="2023-09-08T12:51:40.333" v="4009"/>
          <ac:spMkLst>
            <pc:docMk/>
            <pc:sldMk cId="4074461961" sldId="283"/>
            <ac:spMk id="24" creationId="{00C150C7-96FB-4EB9-BDF9-212535A6089F}"/>
          </ac:spMkLst>
        </pc:spChg>
        <pc:picChg chg="del mod">
          <ac:chgData name="Aileen Bright" userId="eb8a23e4-7f91-4bb7-9dce-1339eec899dc" providerId="ADAL" clId="{D81B6409-A031-428A-A3D8-494A7659C0B0}" dt="2023-09-10T13:11:46.020" v="9089" actId="478"/>
          <ac:picMkLst>
            <pc:docMk/>
            <pc:sldMk cId="4074461961" sldId="283"/>
            <ac:picMk id="11" creationId="{ED463096-F1C6-9144-956A-07C041C6031E}"/>
          </ac:picMkLst>
        </pc:picChg>
      </pc:sldChg>
      <pc:sldChg chg="addSp delSp modSp mod setBg delDesignElem">
        <pc:chgData name="Aileen Bright" userId="eb8a23e4-7f91-4bb7-9dce-1339eec899dc" providerId="ADAL" clId="{D81B6409-A031-428A-A3D8-494A7659C0B0}" dt="2023-09-10T10:25:23.526" v="7700" actId="207"/>
        <pc:sldMkLst>
          <pc:docMk/>
          <pc:sldMk cId="16628961" sldId="284"/>
        </pc:sldMkLst>
        <pc:spChg chg="mod">
          <ac:chgData name="Aileen Bright" userId="eb8a23e4-7f91-4bb7-9dce-1339eec899dc" providerId="ADAL" clId="{D81B6409-A031-428A-A3D8-494A7659C0B0}" dt="2023-09-10T10:25:23.526" v="7700" actId="207"/>
          <ac:spMkLst>
            <pc:docMk/>
            <pc:sldMk cId="16628961" sldId="284"/>
            <ac:spMk id="2" creationId="{FE243B5C-AAE9-9242-BBE3-C71440085FBD}"/>
          </ac:spMkLst>
        </pc:spChg>
        <pc:spChg chg="add del">
          <ac:chgData name="Aileen Bright" userId="eb8a23e4-7f91-4bb7-9dce-1339eec899dc" providerId="ADAL" clId="{D81B6409-A031-428A-A3D8-494A7659C0B0}" dt="2023-09-08T12:51:40.333" v="4009"/>
          <ac:spMkLst>
            <pc:docMk/>
            <pc:sldMk cId="16628961" sldId="284"/>
            <ac:spMk id="8" creationId="{F4155C20-3F0E-4576-8A0B-C345B62312DA}"/>
          </ac:spMkLst>
        </pc:spChg>
        <pc:spChg chg="add del">
          <ac:chgData name="Aileen Bright" userId="eb8a23e4-7f91-4bb7-9dce-1339eec899dc" providerId="ADAL" clId="{D81B6409-A031-428A-A3D8-494A7659C0B0}" dt="2023-09-08T12:51:40.333" v="4009"/>
          <ac:spMkLst>
            <pc:docMk/>
            <pc:sldMk cId="16628961" sldId="284"/>
            <ac:spMk id="12" creationId="{0BAEB82B-9A6B-4982-B56B-7529C6EA9A95}"/>
          </ac:spMkLst>
        </pc:spChg>
        <pc:spChg chg="add del">
          <ac:chgData name="Aileen Bright" userId="eb8a23e4-7f91-4bb7-9dce-1339eec899dc" providerId="ADAL" clId="{D81B6409-A031-428A-A3D8-494A7659C0B0}" dt="2023-09-08T12:51:40.333" v="4009"/>
          <ac:spMkLst>
            <pc:docMk/>
            <pc:sldMk cId="16628961" sldId="284"/>
            <ac:spMk id="14" creationId="{FC71CE45-EECF-4555-AD4B-1B3D0D5D1540}"/>
          </ac:spMkLst>
        </pc:spChg>
        <pc:spChg chg="add del">
          <ac:chgData name="Aileen Bright" userId="eb8a23e4-7f91-4bb7-9dce-1339eec899dc" providerId="ADAL" clId="{D81B6409-A031-428A-A3D8-494A7659C0B0}" dt="2023-09-08T12:51:40.333" v="4009"/>
          <ac:spMkLst>
            <pc:docMk/>
            <pc:sldMk cId="16628961" sldId="284"/>
            <ac:spMk id="16" creationId="{53AA89D1-0C70-46BB-8E35-5722A4B18A78}"/>
          </ac:spMkLst>
        </pc:spChg>
        <pc:cxnChg chg="add del">
          <ac:chgData name="Aileen Bright" userId="eb8a23e4-7f91-4bb7-9dce-1339eec899dc" providerId="ADAL" clId="{D81B6409-A031-428A-A3D8-494A7659C0B0}" dt="2023-09-08T12:51:40.333" v="4009"/>
          <ac:cxnSpMkLst>
            <pc:docMk/>
            <pc:sldMk cId="16628961" sldId="284"/>
            <ac:cxnSpMk id="10" creationId="{56020367-4FD5-4596-8E10-C5F095CD8DBF}"/>
          </ac:cxnSpMkLst>
        </pc:cxnChg>
      </pc:sldChg>
      <pc:sldChg chg="addSp delSp modSp mod setBg delDesignElem">
        <pc:chgData name="Aileen Bright" userId="eb8a23e4-7f91-4bb7-9dce-1339eec899dc" providerId="ADAL" clId="{D81B6409-A031-428A-A3D8-494A7659C0B0}" dt="2023-09-10T13:36:53.839" v="9722" actId="20577"/>
        <pc:sldMkLst>
          <pc:docMk/>
          <pc:sldMk cId="3119893854" sldId="285"/>
        </pc:sldMkLst>
        <pc:spChg chg="mod">
          <ac:chgData name="Aileen Bright" userId="eb8a23e4-7f91-4bb7-9dce-1339eec899dc" providerId="ADAL" clId="{D81B6409-A031-428A-A3D8-494A7659C0B0}" dt="2023-09-10T13:36:53.839" v="9722" actId="20577"/>
          <ac:spMkLst>
            <pc:docMk/>
            <pc:sldMk cId="3119893854" sldId="285"/>
            <ac:spMk id="4" creationId="{22054B9E-2DD4-624E-A6F1-1227C2CA9AD4}"/>
          </ac:spMkLst>
        </pc:spChg>
        <pc:spChg chg="add del">
          <ac:chgData name="Aileen Bright" userId="eb8a23e4-7f91-4bb7-9dce-1339eec899dc" providerId="ADAL" clId="{D81B6409-A031-428A-A3D8-494A7659C0B0}" dt="2023-09-08T12:51:40.333" v="4009"/>
          <ac:spMkLst>
            <pc:docMk/>
            <pc:sldMk cId="3119893854" sldId="285"/>
            <ac:spMk id="4104" creationId="{823AC064-BC96-4F32-8AE1-B2FD38754823}"/>
          </ac:spMkLst>
        </pc:spChg>
        <pc:picChg chg="mod">
          <ac:chgData name="Aileen Bright" userId="eb8a23e4-7f91-4bb7-9dce-1339eec899dc" providerId="ADAL" clId="{D81B6409-A031-428A-A3D8-494A7659C0B0}" dt="2023-09-10T10:25:39.351" v="7706" actId="1076"/>
          <ac:picMkLst>
            <pc:docMk/>
            <pc:sldMk cId="3119893854" sldId="285"/>
            <ac:picMk id="6" creationId="{C6822A78-ECE0-004D-ABD2-CDC4E93C4DCC}"/>
          </ac:picMkLst>
        </pc:picChg>
        <pc:picChg chg="mod">
          <ac:chgData name="Aileen Bright" userId="eb8a23e4-7f91-4bb7-9dce-1339eec899dc" providerId="ADAL" clId="{D81B6409-A031-428A-A3D8-494A7659C0B0}" dt="2023-09-10T10:25:37.032" v="7705" actId="1076"/>
          <ac:picMkLst>
            <pc:docMk/>
            <pc:sldMk cId="3119893854" sldId="285"/>
            <ac:picMk id="4098" creationId="{4C2B8D34-FDCB-434F-94C9-E3D59AF31F49}"/>
          </ac:picMkLst>
        </pc:picChg>
        <pc:cxnChg chg="add del">
          <ac:chgData name="Aileen Bright" userId="eb8a23e4-7f91-4bb7-9dce-1339eec899dc" providerId="ADAL" clId="{D81B6409-A031-428A-A3D8-494A7659C0B0}" dt="2023-09-08T12:51:40.333" v="4009"/>
          <ac:cxnSpMkLst>
            <pc:docMk/>
            <pc:sldMk cId="3119893854" sldId="285"/>
            <ac:cxnSpMk id="4105" creationId="{7E7C77BC-7138-40B1-A15B-20F57A494629}"/>
          </ac:cxnSpMkLst>
        </pc:cxnChg>
        <pc:cxnChg chg="add del">
          <ac:chgData name="Aileen Bright" userId="eb8a23e4-7f91-4bb7-9dce-1339eec899dc" providerId="ADAL" clId="{D81B6409-A031-428A-A3D8-494A7659C0B0}" dt="2023-09-08T12:51:40.333" v="4009"/>
          <ac:cxnSpMkLst>
            <pc:docMk/>
            <pc:sldMk cId="3119893854" sldId="285"/>
            <ac:cxnSpMk id="4106" creationId="{DB146403-F3D6-484B-B2ED-97F9565D0370}"/>
          </ac:cxnSpMkLst>
        </pc:cxnChg>
      </pc:sldChg>
      <pc:sldChg chg="addSp delSp modSp mod setBg delDesignElem">
        <pc:chgData name="Aileen Bright" userId="eb8a23e4-7f91-4bb7-9dce-1339eec899dc" providerId="ADAL" clId="{D81B6409-A031-428A-A3D8-494A7659C0B0}" dt="2023-09-10T13:37:16.022" v="9728" actId="113"/>
        <pc:sldMkLst>
          <pc:docMk/>
          <pc:sldMk cId="948911341" sldId="286"/>
        </pc:sldMkLst>
        <pc:spChg chg="mod">
          <ac:chgData name="Aileen Bright" userId="eb8a23e4-7f91-4bb7-9dce-1339eec899dc" providerId="ADAL" clId="{D81B6409-A031-428A-A3D8-494A7659C0B0}" dt="2023-09-10T13:37:16.022" v="9728" actId="113"/>
          <ac:spMkLst>
            <pc:docMk/>
            <pc:sldMk cId="948911341" sldId="286"/>
            <ac:spMk id="7" creationId="{B48BF916-89A5-3441-8E70-58CB733C54AB}"/>
          </ac:spMkLst>
        </pc:spChg>
        <pc:spChg chg="add del">
          <ac:chgData name="Aileen Bright" userId="eb8a23e4-7f91-4bb7-9dce-1339eec899dc" providerId="ADAL" clId="{D81B6409-A031-428A-A3D8-494A7659C0B0}" dt="2023-09-08T12:51:40.333" v="4009"/>
          <ac:spMkLst>
            <pc:docMk/>
            <pc:sldMk cId="948911341" sldId="286"/>
            <ac:spMk id="71" creationId="{37C89E4B-3C9F-44B9-8B86-D9E3D112D8EC}"/>
          </ac:spMkLst>
        </pc:spChg>
        <pc:picChg chg="mod">
          <ac:chgData name="Aileen Bright" userId="eb8a23e4-7f91-4bb7-9dce-1339eec899dc" providerId="ADAL" clId="{D81B6409-A031-428A-A3D8-494A7659C0B0}" dt="2023-09-10T13:37:11.611" v="9726" actId="1076"/>
          <ac:picMkLst>
            <pc:docMk/>
            <pc:sldMk cId="948911341" sldId="286"/>
            <ac:picMk id="5122" creationId="{6FF1E618-6F5B-AE48-BC69-80EAE4E8BAB7}"/>
          </ac:picMkLst>
        </pc:picChg>
        <pc:cxnChg chg="add del">
          <ac:chgData name="Aileen Bright" userId="eb8a23e4-7f91-4bb7-9dce-1339eec899dc" providerId="ADAL" clId="{D81B6409-A031-428A-A3D8-494A7659C0B0}" dt="2023-09-08T12:51:40.333" v="4009"/>
          <ac:cxnSpMkLst>
            <pc:docMk/>
            <pc:sldMk cId="948911341" sldId="286"/>
            <ac:cxnSpMk id="73" creationId="{AA2EAA10-076F-46BD-8F0F-B9A2FB77A85C}"/>
          </ac:cxnSpMkLst>
        </pc:cxnChg>
        <pc:cxnChg chg="add del">
          <ac:chgData name="Aileen Bright" userId="eb8a23e4-7f91-4bb7-9dce-1339eec899dc" providerId="ADAL" clId="{D81B6409-A031-428A-A3D8-494A7659C0B0}" dt="2023-09-08T12:51:40.333" v="4009"/>
          <ac:cxnSpMkLst>
            <pc:docMk/>
            <pc:sldMk cId="948911341" sldId="286"/>
            <ac:cxnSpMk id="75" creationId="{D891E407-403B-4764-86C9-33A56D3BCAA3}"/>
          </ac:cxnSpMkLst>
        </pc:cxnChg>
      </pc:sldChg>
      <pc:sldChg chg="addSp delSp modSp mod setBg delDesignElem">
        <pc:chgData name="Aileen Bright" userId="eb8a23e4-7f91-4bb7-9dce-1339eec899dc" providerId="ADAL" clId="{D81B6409-A031-428A-A3D8-494A7659C0B0}" dt="2023-09-10T13:37:31.367" v="9731" actId="1076"/>
        <pc:sldMkLst>
          <pc:docMk/>
          <pc:sldMk cId="3481361263" sldId="287"/>
        </pc:sldMkLst>
        <pc:spChg chg="mod">
          <ac:chgData name="Aileen Bright" userId="eb8a23e4-7f91-4bb7-9dce-1339eec899dc" providerId="ADAL" clId="{D81B6409-A031-428A-A3D8-494A7659C0B0}" dt="2023-09-10T13:37:31.367" v="9731" actId="1076"/>
          <ac:spMkLst>
            <pc:docMk/>
            <pc:sldMk cId="3481361263" sldId="287"/>
            <ac:spMk id="2" creationId="{4E143B7C-3ABF-BB4C-A6F8-E126B67C3F98}"/>
          </ac:spMkLst>
        </pc:spChg>
        <pc:spChg chg="add del">
          <ac:chgData name="Aileen Bright" userId="eb8a23e4-7f91-4bb7-9dce-1339eec899dc" providerId="ADAL" clId="{D81B6409-A031-428A-A3D8-494A7659C0B0}" dt="2023-09-08T12:51:40.333" v="4009"/>
          <ac:spMkLst>
            <pc:docMk/>
            <pc:sldMk cId="3481361263" sldId="287"/>
            <ac:spMk id="139" creationId="{823AC064-BC96-4F32-8AE1-B2FD38754823}"/>
          </ac:spMkLst>
        </pc:spChg>
        <pc:picChg chg="mod">
          <ac:chgData name="Aileen Bright" userId="eb8a23e4-7f91-4bb7-9dce-1339eec899dc" providerId="ADAL" clId="{D81B6409-A031-428A-A3D8-494A7659C0B0}" dt="2023-09-10T13:37:24.467" v="9729" actId="1076"/>
          <ac:picMkLst>
            <pc:docMk/>
            <pc:sldMk cId="3481361263" sldId="287"/>
            <ac:picMk id="6146" creationId="{A2B77E56-72A6-FB46-A390-207B03E15560}"/>
          </ac:picMkLst>
        </pc:picChg>
        <pc:picChg chg="mod">
          <ac:chgData name="Aileen Bright" userId="eb8a23e4-7f91-4bb7-9dce-1339eec899dc" providerId="ADAL" clId="{D81B6409-A031-428A-A3D8-494A7659C0B0}" dt="2023-09-10T13:37:26.399" v="9730" actId="1076"/>
          <ac:picMkLst>
            <pc:docMk/>
            <pc:sldMk cId="3481361263" sldId="287"/>
            <ac:picMk id="6148" creationId="{335DDCF7-5EDA-244C-8460-021AF07D0853}"/>
          </ac:picMkLst>
        </pc:picChg>
        <pc:cxnChg chg="add del">
          <ac:chgData name="Aileen Bright" userId="eb8a23e4-7f91-4bb7-9dce-1339eec899dc" providerId="ADAL" clId="{D81B6409-A031-428A-A3D8-494A7659C0B0}" dt="2023-09-08T12:51:40.333" v="4009"/>
          <ac:cxnSpMkLst>
            <pc:docMk/>
            <pc:sldMk cId="3481361263" sldId="287"/>
            <ac:cxnSpMk id="141" creationId="{7E7C77BC-7138-40B1-A15B-20F57A494629}"/>
          </ac:cxnSpMkLst>
        </pc:cxnChg>
        <pc:cxnChg chg="add del">
          <ac:chgData name="Aileen Bright" userId="eb8a23e4-7f91-4bb7-9dce-1339eec899dc" providerId="ADAL" clId="{D81B6409-A031-428A-A3D8-494A7659C0B0}" dt="2023-09-08T12:51:40.333" v="4009"/>
          <ac:cxnSpMkLst>
            <pc:docMk/>
            <pc:sldMk cId="3481361263" sldId="287"/>
            <ac:cxnSpMk id="6150" creationId="{DB146403-F3D6-484B-B2ED-97F9565D0370}"/>
          </ac:cxnSpMkLst>
        </pc:cxnChg>
      </pc:sldChg>
      <pc:sldChg chg="addSp delSp modSp mod setBg delDesignElem">
        <pc:chgData name="Aileen Bright" userId="eb8a23e4-7f91-4bb7-9dce-1339eec899dc" providerId="ADAL" clId="{D81B6409-A031-428A-A3D8-494A7659C0B0}" dt="2023-09-10T10:24:27.758" v="7690" actId="2711"/>
        <pc:sldMkLst>
          <pc:docMk/>
          <pc:sldMk cId="3670274197" sldId="289"/>
        </pc:sldMkLst>
        <pc:spChg chg="mod">
          <ac:chgData name="Aileen Bright" userId="eb8a23e4-7f91-4bb7-9dce-1339eec899dc" providerId="ADAL" clId="{D81B6409-A031-428A-A3D8-494A7659C0B0}" dt="2023-09-08T13:13:35.383" v="4235"/>
          <ac:spMkLst>
            <pc:docMk/>
            <pc:sldMk cId="3670274197" sldId="289"/>
            <ac:spMk id="2" creationId="{67B3D767-0A6A-F04E-9E8B-5675146A8E94}"/>
          </ac:spMkLst>
        </pc:spChg>
        <pc:spChg chg="mod">
          <ac:chgData name="Aileen Bright" userId="eb8a23e4-7f91-4bb7-9dce-1339eec899dc" providerId="ADAL" clId="{D81B6409-A031-428A-A3D8-494A7659C0B0}" dt="2023-09-10T10:24:27.758" v="7690" actId="2711"/>
          <ac:spMkLst>
            <pc:docMk/>
            <pc:sldMk cId="3670274197" sldId="289"/>
            <ac:spMk id="18" creationId="{C951D720-E516-47B5-9BC5-F596E922D0A4}"/>
          </ac:spMkLst>
        </pc:spChg>
        <pc:spChg chg="add del">
          <ac:chgData name="Aileen Bright" userId="eb8a23e4-7f91-4bb7-9dce-1339eec899dc" providerId="ADAL" clId="{D81B6409-A031-428A-A3D8-494A7659C0B0}" dt="2023-09-08T12:51:40.333" v="4009"/>
          <ac:spMkLst>
            <pc:docMk/>
            <pc:sldMk cId="3670274197" sldId="289"/>
            <ac:spMk id="20" creationId="{5FDF4720-5445-47BE-89FE-E40D1AE6F619}"/>
          </ac:spMkLst>
        </pc:spChg>
        <pc:spChg chg="add del">
          <ac:chgData name="Aileen Bright" userId="eb8a23e4-7f91-4bb7-9dce-1339eec899dc" providerId="ADAL" clId="{D81B6409-A031-428A-A3D8-494A7659C0B0}" dt="2023-09-08T12:51:40.333" v="4009"/>
          <ac:spMkLst>
            <pc:docMk/>
            <pc:sldMk cId="3670274197" sldId="289"/>
            <ac:spMk id="21" creationId="{AC8710B4-A815-4082-9E4F-F13A0007090C}"/>
          </ac:spMkLst>
        </pc:spChg>
      </pc:sldChg>
      <pc:sldChg chg="addSp delSp modSp mod setBg delDesignElem modNotesTx">
        <pc:chgData name="Aileen Bright" userId="eb8a23e4-7f91-4bb7-9dce-1339eec899dc" providerId="ADAL" clId="{D81B6409-A031-428A-A3D8-494A7659C0B0}" dt="2023-09-10T10:04:47.135" v="5202" actId="20577"/>
        <pc:sldMkLst>
          <pc:docMk/>
          <pc:sldMk cId="3637101598" sldId="302"/>
        </pc:sldMkLst>
        <pc:spChg chg="mod">
          <ac:chgData name="Aileen Bright" userId="eb8a23e4-7f91-4bb7-9dce-1339eec899dc" providerId="ADAL" clId="{D81B6409-A031-428A-A3D8-494A7659C0B0}" dt="2023-08-31T15:41:26.895" v="2679" actId="1076"/>
          <ac:spMkLst>
            <pc:docMk/>
            <pc:sldMk cId="3637101598" sldId="302"/>
            <ac:spMk id="11" creationId="{DA1FEECF-8585-4BB5-A1E6-2B4546CB5F05}"/>
          </ac:spMkLst>
        </pc:spChg>
        <pc:spChg chg="mod">
          <ac:chgData name="Aileen Bright" userId="eb8a23e4-7f91-4bb7-9dce-1339eec899dc" providerId="ADAL" clId="{D81B6409-A031-428A-A3D8-494A7659C0B0}" dt="2023-09-08T13:15:09.138" v="4324" actId="1076"/>
          <ac:spMkLst>
            <pc:docMk/>
            <pc:sldMk cId="3637101598" sldId="302"/>
            <ac:spMk id="13" creationId="{5CDCFCE5-8BDE-457A-8C2F-F081FA77A978}"/>
          </ac:spMkLst>
        </pc:spChg>
        <pc:spChg chg="add del">
          <ac:chgData name="Aileen Bright" userId="eb8a23e4-7f91-4bb7-9dce-1339eec899dc" providerId="ADAL" clId="{D81B6409-A031-428A-A3D8-494A7659C0B0}" dt="2023-09-08T12:51:40.333" v="4009"/>
          <ac:spMkLst>
            <pc:docMk/>
            <pc:sldMk cId="3637101598" sldId="302"/>
            <ac:spMk id="43" creationId="{B0792D4F-247E-46FE-85FC-881DEFA41D94}"/>
          </ac:spMkLst>
        </pc:spChg>
        <pc:picChg chg="add mod">
          <ac:chgData name="Aileen Bright" userId="eb8a23e4-7f91-4bb7-9dce-1339eec899dc" providerId="ADAL" clId="{D81B6409-A031-428A-A3D8-494A7659C0B0}" dt="2023-09-08T13:15:12.780" v="4325" actId="1076"/>
          <ac:picMkLst>
            <pc:docMk/>
            <pc:sldMk cId="3637101598" sldId="302"/>
            <ac:picMk id="2" creationId="{802D973E-249C-C378-D54D-19839CD78691}"/>
          </ac:picMkLst>
        </pc:picChg>
        <pc:picChg chg="add del mod">
          <ac:chgData name="Aileen Bright" userId="eb8a23e4-7f91-4bb7-9dce-1339eec899dc" providerId="ADAL" clId="{D81B6409-A031-428A-A3D8-494A7659C0B0}" dt="2023-08-31T15:41:33" v="2681" actId="21"/>
          <ac:picMkLst>
            <pc:docMk/>
            <pc:sldMk cId="3637101598" sldId="302"/>
            <ac:picMk id="3" creationId="{119C19C0-6FC9-0082-CF79-17F6F6418460}"/>
          </ac:picMkLst>
        </pc:picChg>
        <pc:cxnChg chg="add del">
          <ac:chgData name="Aileen Bright" userId="eb8a23e4-7f91-4bb7-9dce-1339eec899dc" providerId="ADAL" clId="{D81B6409-A031-428A-A3D8-494A7659C0B0}" dt="2023-09-08T12:51:40.333" v="4009"/>
          <ac:cxnSpMkLst>
            <pc:docMk/>
            <pc:sldMk cId="3637101598" sldId="302"/>
            <ac:cxnSpMk id="44" creationId="{CE272F12-AF86-441A-BC1B-C014BBBF85B5}"/>
          </ac:cxnSpMkLst>
        </pc:cxnChg>
      </pc:sldChg>
      <pc:sldChg chg="addSp delSp modSp mod setBg delDesignElem modNotesTx">
        <pc:chgData name="Aileen Bright" userId="eb8a23e4-7f91-4bb7-9dce-1339eec899dc" providerId="ADAL" clId="{D81B6409-A031-428A-A3D8-494A7659C0B0}" dt="2023-09-10T10:05:51.525" v="5287" actId="33524"/>
        <pc:sldMkLst>
          <pc:docMk/>
          <pc:sldMk cId="2687582652" sldId="303"/>
        </pc:sldMkLst>
        <pc:spChg chg="mod">
          <ac:chgData name="Aileen Bright" userId="eb8a23e4-7f91-4bb7-9dce-1339eec899dc" providerId="ADAL" clId="{D81B6409-A031-428A-A3D8-494A7659C0B0}" dt="2023-08-31T08:25:27.228" v="77" actId="1076"/>
          <ac:spMkLst>
            <pc:docMk/>
            <pc:sldMk cId="2687582652" sldId="303"/>
            <ac:spMk id="8" creationId="{F19E4109-2B7C-4B85-9705-BF29C9483FC3}"/>
          </ac:spMkLst>
        </pc:spChg>
        <pc:spChg chg="mod">
          <ac:chgData name="Aileen Bright" userId="eb8a23e4-7f91-4bb7-9dce-1339eec899dc" providerId="ADAL" clId="{D81B6409-A031-428A-A3D8-494A7659C0B0}" dt="2023-08-31T08:25:24.714" v="76" actId="1076"/>
          <ac:spMkLst>
            <pc:docMk/>
            <pc:sldMk cId="2687582652" sldId="303"/>
            <ac:spMk id="11" creationId="{DA1FEECF-8585-4BB5-A1E6-2B4546CB5F05}"/>
          </ac:spMkLst>
        </pc:spChg>
        <pc:spChg chg="mod">
          <ac:chgData name="Aileen Bright" userId="eb8a23e4-7f91-4bb7-9dce-1339eec899dc" providerId="ADAL" clId="{D81B6409-A031-428A-A3D8-494A7659C0B0}" dt="2023-08-31T08:28:03.830" v="97" actId="1076"/>
          <ac:spMkLst>
            <pc:docMk/>
            <pc:sldMk cId="2687582652" sldId="303"/>
            <ac:spMk id="16" creationId="{83D09017-B7DD-462B-BABD-44797940F1BB}"/>
          </ac:spMkLst>
        </pc:spChg>
        <pc:spChg chg="mod">
          <ac:chgData name="Aileen Bright" userId="eb8a23e4-7f91-4bb7-9dce-1339eec899dc" providerId="ADAL" clId="{D81B6409-A031-428A-A3D8-494A7659C0B0}" dt="2023-08-31T08:25:20.036" v="75" actId="1076"/>
          <ac:spMkLst>
            <pc:docMk/>
            <pc:sldMk cId="2687582652" sldId="303"/>
            <ac:spMk id="18" creationId="{B5FA3337-0E5F-4BA6-8F21-7DA7DD7FC3D9}"/>
          </ac:spMkLst>
        </pc:spChg>
        <pc:spChg chg="mod">
          <ac:chgData name="Aileen Bright" userId="eb8a23e4-7f91-4bb7-9dce-1339eec899dc" providerId="ADAL" clId="{D81B6409-A031-428A-A3D8-494A7659C0B0}" dt="2023-08-31T08:25:52.719" v="82" actId="1076"/>
          <ac:spMkLst>
            <pc:docMk/>
            <pc:sldMk cId="2687582652" sldId="303"/>
            <ac:spMk id="22" creationId="{01631435-21BD-4720-9E95-60A66B13EA2D}"/>
          </ac:spMkLst>
        </pc:spChg>
        <pc:spChg chg="add del">
          <ac:chgData name="Aileen Bright" userId="eb8a23e4-7f91-4bb7-9dce-1339eec899dc" providerId="ADAL" clId="{D81B6409-A031-428A-A3D8-494A7659C0B0}" dt="2023-09-08T12:51:40.333" v="4009"/>
          <ac:spMkLst>
            <pc:docMk/>
            <pc:sldMk cId="2687582652" sldId="303"/>
            <ac:spMk id="43" creationId="{B0792D4F-247E-46FE-85FC-881DEFA41D94}"/>
          </ac:spMkLst>
        </pc:spChg>
        <pc:picChg chg="mod">
          <ac:chgData name="Aileen Bright" userId="eb8a23e4-7f91-4bb7-9dce-1339eec899dc" providerId="ADAL" clId="{D81B6409-A031-428A-A3D8-494A7659C0B0}" dt="2023-08-31T08:25:46.712" v="81" actId="1076"/>
          <ac:picMkLst>
            <pc:docMk/>
            <pc:sldMk cId="2687582652" sldId="303"/>
            <ac:picMk id="10" creationId="{A4464BF5-A70A-476F-ABE4-05780CBD631C}"/>
          </ac:picMkLst>
        </pc:picChg>
        <pc:picChg chg="mod">
          <ac:chgData name="Aileen Bright" userId="eb8a23e4-7f91-4bb7-9dce-1339eec899dc" providerId="ADAL" clId="{D81B6409-A031-428A-A3D8-494A7659C0B0}" dt="2023-08-31T08:28:06.207" v="98" actId="1076"/>
          <ac:picMkLst>
            <pc:docMk/>
            <pc:sldMk cId="2687582652" sldId="303"/>
            <ac:picMk id="15" creationId="{00C6B2A9-26F9-434E-97A1-55E2EA07A448}"/>
          </ac:picMkLst>
        </pc:picChg>
        <pc:picChg chg="mod">
          <ac:chgData name="Aileen Bright" userId="eb8a23e4-7f91-4bb7-9dce-1339eec899dc" providerId="ADAL" clId="{D81B6409-A031-428A-A3D8-494A7659C0B0}" dt="2023-08-31T08:27:57.538" v="96" actId="1076"/>
          <ac:picMkLst>
            <pc:docMk/>
            <pc:sldMk cId="2687582652" sldId="303"/>
            <ac:picMk id="17" creationId="{E61F7D02-8144-4FB1-9217-C4901C9892A0}"/>
          </ac:picMkLst>
        </pc:picChg>
        <pc:picChg chg="mod">
          <ac:chgData name="Aileen Bright" userId="eb8a23e4-7f91-4bb7-9dce-1339eec899dc" providerId="ADAL" clId="{D81B6409-A031-428A-A3D8-494A7659C0B0}" dt="2023-08-31T08:26:04.720" v="85" actId="1076"/>
          <ac:picMkLst>
            <pc:docMk/>
            <pc:sldMk cId="2687582652" sldId="303"/>
            <ac:picMk id="19" creationId="{EEE4F60F-1D92-4C79-A56E-411E79878317}"/>
          </ac:picMkLst>
        </pc:picChg>
        <pc:cxnChg chg="add del">
          <ac:chgData name="Aileen Bright" userId="eb8a23e4-7f91-4bb7-9dce-1339eec899dc" providerId="ADAL" clId="{D81B6409-A031-428A-A3D8-494A7659C0B0}" dt="2023-09-08T12:51:40.333" v="4009"/>
          <ac:cxnSpMkLst>
            <pc:docMk/>
            <pc:sldMk cId="2687582652" sldId="303"/>
            <ac:cxnSpMk id="44" creationId="{CE272F12-AF86-441A-BC1B-C014BBBF85B5}"/>
          </ac:cxnSpMkLst>
        </pc:cxnChg>
      </pc:sldChg>
      <pc:sldChg chg="addSp delSp modSp mod setBg delDesignElem modNotesTx">
        <pc:chgData name="Aileen Bright" userId="eb8a23e4-7f91-4bb7-9dce-1339eec899dc" providerId="ADAL" clId="{D81B6409-A031-428A-A3D8-494A7659C0B0}" dt="2023-09-10T12:48:40.281" v="7867" actId="20577"/>
        <pc:sldMkLst>
          <pc:docMk/>
          <pc:sldMk cId="311433942" sldId="305"/>
        </pc:sldMkLst>
        <pc:spChg chg="mod">
          <ac:chgData name="Aileen Bright" userId="eb8a23e4-7f91-4bb7-9dce-1339eec899dc" providerId="ADAL" clId="{D81B6409-A031-428A-A3D8-494A7659C0B0}" dt="2023-09-10T10:07:56.243" v="5308" actId="20577"/>
          <ac:spMkLst>
            <pc:docMk/>
            <pc:sldMk cId="311433942" sldId="305"/>
            <ac:spMk id="23" creationId="{E07A24FE-99E5-4F00-8826-412C16495808}"/>
          </ac:spMkLst>
        </pc:spChg>
        <pc:spChg chg="add del">
          <ac:chgData name="Aileen Bright" userId="eb8a23e4-7f91-4bb7-9dce-1339eec899dc" providerId="ADAL" clId="{D81B6409-A031-428A-A3D8-494A7659C0B0}" dt="2023-09-08T12:51:40.333" v="4009"/>
          <ac:spMkLst>
            <pc:docMk/>
            <pc:sldMk cId="311433942" sldId="305"/>
            <ac:spMk id="43" creationId="{B0792D4F-247E-46FE-85FC-881DEFA41D94}"/>
          </ac:spMkLst>
        </pc:spChg>
        <pc:graphicFrameChg chg="mod">
          <ac:chgData name="Aileen Bright" userId="eb8a23e4-7f91-4bb7-9dce-1339eec899dc" providerId="ADAL" clId="{D81B6409-A031-428A-A3D8-494A7659C0B0}" dt="2023-09-10T12:45:34.408" v="7749" actId="20577"/>
          <ac:graphicFrameMkLst>
            <pc:docMk/>
            <pc:sldMk cId="311433942" sldId="305"/>
            <ac:graphicFrameMk id="25" creationId="{8D1E2C85-7B11-4F9D-A0A3-BDBB2A666D76}"/>
          </ac:graphicFrameMkLst>
        </pc:graphicFrameChg>
        <pc:picChg chg="mod">
          <ac:chgData name="Aileen Bright" userId="eb8a23e4-7f91-4bb7-9dce-1339eec899dc" providerId="ADAL" clId="{D81B6409-A031-428A-A3D8-494A7659C0B0}" dt="2023-08-31T09:28:02.371" v="803" actId="1076"/>
          <ac:picMkLst>
            <pc:docMk/>
            <pc:sldMk cId="311433942" sldId="305"/>
            <ac:picMk id="24" creationId="{68520214-3A91-4035-828A-F2C016C628E2}"/>
          </ac:picMkLst>
        </pc:picChg>
        <pc:cxnChg chg="add del">
          <ac:chgData name="Aileen Bright" userId="eb8a23e4-7f91-4bb7-9dce-1339eec899dc" providerId="ADAL" clId="{D81B6409-A031-428A-A3D8-494A7659C0B0}" dt="2023-09-08T12:51:40.333" v="4009"/>
          <ac:cxnSpMkLst>
            <pc:docMk/>
            <pc:sldMk cId="311433942" sldId="305"/>
            <ac:cxnSpMk id="44" creationId="{CE272F12-AF86-441A-BC1B-C014BBBF85B5}"/>
          </ac:cxnSpMkLst>
        </pc:cxnChg>
      </pc:sldChg>
      <pc:sldChg chg="addSp delSp modSp mod setBg delDesignElem modNotesTx">
        <pc:chgData name="Aileen Bright" userId="eb8a23e4-7f91-4bb7-9dce-1339eec899dc" providerId="ADAL" clId="{D81B6409-A031-428A-A3D8-494A7659C0B0}" dt="2023-09-11T14:44:49.628" v="9896" actId="20577"/>
        <pc:sldMkLst>
          <pc:docMk/>
          <pc:sldMk cId="3436988173" sldId="307"/>
        </pc:sldMkLst>
        <pc:spChg chg="mod">
          <ac:chgData name="Aileen Bright" userId="eb8a23e4-7f91-4bb7-9dce-1339eec899dc" providerId="ADAL" clId="{D81B6409-A031-428A-A3D8-494A7659C0B0}" dt="2023-09-01T13:51:17.480" v="3190" actId="20577"/>
          <ac:spMkLst>
            <pc:docMk/>
            <pc:sldMk cId="3436988173" sldId="307"/>
            <ac:spMk id="7" creationId="{330437C7-298B-406B-B1F7-45356ADA1060}"/>
          </ac:spMkLst>
        </pc:spChg>
        <pc:spChg chg="mod">
          <ac:chgData name="Aileen Bright" userId="eb8a23e4-7f91-4bb7-9dce-1339eec899dc" providerId="ADAL" clId="{D81B6409-A031-428A-A3D8-494A7659C0B0}" dt="2023-09-11T14:44:49.628" v="9896" actId="20577"/>
          <ac:spMkLst>
            <pc:docMk/>
            <pc:sldMk cId="3436988173" sldId="307"/>
            <ac:spMk id="8" creationId="{C83FA862-3466-4562-9958-899F8F82D095}"/>
          </ac:spMkLst>
        </pc:spChg>
        <pc:spChg chg="add del">
          <ac:chgData name="Aileen Bright" userId="eb8a23e4-7f91-4bb7-9dce-1339eec899dc" providerId="ADAL" clId="{D81B6409-A031-428A-A3D8-494A7659C0B0}" dt="2023-09-08T12:51:40.333" v="4009"/>
          <ac:spMkLst>
            <pc:docMk/>
            <pc:sldMk cId="3436988173" sldId="307"/>
            <ac:spMk id="43" creationId="{B0792D4F-247E-46FE-85FC-881DEFA41D94}"/>
          </ac:spMkLst>
        </pc:spChg>
        <pc:picChg chg="mod">
          <ac:chgData name="Aileen Bright" userId="eb8a23e4-7f91-4bb7-9dce-1339eec899dc" providerId="ADAL" clId="{D81B6409-A031-428A-A3D8-494A7659C0B0}" dt="2023-09-01T14:03:04.528" v="3566" actId="1076"/>
          <ac:picMkLst>
            <pc:docMk/>
            <pc:sldMk cId="3436988173" sldId="307"/>
            <ac:picMk id="9" creationId="{8F01206A-0B96-4766-8478-0C427524F518}"/>
          </ac:picMkLst>
        </pc:picChg>
        <pc:picChg chg="mod">
          <ac:chgData name="Aileen Bright" userId="eb8a23e4-7f91-4bb7-9dce-1339eec899dc" providerId="ADAL" clId="{D81B6409-A031-428A-A3D8-494A7659C0B0}" dt="2023-09-10T10:11:59.303" v="6010" actId="1076"/>
          <ac:picMkLst>
            <pc:docMk/>
            <pc:sldMk cId="3436988173" sldId="307"/>
            <ac:picMk id="10" creationId="{E0D6D713-165C-40EC-AB6C-72A4E9E7E6C5}"/>
          </ac:picMkLst>
        </pc:picChg>
        <pc:cxnChg chg="add del">
          <ac:chgData name="Aileen Bright" userId="eb8a23e4-7f91-4bb7-9dce-1339eec899dc" providerId="ADAL" clId="{D81B6409-A031-428A-A3D8-494A7659C0B0}" dt="2023-09-08T12:51:40.333" v="4009"/>
          <ac:cxnSpMkLst>
            <pc:docMk/>
            <pc:sldMk cId="3436988173" sldId="307"/>
            <ac:cxnSpMk id="44" creationId="{CE272F12-AF86-441A-BC1B-C014BBBF85B5}"/>
          </ac:cxnSpMkLst>
        </pc:cxnChg>
      </pc:sldChg>
      <pc:sldChg chg="addSp delSp modSp mod setBg delDesignElem delCm modCm modNotesTx">
        <pc:chgData name="Aileen Bright" userId="eb8a23e4-7f91-4bb7-9dce-1339eec899dc" providerId="ADAL" clId="{D81B6409-A031-428A-A3D8-494A7659C0B0}" dt="2023-09-11T14:44:28.090" v="9880" actId="1076"/>
        <pc:sldMkLst>
          <pc:docMk/>
          <pc:sldMk cId="3206357822" sldId="308"/>
        </pc:sldMkLst>
        <pc:spChg chg="add del mod">
          <ac:chgData name="Aileen Bright" userId="eb8a23e4-7f91-4bb7-9dce-1339eec899dc" providerId="ADAL" clId="{D81B6409-A031-428A-A3D8-494A7659C0B0}" dt="2023-08-31T09:48:09.738" v="837" actId="478"/>
          <ac:spMkLst>
            <pc:docMk/>
            <pc:sldMk cId="3206357822" sldId="308"/>
            <ac:spMk id="2" creationId="{98C995C1-C47A-5A76-CF2D-A036BBDFC917}"/>
          </ac:spMkLst>
        </pc:spChg>
        <pc:spChg chg="add mod topLvl">
          <ac:chgData name="Aileen Bright" userId="eb8a23e4-7f91-4bb7-9dce-1339eec899dc" providerId="ADAL" clId="{D81B6409-A031-428A-A3D8-494A7659C0B0}" dt="2023-09-01T10:48:23.415" v="2962" actId="122"/>
          <ac:spMkLst>
            <pc:docMk/>
            <pc:sldMk cId="3206357822" sldId="308"/>
            <ac:spMk id="3" creationId="{B8DAED80-034B-CCB4-2C39-E5083520D6A0}"/>
          </ac:spMkLst>
        </pc:spChg>
        <pc:spChg chg="add del">
          <ac:chgData name="Aileen Bright" userId="eb8a23e4-7f91-4bb7-9dce-1339eec899dc" providerId="ADAL" clId="{D81B6409-A031-428A-A3D8-494A7659C0B0}" dt="2023-08-31T09:50:19.018" v="893" actId="22"/>
          <ac:spMkLst>
            <pc:docMk/>
            <pc:sldMk cId="3206357822" sldId="308"/>
            <ac:spMk id="5" creationId="{6C7C261D-0982-0D07-C6D3-C2715D45214A}"/>
          </ac:spMkLst>
        </pc:spChg>
        <pc:spChg chg="add mod">
          <ac:chgData name="Aileen Bright" userId="eb8a23e4-7f91-4bb7-9dce-1339eec899dc" providerId="ADAL" clId="{D81B6409-A031-428A-A3D8-494A7659C0B0}" dt="2023-09-11T14:30:07.940" v="9788" actId="20577"/>
          <ac:spMkLst>
            <pc:docMk/>
            <pc:sldMk cId="3206357822" sldId="308"/>
            <ac:spMk id="7" creationId="{41F14BE6-F8BE-E5BC-DD01-7B668972FFA9}"/>
          </ac:spMkLst>
        </pc:spChg>
        <pc:spChg chg="add mod topLvl">
          <ac:chgData name="Aileen Bright" userId="eb8a23e4-7f91-4bb7-9dce-1339eec899dc" providerId="ADAL" clId="{D81B6409-A031-428A-A3D8-494A7659C0B0}" dt="2023-09-08T13:37:17.100" v="4699" actId="208"/>
          <ac:spMkLst>
            <pc:docMk/>
            <pc:sldMk cId="3206357822" sldId="308"/>
            <ac:spMk id="8" creationId="{394125B1-13E3-50C0-BF7B-8B58B65F76A0}"/>
          </ac:spMkLst>
        </pc:spChg>
        <pc:spChg chg="del">
          <ac:chgData name="Aileen Bright" userId="eb8a23e4-7f91-4bb7-9dce-1339eec899dc" providerId="ADAL" clId="{D81B6409-A031-428A-A3D8-494A7659C0B0}" dt="2023-08-31T09:47:39.045" v="833" actId="21"/>
          <ac:spMkLst>
            <pc:docMk/>
            <pc:sldMk cId="3206357822" sldId="308"/>
            <ac:spMk id="9" creationId="{9BF1FB9E-318E-4FC1-B160-E64D0A39E3F7}"/>
          </ac:spMkLst>
        </pc:spChg>
        <pc:spChg chg="mod">
          <ac:chgData name="Aileen Bright" userId="eb8a23e4-7f91-4bb7-9dce-1339eec899dc" providerId="ADAL" clId="{D81B6409-A031-428A-A3D8-494A7659C0B0}" dt="2023-09-01T10:47:10.410" v="2932" actId="14100"/>
          <ac:spMkLst>
            <pc:docMk/>
            <pc:sldMk cId="3206357822" sldId="308"/>
            <ac:spMk id="11" creationId="{7BA5EF5F-39F8-46F5-B897-4CAB93AD6DCF}"/>
          </ac:spMkLst>
        </pc:spChg>
        <pc:spChg chg="mod">
          <ac:chgData name="Aileen Bright" userId="eb8a23e4-7f91-4bb7-9dce-1339eec899dc" providerId="ADAL" clId="{D81B6409-A031-428A-A3D8-494A7659C0B0}" dt="2023-09-01T10:48:03.327" v="2957" actId="14100"/>
          <ac:spMkLst>
            <pc:docMk/>
            <pc:sldMk cId="3206357822" sldId="308"/>
            <ac:spMk id="12" creationId="{85522F43-304B-43D6-B814-F70D8A478D31}"/>
          </ac:spMkLst>
        </pc:spChg>
        <pc:spChg chg="add mod">
          <ac:chgData name="Aileen Bright" userId="eb8a23e4-7f91-4bb7-9dce-1339eec899dc" providerId="ADAL" clId="{D81B6409-A031-428A-A3D8-494A7659C0B0}" dt="2023-09-11T14:44:28.090" v="9880" actId="1076"/>
          <ac:spMkLst>
            <pc:docMk/>
            <pc:sldMk cId="3206357822" sldId="308"/>
            <ac:spMk id="16" creationId="{8D6CDBDB-C70A-B5E0-0F69-03C124AA86B7}"/>
          </ac:spMkLst>
        </pc:spChg>
        <pc:spChg chg="add mod">
          <ac:chgData name="Aileen Bright" userId="eb8a23e4-7f91-4bb7-9dce-1339eec899dc" providerId="ADAL" clId="{D81B6409-A031-428A-A3D8-494A7659C0B0}" dt="2023-09-08T13:42:02.494" v="4717" actId="207"/>
          <ac:spMkLst>
            <pc:docMk/>
            <pc:sldMk cId="3206357822" sldId="308"/>
            <ac:spMk id="18" creationId="{BD2374BE-A558-F7A1-A1B6-9ECB3787B69B}"/>
          </ac:spMkLst>
        </pc:spChg>
        <pc:spChg chg="add mod">
          <ac:chgData name="Aileen Bright" userId="eb8a23e4-7f91-4bb7-9dce-1339eec899dc" providerId="ADAL" clId="{D81B6409-A031-428A-A3D8-494A7659C0B0}" dt="2023-09-08T13:37:19.918" v="4700" actId="208"/>
          <ac:spMkLst>
            <pc:docMk/>
            <pc:sldMk cId="3206357822" sldId="308"/>
            <ac:spMk id="19" creationId="{830A6755-040C-AE5B-B1A5-094CAA28ED46}"/>
          </ac:spMkLst>
        </pc:spChg>
        <pc:spChg chg="add mod">
          <ac:chgData name="Aileen Bright" userId="eb8a23e4-7f91-4bb7-9dce-1339eec899dc" providerId="ADAL" clId="{D81B6409-A031-428A-A3D8-494A7659C0B0}" dt="2023-09-01T10:28:36.801" v="2782" actId="1076"/>
          <ac:spMkLst>
            <pc:docMk/>
            <pc:sldMk cId="3206357822" sldId="308"/>
            <ac:spMk id="20" creationId="{FA06A155-7A35-C130-88AD-D169640D7F7C}"/>
          </ac:spMkLst>
        </pc:spChg>
        <pc:spChg chg="add mod">
          <ac:chgData name="Aileen Bright" userId="eb8a23e4-7f91-4bb7-9dce-1339eec899dc" providerId="ADAL" clId="{D81B6409-A031-428A-A3D8-494A7659C0B0}" dt="2023-09-01T10:28:41.412" v="2783" actId="1076"/>
          <ac:spMkLst>
            <pc:docMk/>
            <pc:sldMk cId="3206357822" sldId="308"/>
            <ac:spMk id="21" creationId="{D210F8C8-3E8B-A6A8-AC4E-2EA82B745326}"/>
          </ac:spMkLst>
        </pc:spChg>
        <pc:spChg chg="add mod">
          <ac:chgData name="Aileen Bright" userId="eb8a23e4-7f91-4bb7-9dce-1339eec899dc" providerId="ADAL" clId="{D81B6409-A031-428A-A3D8-494A7659C0B0}" dt="2023-09-01T10:28:25.879" v="2781" actId="1076"/>
          <ac:spMkLst>
            <pc:docMk/>
            <pc:sldMk cId="3206357822" sldId="308"/>
            <ac:spMk id="22" creationId="{15B4BC84-AF1B-A622-6211-05A5ED5D7785}"/>
          </ac:spMkLst>
        </pc:spChg>
        <pc:spChg chg="add mod">
          <ac:chgData name="Aileen Bright" userId="eb8a23e4-7f91-4bb7-9dce-1339eec899dc" providerId="ADAL" clId="{D81B6409-A031-428A-A3D8-494A7659C0B0}" dt="2023-09-11T14:30:47.289" v="9803" actId="14100"/>
          <ac:spMkLst>
            <pc:docMk/>
            <pc:sldMk cId="3206357822" sldId="308"/>
            <ac:spMk id="23" creationId="{6D9184C7-2257-B707-F705-FE50A4177C19}"/>
          </ac:spMkLst>
        </pc:spChg>
        <pc:spChg chg="add del">
          <ac:chgData name="Aileen Bright" userId="eb8a23e4-7f91-4bb7-9dce-1339eec899dc" providerId="ADAL" clId="{D81B6409-A031-428A-A3D8-494A7659C0B0}" dt="2023-09-08T12:51:40.333" v="4009"/>
          <ac:spMkLst>
            <pc:docMk/>
            <pc:sldMk cId="3206357822" sldId="308"/>
            <ac:spMk id="43" creationId="{B0792D4F-247E-46FE-85FC-881DEFA41D94}"/>
          </ac:spMkLst>
        </pc:spChg>
        <pc:grpChg chg="add del mod">
          <ac:chgData name="Aileen Bright" userId="eb8a23e4-7f91-4bb7-9dce-1339eec899dc" providerId="ADAL" clId="{D81B6409-A031-428A-A3D8-494A7659C0B0}" dt="2023-08-31T10:11:58.009" v="1598" actId="165"/>
          <ac:grpSpMkLst>
            <pc:docMk/>
            <pc:sldMk cId="3206357822" sldId="308"/>
            <ac:grpSpMk id="17" creationId="{285B360C-6AF1-D996-185F-7EFE12CEC252}"/>
          </ac:grpSpMkLst>
        </pc:grpChg>
        <pc:picChg chg="del mod">
          <ac:chgData name="Aileen Bright" userId="eb8a23e4-7f91-4bb7-9dce-1339eec899dc" providerId="ADAL" clId="{D81B6409-A031-428A-A3D8-494A7659C0B0}" dt="2023-08-31T09:47:29.564" v="832" actId="478"/>
          <ac:picMkLst>
            <pc:docMk/>
            <pc:sldMk cId="3206357822" sldId="308"/>
            <ac:picMk id="13" creationId="{9EBFF69D-3EA1-4F49-BBF7-B7010BA589C6}"/>
          </ac:picMkLst>
        </pc:picChg>
        <pc:picChg chg="mod ord topLvl">
          <ac:chgData name="Aileen Bright" userId="eb8a23e4-7f91-4bb7-9dce-1339eec899dc" providerId="ADAL" clId="{D81B6409-A031-428A-A3D8-494A7659C0B0}" dt="2023-09-08T13:41:55.393" v="4716" actId="167"/>
          <ac:picMkLst>
            <pc:docMk/>
            <pc:sldMk cId="3206357822" sldId="308"/>
            <ac:picMk id="14" creationId="{A5F8786D-7021-4DCC-9BA9-5B47B26754FF}"/>
          </ac:picMkLst>
        </pc:picChg>
        <pc:cxnChg chg="add del mod topLvl">
          <ac:chgData name="Aileen Bright" userId="eb8a23e4-7f91-4bb7-9dce-1339eec899dc" providerId="ADAL" clId="{D81B6409-A031-428A-A3D8-494A7659C0B0}" dt="2023-08-31T10:12:00.972" v="1599" actId="478"/>
          <ac:cxnSpMkLst>
            <pc:docMk/>
            <pc:sldMk cId="3206357822" sldId="308"/>
            <ac:cxnSpMk id="15" creationId="{BE09FE81-BCCB-6190-5FAE-D5FBA763F41B}"/>
          </ac:cxnSpMkLst>
        </pc:cxnChg>
        <pc:cxnChg chg="add del">
          <ac:chgData name="Aileen Bright" userId="eb8a23e4-7f91-4bb7-9dce-1339eec899dc" providerId="ADAL" clId="{D81B6409-A031-428A-A3D8-494A7659C0B0}" dt="2023-09-08T12:51:40.333" v="4009"/>
          <ac:cxnSpMkLst>
            <pc:docMk/>
            <pc:sldMk cId="3206357822" sldId="308"/>
            <ac:cxnSpMk id="44" creationId="{CE272F12-AF86-441A-BC1B-C014BBBF85B5}"/>
          </ac:cxnSpMkLst>
        </pc:cxnChg>
        <pc:extLst>
          <p:ext xmlns:p="http://schemas.openxmlformats.org/presentationml/2006/main" uri="{D6D511B9-2390-475A-947B-AFAB55BFBCF1}">
            <pc226:cmChg xmlns:pc226="http://schemas.microsoft.com/office/powerpoint/2022/06/main/command" chg="del mod modRxn">
              <pc226:chgData name="Aileen Bright" userId="eb8a23e4-7f91-4bb7-9dce-1339eec899dc" providerId="ADAL" clId="{D81B6409-A031-428A-A3D8-494A7659C0B0}" dt="2023-09-11T14:30:31.725" v="9800"/>
              <pc2:cmMkLst xmlns:pc2="http://schemas.microsoft.com/office/powerpoint/2019/9/main/command">
                <pc:docMk/>
                <pc:sldMk cId="3206357822" sldId="308"/>
                <pc2:cmMk id="{A10C765E-B664-485A-B8DB-69CB7C4DB615}"/>
              </pc2:cmMkLst>
            </pc226:cmChg>
            <pc226:cmChg xmlns:pc226="http://schemas.microsoft.com/office/powerpoint/2022/06/main/command" chg="del mod modRxn">
              <pc226:chgData name="Aileen Bright" userId="eb8a23e4-7f91-4bb7-9dce-1339eec899dc" providerId="ADAL" clId="{D81B6409-A031-428A-A3D8-494A7659C0B0}" dt="2023-09-11T14:30:29.665" v="9799"/>
              <pc2:cmMkLst xmlns:pc2="http://schemas.microsoft.com/office/powerpoint/2019/9/main/command">
                <pc:docMk/>
                <pc:sldMk cId="3206357822" sldId="308"/>
                <pc2:cmMk id="{29B992FD-1978-4397-B741-43AE3074FF30}"/>
              </pc2:cmMkLst>
            </pc226:cmChg>
          </p:ext>
        </pc:extLst>
      </pc:sldChg>
      <pc:sldChg chg="addSp delSp modSp mod setBg delDesignElem modNotesTx">
        <pc:chgData name="Aileen Bright" userId="eb8a23e4-7f91-4bb7-9dce-1339eec899dc" providerId="ADAL" clId="{D81B6409-A031-428A-A3D8-494A7659C0B0}" dt="2023-09-11T14:31:17.216" v="9815" actId="1076"/>
        <pc:sldMkLst>
          <pc:docMk/>
          <pc:sldMk cId="3933498583" sldId="309"/>
        </pc:sldMkLst>
        <pc:spChg chg="add del mod">
          <ac:chgData name="Aileen Bright" userId="eb8a23e4-7f91-4bb7-9dce-1339eec899dc" providerId="ADAL" clId="{D81B6409-A031-428A-A3D8-494A7659C0B0}" dt="2023-09-11T14:31:00.198" v="9804" actId="478"/>
          <ac:spMkLst>
            <pc:docMk/>
            <pc:sldMk cId="3933498583" sldId="309"/>
            <ac:spMk id="2" creationId="{92518255-12D7-9F49-47AE-2D4A5EFDF5F9}"/>
          </ac:spMkLst>
        </pc:spChg>
        <pc:spChg chg="add mod">
          <ac:chgData name="Aileen Bright" userId="eb8a23e4-7f91-4bb7-9dce-1339eec899dc" providerId="ADAL" clId="{D81B6409-A031-428A-A3D8-494A7659C0B0}" dt="2023-09-11T14:31:05.209" v="9806" actId="1076"/>
          <ac:spMkLst>
            <pc:docMk/>
            <pc:sldMk cId="3933498583" sldId="309"/>
            <ac:spMk id="3" creationId="{15BE87F8-A537-E46A-FF38-EA8791ED095D}"/>
          </ac:spMkLst>
        </pc:spChg>
        <pc:spChg chg="mod">
          <ac:chgData name="Aileen Bright" userId="eb8a23e4-7f91-4bb7-9dce-1339eec899dc" providerId="ADAL" clId="{D81B6409-A031-428A-A3D8-494A7659C0B0}" dt="2023-09-10T10:16:02.971" v="6276" actId="122"/>
          <ac:spMkLst>
            <pc:docMk/>
            <pc:sldMk cId="3933498583" sldId="309"/>
            <ac:spMk id="9" creationId="{DED565F4-C4E2-47B0-ACA0-2A3BE27769F7}"/>
          </ac:spMkLst>
        </pc:spChg>
        <pc:spChg chg="mod">
          <ac:chgData name="Aileen Bright" userId="eb8a23e4-7f91-4bb7-9dce-1339eec899dc" providerId="ADAL" clId="{D81B6409-A031-428A-A3D8-494A7659C0B0}" dt="2023-09-11T14:31:11.540" v="9814" actId="20577"/>
          <ac:spMkLst>
            <pc:docMk/>
            <pc:sldMk cId="3933498583" sldId="309"/>
            <ac:spMk id="10" creationId="{812F9EB1-28E6-4BCE-A8B0-5D8941ADA4C8}"/>
          </ac:spMkLst>
        </pc:spChg>
        <pc:spChg chg="mod">
          <ac:chgData name="Aileen Bright" userId="eb8a23e4-7f91-4bb7-9dce-1339eec899dc" providerId="ADAL" clId="{D81B6409-A031-428A-A3D8-494A7659C0B0}" dt="2023-09-11T14:31:17.216" v="9815" actId="1076"/>
          <ac:spMkLst>
            <pc:docMk/>
            <pc:sldMk cId="3933498583" sldId="309"/>
            <ac:spMk id="18" creationId="{0247F452-A09D-473D-866F-45BF9BBB94A7}"/>
          </ac:spMkLst>
        </pc:spChg>
        <pc:spChg chg="add del">
          <ac:chgData name="Aileen Bright" userId="eb8a23e4-7f91-4bb7-9dce-1339eec899dc" providerId="ADAL" clId="{D81B6409-A031-428A-A3D8-494A7659C0B0}" dt="2023-09-08T12:51:40.333" v="4009"/>
          <ac:spMkLst>
            <pc:docMk/>
            <pc:sldMk cId="3933498583" sldId="309"/>
            <ac:spMk id="43" creationId="{B0792D4F-247E-46FE-85FC-881DEFA41D94}"/>
          </ac:spMkLst>
        </pc:spChg>
        <pc:picChg chg="mod">
          <ac:chgData name="Aileen Bright" userId="eb8a23e4-7f91-4bb7-9dce-1339eec899dc" providerId="ADAL" clId="{D81B6409-A031-428A-A3D8-494A7659C0B0}" dt="2023-09-10T10:15:59.957" v="6275" actId="1076"/>
          <ac:picMkLst>
            <pc:docMk/>
            <pc:sldMk cId="3933498583" sldId="309"/>
            <ac:picMk id="15" creationId="{AB617140-FF00-4E7B-B623-B7EC40EAAB0F}"/>
          </ac:picMkLst>
        </pc:picChg>
        <pc:picChg chg="mod">
          <ac:chgData name="Aileen Bright" userId="eb8a23e4-7f91-4bb7-9dce-1339eec899dc" providerId="ADAL" clId="{D81B6409-A031-428A-A3D8-494A7659C0B0}" dt="2023-09-08T15:15:16.783" v="4742" actId="1076"/>
          <ac:picMkLst>
            <pc:docMk/>
            <pc:sldMk cId="3933498583" sldId="309"/>
            <ac:picMk id="16" creationId="{5578F7E0-F93D-4FED-8558-8AE4B14355EE}"/>
          </ac:picMkLst>
        </pc:picChg>
        <pc:cxnChg chg="add del">
          <ac:chgData name="Aileen Bright" userId="eb8a23e4-7f91-4bb7-9dce-1339eec899dc" providerId="ADAL" clId="{D81B6409-A031-428A-A3D8-494A7659C0B0}" dt="2023-09-08T12:51:40.333" v="4009"/>
          <ac:cxnSpMkLst>
            <pc:docMk/>
            <pc:sldMk cId="3933498583" sldId="309"/>
            <ac:cxnSpMk id="44" creationId="{CE272F12-AF86-441A-BC1B-C014BBBF85B5}"/>
          </ac:cxnSpMkLst>
        </pc:cxnChg>
      </pc:sldChg>
      <pc:sldChg chg="addSp delSp modSp mod setBg delDesignElem modNotesTx">
        <pc:chgData name="Aileen Bright" userId="eb8a23e4-7f91-4bb7-9dce-1339eec899dc" providerId="ADAL" clId="{D81B6409-A031-428A-A3D8-494A7659C0B0}" dt="2023-09-10T12:49:26.049" v="7909" actId="20577"/>
        <pc:sldMkLst>
          <pc:docMk/>
          <pc:sldMk cId="3343215594" sldId="310"/>
        </pc:sldMkLst>
        <pc:spChg chg="mod">
          <ac:chgData name="Aileen Bright" userId="eb8a23e4-7f91-4bb7-9dce-1339eec899dc" providerId="ADAL" clId="{D81B6409-A031-428A-A3D8-494A7659C0B0}" dt="2023-08-31T09:16:18.406" v="773" actId="20577"/>
          <ac:spMkLst>
            <pc:docMk/>
            <pc:sldMk cId="3343215594" sldId="310"/>
            <ac:spMk id="18" creationId="{F0E768D5-0AD7-4881-961F-6EFD62FFECA6}"/>
          </ac:spMkLst>
        </pc:spChg>
        <pc:spChg chg="mod">
          <ac:chgData name="Aileen Bright" userId="eb8a23e4-7f91-4bb7-9dce-1339eec899dc" providerId="ADAL" clId="{D81B6409-A031-428A-A3D8-494A7659C0B0}" dt="2023-08-31T09:16:30.568" v="776" actId="1076"/>
          <ac:spMkLst>
            <pc:docMk/>
            <pc:sldMk cId="3343215594" sldId="310"/>
            <ac:spMk id="19" creationId="{0D2D4FD5-DC8E-4F74-8ACB-04A35D02B287}"/>
          </ac:spMkLst>
        </pc:spChg>
        <pc:spChg chg="mod">
          <ac:chgData name="Aileen Bright" userId="eb8a23e4-7f91-4bb7-9dce-1339eec899dc" providerId="ADAL" clId="{D81B6409-A031-428A-A3D8-494A7659C0B0}" dt="2023-08-31T09:16:23.505" v="774" actId="1076"/>
          <ac:spMkLst>
            <pc:docMk/>
            <pc:sldMk cId="3343215594" sldId="310"/>
            <ac:spMk id="20" creationId="{585AE07B-BB56-4709-B6E5-4DBD4D10470D}"/>
          </ac:spMkLst>
        </pc:spChg>
        <pc:spChg chg="mod">
          <ac:chgData name="Aileen Bright" userId="eb8a23e4-7f91-4bb7-9dce-1339eec899dc" providerId="ADAL" clId="{D81B6409-A031-428A-A3D8-494A7659C0B0}" dt="2023-08-31T09:16:51.501" v="786" actId="1076"/>
          <ac:spMkLst>
            <pc:docMk/>
            <pc:sldMk cId="3343215594" sldId="310"/>
            <ac:spMk id="22" creationId="{E2B0105B-31C4-4ABB-97AF-20270ED8A995}"/>
          </ac:spMkLst>
        </pc:spChg>
        <pc:spChg chg="mod">
          <ac:chgData name="Aileen Bright" userId="eb8a23e4-7f91-4bb7-9dce-1339eec899dc" providerId="ADAL" clId="{D81B6409-A031-428A-A3D8-494A7659C0B0}" dt="2023-08-31T09:16:42.280" v="783" actId="1076"/>
          <ac:spMkLst>
            <pc:docMk/>
            <pc:sldMk cId="3343215594" sldId="310"/>
            <ac:spMk id="24" creationId="{CE9A4F31-F993-433C-86CB-BDDCF74F509C}"/>
          </ac:spMkLst>
        </pc:spChg>
        <pc:spChg chg="add del">
          <ac:chgData name="Aileen Bright" userId="eb8a23e4-7f91-4bb7-9dce-1339eec899dc" providerId="ADAL" clId="{D81B6409-A031-428A-A3D8-494A7659C0B0}" dt="2023-09-08T12:51:40.333" v="4009"/>
          <ac:spMkLst>
            <pc:docMk/>
            <pc:sldMk cId="3343215594" sldId="310"/>
            <ac:spMk id="43" creationId="{B0792D4F-247E-46FE-85FC-881DEFA41D94}"/>
          </ac:spMkLst>
        </pc:spChg>
        <pc:cxnChg chg="mod">
          <ac:chgData name="Aileen Bright" userId="eb8a23e4-7f91-4bb7-9dce-1339eec899dc" providerId="ADAL" clId="{D81B6409-A031-428A-A3D8-494A7659C0B0}" dt="2023-08-31T09:15:47.537" v="744" actId="14100"/>
          <ac:cxnSpMkLst>
            <pc:docMk/>
            <pc:sldMk cId="3343215594" sldId="310"/>
            <ac:cxnSpMk id="12" creationId="{75FC5B6F-A6F1-4C83-BBD3-40575C0E2A06}"/>
          </ac:cxnSpMkLst>
        </pc:cxnChg>
        <pc:cxnChg chg="mod">
          <ac:chgData name="Aileen Bright" userId="eb8a23e4-7f91-4bb7-9dce-1339eec899dc" providerId="ADAL" clId="{D81B6409-A031-428A-A3D8-494A7659C0B0}" dt="2023-08-31T09:16:27.923" v="775" actId="1076"/>
          <ac:cxnSpMkLst>
            <pc:docMk/>
            <pc:sldMk cId="3343215594" sldId="310"/>
            <ac:cxnSpMk id="13" creationId="{BF8D8630-BE79-41E3-876B-F9EDD5C231A4}"/>
          </ac:cxnSpMkLst>
        </pc:cxnChg>
        <pc:cxnChg chg="mod">
          <ac:chgData name="Aileen Bright" userId="eb8a23e4-7f91-4bb7-9dce-1339eec899dc" providerId="ADAL" clId="{D81B6409-A031-428A-A3D8-494A7659C0B0}" dt="2023-08-31T09:16:48.779" v="785" actId="14100"/>
          <ac:cxnSpMkLst>
            <pc:docMk/>
            <pc:sldMk cId="3343215594" sldId="310"/>
            <ac:cxnSpMk id="21" creationId="{49008A11-0CA6-486E-A28A-498A57D8022C}"/>
          </ac:cxnSpMkLst>
        </pc:cxnChg>
        <pc:cxnChg chg="mod">
          <ac:chgData name="Aileen Bright" userId="eb8a23e4-7f91-4bb7-9dce-1339eec899dc" providerId="ADAL" clId="{D81B6409-A031-428A-A3D8-494A7659C0B0}" dt="2023-08-31T09:16:44.121" v="784" actId="1076"/>
          <ac:cxnSpMkLst>
            <pc:docMk/>
            <pc:sldMk cId="3343215594" sldId="310"/>
            <ac:cxnSpMk id="23" creationId="{5A8E0C0A-3B56-4B8C-B8C1-23ADE35229D7}"/>
          </ac:cxnSpMkLst>
        </pc:cxnChg>
        <pc:cxnChg chg="add del">
          <ac:chgData name="Aileen Bright" userId="eb8a23e4-7f91-4bb7-9dce-1339eec899dc" providerId="ADAL" clId="{D81B6409-A031-428A-A3D8-494A7659C0B0}" dt="2023-09-08T12:51:40.333" v="4009"/>
          <ac:cxnSpMkLst>
            <pc:docMk/>
            <pc:sldMk cId="3343215594" sldId="310"/>
            <ac:cxnSpMk id="44" creationId="{CE272F12-AF86-441A-BC1B-C014BBBF85B5}"/>
          </ac:cxnSpMkLst>
        </pc:cxnChg>
      </pc:sldChg>
      <pc:sldChg chg="addSp delSp modSp mod ord setBg delDesignElem">
        <pc:chgData name="Aileen Bright" userId="eb8a23e4-7f91-4bb7-9dce-1339eec899dc" providerId="ADAL" clId="{D81B6409-A031-428A-A3D8-494A7659C0B0}" dt="2023-09-10T13:35:27.606" v="9700"/>
        <pc:sldMkLst>
          <pc:docMk/>
          <pc:sldMk cId="3196072864" sldId="312"/>
        </pc:sldMkLst>
        <pc:spChg chg="add del mod">
          <ac:chgData name="Aileen Bright" userId="eb8a23e4-7f91-4bb7-9dce-1339eec899dc" providerId="ADAL" clId="{D81B6409-A031-428A-A3D8-494A7659C0B0}" dt="2023-09-08T15:34:35.593" v="4834"/>
          <ac:spMkLst>
            <pc:docMk/>
            <pc:sldMk cId="3196072864" sldId="312"/>
            <ac:spMk id="2" creationId="{BA017E73-C7C8-FB42-193A-FB260BB27164}"/>
          </ac:spMkLst>
        </pc:spChg>
        <pc:spChg chg="add mod">
          <ac:chgData name="Aileen Bright" userId="eb8a23e4-7f91-4bb7-9dce-1339eec899dc" providerId="ADAL" clId="{D81B6409-A031-428A-A3D8-494A7659C0B0}" dt="2023-09-10T13:15:47.857" v="9106" actId="14100"/>
          <ac:spMkLst>
            <pc:docMk/>
            <pc:sldMk cId="3196072864" sldId="312"/>
            <ac:spMk id="3" creationId="{1AC4FD10-A69C-84E7-DB27-1B5273FE31F2}"/>
          </ac:spMkLst>
        </pc:spChg>
        <pc:spChg chg="add mod">
          <ac:chgData name="Aileen Bright" userId="eb8a23e4-7f91-4bb7-9dce-1339eec899dc" providerId="ADAL" clId="{D81B6409-A031-428A-A3D8-494A7659C0B0}" dt="2023-09-10T13:16:06.392" v="9111" actId="14100"/>
          <ac:spMkLst>
            <pc:docMk/>
            <pc:sldMk cId="3196072864" sldId="312"/>
            <ac:spMk id="4" creationId="{3C39929E-C34D-83A7-4D30-03D6CD3A2E8C}"/>
          </ac:spMkLst>
        </pc:spChg>
        <pc:spChg chg="add mod">
          <ac:chgData name="Aileen Bright" userId="eb8a23e4-7f91-4bb7-9dce-1339eec899dc" providerId="ADAL" clId="{D81B6409-A031-428A-A3D8-494A7659C0B0}" dt="2023-09-10T13:15:56.083" v="9108" actId="14100"/>
          <ac:spMkLst>
            <pc:docMk/>
            <pc:sldMk cId="3196072864" sldId="312"/>
            <ac:spMk id="5" creationId="{C8E9FAD6-3108-5D8E-E56C-B00778BBF264}"/>
          </ac:spMkLst>
        </pc:spChg>
        <pc:spChg chg="add mod">
          <ac:chgData name="Aileen Bright" userId="eb8a23e4-7f91-4bb7-9dce-1339eec899dc" providerId="ADAL" clId="{D81B6409-A031-428A-A3D8-494A7659C0B0}" dt="2023-09-10T13:15:58.174" v="9109" actId="14100"/>
          <ac:spMkLst>
            <pc:docMk/>
            <pc:sldMk cId="3196072864" sldId="312"/>
            <ac:spMk id="6" creationId="{D0FC1568-E123-36D9-60B9-8E304CF4295B}"/>
          </ac:spMkLst>
        </pc:spChg>
        <pc:spChg chg="add mod">
          <ac:chgData name="Aileen Bright" userId="eb8a23e4-7f91-4bb7-9dce-1339eec899dc" providerId="ADAL" clId="{D81B6409-A031-428A-A3D8-494A7659C0B0}" dt="2023-09-10T13:15:53.188" v="9107" actId="14100"/>
          <ac:spMkLst>
            <pc:docMk/>
            <pc:sldMk cId="3196072864" sldId="312"/>
            <ac:spMk id="7" creationId="{00EEEF0F-322F-04FF-D089-88DA43607224}"/>
          </ac:spMkLst>
        </pc:spChg>
        <pc:spChg chg="add mod">
          <ac:chgData name="Aileen Bright" userId="eb8a23e4-7f91-4bb7-9dce-1339eec899dc" providerId="ADAL" clId="{D81B6409-A031-428A-A3D8-494A7659C0B0}" dt="2023-09-10T13:33:19.340" v="9684" actId="207"/>
          <ac:spMkLst>
            <pc:docMk/>
            <pc:sldMk cId="3196072864" sldId="312"/>
            <ac:spMk id="9" creationId="{888F515D-104A-5B01-3A7A-EDC8E0745D2B}"/>
          </ac:spMkLst>
        </pc:spChg>
        <pc:spChg chg="add del">
          <ac:chgData name="Aileen Bright" userId="eb8a23e4-7f91-4bb7-9dce-1339eec899dc" providerId="ADAL" clId="{D81B6409-A031-428A-A3D8-494A7659C0B0}" dt="2023-09-08T12:51:40.333" v="4009"/>
          <ac:spMkLst>
            <pc:docMk/>
            <pc:sldMk cId="3196072864" sldId="312"/>
            <ac:spMk id="9" creationId="{B0792D4F-247E-46FE-85FC-881DEFA41D94}"/>
          </ac:spMkLst>
        </pc:spChg>
        <pc:spChg chg="add mod">
          <ac:chgData name="Aileen Bright" userId="eb8a23e4-7f91-4bb7-9dce-1339eec899dc" providerId="ADAL" clId="{D81B6409-A031-428A-A3D8-494A7659C0B0}" dt="2023-09-10T13:33:24.838" v="9686" actId="207"/>
          <ac:spMkLst>
            <pc:docMk/>
            <pc:sldMk cId="3196072864" sldId="312"/>
            <ac:spMk id="10" creationId="{D60F74D0-3249-5E74-3ED2-5EA961F43CA2}"/>
          </ac:spMkLst>
        </pc:spChg>
        <pc:spChg chg="add mod">
          <ac:chgData name="Aileen Bright" userId="eb8a23e4-7f91-4bb7-9dce-1339eec899dc" providerId="ADAL" clId="{D81B6409-A031-428A-A3D8-494A7659C0B0}" dt="2023-09-10T13:33:28.544" v="9687" actId="207"/>
          <ac:spMkLst>
            <pc:docMk/>
            <pc:sldMk cId="3196072864" sldId="312"/>
            <ac:spMk id="11" creationId="{4350C76F-6D73-9FA0-0095-9B7C66B4E084}"/>
          </ac:spMkLst>
        </pc:spChg>
        <pc:spChg chg="mod">
          <ac:chgData name="Aileen Bright" userId="eb8a23e4-7f91-4bb7-9dce-1339eec899dc" providerId="ADAL" clId="{D81B6409-A031-428A-A3D8-494A7659C0B0}" dt="2023-09-10T13:32:33.921" v="9682" actId="14861"/>
          <ac:spMkLst>
            <pc:docMk/>
            <pc:sldMk cId="3196072864" sldId="312"/>
            <ac:spMk id="13" creationId="{1DEE723F-CC2A-474C-B1CC-8E5BA92FB4AF}"/>
          </ac:spMkLst>
        </pc:spChg>
        <pc:spChg chg="del mod">
          <ac:chgData name="Aileen Bright" userId="eb8a23e4-7f91-4bb7-9dce-1339eec899dc" providerId="ADAL" clId="{D81B6409-A031-428A-A3D8-494A7659C0B0}" dt="2023-09-08T15:33:29.119" v="4827" actId="478"/>
          <ac:spMkLst>
            <pc:docMk/>
            <pc:sldMk cId="3196072864" sldId="312"/>
            <ac:spMk id="17" creationId="{6B41013D-CDE6-4473-8F48-6E8AB120C51B}"/>
          </ac:spMkLst>
        </pc:spChg>
        <pc:spChg chg="del mod">
          <ac:chgData name="Aileen Bright" userId="eb8a23e4-7f91-4bb7-9dce-1339eec899dc" providerId="ADAL" clId="{D81B6409-A031-428A-A3D8-494A7659C0B0}" dt="2023-09-08T15:27:34.409" v="4796" actId="478"/>
          <ac:spMkLst>
            <pc:docMk/>
            <pc:sldMk cId="3196072864" sldId="312"/>
            <ac:spMk id="18" creationId="{91AF2683-BC8E-4DCF-AE10-053494DAB33B}"/>
          </ac:spMkLst>
        </pc:spChg>
        <pc:spChg chg="del">
          <ac:chgData name="Aileen Bright" userId="eb8a23e4-7f91-4bb7-9dce-1339eec899dc" providerId="ADAL" clId="{D81B6409-A031-428A-A3D8-494A7659C0B0}" dt="2023-09-08T15:33:08.491" v="4821" actId="478"/>
          <ac:spMkLst>
            <pc:docMk/>
            <pc:sldMk cId="3196072864" sldId="312"/>
            <ac:spMk id="19" creationId="{EF86B4CF-7EBF-4621-B267-3B80D68DDDB7}"/>
          </ac:spMkLst>
        </pc:spChg>
        <pc:spChg chg="del">
          <ac:chgData name="Aileen Bright" userId="eb8a23e4-7f91-4bb7-9dce-1339eec899dc" providerId="ADAL" clId="{D81B6409-A031-428A-A3D8-494A7659C0B0}" dt="2023-09-08T15:33:11.990" v="4822" actId="478"/>
          <ac:spMkLst>
            <pc:docMk/>
            <pc:sldMk cId="3196072864" sldId="312"/>
            <ac:spMk id="20" creationId="{47E1861E-7B91-47EB-971B-82D110279051}"/>
          </ac:spMkLst>
        </pc:spChg>
        <pc:spChg chg="add mod">
          <ac:chgData name="Aileen Bright" userId="eb8a23e4-7f91-4bb7-9dce-1339eec899dc" providerId="ADAL" clId="{D81B6409-A031-428A-A3D8-494A7659C0B0}" dt="2023-09-10T13:33:31.892" v="9688" actId="207"/>
          <ac:spMkLst>
            <pc:docMk/>
            <pc:sldMk cId="3196072864" sldId="312"/>
            <ac:spMk id="20" creationId="{BBB2FAD4-A511-FA7F-0133-50E93B11E896}"/>
          </ac:spMkLst>
        </pc:spChg>
        <pc:spChg chg="del">
          <ac:chgData name="Aileen Bright" userId="eb8a23e4-7f91-4bb7-9dce-1339eec899dc" providerId="ADAL" clId="{D81B6409-A031-428A-A3D8-494A7659C0B0}" dt="2023-09-08T15:33:14.856" v="4823" actId="478"/>
          <ac:spMkLst>
            <pc:docMk/>
            <pc:sldMk cId="3196072864" sldId="312"/>
            <ac:spMk id="23" creationId="{1072B04C-E26D-42F1-9D3D-C96865CEC2EA}"/>
          </ac:spMkLst>
        </pc:spChg>
        <pc:spChg chg="add mod">
          <ac:chgData name="Aileen Bright" userId="eb8a23e4-7f91-4bb7-9dce-1339eec899dc" providerId="ADAL" clId="{D81B6409-A031-428A-A3D8-494A7659C0B0}" dt="2023-09-10T13:33:34.604" v="9689" actId="207"/>
          <ac:spMkLst>
            <pc:docMk/>
            <pc:sldMk cId="3196072864" sldId="312"/>
            <ac:spMk id="24" creationId="{0A32AC7C-33BC-CA59-6ACE-E883FEF0C343}"/>
          </ac:spMkLst>
        </pc:spChg>
        <pc:spChg chg="del mod">
          <ac:chgData name="Aileen Bright" userId="eb8a23e4-7f91-4bb7-9dce-1339eec899dc" providerId="ADAL" clId="{D81B6409-A031-428A-A3D8-494A7659C0B0}" dt="2023-09-08T15:33:02.093" v="4820" actId="478"/>
          <ac:spMkLst>
            <pc:docMk/>
            <pc:sldMk cId="3196072864" sldId="312"/>
            <ac:spMk id="24" creationId="{427A084C-6892-4F8F-82FB-037973FED6EF}"/>
          </ac:spMkLst>
        </pc:spChg>
        <pc:spChg chg="del mod">
          <ac:chgData name="Aileen Bright" userId="eb8a23e4-7f91-4bb7-9dce-1339eec899dc" providerId="ADAL" clId="{D81B6409-A031-428A-A3D8-494A7659C0B0}" dt="2023-09-08T15:33:25.018" v="4826" actId="478"/>
          <ac:spMkLst>
            <pc:docMk/>
            <pc:sldMk cId="3196072864" sldId="312"/>
            <ac:spMk id="25" creationId="{8FA5E7F1-341D-4EB1-9751-B79B0D07E57A}"/>
          </ac:spMkLst>
        </pc:spChg>
        <pc:spChg chg="del">
          <ac:chgData name="Aileen Bright" userId="eb8a23e4-7f91-4bb7-9dce-1339eec899dc" providerId="ADAL" clId="{D81B6409-A031-428A-A3D8-494A7659C0B0}" dt="2023-09-08T15:33:21.667" v="4825" actId="478"/>
          <ac:spMkLst>
            <pc:docMk/>
            <pc:sldMk cId="3196072864" sldId="312"/>
            <ac:spMk id="26" creationId="{CACC7280-2CE5-4692-A563-EAC7CAD37CD3}"/>
          </ac:spMkLst>
        </pc:spChg>
        <pc:spChg chg="add mod">
          <ac:chgData name="Aileen Bright" userId="eb8a23e4-7f91-4bb7-9dce-1339eec899dc" providerId="ADAL" clId="{D81B6409-A031-428A-A3D8-494A7659C0B0}" dt="2023-09-10T13:32:47.879" v="9683" actId="1076"/>
          <ac:spMkLst>
            <pc:docMk/>
            <pc:sldMk cId="3196072864" sldId="312"/>
            <ac:spMk id="27" creationId="{7D5B21F1-ECE5-8DFA-A179-A71949830299}"/>
          </ac:spMkLst>
        </pc:spChg>
        <pc:spChg chg="del mod">
          <ac:chgData name="Aileen Bright" userId="eb8a23e4-7f91-4bb7-9dce-1339eec899dc" providerId="ADAL" clId="{D81B6409-A031-428A-A3D8-494A7659C0B0}" dt="2023-09-08T15:33:18.360" v="4824" actId="478"/>
          <ac:spMkLst>
            <pc:docMk/>
            <pc:sldMk cId="3196072864" sldId="312"/>
            <ac:spMk id="27" creationId="{84088E8F-6DC2-41F2-880E-B8613C49F8CF}"/>
          </ac:spMkLst>
        </pc:spChg>
        <pc:spChg chg="del">
          <ac:chgData name="Aileen Bright" userId="eb8a23e4-7f91-4bb7-9dce-1339eec899dc" providerId="ADAL" clId="{D81B6409-A031-428A-A3D8-494A7659C0B0}" dt="2023-09-08T15:33:08.491" v="4821" actId="478"/>
          <ac:spMkLst>
            <pc:docMk/>
            <pc:sldMk cId="3196072864" sldId="312"/>
            <ac:spMk id="32" creationId="{7E2BD1D4-D27A-47D2-9EF4-FDEA2D85A4C8}"/>
          </ac:spMkLst>
        </pc:spChg>
        <pc:spChg chg="add mod">
          <ac:chgData name="Aileen Bright" userId="eb8a23e4-7f91-4bb7-9dce-1339eec899dc" providerId="ADAL" clId="{D81B6409-A031-428A-A3D8-494A7659C0B0}" dt="2023-09-10T13:31:29.468" v="9671" actId="1076"/>
          <ac:spMkLst>
            <pc:docMk/>
            <pc:sldMk cId="3196072864" sldId="312"/>
            <ac:spMk id="32" creationId="{E2EC0AB4-B558-9840-11AA-F105DB3E39C6}"/>
          </ac:spMkLst>
        </pc:spChg>
        <pc:spChg chg="add mod">
          <ac:chgData name="Aileen Bright" userId="eb8a23e4-7f91-4bb7-9dce-1339eec899dc" providerId="ADAL" clId="{D81B6409-A031-428A-A3D8-494A7659C0B0}" dt="2023-09-10T13:31:32.183" v="9672" actId="1076"/>
          <ac:spMkLst>
            <pc:docMk/>
            <pc:sldMk cId="3196072864" sldId="312"/>
            <ac:spMk id="33" creationId="{953AE534-E276-4470-64F8-4ABE093CC321}"/>
          </ac:spMkLst>
        </pc:spChg>
        <pc:spChg chg="del">
          <ac:chgData name="Aileen Bright" userId="eb8a23e4-7f91-4bb7-9dce-1339eec899dc" providerId="ADAL" clId="{D81B6409-A031-428A-A3D8-494A7659C0B0}" dt="2023-09-08T15:33:08.491" v="4821" actId="478"/>
          <ac:spMkLst>
            <pc:docMk/>
            <pc:sldMk cId="3196072864" sldId="312"/>
            <ac:spMk id="33" creationId="{A6933C79-C059-4313-8B33-13603A8EA86D}"/>
          </ac:spMkLst>
        </pc:spChg>
        <pc:spChg chg="add mod">
          <ac:chgData name="Aileen Bright" userId="eb8a23e4-7f91-4bb7-9dce-1339eec899dc" providerId="ADAL" clId="{D81B6409-A031-428A-A3D8-494A7659C0B0}" dt="2023-09-10T13:31:35.108" v="9673" actId="1076"/>
          <ac:spMkLst>
            <pc:docMk/>
            <pc:sldMk cId="3196072864" sldId="312"/>
            <ac:spMk id="34" creationId="{108F9EE2-B56E-3775-E536-AC8F234366E2}"/>
          </ac:spMkLst>
        </pc:spChg>
        <pc:spChg chg="del">
          <ac:chgData name="Aileen Bright" userId="eb8a23e4-7f91-4bb7-9dce-1339eec899dc" providerId="ADAL" clId="{D81B6409-A031-428A-A3D8-494A7659C0B0}" dt="2023-09-08T15:33:45.250" v="4829" actId="478"/>
          <ac:spMkLst>
            <pc:docMk/>
            <pc:sldMk cId="3196072864" sldId="312"/>
            <ac:spMk id="34" creationId="{A1A536D4-8754-41ED-89F6-21D3F38451B4}"/>
          </ac:spMkLst>
        </pc:spChg>
        <pc:spChg chg="del">
          <ac:chgData name="Aileen Bright" userId="eb8a23e4-7f91-4bb7-9dce-1339eec899dc" providerId="ADAL" clId="{D81B6409-A031-428A-A3D8-494A7659C0B0}" dt="2023-09-08T15:33:08.491" v="4821" actId="478"/>
          <ac:spMkLst>
            <pc:docMk/>
            <pc:sldMk cId="3196072864" sldId="312"/>
            <ac:spMk id="35" creationId="{205A86BE-33C8-449A-AF68-2FFD8A61161D}"/>
          </ac:spMkLst>
        </pc:spChg>
        <pc:spChg chg="add mod">
          <ac:chgData name="Aileen Bright" userId="eb8a23e4-7f91-4bb7-9dce-1339eec899dc" providerId="ADAL" clId="{D81B6409-A031-428A-A3D8-494A7659C0B0}" dt="2023-09-10T13:33:57.838" v="9692" actId="1076"/>
          <ac:spMkLst>
            <pc:docMk/>
            <pc:sldMk cId="3196072864" sldId="312"/>
            <ac:spMk id="35" creationId="{537B5173-4E03-4207-4B63-61787CF4C7CB}"/>
          </ac:spMkLst>
        </pc:spChg>
        <pc:spChg chg="del">
          <ac:chgData name="Aileen Bright" userId="eb8a23e4-7f91-4bb7-9dce-1339eec899dc" providerId="ADAL" clId="{D81B6409-A031-428A-A3D8-494A7659C0B0}" dt="2023-09-08T15:33:08.491" v="4821" actId="478"/>
          <ac:spMkLst>
            <pc:docMk/>
            <pc:sldMk cId="3196072864" sldId="312"/>
            <ac:spMk id="36" creationId="{93A329E9-A959-4A69-9CFC-8A1F43F5E73E}"/>
          </ac:spMkLst>
        </pc:spChg>
        <pc:spChg chg="del">
          <ac:chgData name="Aileen Bright" userId="eb8a23e4-7f91-4bb7-9dce-1339eec899dc" providerId="ADAL" clId="{D81B6409-A031-428A-A3D8-494A7659C0B0}" dt="2023-09-08T15:33:08.491" v="4821" actId="478"/>
          <ac:spMkLst>
            <pc:docMk/>
            <pc:sldMk cId="3196072864" sldId="312"/>
            <ac:spMk id="37" creationId="{3A01519B-AE4B-487E-8DEE-3CFF22D3A31C}"/>
          </ac:spMkLst>
        </pc:spChg>
        <pc:spChg chg="add mod">
          <ac:chgData name="Aileen Bright" userId="eb8a23e4-7f91-4bb7-9dce-1339eec899dc" providerId="ADAL" clId="{D81B6409-A031-428A-A3D8-494A7659C0B0}" dt="2023-09-10T13:31:42.967" v="9676" actId="1076"/>
          <ac:spMkLst>
            <pc:docMk/>
            <pc:sldMk cId="3196072864" sldId="312"/>
            <ac:spMk id="38" creationId="{6BAA44E1-7594-055B-DAD4-B3F55B7B02F5}"/>
          </ac:spMkLst>
        </pc:spChg>
        <pc:spChg chg="add mod">
          <ac:chgData name="Aileen Bright" userId="eb8a23e4-7f91-4bb7-9dce-1339eec899dc" providerId="ADAL" clId="{D81B6409-A031-428A-A3D8-494A7659C0B0}" dt="2023-09-10T13:33:49.219" v="9691" actId="1076"/>
          <ac:spMkLst>
            <pc:docMk/>
            <pc:sldMk cId="3196072864" sldId="312"/>
            <ac:spMk id="41" creationId="{FD63C0C3-7102-75BC-129E-FB492E3FEE5F}"/>
          </ac:spMkLst>
        </pc:spChg>
        <pc:grpChg chg="add mod ord">
          <ac:chgData name="Aileen Bright" userId="eb8a23e4-7f91-4bb7-9dce-1339eec899dc" providerId="ADAL" clId="{D81B6409-A031-428A-A3D8-494A7659C0B0}" dt="2023-09-10T13:23:00.091" v="9403" actId="164"/>
          <ac:grpSpMkLst>
            <pc:docMk/>
            <pc:sldMk cId="3196072864" sldId="312"/>
            <ac:grpSpMk id="2" creationId="{B92CE453-246D-4685-D870-D7A45766E485}"/>
          </ac:grpSpMkLst>
        </pc:grpChg>
        <pc:grpChg chg="add mod">
          <ac:chgData name="Aileen Bright" userId="eb8a23e4-7f91-4bb7-9dce-1339eec899dc" providerId="ADAL" clId="{D81B6409-A031-428A-A3D8-494A7659C0B0}" dt="2023-09-10T13:23:00.091" v="9403" actId="164"/>
          <ac:grpSpMkLst>
            <pc:docMk/>
            <pc:sldMk cId="3196072864" sldId="312"/>
            <ac:grpSpMk id="25" creationId="{0F471740-A290-332A-FA4D-490900401AEC}"/>
          </ac:grpSpMkLst>
        </pc:grpChg>
        <pc:grpChg chg="add mod">
          <ac:chgData name="Aileen Bright" userId="eb8a23e4-7f91-4bb7-9dce-1339eec899dc" providerId="ADAL" clId="{D81B6409-A031-428A-A3D8-494A7659C0B0}" dt="2023-09-10T13:31:22.714" v="9669" actId="1076"/>
          <ac:grpSpMkLst>
            <pc:docMk/>
            <pc:sldMk cId="3196072864" sldId="312"/>
            <ac:grpSpMk id="26" creationId="{1C037292-7C1E-8F04-3D55-E0A3B2D9606D}"/>
          </ac:grpSpMkLst>
        </pc:grpChg>
        <pc:picChg chg="del mod">
          <ac:chgData name="Aileen Bright" userId="eb8a23e4-7f91-4bb7-9dce-1339eec899dc" providerId="ADAL" clId="{D81B6409-A031-428A-A3D8-494A7659C0B0}" dt="2023-09-10T13:21:43.810" v="9394" actId="478"/>
          <ac:picMkLst>
            <pc:docMk/>
            <pc:sldMk cId="3196072864" sldId="312"/>
            <ac:picMk id="14" creationId="{7C3F29EA-410D-4139-94BB-BABF4EACDFBB}"/>
          </ac:picMkLst>
        </pc:picChg>
        <pc:picChg chg="mod">
          <ac:chgData name="Aileen Bright" userId="eb8a23e4-7f91-4bb7-9dce-1339eec899dc" providerId="ADAL" clId="{D81B6409-A031-428A-A3D8-494A7659C0B0}" dt="2023-09-10T13:22:40.885" v="9401" actId="164"/>
          <ac:picMkLst>
            <pc:docMk/>
            <pc:sldMk cId="3196072864" sldId="312"/>
            <ac:picMk id="15" creationId="{59575AAF-4E42-4EBC-928D-A393AFE55932}"/>
          </ac:picMkLst>
        </pc:picChg>
        <pc:picChg chg="mod">
          <ac:chgData name="Aileen Bright" userId="eb8a23e4-7f91-4bb7-9dce-1339eec899dc" providerId="ADAL" clId="{D81B6409-A031-428A-A3D8-494A7659C0B0}" dt="2023-09-10T13:22:40.885" v="9401" actId="164"/>
          <ac:picMkLst>
            <pc:docMk/>
            <pc:sldMk cId="3196072864" sldId="312"/>
            <ac:picMk id="16" creationId="{FFEC411E-529F-425B-B5B7-8D7B8B524733}"/>
          </ac:picMkLst>
        </pc:picChg>
        <pc:picChg chg="add mod">
          <ac:chgData name="Aileen Bright" userId="eb8a23e4-7f91-4bb7-9dce-1339eec899dc" providerId="ADAL" clId="{D81B6409-A031-428A-A3D8-494A7659C0B0}" dt="2023-09-10T13:22:40.885" v="9401" actId="164"/>
          <ac:picMkLst>
            <pc:docMk/>
            <pc:sldMk cId="3196072864" sldId="312"/>
            <ac:picMk id="17" creationId="{CBFA9572-B556-14C7-02D0-87DF5DD15E7A}"/>
          </ac:picMkLst>
        </pc:picChg>
        <pc:picChg chg="add mod">
          <ac:chgData name="Aileen Bright" userId="eb8a23e4-7f91-4bb7-9dce-1339eec899dc" providerId="ADAL" clId="{D81B6409-A031-428A-A3D8-494A7659C0B0}" dt="2023-09-10T13:22:40.885" v="9401" actId="164"/>
          <ac:picMkLst>
            <pc:docMk/>
            <pc:sldMk cId="3196072864" sldId="312"/>
            <ac:picMk id="19" creationId="{5C0BFD62-A9FE-30D6-EEFC-2FF5B2D9B8C6}"/>
          </ac:picMkLst>
        </pc:picChg>
        <pc:picChg chg="mod">
          <ac:chgData name="Aileen Bright" userId="eb8a23e4-7f91-4bb7-9dce-1339eec899dc" providerId="ADAL" clId="{D81B6409-A031-428A-A3D8-494A7659C0B0}" dt="2023-09-10T13:22:40.885" v="9401" actId="164"/>
          <ac:picMkLst>
            <pc:docMk/>
            <pc:sldMk cId="3196072864" sldId="312"/>
            <ac:picMk id="21" creationId="{C1D67A6B-6D27-46FD-81E0-2938CD9E9167}"/>
          </ac:picMkLst>
        </pc:picChg>
        <pc:picChg chg="del mod">
          <ac:chgData name="Aileen Bright" userId="eb8a23e4-7f91-4bb7-9dce-1339eec899dc" providerId="ADAL" clId="{D81B6409-A031-428A-A3D8-494A7659C0B0}" dt="2023-09-10T13:23:08.855" v="9405" actId="478"/>
          <ac:picMkLst>
            <pc:docMk/>
            <pc:sldMk cId="3196072864" sldId="312"/>
            <ac:picMk id="22" creationId="{6059BFB5-EB92-41D6-9A17-8BA4E8BD8818}"/>
          </ac:picMkLst>
        </pc:picChg>
        <pc:picChg chg="add mod">
          <ac:chgData name="Aileen Bright" userId="eb8a23e4-7f91-4bb7-9dce-1339eec899dc" providerId="ADAL" clId="{D81B6409-A031-428A-A3D8-494A7659C0B0}" dt="2023-09-10T13:22:40.885" v="9401" actId="164"/>
          <ac:picMkLst>
            <pc:docMk/>
            <pc:sldMk cId="3196072864" sldId="312"/>
            <ac:picMk id="23" creationId="{78AC4162-E2C0-9B36-50F3-7E3FD14ECC32}"/>
          </ac:picMkLst>
        </pc:picChg>
        <pc:picChg chg="del mod">
          <ac:chgData name="Aileen Bright" userId="eb8a23e4-7f91-4bb7-9dce-1339eec899dc" providerId="ADAL" clId="{D81B6409-A031-428A-A3D8-494A7659C0B0}" dt="2023-09-10T13:21:44.690" v="9395" actId="478"/>
          <ac:picMkLst>
            <pc:docMk/>
            <pc:sldMk cId="3196072864" sldId="312"/>
            <ac:picMk id="28" creationId="{70F6EFC9-5195-4FD6-B8E1-8EC9CD1A0A96}"/>
          </ac:picMkLst>
        </pc:picChg>
        <pc:picChg chg="del mod modCrop">
          <ac:chgData name="Aileen Bright" userId="eb8a23e4-7f91-4bb7-9dce-1339eec899dc" providerId="ADAL" clId="{D81B6409-A031-428A-A3D8-494A7659C0B0}" dt="2023-09-10T13:18:04.205" v="9215" actId="478"/>
          <ac:picMkLst>
            <pc:docMk/>
            <pc:sldMk cId="3196072864" sldId="312"/>
            <ac:picMk id="29" creationId="{65FDD404-D088-4CE2-952E-CE93A634393F}"/>
          </ac:picMkLst>
        </pc:picChg>
        <pc:picChg chg="del mod">
          <ac:chgData name="Aileen Bright" userId="eb8a23e4-7f91-4bb7-9dce-1339eec899dc" providerId="ADAL" clId="{D81B6409-A031-428A-A3D8-494A7659C0B0}" dt="2023-09-10T13:31:14.484" v="9668" actId="478"/>
          <ac:picMkLst>
            <pc:docMk/>
            <pc:sldMk cId="3196072864" sldId="312"/>
            <ac:picMk id="30" creationId="{7F4D9132-F448-4A57-9442-4226647D4354}"/>
          </ac:picMkLst>
        </pc:picChg>
        <pc:picChg chg="mod">
          <ac:chgData name="Aileen Bright" userId="eb8a23e4-7f91-4bb7-9dce-1339eec899dc" providerId="ADAL" clId="{D81B6409-A031-428A-A3D8-494A7659C0B0}" dt="2023-09-10T13:22:40.885" v="9401" actId="164"/>
          <ac:picMkLst>
            <pc:docMk/>
            <pc:sldMk cId="3196072864" sldId="312"/>
            <ac:picMk id="31" creationId="{CD1B5E90-640B-4A8B-9E07-CB9D19F2F851}"/>
          </ac:picMkLst>
        </pc:picChg>
        <pc:picChg chg="add mod">
          <ac:chgData name="Aileen Bright" userId="eb8a23e4-7f91-4bb7-9dce-1339eec899dc" providerId="ADAL" clId="{D81B6409-A031-428A-A3D8-494A7659C0B0}" dt="2023-09-10T13:31:40.806" v="9675" actId="1076"/>
          <ac:picMkLst>
            <pc:docMk/>
            <pc:sldMk cId="3196072864" sldId="312"/>
            <ac:picMk id="37" creationId="{B0DCAABB-7BED-7F5C-2E1A-6BAF84797EBC}"/>
          </ac:picMkLst>
        </pc:picChg>
        <pc:picChg chg="del">
          <ac:chgData name="Aileen Bright" userId="eb8a23e4-7f91-4bb7-9dce-1339eec899dc" providerId="ADAL" clId="{D81B6409-A031-428A-A3D8-494A7659C0B0}" dt="2023-09-08T15:27:31.462" v="4795" actId="478"/>
          <ac:picMkLst>
            <pc:docMk/>
            <pc:sldMk cId="3196072864" sldId="312"/>
            <ac:picMk id="38" creationId="{9192BDAF-A5B6-4E9D-B085-392E61E30725}"/>
          </ac:picMkLst>
        </pc:picChg>
        <pc:picChg chg="add mod">
          <ac:chgData name="Aileen Bright" userId="eb8a23e4-7f91-4bb7-9dce-1339eec899dc" providerId="ADAL" clId="{D81B6409-A031-428A-A3D8-494A7659C0B0}" dt="2023-09-10T13:33:46.464" v="9690" actId="1076"/>
          <ac:picMkLst>
            <pc:docMk/>
            <pc:sldMk cId="3196072864" sldId="312"/>
            <ac:picMk id="40" creationId="{A0A33159-F384-9086-FE6C-579521B9464A}"/>
          </ac:picMkLst>
        </pc:picChg>
        <pc:picChg chg="add mod">
          <ac:chgData name="Aileen Bright" userId="eb8a23e4-7f91-4bb7-9dce-1339eec899dc" providerId="ADAL" clId="{D81B6409-A031-428A-A3D8-494A7659C0B0}" dt="2023-09-10T13:34:20.401" v="9696" actId="1076"/>
          <ac:picMkLst>
            <pc:docMk/>
            <pc:sldMk cId="3196072864" sldId="312"/>
            <ac:picMk id="42" creationId="{06D3D4AC-B13A-133F-5020-B883719E7078}"/>
          </ac:picMkLst>
        </pc:picChg>
        <pc:picChg chg="add mod">
          <ac:chgData name="Aileen Bright" userId="eb8a23e4-7f91-4bb7-9dce-1339eec899dc" providerId="ADAL" clId="{D81B6409-A031-428A-A3D8-494A7659C0B0}" dt="2023-09-10T13:34:27.030" v="9698" actId="1076"/>
          <ac:picMkLst>
            <pc:docMk/>
            <pc:sldMk cId="3196072864" sldId="312"/>
            <ac:picMk id="43" creationId="{9AB74A2F-7E3F-F6AE-004C-FBA9B1FB243C}"/>
          </ac:picMkLst>
        </pc:picChg>
        <pc:cxnChg chg="add del">
          <ac:chgData name="Aileen Bright" userId="eb8a23e4-7f91-4bb7-9dce-1339eec899dc" providerId="ADAL" clId="{D81B6409-A031-428A-A3D8-494A7659C0B0}" dt="2023-09-08T12:51:40.333" v="4009"/>
          <ac:cxnSpMkLst>
            <pc:docMk/>
            <pc:sldMk cId="3196072864" sldId="312"/>
            <ac:cxnSpMk id="11" creationId="{CE272F12-AF86-441A-BC1B-C014BBBF85B5}"/>
          </ac:cxnSpMkLst>
        </pc:cxnChg>
      </pc:sldChg>
      <pc:sldChg chg="addSp delSp ord setBg delDesignElem">
        <pc:chgData name="Aileen Bright" userId="eb8a23e4-7f91-4bb7-9dce-1339eec899dc" providerId="ADAL" clId="{D81B6409-A031-428A-A3D8-494A7659C0B0}" dt="2023-09-08T12:51:40.333" v="4009"/>
        <pc:sldMkLst>
          <pc:docMk/>
          <pc:sldMk cId="220112144" sldId="313"/>
        </pc:sldMkLst>
        <pc:spChg chg="add del">
          <ac:chgData name="Aileen Bright" userId="eb8a23e4-7f91-4bb7-9dce-1339eec899dc" providerId="ADAL" clId="{D81B6409-A031-428A-A3D8-494A7659C0B0}" dt="2023-09-08T12:51:40.333" v="4009"/>
          <ac:spMkLst>
            <pc:docMk/>
            <pc:sldMk cId="220112144" sldId="313"/>
            <ac:spMk id="10" creationId="{F3060C83-F051-4F0E-ABAD-AA0DFC48B218}"/>
          </ac:spMkLst>
        </pc:spChg>
        <pc:spChg chg="add del">
          <ac:chgData name="Aileen Bright" userId="eb8a23e4-7f91-4bb7-9dce-1339eec899dc" providerId="ADAL" clId="{D81B6409-A031-428A-A3D8-494A7659C0B0}" dt="2023-09-08T12:51:40.333" v="4009"/>
          <ac:spMkLst>
            <pc:docMk/>
            <pc:sldMk cId="220112144" sldId="313"/>
            <ac:spMk id="12" creationId="{83C98ABE-055B-441F-B07E-44F97F083C39}"/>
          </ac:spMkLst>
        </pc:spChg>
        <pc:spChg chg="add del">
          <ac:chgData name="Aileen Bright" userId="eb8a23e4-7f91-4bb7-9dce-1339eec899dc" providerId="ADAL" clId="{D81B6409-A031-428A-A3D8-494A7659C0B0}" dt="2023-09-08T12:51:40.333" v="4009"/>
          <ac:spMkLst>
            <pc:docMk/>
            <pc:sldMk cId="220112144" sldId="313"/>
            <ac:spMk id="14" creationId="{29FDB030-9B49-4CED-8CCD-4D99382388AC}"/>
          </ac:spMkLst>
        </pc:spChg>
        <pc:spChg chg="add del">
          <ac:chgData name="Aileen Bright" userId="eb8a23e4-7f91-4bb7-9dce-1339eec899dc" providerId="ADAL" clId="{D81B6409-A031-428A-A3D8-494A7659C0B0}" dt="2023-09-08T12:51:40.333" v="4009"/>
          <ac:spMkLst>
            <pc:docMk/>
            <pc:sldMk cId="220112144" sldId="313"/>
            <ac:spMk id="16" creationId="{3783CA14-24A1-485C-8B30-D6A5D87987AD}"/>
          </ac:spMkLst>
        </pc:spChg>
        <pc:spChg chg="add del">
          <ac:chgData name="Aileen Bright" userId="eb8a23e4-7f91-4bb7-9dce-1339eec899dc" providerId="ADAL" clId="{D81B6409-A031-428A-A3D8-494A7659C0B0}" dt="2023-09-08T12:51:40.333" v="4009"/>
          <ac:spMkLst>
            <pc:docMk/>
            <pc:sldMk cId="220112144" sldId="313"/>
            <ac:spMk id="18" creationId="{9A97C86A-04D6-40F7-AE84-31AB43E6A846}"/>
          </ac:spMkLst>
        </pc:spChg>
        <pc:spChg chg="add del">
          <ac:chgData name="Aileen Bright" userId="eb8a23e4-7f91-4bb7-9dce-1339eec899dc" providerId="ADAL" clId="{D81B6409-A031-428A-A3D8-494A7659C0B0}" dt="2023-09-08T12:51:40.333" v="4009"/>
          <ac:spMkLst>
            <pc:docMk/>
            <pc:sldMk cId="220112144" sldId="313"/>
            <ac:spMk id="20" creationId="{FF9F2414-84E8-453E-B1F3-389FDE8192D9}"/>
          </ac:spMkLst>
        </pc:spChg>
        <pc:spChg chg="add del">
          <ac:chgData name="Aileen Bright" userId="eb8a23e4-7f91-4bb7-9dce-1339eec899dc" providerId="ADAL" clId="{D81B6409-A031-428A-A3D8-494A7659C0B0}" dt="2023-09-08T12:51:40.333" v="4009"/>
          <ac:spMkLst>
            <pc:docMk/>
            <pc:sldMk cId="220112144" sldId="313"/>
            <ac:spMk id="22" creationId="{3ECA69A1-7536-43AC-85EF-C7106179F5ED}"/>
          </ac:spMkLst>
        </pc:spChg>
      </pc:sldChg>
      <pc:sldChg chg="addSp delSp modSp mod ord setBg delDesignElem">
        <pc:chgData name="Aileen Bright" userId="eb8a23e4-7f91-4bb7-9dce-1339eec899dc" providerId="ADAL" clId="{D81B6409-A031-428A-A3D8-494A7659C0B0}" dt="2023-09-10T13:36:45.147" v="9719" actId="1076"/>
        <pc:sldMkLst>
          <pc:docMk/>
          <pc:sldMk cId="2163517921" sldId="314"/>
        </pc:sldMkLst>
        <pc:spChg chg="mod">
          <ac:chgData name="Aileen Bright" userId="eb8a23e4-7f91-4bb7-9dce-1339eec899dc" providerId="ADAL" clId="{D81B6409-A031-428A-A3D8-494A7659C0B0}" dt="2023-09-10T13:36:41.433" v="9718" actId="20577"/>
          <ac:spMkLst>
            <pc:docMk/>
            <pc:sldMk cId="2163517921" sldId="314"/>
            <ac:spMk id="3" creationId="{1A839F3E-E35E-4424-924F-04AD0FA063A5}"/>
          </ac:spMkLst>
        </pc:spChg>
        <pc:spChg chg="add del mod">
          <ac:chgData name="Aileen Bright" userId="eb8a23e4-7f91-4bb7-9dce-1339eec899dc" providerId="ADAL" clId="{D81B6409-A031-428A-A3D8-494A7659C0B0}" dt="2023-09-10T13:36:24.996" v="9702" actId="478"/>
          <ac:spMkLst>
            <pc:docMk/>
            <pc:sldMk cId="2163517921" sldId="314"/>
            <ac:spMk id="6" creationId="{784AB202-9CD3-BED3-A5EF-A04CCEE1CA2F}"/>
          </ac:spMkLst>
        </pc:spChg>
        <pc:spChg chg="add del">
          <ac:chgData name="Aileen Bright" userId="eb8a23e4-7f91-4bb7-9dce-1339eec899dc" providerId="ADAL" clId="{D81B6409-A031-428A-A3D8-494A7659C0B0}" dt="2023-09-08T12:51:40.333" v="4009"/>
          <ac:spMkLst>
            <pc:docMk/>
            <pc:sldMk cId="2163517921" sldId="314"/>
            <ac:spMk id="49" creationId="{823AC064-BC96-4F32-8AE1-B2FD38754823}"/>
          </ac:spMkLst>
        </pc:spChg>
        <pc:picChg chg="del mod">
          <ac:chgData name="Aileen Bright" userId="eb8a23e4-7f91-4bb7-9dce-1339eec899dc" providerId="ADAL" clId="{D81B6409-A031-428A-A3D8-494A7659C0B0}" dt="2023-09-10T13:36:22.290" v="9701" actId="478"/>
          <ac:picMkLst>
            <pc:docMk/>
            <pc:sldMk cId="2163517921" sldId="314"/>
            <ac:picMk id="2" creationId="{0B4C72C8-EE43-4911-9EB2-8E25A1705660}"/>
          </ac:picMkLst>
        </pc:picChg>
        <pc:picChg chg="mod">
          <ac:chgData name="Aileen Bright" userId="eb8a23e4-7f91-4bb7-9dce-1339eec899dc" providerId="ADAL" clId="{D81B6409-A031-428A-A3D8-494A7659C0B0}" dt="2023-09-10T13:36:45.147" v="9719" actId="1076"/>
          <ac:picMkLst>
            <pc:docMk/>
            <pc:sldMk cId="2163517921" sldId="314"/>
            <ac:picMk id="5" creationId="{57C50B77-AD27-4991-99ED-0A353BDB8EEC}"/>
          </ac:picMkLst>
        </pc:picChg>
        <pc:cxnChg chg="add del">
          <ac:chgData name="Aileen Bright" userId="eb8a23e4-7f91-4bb7-9dce-1339eec899dc" providerId="ADAL" clId="{D81B6409-A031-428A-A3D8-494A7659C0B0}" dt="2023-09-08T12:51:40.333" v="4009"/>
          <ac:cxnSpMkLst>
            <pc:docMk/>
            <pc:sldMk cId="2163517921" sldId="314"/>
            <ac:cxnSpMk id="51" creationId="{7E7C77BC-7138-40B1-A15B-20F57A494629}"/>
          </ac:cxnSpMkLst>
        </pc:cxnChg>
        <pc:cxnChg chg="add del">
          <ac:chgData name="Aileen Bright" userId="eb8a23e4-7f91-4bb7-9dce-1339eec899dc" providerId="ADAL" clId="{D81B6409-A031-428A-A3D8-494A7659C0B0}" dt="2023-09-08T12:51:40.333" v="4009"/>
          <ac:cxnSpMkLst>
            <pc:docMk/>
            <pc:sldMk cId="2163517921" sldId="314"/>
            <ac:cxnSpMk id="53" creationId="{DB146403-F3D6-484B-B2ED-97F9565D0370}"/>
          </ac:cxnSpMkLst>
        </pc:cxnChg>
      </pc:sldChg>
      <pc:sldChg chg="modSp new del mod">
        <pc:chgData name="Aileen Bright" userId="eb8a23e4-7f91-4bb7-9dce-1339eec899dc" providerId="ADAL" clId="{D81B6409-A031-428A-A3D8-494A7659C0B0}" dt="2023-09-10T10:26:15.016" v="7715" actId="2696"/>
        <pc:sldMkLst>
          <pc:docMk/>
          <pc:sldMk cId="697099769" sldId="315"/>
        </pc:sldMkLst>
        <pc:spChg chg="mod">
          <ac:chgData name="Aileen Bright" userId="eb8a23e4-7f91-4bb7-9dce-1339eec899dc" providerId="ADAL" clId="{D81B6409-A031-428A-A3D8-494A7659C0B0}" dt="2023-09-08T13:13:35.383" v="4235"/>
          <ac:spMkLst>
            <pc:docMk/>
            <pc:sldMk cId="697099769" sldId="315"/>
            <ac:spMk id="2" creationId="{6726B175-EF50-8062-F862-BA6F7AA3A608}"/>
          </ac:spMkLst>
        </pc:spChg>
        <pc:spChg chg="mod">
          <ac:chgData name="Aileen Bright" userId="eb8a23e4-7f91-4bb7-9dce-1339eec899dc" providerId="ADAL" clId="{D81B6409-A031-428A-A3D8-494A7659C0B0}" dt="2023-09-08T13:13:35.383" v="4235"/>
          <ac:spMkLst>
            <pc:docMk/>
            <pc:sldMk cId="697099769" sldId="315"/>
            <ac:spMk id="3" creationId="{1E043917-86EA-0F03-52AD-003097B1A74A}"/>
          </ac:spMkLst>
        </pc:spChg>
      </pc:sldChg>
      <pc:sldChg chg="addSp delSp add del setBg delDesignElem">
        <pc:chgData name="Aileen Bright" userId="eb8a23e4-7f91-4bb7-9dce-1339eec899dc" providerId="ADAL" clId="{D81B6409-A031-428A-A3D8-494A7659C0B0}" dt="2023-08-31T10:06:37.900" v="1536"/>
        <pc:sldMkLst>
          <pc:docMk/>
          <pc:sldMk cId="654963306" sldId="316"/>
        </pc:sldMkLst>
        <pc:spChg chg="add del">
          <ac:chgData name="Aileen Bright" userId="eb8a23e4-7f91-4bb7-9dce-1339eec899dc" providerId="ADAL" clId="{D81B6409-A031-428A-A3D8-494A7659C0B0}" dt="2023-08-31T10:06:37.900" v="1536"/>
          <ac:spMkLst>
            <pc:docMk/>
            <pc:sldMk cId="654963306" sldId="316"/>
            <ac:spMk id="43" creationId="{B0792D4F-247E-46FE-85FC-881DEFA41D94}"/>
          </ac:spMkLst>
        </pc:spChg>
        <pc:cxnChg chg="add del">
          <ac:chgData name="Aileen Bright" userId="eb8a23e4-7f91-4bb7-9dce-1339eec899dc" providerId="ADAL" clId="{D81B6409-A031-428A-A3D8-494A7659C0B0}" dt="2023-08-31T10:06:37.900" v="1536"/>
          <ac:cxnSpMkLst>
            <pc:docMk/>
            <pc:sldMk cId="654963306" sldId="316"/>
            <ac:cxnSpMk id="44" creationId="{CE272F12-AF86-441A-BC1B-C014BBBF85B5}"/>
          </ac:cxnSpMkLst>
        </pc:cxnChg>
      </pc:sldChg>
      <pc:sldChg chg="addSp delSp modSp add mod setBg delDesignElem">
        <pc:chgData name="Aileen Bright" userId="eb8a23e4-7f91-4bb7-9dce-1339eec899dc" providerId="ADAL" clId="{D81B6409-A031-428A-A3D8-494A7659C0B0}" dt="2023-09-11T14:31:50.701" v="9828" actId="14100"/>
        <pc:sldMkLst>
          <pc:docMk/>
          <pc:sldMk cId="3921871393" sldId="316"/>
        </pc:sldMkLst>
        <pc:spChg chg="add mod">
          <ac:chgData name="Aileen Bright" userId="eb8a23e4-7f91-4bb7-9dce-1339eec899dc" providerId="ADAL" clId="{D81B6409-A031-428A-A3D8-494A7659C0B0}" dt="2023-09-11T14:31:36.992" v="9819" actId="1076"/>
          <ac:spMkLst>
            <pc:docMk/>
            <pc:sldMk cId="3921871393" sldId="316"/>
            <ac:spMk id="2" creationId="{1D85865F-11CB-E11A-AED2-6076DDE0C181}"/>
          </ac:spMkLst>
        </pc:spChg>
        <pc:spChg chg="mod ord topLvl">
          <ac:chgData name="Aileen Bright" userId="eb8a23e4-7f91-4bb7-9dce-1339eec899dc" providerId="ADAL" clId="{D81B6409-A031-428A-A3D8-494A7659C0B0}" dt="2023-09-01T10:49:31.277" v="2984" actId="27636"/>
          <ac:spMkLst>
            <pc:docMk/>
            <pc:sldMk cId="3921871393" sldId="316"/>
            <ac:spMk id="3" creationId="{B8DAED80-034B-CCB4-2C39-E5083520D6A0}"/>
          </ac:spMkLst>
        </pc:spChg>
        <pc:spChg chg="mod">
          <ac:chgData name="Aileen Bright" userId="eb8a23e4-7f91-4bb7-9dce-1339eec899dc" providerId="ADAL" clId="{D81B6409-A031-428A-A3D8-494A7659C0B0}" dt="2023-09-11T14:31:41.738" v="9827" actId="20577"/>
          <ac:spMkLst>
            <pc:docMk/>
            <pc:sldMk cId="3921871393" sldId="316"/>
            <ac:spMk id="7" creationId="{41F14BE6-F8BE-E5BC-DD01-7B668972FFA9}"/>
          </ac:spMkLst>
        </pc:spChg>
        <pc:spChg chg="mod ord topLvl">
          <ac:chgData name="Aileen Bright" userId="eb8a23e4-7f91-4bb7-9dce-1339eec899dc" providerId="ADAL" clId="{D81B6409-A031-428A-A3D8-494A7659C0B0}" dt="2023-09-08T13:38:01.037" v="4706" actId="208"/>
          <ac:spMkLst>
            <pc:docMk/>
            <pc:sldMk cId="3921871393" sldId="316"/>
            <ac:spMk id="8" creationId="{394125B1-13E3-50C0-BF7B-8B58B65F76A0}"/>
          </ac:spMkLst>
        </pc:spChg>
        <pc:spChg chg="add mod ord">
          <ac:chgData name="Aileen Bright" userId="eb8a23e4-7f91-4bb7-9dce-1339eec899dc" providerId="ADAL" clId="{D81B6409-A031-428A-A3D8-494A7659C0B0}" dt="2023-09-08T13:42:16.752" v="4718" actId="207"/>
          <ac:spMkLst>
            <pc:docMk/>
            <pc:sldMk cId="3921871393" sldId="316"/>
            <ac:spMk id="9" creationId="{6B3F0A8A-45A1-234F-CE93-0C405EFD8C49}"/>
          </ac:spMkLst>
        </pc:spChg>
        <pc:spChg chg="mod">
          <ac:chgData name="Aileen Bright" userId="eb8a23e4-7f91-4bb7-9dce-1339eec899dc" providerId="ADAL" clId="{D81B6409-A031-428A-A3D8-494A7659C0B0}" dt="2023-09-01T10:49:10.526" v="2981" actId="14100"/>
          <ac:spMkLst>
            <pc:docMk/>
            <pc:sldMk cId="3921871393" sldId="316"/>
            <ac:spMk id="11" creationId="{7BA5EF5F-39F8-46F5-B897-4CAB93AD6DCF}"/>
          </ac:spMkLst>
        </pc:spChg>
        <pc:spChg chg="del mod">
          <ac:chgData name="Aileen Bright" userId="eb8a23e4-7f91-4bb7-9dce-1339eec899dc" providerId="ADAL" clId="{D81B6409-A031-428A-A3D8-494A7659C0B0}" dt="2023-08-31T10:10:15.529" v="1575" actId="478"/>
          <ac:spMkLst>
            <pc:docMk/>
            <pc:sldMk cId="3921871393" sldId="316"/>
            <ac:spMk id="12" creationId="{85522F43-304B-43D6-B814-F70D8A478D31}"/>
          </ac:spMkLst>
        </pc:spChg>
        <pc:spChg chg="add mod">
          <ac:chgData name="Aileen Bright" userId="eb8a23e4-7f91-4bb7-9dce-1339eec899dc" providerId="ADAL" clId="{D81B6409-A031-428A-A3D8-494A7659C0B0}" dt="2023-09-08T13:38:16.076" v="4708" actId="1076"/>
          <ac:spMkLst>
            <pc:docMk/>
            <pc:sldMk cId="3921871393" sldId="316"/>
            <ac:spMk id="13" creationId="{738E7574-FEEC-3FB7-6CCF-4DBA9CE30E1E}"/>
          </ac:spMkLst>
        </pc:spChg>
        <pc:spChg chg="del mod">
          <ac:chgData name="Aileen Bright" userId="eb8a23e4-7f91-4bb7-9dce-1339eec899dc" providerId="ADAL" clId="{D81B6409-A031-428A-A3D8-494A7659C0B0}" dt="2023-09-11T14:31:30.181" v="9816" actId="478"/>
          <ac:spMkLst>
            <pc:docMk/>
            <pc:sldMk cId="3921871393" sldId="316"/>
            <ac:spMk id="16" creationId="{8D6CDBDB-C70A-B5E0-0F69-03C124AA86B7}"/>
          </ac:spMkLst>
        </pc:spChg>
        <pc:spChg chg="add mod">
          <ac:chgData name="Aileen Bright" userId="eb8a23e4-7f91-4bb7-9dce-1339eec899dc" providerId="ADAL" clId="{D81B6409-A031-428A-A3D8-494A7659C0B0}" dt="2023-09-07T11:42:28.917" v="3599" actId="1076"/>
          <ac:spMkLst>
            <pc:docMk/>
            <pc:sldMk cId="3921871393" sldId="316"/>
            <ac:spMk id="18" creationId="{63FD8697-D469-C3C2-EA50-C8CBD5E789F3}"/>
          </ac:spMkLst>
        </pc:spChg>
        <pc:spChg chg="add mod">
          <ac:chgData name="Aileen Bright" userId="eb8a23e4-7f91-4bb7-9dce-1339eec899dc" providerId="ADAL" clId="{D81B6409-A031-428A-A3D8-494A7659C0B0}" dt="2023-09-11T14:31:50.701" v="9828" actId="14100"/>
          <ac:spMkLst>
            <pc:docMk/>
            <pc:sldMk cId="3921871393" sldId="316"/>
            <ac:spMk id="19" creationId="{9D632D09-8EDA-533A-A5C7-8D8392908679}"/>
          </ac:spMkLst>
        </pc:spChg>
        <pc:spChg chg="add mod">
          <ac:chgData name="Aileen Bright" userId="eb8a23e4-7f91-4bb7-9dce-1339eec899dc" providerId="ADAL" clId="{D81B6409-A031-428A-A3D8-494A7659C0B0}" dt="2023-09-01T10:30:07.396" v="2795" actId="1076"/>
          <ac:spMkLst>
            <pc:docMk/>
            <pc:sldMk cId="3921871393" sldId="316"/>
            <ac:spMk id="20" creationId="{A367F660-BB86-72D1-2C8F-A89CB0F0EB43}"/>
          </ac:spMkLst>
        </pc:spChg>
        <pc:spChg chg="add mod">
          <ac:chgData name="Aileen Bright" userId="eb8a23e4-7f91-4bb7-9dce-1339eec899dc" providerId="ADAL" clId="{D81B6409-A031-428A-A3D8-494A7659C0B0}" dt="2023-09-08T13:38:04.349" v="4707" actId="208"/>
          <ac:spMkLst>
            <pc:docMk/>
            <pc:sldMk cId="3921871393" sldId="316"/>
            <ac:spMk id="21" creationId="{CF0105F0-3AD0-0682-06D3-0C3F2D608C83}"/>
          </ac:spMkLst>
        </pc:spChg>
        <pc:spChg chg="add del">
          <ac:chgData name="Aileen Bright" userId="eb8a23e4-7f91-4bb7-9dce-1339eec899dc" providerId="ADAL" clId="{D81B6409-A031-428A-A3D8-494A7659C0B0}" dt="2023-09-08T12:51:40.333" v="4009"/>
          <ac:spMkLst>
            <pc:docMk/>
            <pc:sldMk cId="3921871393" sldId="316"/>
            <ac:spMk id="43" creationId="{B0792D4F-247E-46FE-85FC-881DEFA41D94}"/>
          </ac:spMkLst>
        </pc:spChg>
        <pc:grpChg chg="add mod">
          <ac:chgData name="Aileen Bright" userId="eb8a23e4-7f91-4bb7-9dce-1339eec899dc" providerId="ADAL" clId="{D81B6409-A031-428A-A3D8-494A7659C0B0}" dt="2023-09-01T10:29:49.893" v="2792" actId="1076"/>
          <ac:grpSpMkLst>
            <pc:docMk/>
            <pc:sldMk cId="3921871393" sldId="316"/>
            <ac:grpSpMk id="10" creationId="{41578EED-2420-7AFA-D960-D1C5FB7CFF4A}"/>
          </ac:grpSpMkLst>
        </pc:grpChg>
        <pc:grpChg chg="del">
          <ac:chgData name="Aileen Bright" userId="eb8a23e4-7f91-4bb7-9dce-1339eec899dc" providerId="ADAL" clId="{D81B6409-A031-428A-A3D8-494A7659C0B0}" dt="2023-08-31T10:07:08.325" v="1555" actId="165"/>
          <ac:grpSpMkLst>
            <pc:docMk/>
            <pc:sldMk cId="3921871393" sldId="316"/>
            <ac:grpSpMk id="17" creationId="{285B360C-6AF1-D996-185F-7EFE12CEC252}"/>
          </ac:grpSpMkLst>
        </pc:grpChg>
        <pc:picChg chg="add mod">
          <ac:chgData name="Aileen Bright" userId="eb8a23e4-7f91-4bb7-9dce-1339eec899dc" providerId="ADAL" clId="{D81B6409-A031-428A-A3D8-494A7659C0B0}" dt="2023-09-01T10:01:02.851" v="2729" actId="164"/>
          <ac:picMkLst>
            <pc:docMk/>
            <pc:sldMk cId="3921871393" sldId="316"/>
            <ac:picMk id="4" creationId="{E5609A6B-D121-8C0F-CAED-3AB7954D050B}"/>
          </ac:picMkLst>
        </pc:picChg>
        <pc:picChg chg="del mod topLvl">
          <ac:chgData name="Aileen Bright" userId="eb8a23e4-7f91-4bb7-9dce-1339eec899dc" providerId="ADAL" clId="{D81B6409-A031-428A-A3D8-494A7659C0B0}" dt="2023-08-31T10:09:37.692" v="1570" actId="478"/>
          <ac:picMkLst>
            <pc:docMk/>
            <pc:sldMk cId="3921871393" sldId="316"/>
            <ac:picMk id="14" creationId="{A5F8786D-7021-4DCC-9BA9-5B47B26754FF}"/>
          </ac:picMkLst>
        </pc:picChg>
        <pc:cxnChg chg="del mod ord topLvl">
          <ac:chgData name="Aileen Bright" userId="eb8a23e4-7f91-4bb7-9dce-1339eec899dc" providerId="ADAL" clId="{D81B6409-A031-428A-A3D8-494A7659C0B0}" dt="2023-08-31T10:11:07.759" v="1585" actId="478"/>
          <ac:cxnSpMkLst>
            <pc:docMk/>
            <pc:sldMk cId="3921871393" sldId="316"/>
            <ac:cxnSpMk id="15" creationId="{BE09FE81-BCCB-6190-5FAE-D5FBA763F41B}"/>
          </ac:cxnSpMkLst>
        </pc:cxnChg>
        <pc:cxnChg chg="add del">
          <ac:chgData name="Aileen Bright" userId="eb8a23e4-7f91-4bb7-9dce-1339eec899dc" providerId="ADAL" clId="{D81B6409-A031-428A-A3D8-494A7659C0B0}" dt="2023-09-08T12:51:40.333" v="4009"/>
          <ac:cxnSpMkLst>
            <pc:docMk/>
            <pc:sldMk cId="3921871393" sldId="316"/>
            <ac:cxnSpMk id="44" creationId="{CE272F12-AF86-441A-BC1B-C014BBBF85B5}"/>
          </ac:cxnSpMkLst>
        </pc:cxnChg>
      </pc:sldChg>
      <pc:sldChg chg="addSp delSp modSp add mod ord setBg delDesignElem modNotesTx">
        <pc:chgData name="Aileen Bright" userId="eb8a23e4-7f91-4bb7-9dce-1339eec899dc" providerId="ADAL" clId="{D81B6409-A031-428A-A3D8-494A7659C0B0}" dt="2023-09-10T12:57:21.005" v="8632" actId="20577"/>
        <pc:sldMkLst>
          <pc:docMk/>
          <pc:sldMk cId="3570755368" sldId="317"/>
        </pc:sldMkLst>
        <pc:spChg chg="del">
          <ac:chgData name="Aileen Bright" userId="eb8a23e4-7f91-4bb7-9dce-1339eec899dc" providerId="ADAL" clId="{D81B6409-A031-428A-A3D8-494A7659C0B0}" dt="2023-08-31T10:53:41.381" v="2552" actId="478"/>
          <ac:spMkLst>
            <pc:docMk/>
            <pc:sldMk cId="3570755368" sldId="317"/>
            <ac:spMk id="2" creationId="{0F3C565D-00C9-1442-980E-16F789FCDC42}"/>
          </ac:spMkLst>
        </pc:spChg>
        <pc:spChg chg="add del mod">
          <ac:chgData name="Aileen Bright" userId="eb8a23e4-7f91-4bb7-9dce-1339eec899dc" providerId="ADAL" clId="{D81B6409-A031-428A-A3D8-494A7659C0B0}" dt="2023-08-31T10:53:23.969" v="2548" actId="478"/>
          <ac:spMkLst>
            <pc:docMk/>
            <pc:sldMk cId="3570755368" sldId="317"/>
            <ac:spMk id="4" creationId="{4541CB32-3398-8234-802F-3C84E353F584}"/>
          </ac:spMkLst>
        </pc:spChg>
        <pc:spChg chg="del">
          <ac:chgData name="Aileen Bright" userId="eb8a23e4-7f91-4bb7-9dce-1339eec899dc" providerId="ADAL" clId="{D81B6409-A031-428A-A3D8-494A7659C0B0}" dt="2023-08-31T10:53:22.331" v="2547" actId="478"/>
          <ac:spMkLst>
            <pc:docMk/>
            <pc:sldMk cId="3570755368" sldId="317"/>
            <ac:spMk id="6" creationId="{4279CAB7-3315-3741-856B-4695C1E10898}"/>
          </ac:spMkLst>
        </pc:spChg>
        <pc:spChg chg="add del">
          <ac:chgData name="Aileen Bright" userId="eb8a23e4-7f91-4bb7-9dce-1339eec899dc" providerId="ADAL" clId="{D81B6409-A031-428A-A3D8-494A7659C0B0}" dt="2023-09-08T12:51:40.333" v="4009"/>
          <ac:spMkLst>
            <pc:docMk/>
            <pc:sldMk cId="3570755368" sldId="317"/>
            <ac:spMk id="8" creationId="{4E65CDE2-194C-4A17-9E3C-017E8A8970E2}"/>
          </ac:spMkLst>
        </pc:spChg>
        <pc:spChg chg="add del mod">
          <ac:chgData name="Aileen Bright" userId="eb8a23e4-7f91-4bb7-9dce-1339eec899dc" providerId="ADAL" clId="{D81B6409-A031-428A-A3D8-494A7659C0B0}" dt="2023-08-31T10:53:43.244" v="2553" actId="478"/>
          <ac:spMkLst>
            <pc:docMk/>
            <pc:sldMk cId="3570755368" sldId="317"/>
            <ac:spMk id="9" creationId="{21374E5D-C699-E8C9-B7F2-EA8DC2E7F21E}"/>
          </ac:spMkLst>
        </pc:spChg>
        <pc:spChg chg="add mod">
          <ac:chgData name="Aileen Bright" userId="eb8a23e4-7f91-4bb7-9dce-1339eec899dc" providerId="ADAL" clId="{D81B6409-A031-428A-A3D8-494A7659C0B0}" dt="2023-08-31T10:55:40.602" v="2581" actId="122"/>
          <ac:spMkLst>
            <pc:docMk/>
            <pc:sldMk cId="3570755368" sldId="317"/>
            <ac:spMk id="11" creationId="{671D2C8E-589E-D08F-065D-B66C8F1FED4E}"/>
          </ac:spMkLst>
        </pc:spChg>
        <pc:spChg chg="add mod">
          <ac:chgData name="Aileen Bright" userId="eb8a23e4-7f91-4bb7-9dce-1339eec899dc" providerId="ADAL" clId="{D81B6409-A031-428A-A3D8-494A7659C0B0}" dt="2023-08-31T10:55:46.239" v="2582" actId="1076"/>
          <ac:spMkLst>
            <pc:docMk/>
            <pc:sldMk cId="3570755368" sldId="317"/>
            <ac:spMk id="12" creationId="{A487FA98-C28F-042B-3810-D52B6B17C4DB}"/>
          </ac:spMkLst>
        </pc:spChg>
        <pc:spChg chg="add mod">
          <ac:chgData name="Aileen Bright" userId="eb8a23e4-7f91-4bb7-9dce-1339eec899dc" providerId="ADAL" clId="{D81B6409-A031-428A-A3D8-494A7659C0B0}" dt="2023-09-10T12:55:07.394" v="8264" actId="2711"/>
          <ac:spMkLst>
            <pc:docMk/>
            <pc:sldMk cId="3570755368" sldId="317"/>
            <ac:spMk id="13" creationId="{BE628EF5-913C-A975-7D85-BC3CE3D2069F}"/>
          </ac:spMkLst>
        </pc:spChg>
        <pc:spChg chg="del">
          <ac:chgData name="Aileen Bright" userId="eb8a23e4-7f91-4bb7-9dce-1339eec899dc" providerId="ADAL" clId="{D81B6409-A031-428A-A3D8-494A7659C0B0}" dt="2023-08-31T10:53:26.818" v="2549" actId="478"/>
          <ac:spMkLst>
            <pc:docMk/>
            <pc:sldMk cId="3570755368" sldId="317"/>
            <ac:spMk id="19" creationId="{BCA5618E-9E38-2440-8623-037553BDD0BC}"/>
          </ac:spMkLst>
        </pc:spChg>
        <pc:spChg chg="del">
          <ac:chgData name="Aileen Bright" userId="eb8a23e4-7f91-4bb7-9dce-1339eec899dc" providerId="ADAL" clId="{D81B6409-A031-428A-A3D8-494A7659C0B0}" dt="2023-08-31T10:53:27.972" v="2550" actId="478"/>
          <ac:spMkLst>
            <pc:docMk/>
            <pc:sldMk cId="3570755368" sldId="317"/>
            <ac:spMk id="20" creationId="{CE7CC197-532C-A245-BC4C-F239649C49DE}"/>
          </ac:spMkLst>
        </pc:spChg>
        <pc:spChg chg="del">
          <ac:chgData name="Aileen Bright" userId="eb8a23e4-7f91-4bb7-9dce-1339eec899dc" providerId="ADAL" clId="{D81B6409-A031-428A-A3D8-494A7659C0B0}" dt="2023-08-31T10:53:26.818" v="2549" actId="478"/>
          <ac:spMkLst>
            <pc:docMk/>
            <pc:sldMk cId="3570755368" sldId="317"/>
            <ac:spMk id="21" creationId="{90F25DDA-9402-4F43-BFC2-A4A6879E02FB}"/>
          </ac:spMkLst>
        </pc:spChg>
        <pc:spChg chg="del">
          <ac:chgData name="Aileen Bright" userId="eb8a23e4-7f91-4bb7-9dce-1339eec899dc" providerId="ADAL" clId="{D81B6409-A031-428A-A3D8-494A7659C0B0}" dt="2023-08-31T10:53:26.818" v="2549" actId="478"/>
          <ac:spMkLst>
            <pc:docMk/>
            <pc:sldMk cId="3570755368" sldId="317"/>
            <ac:spMk id="22" creationId="{1E13964C-3CB0-3747-A999-68AA8BD585D8}"/>
          </ac:spMkLst>
        </pc:spChg>
        <pc:picChg chg="del">
          <ac:chgData name="Aileen Bright" userId="eb8a23e4-7f91-4bb7-9dce-1339eec899dc" providerId="ADAL" clId="{D81B6409-A031-428A-A3D8-494A7659C0B0}" dt="2023-08-31T10:53:18.476" v="2546" actId="478"/>
          <ac:picMkLst>
            <pc:docMk/>
            <pc:sldMk cId="3570755368" sldId="317"/>
            <ac:picMk id="7" creationId="{6B1893D4-B87A-4C4E-9340-93F1051E6EEB}"/>
          </ac:picMkLst>
        </pc:picChg>
        <pc:picChg chg="add mod">
          <ac:chgData name="Aileen Bright" userId="eb8a23e4-7f91-4bb7-9dce-1339eec899dc" providerId="ADAL" clId="{D81B6409-A031-428A-A3D8-494A7659C0B0}" dt="2023-09-08T13:43:31.754" v="4723" actId="1076"/>
          <ac:picMkLst>
            <pc:docMk/>
            <pc:sldMk cId="3570755368" sldId="317"/>
            <ac:picMk id="14" creationId="{5065FBCF-972D-01A8-09E4-6D5CD6E16E54}"/>
          </ac:picMkLst>
        </pc:picChg>
        <pc:cxnChg chg="add del">
          <ac:chgData name="Aileen Bright" userId="eb8a23e4-7f91-4bb7-9dce-1339eec899dc" providerId="ADAL" clId="{D81B6409-A031-428A-A3D8-494A7659C0B0}" dt="2023-09-08T12:51:40.333" v="4009"/>
          <ac:cxnSpMkLst>
            <pc:docMk/>
            <pc:sldMk cId="3570755368" sldId="317"/>
            <ac:cxnSpMk id="10" creationId="{F2AE495E-2AAF-4BC1-87A5-331009D82896}"/>
          </ac:cxnSpMkLst>
        </pc:cxnChg>
      </pc:sldChg>
      <pc:sldChg chg="addSp delSp modSp new mod modNotesTx">
        <pc:chgData name="Aileen Bright" userId="eb8a23e4-7f91-4bb7-9dce-1339eec899dc" providerId="ADAL" clId="{D81B6409-A031-428A-A3D8-494A7659C0B0}" dt="2023-09-10T12:53:06.351" v="8225" actId="20577"/>
        <pc:sldMkLst>
          <pc:docMk/>
          <pc:sldMk cId="3763041334" sldId="318"/>
        </pc:sldMkLst>
        <pc:spChg chg="del">
          <ac:chgData name="Aileen Bright" userId="eb8a23e4-7f91-4bb7-9dce-1339eec899dc" providerId="ADAL" clId="{D81B6409-A031-428A-A3D8-494A7659C0B0}" dt="2023-09-01T13:57:05.915" v="3216"/>
          <ac:spMkLst>
            <pc:docMk/>
            <pc:sldMk cId="3763041334" sldId="318"/>
            <ac:spMk id="2" creationId="{38383DBE-F989-97DF-4358-D0B670941194}"/>
          </ac:spMkLst>
        </pc:spChg>
        <pc:spChg chg="add mod">
          <ac:chgData name="Aileen Bright" userId="eb8a23e4-7f91-4bb7-9dce-1339eec899dc" providerId="ADAL" clId="{D81B6409-A031-428A-A3D8-494A7659C0B0}" dt="2023-09-10T10:20:16.653" v="6832" actId="1076"/>
          <ac:spMkLst>
            <pc:docMk/>
            <pc:sldMk cId="3763041334" sldId="318"/>
            <ac:spMk id="3" creationId="{2CF8F720-6663-C13C-F649-872141292F42}"/>
          </ac:spMkLst>
        </pc:spChg>
        <pc:spChg chg="del mod">
          <ac:chgData name="Aileen Bright" userId="eb8a23e4-7f91-4bb7-9dce-1339eec899dc" providerId="ADAL" clId="{D81B6409-A031-428A-A3D8-494A7659C0B0}" dt="2023-09-01T13:59:49.264" v="3303" actId="478"/>
          <ac:spMkLst>
            <pc:docMk/>
            <pc:sldMk cId="3763041334" sldId="318"/>
            <ac:spMk id="3" creationId="{B57A73B7-B65F-3892-A780-8E5FAFC13E32}"/>
          </ac:spMkLst>
        </pc:spChg>
        <pc:spChg chg="add del mod">
          <ac:chgData name="Aileen Bright" userId="eb8a23e4-7f91-4bb7-9dce-1339eec899dc" providerId="ADAL" clId="{D81B6409-A031-428A-A3D8-494A7659C0B0}" dt="2023-09-08T13:42:37.012" v="4720" actId="1076"/>
          <ac:spMkLst>
            <pc:docMk/>
            <pc:sldMk cId="3763041334" sldId="318"/>
            <ac:spMk id="4" creationId="{5DF09654-8677-3DA3-A100-D887E95E6027}"/>
          </ac:spMkLst>
        </pc:spChg>
        <pc:spChg chg="add del mod">
          <ac:chgData name="Aileen Bright" userId="eb8a23e4-7f91-4bb7-9dce-1339eec899dc" providerId="ADAL" clId="{D81B6409-A031-428A-A3D8-494A7659C0B0}" dt="2023-09-01T13:57:16.478" v="3220" actId="478"/>
          <ac:spMkLst>
            <pc:docMk/>
            <pc:sldMk cId="3763041334" sldId="318"/>
            <ac:spMk id="6" creationId="{0A0833E7-A368-6007-FD05-CE40D628F5FD}"/>
          </ac:spMkLst>
        </pc:spChg>
        <pc:spChg chg="add mod">
          <ac:chgData name="Aileen Bright" userId="eb8a23e4-7f91-4bb7-9dce-1339eec899dc" providerId="ADAL" clId="{D81B6409-A031-428A-A3D8-494A7659C0B0}" dt="2023-09-10T10:20:09.540" v="6830" actId="1076"/>
          <ac:spMkLst>
            <pc:docMk/>
            <pc:sldMk cId="3763041334" sldId="318"/>
            <ac:spMk id="9" creationId="{F0FCF982-C260-CD68-471B-7E982FE054F1}"/>
          </ac:spMkLst>
        </pc:spChg>
        <pc:picChg chg="add mod">
          <ac:chgData name="Aileen Bright" userId="eb8a23e4-7f91-4bb7-9dce-1339eec899dc" providerId="ADAL" clId="{D81B6409-A031-428A-A3D8-494A7659C0B0}" dt="2023-09-10T10:20:14.184" v="6831" actId="14100"/>
          <ac:picMkLst>
            <pc:docMk/>
            <pc:sldMk cId="3763041334" sldId="318"/>
            <ac:picMk id="2" creationId="{4F2B585A-77C5-29EE-4C42-61E21A11B253}"/>
          </ac:picMkLst>
        </pc:picChg>
        <pc:picChg chg="add del mod modCrop">
          <ac:chgData name="Aileen Bright" userId="eb8a23e4-7f91-4bb7-9dce-1339eec899dc" providerId="ADAL" clId="{D81B6409-A031-428A-A3D8-494A7659C0B0}" dt="2023-09-08T10:44:46.986" v="3863" actId="478"/>
          <ac:picMkLst>
            <pc:docMk/>
            <pc:sldMk cId="3763041334" sldId="318"/>
            <ac:picMk id="6" creationId="{AFECF12D-84BD-996B-0E04-58DC4D71AE9C}"/>
          </ac:picMkLst>
        </pc:picChg>
        <pc:picChg chg="add mod">
          <ac:chgData name="Aileen Bright" userId="eb8a23e4-7f91-4bb7-9dce-1339eec899dc" providerId="ADAL" clId="{D81B6409-A031-428A-A3D8-494A7659C0B0}" dt="2023-09-08T10:26:34.188" v="3709" actId="1076"/>
          <ac:picMkLst>
            <pc:docMk/>
            <pc:sldMk cId="3763041334" sldId="318"/>
            <ac:picMk id="7" creationId="{4AF3665D-61D3-72FC-2C2C-D259635F8686}"/>
          </ac:picMkLst>
        </pc:picChg>
      </pc:sldChg>
      <pc:sldChg chg="addSp delSp modSp add mod ord modNotesTx">
        <pc:chgData name="Aileen Bright" userId="eb8a23e4-7f91-4bb7-9dce-1339eec899dc" providerId="ADAL" clId="{D81B6409-A031-428A-A3D8-494A7659C0B0}" dt="2023-09-10T10:02:35.218" v="4881" actId="1076"/>
        <pc:sldMkLst>
          <pc:docMk/>
          <pc:sldMk cId="1482757346" sldId="319"/>
        </pc:sldMkLst>
        <pc:spChg chg="add mod">
          <ac:chgData name="Aileen Bright" userId="eb8a23e4-7f91-4bb7-9dce-1339eec899dc" providerId="ADAL" clId="{D81B6409-A031-428A-A3D8-494A7659C0B0}" dt="2023-09-10T10:02:35.218" v="4881" actId="1076"/>
          <ac:spMkLst>
            <pc:docMk/>
            <pc:sldMk cId="1482757346" sldId="319"/>
            <ac:spMk id="7" creationId="{07A1217C-ECC0-9584-A837-4CA9DC18168A}"/>
          </ac:spMkLst>
        </pc:spChg>
        <pc:spChg chg="add del mod">
          <ac:chgData name="Aileen Bright" userId="eb8a23e4-7f91-4bb7-9dce-1339eec899dc" providerId="ADAL" clId="{D81B6409-A031-428A-A3D8-494A7659C0B0}" dt="2023-09-08T13:28:15.432" v="4466" actId="478"/>
          <ac:spMkLst>
            <pc:docMk/>
            <pc:sldMk cId="1482757346" sldId="319"/>
            <ac:spMk id="9" creationId="{9314A452-45E5-2A18-D3CF-2F6918F452A3}"/>
          </ac:spMkLst>
        </pc:spChg>
        <pc:spChg chg="mod">
          <ac:chgData name="Aileen Bright" userId="eb8a23e4-7f91-4bb7-9dce-1339eec899dc" providerId="ADAL" clId="{D81B6409-A031-428A-A3D8-494A7659C0B0}" dt="2023-09-08T13:32:49.904" v="4579" actId="1076"/>
          <ac:spMkLst>
            <pc:docMk/>
            <pc:sldMk cId="1482757346" sldId="319"/>
            <ac:spMk id="11" creationId="{DA1FEECF-8585-4BB5-A1E6-2B4546CB5F05}"/>
          </ac:spMkLst>
        </pc:spChg>
        <pc:spChg chg="del">
          <ac:chgData name="Aileen Bright" userId="eb8a23e4-7f91-4bb7-9dce-1339eec899dc" providerId="ADAL" clId="{D81B6409-A031-428A-A3D8-494A7659C0B0}" dt="2023-09-08T13:15:54.724" v="4330" actId="478"/>
          <ac:spMkLst>
            <pc:docMk/>
            <pc:sldMk cId="1482757346" sldId="319"/>
            <ac:spMk id="13" creationId="{5CDCFCE5-8BDE-457A-8C2F-F081FA77A978}"/>
          </ac:spMkLst>
        </pc:spChg>
        <pc:spChg chg="add mod">
          <ac:chgData name="Aileen Bright" userId="eb8a23e4-7f91-4bb7-9dce-1339eec899dc" providerId="ADAL" clId="{D81B6409-A031-428A-A3D8-494A7659C0B0}" dt="2023-09-10T10:02:23.752" v="4878" actId="122"/>
          <ac:spMkLst>
            <pc:docMk/>
            <pc:sldMk cId="1482757346" sldId="319"/>
            <ac:spMk id="15" creationId="{92B61567-9ECC-07F9-86BE-491B6525164E}"/>
          </ac:spMkLst>
        </pc:spChg>
        <pc:spChg chg="add del mod">
          <ac:chgData name="Aileen Bright" userId="eb8a23e4-7f91-4bb7-9dce-1339eec899dc" providerId="ADAL" clId="{D81B6409-A031-428A-A3D8-494A7659C0B0}" dt="2023-09-08T13:28:34.047" v="4472" actId="478"/>
          <ac:spMkLst>
            <pc:docMk/>
            <pc:sldMk cId="1482757346" sldId="319"/>
            <ac:spMk id="20" creationId="{A98E0053-707A-ED95-D583-7F4C501903E9}"/>
          </ac:spMkLst>
        </pc:spChg>
        <pc:spChg chg="add del mod">
          <ac:chgData name="Aileen Bright" userId="eb8a23e4-7f91-4bb7-9dce-1339eec899dc" providerId="ADAL" clId="{D81B6409-A031-428A-A3D8-494A7659C0B0}" dt="2023-09-08T13:28:32.174" v="4471" actId="478"/>
          <ac:spMkLst>
            <pc:docMk/>
            <pc:sldMk cId="1482757346" sldId="319"/>
            <ac:spMk id="21" creationId="{D1F80D57-B3D9-45D8-A951-BD60B2612007}"/>
          </ac:spMkLst>
        </pc:spChg>
        <pc:spChg chg="add mod">
          <ac:chgData name="Aileen Bright" userId="eb8a23e4-7f91-4bb7-9dce-1339eec899dc" providerId="ADAL" clId="{D81B6409-A031-428A-A3D8-494A7659C0B0}" dt="2023-09-10T10:02:29.072" v="4879" actId="122"/>
          <ac:spMkLst>
            <pc:docMk/>
            <pc:sldMk cId="1482757346" sldId="319"/>
            <ac:spMk id="23" creationId="{84828643-9543-9898-8382-9C318E5FDE24}"/>
          </ac:spMkLst>
        </pc:spChg>
        <pc:picChg chg="del">
          <ac:chgData name="Aileen Bright" userId="eb8a23e4-7f91-4bb7-9dce-1339eec899dc" providerId="ADAL" clId="{D81B6409-A031-428A-A3D8-494A7659C0B0}" dt="2023-09-08T13:15:50.913" v="4327" actId="478"/>
          <ac:picMkLst>
            <pc:docMk/>
            <pc:sldMk cId="1482757346" sldId="319"/>
            <ac:picMk id="2" creationId="{802D973E-249C-C378-D54D-19839CD78691}"/>
          </ac:picMkLst>
        </pc:picChg>
        <pc:picChg chg="add mod">
          <ac:chgData name="Aileen Bright" userId="eb8a23e4-7f91-4bb7-9dce-1339eec899dc" providerId="ADAL" clId="{D81B6409-A031-428A-A3D8-494A7659C0B0}" dt="2023-09-08T13:30:48.448" v="4572" actId="1076"/>
          <ac:picMkLst>
            <pc:docMk/>
            <pc:sldMk cId="1482757346" sldId="319"/>
            <ac:picMk id="3" creationId="{06A87A58-3669-5A31-18B9-A0292B59667A}"/>
          </ac:picMkLst>
        </pc:picChg>
        <pc:picChg chg="add mod modCrop">
          <ac:chgData name="Aileen Bright" userId="eb8a23e4-7f91-4bb7-9dce-1339eec899dc" providerId="ADAL" clId="{D81B6409-A031-428A-A3D8-494A7659C0B0}" dt="2023-09-08T13:30:50.861" v="4573" actId="1076"/>
          <ac:picMkLst>
            <pc:docMk/>
            <pc:sldMk cId="1482757346" sldId="319"/>
            <ac:picMk id="4" creationId="{C600D50D-1CFE-D964-7B2C-672B3F03E7EE}"/>
          </ac:picMkLst>
        </pc:picChg>
        <pc:picChg chg="add mod modCrop">
          <ac:chgData name="Aileen Bright" userId="eb8a23e4-7f91-4bb7-9dce-1339eec899dc" providerId="ADAL" clId="{D81B6409-A031-428A-A3D8-494A7659C0B0}" dt="2023-09-08T13:30:55.565" v="4575" actId="14100"/>
          <ac:picMkLst>
            <pc:docMk/>
            <pc:sldMk cId="1482757346" sldId="319"/>
            <ac:picMk id="5" creationId="{23AC8C84-11C5-F75F-AFB6-5ED42B7389C2}"/>
          </ac:picMkLst>
        </pc:picChg>
        <pc:picChg chg="del">
          <ac:chgData name="Aileen Bright" userId="eb8a23e4-7f91-4bb7-9dce-1339eec899dc" providerId="ADAL" clId="{D81B6409-A031-428A-A3D8-494A7659C0B0}" dt="2023-09-08T13:15:53.014" v="4329" actId="478"/>
          <ac:picMkLst>
            <pc:docMk/>
            <pc:sldMk cId="1482757346" sldId="319"/>
            <ac:picMk id="12" creationId="{0298EA0F-2F33-4668-B24B-1615CD87C463}"/>
          </ac:picMkLst>
        </pc:picChg>
        <pc:picChg chg="del">
          <ac:chgData name="Aileen Bright" userId="eb8a23e4-7f91-4bb7-9dce-1339eec899dc" providerId="ADAL" clId="{D81B6409-A031-428A-A3D8-494A7659C0B0}" dt="2023-09-08T13:15:51.710" v="4328" actId="478"/>
          <ac:picMkLst>
            <pc:docMk/>
            <pc:sldMk cId="1482757346" sldId="319"/>
            <ac:picMk id="14" creationId="{81B9F085-5F40-4951-B68E-1CC88D1CBDE6}"/>
          </ac:picMkLst>
        </pc:picChg>
        <pc:picChg chg="add del mod">
          <ac:chgData name="Aileen Bright" userId="eb8a23e4-7f91-4bb7-9dce-1339eec899dc" providerId="ADAL" clId="{D81B6409-A031-428A-A3D8-494A7659C0B0}" dt="2023-09-08T13:25:59.824" v="4436" actId="478"/>
          <ac:picMkLst>
            <pc:docMk/>
            <pc:sldMk cId="1482757346" sldId="319"/>
            <ac:picMk id="17" creationId="{49EE708C-1CC7-EBC1-697D-F24875D1108D}"/>
          </ac:picMkLst>
        </pc:picChg>
        <pc:picChg chg="add mod">
          <ac:chgData name="Aileen Bright" userId="eb8a23e4-7f91-4bb7-9dce-1339eec899dc" providerId="ADAL" clId="{D81B6409-A031-428A-A3D8-494A7659C0B0}" dt="2023-09-08T13:21:26.087" v="4427" actId="1076"/>
          <ac:picMkLst>
            <pc:docMk/>
            <pc:sldMk cId="1482757346" sldId="319"/>
            <ac:picMk id="19" creationId="{CF1AB31B-4A04-72D5-9C47-AB144DEC5188}"/>
          </ac:picMkLst>
        </pc:picChg>
      </pc:sldChg>
      <pc:sldChg chg="addSp delSp modSp add del mod setBg">
        <pc:chgData name="Aileen Bright" userId="eb8a23e4-7f91-4bb7-9dce-1339eec899dc" providerId="ADAL" clId="{D81B6409-A031-428A-A3D8-494A7659C0B0}" dt="2023-09-08T10:42:37.525" v="3856" actId="2696"/>
        <pc:sldMkLst>
          <pc:docMk/>
          <pc:sldMk cId="3852499387" sldId="319"/>
        </pc:sldMkLst>
        <pc:spChg chg="del">
          <ac:chgData name="Aileen Bright" userId="eb8a23e4-7f91-4bb7-9dce-1339eec899dc" providerId="ADAL" clId="{D81B6409-A031-428A-A3D8-494A7659C0B0}" dt="2023-09-07T08:16:28.136" v="3569" actId="478"/>
          <ac:spMkLst>
            <pc:docMk/>
            <pc:sldMk cId="3852499387" sldId="319"/>
            <ac:spMk id="2" creationId="{6726B175-EF50-8062-F862-BA6F7AA3A608}"/>
          </ac:spMkLst>
        </pc:spChg>
        <pc:spChg chg="del">
          <ac:chgData name="Aileen Bright" userId="eb8a23e4-7f91-4bb7-9dce-1339eec899dc" providerId="ADAL" clId="{D81B6409-A031-428A-A3D8-494A7659C0B0}" dt="2023-09-07T08:16:29.911" v="3570" actId="478"/>
          <ac:spMkLst>
            <pc:docMk/>
            <pc:sldMk cId="3852499387" sldId="319"/>
            <ac:spMk id="3" creationId="{1E043917-86EA-0F03-52AD-003097B1A74A}"/>
          </ac:spMkLst>
        </pc:spChg>
        <pc:spChg chg="add del mod">
          <ac:chgData name="Aileen Bright" userId="eb8a23e4-7f91-4bb7-9dce-1339eec899dc" providerId="ADAL" clId="{D81B6409-A031-428A-A3D8-494A7659C0B0}" dt="2023-09-07T08:16:30.651" v="3571" actId="478"/>
          <ac:spMkLst>
            <pc:docMk/>
            <pc:sldMk cId="3852499387" sldId="319"/>
            <ac:spMk id="5" creationId="{1C13DB12-D321-B1EC-5256-5648A511C12D}"/>
          </ac:spMkLst>
        </pc:spChg>
        <pc:picChg chg="add mod">
          <ac:chgData name="Aileen Bright" userId="eb8a23e4-7f91-4bb7-9dce-1339eec899dc" providerId="ADAL" clId="{D81B6409-A031-428A-A3D8-494A7659C0B0}" dt="2023-09-07T08:20:01.935" v="3596" actId="1076"/>
          <ac:picMkLst>
            <pc:docMk/>
            <pc:sldMk cId="3852499387" sldId="319"/>
            <ac:picMk id="6" creationId="{7404715F-69B1-4F33-B2CF-D76AF32A796E}"/>
          </ac:picMkLst>
        </pc:picChg>
        <pc:picChg chg="add mod modCrop">
          <ac:chgData name="Aileen Bright" userId="eb8a23e4-7f91-4bb7-9dce-1339eec899dc" providerId="ADAL" clId="{D81B6409-A031-428A-A3D8-494A7659C0B0}" dt="2023-09-07T08:19:54.045" v="3594" actId="1076"/>
          <ac:picMkLst>
            <pc:docMk/>
            <pc:sldMk cId="3852499387" sldId="319"/>
            <ac:picMk id="8" creationId="{04746B9F-472C-4A6B-AD2C-60AFB3BD786D}"/>
          </ac:picMkLst>
        </pc:picChg>
        <pc:picChg chg="add del mod">
          <ac:chgData name="Aileen Bright" userId="eb8a23e4-7f91-4bb7-9dce-1339eec899dc" providerId="ADAL" clId="{D81B6409-A031-428A-A3D8-494A7659C0B0}" dt="2023-09-07T08:18:43.929" v="3583" actId="478"/>
          <ac:picMkLst>
            <pc:docMk/>
            <pc:sldMk cId="3852499387" sldId="319"/>
            <ac:picMk id="10" creationId="{47835712-9AB5-FF26-00AE-8EA1CAAF21D4}"/>
          </ac:picMkLst>
        </pc:picChg>
        <pc:picChg chg="add mod">
          <ac:chgData name="Aileen Bright" userId="eb8a23e4-7f91-4bb7-9dce-1339eec899dc" providerId="ADAL" clId="{D81B6409-A031-428A-A3D8-494A7659C0B0}" dt="2023-09-07T08:20:07.018" v="3597" actId="14100"/>
          <ac:picMkLst>
            <pc:docMk/>
            <pc:sldMk cId="3852499387" sldId="319"/>
            <ac:picMk id="12" creationId="{BA242EF5-4BA0-030D-2ACE-F8CBA26150EC}"/>
          </ac:picMkLst>
        </pc:picChg>
        <pc:picChg chg="add">
          <ac:chgData name="Aileen Bright" userId="eb8a23e4-7f91-4bb7-9dce-1339eec899dc" providerId="ADAL" clId="{D81B6409-A031-428A-A3D8-494A7659C0B0}" dt="2023-09-07T08:20:33.291" v="3598" actId="22"/>
          <ac:picMkLst>
            <pc:docMk/>
            <pc:sldMk cId="3852499387" sldId="319"/>
            <ac:picMk id="14" creationId="{AC66E330-6495-A514-2CCA-DE8331E6942A}"/>
          </ac:picMkLst>
        </pc:picChg>
      </pc:sldChg>
      <pc:sldChg chg="addSp delSp modSp add mod delAnim">
        <pc:chgData name="Aileen Bright" userId="eb8a23e4-7f91-4bb7-9dce-1339eec899dc" providerId="ADAL" clId="{D81B6409-A031-428A-A3D8-494A7659C0B0}" dt="2023-09-11T14:33:56.387" v="9878" actId="1076"/>
        <pc:sldMkLst>
          <pc:docMk/>
          <pc:sldMk cId="1223839612" sldId="320"/>
        </pc:sldMkLst>
        <pc:spChg chg="del">
          <ac:chgData name="Aileen Bright" userId="eb8a23e4-7f91-4bb7-9dce-1339eec899dc" providerId="ADAL" clId="{D81B6409-A031-428A-A3D8-494A7659C0B0}" dt="2023-09-10T13:03:41.716" v="9060" actId="478"/>
          <ac:spMkLst>
            <pc:docMk/>
            <pc:sldMk cId="1223839612" sldId="320"/>
            <ac:spMk id="2" creationId="{3E4B3A6F-953B-EC40-85F9-77DA3C2ED570}"/>
          </ac:spMkLst>
        </pc:spChg>
        <pc:spChg chg="del">
          <ac:chgData name="Aileen Bright" userId="eb8a23e4-7f91-4bb7-9dce-1339eec899dc" providerId="ADAL" clId="{D81B6409-A031-428A-A3D8-494A7659C0B0}" dt="2023-09-10T13:04:06.424" v="9066" actId="478"/>
          <ac:spMkLst>
            <pc:docMk/>
            <pc:sldMk cId="1223839612" sldId="320"/>
            <ac:spMk id="3" creationId="{B5CC3B6D-31EC-2549-AED6-714D49D60326}"/>
          </ac:spMkLst>
        </pc:spChg>
        <pc:spChg chg="add del mod">
          <ac:chgData name="Aileen Bright" userId="eb8a23e4-7f91-4bb7-9dce-1339eec899dc" providerId="ADAL" clId="{D81B6409-A031-428A-A3D8-494A7659C0B0}" dt="2023-09-10T13:03:57.699" v="9063" actId="478"/>
          <ac:spMkLst>
            <pc:docMk/>
            <pc:sldMk cId="1223839612" sldId="320"/>
            <ac:spMk id="7" creationId="{2352DBF2-56FF-8186-BFE2-4B0C253473F8}"/>
          </ac:spMkLst>
        </pc:spChg>
        <pc:spChg chg="add mod">
          <ac:chgData name="Aileen Bright" userId="eb8a23e4-7f91-4bb7-9dce-1339eec899dc" providerId="ADAL" clId="{D81B6409-A031-428A-A3D8-494A7659C0B0}" dt="2023-09-11T14:33:56.387" v="9878" actId="1076"/>
          <ac:spMkLst>
            <pc:docMk/>
            <pc:sldMk cId="1223839612" sldId="320"/>
            <ac:spMk id="8" creationId="{8BC7014D-9984-E1BD-FA9C-E6F12BFDFA00}"/>
          </ac:spMkLst>
        </pc:spChg>
        <pc:spChg chg="del">
          <ac:chgData name="Aileen Bright" userId="eb8a23e4-7f91-4bb7-9dce-1339eec899dc" providerId="ADAL" clId="{D81B6409-A031-428A-A3D8-494A7659C0B0}" dt="2023-09-11T14:33:53.872" v="9877" actId="478"/>
          <ac:spMkLst>
            <pc:docMk/>
            <pc:sldMk cId="1223839612" sldId="320"/>
            <ac:spMk id="10" creationId="{54F4FAC2-AAA4-4C7D-BD2E-A62D333CD774}"/>
          </ac:spMkLst>
        </pc:spChg>
        <pc:spChg chg="add del mod">
          <ac:chgData name="Aileen Bright" userId="eb8a23e4-7f91-4bb7-9dce-1339eec899dc" providerId="ADAL" clId="{D81B6409-A031-428A-A3D8-494A7659C0B0}" dt="2023-09-10T13:04:10.681" v="9067" actId="478"/>
          <ac:spMkLst>
            <pc:docMk/>
            <pc:sldMk cId="1223839612" sldId="320"/>
            <ac:spMk id="11" creationId="{6A67C4A8-5E35-B78B-EC5B-0681A4ACCEEC}"/>
          </ac:spMkLst>
        </pc:spChg>
        <pc:spChg chg="add del mod">
          <ac:chgData name="Aileen Bright" userId="eb8a23e4-7f91-4bb7-9dce-1339eec899dc" providerId="ADAL" clId="{D81B6409-A031-428A-A3D8-494A7659C0B0}" dt="2023-09-10T13:09:16.815" v="9077" actId="478"/>
          <ac:spMkLst>
            <pc:docMk/>
            <pc:sldMk cId="1223839612" sldId="320"/>
            <ac:spMk id="14" creationId="{B3D1AC88-1610-5FFD-CB95-81F1498088E3}"/>
          </ac:spMkLst>
        </pc:spChg>
        <pc:graphicFrameChg chg="add del mod">
          <ac:chgData name="Aileen Bright" userId="eb8a23e4-7f91-4bb7-9dce-1339eec899dc" providerId="ADAL" clId="{D81B6409-A031-428A-A3D8-494A7659C0B0}" dt="2023-09-10T13:05:18.879" v="9075" actId="478"/>
          <ac:graphicFrameMkLst>
            <pc:docMk/>
            <pc:sldMk cId="1223839612" sldId="320"/>
            <ac:graphicFrameMk id="12" creationId="{807D3BDB-DD39-2981-4AAE-905B7A0CB35A}"/>
          </ac:graphicFrameMkLst>
        </pc:graphicFrameChg>
        <pc:picChg chg="del">
          <ac:chgData name="Aileen Bright" userId="eb8a23e4-7f91-4bb7-9dce-1339eec899dc" providerId="ADAL" clId="{D81B6409-A031-428A-A3D8-494A7659C0B0}" dt="2023-09-10T13:04:11.852" v="9069" actId="478"/>
          <ac:picMkLst>
            <pc:docMk/>
            <pc:sldMk cId="1223839612" sldId="320"/>
            <ac:picMk id="4" creationId="{1E388E73-E15E-9F4B-9095-7C7367082101}"/>
          </ac:picMkLst>
        </pc:picChg>
        <pc:picChg chg="del">
          <ac:chgData name="Aileen Bright" userId="eb8a23e4-7f91-4bb7-9dce-1339eec899dc" providerId="ADAL" clId="{D81B6409-A031-428A-A3D8-494A7659C0B0}" dt="2023-09-10T13:04:11.340" v="9068" actId="478"/>
          <ac:picMkLst>
            <pc:docMk/>
            <pc:sldMk cId="1223839612" sldId="320"/>
            <ac:picMk id="6" creationId="{039CA608-CA0F-0547-8D77-321464506869}"/>
          </ac:picMkLst>
        </pc:picChg>
        <pc:picChg chg="add mod">
          <ac:chgData name="Aileen Bright" userId="eb8a23e4-7f91-4bb7-9dce-1339eec899dc" providerId="ADAL" clId="{D81B6409-A031-428A-A3D8-494A7659C0B0}" dt="2023-09-10T15:19:32.821" v="9756" actId="1076"/>
          <ac:picMkLst>
            <pc:docMk/>
            <pc:sldMk cId="1223839612" sldId="320"/>
            <ac:picMk id="16" creationId="{CC000CFD-352F-9E96-FEA4-AF32F8C19033}"/>
          </ac:picMkLst>
        </pc:picChg>
        <pc:picChg chg="add mod">
          <ac:chgData name="Aileen Bright" userId="eb8a23e4-7f91-4bb7-9dce-1339eec899dc" providerId="ADAL" clId="{D81B6409-A031-428A-A3D8-494A7659C0B0}" dt="2023-09-10T15:19:37.424" v="9757" actId="1076"/>
          <ac:picMkLst>
            <pc:docMk/>
            <pc:sldMk cId="1223839612" sldId="320"/>
            <ac:picMk id="18" creationId="{DD8899F4-ED8E-4A44-A2E2-CF131502EFBF}"/>
          </ac:picMkLst>
        </pc:picChg>
        <pc:picChg chg="add mod modCrop">
          <ac:chgData name="Aileen Bright" userId="eb8a23e4-7f91-4bb7-9dce-1339eec899dc" providerId="ADAL" clId="{D81B6409-A031-428A-A3D8-494A7659C0B0}" dt="2023-09-10T15:19:39.039" v="9758" actId="1076"/>
          <ac:picMkLst>
            <pc:docMk/>
            <pc:sldMk cId="1223839612" sldId="320"/>
            <ac:picMk id="19" creationId="{A72FBB20-6A25-D2BB-CBA5-269580DE66A0}"/>
          </ac:picMkLst>
        </pc:picChg>
      </pc:sldChg>
      <pc:sldChg chg="modSp mod">
        <pc:chgData name="Aileen Bright" userId="eb8a23e4-7f91-4bb7-9dce-1339eec899dc" providerId="ADAL" clId="{D81B6409-A031-428A-A3D8-494A7659C0B0}" dt="2023-09-11T14:28:08.947" v="9761" actId="207"/>
        <pc:sldMkLst>
          <pc:docMk/>
          <pc:sldMk cId="378392872" sldId="325"/>
        </pc:sldMkLst>
        <pc:spChg chg="mod">
          <ac:chgData name="Aileen Bright" userId="eb8a23e4-7f91-4bb7-9dce-1339eec899dc" providerId="ADAL" clId="{D81B6409-A031-428A-A3D8-494A7659C0B0}" dt="2023-09-11T14:28:06.474" v="9760" actId="207"/>
          <ac:spMkLst>
            <pc:docMk/>
            <pc:sldMk cId="378392872" sldId="325"/>
            <ac:spMk id="2" creationId="{33CBDD12-4CC3-5E1E-6C89-5A82092AF58E}"/>
          </ac:spMkLst>
        </pc:spChg>
        <pc:spChg chg="mod">
          <ac:chgData name="Aileen Bright" userId="eb8a23e4-7f91-4bb7-9dce-1339eec899dc" providerId="ADAL" clId="{D81B6409-A031-428A-A3D8-494A7659C0B0}" dt="2023-09-11T14:28:08.947" v="9761" actId="207"/>
          <ac:spMkLst>
            <pc:docMk/>
            <pc:sldMk cId="378392872" sldId="325"/>
            <ac:spMk id="3" creationId="{09338BF5-FB54-8A3A-D999-0A90D40ABC86}"/>
          </ac:spMkLst>
        </pc:spChg>
      </pc:sldChg>
      <pc:sldChg chg="modSp add mod">
        <pc:chgData name="Aileen Bright" userId="eb8a23e4-7f91-4bb7-9dce-1339eec899dc" providerId="ADAL" clId="{D81B6409-A031-428A-A3D8-494A7659C0B0}" dt="2023-09-11T14:28:41.617" v="9771" actId="1076"/>
        <pc:sldMkLst>
          <pc:docMk/>
          <pc:sldMk cId="3013630724" sldId="326"/>
        </pc:sldMkLst>
        <pc:spChg chg="mod">
          <ac:chgData name="Aileen Bright" userId="eb8a23e4-7f91-4bb7-9dce-1339eec899dc" providerId="ADAL" clId="{D81B6409-A031-428A-A3D8-494A7659C0B0}" dt="2023-09-11T14:28:41.617" v="9771" actId="1076"/>
          <ac:spMkLst>
            <pc:docMk/>
            <pc:sldMk cId="3013630724" sldId="326"/>
            <ac:spMk id="2" creationId="{33CBDD12-4CC3-5E1E-6C89-5A82092AF58E}"/>
          </ac:spMkLst>
        </pc:spChg>
        <pc:spChg chg="mod">
          <ac:chgData name="Aileen Bright" userId="eb8a23e4-7f91-4bb7-9dce-1339eec899dc" providerId="ADAL" clId="{D81B6409-A031-428A-A3D8-494A7659C0B0}" dt="2023-09-11T14:28:34.081" v="9768" actId="1076"/>
          <ac:spMkLst>
            <pc:docMk/>
            <pc:sldMk cId="3013630724" sldId="326"/>
            <ac:spMk id="3" creationId="{09338BF5-FB54-8A3A-D999-0A90D40ABC86}"/>
          </ac:spMkLst>
        </pc:spChg>
      </pc:sldChg>
      <pc:sldChg chg="addSp delSp modSp add mod">
        <pc:chgData name="Aileen Bright" userId="eb8a23e4-7f91-4bb7-9dce-1339eec899dc" providerId="ADAL" clId="{D81B6409-A031-428A-A3D8-494A7659C0B0}" dt="2023-09-11T14:29:50.083" v="9780" actId="1076"/>
        <pc:sldMkLst>
          <pc:docMk/>
          <pc:sldMk cId="2708366884" sldId="327"/>
        </pc:sldMkLst>
        <pc:spChg chg="del">
          <ac:chgData name="Aileen Bright" userId="eb8a23e4-7f91-4bb7-9dce-1339eec899dc" providerId="ADAL" clId="{D81B6409-A031-428A-A3D8-494A7659C0B0}" dt="2023-09-11T14:29:35.269" v="9777" actId="478"/>
          <ac:spMkLst>
            <pc:docMk/>
            <pc:sldMk cId="2708366884" sldId="327"/>
            <ac:spMk id="2" creationId="{33CBDD12-4CC3-5E1E-6C89-5A82092AF58E}"/>
          </ac:spMkLst>
        </pc:spChg>
        <pc:spChg chg="mod">
          <ac:chgData name="Aileen Bright" userId="eb8a23e4-7f91-4bb7-9dce-1339eec899dc" providerId="ADAL" clId="{D81B6409-A031-428A-A3D8-494A7659C0B0}" dt="2023-09-11T14:29:50.083" v="9780" actId="1076"/>
          <ac:spMkLst>
            <pc:docMk/>
            <pc:sldMk cId="2708366884" sldId="327"/>
            <ac:spMk id="3" creationId="{09338BF5-FB54-8A3A-D999-0A90D40ABC86}"/>
          </ac:spMkLst>
        </pc:spChg>
        <pc:spChg chg="add del mod">
          <ac:chgData name="Aileen Bright" userId="eb8a23e4-7f91-4bb7-9dce-1339eec899dc" providerId="ADAL" clId="{D81B6409-A031-428A-A3D8-494A7659C0B0}" dt="2023-09-11T14:29:38.261" v="9778" actId="478"/>
          <ac:spMkLst>
            <pc:docMk/>
            <pc:sldMk cId="2708366884" sldId="327"/>
            <ac:spMk id="7" creationId="{8530973F-1E41-A758-21F6-674DA2FF783D}"/>
          </ac:spMkLst>
        </pc:spChg>
      </pc:sldChg>
      <pc:sldChg chg="modSp add mod">
        <pc:chgData name="Aileen Bright" userId="eb8a23e4-7f91-4bb7-9dce-1339eec899dc" providerId="ADAL" clId="{D81B6409-A031-428A-A3D8-494A7659C0B0}" dt="2023-09-11T14:39:20.801" v="9879" actId="1076"/>
        <pc:sldMkLst>
          <pc:docMk/>
          <pc:sldMk cId="509740750" sldId="328"/>
        </pc:sldMkLst>
        <pc:spChg chg="mod">
          <ac:chgData name="Aileen Bright" userId="eb8a23e4-7f91-4bb7-9dce-1339eec899dc" providerId="ADAL" clId="{D81B6409-A031-428A-A3D8-494A7659C0B0}" dt="2023-09-11T14:39:20.801" v="9879" actId="1076"/>
          <ac:spMkLst>
            <pc:docMk/>
            <pc:sldMk cId="509740750" sldId="328"/>
            <ac:spMk id="3" creationId="{09338BF5-FB54-8A3A-D999-0A90D40ABC86}"/>
          </ac:spMkLst>
        </pc:spChg>
      </pc:sldChg>
      <pc:sldMasterChg chg="setBg modSldLayout">
        <pc:chgData name="Aileen Bright" userId="eb8a23e4-7f91-4bb7-9dce-1339eec899dc" providerId="ADAL" clId="{D81B6409-A031-428A-A3D8-494A7659C0B0}" dt="2023-09-08T12:44:05.106" v="3913"/>
        <pc:sldMasterMkLst>
          <pc:docMk/>
          <pc:sldMasterMk cId="1743269699" sldId="2147483956"/>
        </pc:sldMasterMkLst>
        <pc:sldLayoutChg chg="setBg">
          <pc:chgData name="Aileen Bright" userId="eb8a23e4-7f91-4bb7-9dce-1339eec899dc" providerId="ADAL" clId="{D81B6409-A031-428A-A3D8-494A7659C0B0}" dt="2023-09-08T12:44:05.106" v="3913"/>
          <pc:sldLayoutMkLst>
            <pc:docMk/>
            <pc:sldMasterMk cId="1743269699" sldId="2147483956"/>
            <pc:sldLayoutMk cId="4150590437" sldId="2147483957"/>
          </pc:sldLayoutMkLst>
        </pc:sldLayoutChg>
        <pc:sldLayoutChg chg="setBg">
          <pc:chgData name="Aileen Bright" userId="eb8a23e4-7f91-4bb7-9dce-1339eec899dc" providerId="ADAL" clId="{D81B6409-A031-428A-A3D8-494A7659C0B0}" dt="2023-09-08T12:44:05.106" v="3913"/>
          <pc:sldLayoutMkLst>
            <pc:docMk/>
            <pc:sldMasterMk cId="1743269699" sldId="2147483956"/>
            <pc:sldLayoutMk cId="1301391452" sldId="2147483958"/>
          </pc:sldLayoutMkLst>
        </pc:sldLayoutChg>
        <pc:sldLayoutChg chg="setBg">
          <pc:chgData name="Aileen Bright" userId="eb8a23e4-7f91-4bb7-9dce-1339eec899dc" providerId="ADAL" clId="{D81B6409-A031-428A-A3D8-494A7659C0B0}" dt="2023-09-08T12:44:05.106" v="3913"/>
          <pc:sldLayoutMkLst>
            <pc:docMk/>
            <pc:sldMasterMk cId="1743269699" sldId="2147483956"/>
            <pc:sldLayoutMk cId="1386729119" sldId="2147483959"/>
          </pc:sldLayoutMkLst>
        </pc:sldLayoutChg>
        <pc:sldLayoutChg chg="setBg">
          <pc:chgData name="Aileen Bright" userId="eb8a23e4-7f91-4bb7-9dce-1339eec899dc" providerId="ADAL" clId="{D81B6409-A031-428A-A3D8-494A7659C0B0}" dt="2023-09-08T12:44:05.106" v="3913"/>
          <pc:sldLayoutMkLst>
            <pc:docMk/>
            <pc:sldMasterMk cId="1743269699" sldId="2147483956"/>
            <pc:sldLayoutMk cId="3852641296" sldId="2147483960"/>
          </pc:sldLayoutMkLst>
        </pc:sldLayoutChg>
        <pc:sldLayoutChg chg="setBg">
          <pc:chgData name="Aileen Bright" userId="eb8a23e4-7f91-4bb7-9dce-1339eec899dc" providerId="ADAL" clId="{D81B6409-A031-428A-A3D8-494A7659C0B0}" dt="2023-09-08T12:44:05.106" v="3913"/>
          <pc:sldLayoutMkLst>
            <pc:docMk/>
            <pc:sldMasterMk cId="1743269699" sldId="2147483956"/>
            <pc:sldLayoutMk cId="1567126462" sldId="2147483961"/>
          </pc:sldLayoutMkLst>
        </pc:sldLayoutChg>
        <pc:sldLayoutChg chg="setBg">
          <pc:chgData name="Aileen Bright" userId="eb8a23e4-7f91-4bb7-9dce-1339eec899dc" providerId="ADAL" clId="{D81B6409-A031-428A-A3D8-494A7659C0B0}" dt="2023-09-08T12:44:05.106" v="3913"/>
          <pc:sldLayoutMkLst>
            <pc:docMk/>
            <pc:sldMasterMk cId="1743269699" sldId="2147483956"/>
            <pc:sldLayoutMk cId="4040174054" sldId="2147483962"/>
          </pc:sldLayoutMkLst>
        </pc:sldLayoutChg>
        <pc:sldLayoutChg chg="setBg">
          <pc:chgData name="Aileen Bright" userId="eb8a23e4-7f91-4bb7-9dce-1339eec899dc" providerId="ADAL" clId="{D81B6409-A031-428A-A3D8-494A7659C0B0}" dt="2023-09-08T12:44:05.106" v="3913"/>
          <pc:sldLayoutMkLst>
            <pc:docMk/>
            <pc:sldMasterMk cId="1743269699" sldId="2147483956"/>
            <pc:sldLayoutMk cId="3221675142" sldId="2147483963"/>
          </pc:sldLayoutMkLst>
        </pc:sldLayoutChg>
        <pc:sldLayoutChg chg="setBg">
          <pc:chgData name="Aileen Bright" userId="eb8a23e4-7f91-4bb7-9dce-1339eec899dc" providerId="ADAL" clId="{D81B6409-A031-428A-A3D8-494A7659C0B0}" dt="2023-09-08T12:44:05.106" v="3913"/>
          <pc:sldLayoutMkLst>
            <pc:docMk/>
            <pc:sldMasterMk cId="1743269699" sldId="2147483956"/>
            <pc:sldLayoutMk cId="3886785389" sldId="2147483964"/>
          </pc:sldLayoutMkLst>
        </pc:sldLayoutChg>
        <pc:sldLayoutChg chg="setBg">
          <pc:chgData name="Aileen Bright" userId="eb8a23e4-7f91-4bb7-9dce-1339eec899dc" providerId="ADAL" clId="{D81B6409-A031-428A-A3D8-494A7659C0B0}" dt="2023-09-08T12:44:05.106" v="3913"/>
          <pc:sldLayoutMkLst>
            <pc:docMk/>
            <pc:sldMasterMk cId="1743269699" sldId="2147483956"/>
            <pc:sldLayoutMk cId="1867102541" sldId="2147483965"/>
          </pc:sldLayoutMkLst>
        </pc:sldLayoutChg>
        <pc:sldLayoutChg chg="setBg">
          <pc:chgData name="Aileen Bright" userId="eb8a23e4-7f91-4bb7-9dce-1339eec899dc" providerId="ADAL" clId="{D81B6409-A031-428A-A3D8-494A7659C0B0}" dt="2023-09-08T12:44:05.106" v="3913"/>
          <pc:sldLayoutMkLst>
            <pc:docMk/>
            <pc:sldMasterMk cId="1743269699" sldId="2147483956"/>
            <pc:sldLayoutMk cId="296620079" sldId="2147483966"/>
          </pc:sldLayoutMkLst>
        </pc:sldLayoutChg>
        <pc:sldLayoutChg chg="setBg">
          <pc:chgData name="Aileen Bright" userId="eb8a23e4-7f91-4bb7-9dce-1339eec899dc" providerId="ADAL" clId="{D81B6409-A031-428A-A3D8-494A7659C0B0}" dt="2023-09-08T12:44:05.106" v="3913"/>
          <pc:sldLayoutMkLst>
            <pc:docMk/>
            <pc:sldMasterMk cId="1743269699" sldId="2147483956"/>
            <pc:sldLayoutMk cId="675111749" sldId="2147483967"/>
          </pc:sldLayoutMkLst>
        </pc:sldLayoutChg>
      </pc:sldMasterChg>
      <pc:sldMasterChg chg="modSldLayout">
        <pc:chgData name="Aileen Bright" userId="eb8a23e4-7f91-4bb7-9dce-1339eec899dc" providerId="ADAL" clId="{D81B6409-A031-428A-A3D8-494A7659C0B0}" dt="2023-09-08T12:51:43.599" v="4016"/>
        <pc:sldMasterMkLst>
          <pc:docMk/>
          <pc:sldMasterMk cId="1418527823" sldId="2147483968"/>
        </pc:sldMasterMkLst>
        <pc:sldLayoutChg chg="setBg">
          <pc:chgData name="Aileen Bright" userId="eb8a23e4-7f91-4bb7-9dce-1339eec899dc" providerId="ADAL" clId="{D81B6409-A031-428A-A3D8-494A7659C0B0}" dt="2023-09-08T12:51:43.599" v="4016"/>
          <pc:sldLayoutMkLst>
            <pc:docMk/>
            <pc:sldMasterMk cId="1418527823" sldId="2147483968"/>
            <pc:sldLayoutMk cId="3121536647" sldId="2147483969"/>
          </pc:sldLayoutMkLst>
        </pc:sldLayoutChg>
        <pc:sldLayoutChg chg="setBg">
          <pc:chgData name="Aileen Bright" userId="eb8a23e4-7f91-4bb7-9dce-1339eec899dc" providerId="ADAL" clId="{D81B6409-A031-428A-A3D8-494A7659C0B0}" dt="2023-09-08T12:51:43.599" v="4016"/>
          <pc:sldLayoutMkLst>
            <pc:docMk/>
            <pc:sldMasterMk cId="1418527823" sldId="2147483968"/>
            <pc:sldLayoutMk cId="211784263" sldId="2147483977"/>
          </pc:sldLayoutMkLst>
        </pc:sldLayoutChg>
      </pc:sldMasterChg>
      <pc:sldMasterChg chg="setBg modSldLayout">
        <pc:chgData name="Aileen Bright" userId="eb8a23e4-7f91-4bb7-9dce-1339eec899dc" providerId="ADAL" clId="{D81B6409-A031-428A-A3D8-494A7659C0B0}" dt="2023-09-08T13:14:04.474" v="4319"/>
        <pc:sldMasterMkLst>
          <pc:docMk/>
          <pc:sldMasterMk cId="1885051475" sldId="2147484004"/>
        </pc:sldMasterMkLst>
        <pc:sldLayoutChg chg="setBg">
          <pc:chgData name="Aileen Bright" userId="eb8a23e4-7f91-4bb7-9dce-1339eec899dc" providerId="ADAL" clId="{D81B6409-A031-428A-A3D8-494A7659C0B0}" dt="2023-09-08T13:14:04.474" v="4319"/>
          <pc:sldLayoutMkLst>
            <pc:docMk/>
            <pc:sldMasterMk cId="1885051475" sldId="2147484004"/>
            <pc:sldLayoutMk cId="2209807428" sldId="2147484005"/>
          </pc:sldLayoutMkLst>
        </pc:sldLayoutChg>
        <pc:sldLayoutChg chg="setBg">
          <pc:chgData name="Aileen Bright" userId="eb8a23e4-7f91-4bb7-9dce-1339eec899dc" providerId="ADAL" clId="{D81B6409-A031-428A-A3D8-494A7659C0B0}" dt="2023-09-08T13:14:04.474" v="4319"/>
          <pc:sldLayoutMkLst>
            <pc:docMk/>
            <pc:sldMasterMk cId="1885051475" sldId="2147484004"/>
            <pc:sldLayoutMk cId="1393008390" sldId="2147484006"/>
          </pc:sldLayoutMkLst>
        </pc:sldLayoutChg>
        <pc:sldLayoutChg chg="setBg">
          <pc:chgData name="Aileen Bright" userId="eb8a23e4-7f91-4bb7-9dce-1339eec899dc" providerId="ADAL" clId="{D81B6409-A031-428A-A3D8-494A7659C0B0}" dt="2023-09-08T13:14:04.474" v="4319"/>
          <pc:sldLayoutMkLst>
            <pc:docMk/>
            <pc:sldMasterMk cId="1885051475" sldId="2147484004"/>
            <pc:sldLayoutMk cId="3905886663" sldId="2147484007"/>
          </pc:sldLayoutMkLst>
        </pc:sldLayoutChg>
        <pc:sldLayoutChg chg="setBg">
          <pc:chgData name="Aileen Bright" userId="eb8a23e4-7f91-4bb7-9dce-1339eec899dc" providerId="ADAL" clId="{D81B6409-A031-428A-A3D8-494A7659C0B0}" dt="2023-09-08T13:14:04.474" v="4319"/>
          <pc:sldLayoutMkLst>
            <pc:docMk/>
            <pc:sldMasterMk cId="1885051475" sldId="2147484004"/>
            <pc:sldLayoutMk cId="1138572123" sldId="2147484008"/>
          </pc:sldLayoutMkLst>
        </pc:sldLayoutChg>
        <pc:sldLayoutChg chg="setBg">
          <pc:chgData name="Aileen Bright" userId="eb8a23e4-7f91-4bb7-9dce-1339eec899dc" providerId="ADAL" clId="{D81B6409-A031-428A-A3D8-494A7659C0B0}" dt="2023-09-08T13:14:04.474" v="4319"/>
          <pc:sldLayoutMkLst>
            <pc:docMk/>
            <pc:sldMasterMk cId="1885051475" sldId="2147484004"/>
            <pc:sldLayoutMk cId="3306150422" sldId="2147484009"/>
          </pc:sldLayoutMkLst>
        </pc:sldLayoutChg>
        <pc:sldLayoutChg chg="setBg">
          <pc:chgData name="Aileen Bright" userId="eb8a23e4-7f91-4bb7-9dce-1339eec899dc" providerId="ADAL" clId="{D81B6409-A031-428A-A3D8-494A7659C0B0}" dt="2023-09-08T13:14:04.474" v="4319"/>
          <pc:sldLayoutMkLst>
            <pc:docMk/>
            <pc:sldMasterMk cId="1885051475" sldId="2147484004"/>
            <pc:sldLayoutMk cId="2045233028" sldId="2147484010"/>
          </pc:sldLayoutMkLst>
        </pc:sldLayoutChg>
        <pc:sldLayoutChg chg="setBg">
          <pc:chgData name="Aileen Bright" userId="eb8a23e4-7f91-4bb7-9dce-1339eec899dc" providerId="ADAL" clId="{D81B6409-A031-428A-A3D8-494A7659C0B0}" dt="2023-09-08T13:14:04.474" v="4319"/>
          <pc:sldLayoutMkLst>
            <pc:docMk/>
            <pc:sldMasterMk cId="1885051475" sldId="2147484004"/>
            <pc:sldLayoutMk cId="1820068740" sldId="2147484011"/>
          </pc:sldLayoutMkLst>
        </pc:sldLayoutChg>
        <pc:sldLayoutChg chg="setBg">
          <pc:chgData name="Aileen Bright" userId="eb8a23e4-7f91-4bb7-9dce-1339eec899dc" providerId="ADAL" clId="{D81B6409-A031-428A-A3D8-494A7659C0B0}" dt="2023-09-08T13:14:04.474" v="4319"/>
          <pc:sldLayoutMkLst>
            <pc:docMk/>
            <pc:sldMasterMk cId="1885051475" sldId="2147484004"/>
            <pc:sldLayoutMk cId="90980220" sldId="2147484012"/>
          </pc:sldLayoutMkLst>
        </pc:sldLayoutChg>
        <pc:sldLayoutChg chg="setBg">
          <pc:chgData name="Aileen Bright" userId="eb8a23e4-7f91-4bb7-9dce-1339eec899dc" providerId="ADAL" clId="{D81B6409-A031-428A-A3D8-494A7659C0B0}" dt="2023-09-08T13:14:04.474" v="4319"/>
          <pc:sldLayoutMkLst>
            <pc:docMk/>
            <pc:sldMasterMk cId="1885051475" sldId="2147484004"/>
            <pc:sldLayoutMk cId="973317723" sldId="2147484013"/>
          </pc:sldLayoutMkLst>
        </pc:sldLayoutChg>
        <pc:sldLayoutChg chg="setBg">
          <pc:chgData name="Aileen Bright" userId="eb8a23e4-7f91-4bb7-9dce-1339eec899dc" providerId="ADAL" clId="{D81B6409-A031-428A-A3D8-494A7659C0B0}" dt="2023-09-08T13:14:04.474" v="4319"/>
          <pc:sldLayoutMkLst>
            <pc:docMk/>
            <pc:sldMasterMk cId="1885051475" sldId="2147484004"/>
            <pc:sldLayoutMk cId="1700325327" sldId="2147484014"/>
          </pc:sldLayoutMkLst>
        </pc:sldLayoutChg>
        <pc:sldLayoutChg chg="setBg">
          <pc:chgData name="Aileen Bright" userId="eb8a23e4-7f91-4bb7-9dce-1339eec899dc" providerId="ADAL" clId="{D81B6409-A031-428A-A3D8-494A7659C0B0}" dt="2023-09-08T13:14:04.474" v="4319"/>
          <pc:sldLayoutMkLst>
            <pc:docMk/>
            <pc:sldMasterMk cId="1885051475" sldId="2147484004"/>
            <pc:sldLayoutMk cId="3781374262" sldId="2147484015"/>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image" Target="../media/image5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image" Target="../media/image51.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251B81-D0BB-45C1-85E2-3EA09BB46D01}" type="doc">
      <dgm:prSet loTypeId="urn:microsoft.com/office/officeart/2005/8/layout/vList4" loCatId="list" qsTypeId="urn:microsoft.com/office/officeart/2005/8/quickstyle/simple4" qsCatId="simple" csTypeId="urn:microsoft.com/office/officeart/2005/8/colors/accent0_1" csCatId="mainScheme" phldr="1"/>
      <dgm:spPr/>
      <dgm:t>
        <a:bodyPr/>
        <a:lstStyle/>
        <a:p>
          <a:endParaRPr lang="en-IE"/>
        </a:p>
      </dgm:t>
    </dgm:pt>
    <dgm:pt modelId="{22127BD6-F747-486B-936A-0E0A2744F1C1}">
      <dgm:prSet phldrT="[Text]"/>
      <dgm:spPr/>
      <dgm:t>
        <a:bodyPr/>
        <a:lstStyle/>
        <a:p>
          <a:r>
            <a:rPr lang="en-US"/>
            <a:t>1) You will </a:t>
          </a:r>
          <a:r>
            <a:rPr lang="en-US" b="1" u="sng"/>
            <a:t>Create a School Clean Air Map</a:t>
          </a:r>
          <a:endParaRPr lang="en-IE" u="sng" dirty="0"/>
        </a:p>
      </dgm:t>
    </dgm:pt>
    <dgm:pt modelId="{F4C5DA62-ED19-428E-84AD-B9469356C319}" type="parTrans" cxnId="{2B85DD9F-94C0-4519-9F39-B76407A63090}">
      <dgm:prSet/>
      <dgm:spPr/>
      <dgm:t>
        <a:bodyPr/>
        <a:lstStyle/>
        <a:p>
          <a:endParaRPr lang="en-IE"/>
        </a:p>
      </dgm:t>
    </dgm:pt>
    <dgm:pt modelId="{DF558C67-EED4-4736-B8A2-A1F063AABFE1}" type="sibTrans" cxnId="{2B85DD9F-94C0-4519-9F39-B76407A63090}">
      <dgm:prSet/>
      <dgm:spPr/>
      <dgm:t>
        <a:bodyPr/>
        <a:lstStyle/>
        <a:p>
          <a:endParaRPr lang="en-IE"/>
        </a:p>
      </dgm:t>
    </dgm:pt>
    <dgm:pt modelId="{0DB7CB7B-AD9E-49D5-8C00-000FB7C87803}">
      <dgm:prSet phldrT="[Text]"/>
      <dgm:spPr/>
      <dgm:t>
        <a:bodyPr/>
        <a:lstStyle/>
        <a:p>
          <a:r>
            <a:rPr lang="en-US" b="1"/>
            <a:t>2a)</a:t>
          </a:r>
          <a:r>
            <a:rPr lang="en-US"/>
            <a:t> You will </a:t>
          </a:r>
          <a:r>
            <a:rPr lang="en-US" b="1" u="sng"/>
            <a:t>receive and place 2 tubes </a:t>
          </a:r>
          <a:r>
            <a:rPr lang="en-US"/>
            <a:t>that measure NO</a:t>
          </a:r>
          <a:r>
            <a:rPr lang="en-DK" b="1" baseline="-25000"/>
            <a:t>2</a:t>
          </a:r>
          <a:r>
            <a:rPr lang="en-US"/>
            <a:t> pollution and </a:t>
          </a:r>
          <a:r>
            <a:rPr lang="en-US" b="1"/>
            <a:t>2b</a:t>
          </a:r>
          <a:r>
            <a:rPr lang="en-US"/>
            <a:t>) You will monitor local traffic and weather.</a:t>
          </a:r>
          <a:endParaRPr lang="en-IE" dirty="0"/>
        </a:p>
      </dgm:t>
    </dgm:pt>
    <dgm:pt modelId="{2CC30968-3A8F-453D-B959-72D230C0B180}" type="parTrans" cxnId="{4C2EA8EF-5BAC-41D5-BCB7-533573256C04}">
      <dgm:prSet/>
      <dgm:spPr/>
      <dgm:t>
        <a:bodyPr/>
        <a:lstStyle/>
        <a:p>
          <a:endParaRPr lang="en-IE"/>
        </a:p>
      </dgm:t>
    </dgm:pt>
    <dgm:pt modelId="{BD41A9C6-D55E-4B38-877C-7B47942BD53D}" type="sibTrans" cxnId="{4C2EA8EF-5BAC-41D5-BCB7-533573256C04}">
      <dgm:prSet/>
      <dgm:spPr/>
      <dgm:t>
        <a:bodyPr/>
        <a:lstStyle/>
        <a:p>
          <a:endParaRPr lang="en-IE"/>
        </a:p>
      </dgm:t>
    </dgm:pt>
    <dgm:pt modelId="{2955BB5B-EFBF-4AAA-8035-1AB69D477764}">
      <dgm:prSet phldrT="[Text]"/>
      <dgm:spPr/>
      <dgm:t>
        <a:bodyPr/>
        <a:lstStyle/>
        <a:p>
          <a:r>
            <a:rPr lang="en-US" dirty="0"/>
            <a:t>3) You will </a:t>
          </a:r>
          <a:r>
            <a:rPr lang="en-US" b="1" u="sng" dirty="0"/>
            <a:t>receive your NO</a:t>
          </a:r>
          <a:r>
            <a:rPr lang="en-DK" b="1" baseline="-25000" dirty="0"/>
            <a:t>2</a:t>
          </a:r>
          <a:r>
            <a:rPr lang="en-US" b="1" u="sng" dirty="0"/>
            <a:t> results, </a:t>
          </a:r>
          <a:r>
            <a:rPr lang="en-US" dirty="0"/>
            <a:t>and </a:t>
          </a:r>
          <a:r>
            <a:rPr lang="en-US" b="1" u="sng" dirty="0"/>
            <a:t>Create your School Clean Air Action Plan and Create a GLOBE Project</a:t>
          </a:r>
          <a:endParaRPr lang="en-IE" dirty="0"/>
        </a:p>
      </dgm:t>
    </dgm:pt>
    <dgm:pt modelId="{E298ADCF-BB1B-4493-9082-231854EDDBA3}" type="parTrans" cxnId="{D700D2F8-588F-46A9-81BB-AE4F27EB0AC1}">
      <dgm:prSet/>
      <dgm:spPr/>
      <dgm:t>
        <a:bodyPr/>
        <a:lstStyle/>
        <a:p>
          <a:endParaRPr lang="en-IE"/>
        </a:p>
      </dgm:t>
    </dgm:pt>
    <dgm:pt modelId="{2DBBA4EB-6069-4175-A576-55B67B7B8A6D}" type="sibTrans" cxnId="{D700D2F8-588F-46A9-81BB-AE4F27EB0AC1}">
      <dgm:prSet/>
      <dgm:spPr/>
      <dgm:t>
        <a:bodyPr/>
        <a:lstStyle/>
        <a:p>
          <a:endParaRPr lang="en-IE"/>
        </a:p>
      </dgm:t>
    </dgm:pt>
    <dgm:pt modelId="{F8BB91F5-2B2A-460C-A207-26DE805F92EE}" type="pres">
      <dgm:prSet presAssocID="{19251B81-D0BB-45C1-85E2-3EA09BB46D01}" presName="linear" presStyleCnt="0">
        <dgm:presLayoutVars>
          <dgm:dir/>
          <dgm:resizeHandles val="exact"/>
        </dgm:presLayoutVars>
      </dgm:prSet>
      <dgm:spPr/>
    </dgm:pt>
    <dgm:pt modelId="{24ADF46D-5773-459B-9805-518EF675FC2E}" type="pres">
      <dgm:prSet presAssocID="{22127BD6-F747-486B-936A-0E0A2744F1C1}" presName="comp" presStyleCnt="0"/>
      <dgm:spPr/>
    </dgm:pt>
    <dgm:pt modelId="{06DF3EF7-4DD5-473D-9DF8-5C1C680B1328}" type="pres">
      <dgm:prSet presAssocID="{22127BD6-F747-486B-936A-0E0A2744F1C1}" presName="box" presStyleLbl="node1" presStyleIdx="0" presStyleCnt="3" custLinFactNeighborX="-2256" custLinFactNeighborY="-22753"/>
      <dgm:spPr/>
    </dgm:pt>
    <dgm:pt modelId="{2A1E6E96-E737-4514-AD7E-440F50544D63}" type="pres">
      <dgm:prSet presAssocID="{22127BD6-F747-486B-936A-0E0A2744F1C1}" presName="img" presStyleLbl="fgImgPlace1" presStyleIdx="0" presStyleCnt="3" custScaleX="97946" custScaleY="105049"/>
      <dgm:spPr>
        <a:blipFill>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extLst>
              <a:ext uri="{28A0092B-C50C-407E-A947-70E740481C1C}">
                <a14:useLocalDpi xmlns:a14="http://schemas.microsoft.com/office/drawing/2010/main" val="0"/>
              </a:ext>
            </a:extLst>
          </a:blip>
          <a:srcRect/>
          <a:stretch>
            <a:fillRect t="-15000" b="-15000"/>
          </a:stretch>
        </a:blipFill>
      </dgm:spPr>
      <dgm:extLst>
        <a:ext uri="{E40237B7-FDA0-4F09-8148-C483321AD2D9}">
          <dgm14:cNvPr xmlns:dgm14="http://schemas.microsoft.com/office/drawing/2010/diagram" id="0" name="" descr="Locator flag on a city map"/>
        </a:ext>
      </dgm:extLst>
    </dgm:pt>
    <dgm:pt modelId="{04534175-0EAB-4EC5-A4A9-666587C8A352}" type="pres">
      <dgm:prSet presAssocID="{22127BD6-F747-486B-936A-0E0A2744F1C1}" presName="text" presStyleLbl="node1" presStyleIdx="0" presStyleCnt="3">
        <dgm:presLayoutVars>
          <dgm:bulletEnabled val="1"/>
        </dgm:presLayoutVars>
      </dgm:prSet>
      <dgm:spPr/>
    </dgm:pt>
    <dgm:pt modelId="{9624EE75-53E1-449F-A535-20F5D885C90D}" type="pres">
      <dgm:prSet presAssocID="{DF558C67-EED4-4736-B8A2-A1F063AABFE1}" presName="spacer" presStyleCnt="0"/>
      <dgm:spPr/>
    </dgm:pt>
    <dgm:pt modelId="{29B7323D-B3A1-466D-8F36-1D8CB0B10D50}" type="pres">
      <dgm:prSet presAssocID="{0DB7CB7B-AD9E-49D5-8C00-000FB7C87803}" presName="comp" presStyleCnt="0"/>
      <dgm:spPr/>
    </dgm:pt>
    <dgm:pt modelId="{864DAA6F-B6DB-4A91-8437-F2105C714E6D}" type="pres">
      <dgm:prSet presAssocID="{0DB7CB7B-AD9E-49D5-8C00-000FB7C87803}" presName="box" presStyleLbl="node1" presStyleIdx="1" presStyleCnt="3"/>
      <dgm:spPr/>
    </dgm:pt>
    <dgm:pt modelId="{13A6C47A-1AC6-4F60-9468-0D78F0DA5225}" type="pres">
      <dgm:prSet presAssocID="{0DB7CB7B-AD9E-49D5-8C00-000FB7C87803}" presName="img" presStyleLbl="fgImgPlace1" presStyleIdx="1" presStyleCnt="3"/>
      <dgm:spPr>
        <a:blipFill>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extLst>
              <a:ext uri="{28A0092B-C50C-407E-A947-70E740481C1C}">
                <a14:useLocalDpi xmlns:a14="http://schemas.microsoft.com/office/drawing/2010/main" val="0"/>
              </a:ext>
            </a:extLst>
          </a:blip>
          <a:srcRect/>
          <a:stretch>
            <a:fillRect t="-29000" b="-29000"/>
          </a:stretch>
        </a:blipFill>
      </dgm:spPr>
      <dgm:extLst>
        <a:ext uri="{E40237B7-FDA0-4F09-8148-C483321AD2D9}">
          <dgm14:cNvPr xmlns:dgm14="http://schemas.microsoft.com/office/drawing/2010/diagram" id="0" name="" descr="Laboratory glassware containing solution"/>
        </a:ext>
      </dgm:extLst>
    </dgm:pt>
    <dgm:pt modelId="{45C93120-6692-4409-9565-A9EDA57B36B9}" type="pres">
      <dgm:prSet presAssocID="{0DB7CB7B-AD9E-49D5-8C00-000FB7C87803}" presName="text" presStyleLbl="node1" presStyleIdx="1" presStyleCnt="3">
        <dgm:presLayoutVars>
          <dgm:bulletEnabled val="1"/>
        </dgm:presLayoutVars>
      </dgm:prSet>
      <dgm:spPr/>
    </dgm:pt>
    <dgm:pt modelId="{84D9002F-D8F0-476F-88AD-90DA6B6483BB}" type="pres">
      <dgm:prSet presAssocID="{BD41A9C6-D55E-4B38-877C-7B47942BD53D}" presName="spacer" presStyleCnt="0"/>
      <dgm:spPr/>
    </dgm:pt>
    <dgm:pt modelId="{48FF87B5-62F7-4ECC-A2A3-8FEB96EEF761}" type="pres">
      <dgm:prSet presAssocID="{2955BB5B-EFBF-4AAA-8035-1AB69D477764}" presName="comp" presStyleCnt="0"/>
      <dgm:spPr/>
    </dgm:pt>
    <dgm:pt modelId="{C4F67EE8-F28A-429B-8842-140DE3B45097}" type="pres">
      <dgm:prSet presAssocID="{2955BB5B-EFBF-4AAA-8035-1AB69D477764}" presName="box" presStyleLbl="node1" presStyleIdx="2" presStyleCnt="3"/>
      <dgm:spPr/>
    </dgm:pt>
    <dgm:pt modelId="{0482D058-13AC-4630-AE0B-2F9C1D836EC2}" type="pres">
      <dgm:prSet presAssocID="{2955BB5B-EFBF-4AAA-8035-1AB69D477764}" presName="img" presStyleLbl="fgImgPlace1" presStyleIdx="2" presStyleCnt="3"/>
      <dgm:spPr>
        <a:blipFill>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extLst>
              <a:ext uri="{28A0092B-C50C-407E-A947-70E740481C1C}">
                <a14:useLocalDpi xmlns:a14="http://schemas.microsoft.com/office/drawing/2010/main" val="0"/>
              </a:ext>
            </a:extLst>
          </a:blip>
          <a:srcRect/>
          <a:stretch>
            <a:fillRect t="-20000" b="-20000"/>
          </a:stretch>
        </a:blipFill>
      </dgm:spPr>
      <dgm:extLst>
        <a:ext uri="{E40237B7-FDA0-4F09-8148-C483321AD2D9}">
          <dgm14:cNvPr xmlns:dgm14="http://schemas.microsoft.com/office/drawing/2010/diagram" id="0" name="" descr="Seated people in rows indoors, with one arm raised, facing standing presenter in formal dress shirt and tie"/>
        </a:ext>
      </dgm:extLst>
    </dgm:pt>
    <dgm:pt modelId="{A133926B-490B-4ACD-9C83-470191F3A0F8}" type="pres">
      <dgm:prSet presAssocID="{2955BB5B-EFBF-4AAA-8035-1AB69D477764}" presName="text" presStyleLbl="node1" presStyleIdx="2" presStyleCnt="3">
        <dgm:presLayoutVars>
          <dgm:bulletEnabled val="1"/>
        </dgm:presLayoutVars>
      </dgm:prSet>
      <dgm:spPr/>
    </dgm:pt>
  </dgm:ptLst>
  <dgm:cxnLst>
    <dgm:cxn modelId="{4ACF0705-61F9-4A66-B9F7-20863EA98C1B}" type="presOf" srcId="{2955BB5B-EFBF-4AAA-8035-1AB69D477764}" destId="{C4F67EE8-F28A-429B-8842-140DE3B45097}" srcOrd="0" destOrd="0" presId="urn:microsoft.com/office/officeart/2005/8/layout/vList4"/>
    <dgm:cxn modelId="{DFA9DD15-6BC6-49BF-AFF1-EAA2CD508B53}" type="presOf" srcId="{19251B81-D0BB-45C1-85E2-3EA09BB46D01}" destId="{F8BB91F5-2B2A-460C-A207-26DE805F92EE}" srcOrd="0" destOrd="0" presId="urn:microsoft.com/office/officeart/2005/8/layout/vList4"/>
    <dgm:cxn modelId="{5049CE22-D270-47BE-BE3B-15B9B7E30DF3}" type="presOf" srcId="{0DB7CB7B-AD9E-49D5-8C00-000FB7C87803}" destId="{45C93120-6692-4409-9565-A9EDA57B36B9}" srcOrd="1" destOrd="0" presId="urn:microsoft.com/office/officeart/2005/8/layout/vList4"/>
    <dgm:cxn modelId="{1D16A668-68EB-4071-8D80-EEB47A2EB87C}" type="presOf" srcId="{2955BB5B-EFBF-4AAA-8035-1AB69D477764}" destId="{A133926B-490B-4ACD-9C83-470191F3A0F8}" srcOrd="1" destOrd="0" presId="urn:microsoft.com/office/officeart/2005/8/layout/vList4"/>
    <dgm:cxn modelId="{046D5478-63E8-4972-8861-9165F9E0D978}" type="presOf" srcId="{22127BD6-F747-486B-936A-0E0A2744F1C1}" destId="{04534175-0EAB-4EC5-A4A9-666587C8A352}" srcOrd="1" destOrd="0" presId="urn:microsoft.com/office/officeart/2005/8/layout/vList4"/>
    <dgm:cxn modelId="{2B85DD9F-94C0-4519-9F39-B76407A63090}" srcId="{19251B81-D0BB-45C1-85E2-3EA09BB46D01}" destId="{22127BD6-F747-486B-936A-0E0A2744F1C1}" srcOrd="0" destOrd="0" parTransId="{F4C5DA62-ED19-428E-84AD-B9469356C319}" sibTransId="{DF558C67-EED4-4736-B8A2-A1F063AABFE1}"/>
    <dgm:cxn modelId="{DDBFCDCF-162B-4C0C-8AEB-77D48BA84AB4}" type="presOf" srcId="{0DB7CB7B-AD9E-49D5-8C00-000FB7C87803}" destId="{864DAA6F-B6DB-4A91-8437-F2105C714E6D}" srcOrd="0" destOrd="0" presId="urn:microsoft.com/office/officeart/2005/8/layout/vList4"/>
    <dgm:cxn modelId="{115DCEDD-DF9A-4B31-94FC-83522215A37E}" type="presOf" srcId="{22127BD6-F747-486B-936A-0E0A2744F1C1}" destId="{06DF3EF7-4DD5-473D-9DF8-5C1C680B1328}" srcOrd="0" destOrd="0" presId="urn:microsoft.com/office/officeart/2005/8/layout/vList4"/>
    <dgm:cxn modelId="{4C2EA8EF-5BAC-41D5-BCB7-533573256C04}" srcId="{19251B81-D0BB-45C1-85E2-3EA09BB46D01}" destId="{0DB7CB7B-AD9E-49D5-8C00-000FB7C87803}" srcOrd="1" destOrd="0" parTransId="{2CC30968-3A8F-453D-B959-72D230C0B180}" sibTransId="{BD41A9C6-D55E-4B38-877C-7B47942BD53D}"/>
    <dgm:cxn modelId="{D700D2F8-588F-46A9-81BB-AE4F27EB0AC1}" srcId="{19251B81-D0BB-45C1-85E2-3EA09BB46D01}" destId="{2955BB5B-EFBF-4AAA-8035-1AB69D477764}" srcOrd="2" destOrd="0" parTransId="{E298ADCF-BB1B-4493-9082-231854EDDBA3}" sibTransId="{2DBBA4EB-6069-4175-A576-55B67B7B8A6D}"/>
    <dgm:cxn modelId="{19662F89-6297-4FC6-B2F2-3C64FEAF416D}" type="presParOf" srcId="{F8BB91F5-2B2A-460C-A207-26DE805F92EE}" destId="{24ADF46D-5773-459B-9805-518EF675FC2E}" srcOrd="0" destOrd="0" presId="urn:microsoft.com/office/officeart/2005/8/layout/vList4"/>
    <dgm:cxn modelId="{98E3F76A-5382-457E-A260-3742BD7F07F2}" type="presParOf" srcId="{24ADF46D-5773-459B-9805-518EF675FC2E}" destId="{06DF3EF7-4DD5-473D-9DF8-5C1C680B1328}" srcOrd="0" destOrd="0" presId="urn:microsoft.com/office/officeart/2005/8/layout/vList4"/>
    <dgm:cxn modelId="{0C88C948-C448-4A08-B049-4AD6BC159F77}" type="presParOf" srcId="{24ADF46D-5773-459B-9805-518EF675FC2E}" destId="{2A1E6E96-E737-4514-AD7E-440F50544D63}" srcOrd="1" destOrd="0" presId="urn:microsoft.com/office/officeart/2005/8/layout/vList4"/>
    <dgm:cxn modelId="{2D8CAD21-7044-4452-BAE1-DB9474151CD7}" type="presParOf" srcId="{24ADF46D-5773-459B-9805-518EF675FC2E}" destId="{04534175-0EAB-4EC5-A4A9-666587C8A352}" srcOrd="2" destOrd="0" presId="urn:microsoft.com/office/officeart/2005/8/layout/vList4"/>
    <dgm:cxn modelId="{21DE9DFD-B5F9-4A83-A057-311668045427}" type="presParOf" srcId="{F8BB91F5-2B2A-460C-A207-26DE805F92EE}" destId="{9624EE75-53E1-449F-A535-20F5D885C90D}" srcOrd="1" destOrd="0" presId="urn:microsoft.com/office/officeart/2005/8/layout/vList4"/>
    <dgm:cxn modelId="{76493B5E-9F8F-4A52-BCED-9E3E005014F2}" type="presParOf" srcId="{F8BB91F5-2B2A-460C-A207-26DE805F92EE}" destId="{29B7323D-B3A1-466D-8F36-1D8CB0B10D50}" srcOrd="2" destOrd="0" presId="urn:microsoft.com/office/officeart/2005/8/layout/vList4"/>
    <dgm:cxn modelId="{91559C67-E2E8-43AA-80C7-1AC845BF522D}" type="presParOf" srcId="{29B7323D-B3A1-466D-8F36-1D8CB0B10D50}" destId="{864DAA6F-B6DB-4A91-8437-F2105C714E6D}" srcOrd="0" destOrd="0" presId="urn:microsoft.com/office/officeart/2005/8/layout/vList4"/>
    <dgm:cxn modelId="{C5B36B8C-53B1-4E5C-892C-D7881C4F964A}" type="presParOf" srcId="{29B7323D-B3A1-466D-8F36-1D8CB0B10D50}" destId="{13A6C47A-1AC6-4F60-9468-0D78F0DA5225}" srcOrd="1" destOrd="0" presId="urn:microsoft.com/office/officeart/2005/8/layout/vList4"/>
    <dgm:cxn modelId="{1EF8A1E2-4FA6-4D93-BDED-E2C9CF42BFB2}" type="presParOf" srcId="{29B7323D-B3A1-466D-8F36-1D8CB0B10D50}" destId="{45C93120-6692-4409-9565-A9EDA57B36B9}" srcOrd="2" destOrd="0" presId="urn:microsoft.com/office/officeart/2005/8/layout/vList4"/>
    <dgm:cxn modelId="{14B63577-8D5D-4174-B2F6-4C30A93A82B0}" type="presParOf" srcId="{F8BB91F5-2B2A-460C-A207-26DE805F92EE}" destId="{84D9002F-D8F0-476F-88AD-90DA6B6483BB}" srcOrd="3" destOrd="0" presId="urn:microsoft.com/office/officeart/2005/8/layout/vList4"/>
    <dgm:cxn modelId="{F8289DA0-A72A-419F-BAF5-2FC0AF0C12B9}" type="presParOf" srcId="{F8BB91F5-2B2A-460C-A207-26DE805F92EE}" destId="{48FF87B5-62F7-4ECC-A2A3-8FEB96EEF761}" srcOrd="4" destOrd="0" presId="urn:microsoft.com/office/officeart/2005/8/layout/vList4"/>
    <dgm:cxn modelId="{8ABDD167-ED56-4D65-A9FD-F826F9282F0B}" type="presParOf" srcId="{48FF87B5-62F7-4ECC-A2A3-8FEB96EEF761}" destId="{C4F67EE8-F28A-429B-8842-140DE3B45097}" srcOrd="0" destOrd="0" presId="urn:microsoft.com/office/officeart/2005/8/layout/vList4"/>
    <dgm:cxn modelId="{82A017E1-8963-4091-A4D6-97FD8E4C6584}" type="presParOf" srcId="{48FF87B5-62F7-4ECC-A2A3-8FEB96EEF761}" destId="{0482D058-13AC-4630-AE0B-2F9C1D836EC2}" srcOrd="1" destOrd="0" presId="urn:microsoft.com/office/officeart/2005/8/layout/vList4"/>
    <dgm:cxn modelId="{71298DD9-8341-4527-91E2-A87CEED698CA}" type="presParOf" srcId="{48FF87B5-62F7-4ECC-A2A3-8FEB96EEF761}" destId="{A133926B-490B-4ACD-9C83-470191F3A0F8}" srcOrd="2" destOrd="0" presId="urn:microsoft.com/office/officeart/2005/8/layout/vList4"/>
  </dgm:cxnLst>
  <dgm:bg>
    <a:noFill/>
    <a:effectLst>
      <a:outerShdw blurRad="50800" dist="50800" dir="5400000" algn="ctr" rotWithShape="0">
        <a:srgbClr val="000000">
          <a:alpha val="75000"/>
        </a:srgbClr>
      </a:outerShdw>
    </a:effectLst>
  </dgm:bg>
  <dgm:whole>
    <a:effectLst/>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6AD3203-9A0D-404A-B0B0-49B5A80F3044}" type="doc">
      <dgm:prSet loTypeId="urn:microsoft.com/office/officeart/2016/7/layout/VerticalDownArrowProcess" loCatId="process" qsTypeId="urn:microsoft.com/office/officeart/2005/8/quickstyle/simple1" qsCatId="simple" csTypeId="urn:microsoft.com/office/officeart/2005/8/colors/colorful5" csCatId="colorful" phldr="1"/>
      <dgm:spPr/>
      <dgm:t>
        <a:bodyPr/>
        <a:lstStyle/>
        <a:p>
          <a:endParaRPr lang="en-US"/>
        </a:p>
      </dgm:t>
    </dgm:pt>
    <dgm:pt modelId="{C998AFBF-F166-4FAF-B6C9-D4DE84D189A2}">
      <dgm:prSet/>
      <dgm:spPr/>
      <dgm:t>
        <a:bodyPr/>
        <a:lstStyle/>
        <a:p>
          <a:r>
            <a:rPr lang="en-US" dirty="0">
              <a:latin typeface="Calibri"/>
              <a:ea typeface="Calibri" panose="020F0502020204030204" pitchFamily="34" charset="0"/>
              <a:cs typeface="Calibri"/>
            </a:rPr>
            <a:t>Campaign</a:t>
          </a:r>
        </a:p>
      </dgm:t>
    </dgm:pt>
    <dgm:pt modelId="{95D90023-C0DF-4B42-8FA8-9062FA2810FA}" type="parTrans" cxnId="{7035B460-8AF9-4E6D-892A-9BE45CD0659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188F012-5F4B-4FF7-A0C8-5A02DB138D71}" type="sibTrans" cxnId="{7035B460-8AF9-4E6D-892A-9BE45CD0659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0823DA3-2563-42DE-A0A5-05A77C846801}">
      <dgm:prSet custT="1"/>
      <dgm:spPr/>
      <dgm:t>
        <a:bodyPr/>
        <a:lstStyle/>
        <a:p>
          <a:r>
            <a:rPr lang="en-US" sz="1500" dirty="0">
              <a:latin typeface="Calibri" panose="020F0502020204030204" pitchFamily="34" charset="0"/>
              <a:ea typeface="Calibri" panose="020F0502020204030204" pitchFamily="34" charset="0"/>
              <a:cs typeface="Calibri" panose="020F0502020204030204" pitchFamily="34" charset="0"/>
            </a:rPr>
            <a:t>Run an anti-idling campaign to prevent parents from sitting in running cars during drop-off and pick-up. </a:t>
          </a:r>
        </a:p>
      </dgm:t>
    </dgm:pt>
    <dgm:pt modelId="{A28ABEB3-188D-4813-963D-AA1C5DA70F83}" type="parTrans" cxnId="{60B7DCE8-5A41-44EB-B73F-ECC44B489F4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4570F5D-09A1-44FF-9557-891BD60C12F7}" type="sibTrans" cxnId="{60B7DCE8-5A41-44EB-B73F-ECC44B489F4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63F4D71-2466-43A6-BCCE-674A2231EB6F}">
      <dgm:prSet/>
      <dgm:spPr/>
      <dgm:t>
        <a:bodyPr/>
        <a:lstStyle/>
        <a:p>
          <a:r>
            <a:rPr lang="en-US" dirty="0">
              <a:latin typeface="Calibri"/>
              <a:ea typeface="Calibri" panose="020F0502020204030204" pitchFamily="34" charset="0"/>
              <a:cs typeface="Calibri"/>
            </a:rPr>
            <a:t>Survey</a:t>
          </a:r>
        </a:p>
      </dgm:t>
    </dgm:pt>
    <dgm:pt modelId="{8B6FA6E8-8B1D-4098-BC92-ED2143BA310D}" type="parTrans" cxnId="{35B48CEC-6274-4550-AA51-FF3B5660CF9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2184DAF-979F-4DCA-BE7F-6187BCF39800}" type="sibTrans" cxnId="{35B48CEC-6274-4550-AA51-FF3B5660CF9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0B73134-5C9A-4232-BC45-C28AD6F7F122}">
      <dgm:prSet custT="1"/>
      <dgm:spPr/>
      <dgm:t>
        <a:bodyPr/>
        <a:lstStyle/>
        <a:p>
          <a:r>
            <a:rPr lang="en-US" sz="1500" dirty="0">
              <a:latin typeface="Calibri"/>
              <a:ea typeface="Calibri" panose="020F0502020204030204" pitchFamily="34" charset="0"/>
              <a:cs typeface="Calibri"/>
            </a:rPr>
            <a:t>Complete a mobility survey</a:t>
          </a:r>
        </a:p>
      </dgm:t>
    </dgm:pt>
    <dgm:pt modelId="{5DBE3809-0FAF-4167-820B-7A5B9FF33AF6}" type="parTrans" cxnId="{8E8B3EF3-3977-4617-AB6A-B3B7FA1D45E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B445C3E-8613-40B3-B93B-6FF22F97DADB}" type="sibTrans" cxnId="{8E8B3EF3-3977-4617-AB6A-B3B7FA1D45E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F97C936-8992-4E60-A016-4545C26A4C99}">
      <dgm:prSet/>
      <dgm:spPr/>
      <dgm:t>
        <a:bodyPr/>
        <a:lstStyle/>
        <a:p>
          <a:r>
            <a:rPr lang="en-US" dirty="0">
              <a:latin typeface="Calibri"/>
              <a:ea typeface="Calibri" panose="020F0502020204030204" pitchFamily="34" charset="0"/>
              <a:cs typeface="Calibri"/>
            </a:rPr>
            <a:t>Cycle</a:t>
          </a:r>
        </a:p>
      </dgm:t>
    </dgm:pt>
    <dgm:pt modelId="{4BC12E62-8027-48DE-AEF3-9EE21CE1425D}" type="parTrans" cxnId="{68813F1B-40DE-40EF-A985-DB153F19719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BFA1383-97C9-448F-BC82-F2E57E8F93E7}" type="sibTrans" cxnId="{68813F1B-40DE-40EF-A985-DB153F19719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1EAF0A5-69A4-4CBE-9119-495839BC1F7F}">
      <dgm:prSet custT="1"/>
      <dgm:spPr/>
      <dgm:t>
        <a:bodyPr/>
        <a:lstStyle/>
        <a:p>
          <a:r>
            <a:rPr lang="en-US" sz="1500" dirty="0">
              <a:latin typeface="Calibri" panose="020F0502020204030204" pitchFamily="34" charset="0"/>
              <a:ea typeface="Calibri" panose="020F0502020204030204" pitchFamily="34" charset="0"/>
              <a:cs typeface="Calibri" panose="020F0502020204030204" pitchFamily="34" charset="0"/>
            </a:rPr>
            <a:t>Cycle, walk or take public transport to school if it’s an option for you, promote behavior change</a:t>
          </a:r>
        </a:p>
      </dgm:t>
    </dgm:pt>
    <dgm:pt modelId="{A008166E-C3F9-4AA4-969B-1CF19A9E65ED}" type="parTrans" cxnId="{10A7C470-E445-4EC4-9810-AD100EFF5AC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E7E3460-F544-41B4-83F0-F2C6233DCEFD}" type="sibTrans" cxnId="{10A7C470-E445-4EC4-9810-AD100EFF5AC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3871741-C7DF-40A8-B7F2-E03F0B91C63C}">
      <dgm:prSet/>
      <dgm:spPr/>
      <dgm:t>
        <a:bodyPr/>
        <a:lstStyle/>
        <a:p>
          <a:r>
            <a:rPr lang="en-US" dirty="0">
              <a:latin typeface="Calibri"/>
              <a:ea typeface="Calibri" panose="020F0502020204030204" pitchFamily="34" charset="0"/>
              <a:cs typeface="Calibri"/>
            </a:rPr>
            <a:t>Consider</a:t>
          </a:r>
        </a:p>
      </dgm:t>
    </dgm:pt>
    <dgm:pt modelId="{09F89A97-8E0A-4288-9821-68901C0DF5CE}" type="parTrans" cxnId="{41136474-114E-40A9-9A7C-1FFECF3D9B0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B2B3639-A7D9-4BF0-AD3A-6D3452492D9F}" type="sibTrans" cxnId="{41136474-114E-40A9-9A7C-1FFECF3D9B0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A95D1BB-56A6-4C76-98A4-172B66ACF086}">
      <dgm:prSet custT="1"/>
      <dgm:spPr/>
      <dgm:t>
        <a:bodyPr/>
        <a:lstStyle/>
        <a:p>
          <a:pPr rtl="0"/>
          <a:r>
            <a:rPr lang="en-US" sz="1500" dirty="0">
              <a:latin typeface="Calibri"/>
              <a:ea typeface="Calibri" panose="020F0502020204030204" pitchFamily="34" charset="0"/>
              <a:cs typeface="Calibri"/>
            </a:rPr>
            <a:t>Consider how far your purchases have travelled. If you can, buy locally produced goods. Try bringing some regular foods items to school and map out how far they travelled. </a:t>
          </a:r>
        </a:p>
      </dgm:t>
    </dgm:pt>
    <dgm:pt modelId="{DD13A255-E744-4A71-8BD1-11596829018A}" type="parTrans" cxnId="{F3914772-F540-49F6-97BF-B1CE126C616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2BCEF5C-0140-4EE7-AFA1-22E74098966C}" type="sibTrans" cxnId="{F3914772-F540-49F6-97BF-B1CE126C616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8BEA6B6-B56C-4F29-A6EE-4CA40F301D6B}">
      <dgm:prSet/>
      <dgm:spPr/>
      <dgm:t>
        <a:bodyPr/>
        <a:lstStyle/>
        <a:p>
          <a:r>
            <a:rPr lang="en-US" dirty="0">
              <a:latin typeface="Calibri"/>
              <a:ea typeface="Calibri" panose="020F0502020204030204" pitchFamily="34" charset="0"/>
              <a:cs typeface="Calibri"/>
            </a:rPr>
            <a:t>Plant</a:t>
          </a:r>
        </a:p>
      </dgm:t>
    </dgm:pt>
    <dgm:pt modelId="{53C4FE33-DEC6-4DC6-9F3F-084A0D811CCE}" type="parTrans" cxnId="{35141A9B-E67C-4FCF-B7FC-3704CDABF96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B246E17-77FF-4CD3-97AC-44070D180085}" type="sibTrans" cxnId="{35141A9B-E67C-4FCF-B7FC-3704CDABF96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3609C34-98E6-4047-A755-D33A74234B6E}">
      <dgm:prSet custT="1"/>
      <dgm:spPr/>
      <dgm:t>
        <a:bodyPr/>
        <a:lstStyle/>
        <a:p>
          <a:r>
            <a:rPr lang="en-US" sz="1500" dirty="0">
              <a:latin typeface="Calibri"/>
              <a:ea typeface="Calibri" panose="020F0502020204030204" pitchFamily="34" charset="0"/>
              <a:cs typeface="Calibri"/>
            </a:rPr>
            <a:t>Plant more plants and trees around your school</a:t>
          </a:r>
        </a:p>
      </dgm:t>
    </dgm:pt>
    <dgm:pt modelId="{BE022C6D-7A38-429B-837E-4A31F9B4579B}" type="parTrans" cxnId="{98EB86E7-BFB7-4AFC-9939-84A58532CD8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8EDD85F-F724-4F8B-8D4E-73429F71C5D6}" type="sibTrans" cxnId="{98EB86E7-BFB7-4AFC-9939-84A58532CD8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710F45C-660D-B74C-B3B4-9E364726BA1A}" type="pres">
      <dgm:prSet presAssocID="{86AD3203-9A0D-404A-B0B0-49B5A80F3044}" presName="Name0" presStyleCnt="0">
        <dgm:presLayoutVars>
          <dgm:dir/>
          <dgm:animLvl val="lvl"/>
          <dgm:resizeHandles val="exact"/>
        </dgm:presLayoutVars>
      </dgm:prSet>
      <dgm:spPr/>
    </dgm:pt>
    <dgm:pt modelId="{D70C569E-6E39-9049-BE73-95ACE97A5BDA}" type="pres">
      <dgm:prSet presAssocID="{68BEA6B6-B56C-4F29-A6EE-4CA40F301D6B}" presName="boxAndChildren" presStyleCnt="0"/>
      <dgm:spPr/>
    </dgm:pt>
    <dgm:pt modelId="{3907F0FB-B29B-C94F-B3AC-39839BDBF44B}" type="pres">
      <dgm:prSet presAssocID="{68BEA6B6-B56C-4F29-A6EE-4CA40F301D6B}" presName="parentTextBox" presStyleLbl="alignNode1" presStyleIdx="0" presStyleCnt="5"/>
      <dgm:spPr/>
    </dgm:pt>
    <dgm:pt modelId="{D4205032-4314-7847-B51C-89483D880204}" type="pres">
      <dgm:prSet presAssocID="{68BEA6B6-B56C-4F29-A6EE-4CA40F301D6B}" presName="descendantBox" presStyleLbl="bgAccFollowNode1" presStyleIdx="0" presStyleCnt="5"/>
      <dgm:spPr/>
    </dgm:pt>
    <dgm:pt modelId="{8EDB4C16-4C16-9044-AC66-09446C6AC92B}" type="pres">
      <dgm:prSet presAssocID="{2B2B3639-A7D9-4BF0-AD3A-6D3452492D9F}" presName="sp" presStyleCnt="0"/>
      <dgm:spPr/>
    </dgm:pt>
    <dgm:pt modelId="{4E01ACF6-E3A3-0D46-ACE8-6CE74BA67023}" type="pres">
      <dgm:prSet presAssocID="{83871741-C7DF-40A8-B7F2-E03F0B91C63C}" presName="arrowAndChildren" presStyleCnt="0"/>
      <dgm:spPr/>
    </dgm:pt>
    <dgm:pt modelId="{A0B9CBC7-3BC9-2940-88AA-C19A75E28047}" type="pres">
      <dgm:prSet presAssocID="{83871741-C7DF-40A8-B7F2-E03F0B91C63C}" presName="parentTextArrow" presStyleLbl="node1" presStyleIdx="0" presStyleCnt="0"/>
      <dgm:spPr/>
    </dgm:pt>
    <dgm:pt modelId="{FDD3C197-71F2-CD4B-B8FB-45347792D398}" type="pres">
      <dgm:prSet presAssocID="{83871741-C7DF-40A8-B7F2-E03F0B91C63C}" presName="arrow" presStyleLbl="alignNode1" presStyleIdx="1" presStyleCnt="5"/>
      <dgm:spPr/>
    </dgm:pt>
    <dgm:pt modelId="{D26A674B-FFF2-3942-A5B8-7BFD2DA52C79}" type="pres">
      <dgm:prSet presAssocID="{83871741-C7DF-40A8-B7F2-E03F0B91C63C}" presName="descendantArrow" presStyleLbl="bgAccFollowNode1" presStyleIdx="1" presStyleCnt="5"/>
      <dgm:spPr/>
    </dgm:pt>
    <dgm:pt modelId="{F15ED668-BF12-1B45-B975-37F79DB3AC0C}" type="pres">
      <dgm:prSet presAssocID="{1BFA1383-97C9-448F-BC82-F2E57E8F93E7}" presName="sp" presStyleCnt="0"/>
      <dgm:spPr/>
    </dgm:pt>
    <dgm:pt modelId="{A59652BF-918B-7E49-BB7A-F21F60D84D56}" type="pres">
      <dgm:prSet presAssocID="{7F97C936-8992-4E60-A016-4545C26A4C99}" presName="arrowAndChildren" presStyleCnt="0"/>
      <dgm:spPr/>
    </dgm:pt>
    <dgm:pt modelId="{C0549832-01BA-E843-8817-F12FF137F4D3}" type="pres">
      <dgm:prSet presAssocID="{7F97C936-8992-4E60-A016-4545C26A4C99}" presName="parentTextArrow" presStyleLbl="node1" presStyleIdx="0" presStyleCnt="0"/>
      <dgm:spPr/>
    </dgm:pt>
    <dgm:pt modelId="{C75314B0-A98D-CD4F-8B65-3D17AB1C240F}" type="pres">
      <dgm:prSet presAssocID="{7F97C936-8992-4E60-A016-4545C26A4C99}" presName="arrow" presStyleLbl="alignNode1" presStyleIdx="2" presStyleCnt="5"/>
      <dgm:spPr/>
    </dgm:pt>
    <dgm:pt modelId="{27F49868-977D-B844-8C22-751C67375570}" type="pres">
      <dgm:prSet presAssocID="{7F97C936-8992-4E60-A016-4545C26A4C99}" presName="descendantArrow" presStyleLbl="bgAccFollowNode1" presStyleIdx="2" presStyleCnt="5"/>
      <dgm:spPr/>
    </dgm:pt>
    <dgm:pt modelId="{CFA73B4E-F2C4-484A-8DB5-D4B9C6504D86}" type="pres">
      <dgm:prSet presAssocID="{32184DAF-979F-4DCA-BE7F-6187BCF39800}" presName="sp" presStyleCnt="0"/>
      <dgm:spPr/>
    </dgm:pt>
    <dgm:pt modelId="{5A8DF4B7-AB98-8A4F-B28F-3962670061A5}" type="pres">
      <dgm:prSet presAssocID="{E63F4D71-2466-43A6-BCCE-674A2231EB6F}" presName="arrowAndChildren" presStyleCnt="0"/>
      <dgm:spPr/>
    </dgm:pt>
    <dgm:pt modelId="{567DB26E-7BC6-AA49-88D4-914DA6E4BBCE}" type="pres">
      <dgm:prSet presAssocID="{E63F4D71-2466-43A6-BCCE-674A2231EB6F}" presName="parentTextArrow" presStyleLbl="node1" presStyleIdx="0" presStyleCnt="0"/>
      <dgm:spPr/>
    </dgm:pt>
    <dgm:pt modelId="{E8D27B4B-5EA8-BF4D-AA21-82DF60369A11}" type="pres">
      <dgm:prSet presAssocID="{E63F4D71-2466-43A6-BCCE-674A2231EB6F}" presName="arrow" presStyleLbl="alignNode1" presStyleIdx="3" presStyleCnt="5"/>
      <dgm:spPr/>
    </dgm:pt>
    <dgm:pt modelId="{AA78FAE9-D1EF-334F-9146-FDE816BB2462}" type="pres">
      <dgm:prSet presAssocID="{E63F4D71-2466-43A6-BCCE-674A2231EB6F}" presName="descendantArrow" presStyleLbl="bgAccFollowNode1" presStyleIdx="3" presStyleCnt="5"/>
      <dgm:spPr/>
    </dgm:pt>
    <dgm:pt modelId="{90929422-01F7-E24F-9F48-0DED2E75A9F8}" type="pres">
      <dgm:prSet presAssocID="{4188F012-5F4B-4FF7-A0C8-5A02DB138D71}" presName="sp" presStyleCnt="0"/>
      <dgm:spPr/>
    </dgm:pt>
    <dgm:pt modelId="{78286B73-0ECE-D143-866A-23F55523CEF0}" type="pres">
      <dgm:prSet presAssocID="{C998AFBF-F166-4FAF-B6C9-D4DE84D189A2}" presName="arrowAndChildren" presStyleCnt="0"/>
      <dgm:spPr/>
    </dgm:pt>
    <dgm:pt modelId="{3A537D6E-DEB6-914C-B664-B524E7E981EB}" type="pres">
      <dgm:prSet presAssocID="{C998AFBF-F166-4FAF-B6C9-D4DE84D189A2}" presName="parentTextArrow" presStyleLbl="node1" presStyleIdx="0" presStyleCnt="0"/>
      <dgm:spPr/>
    </dgm:pt>
    <dgm:pt modelId="{17FD7D47-47FD-144C-AB98-4B47E1371AF7}" type="pres">
      <dgm:prSet presAssocID="{C998AFBF-F166-4FAF-B6C9-D4DE84D189A2}" presName="arrow" presStyleLbl="alignNode1" presStyleIdx="4" presStyleCnt="5"/>
      <dgm:spPr/>
    </dgm:pt>
    <dgm:pt modelId="{675C55B1-4DB9-5C47-B5BD-41E7144D5A66}" type="pres">
      <dgm:prSet presAssocID="{C998AFBF-F166-4FAF-B6C9-D4DE84D189A2}" presName="descendantArrow" presStyleLbl="bgAccFollowNode1" presStyleIdx="4" presStyleCnt="5"/>
      <dgm:spPr/>
    </dgm:pt>
  </dgm:ptLst>
  <dgm:cxnLst>
    <dgm:cxn modelId="{6E1FF406-E7B0-2349-B41C-8C57C235F8AE}" type="presOf" srcId="{C1EAF0A5-69A4-4CBE-9119-495839BC1F7F}" destId="{27F49868-977D-B844-8C22-751C67375570}" srcOrd="0" destOrd="0" presId="urn:microsoft.com/office/officeart/2016/7/layout/VerticalDownArrowProcess"/>
    <dgm:cxn modelId="{CC86660F-C58B-3341-9094-9E11C654CF09}" type="presOf" srcId="{7F97C936-8992-4E60-A016-4545C26A4C99}" destId="{C0549832-01BA-E843-8817-F12FF137F4D3}" srcOrd="0" destOrd="0" presId="urn:microsoft.com/office/officeart/2016/7/layout/VerticalDownArrowProcess"/>
    <dgm:cxn modelId="{68813F1B-40DE-40EF-A985-DB153F19719F}" srcId="{86AD3203-9A0D-404A-B0B0-49B5A80F3044}" destId="{7F97C936-8992-4E60-A016-4545C26A4C99}" srcOrd="2" destOrd="0" parTransId="{4BC12E62-8027-48DE-AEF3-9EE21CE1425D}" sibTransId="{1BFA1383-97C9-448F-BC82-F2E57E8F93E7}"/>
    <dgm:cxn modelId="{1B22651D-6EED-844D-8D52-E5F9E6B673A8}" type="presOf" srcId="{C998AFBF-F166-4FAF-B6C9-D4DE84D189A2}" destId="{17FD7D47-47FD-144C-AB98-4B47E1371AF7}" srcOrd="1" destOrd="0" presId="urn:microsoft.com/office/officeart/2016/7/layout/VerticalDownArrowProcess"/>
    <dgm:cxn modelId="{9B3A8E26-4CF5-3544-A90D-844023EFAA5A}" type="presOf" srcId="{83871741-C7DF-40A8-B7F2-E03F0B91C63C}" destId="{A0B9CBC7-3BC9-2940-88AA-C19A75E28047}" srcOrd="0" destOrd="0" presId="urn:microsoft.com/office/officeart/2016/7/layout/VerticalDownArrowProcess"/>
    <dgm:cxn modelId="{87289630-0477-0C4D-854E-9AC2EE908B79}" type="presOf" srcId="{20B73134-5C9A-4232-BC45-C28AD6F7F122}" destId="{AA78FAE9-D1EF-334F-9146-FDE816BB2462}" srcOrd="0" destOrd="0" presId="urn:microsoft.com/office/officeart/2016/7/layout/VerticalDownArrowProcess"/>
    <dgm:cxn modelId="{38E4683D-66D7-8040-B488-59A3176F3A09}" type="presOf" srcId="{E63F4D71-2466-43A6-BCCE-674A2231EB6F}" destId="{E8D27B4B-5EA8-BF4D-AA21-82DF60369A11}" srcOrd="1" destOrd="0" presId="urn:microsoft.com/office/officeart/2016/7/layout/VerticalDownArrowProcess"/>
    <dgm:cxn modelId="{7035B460-8AF9-4E6D-892A-9BE45CD06590}" srcId="{86AD3203-9A0D-404A-B0B0-49B5A80F3044}" destId="{C998AFBF-F166-4FAF-B6C9-D4DE84D189A2}" srcOrd="0" destOrd="0" parTransId="{95D90023-C0DF-4B42-8FA8-9062FA2810FA}" sibTransId="{4188F012-5F4B-4FF7-A0C8-5A02DB138D71}"/>
    <dgm:cxn modelId="{C2D05965-7199-CE47-B5B2-328EE7EE5A50}" type="presOf" srcId="{86AD3203-9A0D-404A-B0B0-49B5A80F3044}" destId="{9710F45C-660D-B74C-B3B4-9E364726BA1A}" srcOrd="0" destOrd="0" presId="urn:microsoft.com/office/officeart/2016/7/layout/VerticalDownArrowProcess"/>
    <dgm:cxn modelId="{681BC045-ED02-EE4E-98D0-96483EE1CA5A}" type="presOf" srcId="{7F97C936-8992-4E60-A016-4545C26A4C99}" destId="{C75314B0-A98D-CD4F-8B65-3D17AB1C240F}" srcOrd="1" destOrd="0" presId="urn:microsoft.com/office/officeart/2016/7/layout/VerticalDownArrowProcess"/>
    <dgm:cxn modelId="{10A7C470-E445-4EC4-9810-AD100EFF5AC0}" srcId="{7F97C936-8992-4E60-A016-4545C26A4C99}" destId="{C1EAF0A5-69A4-4CBE-9119-495839BC1F7F}" srcOrd="0" destOrd="0" parTransId="{A008166E-C3F9-4AA4-969B-1CF19A9E65ED}" sibTransId="{9E7E3460-F544-41B4-83F0-F2C6233DCEFD}"/>
    <dgm:cxn modelId="{1B33FE51-ECEB-6A49-ABE5-F50E745A068C}" type="presOf" srcId="{83871741-C7DF-40A8-B7F2-E03F0B91C63C}" destId="{FDD3C197-71F2-CD4B-B8FB-45347792D398}" srcOrd="1" destOrd="0" presId="urn:microsoft.com/office/officeart/2016/7/layout/VerticalDownArrowProcess"/>
    <dgm:cxn modelId="{F3914772-F540-49F6-97BF-B1CE126C6162}" srcId="{83871741-C7DF-40A8-B7F2-E03F0B91C63C}" destId="{CA95D1BB-56A6-4C76-98A4-172B66ACF086}" srcOrd="0" destOrd="0" parTransId="{DD13A255-E744-4A71-8BD1-11596829018A}" sibTransId="{82BCEF5C-0140-4EE7-AFA1-22E74098966C}"/>
    <dgm:cxn modelId="{41136474-114E-40A9-9A7C-1FFECF3D9B09}" srcId="{86AD3203-9A0D-404A-B0B0-49B5A80F3044}" destId="{83871741-C7DF-40A8-B7F2-E03F0B91C63C}" srcOrd="3" destOrd="0" parTransId="{09F89A97-8E0A-4288-9821-68901C0DF5CE}" sibTransId="{2B2B3639-A7D9-4BF0-AD3A-6D3452492D9F}"/>
    <dgm:cxn modelId="{886F687D-2458-3246-86DA-15C55CB4F4F3}" type="presOf" srcId="{68BEA6B6-B56C-4F29-A6EE-4CA40F301D6B}" destId="{3907F0FB-B29B-C94F-B3AC-39839BDBF44B}" srcOrd="0" destOrd="0" presId="urn:microsoft.com/office/officeart/2016/7/layout/VerticalDownArrowProcess"/>
    <dgm:cxn modelId="{35141A9B-E67C-4FCF-B7FC-3704CDABF96C}" srcId="{86AD3203-9A0D-404A-B0B0-49B5A80F3044}" destId="{68BEA6B6-B56C-4F29-A6EE-4CA40F301D6B}" srcOrd="4" destOrd="0" parTransId="{53C4FE33-DEC6-4DC6-9F3F-084A0D811CCE}" sibTransId="{DB246E17-77FF-4CD3-97AC-44070D180085}"/>
    <dgm:cxn modelId="{1EB5D1AF-B3B3-2742-B4B5-D94AFB45A94E}" type="presOf" srcId="{C998AFBF-F166-4FAF-B6C9-D4DE84D189A2}" destId="{3A537D6E-DEB6-914C-B664-B524E7E981EB}" srcOrd="0" destOrd="0" presId="urn:microsoft.com/office/officeart/2016/7/layout/VerticalDownArrowProcess"/>
    <dgm:cxn modelId="{2565D7BE-5985-7243-971A-1E4A6F4EF089}" type="presOf" srcId="{CA95D1BB-56A6-4C76-98A4-172B66ACF086}" destId="{D26A674B-FFF2-3942-A5B8-7BFD2DA52C79}" srcOrd="0" destOrd="0" presId="urn:microsoft.com/office/officeart/2016/7/layout/VerticalDownArrowProcess"/>
    <dgm:cxn modelId="{783ED3CC-D6F6-A24B-9C2E-0ADF6C6C53F1}" type="presOf" srcId="{40823DA3-2563-42DE-A0A5-05A77C846801}" destId="{675C55B1-4DB9-5C47-B5BD-41E7144D5A66}" srcOrd="0" destOrd="0" presId="urn:microsoft.com/office/officeart/2016/7/layout/VerticalDownArrowProcess"/>
    <dgm:cxn modelId="{94DEE5D4-CB27-D84D-BB62-80EE915AFE39}" type="presOf" srcId="{13609C34-98E6-4047-A755-D33A74234B6E}" destId="{D4205032-4314-7847-B51C-89483D880204}" srcOrd="0" destOrd="0" presId="urn:microsoft.com/office/officeart/2016/7/layout/VerticalDownArrowProcess"/>
    <dgm:cxn modelId="{98EB86E7-BFB7-4AFC-9939-84A58532CD84}" srcId="{68BEA6B6-B56C-4F29-A6EE-4CA40F301D6B}" destId="{13609C34-98E6-4047-A755-D33A74234B6E}" srcOrd="0" destOrd="0" parTransId="{BE022C6D-7A38-429B-837E-4A31F9B4579B}" sibTransId="{38EDD85F-F724-4F8B-8D4E-73429F71C5D6}"/>
    <dgm:cxn modelId="{60B7DCE8-5A41-44EB-B73F-ECC44B489F4D}" srcId="{C998AFBF-F166-4FAF-B6C9-D4DE84D189A2}" destId="{40823DA3-2563-42DE-A0A5-05A77C846801}" srcOrd="0" destOrd="0" parTransId="{A28ABEB3-188D-4813-963D-AA1C5DA70F83}" sibTransId="{D4570F5D-09A1-44FF-9557-891BD60C12F7}"/>
    <dgm:cxn modelId="{35B48CEC-6274-4550-AA51-FF3B5660CF9E}" srcId="{86AD3203-9A0D-404A-B0B0-49B5A80F3044}" destId="{E63F4D71-2466-43A6-BCCE-674A2231EB6F}" srcOrd="1" destOrd="0" parTransId="{8B6FA6E8-8B1D-4098-BC92-ED2143BA310D}" sibTransId="{32184DAF-979F-4DCA-BE7F-6187BCF39800}"/>
    <dgm:cxn modelId="{3E78E6EC-C75E-2542-9D72-38B25B91FF72}" type="presOf" srcId="{E63F4D71-2466-43A6-BCCE-674A2231EB6F}" destId="{567DB26E-7BC6-AA49-88D4-914DA6E4BBCE}" srcOrd="0" destOrd="0" presId="urn:microsoft.com/office/officeart/2016/7/layout/VerticalDownArrowProcess"/>
    <dgm:cxn modelId="{8E8B3EF3-3977-4617-AB6A-B3B7FA1D45E8}" srcId="{E63F4D71-2466-43A6-BCCE-674A2231EB6F}" destId="{20B73134-5C9A-4232-BC45-C28AD6F7F122}" srcOrd="0" destOrd="0" parTransId="{5DBE3809-0FAF-4167-820B-7A5B9FF33AF6}" sibTransId="{9B445C3E-8613-40B3-B93B-6FF22F97DADB}"/>
    <dgm:cxn modelId="{28D81562-7741-C148-A97E-3C18C36318B3}" type="presParOf" srcId="{9710F45C-660D-B74C-B3B4-9E364726BA1A}" destId="{D70C569E-6E39-9049-BE73-95ACE97A5BDA}" srcOrd="0" destOrd="0" presId="urn:microsoft.com/office/officeart/2016/7/layout/VerticalDownArrowProcess"/>
    <dgm:cxn modelId="{3A11183E-2F1F-7B4E-BB39-9BD469CAF350}" type="presParOf" srcId="{D70C569E-6E39-9049-BE73-95ACE97A5BDA}" destId="{3907F0FB-B29B-C94F-B3AC-39839BDBF44B}" srcOrd="0" destOrd="0" presId="urn:microsoft.com/office/officeart/2016/7/layout/VerticalDownArrowProcess"/>
    <dgm:cxn modelId="{EE298525-62A2-5640-BBA9-4811EF40E6AE}" type="presParOf" srcId="{D70C569E-6E39-9049-BE73-95ACE97A5BDA}" destId="{D4205032-4314-7847-B51C-89483D880204}" srcOrd="1" destOrd="0" presId="urn:microsoft.com/office/officeart/2016/7/layout/VerticalDownArrowProcess"/>
    <dgm:cxn modelId="{96376C85-AD78-6F4A-BEFF-94CA0EFB8CB7}" type="presParOf" srcId="{9710F45C-660D-B74C-B3B4-9E364726BA1A}" destId="{8EDB4C16-4C16-9044-AC66-09446C6AC92B}" srcOrd="1" destOrd="0" presId="urn:microsoft.com/office/officeart/2016/7/layout/VerticalDownArrowProcess"/>
    <dgm:cxn modelId="{03C7907F-786B-B243-A9CC-5B0FACD99E48}" type="presParOf" srcId="{9710F45C-660D-B74C-B3B4-9E364726BA1A}" destId="{4E01ACF6-E3A3-0D46-ACE8-6CE74BA67023}" srcOrd="2" destOrd="0" presId="urn:microsoft.com/office/officeart/2016/7/layout/VerticalDownArrowProcess"/>
    <dgm:cxn modelId="{C70BBAFD-1D2E-BD4E-8A25-CE9FC799DF55}" type="presParOf" srcId="{4E01ACF6-E3A3-0D46-ACE8-6CE74BA67023}" destId="{A0B9CBC7-3BC9-2940-88AA-C19A75E28047}" srcOrd="0" destOrd="0" presId="urn:microsoft.com/office/officeart/2016/7/layout/VerticalDownArrowProcess"/>
    <dgm:cxn modelId="{209A8C76-6606-5047-B48A-CAD54D5FACFE}" type="presParOf" srcId="{4E01ACF6-E3A3-0D46-ACE8-6CE74BA67023}" destId="{FDD3C197-71F2-CD4B-B8FB-45347792D398}" srcOrd="1" destOrd="0" presId="urn:microsoft.com/office/officeart/2016/7/layout/VerticalDownArrowProcess"/>
    <dgm:cxn modelId="{5E580526-0DB8-F648-9DDF-C603AAC45147}" type="presParOf" srcId="{4E01ACF6-E3A3-0D46-ACE8-6CE74BA67023}" destId="{D26A674B-FFF2-3942-A5B8-7BFD2DA52C79}" srcOrd="2" destOrd="0" presId="urn:microsoft.com/office/officeart/2016/7/layout/VerticalDownArrowProcess"/>
    <dgm:cxn modelId="{D1A56921-75F2-3343-A0B8-DCDE10FCA8CC}" type="presParOf" srcId="{9710F45C-660D-B74C-B3B4-9E364726BA1A}" destId="{F15ED668-BF12-1B45-B975-37F79DB3AC0C}" srcOrd="3" destOrd="0" presId="urn:microsoft.com/office/officeart/2016/7/layout/VerticalDownArrowProcess"/>
    <dgm:cxn modelId="{2DB5281A-76AF-4449-BE26-4D9C374DD7AA}" type="presParOf" srcId="{9710F45C-660D-B74C-B3B4-9E364726BA1A}" destId="{A59652BF-918B-7E49-BB7A-F21F60D84D56}" srcOrd="4" destOrd="0" presId="urn:microsoft.com/office/officeart/2016/7/layout/VerticalDownArrowProcess"/>
    <dgm:cxn modelId="{4561BE2B-FB68-6548-96DB-ABB105D02940}" type="presParOf" srcId="{A59652BF-918B-7E49-BB7A-F21F60D84D56}" destId="{C0549832-01BA-E843-8817-F12FF137F4D3}" srcOrd="0" destOrd="0" presId="urn:microsoft.com/office/officeart/2016/7/layout/VerticalDownArrowProcess"/>
    <dgm:cxn modelId="{6FCEA52F-0F7B-5741-9078-A58AB7134F41}" type="presParOf" srcId="{A59652BF-918B-7E49-BB7A-F21F60D84D56}" destId="{C75314B0-A98D-CD4F-8B65-3D17AB1C240F}" srcOrd="1" destOrd="0" presId="urn:microsoft.com/office/officeart/2016/7/layout/VerticalDownArrowProcess"/>
    <dgm:cxn modelId="{B1F4CA11-A9D7-E449-AD7A-5DDC2E6252F9}" type="presParOf" srcId="{A59652BF-918B-7E49-BB7A-F21F60D84D56}" destId="{27F49868-977D-B844-8C22-751C67375570}" srcOrd="2" destOrd="0" presId="urn:microsoft.com/office/officeart/2016/7/layout/VerticalDownArrowProcess"/>
    <dgm:cxn modelId="{72683B73-8D9B-0D47-BDC9-22C23113707F}" type="presParOf" srcId="{9710F45C-660D-B74C-B3B4-9E364726BA1A}" destId="{CFA73B4E-F2C4-484A-8DB5-D4B9C6504D86}" srcOrd="5" destOrd="0" presId="urn:microsoft.com/office/officeart/2016/7/layout/VerticalDownArrowProcess"/>
    <dgm:cxn modelId="{A9E9B5BE-9ED3-164D-8B87-EAC7FD45F6B5}" type="presParOf" srcId="{9710F45C-660D-B74C-B3B4-9E364726BA1A}" destId="{5A8DF4B7-AB98-8A4F-B28F-3962670061A5}" srcOrd="6" destOrd="0" presId="urn:microsoft.com/office/officeart/2016/7/layout/VerticalDownArrowProcess"/>
    <dgm:cxn modelId="{C21FF6E7-E499-3247-8646-08E6C14E1213}" type="presParOf" srcId="{5A8DF4B7-AB98-8A4F-B28F-3962670061A5}" destId="{567DB26E-7BC6-AA49-88D4-914DA6E4BBCE}" srcOrd="0" destOrd="0" presId="urn:microsoft.com/office/officeart/2016/7/layout/VerticalDownArrowProcess"/>
    <dgm:cxn modelId="{E1EF1A4D-950F-4A48-9934-4925F8337AB0}" type="presParOf" srcId="{5A8DF4B7-AB98-8A4F-B28F-3962670061A5}" destId="{E8D27B4B-5EA8-BF4D-AA21-82DF60369A11}" srcOrd="1" destOrd="0" presId="urn:microsoft.com/office/officeart/2016/7/layout/VerticalDownArrowProcess"/>
    <dgm:cxn modelId="{08958120-7BC8-0A4A-9C90-3AD975EDE2EC}" type="presParOf" srcId="{5A8DF4B7-AB98-8A4F-B28F-3962670061A5}" destId="{AA78FAE9-D1EF-334F-9146-FDE816BB2462}" srcOrd="2" destOrd="0" presId="urn:microsoft.com/office/officeart/2016/7/layout/VerticalDownArrowProcess"/>
    <dgm:cxn modelId="{08E2CE0A-5571-3842-9463-43E742E055D7}" type="presParOf" srcId="{9710F45C-660D-B74C-B3B4-9E364726BA1A}" destId="{90929422-01F7-E24F-9F48-0DED2E75A9F8}" srcOrd="7" destOrd="0" presId="urn:microsoft.com/office/officeart/2016/7/layout/VerticalDownArrowProcess"/>
    <dgm:cxn modelId="{343B70BF-389D-2A49-8495-438A2037E89F}" type="presParOf" srcId="{9710F45C-660D-B74C-B3B4-9E364726BA1A}" destId="{78286B73-0ECE-D143-866A-23F55523CEF0}" srcOrd="8" destOrd="0" presId="urn:microsoft.com/office/officeart/2016/7/layout/VerticalDownArrowProcess"/>
    <dgm:cxn modelId="{7ABB5A87-35C0-2943-B968-5E7B035FFD62}" type="presParOf" srcId="{78286B73-0ECE-D143-866A-23F55523CEF0}" destId="{3A537D6E-DEB6-914C-B664-B524E7E981EB}" srcOrd="0" destOrd="0" presId="urn:microsoft.com/office/officeart/2016/7/layout/VerticalDownArrowProcess"/>
    <dgm:cxn modelId="{12297838-CAA5-4D44-BB25-3171F3846249}" type="presParOf" srcId="{78286B73-0ECE-D143-866A-23F55523CEF0}" destId="{17FD7D47-47FD-144C-AB98-4B47E1371AF7}" srcOrd="1" destOrd="0" presId="urn:microsoft.com/office/officeart/2016/7/layout/VerticalDownArrowProcess"/>
    <dgm:cxn modelId="{B78272E3-0509-5947-9ECE-0EF9F813F618}" type="presParOf" srcId="{78286B73-0ECE-D143-866A-23F55523CEF0}" destId="{675C55B1-4DB9-5C47-B5BD-41E7144D5A66}"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F3EF7-4DD5-473D-9DF8-5C1C680B1328}">
      <dsp:nvSpPr>
        <dsp:cNvPr id="0" name=""/>
        <dsp:cNvSpPr/>
      </dsp:nvSpPr>
      <dsp:spPr>
        <a:xfrm>
          <a:off x="0" y="0"/>
          <a:ext cx="10765535" cy="1297173"/>
        </a:xfrm>
        <a:prstGeom prst="roundRect">
          <a:avLst>
            <a:gd name="adj" fmla="val 10000"/>
          </a:avLst>
        </a:prstGeom>
        <a:gradFill rotWithShape="0">
          <a:gsLst>
            <a:gs pos="0">
              <a:schemeClr val="lt1">
                <a:hueOff val="0"/>
                <a:satOff val="0"/>
                <a:lumOff val="0"/>
                <a:alphaOff val="0"/>
                <a:tint val="97000"/>
                <a:satMod val="100000"/>
                <a:lumMod val="102000"/>
              </a:schemeClr>
            </a:gs>
            <a:gs pos="50000">
              <a:schemeClr val="lt1">
                <a:hueOff val="0"/>
                <a:satOff val="0"/>
                <a:lumOff val="0"/>
                <a:alphaOff val="0"/>
                <a:shade val="100000"/>
                <a:satMod val="100000"/>
                <a:lumMod val="100000"/>
              </a:schemeClr>
            </a:gs>
            <a:gs pos="100000">
              <a:schemeClr val="lt1">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1) You will </a:t>
          </a:r>
          <a:r>
            <a:rPr lang="en-US" sz="2700" b="1" u="sng" kern="1200"/>
            <a:t>Create a School Clean Air Map</a:t>
          </a:r>
          <a:endParaRPr lang="en-IE" sz="2700" u="sng" kern="1200" dirty="0"/>
        </a:p>
      </dsp:txBody>
      <dsp:txXfrm>
        <a:off x="2282824" y="0"/>
        <a:ext cx="8482710" cy="1297173"/>
      </dsp:txXfrm>
    </dsp:sp>
    <dsp:sp modelId="{2A1E6E96-E737-4514-AD7E-440F50544D63}">
      <dsp:nvSpPr>
        <dsp:cNvPr id="0" name=""/>
        <dsp:cNvSpPr/>
      </dsp:nvSpPr>
      <dsp:spPr>
        <a:xfrm>
          <a:off x="151829" y="103519"/>
          <a:ext cx="2108882" cy="1090134"/>
        </a:xfrm>
        <a:prstGeom prst="roundRect">
          <a:avLst>
            <a:gd name="adj" fmla="val 10000"/>
          </a:avLst>
        </a:prstGeom>
        <a:blipFill>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extLst>
              <a:ext uri="{28A0092B-C50C-407E-A947-70E740481C1C}">
                <a14:useLocalDpi xmlns:a14="http://schemas.microsoft.com/office/drawing/2010/main" val="0"/>
              </a:ext>
            </a:extLst>
          </a:blip>
          <a:srcRect/>
          <a:stretch>
            <a:fillRect t="-15000" b="-15000"/>
          </a:stretch>
        </a:blipFill>
        <a:ln>
          <a:noFill/>
        </a:ln>
        <a:effectLst/>
      </dsp:spPr>
      <dsp:style>
        <a:lnRef idx="0">
          <a:scrgbClr r="0" g="0" b="0"/>
        </a:lnRef>
        <a:fillRef idx="1">
          <a:scrgbClr r="0" g="0" b="0"/>
        </a:fillRef>
        <a:effectRef idx="2">
          <a:scrgbClr r="0" g="0" b="0"/>
        </a:effectRef>
        <a:fontRef idx="minor"/>
      </dsp:style>
    </dsp:sp>
    <dsp:sp modelId="{864DAA6F-B6DB-4A91-8437-F2105C714E6D}">
      <dsp:nvSpPr>
        <dsp:cNvPr id="0" name=""/>
        <dsp:cNvSpPr/>
      </dsp:nvSpPr>
      <dsp:spPr>
        <a:xfrm>
          <a:off x="0" y="1426890"/>
          <a:ext cx="10765535" cy="1297173"/>
        </a:xfrm>
        <a:prstGeom prst="roundRect">
          <a:avLst>
            <a:gd name="adj" fmla="val 10000"/>
          </a:avLst>
        </a:prstGeom>
        <a:gradFill rotWithShape="0">
          <a:gsLst>
            <a:gs pos="0">
              <a:schemeClr val="lt1">
                <a:hueOff val="0"/>
                <a:satOff val="0"/>
                <a:lumOff val="0"/>
                <a:alphaOff val="0"/>
                <a:tint val="97000"/>
                <a:satMod val="100000"/>
                <a:lumMod val="102000"/>
              </a:schemeClr>
            </a:gs>
            <a:gs pos="50000">
              <a:schemeClr val="lt1">
                <a:hueOff val="0"/>
                <a:satOff val="0"/>
                <a:lumOff val="0"/>
                <a:alphaOff val="0"/>
                <a:shade val="100000"/>
                <a:satMod val="100000"/>
                <a:lumMod val="100000"/>
              </a:schemeClr>
            </a:gs>
            <a:gs pos="100000">
              <a:schemeClr val="lt1">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2a)</a:t>
          </a:r>
          <a:r>
            <a:rPr lang="en-US" sz="2700" kern="1200"/>
            <a:t> You will </a:t>
          </a:r>
          <a:r>
            <a:rPr lang="en-US" sz="2700" b="1" u="sng" kern="1200"/>
            <a:t>receive and place 2 tubes </a:t>
          </a:r>
          <a:r>
            <a:rPr lang="en-US" sz="2700" kern="1200"/>
            <a:t>that measure NO</a:t>
          </a:r>
          <a:r>
            <a:rPr lang="en-DK" sz="2700" b="1" kern="1200" baseline="-25000"/>
            <a:t>2</a:t>
          </a:r>
          <a:r>
            <a:rPr lang="en-US" sz="2700" kern="1200"/>
            <a:t> pollution and </a:t>
          </a:r>
          <a:r>
            <a:rPr lang="en-US" sz="2700" b="1" kern="1200"/>
            <a:t>2b</a:t>
          </a:r>
          <a:r>
            <a:rPr lang="en-US" sz="2700" kern="1200"/>
            <a:t>) You will monitor local traffic and weather.</a:t>
          </a:r>
          <a:endParaRPr lang="en-IE" sz="2700" kern="1200" dirty="0"/>
        </a:p>
      </dsp:txBody>
      <dsp:txXfrm>
        <a:off x="2282824" y="1426890"/>
        <a:ext cx="8482710" cy="1297173"/>
      </dsp:txXfrm>
    </dsp:sp>
    <dsp:sp modelId="{13A6C47A-1AC6-4F60-9468-0D78F0DA5225}">
      <dsp:nvSpPr>
        <dsp:cNvPr id="0" name=""/>
        <dsp:cNvSpPr/>
      </dsp:nvSpPr>
      <dsp:spPr>
        <a:xfrm>
          <a:off x="129717" y="1556608"/>
          <a:ext cx="2153107" cy="1037738"/>
        </a:xfrm>
        <a:prstGeom prst="roundRect">
          <a:avLst>
            <a:gd name="adj" fmla="val 10000"/>
          </a:avLst>
        </a:prstGeom>
        <a:blipFill>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extLst>
              <a:ext uri="{28A0092B-C50C-407E-A947-70E740481C1C}">
                <a14:useLocalDpi xmlns:a14="http://schemas.microsoft.com/office/drawing/2010/main" val="0"/>
              </a:ext>
            </a:extLst>
          </a:blip>
          <a:srcRect/>
          <a:stretch>
            <a:fillRect t="-29000" b="-29000"/>
          </a:stretch>
        </a:blipFill>
        <a:ln>
          <a:noFill/>
        </a:ln>
        <a:effectLst/>
      </dsp:spPr>
      <dsp:style>
        <a:lnRef idx="0">
          <a:scrgbClr r="0" g="0" b="0"/>
        </a:lnRef>
        <a:fillRef idx="1">
          <a:scrgbClr r="0" g="0" b="0"/>
        </a:fillRef>
        <a:effectRef idx="2">
          <a:scrgbClr r="0" g="0" b="0"/>
        </a:effectRef>
        <a:fontRef idx="minor"/>
      </dsp:style>
    </dsp:sp>
    <dsp:sp modelId="{C4F67EE8-F28A-429B-8842-140DE3B45097}">
      <dsp:nvSpPr>
        <dsp:cNvPr id="0" name=""/>
        <dsp:cNvSpPr/>
      </dsp:nvSpPr>
      <dsp:spPr>
        <a:xfrm>
          <a:off x="0" y="2853781"/>
          <a:ext cx="10765535" cy="1297173"/>
        </a:xfrm>
        <a:prstGeom prst="roundRect">
          <a:avLst>
            <a:gd name="adj" fmla="val 10000"/>
          </a:avLst>
        </a:prstGeom>
        <a:gradFill rotWithShape="0">
          <a:gsLst>
            <a:gs pos="0">
              <a:schemeClr val="lt1">
                <a:hueOff val="0"/>
                <a:satOff val="0"/>
                <a:lumOff val="0"/>
                <a:alphaOff val="0"/>
                <a:tint val="97000"/>
                <a:satMod val="100000"/>
                <a:lumMod val="102000"/>
              </a:schemeClr>
            </a:gs>
            <a:gs pos="50000">
              <a:schemeClr val="lt1">
                <a:hueOff val="0"/>
                <a:satOff val="0"/>
                <a:lumOff val="0"/>
                <a:alphaOff val="0"/>
                <a:shade val="100000"/>
                <a:satMod val="100000"/>
                <a:lumMod val="100000"/>
              </a:schemeClr>
            </a:gs>
            <a:gs pos="100000">
              <a:schemeClr val="lt1">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3) You will </a:t>
          </a:r>
          <a:r>
            <a:rPr lang="en-US" sz="2700" b="1" u="sng" kern="1200" dirty="0"/>
            <a:t>receive your NO</a:t>
          </a:r>
          <a:r>
            <a:rPr lang="en-DK" sz="2700" b="1" kern="1200" baseline="-25000" dirty="0"/>
            <a:t>2</a:t>
          </a:r>
          <a:r>
            <a:rPr lang="en-US" sz="2700" b="1" u="sng" kern="1200" dirty="0"/>
            <a:t> results, </a:t>
          </a:r>
          <a:r>
            <a:rPr lang="en-US" sz="2700" kern="1200" dirty="0"/>
            <a:t>and </a:t>
          </a:r>
          <a:r>
            <a:rPr lang="en-US" sz="2700" b="1" u="sng" kern="1200" dirty="0"/>
            <a:t>Create your School Clean Air Action Plan and Create a GLOBE Project</a:t>
          </a:r>
          <a:endParaRPr lang="en-IE" sz="2700" kern="1200" dirty="0"/>
        </a:p>
      </dsp:txBody>
      <dsp:txXfrm>
        <a:off x="2282824" y="2853781"/>
        <a:ext cx="8482710" cy="1297173"/>
      </dsp:txXfrm>
    </dsp:sp>
    <dsp:sp modelId="{0482D058-13AC-4630-AE0B-2F9C1D836EC2}">
      <dsp:nvSpPr>
        <dsp:cNvPr id="0" name=""/>
        <dsp:cNvSpPr/>
      </dsp:nvSpPr>
      <dsp:spPr>
        <a:xfrm>
          <a:off x="129717" y="2983498"/>
          <a:ext cx="2153107" cy="1037738"/>
        </a:xfrm>
        <a:prstGeom prst="roundRect">
          <a:avLst>
            <a:gd name="adj" fmla="val 10000"/>
          </a:avLst>
        </a:prstGeom>
        <a:blipFill>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extLst>
              <a:ext uri="{28A0092B-C50C-407E-A947-70E740481C1C}">
                <a14:useLocalDpi xmlns:a14="http://schemas.microsoft.com/office/drawing/2010/main" val="0"/>
              </a:ext>
            </a:extLst>
          </a:blip>
          <a:srcRect/>
          <a:stretch>
            <a:fillRect t="-20000" b="-20000"/>
          </a:stretch>
        </a:blipFill>
        <a:ln>
          <a:noFill/>
        </a:ln>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7F0FB-B29B-C94F-B3AC-39839BDBF44B}">
      <dsp:nvSpPr>
        <dsp:cNvPr id="0" name=""/>
        <dsp:cNvSpPr/>
      </dsp:nvSpPr>
      <dsp:spPr>
        <a:xfrm>
          <a:off x="0" y="3685373"/>
          <a:ext cx="1677195" cy="60461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282" tIns="149352" rIns="11928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a:ea typeface="Calibri" panose="020F0502020204030204" pitchFamily="34" charset="0"/>
              <a:cs typeface="Calibri"/>
            </a:rPr>
            <a:t>Plant</a:t>
          </a:r>
        </a:p>
      </dsp:txBody>
      <dsp:txXfrm>
        <a:off x="0" y="3685373"/>
        <a:ext cx="1677195" cy="604616"/>
      </dsp:txXfrm>
    </dsp:sp>
    <dsp:sp modelId="{D4205032-4314-7847-B51C-89483D880204}">
      <dsp:nvSpPr>
        <dsp:cNvPr id="0" name=""/>
        <dsp:cNvSpPr/>
      </dsp:nvSpPr>
      <dsp:spPr>
        <a:xfrm>
          <a:off x="1677195" y="3685373"/>
          <a:ext cx="5031585" cy="60461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064" tIns="190500" rIns="102064" bIns="19050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Calibri"/>
              <a:ea typeface="Calibri" panose="020F0502020204030204" pitchFamily="34" charset="0"/>
              <a:cs typeface="Calibri"/>
            </a:rPr>
            <a:t>Plant more plants and trees around your school</a:t>
          </a:r>
        </a:p>
      </dsp:txBody>
      <dsp:txXfrm>
        <a:off x="1677195" y="3685373"/>
        <a:ext cx="5031585" cy="604616"/>
      </dsp:txXfrm>
    </dsp:sp>
    <dsp:sp modelId="{FDD3C197-71F2-CD4B-B8FB-45347792D398}">
      <dsp:nvSpPr>
        <dsp:cNvPr id="0" name=""/>
        <dsp:cNvSpPr/>
      </dsp:nvSpPr>
      <dsp:spPr>
        <a:xfrm rot="10800000">
          <a:off x="0" y="2764542"/>
          <a:ext cx="1677195" cy="929899"/>
        </a:xfrm>
        <a:prstGeom prst="upArrowCallout">
          <a:avLst>
            <a:gd name="adj1" fmla="val 5000"/>
            <a:gd name="adj2" fmla="val 10000"/>
            <a:gd name="adj3" fmla="val 15000"/>
            <a:gd name="adj4" fmla="val 64977"/>
          </a:avLst>
        </a:prstGeom>
        <a:solidFill>
          <a:schemeClr val="accent5">
            <a:hueOff val="1215011"/>
            <a:satOff val="429"/>
            <a:lumOff val="3824"/>
            <a:alphaOff val="0"/>
          </a:schemeClr>
        </a:solidFill>
        <a:ln w="12700" cap="flat" cmpd="sng" algn="ctr">
          <a:solidFill>
            <a:schemeClr val="accent5">
              <a:hueOff val="1215011"/>
              <a:satOff val="429"/>
              <a:lumOff val="382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282" tIns="149352" rIns="11928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a:ea typeface="Calibri" panose="020F0502020204030204" pitchFamily="34" charset="0"/>
              <a:cs typeface="Calibri"/>
            </a:rPr>
            <a:t>Consider</a:t>
          </a:r>
        </a:p>
      </dsp:txBody>
      <dsp:txXfrm rot="-10800000">
        <a:off x="0" y="2764542"/>
        <a:ext cx="1677195" cy="604434"/>
      </dsp:txXfrm>
    </dsp:sp>
    <dsp:sp modelId="{D26A674B-FFF2-3942-A5B8-7BFD2DA52C79}">
      <dsp:nvSpPr>
        <dsp:cNvPr id="0" name=""/>
        <dsp:cNvSpPr/>
      </dsp:nvSpPr>
      <dsp:spPr>
        <a:xfrm>
          <a:off x="1677195" y="2764542"/>
          <a:ext cx="5031585" cy="604434"/>
        </a:xfrm>
        <a:prstGeom prst="rect">
          <a:avLst/>
        </a:prstGeom>
        <a:solidFill>
          <a:schemeClr val="accent5">
            <a:tint val="40000"/>
            <a:alpha val="90000"/>
            <a:hueOff val="1150074"/>
            <a:satOff val="1546"/>
            <a:lumOff val="808"/>
            <a:alphaOff val="0"/>
          </a:schemeClr>
        </a:solidFill>
        <a:ln w="12700" cap="flat" cmpd="sng" algn="ctr">
          <a:solidFill>
            <a:schemeClr val="accent5">
              <a:tint val="40000"/>
              <a:alpha val="90000"/>
              <a:hueOff val="1150074"/>
              <a:satOff val="1546"/>
              <a:lumOff val="8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064" tIns="190500" rIns="102064" bIns="190500" numCol="1" spcCol="1270" anchor="ctr" anchorCtr="0">
          <a:noAutofit/>
        </a:bodyPr>
        <a:lstStyle/>
        <a:p>
          <a:pPr marL="0" lvl="0" indent="0" algn="l" defTabSz="666750" rtl="0">
            <a:lnSpc>
              <a:spcPct val="90000"/>
            </a:lnSpc>
            <a:spcBef>
              <a:spcPct val="0"/>
            </a:spcBef>
            <a:spcAft>
              <a:spcPct val="35000"/>
            </a:spcAft>
            <a:buNone/>
          </a:pPr>
          <a:r>
            <a:rPr lang="en-US" sz="1500" kern="1200" dirty="0">
              <a:latin typeface="Calibri"/>
              <a:ea typeface="Calibri" panose="020F0502020204030204" pitchFamily="34" charset="0"/>
              <a:cs typeface="Calibri"/>
            </a:rPr>
            <a:t>Consider how far your purchases have travelled. If you can, buy locally produced goods. Try bringing some regular foods items to school and map out how far they travelled. </a:t>
          </a:r>
        </a:p>
      </dsp:txBody>
      <dsp:txXfrm>
        <a:off x="1677195" y="2764542"/>
        <a:ext cx="5031585" cy="604434"/>
      </dsp:txXfrm>
    </dsp:sp>
    <dsp:sp modelId="{C75314B0-A98D-CD4F-8B65-3D17AB1C240F}">
      <dsp:nvSpPr>
        <dsp:cNvPr id="0" name=""/>
        <dsp:cNvSpPr/>
      </dsp:nvSpPr>
      <dsp:spPr>
        <a:xfrm rot="10800000">
          <a:off x="0" y="1843712"/>
          <a:ext cx="1677195" cy="929899"/>
        </a:xfrm>
        <a:prstGeom prst="upArrowCallout">
          <a:avLst>
            <a:gd name="adj1" fmla="val 5000"/>
            <a:gd name="adj2" fmla="val 10000"/>
            <a:gd name="adj3" fmla="val 15000"/>
            <a:gd name="adj4" fmla="val 64977"/>
          </a:avLst>
        </a:prstGeom>
        <a:solidFill>
          <a:schemeClr val="accent5">
            <a:hueOff val="2430022"/>
            <a:satOff val="859"/>
            <a:lumOff val="7647"/>
            <a:alphaOff val="0"/>
          </a:schemeClr>
        </a:solidFill>
        <a:ln w="12700" cap="flat" cmpd="sng" algn="ctr">
          <a:solidFill>
            <a:schemeClr val="accent5">
              <a:hueOff val="2430022"/>
              <a:satOff val="859"/>
              <a:lumOff val="7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282" tIns="149352" rIns="11928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a:ea typeface="Calibri" panose="020F0502020204030204" pitchFamily="34" charset="0"/>
              <a:cs typeface="Calibri"/>
            </a:rPr>
            <a:t>Cycle</a:t>
          </a:r>
        </a:p>
      </dsp:txBody>
      <dsp:txXfrm rot="-10800000">
        <a:off x="0" y="1843712"/>
        <a:ext cx="1677195" cy="604434"/>
      </dsp:txXfrm>
    </dsp:sp>
    <dsp:sp modelId="{27F49868-977D-B844-8C22-751C67375570}">
      <dsp:nvSpPr>
        <dsp:cNvPr id="0" name=""/>
        <dsp:cNvSpPr/>
      </dsp:nvSpPr>
      <dsp:spPr>
        <a:xfrm>
          <a:off x="1677195" y="1843712"/>
          <a:ext cx="5031585" cy="604434"/>
        </a:xfrm>
        <a:prstGeom prst="rect">
          <a:avLst/>
        </a:prstGeom>
        <a:solidFill>
          <a:schemeClr val="accent5">
            <a:tint val="40000"/>
            <a:alpha val="90000"/>
            <a:hueOff val="2300148"/>
            <a:satOff val="3093"/>
            <a:lumOff val="1616"/>
            <a:alphaOff val="0"/>
          </a:schemeClr>
        </a:solidFill>
        <a:ln w="12700" cap="flat" cmpd="sng" algn="ctr">
          <a:solidFill>
            <a:schemeClr val="accent5">
              <a:tint val="40000"/>
              <a:alpha val="90000"/>
              <a:hueOff val="2300148"/>
              <a:satOff val="3093"/>
              <a:lumOff val="16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064" tIns="190500" rIns="102064" bIns="19050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Calibri" panose="020F0502020204030204" pitchFamily="34" charset="0"/>
              <a:ea typeface="Calibri" panose="020F0502020204030204" pitchFamily="34" charset="0"/>
              <a:cs typeface="Calibri" panose="020F0502020204030204" pitchFamily="34" charset="0"/>
            </a:rPr>
            <a:t>Cycle, walk or take public transport to school if it’s an option for you, promote behavior change</a:t>
          </a:r>
        </a:p>
      </dsp:txBody>
      <dsp:txXfrm>
        <a:off x="1677195" y="1843712"/>
        <a:ext cx="5031585" cy="604434"/>
      </dsp:txXfrm>
    </dsp:sp>
    <dsp:sp modelId="{E8D27B4B-5EA8-BF4D-AA21-82DF60369A11}">
      <dsp:nvSpPr>
        <dsp:cNvPr id="0" name=""/>
        <dsp:cNvSpPr/>
      </dsp:nvSpPr>
      <dsp:spPr>
        <a:xfrm rot="10800000">
          <a:off x="0" y="922882"/>
          <a:ext cx="1677195" cy="929899"/>
        </a:xfrm>
        <a:prstGeom prst="upArrowCallout">
          <a:avLst>
            <a:gd name="adj1" fmla="val 5000"/>
            <a:gd name="adj2" fmla="val 10000"/>
            <a:gd name="adj3" fmla="val 15000"/>
            <a:gd name="adj4" fmla="val 64977"/>
          </a:avLst>
        </a:prstGeom>
        <a:solidFill>
          <a:schemeClr val="accent5">
            <a:hueOff val="3645034"/>
            <a:satOff val="1288"/>
            <a:lumOff val="11471"/>
            <a:alphaOff val="0"/>
          </a:schemeClr>
        </a:solidFill>
        <a:ln w="12700" cap="flat" cmpd="sng" algn="ctr">
          <a:solidFill>
            <a:schemeClr val="accent5">
              <a:hueOff val="3645034"/>
              <a:satOff val="1288"/>
              <a:lumOff val="11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282" tIns="149352" rIns="11928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a:ea typeface="Calibri" panose="020F0502020204030204" pitchFamily="34" charset="0"/>
              <a:cs typeface="Calibri"/>
            </a:rPr>
            <a:t>Survey</a:t>
          </a:r>
        </a:p>
      </dsp:txBody>
      <dsp:txXfrm rot="-10800000">
        <a:off x="0" y="922882"/>
        <a:ext cx="1677195" cy="604434"/>
      </dsp:txXfrm>
    </dsp:sp>
    <dsp:sp modelId="{AA78FAE9-D1EF-334F-9146-FDE816BB2462}">
      <dsp:nvSpPr>
        <dsp:cNvPr id="0" name=""/>
        <dsp:cNvSpPr/>
      </dsp:nvSpPr>
      <dsp:spPr>
        <a:xfrm>
          <a:off x="1677195" y="922882"/>
          <a:ext cx="5031585" cy="604434"/>
        </a:xfrm>
        <a:prstGeom prst="rect">
          <a:avLst/>
        </a:prstGeom>
        <a:solidFill>
          <a:schemeClr val="accent5">
            <a:tint val="40000"/>
            <a:alpha val="90000"/>
            <a:hueOff val="3450222"/>
            <a:satOff val="4639"/>
            <a:lumOff val="2424"/>
            <a:alphaOff val="0"/>
          </a:schemeClr>
        </a:solidFill>
        <a:ln w="12700" cap="flat" cmpd="sng" algn="ctr">
          <a:solidFill>
            <a:schemeClr val="accent5">
              <a:tint val="40000"/>
              <a:alpha val="90000"/>
              <a:hueOff val="3450222"/>
              <a:satOff val="4639"/>
              <a:lumOff val="24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064" tIns="190500" rIns="102064" bIns="19050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Calibri"/>
              <a:ea typeface="Calibri" panose="020F0502020204030204" pitchFamily="34" charset="0"/>
              <a:cs typeface="Calibri"/>
            </a:rPr>
            <a:t>Complete a mobility survey</a:t>
          </a:r>
        </a:p>
      </dsp:txBody>
      <dsp:txXfrm>
        <a:off x="1677195" y="922882"/>
        <a:ext cx="5031585" cy="604434"/>
      </dsp:txXfrm>
    </dsp:sp>
    <dsp:sp modelId="{17FD7D47-47FD-144C-AB98-4B47E1371AF7}">
      <dsp:nvSpPr>
        <dsp:cNvPr id="0" name=""/>
        <dsp:cNvSpPr/>
      </dsp:nvSpPr>
      <dsp:spPr>
        <a:xfrm rot="10800000">
          <a:off x="0" y="2051"/>
          <a:ext cx="1677195" cy="929899"/>
        </a:xfrm>
        <a:prstGeom prst="upArrowCallout">
          <a:avLst>
            <a:gd name="adj1" fmla="val 5000"/>
            <a:gd name="adj2" fmla="val 10000"/>
            <a:gd name="adj3" fmla="val 15000"/>
            <a:gd name="adj4" fmla="val 64977"/>
          </a:avLst>
        </a:prstGeom>
        <a:solidFill>
          <a:schemeClr val="accent5">
            <a:hueOff val="4860045"/>
            <a:satOff val="1718"/>
            <a:lumOff val="15294"/>
            <a:alphaOff val="0"/>
          </a:schemeClr>
        </a:solidFill>
        <a:ln w="12700" cap="flat" cmpd="sng" algn="ctr">
          <a:solidFill>
            <a:schemeClr val="accent5">
              <a:hueOff val="4860045"/>
              <a:satOff val="1718"/>
              <a:lumOff val="1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282" tIns="149352" rIns="11928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a:ea typeface="Calibri" panose="020F0502020204030204" pitchFamily="34" charset="0"/>
              <a:cs typeface="Calibri"/>
            </a:rPr>
            <a:t>Campaign</a:t>
          </a:r>
        </a:p>
      </dsp:txBody>
      <dsp:txXfrm rot="-10800000">
        <a:off x="0" y="2051"/>
        <a:ext cx="1677195" cy="604434"/>
      </dsp:txXfrm>
    </dsp:sp>
    <dsp:sp modelId="{675C55B1-4DB9-5C47-B5BD-41E7144D5A66}">
      <dsp:nvSpPr>
        <dsp:cNvPr id="0" name=""/>
        <dsp:cNvSpPr/>
      </dsp:nvSpPr>
      <dsp:spPr>
        <a:xfrm>
          <a:off x="1677195" y="2051"/>
          <a:ext cx="5031585" cy="604434"/>
        </a:xfrm>
        <a:prstGeom prst="rect">
          <a:avLst/>
        </a:prstGeom>
        <a:solidFill>
          <a:schemeClr val="accent5">
            <a:tint val="40000"/>
            <a:alpha val="90000"/>
            <a:hueOff val="4600296"/>
            <a:satOff val="6185"/>
            <a:lumOff val="3232"/>
            <a:alphaOff val="0"/>
          </a:schemeClr>
        </a:solidFill>
        <a:ln w="12700" cap="flat" cmpd="sng" algn="ctr">
          <a:solidFill>
            <a:schemeClr val="accent5">
              <a:tint val="40000"/>
              <a:alpha val="90000"/>
              <a:hueOff val="4600296"/>
              <a:satOff val="6185"/>
              <a:lumOff val="32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064" tIns="190500" rIns="102064" bIns="19050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Calibri" panose="020F0502020204030204" pitchFamily="34" charset="0"/>
              <a:ea typeface="Calibri" panose="020F0502020204030204" pitchFamily="34" charset="0"/>
              <a:cs typeface="Calibri" panose="020F0502020204030204" pitchFamily="34" charset="0"/>
            </a:rPr>
            <a:t>Run an anti-idling campaign to prevent parents from sitting in running cars during drop-off and pick-up. </a:t>
          </a:r>
        </a:p>
      </dsp:txBody>
      <dsp:txXfrm>
        <a:off x="1677195" y="2051"/>
        <a:ext cx="5031585" cy="604434"/>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30619F-462A-E445-AF74-79890256376C}" type="datetimeFigureOut">
              <a:rPr lang="en-DK" smtClean="0"/>
              <a:t>09/11/2023</a:t>
            </a:fld>
            <a:endParaRPr lang="en-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EE751-4A45-6449-B157-A68E7B49B460}" type="slidenum">
              <a:rPr lang="en-DK" smtClean="0"/>
              <a:t>‹#›</a:t>
            </a:fld>
            <a:endParaRPr lang="en-DK"/>
          </a:p>
        </p:txBody>
      </p:sp>
    </p:spTree>
    <p:extLst>
      <p:ext uri="{BB962C8B-B14F-4D97-AF65-F5344CB8AC3E}">
        <p14:creationId xmlns:p14="http://schemas.microsoft.com/office/powerpoint/2010/main" val="2217484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irquality.ie/information/what-we-monito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learnaboutair.com/science/section_04.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ews.un.org/en/story/2020/04/1062332"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rishtimes.com/new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a:t>Teacher guidance: Introduce the topic</a:t>
            </a:r>
          </a:p>
        </p:txBody>
      </p:sp>
      <p:sp>
        <p:nvSpPr>
          <p:cNvPr id="4" name="Slide Number Placeholder 3"/>
          <p:cNvSpPr>
            <a:spLocks noGrp="1"/>
          </p:cNvSpPr>
          <p:nvPr>
            <p:ph type="sldNum" sz="quarter" idx="5"/>
          </p:nvPr>
        </p:nvSpPr>
        <p:spPr/>
        <p:txBody>
          <a:bodyPr/>
          <a:lstStyle/>
          <a:p>
            <a:fld id="{A40EE751-4A45-6449-B157-A68E7B49B460}" type="slidenum">
              <a:rPr lang="en-DK" smtClean="0"/>
              <a:t>1</a:t>
            </a:fld>
            <a:endParaRPr lang="en-DK"/>
          </a:p>
        </p:txBody>
      </p:sp>
    </p:spTree>
    <p:extLst>
      <p:ext uri="{BB962C8B-B14F-4D97-AF65-F5344CB8AC3E}">
        <p14:creationId xmlns:p14="http://schemas.microsoft.com/office/powerpoint/2010/main" val="4211069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guidance: Introduce your students to what they will do during and after the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purpose of the campaign, in addition to collecting important nitrogen dioxide measurements, is to raise awareness around air pollution and empower students to make a difference. GLOBE Ireland will be collecting the nitrogen dioxide measurements you gather but we are also very interested in your local environment so it would be very helpful to understand: the traffic volumes around your school,  where you placed your tubes, and the local weather conditions during the measurement period. We would love your students to participate fully in this investigation if time allows.</a:t>
            </a:r>
            <a:endParaRPr lang="en-DK" dirty="0"/>
          </a:p>
        </p:txBody>
      </p:sp>
      <p:sp>
        <p:nvSpPr>
          <p:cNvPr id="4" name="Slide Number Placeholder 3"/>
          <p:cNvSpPr>
            <a:spLocks noGrp="1"/>
          </p:cNvSpPr>
          <p:nvPr>
            <p:ph type="sldNum" sz="quarter" idx="5"/>
          </p:nvPr>
        </p:nvSpPr>
        <p:spPr/>
        <p:txBody>
          <a:bodyPr/>
          <a:lstStyle/>
          <a:p>
            <a:fld id="{A40EE751-4A45-6449-B157-A68E7B49B460}" type="slidenum">
              <a:rPr lang="en-DK" smtClean="0"/>
              <a:t>13</a:t>
            </a:fld>
            <a:endParaRPr lang="en-DK"/>
          </a:p>
        </p:txBody>
      </p:sp>
    </p:spTree>
    <p:extLst>
      <p:ext uri="{BB962C8B-B14F-4D97-AF65-F5344CB8AC3E}">
        <p14:creationId xmlns:p14="http://schemas.microsoft.com/office/powerpoint/2010/main" val="4142564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Teacher guidance: </a:t>
            </a:r>
            <a:r>
              <a:rPr lang="en-US" sz="1200" dirty="0">
                <a:effectLst/>
                <a:latin typeface="Calibri" panose="020F0502020204030204" pitchFamily="34" charset="0"/>
                <a:ea typeface="Calibri" panose="020F0502020204030204" pitchFamily="34" charset="0"/>
                <a:cs typeface="Times New Roman" panose="02020603050405020304" pitchFamily="18" charset="0"/>
              </a:rPr>
              <a:t>Guide students in getting curious about how they could understand air pollution around the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dirty="0">
                <a:effectLst/>
                <a:latin typeface="Calibri" panose="020F0502020204030204" pitchFamily="34" charset="0"/>
                <a:ea typeface="Calibri" panose="020F0502020204030204" pitchFamily="34" charset="0"/>
                <a:cs typeface="Times New Roman" panose="02020603050405020304" pitchFamily="18" charset="0"/>
              </a:rPr>
              <a:t>You will be receiving your tubes for measuring nitrogen dioxide, a traffic-related pollutant, shortly. Your job is to decide </a:t>
            </a:r>
            <a:r>
              <a:rPr lang="en-IE" sz="1800" b="1" dirty="0">
                <a:effectLst/>
                <a:latin typeface="Calibri" panose="020F0502020204030204" pitchFamily="34" charset="0"/>
                <a:ea typeface="Calibri" panose="020F0502020204030204" pitchFamily="34" charset="0"/>
                <a:cs typeface="Times New Roman" panose="02020603050405020304" pitchFamily="18" charset="0"/>
              </a:rPr>
              <a:t>where</a:t>
            </a:r>
            <a:r>
              <a:rPr lang="en-IE" sz="1800" dirty="0">
                <a:effectLst/>
                <a:latin typeface="Calibri" panose="020F0502020204030204" pitchFamily="34" charset="0"/>
                <a:ea typeface="Calibri" panose="020F0502020204030204" pitchFamily="34" charset="0"/>
                <a:cs typeface="Times New Roman" panose="02020603050405020304" pitchFamily="18" charset="0"/>
              </a:rPr>
              <a:t> on the school grounds/surroundings to mount those tubes. This is a really important step in designing your study. How do you decide where to put your tubes?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Times New Roman" panose="02020603050405020304" pitchFamily="18" charset="0"/>
              </a:rPr>
              <a:t>Creating a ‘Clean Air Map’ and highlighting ‘Clean Air Zones’ </a:t>
            </a:r>
            <a:r>
              <a:rPr lang="en-IE" sz="1800" dirty="0">
                <a:effectLst/>
                <a:latin typeface="Calibri" panose="020F0502020204030204" pitchFamily="34" charset="0"/>
                <a:ea typeface="Calibri" panose="020F0502020204030204" pitchFamily="34" charset="0"/>
                <a:cs typeface="Times New Roman" panose="02020603050405020304" pitchFamily="18" charset="0"/>
              </a:rPr>
              <a:t>will guide decision making on where to locate NO</a:t>
            </a:r>
            <a:r>
              <a:rPr lang="en-IE"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IE" sz="1800" dirty="0">
                <a:effectLst/>
                <a:latin typeface="Calibri" panose="020F0502020204030204" pitchFamily="34" charset="0"/>
                <a:ea typeface="Calibri" panose="020F0502020204030204" pitchFamily="34" charset="0"/>
                <a:cs typeface="Times New Roman" panose="02020603050405020304" pitchFamily="18" charset="0"/>
              </a:rPr>
              <a:t> Monitoring Tubes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effectLst/>
                <a:latin typeface="Calibri" panose="020F0502020204030204" pitchFamily="34" charset="0"/>
                <a:ea typeface="Calibri" panose="020F0502020204030204" pitchFamily="34" charset="0"/>
                <a:cs typeface="Times New Roman" panose="02020603050405020304" pitchFamily="18" charset="0"/>
              </a:rPr>
              <a:t>Clean Air Zones – are areas around the school where there is heavy traffic and where students congregate or travel. A Clean Air zone is an area that needs to be managed to maintain good air quality. Identifying this area will help students choose where to locate their monitoring tubes and it is the first stage of developing your school’s Clean Air Action Plan</a:t>
            </a:r>
            <a:endParaRPr lang="en-US" sz="12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0EE751-4A45-6449-B157-A68E7B49B460}" type="slidenum">
              <a:rPr lang="en-DK" smtClean="0"/>
              <a:t>14</a:t>
            </a:fld>
            <a:endParaRPr lang="en-DK"/>
          </a:p>
        </p:txBody>
      </p:sp>
    </p:spTree>
    <p:extLst>
      <p:ext uri="{BB962C8B-B14F-4D97-AF65-F5344CB8AC3E}">
        <p14:creationId xmlns:p14="http://schemas.microsoft.com/office/powerpoint/2010/main" val="208643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guidance: </a:t>
            </a:r>
            <a:r>
              <a:rPr lang="en-US" b="0" dirty="0"/>
              <a:t>Show how a map could look. Note that the map they make could have more labels that include the wind direction, a legend/scale and any other points of interest.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K" b="1" dirty="0"/>
          </a:p>
        </p:txBody>
      </p:sp>
      <p:sp>
        <p:nvSpPr>
          <p:cNvPr id="4" name="Slide Number Placeholder 3"/>
          <p:cNvSpPr>
            <a:spLocks noGrp="1"/>
          </p:cNvSpPr>
          <p:nvPr>
            <p:ph type="sldNum" sz="quarter" idx="5"/>
          </p:nvPr>
        </p:nvSpPr>
        <p:spPr/>
        <p:txBody>
          <a:bodyPr/>
          <a:lstStyle/>
          <a:p>
            <a:fld id="{A40EE751-4A45-6449-B157-A68E7B49B460}" type="slidenum">
              <a:rPr lang="en-DK" smtClean="0"/>
              <a:t>15</a:t>
            </a:fld>
            <a:endParaRPr lang="en-DK"/>
          </a:p>
        </p:txBody>
      </p:sp>
    </p:spTree>
    <p:extLst>
      <p:ext uri="{BB962C8B-B14F-4D97-AF65-F5344CB8AC3E}">
        <p14:creationId xmlns:p14="http://schemas.microsoft.com/office/powerpoint/2010/main" val="691955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guidance: </a:t>
            </a:r>
            <a:r>
              <a:rPr lang="en-US" b="0" dirty="0"/>
              <a:t>Show how a map could look. Note that the map they make could have more labels that include the wind direction, a legend/scale and any other points of interest.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K" b="1" dirty="0"/>
          </a:p>
        </p:txBody>
      </p:sp>
      <p:sp>
        <p:nvSpPr>
          <p:cNvPr id="4" name="Slide Number Placeholder 3"/>
          <p:cNvSpPr>
            <a:spLocks noGrp="1"/>
          </p:cNvSpPr>
          <p:nvPr>
            <p:ph type="sldNum" sz="quarter" idx="5"/>
          </p:nvPr>
        </p:nvSpPr>
        <p:spPr/>
        <p:txBody>
          <a:bodyPr/>
          <a:lstStyle/>
          <a:p>
            <a:fld id="{A40EE751-4A45-6449-B157-A68E7B49B460}" type="slidenum">
              <a:rPr lang="en-DK" smtClean="0"/>
              <a:t>16</a:t>
            </a:fld>
            <a:endParaRPr lang="en-DK"/>
          </a:p>
        </p:txBody>
      </p:sp>
    </p:spTree>
    <p:extLst>
      <p:ext uri="{BB962C8B-B14F-4D97-AF65-F5344CB8AC3E}">
        <p14:creationId xmlns:p14="http://schemas.microsoft.com/office/powerpoint/2010/main" val="3051912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a:p>
            <a:pPr algn="l" rtl="0" fontAlgn="base"/>
            <a:r>
              <a:rPr lang="en-US" sz="1800" b="1" i="0" u="none" strike="noStrike" dirty="0">
                <a:solidFill>
                  <a:srgbClr val="000000"/>
                </a:solidFill>
                <a:effectLst/>
                <a:latin typeface="Calibri" panose="020F0502020204030204" pitchFamily="34" charset="0"/>
              </a:rPr>
              <a:t>Teacher guidance: </a:t>
            </a:r>
            <a:r>
              <a:rPr lang="en-US" sz="1800" b="0" i="0" u="none" strike="noStrike" dirty="0">
                <a:solidFill>
                  <a:srgbClr val="000000"/>
                </a:solidFill>
                <a:effectLst/>
                <a:latin typeface="Calibri" panose="020F0502020204030204" pitchFamily="34" charset="0"/>
              </a:rPr>
              <a:t>Use your Clean Air Maps to discuss where they might want to place their tubes. Tell them about the 4-week measurement period.</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just" rtl="0" fontAlgn="base"/>
            <a:r>
              <a:rPr lang="en-GB" sz="1800" b="0" i="0" u="none" strike="noStrike" dirty="0">
                <a:solidFill>
                  <a:srgbClr val="000000"/>
                </a:solidFill>
                <a:effectLst/>
                <a:latin typeface="Calibri" panose="020F0502020204030204" pitchFamily="34" charset="0"/>
              </a:rPr>
              <a:t>Remark that it</a:t>
            </a:r>
            <a:r>
              <a:rPr lang="en-GB" sz="1800" b="1" i="0" u="none" strike="noStrike" dirty="0">
                <a:solidFill>
                  <a:srgbClr val="000000"/>
                </a:solidFill>
                <a:effectLst/>
                <a:latin typeface="Calibri" panose="020F0502020204030204" pitchFamily="34" charset="0"/>
              </a:rPr>
              <a:t> will take 3-4 weeks before results come back.</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K" b="1" dirty="0"/>
          </a:p>
        </p:txBody>
      </p:sp>
      <p:sp>
        <p:nvSpPr>
          <p:cNvPr id="4" name="Slide Number Placeholder 3"/>
          <p:cNvSpPr>
            <a:spLocks noGrp="1"/>
          </p:cNvSpPr>
          <p:nvPr>
            <p:ph type="sldNum" sz="quarter" idx="5"/>
          </p:nvPr>
        </p:nvSpPr>
        <p:spPr/>
        <p:txBody>
          <a:bodyPr/>
          <a:lstStyle/>
          <a:p>
            <a:fld id="{A40EE751-4A45-6449-B157-A68E7B49B460}" type="slidenum">
              <a:rPr lang="en-DK" smtClean="0"/>
              <a:t>17</a:t>
            </a:fld>
            <a:endParaRPr lang="en-DK"/>
          </a:p>
        </p:txBody>
      </p:sp>
    </p:spTree>
    <p:extLst>
      <p:ext uri="{BB962C8B-B14F-4D97-AF65-F5344CB8AC3E}">
        <p14:creationId xmlns:p14="http://schemas.microsoft.com/office/powerpoint/2010/main" val="3483265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guidance: </a:t>
            </a:r>
            <a:r>
              <a:rPr lang="en-US" dirty="0"/>
              <a:t>Show the tube image and explain it will be up for one month. Then the tubes will be taken down and sent to a laboratory for analysis.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mesh in the upper cap (grey cap) that has a chemical reagent – it reacts with the nitrogen dioxide circulating in the air (more details in ‘extra slides’) The laboratory analyses the mesh and determines the average amount of nitrogen dioxide in the air using the exposure period. We will be collecting information about your school’s tube numbers (under QR code) and the date and time you put up your tubes and take down your tubes to calculate the exact exposure period.</a:t>
            </a:r>
            <a:endParaRPr lang="en-DK" dirty="0"/>
          </a:p>
        </p:txBody>
      </p:sp>
      <p:sp>
        <p:nvSpPr>
          <p:cNvPr id="4" name="Slide Number Placeholder 3"/>
          <p:cNvSpPr>
            <a:spLocks noGrp="1"/>
          </p:cNvSpPr>
          <p:nvPr>
            <p:ph type="sldNum" sz="quarter" idx="5"/>
          </p:nvPr>
        </p:nvSpPr>
        <p:spPr/>
        <p:txBody>
          <a:bodyPr/>
          <a:lstStyle/>
          <a:p>
            <a:fld id="{A40EE751-4A45-6449-B157-A68E7B49B460}" type="slidenum">
              <a:rPr lang="en-DK" smtClean="0"/>
              <a:t>18</a:t>
            </a:fld>
            <a:endParaRPr lang="en-DK"/>
          </a:p>
        </p:txBody>
      </p:sp>
    </p:spTree>
    <p:extLst>
      <p:ext uri="{BB962C8B-B14F-4D97-AF65-F5344CB8AC3E}">
        <p14:creationId xmlns:p14="http://schemas.microsoft.com/office/powerpoint/2010/main" val="3026878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provided a pdf with a GLOBE Weather and Traffic Observation Chart that you can print out (A2 landscape)</a:t>
            </a:r>
          </a:p>
          <a:p>
            <a:endParaRPr lang="en-US" dirty="0"/>
          </a:p>
          <a:p>
            <a:r>
              <a:rPr lang="en-US" dirty="0"/>
              <a:t>Ideally, students will be able to do traffic counts (twice per week) during the monitoring period by recording the number of cars that pass by during a 5-minute interval. A count of idling cars at drop off or pick up times would help understand if this is a problem at your school, if it is, an anti-idling campaign could be established to address this issue.</a:t>
            </a:r>
          </a:p>
          <a:p>
            <a:endParaRPr lang="en-US" dirty="0"/>
          </a:p>
          <a:p>
            <a:r>
              <a:rPr lang="en-US" dirty="0"/>
              <a:t>We also recommend recording weather observations on the GLOBE Cloud Observation Chart. You can collect cloud observations using the GLOBE Observer App and then submit your data directly to NASA/GLOBE. Instructions are available in the Clouds Guide. Students can collect rainfall, wind and wind direction observations from your school weather station/GLOBE equipment or directly from Met Eireann. </a:t>
            </a:r>
            <a:endParaRPr lang="en-IE" dirty="0"/>
          </a:p>
        </p:txBody>
      </p:sp>
      <p:sp>
        <p:nvSpPr>
          <p:cNvPr id="4" name="Slide Number Placeholder 3"/>
          <p:cNvSpPr>
            <a:spLocks noGrp="1"/>
          </p:cNvSpPr>
          <p:nvPr>
            <p:ph type="sldNum" sz="quarter" idx="5"/>
          </p:nvPr>
        </p:nvSpPr>
        <p:spPr/>
        <p:txBody>
          <a:bodyPr/>
          <a:lstStyle/>
          <a:p>
            <a:fld id="{A40EE751-4A45-6449-B157-A68E7B49B460}" type="slidenum">
              <a:rPr lang="en-DK" smtClean="0"/>
              <a:t>19</a:t>
            </a:fld>
            <a:endParaRPr lang="en-DK"/>
          </a:p>
        </p:txBody>
      </p:sp>
    </p:spTree>
    <p:extLst>
      <p:ext uri="{BB962C8B-B14F-4D97-AF65-F5344CB8AC3E}">
        <p14:creationId xmlns:p14="http://schemas.microsoft.com/office/powerpoint/2010/main" val="1023288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Teacher Guidance: </a:t>
            </a:r>
            <a:r>
              <a:rPr lang="en-GB" sz="1200" b="0" dirty="0"/>
              <a:t>It could be a little early to introduce students to the ‘how to understand results slide’. If you think this is the case, you may save the next two slides for when the tube results come back. If not, you can use this slide to show students what kind of numbers and information they can expect to receive from the measurement period.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1) You could state the measurement unit of NO2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2) Explain what the colours mean. E.g., between 10 and 0 is lower, but remind students that </a:t>
            </a:r>
            <a:r>
              <a:rPr lang="en-GB" sz="1200" b="1" u="sng" dirty="0"/>
              <a:t>any amount of NO2 can be harmful to human health.</a:t>
            </a:r>
          </a:p>
        </p:txBody>
      </p:sp>
      <p:sp>
        <p:nvSpPr>
          <p:cNvPr id="4" name="Slide Number Placeholder 3"/>
          <p:cNvSpPr>
            <a:spLocks noGrp="1"/>
          </p:cNvSpPr>
          <p:nvPr>
            <p:ph type="sldNum" sz="quarter" idx="5"/>
          </p:nvPr>
        </p:nvSpPr>
        <p:spPr/>
        <p:txBody>
          <a:bodyPr/>
          <a:lstStyle/>
          <a:p>
            <a:fld id="{A40EE751-4A45-6449-B157-A68E7B49B460}" type="slidenum">
              <a:rPr lang="en-DK" smtClean="0"/>
              <a:t>20</a:t>
            </a:fld>
            <a:endParaRPr lang="en-DK"/>
          </a:p>
        </p:txBody>
      </p:sp>
    </p:spTree>
    <p:extLst>
      <p:ext uri="{BB962C8B-B14F-4D97-AF65-F5344CB8AC3E}">
        <p14:creationId xmlns:p14="http://schemas.microsoft.com/office/powerpoint/2010/main" val="2636930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Teacher Guidance: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dirty="0"/>
              <a:t>Use this slide to explain that these results only show a snapshot in time. We cannot say your NO2 results are higher or lower than what the World Health </a:t>
            </a:r>
            <a:r>
              <a:rPr lang="en-US" sz="1200" dirty="0" err="1"/>
              <a:t>Organisation</a:t>
            </a:r>
            <a:r>
              <a:rPr lang="en-US" sz="1200" dirty="0"/>
              <a:t> or what the EU recommends as their guideline values are based on 1 year of measurement. This is because the amount of air pollution at any point in time can be affected by different things. That means that the amount of air pollution can change throughout the year. If your tubes were set up over the summer, they might come back with very different results. This is because air emissions levels change throughout the year.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sz="120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sz="120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dirty="0"/>
              <a:t> Air pollution levels changes throughout the year because of:</a:t>
            </a: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sz="1200" u="sng" dirty="0"/>
              <a:t>Weather</a:t>
            </a:r>
            <a:r>
              <a:rPr lang="en-US" sz="1200" dirty="0"/>
              <a:t> (</a:t>
            </a:r>
            <a:r>
              <a:rPr lang="en-US" sz="1200" b="1" dirty="0"/>
              <a:t>I</a:t>
            </a:r>
            <a:r>
              <a:rPr lang="en-US" sz="1200" dirty="0"/>
              <a:t>n windy weather, pollution can move around where on very still days pollution can accumulate.  If it is very rainy, the pollution can be absorbed or washed to the surface and later fall as something called ‘acid rain’ which can damage plant life and buildings.  </a:t>
            </a: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sz="1200" u="sng" dirty="0"/>
              <a:t>Traffic</a:t>
            </a:r>
            <a:r>
              <a:rPr lang="en-US" sz="1200" dirty="0"/>
              <a:t> ( As NO2 is a traffic related pollutant, the emissions tend to be higher around busy roads than quiet country roads)</a:t>
            </a: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sz="1200" u="sng" dirty="0"/>
              <a:t>Ventilation</a:t>
            </a:r>
            <a:r>
              <a:rPr lang="en-US" sz="1200" dirty="0"/>
              <a:t> (The size of your surrounding streets can also affect how much air pollution is in your area. A narrow street can be more polluted than a wide street as there is less space for air to move around.)</a:t>
            </a:r>
          </a:p>
          <a:p>
            <a:endParaRPr lang="en-DK" dirty="0"/>
          </a:p>
        </p:txBody>
      </p:sp>
      <p:sp>
        <p:nvSpPr>
          <p:cNvPr id="4" name="Slide Number Placeholder 3"/>
          <p:cNvSpPr>
            <a:spLocks noGrp="1"/>
          </p:cNvSpPr>
          <p:nvPr>
            <p:ph type="sldNum" sz="quarter" idx="5"/>
          </p:nvPr>
        </p:nvSpPr>
        <p:spPr/>
        <p:txBody>
          <a:bodyPr/>
          <a:lstStyle/>
          <a:p>
            <a:fld id="{A40EE751-4A45-6449-B157-A68E7B49B460}" type="slidenum">
              <a:rPr lang="en-DK" smtClean="0"/>
              <a:t>21</a:t>
            </a:fld>
            <a:endParaRPr lang="en-DK"/>
          </a:p>
        </p:txBody>
      </p:sp>
    </p:spTree>
    <p:extLst>
      <p:ext uri="{BB962C8B-B14F-4D97-AF65-F5344CB8AC3E}">
        <p14:creationId xmlns:p14="http://schemas.microsoft.com/office/powerpoint/2010/main" val="1038826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b="1" dirty="0"/>
              <a:t>Teacher Guidance:</a:t>
            </a:r>
          </a:p>
          <a:p>
            <a:endParaRPr lang="en-DK" dirty="0"/>
          </a:p>
          <a:p>
            <a:pPr marL="228600" indent="-228600">
              <a:buAutoNum type="arabicParenR"/>
            </a:pPr>
            <a:r>
              <a:rPr lang="en-DK" dirty="0"/>
              <a:t>Aim of this slide is to provide the means for students to consider the reasons for why their results are what they are. </a:t>
            </a:r>
          </a:p>
          <a:p>
            <a:pPr marL="228600" indent="-228600">
              <a:buAutoNum type="arabicParenR"/>
            </a:pPr>
            <a:r>
              <a:rPr lang="en-DK" dirty="0"/>
              <a:t>It can also help understanding your results by comparing to previous years or the results of other schools.</a:t>
            </a:r>
          </a:p>
          <a:p>
            <a:pPr marL="228600" indent="-228600">
              <a:buAutoNum type="arabicParenR"/>
            </a:pPr>
            <a:r>
              <a:rPr lang="en-DK" dirty="0"/>
              <a:t>This could be an open class discussion</a:t>
            </a:r>
          </a:p>
        </p:txBody>
      </p:sp>
      <p:sp>
        <p:nvSpPr>
          <p:cNvPr id="4" name="Slide Number Placeholder 3"/>
          <p:cNvSpPr>
            <a:spLocks noGrp="1"/>
          </p:cNvSpPr>
          <p:nvPr>
            <p:ph type="sldNum" sz="quarter" idx="5"/>
          </p:nvPr>
        </p:nvSpPr>
        <p:spPr/>
        <p:txBody>
          <a:bodyPr/>
          <a:lstStyle/>
          <a:p>
            <a:fld id="{A40EE751-4A45-6449-B157-A68E7B49B460}" type="slidenum">
              <a:rPr lang="en-DK" smtClean="0"/>
              <a:t>22</a:t>
            </a:fld>
            <a:endParaRPr lang="en-DK"/>
          </a:p>
        </p:txBody>
      </p:sp>
    </p:spTree>
    <p:extLst>
      <p:ext uri="{BB962C8B-B14F-4D97-AF65-F5344CB8AC3E}">
        <p14:creationId xmlns:p14="http://schemas.microsoft.com/office/powerpoint/2010/main" val="1050927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dirty="0"/>
              <a:t>Teacher Guidance: </a:t>
            </a:r>
          </a:p>
          <a:p>
            <a:pPr marL="228600" indent="-228600">
              <a:buAutoNum type="arabicParenR"/>
            </a:pPr>
            <a:r>
              <a:rPr lang="en-DK" dirty="0"/>
              <a:t>Tell you</a:t>
            </a:r>
            <a:r>
              <a:rPr lang="en-US" dirty="0"/>
              <a:t>r</a:t>
            </a:r>
            <a:r>
              <a:rPr lang="en-DK" dirty="0"/>
              <a:t> students that there are many sources and types of air pollutants</a:t>
            </a:r>
            <a:r>
              <a:rPr lang="en-IE" dirty="0"/>
              <a:t> – we will focus on air pollution from transport for the Air Quality campaign</a:t>
            </a:r>
            <a:r>
              <a:rPr lang="en-DK" dirty="0"/>
              <a:t>.</a:t>
            </a:r>
          </a:p>
          <a:p>
            <a:pPr marL="228600" indent="-228600">
              <a:buAutoNum type="arabicParenR"/>
            </a:pPr>
            <a:r>
              <a:rPr lang="en-DK" dirty="0"/>
              <a:t>Open up the discussion to the class to discuss the questions that appear with the animation.</a:t>
            </a:r>
            <a:endParaRPr lang="en-IE" dirty="0"/>
          </a:p>
          <a:p>
            <a:pPr marL="228600" indent="-228600">
              <a:buAutoNum type="arabicParenR"/>
            </a:pPr>
            <a:r>
              <a:rPr lang="en-IE" dirty="0"/>
              <a:t>You may wish to refer to the EPA guidance (</a:t>
            </a:r>
            <a:r>
              <a:rPr lang="en-US" dirty="0">
                <a:hlinkClick r:id="rId3"/>
              </a:rPr>
              <a:t>What We Monitor | AirQuality.ie</a:t>
            </a:r>
            <a:r>
              <a:rPr lang="en-US" dirty="0"/>
              <a:t>)</a:t>
            </a:r>
            <a:r>
              <a:rPr lang="en-IE" dirty="0"/>
              <a:t> on air pollution to learn more about each type of pollution</a:t>
            </a: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Watch:</a:t>
            </a:r>
            <a:r>
              <a:rPr lang="en-IE" sz="1800" dirty="0">
                <a:effectLst/>
                <a:latin typeface="Calibri" panose="020F0502020204030204" pitchFamily="34" charset="0"/>
                <a:ea typeface="Calibri" panose="020F0502020204030204" pitchFamily="34" charset="0"/>
                <a:cs typeface="Times New Roman" panose="02020603050405020304" pitchFamily="18" charset="0"/>
              </a:rPr>
              <a:t> This is an excellent 25-minute Eco Eye programme on Ireland’s air quality and the challenges we face when tackling air pollution in Ireland – it includes a GLOBE school! </a:t>
            </a:r>
            <a:r>
              <a:rPr lang="en-I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https://www.youtube.com/watch?v=3cyZ9RnlDmM&amp;t=1s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AutoNum type="arabicParenR"/>
            </a:pPr>
            <a:endParaRPr lang="en-DK" dirty="0"/>
          </a:p>
        </p:txBody>
      </p:sp>
      <p:sp>
        <p:nvSpPr>
          <p:cNvPr id="4" name="Slide Number Placeholder 3"/>
          <p:cNvSpPr>
            <a:spLocks noGrp="1"/>
          </p:cNvSpPr>
          <p:nvPr>
            <p:ph type="sldNum" sz="quarter" idx="5"/>
          </p:nvPr>
        </p:nvSpPr>
        <p:spPr/>
        <p:txBody>
          <a:bodyPr/>
          <a:lstStyle/>
          <a:p>
            <a:fld id="{A40EE751-4A45-6449-B157-A68E7B49B460}" type="slidenum">
              <a:rPr lang="en-DK" smtClean="0"/>
              <a:t>4</a:t>
            </a:fld>
            <a:endParaRPr lang="en-DK"/>
          </a:p>
        </p:txBody>
      </p:sp>
    </p:spTree>
    <p:extLst>
      <p:ext uri="{BB962C8B-B14F-4D97-AF65-F5344CB8AC3E}">
        <p14:creationId xmlns:p14="http://schemas.microsoft.com/office/powerpoint/2010/main" val="3836626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Teacher Guidance: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dirty="0"/>
              <a:t>Creating a Clean Air Action Plan for your school will help students synthesize their observations and their results and effectively communicate the science to local decision makers and/or the Board of Management of your school.</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dirty="0"/>
              <a:t>GLOBE Ireland will be providing a prize for the best Clean Air Action Plan created.</a:t>
            </a:r>
          </a:p>
          <a:p>
            <a:endParaRPr lang="en-DK" dirty="0"/>
          </a:p>
        </p:txBody>
      </p:sp>
      <p:sp>
        <p:nvSpPr>
          <p:cNvPr id="4" name="Slide Number Placeholder 3"/>
          <p:cNvSpPr>
            <a:spLocks noGrp="1"/>
          </p:cNvSpPr>
          <p:nvPr>
            <p:ph type="sldNum" sz="quarter" idx="5"/>
          </p:nvPr>
        </p:nvSpPr>
        <p:spPr/>
        <p:txBody>
          <a:bodyPr/>
          <a:lstStyle/>
          <a:p>
            <a:fld id="{A40EE751-4A45-6449-B157-A68E7B49B460}" type="slidenum">
              <a:rPr lang="en-DK" smtClean="0"/>
              <a:t>23</a:t>
            </a:fld>
            <a:endParaRPr lang="en-DK"/>
          </a:p>
        </p:txBody>
      </p:sp>
    </p:spTree>
    <p:extLst>
      <p:ext uri="{BB962C8B-B14F-4D97-AF65-F5344CB8AC3E}">
        <p14:creationId xmlns:p14="http://schemas.microsoft.com/office/powerpoint/2010/main" val="631259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K" b="1" dirty="0"/>
              <a:t>Teacher Guidance: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DK" b="1" dirty="0"/>
              <a:t>Discuss your students ideas and then</a:t>
            </a:r>
            <a:r>
              <a:rPr lang="en-DK" dirty="0"/>
              <a:t> show the infographics.</a:t>
            </a:r>
          </a:p>
          <a:p>
            <a:endParaRPr lang="en-DK" dirty="0"/>
          </a:p>
        </p:txBody>
      </p:sp>
      <p:sp>
        <p:nvSpPr>
          <p:cNvPr id="4" name="Slide Number Placeholder 3"/>
          <p:cNvSpPr>
            <a:spLocks noGrp="1"/>
          </p:cNvSpPr>
          <p:nvPr>
            <p:ph type="sldNum" sz="quarter" idx="5"/>
          </p:nvPr>
        </p:nvSpPr>
        <p:spPr/>
        <p:txBody>
          <a:bodyPr/>
          <a:lstStyle/>
          <a:p>
            <a:fld id="{A40EE751-4A45-6449-B157-A68E7B49B460}" type="slidenum">
              <a:rPr lang="en-DK" smtClean="0"/>
              <a:t>24</a:t>
            </a:fld>
            <a:endParaRPr lang="en-DK"/>
          </a:p>
        </p:txBody>
      </p:sp>
    </p:spTree>
    <p:extLst>
      <p:ext uri="{BB962C8B-B14F-4D97-AF65-F5344CB8AC3E}">
        <p14:creationId xmlns:p14="http://schemas.microsoft.com/office/powerpoint/2010/main" val="846669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b="1"/>
              <a:t>Teacher Guidance:</a:t>
            </a:r>
          </a:p>
          <a:p>
            <a:r>
              <a:rPr lang="en-DK"/>
              <a:t>1) Explain briefly how they could do this, possibly by using the template. </a:t>
            </a:r>
          </a:p>
        </p:txBody>
      </p:sp>
      <p:sp>
        <p:nvSpPr>
          <p:cNvPr id="4" name="Slide Number Placeholder 3"/>
          <p:cNvSpPr>
            <a:spLocks noGrp="1"/>
          </p:cNvSpPr>
          <p:nvPr>
            <p:ph type="sldNum" sz="quarter" idx="5"/>
          </p:nvPr>
        </p:nvSpPr>
        <p:spPr/>
        <p:txBody>
          <a:bodyPr/>
          <a:lstStyle/>
          <a:p>
            <a:fld id="{A40EE751-4A45-6449-B157-A68E7B49B460}" type="slidenum">
              <a:rPr lang="en-DK" smtClean="0"/>
              <a:t>26</a:t>
            </a:fld>
            <a:endParaRPr lang="en-DK"/>
          </a:p>
        </p:txBody>
      </p:sp>
    </p:spTree>
    <p:extLst>
      <p:ext uri="{BB962C8B-B14F-4D97-AF65-F5344CB8AC3E}">
        <p14:creationId xmlns:p14="http://schemas.microsoft.com/office/powerpoint/2010/main" val="76067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b="1"/>
              <a:t>Teacher Guidance:</a:t>
            </a:r>
          </a:p>
          <a:p>
            <a:r>
              <a:rPr lang="en-DK"/>
              <a:t>1) Explain briefly how they could do this using the notes on the slide</a:t>
            </a:r>
          </a:p>
        </p:txBody>
      </p:sp>
      <p:sp>
        <p:nvSpPr>
          <p:cNvPr id="4" name="Slide Number Placeholder 3"/>
          <p:cNvSpPr>
            <a:spLocks noGrp="1"/>
          </p:cNvSpPr>
          <p:nvPr>
            <p:ph type="sldNum" sz="quarter" idx="5"/>
          </p:nvPr>
        </p:nvSpPr>
        <p:spPr/>
        <p:txBody>
          <a:bodyPr/>
          <a:lstStyle/>
          <a:p>
            <a:fld id="{A40EE751-4A45-6449-B157-A68E7B49B460}" type="slidenum">
              <a:rPr lang="en-DK" smtClean="0"/>
              <a:t>27</a:t>
            </a:fld>
            <a:endParaRPr lang="en-DK"/>
          </a:p>
        </p:txBody>
      </p:sp>
    </p:spTree>
    <p:extLst>
      <p:ext uri="{BB962C8B-B14F-4D97-AF65-F5344CB8AC3E}">
        <p14:creationId xmlns:p14="http://schemas.microsoft.com/office/powerpoint/2010/main" val="2101807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b="1"/>
              <a:t>Teacher Guidance:</a:t>
            </a:r>
          </a:p>
          <a:p>
            <a:r>
              <a:rPr lang="en-DK"/>
              <a:t>1) Explain briefly how they could do this using the notes on the slide</a:t>
            </a:r>
          </a:p>
        </p:txBody>
      </p:sp>
      <p:sp>
        <p:nvSpPr>
          <p:cNvPr id="4" name="Slide Number Placeholder 3"/>
          <p:cNvSpPr>
            <a:spLocks noGrp="1"/>
          </p:cNvSpPr>
          <p:nvPr>
            <p:ph type="sldNum" sz="quarter" idx="5"/>
          </p:nvPr>
        </p:nvSpPr>
        <p:spPr/>
        <p:txBody>
          <a:bodyPr/>
          <a:lstStyle/>
          <a:p>
            <a:fld id="{A40EE751-4A45-6449-B157-A68E7B49B460}" type="slidenum">
              <a:rPr lang="en-DK" smtClean="0"/>
              <a:t>28</a:t>
            </a:fld>
            <a:endParaRPr lang="en-DK"/>
          </a:p>
        </p:txBody>
      </p:sp>
    </p:spTree>
    <p:extLst>
      <p:ext uri="{BB962C8B-B14F-4D97-AF65-F5344CB8AC3E}">
        <p14:creationId xmlns:p14="http://schemas.microsoft.com/office/powerpoint/2010/main" val="4085788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K" b="1"/>
              <a:t>Teacher Guidance:</a:t>
            </a:r>
          </a:p>
          <a:p>
            <a:endParaRPr lang="en-DK"/>
          </a:p>
          <a:p>
            <a:r>
              <a:rPr lang="en-DK"/>
              <a:t>1) </a:t>
            </a:r>
            <a:r>
              <a:rPr lang="en-GB"/>
              <a:t>C</a:t>
            </a:r>
            <a:r>
              <a:rPr lang="en-DK"/>
              <a:t>ongratulate your students for their engagement noting the importance of their actions. </a:t>
            </a:r>
          </a:p>
        </p:txBody>
      </p:sp>
      <p:sp>
        <p:nvSpPr>
          <p:cNvPr id="4" name="Slide Number Placeholder 3"/>
          <p:cNvSpPr>
            <a:spLocks noGrp="1"/>
          </p:cNvSpPr>
          <p:nvPr>
            <p:ph type="sldNum" sz="quarter" idx="5"/>
          </p:nvPr>
        </p:nvSpPr>
        <p:spPr/>
        <p:txBody>
          <a:bodyPr/>
          <a:lstStyle/>
          <a:p>
            <a:fld id="{A40EE751-4A45-6449-B157-A68E7B49B460}" type="slidenum">
              <a:rPr lang="en-DK" smtClean="0"/>
              <a:t>29</a:t>
            </a:fld>
            <a:endParaRPr lang="en-DK"/>
          </a:p>
        </p:txBody>
      </p:sp>
    </p:spTree>
    <p:extLst>
      <p:ext uri="{BB962C8B-B14F-4D97-AF65-F5344CB8AC3E}">
        <p14:creationId xmlns:p14="http://schemas.microsoft.com/office/powerpoint/2010/main" val="3644923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a:p>
            <a:pPr>
              <a:defRPr/>
            </a:pPr>
            <a:r>
              <a:rPr lang="en-US" b="1" dirty="0"/>
              <a:t>Teacher guidance: </a:t>
            </a:r>
            <a:r>
              <a:rPr lang="en-US" dirty="0"/>
              <a:t>Consider showing how the tubes measure NO2</a:t>
            </a:r>
            <a:endParaRPr lang="en-US" dirty="0">
              <a:cs typeface="Calibri"/>
            </a:endParaRPr>
          </a:p>
          <a:p>
            <a:pPr>
              <a:defRPr/>
            </a:pPr>
            <a:endParaRPr lang="en-US" b="1" dirty="0">
              <a:cs typeface="Calibri"/>
            </a:endParaRPr>
          </a:p>
          <a:p>
            <a:pPr>
              <a:defRPr/>
            </a:pPr>
            <a:r>
              <a:rPr lang="en-US" dirty="0"/>
              <a:t>Under the </a:t>
            </a:r>
            <a:r>
              <a:rPr lang="en-US" dirty="0" err="1"/>
              <a:t>coloured</a:t>
            </a:r>
            <a:r>
              <a:rPr lang="en-US" dirty="0"/>
              <a:t> cap is a steel mesh disc which is coated with triethanolamine (TEA) a chemical that absorbs nitrogen dioxide. When gases pass over this mesh the chemical changes. This chemical change tells us how much nitrogen dioxide was in the air during the monitoring period.</a:t>
            </a:r>
            <a:endParaRPr lang="en-US" dirty="0">
              <a:cs typeface="Calibri"/>
            </a:endParaRPr>
          </a:p>
          <a:p>
            <a:pPr>
              <a:defRPr/>
            </a:pPr>
            <a:endParaRPr lang="en-US" b="1" dirty="0">
              <a:cs typeface="Calibri"/>
            </a:endParaRPr>
          </a:p>
          <a:p>
            <a:pPr>
              <a:defRPr/>
            </a:pPr>
            <a:r>
              <a:rPr lang="en-US" b="1" dirty="0">
                <a:cs typeface="Calibri"/>
              </a:rPr>
              <a:t>Text for your reference:</a:t>
            </a:r>
          </a:p>
          <a:p>
            <a:pPr>
              <a:defRPr/>
            </a:pPr>
            <a:r>
              <a:rPr lang="en-US" dirty="0"/>
              <a:t>Diffusion tubes are a cheap and easy way to measure nitrogen dioxide (NO2). They are supplied and </a:t>
            </a:r>
            <a:r>
              <a:rPr lang="en-US" dirty="0" err="1"/>
              <a:t>analysed</a:t>
            </a:r>
            <a:r>
              <a:rPr lang="en-US" dirty="0"/>
              <a:t> by laboratories. Councils use them to get an indication of nitrogen levels across their borough by putting tubes in lots of different places. Diffusion tubes can be used to measure other pollutants too, but for our work we are most interested in measuring nitrogen dioxide.</a:t>
            </a:r>
          </a:p>
          <a:p>
            <a:pPr>
              <a:defRPr/>
            </a:pPr>
            <a:endParaRPr lang="en-US" dirty="0">
              <a:cs typeface="Calibri" panose="020F0502020204030204"/>
            </a:endParaRPr>
          </a:p>
          <a:p>
            <a:pPr>
              <a:defRPr/>
            </a:pPr>
            <a:r>
              <a:rPr lang="en-US" dirty="0"/>
              <a:t>Diffusion tubes are small plastic tubes with a cap at each end one of which is </a:t>
            </a:r>
            <a:r>
              <a:rPr lang="en-US" dirty="0" err="1"/>
              <a:t>coloured</a:t>
            </a:r>
            <a:r>
              <a:rPr lang="en-US" dirty="0"/>
              <a:t>. Under the </a:t>
            </a:r>
            <a:r>
              <a:rPr lang="en-US" dirty="0" err="1"/>
              <a:t>coloured</a:t>
            </a:r>
            <a:r>
              <a:rPr lang="en-US" dirty="0"/>
              <a:t> cap is a steel mesh disc which is coated with triethanolamine (TEA) a chemical that absorbs nitrogen dioxide. When gases pass over this mesh the chemical changes. This chemical change tells us how much nitrogen dioxide was in the air during the monitoring period. </a:t>
            </a:r>
          </a:p>
          <a:p>
            <a:pPr>
              <a:defRPr/>
            </a:pPr>
            <a:endParaRPr lang="en-US" dirty="0"/>
          </a:p>
          <a:p>
            <a:pPr>
              <a:defRPr/>
            </a:pPr>
            <a:r>
              <a:rPr lang="en-US" dirty="0"/>
              <a:t>Tubes are attached in a vertical position with the </a:t>
            </a:r>
            <a:r>
              <a:rPr lang="en-US" dirty="0" err="1"/>
              <a:t>coloured</a:t>
            </a:r>
            <a:r>
              <a:rPr lang="en-US" dirty="0"/>
              <a:t> cap at the top to a stationary object such as a lamppost, road sign, railings or a drainpipe. The bottom white cap is removed so that the air can get into the tube in a process known as molecular diffusion. </a:t>
            </a:r>
          </a:p>
          <a:p>
            <a:pPr>
              <a:defRPr/>
            </a:pPr>
            <a:endParaRPr lang="en-US" dirty="0"/>
          </a:p>
          <a:p>
            <a:pPr>
              <a:defRPr/>
            </a:pPr>
            <a:r>
              <a:rPr lang="en-US" dirty="0"/>
              <a:t>Nitrogen dioxide in the air reacts with the chemical on the mesh at the top of the tube and changes into nitrite. The tube must be left in place for a month, then it is returned to the laboratory for analysis. In the laboratory, the steel mesh is removed and washed with distilled water which is then </a:t>
            </a:r>
            <a:r>
              <a:rPr lang="en-US" dirty="0" err="1"/>
              <a:t>analysed</a:t>
            </a:r>
            <a:r>
              <a:rPr lang="en-US" dirty="0"/>
              <a:t>. The concentration of nitrogen dioxide is found by shining ultra violet light (UV) through the water sample and observing how much light is absorbed. </a:t>
            </a:r>
            <a:endParaRPr lang="en-US" dirty="0">
              <a:cs typeface="Calibri"/>
            </a:endParaRPr>
          </a:p>
        </p:txBody>
      </p:sp>
      <p:sp>
        <p:nvSpPr>
          <p:cNvPr id="4" name="Slide Number Placeholder 3"/>
          <p:cNvSpPr>
            <a:spLocks noGrp="1"/>
          </p:cNvSpPr>
          <p:nvPr>
            <p:ph type="sldNum" sz="quarter" idx="5"/>
          </p:nvPr>
        </p:nvSpPr>
        <p:spPr/>
        <p:txBody>
          <a:bodyPr/>
          <a:lstStyle/>
          <a:p>
            <a:fld id="{A40EE751-4A45-6449-B157-A68E7B49B460}" type="slidenum">
              <a:rPr lang="en-DK" smtClean="0"/>
              <a:t>31</a:t>
            </a:fld>
            <a:endParaRPr lang="en-DK"/>
          </a:p>
        </p:txBody>
      </p:sp>
    </p:spTree>
    <p:extLst>
      <p:ext uri="{BB962C8B-B14F-4D97-AF65-F5344CB8AC3E}">
        <p14:creationId xmlns:p14="http://schemas.microsoft.com/office/powerpoint/2010/main" val="2925539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A40EE751-4A45-6449-B157-A68E7B49B460}" type="slidenum">
              <a:rPr lang="en-DK" smtClean="0"/>
              <a:t>32</a:t>
            </a:fld>
            <a:endParaRPr lang="en-DK"/>
          </a:p>
        </p:txBody>
      </p:sp>
    </p:spTree>
    <p:extLst>
      <p:ext uri="{BB962C8B-B14F-4D97-AF65-F5344CB8AC3E}">
        <p14:creationId xmlns:p14="http://schemas.microsoft.com/office/powerpoint/2010/main" val="491405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kern="1200">
                <a:solidFill>
                  <a:schemeClr val="tx1"/>
                </a:solidFill>
                <a:effectLst/>
                <a:latin typeface="+mn-lt"/>
                <a:ea typeface="+mn-ea"/>
                <a:cs typeface="+mn-cs"/>
              </a:rPr>
              <a:t>Acid rain is defined as any form of precipitation where the </a:t>
            </a:r>
            <a:r>
              <a:rPr lang="en-IE" sz="1200" b="1" i="0" kern="1200">
                <a:solidFill>
                  <a:schemeClr val="tx1"/>
                </a:solidFill>
                <a:effectLst/>
                <a:latin typeface="+mn-lt"/>
                <a:ea typeface="+mn-ea"/>
                <a:cs typeface="+mn-cs"/>
              </a:rPr>
              <a:t>pH is less than 5.6.</a:t>
            </a:r>
            <a:r>
              <a:rPr lang="en-IE" sz="1200" b="0" i="0" kern="1200">
                <a:solidFill>
                  <a:schemeClr val="tx1"/>
                </a:solidFill>
                <a:effectLst/>
                <a:latin typeface="+mn-lt"/>
                <a:ea typeface="+mn-ea"/>
                <a:cs typeface="+mn-cs"/>
              </a:rPr>
              <a:t> Some pollutants such as nitrogen dioxide and sulphur dioxide can become acidic. Image from an educational resource developed by the Scottish EPA, which can be found </a:t>
            </a:r>
            <a:r>
              <a:rPr lang="en-IE" sz="1200" b="0" i="0" u="sng" strike="noStrike" kern="1200">
                <a:solidFill>
                  <a:schemeClr val="tx1"/>
                </a:solidFill>
                <a:effectLst/>
                <a:latin typeface="+mn-lt"/>
                <a:ea typeface="+mn-ea"/>
                <a:cs typeface="+mn-cs"/>
                <a:hlinkClick r:id="rId3"/>
              </a:rPr>
              <a:t>here</a:t>
            </a:r>
            <a:r>
              <a:rPr lang="en-IE" sz="1200" b="0" i="0" kern="1200">
                <a:solidFill>
                  <a:schemeClr val="tx1"/>
                </a:solidFill>
                <a:effectLst/>
                <a:latin typeface="+mn-lt"/>
                <a:ea typeface="+mn-ea"/>
                <a:cs typeface="+mn-cs"/>
              </a:rPr>
              <a:t>. Acid rain occurs when acidic components, such as </a:t>
            </a:r>
            <a:r>
              <a:rPr lang="en-IE" sz="1200" b="1" i="0" kern="1200">
                <a:solidFill>
                  <a:schemeClr val="tx1"/>
                </a:solidFill>
                <a:effectLst/>
                <a:latin typeface="+mn-lt"/>
                <a:ea typeface="+mn-ea"/>
                <a:cs typeface="+mn-cs"/>
              </a:rPr>
              <a:t>SO</a:t>
            </a:r>
            <a:r>
              <a:rPr lang="en-IE" sz="1200" b="1" i="0" kern="1200" baseline="-25000">
                <a:solidFill>
                  <a:schemeClr val="tx1"/>
                </a:solidFill>
                <a:effectLst/>
                <a:latin typeface="+mn-lt"/>
                <a:ea typeface="+mn-ea"/>
                <a:cs typeface="+mn-cs"/>
              </a:rPr>
              <a:t>2</a:t>
            </a:r>
            <a:r>
              <a:rPr lang="en-IE" sz="1200" b="1" i="0" kern="1200">
                <a:solidFill>
                  <a:schemeClr val="tx1"/>
                </a:solidFill>
                <a:effectLst/>
                <a:latin typeface="+mn-lt"/>
                <a:ea typeface="+mn-ea"/>
                <a:cs typeface="+mn-cs"/>
              </a:rPr>
              <a:t> and NO</a:t>
            </a:r>
            <a:r>
              <a:rPr lang="en-IE" sz="1200" b="1" i="0" kern="1200" baseline="-25000">
                <a:solidFill>
                  <a:schemeClr val="tx1"/>
                </a:solidFill>
                <a:effectLst/>
                <a:latin typeface="+mn-lt"/>
                <a:ea typeface="+mn-ea"/>
                <a:cs typeface="+mn-cs"/>
              </a:rPr>
              <a:t>X</a:t>
            </a:r>
            <a:r>
              <a:rPr lang="en-IE" sz="1200" b="0" i="0" kern="1200">
                <a:solidFill>
                  <a:schemeClr val="tx1"/>
                </a:solidFill>
                <a:effectLst/>
                <a:latin typeface="+mn-lt"/>
                <a:ea typeface="+mn-ea"/>
                <a:cs typeface="+mn-cs"/>
              </a:rPr>
              <a:t> react with oxygen and other chemicals to form sulfuric and nitric acids.  These then mix with water and other materials before falling to the ground as </a:t>
            </a:r>
            <a:r>
              <a:rPr lang="en-IE" sz="1200" b="1" i="0" kern="1200">
                <a:solidFill>
                  <a:schemeClr val="tx1"/>
                </a:solidFill>
                <a:effectLst/>
                <a:latin typeface="+mn-lt"/>
                <a:ea typeface="+mn-ea"/>
                <a:cs typeface="+mn-cs"/>
              </a:rPr>
              <a:t>acid rain</a:t>
            </a:r>
            <a:r>
              <a:rPr lang="en-IE" sz="1200" b="0" i="0" kern="1200">
                <a:solidFill>
                  <a:schemeClr val="tx1"/>
                </a:solidFill>
                <a:effectLst/>
                <a:latin typeface="+mn-lt"/>
                <a:ea typeface="+mn-ea"/>
                <a:cs typeface="+mn-cs"/>
              </a:rPr>
              <a:t>.</a:t>
            </a:r>
          </a:p>
          <a:p>
            <a:pPr rtl="0" fontAlgn="base"/>
            <a:r>
              <a:rPr lang="en-IE" sz="1200" b="0" i="0" kern="1200">
                <a:solidFill>
                  <a:schemeClr val="tx1"/>
                </a:solidFill>
                <a:effectLst/>
                <a:latin typeface="+mn-lt"/>
                <a:ea typeface="+mn-ea"/>
                <a:cs typeface="+mn-cs"/>
              </a:rPr>
              <a:t>he major sources of man-made SO</a:t>
            </a:r>
            <a:r>
              <a:rPr lang="en-IE" sz="1200" b="0" i="0" kern="1200" baseline="-25000">
                <a:solidFill>
                  <a:schemeClr val="tx1"/>
                </a:solidFill>
                <a:effectLst/>
                <a:latin typeface="+mn-lt"/>
                <a:ea typeface="+mn-ea"/>
                <a:cs typeface="+mn-cs"/>
              </a:rPr>
              <a:t>2</a:t>
            </a:r>
            <a:r>
              <a:rPr lang="en-IE" sz="1200" b="0" i="0" kern="1200">
                <a:solidFill>
                  <a:schemeClr val="tx1"/>
                </a:solidFill>
                <a:effectLst/>
                <a:latin typeface="+mn-lt"/>
                <a:ea typeface="+mn-ea"/>
                <a:cs typeface="+mn-cs"/>
              </a:rPr>
              <a:t> and NO</a:t>
            </a:r>
            <a:r>
              <a:rPr lang="en-IE" sz="1200" b="0" i="0" kern="1200" baseline="-25000">
                <a:solidFill>
                  <a:schemeClr val="tx1"/>
                </a:solidFill>
                <a:effectLst/>
                <a:latin typeface="+mn-lt"/>
                <a:ea typeface="+mn-ea"/>
                <a:cs typeface="+mn-cs"/>
              </a:rPr>
              <a:t>X</a:t>
            </a:r>
            <a:r>
              <a:rPr lang="en-IE" sz="1200" b="0" i="0" kern="1200">
                <a:solidFill>
                  <a:schemeClr val="tx1"/>
                </a:solidFill>
                <a:effectLst/>
                <a:latin typeface="+mn-lt"/>
                <a:ea typeface="+mn-ea"/>
                <a:cs typeface="+mn-cs"/>
              </a:rPr>
              <a:t> in the atmosphere are: </a:t>
            </a:r>
          </a:p>
          <a:p>
            <a:pPr rtl="0" fontAlgn="base"/>
            <a:r>
              <a:rPr lang="en-IE" sz="1200" b="0" i="0" kern="1200">
                <a:solidFill>
                  <a:schemeClr val="tx1"/>
                </a:solidFill>
                <a:effectLst/>
                <a:latin typeface="+mn-lt"/>
                <a:ea typeface="+mn-ea"/>
                <a:cs typeface="+mn-cs"/>
              </a:rPr>
              <a:t>Burning of fossil fuels to generate electricity </a:t>
            </a:r>
          </a:p>
          <a:p>
            <a:pPr rtl="0" fontAlgn="base"/>
            <a:r>
              <a:rPr lang="en-IE" sz="1200" b="0" i="0" kern="1200">
                <a:solidFill>
                  <a:schemeClr val="tx1"/>
                </a:solidFill>
                <a:effectLst/>
                <a:latin typeface="+mn-lt"/>
                <a:ea typeface="+mn-ea"/>
                <a:cs typeface="+mn-cs"/>
              </a:rPr>
              <a:t>Transport vehicles and heavy equipment </a:t>
            </a:r>
          </a:p>
          <a:p>
            <a:pPr rtl="0" fontAlgn="base"/>
            <a:r>
              <a:rPr lang="en-IE" sz="1200" b="0" i="0" kern="1200">
                <a:solidFill>
                  <a:schemeClr val="tx1"/>
                </a:solidFill>
                <a:effectLst/>
                <a:latin typeface="+mn-lt"/>
                <a:ea typeface="+mn-ea"/>
                <a:cs typeface="+mn-cs"/>
              </a:rPr>
              <a:t>Manufacturing, oil refineries  </a:t>
            </a:r>
          </a:p>
          <a:p>
            <a:pPr rtl="0" fontAlgn="base"/>
            <a:r>
              <a:rPr lang="en-IE" sz="1200" b="0" i="0" kern="1200">
                <a:solidFill>
                  <a:schemeClr val="tx1"/>
                </a:solidFill>
                <a:effectLst/>
                <a:latin typeface="+mn-lt"/>
                <a:ea typeface="+mn-ea"/>
                <a:cs typeface="+mn-cs"/>
              </a:rPr>
              <a:t>Agricultural emissions </a:t>
            </a:r>
          </a:p>
          <a:p>
            <a:endParaRPr lang="en-DK"/>
          </a:p>
        </p:txBody>
      </p:sp>
      <p:sp>
        <p:nvSpPr>
          <p:cNvPr id="4" name="Slide Number Placeholder 3"/>
          <p:cNvSpPr>
            <a:spLocks noGrp="1"/>
          </p:cNvSpPr>
          <p:nvPr>
            <p:ph type="sldNum" sz="quarter" idx="5"/>
          </p:nvPr>
        </p:nvSpPr>
        <p:spPr/>
        <p:txBody>
          <a:bodyPr/>
          <a:lstStyle/>
          <a:p>
            <a:fld id="{A40EE751-4A45-6449-B157-A68E7B49B460}" type="slidenum">
              <a:rPr lang="en-DK" smtClean="0"/>
              <a:t>33</a:t>
            </a:fld>
            <a:endParaRPr lang="en-DK"/>
          </a:p>
        </p:txBody>
      </p:sp>
    </p:spTree>
    <p:extLst>
      <p:ext uri="{BB962C8B-B14F-4D97-AF65-F5344CB8AC3E}">
        <p14:creationId xmlns:p14="http://schemas.microsoft.com/office/powerpoint/2010/main" val="2370562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kern="1200" dirty="0">
                <a:solidFill>
                  <a:schemeClr val="tx1"/>
                </a:solidFill>
                <a:effectLst/>
                <a:latin typeface="+mn-lt"/>
                <a:ea typeface="+mn-ea"/>
                <a:cs typeface="+mn-cs"/>
              </a:rPr>
              <a:t>When acid deposition is washed into lakes and streams, it can cause some water bodies to turn acidic, which has a </a:t>
            </a:r>
            <a:r>
              <a:rPr lang="en-IE" sz="1200" b="1" i="0" kern="1200" dirty="0">
                <a:solidFill>
                  <a:schemeClr val="tx1"/>
                </a:solidFill>
                <a:effectLst/>
                <a:latin typeface="+mn-lt"/>
                <a:ea typeface="+mn-ea"/>
                <a:cs typeface="+mn-cs"/>
              </a:rPr>
              <a:t>negative effect on aquatic ecosystem health</a:t>
            </a:r>
            <a:r>
              <a:rPr lang="en-IE" sz="1200" b="0" i="0" kern="1200" dirty="0">
                <a:solidFill>
                  <a:schemeClr val="tx1"/>
                </a:solidFill>
                <a:effectLst/>
                <a:latin typeface="+mn-lt"/>
                <a:ea typeface="+mn-ea"/>
                <a:cs typeface="+mn-cs"/>
              </a:rPr>
              <a:t>, particularly fish. </a:t>
            </a:r>
          </a:p>
          <a:p>
            <a:endParaRPr lang="en-IE" sz="1200" b="0" i="0" kern="1200" dirty="0">
              <a:solidFill>
                <a:schemeClr val="tx1"/>
              </a:solidFill>
              <a:effectLst/>
              <a:latin typeface="+mn-lt"/>
              <a:ea typeface="+mn-ea"/>
              <a:cs typeface="+mn-cs"/>
            </a:endParaRPr>
          </a:p>
          <a:p>
            <a:r>
              <a:rPr lang="en-IE" sz="1200" b="0" i="0" kern="1200" dirty="0">
                <a:solidFill>
                  <a:schemeClr val="tx1"/>
                </a:solidFill>
                <a:effectLst/>
                <a:latin typeface="+mn-lt"/>
                <a:ea typeface="+mn-ea"/>
                <a:cs typeface="+mn-cs"/>
              </a:rPr>
              <a:t>Nutrient enrichment is when there is </a:t>
            </a:r>
            <a:r>
              <a:rPr lang="en-IE" sz="1200" b="1" i="0" kern="1200" dirty="0">
                <a:solidFill>
                  <a:schemeClr val="tx1"/>
                </a:solidFill>
                <a:effectLst/>
                <a:latin typeface="+mn-lt"/>
                <a:ea typeface="+mn-ea"/>
                <a:cs typeface="+mn-cs"/>
              </a:rPr>
              <a:t>too much nutrient</a:t>
            </a:r>
            <a:r>
              <a:rPr lang="en-IE" sz="1200" b="0" i="0" kern="1200" dirty="0">
                <a:solidFill>
                  <a:schemeClr val="tx1"/>
                </a:solidFill>
                <a:effectLst/>
                <a:latin typeface="+mn-lt"/>
                <a:ea typeface="+mn-ea"/>
                <a:cs typeface="+mn-cs"/>
              </a:rPr>
              <a:t> (nitrogen, potassium, phosphorus) available to organisms. Air pollutants, such as nitrogen dioxide, can transfer to the Earth’s surface and accumulate in the soil and water through time. This changes the nutrient balance in the habitat, there is simply too much nutrient available which leads to one or two organisms ‘overgrowing’ and using up all valuable resources. This is termed eutrophication. </a:t>
            </a:r>
          </a:p>
          <a:p>
            <a:r>
              <a:rPr lang="en-GB" sz="1200" b="0" i="0" kern="1200" dirty="0">
                <a:solidFill>
                  <a:schemeClr val="tx1"/>
                </a:solidFill>
                <a:effectLst/>
                <a:latin typeface="+mn-lt"/>
                <a:ea typeface="+mn-ea"/>
                <a:cs typeface="+mn-cs"/>
              </a:rPr>
              <a:t>As a result, the amount of oxygen can drop significantly, and sunlight can be blocked which effects the whole ecosystem health leading to a drop in biodiversity and habitat loss.</a:t>
            </a:r>
          </a:p>
          <a:p>
            <a:r>
              <a:rPr lang="en-IE" sz="1200" b="0" i="0" kern="1200" dirty="0">
                <a:solidFill>
                  <a:schemeClr val="tx1"/>
                </a:solidFill>
                <a:effectLst/>
                <a:latin typeface="+mn-lt"/>
                <a:ea typeface="+mn-ea"/>
                <a:cs typeface="+mn-cs"/>
              </a:rPr>
              <a:t>This image shows algae overgrowth in a water body in Ireland. This is an example of too many nutrients entering the water, resulting in eutrophication. </a:t>
            </a:r>
            <a:endParaRPr lang="en-DK" dirty="0"/>
          </a:p>
        </p:txBody>
      </p:sp>
      <p:sp>
        <p:nvSpPr>
          <p:cNvPr id="4" name="Slide Number Placeholder 3"/>
          <p:cNvSpPr>
            <a:spLocks noGrp="1"/>
          </p:cNvSpPr>
          <p:nvPr>
            <p:ph type="sldNum" sz="quarter" idx="5"/>
          </p:nvPr>
        </p:nvSpPr>
        <p:spPr/>
        <p:txBody>
          <a:bodyPr/>
          <a:lstStyle/>
          <a:p>
            <a:fld id="{A40EE751-4A45-6449-B157-A68E7B49B460}" type="slidenum">
              <a:rPr lang="en-DK" smtClean="0"/>
              <a:t>34</a:t>
            </a:fld>
            <a:endParaRPr lang="en-DK"/>
          </a:p>
        </p:txBody>
      </p:sp>
    </p:spTree>
    <p:extLst>
      <p:ext uri="{BB962C8B-B14F-4D97-AF65-F5344CB8AC3E}">
        <p14:creationId xmlns:p14="http://schemas.microsoft.com/office/powerpoint/2010/main" val="1112876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a:p>
            <a:pPr algn="l">
              <a:buFont typeface="Arial" panose="020B0604020202020204" pitchFamily="34" charset="0"/>
              <a:buChar char="•"/>
            </a:pPr>
            <a:r>
              <a:rPr lang="en-US" b="1" i="0" dirty="0">
                <a:solidFill>
                  <a:srgbClr val="3C4245"/>
                </a:solidFill>
                <a:effectLst/>
                <a:latin typeface="Noto Sans" panose="020B0502040504020204" pitchFamily="34" charset="0"/>
              </a:rPr>
              <a:t>Air pollution is one of the greatest environmental risk to health. By reducing air pollution levels, countries can reduce the burden of disease from stroke, heart disease, lung cancer, and both chronic and acute respiratory diseases, including asthma.</a:t>
            </a:r>
          </a:p>
          <a:p>
            <a:pPr algn="l">
              <a:buFont typeface="Arial" panose="020B0604020202020204" pitchFamily="34" charset="0"/>
              <a:buChar char="•"/>
            </a:pPr>
            <a:r>
              <a:rPr lang="en-US" b="1" i="0" dirty="0">
                <a:solidFill>
                  <a:srgbClr val="3C4245"/>
                </a:solidFill>
                <a:effectLst/>
                <a:latin typeface="Noto Sans" panose="020B0502040504020204" pitchFamily="34" charset="0"/>
              </a:rPr>
              <a:t>In 2019, 99% of the world’s population was living in places where the WHO air quality guidelines levels were not met.</a:t>
            </a:r>
          </a:p>
          <a:p>
            <a:pPr algn="l">
              <a:buFont typeface="Arial" panose="020B0604020202020204" pitchFamily="34" charset="0"/>
              <a:buChar char="•"/>
            </a:pPr>
            <a:r>
              <a:rPr lang="en-US" b="1" i="0" dirty="0">
                <a:solidFill>
                  <a:srgbClr val="3C4245"/>
                </a:solidFill>
                <a:effectLst/>
                <a:latin typeface="Noto Sans" panose="020B0502040504020204" pitchFamily="34" charset="0"/>
              </a:rPr>
              <a:t>The combined effects of ambient air pollution and household air pollution are associated with 6.7 million premature deaths annually.</a:t>
            </a:r>
          </a:p>
          <a:p>
            <a:pPr algn="l">
              <a:buFont typeface="Arial" panose="020B0604020202020204" pitchFamily="34" charset="0"/>
              <a:buChar char="•"/>
            </a:pPr>
            <a:r>
              <a:rPr lang="en-US" b="1" i="0" dirty="0">
                <a:solidFill>
                  <a:srgbClr val="3C4245"/>
                </a:solidFill>
                <a:effectLst/>
                <a:latin typeface="Noto Sans" panose="020B0502040504020204" pitchFamily="34" charset="0"/>
              </a:rPr>
              <a:t>Ambient (outdoor) air pollution is estimated to have caused 4.2 million premature deaths worldwide in 2019.</a:t>
            </a:r>
          </a:p>
          <a:p>
            <a:pPr algn="l">
              <a:buFont typeface="Arial" panose="020B0604020202020204" pitchFamily="34" charset="0"/>
              <a:buChar char="•"/>
            </a:pPr>
            <a:r>
              <a:rPr lang="en-US" b="1" i="0" dirty="0">
                <a:solidFill>
                  <a:srgbClr val="3C4245"/>
                </a:solidFill>
                <a:effectLst/>
                <a:latin typeface="Noto Sans" panose="020B0502040504020204" pitchFamily="34" charset="0"/>
              </a:rPr>
              <a:t>Some 89% of those premature deaths occurred in low- and middle-income countries, and the greatest number in the WHO South-East Asia and Western Pacific Regions.</a:t>
            </a:r>
          </a:p>
          <a:p>
            <a:pPr algn="l">
              <a:buFont typeface="Arial" panose="020B0604020202020204" pitchFamily="34" charset="0"/>
              <a:buChar char="•"/>
            </a:pPr>
            <a:r>
              <a:rPr lang="en-US" b="1" i="0" dirty="0">
                <a:solidFill>
                  <a:srgbClr val="3C4245"/>
                </a:solidFill>
                <a:effectLst/>
                <a:latin typeface="Noto Sans" panose="020B0502040504020204" pitchFamily="34" charset="0"/>
              </a:rPr>
              <a:t>Policies and investments supporting cleaner transport, energy efficient homes, power generation, industry and better municipal waste management would reduce key sources of outdoor air pollution. Access to clean household energy would also greatly reduce ambient air pollution in some regions.</a:t>
            </a:r>
          </a:p>
          <a:p>
            <a:endParaRPr lang="en-DK" dirty="0"/>
          </a:p>
        </p:txBody>
      </p:sp>
      <p:sp>
        <p:nvSpPr>
          <p:cNvPr id="4" name="Slide Number Placeholder 3"/>
          <p:cNvSpPr>
            <a:spLocks noGrp="1"/>
          </p:cNvSpPr>
          <p:nvPr>
            <p:ph type="sldNum" sz="quarter" idx="5"/>
          </p:nvPr>
        </p:nvSpPr>
        <p:spPr/>
        <p:txBody>
          <a:bodyPr/>
          <a:lstStyle/>
          <a:p>
            <a:fld id="{A40EE751-4A45-6449-B157-A68E7B49B460}" type="slidenum">
              <a:rPr lang="en-DK" smtClean="0"/>
              <a:t>5</a:t>
            </a:fld>
            <a:endParaRPr lang="en-DK"/>
          </a:p>
        </p:txBody>
      </p:sp>
    </p:spTree>
    <p:extLst>
      <p:ext uri="{BB962C8B-B14F-4D97-AF65-F5344CB8AC3E}">
        <p14:creationId xmlns:p14="http://schemas.microsoft.com/office/powerpoint/2010/main" val="825358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IE" sz="1200" b="0" i="0" kern="1200">
                <a:solidFill>
                  <a:schemeClr val="tx1"/>
                </a:solidFill>
                <a:effectLst/>
                <a:latin typeface="+mn-lt"/>
                <a:ea typeface="+mn-ea"/>
                <a:cs typeface="+mn-cs"/>
              </a:rPr>
              <a:t>Water Vapour (H</a:t>
            </a:r>
            <a:r>
              <a:rPr lang="en-IE" sz="1200" b="0" i="0" kern="1200" baseline="-25000">
                <a:solidFill>
                  <a:schemeClr val="tx1"/>
                </a:solidFill>
                <a:effectLst/>
                <a:latin typeface="+mn-lt"/>
                <a:ea typeface="+mn-ea"/>
                <a:cs typeface="+mn-cs"/>
              </a:rPr>
              <a:t>2</a:t>
            </a:r>
            <a:r>
              <a:rPr lang="en-IE" sz="1200" b="0" i="0" kern="1200">
                <a:solidFill>
                  <a:schemeClr val="tx1"/>
                </a:solidFill>
                <a:effectLst/>
                <a:latin typeface="+mn-lt"/>
                <a:ea typeface="+mn-ea"/>
                <a:cs typeface="+mn-cs"/>
              </a:rPr>
              <a:t>O), Carbon Dioxide (CO</a:t>
            </a:r>
            <a:r>
              <a:rPr lang="en-IE" sz="1200" b="0" i="0" kern="1200" baseline="-25000">
                <a:solidFill>
                  <a:schemeClr val="tx1"/>
                </a:solidFill>
                <a:effectLst/>
                <a:latin typeface="+mn-lt"/>
                <a:ea typeface="+mn-ea"/>
                <a:cs typeface="+mn-cs"/>
              </a:rPr>
              <a:t>2</a:t>
            </a:r>
            <a:r>
              <a:rPr lang="en-IE" sz="1200" b="0" i="0" kern="1200">
                <a:solidFill>
                  <a:schemeClr val="tx1"/>
                </a:solidFill>
                <a:effectLst/>
                <a:latin typeface="+mn-lt"/>
                <a:ea typeface="+mn-ea"/>
                <a:cs typeface="+mn-cs"/>
              </a:rPr>
              <a:t>), Methane (CH</a:t>
            </a:r>
            <a:r>
              <a:rPr lang="en-IE" sz="1200" b="0" i="0" kern="1200" baseline="-25000">
                <a:solidFill>
                  <a:schemeClr val="tx1"/>
                </a:solidFill>
                <a:effectLst/>
                <a:latin typeface="+mn-lt"/>
                <a:ea typeface="+mn-ea"/>
                <a:cs typeface="+mn-cs"/>
              </a:rPr>
              <a:t>4</a:t>
            </a:r>
            <a:r>
              <a:rPr lang="en-IE" sz="1200" b="0" i="0" kern="1200">
                <a:solidFill>
                  <a:schemeClr val="tx1"/>
                </a:solidFill>
                <a:effectLst/>
                <a:latin typeface="+mn-lt"/>
                <a:ea typeface="+mn-ea"/>
                <a:cs typeface="+mn-cs"/>
              </a:rPr>
              <a:t>) and Nitrogen Dioxide (NO</a:t>
            </a:r>
            <a:r>
              <a:rPr lang="en-IE" sz="1200" b="0" i="0" kern="1200" baseline="-25000">
                <a:solidFill>
                  <a:schemeClr val="tx1"/>
                </a:solidFill>
                <a:effectLst/>
                <a:latin typeface="+mn-lt"/>
                <a:ea typeface="+mn-ea"/>
                <a:cs typeface="+mn-cs"/>
              </a:rPr>
              <a:t>2</a:t>
            </a:r>
            <a:r>
              <a:rPr lang="en-IE" sz="1200" b="0" i="0" kern="1200">
                <a:solidFill>
                  <a:schemeClr val="tx1"/>
                </a:solidFill>
                <a:effectLst/>
                <a:latin typeface="+mn-lt"/>
                <a:ea typeface="+mn-ea"/>
                <a:cs typeface="+mn-cs"/>
              </a:rPr>
              <a:t>) are all greenhouse gases. A greenhouse gas is any gas that has the property of absorbing infrared radiation (heat) and therefore reduces heat loss to space. On Earth, we rely on these greenhouse gases to keep the surface temperature suitable for life. However, too much greenhouse gases in the air intensifies this process and causes the atmosphere to heat up.  </a:t>
            </a:r>
          </a:p>
          <a:p>
            <a:pPr rtl="0" fontAlgn="base"/>
            <a:r>
              <a:rPr lang="en-IE" sz="1200" b="0" i="0" kern="1200">
                <a:solidFill>
                  <a:schemeClr val="tx1"/>
                </a:solidFill>
                <a:effectLst/>
                <a:latin typeface="+mn-lt"/>
                <a:ea typeface="+mn-ea"/>
                <a:cs typeface="+mn-cs"/>
              </a:rPr>
              <a:t>                </a:t>
            </a:r>
          </a:p>
          <a:p>
            <a:pPr rtl="0" fontAlgn="base"/>
            <a:r>
              <a:rPr lang="en-IE" sz="1200" b="0" i="0" kern="1200">
                <a:solidFill>
                  <a:schemeClr val="tx1"/>
                </a:solidFill>
                <a:effectLst/>
                <a:latin typeface="+mn-lt"/>
                <a:ea typeface="+mn-ea"/>
                <a:cs typeface="+mn-cs"/>
              </a:rPr>
              <a:t>Carbon dioxide (CO</a:t>
            </a:r>
            <a:r>
              <a:rPr lang="en-IE" sz="1200" b="0" i="0" kern="1200" baseline="-25000">
                <a:solidFill>
                  <a:schemeClr val="tx1"/>
                </a:solidFill>
                <a:effectLst/>
                <a:latin typeface="+mn-lt"/>
                <a:ea typeface="+mn-ea"/>
                <a:cs typeface="+mn-cs"/>
              </a:rPr>
              <a:t>2</a:t>
            </a:r>
            <a:r>
              <a:rPr lang="en-IE" sz="1200" b="0" i="0" kern="1200">
                <a:solidFill>
                  <a:schemeClr val="tx1"/>
                </a:solidFill>
                <a:effectLst/>
                <a:latin typeface="+mn-lt"/>
                <a:ea typeface="+mn-ea"/>
                <a:cs typeface="+mn-cs"/>
              </a:rPr>
              <a:t>) levels and other </a:t>
            </a:r>
            <a:r>
              <a:rPr lang="en-IE" sz="1200" b="0" i="0" u="sng" strike="noStrike" kern="1200">
                <a:solidFill>
                  <a:schemeClr val="tx1"/>
                </a:solidFill>
                <a:effectLst/>
                <a:latin typeface="+mn-lt"/>
                <a:ea typeface="+mn-ea"/>
                <a:cs typeface="+mn-cs"/>
                <a:hlinkClick r:id="rId3"/>
              </a:rPr>
              <a:t>greenhouse gases in the atmosphere</a:t>
            </a:r>
            <a:r>
              <a:rPr lang="en-IE" sz="1200" b="0" i="0" kern="1200">
                <a:solidFill>
                  <a:schemeClr val="tx1"/>
                </a:solidFill>
                <a:effectLst/>
                <a:latin typeface="+mn-lt"/>
                <a:ea typeface="+mn-ea"/>
                <a:cs typeface="+mn-cs"/>
              </a:rPr>
              <a:t> rose to new records in 2019. We are now experiencing </a:t>
            </a:r>
            <a:r>
              <a:rPr lang="en-IE" sz="1200" b="1" i="0" kern="1200">
                <a:solidFill>
                  <a:schemeClr val="tx1"/>
                </a:solidFill>
                <a:effectLst/>
                <a:latin typeface="+mn-lt"/>
                <a:ea typeface="+mn-ea"/>
                <a:cs typeface="+mn-cs"/>
              </a:rPr>
              <a:t>Climate Change</a:t>
            </a:r>
            <a:r>
              <a:rPr lang="en-IE" sz="1200" b="0" i="0" kern="1200">
                <a:solidFill>
                  <a:schemeClr val="tx1"/>
                </a:solidFill>
                <a:effectLst/>
                <a:latin typeface="+mn-lt"/>
                <a:ea typeface="+mn-ea"/>
                <a:cs typeface="+mn-cs"/>
              </a:rPr>
              <a:t>. According to the United Nations, Climate change is affecting every country on every continent. It is disrupting national economies and affecting lives. Weather patterns are changing, sea levels are rising, and weather events are becoming more extreme. </a:t>
            </a:r>
          </a:p>
          <a:p>
            <a:pPr rtl="0" fontAlgn="base"/>
            <a:r>
              <a:rPr lang="en-IE" sz="1200" b="0" i="0" kern="1200">
                <a:solidFill>
                  <a:schemeClr val="tx1"/>
                </a:solidFill>
                <a:effectLst/>
                <a:latin typeface="+mn-lt"/>
                <a:ea typeface="+mn-ea"/>
                <a:cs typeface="+mn-cs"/>
              </a:rPr>
              <a:t>The main sources of greenhouse gases in Ireland are Agriculture, Energy Industries and Transport (EPA source) </a:t>
            </a:r>
          </a:p>
        </p:txBody>
      </p:sp>
      <p:sp>
        <p:nvSpPr>
          <p:cNvPr id="4" name="Slide Number Placeholder 3"/>
          <p:cNvSpPr>
            <a:spLocks noGrp="1"/>
          </p:cNvSpPr>
          <p:nvPr>
            <p:ph type="sldNum" sz="quarter" idx="5"/>
          </p:nvPr>
        </p:nvSpPr>
        <p:spPr/>
        <p:txBody>
          <a:bodyPr/>
          <a:lstStyle/>
          <a:p>
            <a:fld id="{A40EE751-4A45-6449-B157-A68E7B49B460}" type="slidenum">
              <a:rPr lang="en-DK" smtClean="0"/>
              <a:t>35</a:t>
            </a:fld>
            <a:endParaRPr lang="en-DK"/>
          </a:p>
        </p:txBody>
      </p:sp>
    </p:spTree>
    <p:extLst>
      <p:ext uri="{BB962C8B-B14F-4D97-AF65-F5344CB8AC3E}">
        <p14:creationId xmlns:p14="http://schemas.microsoft.com/office/powerpoint/2010/main" val="4137664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Guidance:</a:t>
            </a:r>
          </a:p>
          <a:p>
            <a:endParaRPr lang="en-GB" dirty="0"/>
          </a:p>
          <a:p>
            <a:pPr>
              <a:spcAft>
                <a:spcPts val="600"/>
              </a:spcAft>
            </a:pPr>
            <a:r>
              <a:rPr lang="en-US" sz="1200" dirty="0"/>
              <a:t>In 2021 the WHO revised their air quality guidelines on the basis of science that suggested the previous guideline limits were too high due to observed impacts on human health. The EU Air Quality Directive (legislation) is based on the WHO 2015 guidelines. </a:t>
            </a:r>
          </a:p>
          <a:p>
            <a:pPr>
              <a:spcAft>
                <a:spcPts val="600"/>
              </a:spcAft>
            </a:pPr>
            <a:r>
              <a:rPr lang="en-US" sz="1200" dirty="0"/>
              <a:t>Consequently, there is presently a sizable difference between the EU, and the WHO’s limit values.  For example, the EU recommends NO2 does not exceed 40</a:t>
            </a:r>
            <a:r>
              <a:rPr lang="en-GB" sz="1200" dirty="0"/>
              <a:t> </a:t>
            </a:r>
            <a:r>
              <a:rPr lang="el-GR" sz="1200" dirty="0"/>
              <a:t>μ</a:t>
            </a:r>
            <a:r>
              <a:rPr lang="en-GB" sz="1200" dirty="0"/>
              <a:t>g/m3 a year, where the WHO now recommends that NO</a:t>
            </a:r>
            <a:r>
              <a:rPr lang="en-GB" sz="1200" baseline="-25000" dirty="0"/>
              <a:t>2</a:t>
            </a:r>
            <a:r>
              <a:rPr lang="en-GB" sz="1200" dirty="0"/>
              <a:t> measurements should not exceed 10 </a:t>
            </a:r>
            <a:r>
              <a:rPr lang="el-GR" sz="1200" dirty="0"/>
              <a:t>μ</a:t>
            </a:r>
            <a:r>
              <a:rPr lang="en-GB" sz="1200" dirty="0"/>
              <a:t>g/ m3 per year</a:t>
            </a:r>
            <a:endParaRPr lang="en-US" sz="1200" dirty="0"/>
          </a:p>
          <a:p>
            <a:br>
              <a:rPr lang="en-GB" dirty="0"/>
            </a:br>
            <a:endParaRPr lang="en-DK" dirty="0"/>
          </a:p>
        </p:txBody>
      </p:sp>
      <p:sp>
        <p:nvSpPr>
          <p:cNvPr id="4" name="Slide Number Placeholder 3"/>
          <p:cNvSpPr>
            <a:spLocks noGrp="1"/>
          </p:cNvSpPr>
          <p:nvPr>
            <p:ph type="sldNum" sz="quarter" idx="5"/>
          </p:nvPr>
        </p:nvSpPr>
        <p:spPr/>
        <p:txBody>
          <a:bodyPr/>
          <a:lstStyle/>
          <a:p>
            <a:fld id="{A40EE751-4A45-6449-B157-A68E7B49B460}" type="slidenum">
              <a:rPr lang="en-DK" smtClean="0"/>
              <a:t>36</a:t>
            </a:fld>
            <a:endParaRPr lang="en-DK"/>
          </a:p>
        </p:txBody>
      </p:sp>
    </p:spTree>
    <p:extLst>
      <p:ext uri="{BB962C8B-B14F-4D97-AF65-F5344CB8AC3E}">
        <p14:creationId xmlns:p14="http://schemas.microsoft.com/office/powerpoint/2010/main" val="1769505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Teacher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1) Explain that because of the new WHO guidelines, the EU plans to update the Air Quality Directive to reflect these changes.</a:t>
            </a:r>
          </a:p>
          <a:p>
            <a:r>
              <a:rPr lang="en-DK" dirty="0"/>
              <a:t>However, it is likely that the EU guid</a:t>
            </a:r>
            <a:r>
              <a:rPr lang="en-GB" dirty="0"/>
              <a:t>e</a:t>
            </a:r>
            <a:r>
              <a:rPr lang="en-DK" dirty="0"/>
              <a:t>lines cannot be as strict as the WHO, as they need the support of all 27 EU member states, which may be difficult as some Member States have very high levels of air pollution and struggle to reduce them. This can be because they have very car-dependent infrastructure, they burn a lot of fossil fuel (e.g. coal), or they have large amount of industry. Many reasons exist, and the next year will prove what the Air quality directive revisions will looks like. </a:t>
            </a:r>
          </a:p>
        </p:txBody>
      </p:sp>
      <p:sp>
        <p:nvSpPr>
          <p:cNvPr id="4" name="Slide Number Placeholder 3"/>
          <p:cNvSpPr>
            <a:spLocks noGrp="1"/>
          </p:cNvSpPr>
          <p:nvPr>
            <p:ph type="sldNum" sz="quarter" idx="5"/>
          </p:nvPr>
        </p:nvSpPr>
        <p:spPr/>
        <p:txBody>
          <a:bodyPr/>
          <a:lstStyle/>
          <a:p>
            <a:fld id="{A40EE751-4A45-6449-B157-A68E7B49B460}" type="slidenum">
              <a:rPr lang="en-DK" smtClean="0"/>
              <a:t>37</a:t>
            </a:fld>
            <a:endParaRPr lang="en-DK"/>
          </a:p>
        </p:txBody>
      </p:sp>
    </p:spTree>
    <p:extLst>
      <p:ext uri="{BB962C8B-B14F-4D97-AF65-F5344CB8AC3E}">
        <p14:creationId xmlns:p14="http://schemas.microsoft.com/office/powerpoint/2010/main" val="150286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DK" sz="2300" dirty="0"/>
              <a:t>Teacher Guidance: </a:t>
            </a:r>
            <a:endParaRPr lang="en-IE" sz="2300" dirty="0"/>
          </a:p>
          <a:p>
            <a:pPr algn="just"/>
            <a:endParaRPr lang="en-IE" sz="2300" dirty="0"/>
          </a:p>
          <a:p>
            <a:pPr algn="just"/>
            <a:r>
              <a:rPr lang="en-IE" sz="2400" b="1" dirty="0"/>
              <a:t>There is no safe level of air pollution.</a:t>
            </a:r>
            <a:endParaRPr lang="en-DK" sz="2400" b="1" dirty="0"/>
          </a:p>
          <a:p>
            <a:pPr algn="just"/>
            <a:endParaRPr lang="en-DK" sz="2300" dirty="0"/>
          </a:p>
          <a:p>
            <a:pPr algn="just"/>
            <a:r>
              <a:rPr lang="en-DK" sz="2300" dirty="0"/>
              <a:t>1) The air pollutants from traffic such as </a:t>
            </a:r>
            <a:r>
              <a:rPr lang="en-DK" sz="2300" b="1" dirty="0"/>
              <a:t>N</a:t>
            </a:r>
            <a:r>
              <a:rPr lang="en-GB" sz="2300" b="1" dirty="0"/>
              <a:t>O</a:t>
            </a:r>
            <a:r>
              <a:rPr lang="en-DK" sz="2300" b="1" baseline="-25000" dirty="0"/>
              <a:t>2</a:t>
            </a:r>
            <a:r>
              <a:rPr lang="en-DK" sz="2300" b="1" dirty="0"/>
              <a:t> (Nitrogen Dioxide), S</a:t>
            </a:r>
            <a:r>
              <a:rPr lang="en-GB" sz="2300" b="1" dirty="0"/>
              <a:t>O</a:t>
            </a:r>
            <a:r>
              <a:rPr lang="en-GB" sz="2300" b="1" baseline="-25000" dirty="0"/>
              <a:t>2</a:t>
            </a:r>
            <a:r>
              <a:rPr lang="en-GB" sz="2300" b="1" dirty="0"/>
              <a:t> (Sulphur Dioxide)</a:t>
            </a:r>
            <a:r>
              <a:rPr lang="en-DK" sz="2300" dirty="0"/>
              <a:t>, and </a:t>
            </a:r>
            <a:r>
              <a:rPr lang="en-DK" sz="2300" b="1" dirty="0"/>
              <a:t>PM (Particulate Matter</a:t>
            </a:r>
            <a:r>
              <a:rPr lang="en-DK" sz="2300" dirty="0"/>
              <a:t>) </a:t>
            </a:r>
            <a:r>
              <a:rPr lang="en-US" sz="2300" dirty="0"/>
              <a:t>all </a:t>
            </a:r>
            <a:r>
              <a:rPr lang="en-DK" sz="2300" dirty="0"/>
              <a:t>negatively affect </a:t>
            </a:r>
            <a:r>
              <a:rPr lang="en-DK" sz="2300" b="1" dirty="0"/>
              <a:t>human health.</a:t>
            </a:r>
          </a:p>
          <a:p>
            <a:pPr marL="0" indent="0" algn="just">
              <a:buNone/>
            </a:pPr>
            <a:endParaRPr lang="en-DK" sz="2300" dirty="0"/>
          </a:p>
          <a:p>
            <a:pPr lvl="1"/>
            <a:r>
              <a:rPr lang="en-DK" sz="1900" dirty="0"/>
              <a:t>In the </a:t>
            </a:r>
            <a:r>
              <a:rPr lang="en-DK" sz="1900" b="1" dirty="0"/>
              <a:t>short term</a:t>
            </a:r>
            <a:r>
              <a:rPr lang="en-DK" sz="1900" dirty="0"/>
              <a:t>, they can cause headaches, difficulty breathing, or eye irritiation. </a:t>
            </a:r>
          </a:p>
          <a:p>
            <a:pPr marL="457200" lvl="1" indent="0">
              <a:buNone/>
            </a:pPr>
            <a:endParaRPr lang="en-DK" sz="1900" dirty="0"/>
          </a:p>
          <a:p>
            <a:pPr lvl="1"/>
            <a:r>
              <a:rPr lang="en-DK" sz="1900" dirty="0"/>
              <a:t>In the </a:t>
            </a:r>
            <a:r>
              <a:rPr lang="en-DK" sz="1900" b="1" dirty="0"/>
              <a:t>long-term</a:t>
            </a:r>
            <a:r>
              <a:rPr lang="en-DK" sz="1900" dirty="0"/>
              <a:t> they can have effects on the </a:t>
            </a:r>
            <a:r>
              <a:rPr lang="en-DK" sz="1900" b="1" dirty="0"/>
              <a:t>respiratory system </a:t>
            </a:r>
            <a:r>
              <a:rPr lang="en-DK" sz="1900" dirty="0"/>
              <a:t>influencing the ability to breathe</a:t>
            </a:r>
            <a:r>
              <a:rPr lang="en-US" sz="1900" dirty="0"/>
              <a:t>. Long term exposure to high levels of air pollutants such as NO2, SO2 and PM has been proven to make the lungs more susceptible to lung infections. </a:t>
            </a:r>
          </a:p>
          <a:p>
            <a:pPr lvl="1"/>
            <a:endParaRPr lang="en-US" sz="19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900" dirty="0"/>
              <a:t>This happens, </a:t>
            </a:r>
            <a:r>
              <a:rPr lang="en-US" dirty="0"/>
              <a:t>as when we breathe these pollutants into our lungs, </a:t>
            </a:r>
            <a:r>
              <a:rPr lang="en-GB" b="0" i="0" dirty="0">
                <a:solidFill>
                  <a:srgbClr val="444444"/>
                </a:solidFill>
                <a:effectLst/>
                <a:latin typeface="Georgia" panose="02040502050405020303" pitchFamily="18" charset="0"/>
              </a:rPr>
              <a:t>small particles migrate from the lungs to the blood vessels, causing inflammation</a:t>
            </a:r>
            <a:r>
              <a:rPr lang="en-US" b="0" i="0" dirty="0">
                <a:solidFill>
                  <a:srgbClr val="444444"/>
                </a:solidFill>
                <a:effectLst/>
                <a:latin typeface="Georgia" panose="02040502050405020303" pitchFamily="18" charset="0"/>
              </a:rPr>
              <a:t>. </a:t>
            </a:r>
            <a:r>
              <a:rPr lang="en-GB" b="0" i="0" dirty="0">
                <a:solidFill>
                  <a:srgbClr val="444444"/>
                </a:solidFill>
                <a:effectLst/>
                <a:latin typeface="Georgia" panose="02040502050405020303" pitchFamily="18" charset="0"/>
              </a:rPr>
              <a:t>This causes damage to the inner lining of arteries, leading to their narrowing and stiffening. </a:t>
            </a:r>
            <a:r>
              <a:rPr lang="en-US" b="0" i="0" dirty="0">
                <a:solidFill>
                  <a:srgbClr val="444444"/>
                </a:solidFill>
                <a:effectLst/>
                <a:latin typeface="Georgia" panose="02040502050405020303" pitchFamily="18" charset="0"/>
              </a:rPr>
              <a:t>This can </a:t>
            </a:r>
            <a:r>
              <a:rPr lang="en-US" dirty="0"/>
              <a:t>make us experience health problems like, </a:t>
            </a:r>
            <a:r>
              <a:rPr lang="en-US" dirty="0" err="1"/>
              <a:t>astma</a:t>
            </a:r>
            <a:r>
              <a:rPr lang="en-US" dirty="0"/>
              <a:t>, cancer in the lungs, that can make us cough, and have difficulty breathing. But all the pollution in the air also make us more vulnerable to impacts from infectious diseases like colds or flues</a:t>
            </a:r>
            <a:endParaRPr lang="en-IE" sz="1200" b="1" i="0" kern="1200" dirty="0">
              <a:solidFill>
                <a:schemeClr val="tx1"/>
              </a:solidFill>
              <a:effectLst/>
              <a:latin typeface="+mn-lt"/>
              <a:ea typeface="+mn-ea"/>
              <a:cs typeface="+mn-cs"/>
            </a:endParaRPr>
          </a:p>
          <a:p>
            <a:endParaRPr lang="en-IE" sz="1200" b="0" i="0" kern="1200" dirty="0">
              <a:solidFill>
                <a:schemeClr val="tx1"/>
              </a:solidFill>
              <a:effectLst/>
              <a:latin typeface="+mn-lt"/>
              <a:ea typeface="+mn-ea"/>
              <a:cs typeface="+mn-cs"/>
            </a:endParaRPr>
          </a:p>
          <a:p>
            <a:r>
              <a:rPr lang="en-IE" sz="1200" b="0" i="0" kern="1200" dirty="0">
                <a:solidFill>
                  <a:schemeClr val="tx1"/>
                </a:solidFill>
                <a:effectLst/>
                <a:latin typeface="+mn-lt"/>
                <a:ea typeface="+mn-ea"/>
                <a:cs typeface="+mn-cs"/>
              </a:rPr>
              <a:t>2) According to the European Environmental Agency air pollution is a major cause of </a:t>
            </a:r>
            <a:r>
              <a:rPr lang="en-IE" sz="1200" b="1" i="0" kern="1200" dirty="0">
                <a:solidFill>
                  <a:schemeClr val="tx1"/>
                </a:solidFill>
                <a:effectLst/>
                <a:latin typeface="+mn-lt"/>
                <a:ea typeface="+mn-ea"/>
                <a:cs typeface="+mn-cs"/>
              </a:rPr>
              <a:t>premature death</a:t>
            </a:r>
            <a:r>
              <a:rPr lang="en-IE" sz="1200" b="0" i="0" kern="1200" dirty="0">
                <a:solidFill>
                  <a:schemeClr val="tx1"/>
                </a:solidFill>
                <a:effectLst/>
                <a:latin typeface="+mn-lt"/>
                <a:ea typeface="+mn-ea"/>
                <a:cs typeface="+mn-cs"/>
              </a:rPr>
              <a:t> and </a:t>
            </a:r>
            <a:r>
              <a:rPr lang="en-IE" sz="1200" b="1" i="0" kern="1200" dirty="0">
                <a:solidFill>
                  <a:schemeClr val="tx1"/>
                </a:solidFill>
                <a:effectLst/>
                <a:latin typeface="+mn-lt"/>
                <a:ea typeface="+mn-ea"/>
                <a:cs typeface="+mn-cs"/>
              </a:rPr>
              <a:t>disease</a:t>
            </a:r>
            <a:r>
              <a:rPr lang="en-IE" sz="1200" b="0" i="0" kern="1200" dirty="0">
                <a:solidFill>
                  <a:schemeClr val="tx1"/>
                </a:solidFill>
                <a:effectLst/>
                <a:latin typeface="+mn-lt"/>
                <a:ea typeface="+mn-ea"/>
                <a:cs typeface="+mn-cs"/>
              </a:rPr>
              <a:t> and is the single largest </a:t>
            </a:r>
            <a:r>
              <a:rPr lang="en-IE" sz="1200" b="1" i="0" kern="1200" dirty="0">
                <a:solidFill>
                  <a:schemeClr val="tx1"/>
                </a:solidFill>
                <a:effectLst/>
                <a:latin typeface="+mn-lt"/>
                <a:ea typeface="+mn-ea"/>
                <a:cs typeface="+mn-cs"/>
              </a:rPr>
              <a:t>environmental health risk</a:t>
            </a:r>
            <a:r>
              <a:rPr lang="en-IE" sz="1200" b="0" i="0" kern="1200" dirty="0">
                <a:solidFill>
                  <a:schemeClr val="tx1"/>
                </a:solidFill>
                <a:effectLst/>
                <a:latin typeface="+mn-lt"/>
                <a:ea typeface="+mn-ea"/>
                <a:cs typeface="+mn-cs"/>
              </a:rPr>
              <a:t> in Europe. Heart disease and stroke are the most common reasons for premature death attributable to air pollution, followed by lung diseases and lung cancer.</a:t>
            </a:r>
          </a:p>
          <a:p>
            <a:endParaRPr lang="en-IE" sz="1200" b="0" i="0" u="none" strike="noStrike" kern="1200" dirty="0">
              <a:solidFill>
                <a:schemeClr val="tx1"/>
              </a:solidFill>
              <a:effectLst/>
              <a:latin typeface="+mn-lt"/>
              <a:ea typeface="+mn-ea"/>
              <a:cs typeface="+mn-cs"/>
            </a:endParaRPr>
          </a:p>
          <a:p>
            <a:pPr rtl="0"/>
            <a:r>
              <a:rPr lang="en-IE" sz="1200" b="0" i="0" u="none" strike="noStrike" kern="1200" dirty="0">
                <a:solidFill>
                  <a:schemeClr val="tx1"/>
                </a:solidFill>
                <a:effectLst/>
                <a:latin typeface="+mn-lt"/>
                <a:ea typeface="+mn-ea"/>
                <a:cs typeface="+mn-cs"/>
              </a:rPr>
              <a:t>In Ireland </a:t>
            </a:r>
            <a:r>
              <a:rPr lang="en-GB" sz="1200" b="0" i="0" u="none" strike="noStrike" kern="1200" dirty="0">
                <a:solidFill>
                  <a:schemeClr val="tx1"/>
                </a:solidFill>
                <a:effectLst/>
                <a:latin typeface="+mn-lt"/>
                <a:ea typeface="+mn-ea"/>
                <a:cs typeface="+mn-cs"/>
              </a:rPr>
              <a:t>At least 150 Covid-19 deaths in </a:t>
            </a:r>
            <a:r>
              <a:rPr lang="en-GB" sz="1200" b="0" i="0" u="sng" strike="noStrike" kern="1200" dirty="0">
                <a:solidFill>
                  <a:schemeClr val="tx1"/>
                </a:solidFill>
                <a:effectLst/>
                <a:latin typeface="+mn-lt"/>
                <a:ea typeface="+mn-ea"/>
                <a:cs typeface="+mn-cs"/>
                <a:hlinkClick r:id="rId3"/>
              </a:rPr>
              <a:t>Ireland</a:t>
            </a:r>
            <a:r>
              <a:rPr lang="en-GB" sz="1200" b="0" i="0" u="none" strike="noStrike" kern="1200" dirty="0">
                <a:solidFill>
                  <a:schemeClr val="tx1"/>
                </a:solidFill>
                <a:effectLst/>
                <a:latin typeface="+mn-lt"/>
                <a:ea typeface="+mn-ea"/>
                <a:cs typeface="+mn-cs"/>
              </a:rPr>
              <a:t> are attributable to long-term exposure to air pollution, according to a new study. Three-quarters is pollution caused by fossil fuels.</a:t>
            </a:r>
          </a:p>
          <a:p>
            <a:pPr rtl="0"/>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DK" sz="1200" dirty="0"/>
              <a:t>3) These pollutants also negatively affect </a:t>
            </a:r>
            <a:r>
              <a:rPr lang="en-DK" sz="1200" b="1" dirty="0"/>
              <a:t>surrounding biodiversity </a:t>
            </a:r>
            <a:r>
              <a:rPr lang="en-DK" sz="1200" dirty="0"/>
              <a:t>through acid rain, eutrophication of water bodies, and contributing to the Green House Gas Effect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K" sz="1200" dirty="0"/>
          </a:p>
          <a:p>
            <a:pPr rtl="0"/>
            <a:r>
              <a:rPr lang="en-GB" sz="1200" b="0" i="0" u="none" strike="noStrike" kern="1200" dirty="0">
                <a:solidFill>
                  <a:schemeClr val="tx1"/>
                </a:solidFill>
                <a:effectLst/>
                <a:latin typeface="+mn-lt"/>
                <a:ea typeface="+mn-ea"/>
                <a:cs typeface="+mn-cs"/>
              </a:rPr>
              <a:t>Possibly discuss the process of acid rain, what eutrophication means, and what the GHG effect is if valid to your lesson structure (extra slides are there on this at the end).  </a:t>
            </a:r>
            <a:endParaRPr lang="en-GB" b="0" dirty="0">
              <a:effectLst/>
            </a:endParaRPr>
          </a:p>
          <a:p>
            <a:br>
              <a:rPr lang="en-GB" dirty="0"/>
            </a:br>
            <a:endParaRPr lang="en-GB" sz="1200" b="0" i="0" u="none" strike="noStrike" kern="1200" dirty="0">
              <a:solidFill>
                <a:schemeClr val="tx1"/>
              </a:solidFill>
              <a:effectLst/>
              <a:latin typeface="+mn-lt"/>
              <a:ea typeface="+mn-ea"/>
              <a:cs typeface="+mn-cs"/>
            </a:endParaRPr>
          </a:p>
          <a:p>
            <a:endParaRPr lang="en-DK" dirty="0"/>
          </a:p>
        </p:txBody>
      </p:sp>
      <p:sp>
        <p:nvSpPr>
          <p:cNvPr id="4" name="Slide Number Placeholder 3"/>
          <p:cNvSpPr>
            <a:spLocks noGrp="1"/>
          </p:cNvSpPr>
          <p:nvPr>
            <p:ph type="sldNum" sz="quarter" idx="5"/>
          </p:nvPr>
        </p:nvSpPr>
        <p:spPr/>
        <p:txBody>
          <a:bodyPr/>
          <a:lstStyle/>
          <a:p>
            <a:fld id="{A40EE751-4A45-6449-B157-A68E7B49B460}" type="slidenum">
              <a:rPr lang="en-DK" smtClean="0"/>
              <a:t>6</a:t>
            </a:fld>
            <a:endParaRPr lang="en-DK"/>
          </a:p>
        </p:txBody>
      </p:sp>
    </p:spTree>
    <p:extLst>
      <p:ext uri="{BB962C8B-B14F-4D97-AF65-F5344CB8AC3E}">
        <p14:creationId xmlns:p14="http://schemas.microsoft.com/office/powerpoint/2010/main" val="2401075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Teacher guidance:</a:t>
            </a:r>
          </a:p>
          <a:p>
            <a:r>
              <a:rPr lang="en-US" sz="1200" b="0" i="0" kern="1200" dirty="0">
                <a:solidFill>
                  <a:schemeClr val="tx1"/>
                </a:solidFill>
                <a:effectLst/>
                <a:latin typeface="+mn-lt"/>
                <a:ea typeface="+mn-ea"/>
                <a:cs typeface="+mn-cs"/>
              </a:rPr>
              <a:t>1) The key message of this slide is to convey that air emissions affect different population segments differently. Some citizen are more vulnerable..  </a:t>
            </a:r>
          </a:p>
          <a:p>
            <a:r>
              <a:rPr lang="en-US" sz="1200" b="0" i="0" kern="1200" dirty="0">
                <a:solidFill>
                  <a:schemeClr val="tx1"/>
                </a:solidFill>
                <a:effectLst/>
                <a:latin typeface="+mn-lt"/>
                <a:ea typeface="+mn-ea"/>
                <a:cs typeface="+mn-cs"/>
              </a:rPr>
              <a:t>2) Take 5 min to discuss the question either as a group or individually and then as a group- think about where they are. </a:t>
            </a:r>
          </a:p>
          <a:p>
            <a:endParaRPr lang="en-GB" b="0" dirty="0">
              <a:effectLst/>
            </a:endParaRPr>
          </a:p>
          <a:p>
            <a:br>
              <a:rPr lang="en-GB" dirty="0"/>
            </a:br>
            <a:endParaRPr lang="en-GB" sz="1200" b="0" i="0" u="none" strike="noStrike" kern="1200" dirty="0">
              <a:solidFill>
                <a:schemeClr val="tx1"/>
              </a:solidFill>
              <a:effectLst/>
              <a:latin typeface="+mn-lt"/>
              <a:ea typeface="+mn-ea"/>
              <a:cs typeface="+mn-cs"/>
            </a:endParaRPr>
          </a:p>
          <a:p>
            <a:endParaRPr lang="en-DK" dirty="0"/>
          </a:p>
        </p:txBody>
      </p:sp>
      <p:sp>
        <p:nvSpPr>
          <p:cNvPr id="4" name="Slide Number Placeholder 3"/>
          <p:cNvSpPr>
            <a:spLocks noGrp="1"/>
          </p:cNvSpPr>
          <p:nvPr>
            <p:ph type="sldNum" sz="quarter" idx="5"/>
          </p:nvPr>
        </p:nvSpPr>
        <p:spPr/>
        <p:txBody>
          <a:bodyPr/>
          <a:lstStyle/>
          <a:p>
            <a:fld id="{A40EE751-4A45-6449-B157-A68E7B49B460}" type="slidenum">
              <a:rPr lang="en-DK" smtClean="0"/>
              <a:t>7</a:t>
            </a:fld>
            <a:endParaRPr lang="en-DK"/>
          </a:p>
        </p:txBody>
      </p:sp>
    </p:spTree>
    <p:extLst>
      <p:ext uri="{BB962C8B-B14F-4D97-AF65-F5344CB8AC3E}">
        <p14:creationId xmlns:p14="http://schemas.microsoft.com/office/powerpoint/2010/main" val="2545714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dirty="0"/>
              <a:t>Teacher guidance:</a:t>
            </a:r>
          </a:p>
          <a:p>
            <a:pPr marL="228600" indent="-228600">
              <a:buAutoNum type="arabicParenR"/>
            </a:pPr>
            <a:r>
              <a:rPr lang="en-DK" dirty="0"/>
              <a:t>Due to the health impacts, it important to measure air emissions</a:t>
            </a:r>
            <a:r>
              <a:rPr lang="en-IE" dirty="0"/>
              <a:t>. The EPA has over 100 air quality monitoring stations, however, local air quality is not being measured.</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IE" sz="1800" dirty="0">
                <a:effectLst/>
                <a:latin typeface="Calibri" panose="020F0502020204030204" pitchFamily="34" charset="0"/>
                <a:ea typeface="Calibri" panose="020F0502020204030204" pitchFamily="34" charset="0"/>
                <a:cs typeface="Calibri" panose="020F0502020204030204" pitchFamily="34" charset="0"/>
              </a:rPr>
              <a:t>While Ireland’s overall air quality is generally good by international standards it is now apparent that local air quality may not be as consistently good. It is now considered that any level of air pollution is not acceptable and poses a risk (World Health Organisation -WHO). </a:t>
            </a:r>
            <a:r>
              <a:rPr lang="en-IE" sz="1800" dirty="0">
                <a:effectLst/>
                <a:latin typeface="Calibri" panose="020F0502020204030204" pitchFamily="34" charset="0"/>
                <a:ea typeface="Calibri" panose="020F0502020204030204" pitchFamily="34" charset="0"/>
                <a:cs typeface="Times New Roman" panose="02020603050405020304" pitchFamily="18" charset="0"/>
              </a:rPr>
              <a:t>In this resource, you will find up-to-date information on air pollution, with a particular focus on Ireland. </a:t>
            </a:r>
          </a:p>
          <a:p>
            <a:pPr marL="228600" indent="-228600">
              <a:buAutoNum type="arabicParenR"/>
            </a:pPr>
            <a:endParaRPr lang="en-DK" dirty="0"/>
          </a:p>
        </p:txBody>
      </p:sp>
      <p:sp>
        <p:nvSpPr>
          <p:cNvPr id="4" name="Slide Number Placeholder 3"/>
          <p:cNvSpPr>
            <a:spLocks noGrp="1"/>
          </p:cNvSpPr>
          <p:nvPr>
            <p:ph type="sldNum" sz="quarter" idx="5"/>
          </p:nvPr>
        </p:nvSpPr>
        <p:spPr/>
        <p:txBody>
          <a:bodyPr/>
          <a:lstStyle/>
          <a:p>
            <a:fld id="{A40EE751-4A45-6449-B157-A68E7B49B460}" type="slidenum">
              <a:rPr lang="en-DK" smtClean="0"/>
              <a:t>8</a:t>
            </a:fld>
            <a:endParaRPr lang="en-DK"/>
          </a:p>
        </p:txBody>
      </p:sp>
    </p:spTree>
    <p:extLst>
      <p:ext uri="{BB962C8B-B14F-4D97-AF65-F5344CB8AC3E}">
        <p14:creationId xmlns:p14="http://schemas.microsoft.com/office/powerpoint/2010/main" val="2541864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guidance: </a:t>
            </a:r>
            <a:r>
              <a:rPr lang="en-US" dirty="0"/>
              <a:t>After presenting each step, show the students an overview of the whole process</a:t>
            </a:r>
            <a:endParaRPr lang="en-IE" dirty="0"/>
          </a:p>
        </p:txBody>
      </p:sp>
      <p:sp>
        <p:nvSpPr>
          <p:cNvPr id="4" name="Slide Number Placeholder 3"/>
          <p:cNvSpPr>
            <a:spLocks noGrp="1"/>
          </p:cNvSpPr>
          <p:nvPr>
            <p:ph type="sldNum" sz="quarter" idx="5"/>
          </p:nvPr>
        </p:nvSpPr>
        <p:spPr/>
        <p:txBody>
          <a:bodyPr/>
          <a:lstStyle/>
          <a:p>
            <a:fld id="{A40EE751-4A45-6449-B157-A68E7B49B460}" type="slidenum">
              <a:rPr lang="en-DK" smtClean="0"/>
              <a:t>10</a:t>
            </a:fld>
            <a:endParaRPr lang="en-DK"/>
          </a:p>
        </p:txBody>
      </p:sp>
    </p:spTree>
    <p:extLst>
      <p:ext uri="{BB962C8B-B14F-4D97-AF65-F5344CB8AC3E}">
        <p14:creationId xmlns:p14="http://schemas.microsoft.com/office/powerpoint/2010/main" val="3571970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a:p>
            <a:r>
              <a:rPr lang="en-DK" dirty="0"/>
              <a:t>Teacher Guidance: </a:t>
            </a:r>
          </a:p>
          <a:p>
            <a:pPr marL="228600" indent="-228600">
              <a:buAutoNum type="arabicParenR"/>
            </a:pPr>
            <a:r>
              <a:rPr lang="en-US" dirty="0"/>
              <a:t>Set the scene for focusing in on NO2</a:t>
            </a:r>
          </a:p>
          <a:p>
            <a:pPr marL="228600" indent="-228600">
              <a:buAutoNum type="arabicParenR"/>
            </a:pPr>
            <a:r>
              <a:rPr lang="en-US" dirty="0"/>
              <a:t>You might ask the students to brainstorm ideas about nitrogen dioxide, the smell, can you see it?</a:t>
            </a:r>
          </a:p>
          <a:p>
            <a:pPr marL="228600" indent="-228600">
              <a:buAutoNum type="arabicParenR"/>
            </a:pPr>
            <a:r>
              <a:rPr lang="en-US" dirty="0"/>
              <a:t>It is worth mentioning that the other traffic-related pollutants will also be circulating in the air, but we can’t see them as clearly, for example, particulate matter (PM)</a:t>
            </a:r>
            <a:endParaRPr lang="en-DK" dirty="0"/>
          </a:p>
        </p:txBody>
      </p:sp>
      <p:sp>
        <p:nvSpPr>
          <p:cNvPr id="4" name="Slide Number Placeholder 3"/>
          <p:cNvSpPr>
            <a:spLocks noGrp="1"/>
          </p:cNvSpPr>
          <p:nvPr>
            <p:ph type="sldNum" sz="quarter" idx="5"/>
          </p:nvPr>
        </p:nvSpPr>
        <p:spPr/>
        <p:txBody>
          <a:bodyPr/>
          <a:lstStyle/>
          <a:p>
            <a:fld id="{A40EE751-4A45-6449-B157-A68E7B49B460}" type="slidenum">
              <a:rPr lang="en-DK" smtClean="0"/>
              <a:t>11</a:t>
            </a:fld>
            <a:endParaRPr lang="en-DK"/>
          </a:p>
        </p:txBody>
      </p:sp>
    </p:spTree>
    <p:extLst>
      <p:ext uri="{BB962C8B-B14F-4D97-AF65-F5344CB8AC3E}">
        <p14:creationId xmlns:p14="http://schemas.microsoft.com/office/powerpoint/2010/main" val="2859983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Traffic-related air pollution levels changes throughout the year because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u="sng" dirty="0"/>
              <a:t>Traffic </a:t>
            </a:r>
            <a:r>
              <a:rPr lang="en-US" sz="1200" u="none" dirty="0"/>
              <a:t>Emissions from traffic are the main source of nitrogen oxides (along with electricity generating stations and industry). NO2 forms a brown </a:t>
            </a:r>
            <a:r>
              <a:rPr lang="en-US" sz="1200" u="none" dirty="0" err="1"/>
              <a:t>colour</a:t>
            </a:r>
            <a:r>
              <a:rPr lang="en-US" sz="1200" u="none" dirty="0"/>
              <a:t>/haze and can have a foul </a:t>
            </a:r>
            <a:r>
              <a:rPr lang="en-US" sz="1200" u="none" dirty="0" err="1"/>
              <a:t>odour</a:t>
            </a:r>
            <a:r>
              <a:rPr lang="en-US" sz="1200" u="none" dirty="0"/>
              <a:t>. Oxides of NO2 form acid rain and ozone.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sz="1200" u="sng" dirty="0"/>
              <a:t>Weather</a:t>
            </a:r>
            <a:r>
              <a:rPr lang="en-US" sz="1200" dirty="0"/>
              <a:t> (</a:t>
            </a:r>
            <a:r>
              <a:rPr lang="en-US" sz="1200" b="1" dirty="0"/>
              <a:t>I</a:t>
            </a:r>
            <a:r>
              <a:rPr lang="en-US" sz="1200" dirty="0"/>
              <a:t>n windy weather, air pollutants can be moved around, nitrogen dioxide can vary within 10s of </a:t>
            </a:r>
            <a:r>
              <a:rPr lang="en-US" sz="1200" dirty="0" err="1"/>
              <a:t>metres</a:t>
            </a:r>
            <a:r>
              <a:rPr lang="en-US" sz="1200" dirty="0"/>
              <a:t> of its source (car exhaust) whereas on very still days air pollutants can accumulate and may reach higher levels.  If it is very rainy, the air pollutant can be washed to the surface as ‘acid rain’ which can damage plant life and buildings.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US" sz="1200"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200" u="sng" dirty="0"/>
              <a:t>Ventilation</a:t>
            </a:r>
            <a:r>
              <a:rPr lang="en-US" sz="1200" dirty="0"/>
              <a:t> (The architecture of your surrounding streets can also affect how much air pollution is in your area. A narrow street can be more polluted than a wide street due to poor ventilation i.e., the pollutant has no way to escape)</a:t>
            </a:r>
          </a:p>
        </p:txBody>
      </p:sp>
      <p:sp>
        <p:nvSpPr>
          <p:cNvPr id="4" name="Slide Number Placeholder 3"/>
          <p:cNvSpPr>
            <a:spLocks noGrp="1"/>
          </p:cNvSpPr>
          <p:nvPr>
            <p:ph type="sldNum" sz="quarter" idx="5"/>
          </p:nvPr>
        </p:nvSpPr>
        <p:spPr/>
        <p:txBody>
          <a:bodyPr/>
          <a:lstStyle/>
          <a:p>
            <a:fld id="{A40EE751-4A45-6449-B157-A68E7B49B460}" type="slidenum">
              <a:rPr lang="en-DK" smtClean="0"/>
              <a:t>12</a:t>
            </a:fld>
            <a:endParaRPr lang="en-DK"/>
          </a:p>
        </p:txBody>
      </p:sp>
    </p:spTree>
    <p:extLst>
      <p:ext uri="{BB962C8B-B14F-4D97-AF65-F5344CB8AC3E}">
        <p14:creationId xmlns:p14="http://schemas.microsoft.com/office/powerpoint/2010/main" val="1485591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97D2475E-583F-2347-A471-484F21BCFCDD}" type="datetimeFigureOut">
              <a:rPr lang="en-DK" smtClean="0"/>
              <a:t>09/11/2023</a:t>
            </a:fld>
            <a:endParaRPr lang="en-DK"/>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DK"/>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F5B20914-4AA0-284F-995B-1E1C91C29692}" type="slidenum">
              <a:rPr lang="en-DK" smtClean="0"/>
              <a:t>‹#›</a:t>
            </a:fld>
            <a:endParaRPr lang="en-DK"/>
          </a:p>
        </p:txBody>
      </p:sp>
    </p:spTree>
    <p:extLst>
      <p:ext uri="{BB962C8B-B14F-4D97-AF65-F5344CB8AC3E}">
        <p14:creationId xmlns:p14="http://schemas.microsoft.com/office/powerpoint/2010/main" val="2209807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2475E-583F-2347-A471-484F21BCFCDD}" type="datetimeFigureOut">
              <a:rPr lang="en-DK" smtClean="0"/>
              <a:t>09/11/2023</a:t>
            </a:fld>
            <a:endParaRPr lang="en-DK"/>
          </a:p>
        </p:txBody>
      </p:sp>
      <p:sp>
        <p:nvSpPr>
          <p:cNvPr id="5" name="Footer Placeholder 4"/>
          <p:cNvSpPr>
            <a:spLocks noGrp="1"/>
          </p:cNvSpPr>
          <p:nvPr>
            <p:ph type="ftr" sz="quarter" idx="11"/>
          </p:nvPr>
        </p:nvSpPr>
        <p:spPr/>
        <p:txBody>
          <a:bodyPr/>
          <a:lstStyle/>
          <a:p>
            <a:endParaRPr lang="en-DK"/>
          </a:p>
        </p:txBody>
      </p:sp>
      <p:sp>
        <p:nvSpPr>
          <p:cNvPr id="6" name="Slide Number Placeholder 5"/>
          <p:cNvSpPr>
            <a:spLocks noGrp="1"/>
          </p:cNvSpPr>
          <p:nvPr>
            <p:ph type="sldNum" sz="quarter" idx="12"/>
          </p:nvPr>
        </p:nvSpPr>
        <p:spPr/>
        <p:txBody>
          <a:bodyPr/>
          <a:lstStyle/>
          <a:p>
            <a:fld id="{F5B20914-4AA0-284F-995B-1E1C91C29692}" type="slidenum">
              <a:rPr lang="en-DK" smtClean="0"/>
              <a:t>‹#›</a:t>
            </a:fld>
            <a:endParaRPr lang="en-DK"/>
          </a:p>
        </p:txBody>
      </p:sp>
    </p:spTree>
    <p:extLst>
      <p:ext uri="{BB962C8B-B14F-4D97-AF65-F5344CB8AC3E}">
        <p14:creationId xmlns:p14="http://schemas.microsoft.com/office/powerpoint/2010/main" val="1700325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2475E-583F-2347-A471-484F21BCFCDD}" type="datetimeFigureOut">
              <a:rPr lang="en-DK" smtClean="0"/>
              <a:t>09/11/2023</a:t>
            </a:fld>
            <a:endParaRPr lang="en-DK"/>
          </a:p>
        </p:txBody>
      </p:sp>
      <p:sp>
        <p:nvSpPr>
          <p:cNvPr id="5" name="Footer Placeholder 4"/>
          <p:cNvSpPr>
            <a:spLocks noGrp="1"/>
          </p:cNvSpPr>
          <p:nvPr>
            <p:ph type="ftr" sz="quarter" idx="11"/>
          </p:nvPr>
        </p:nvSpPr>
        <p:spPr/>
        <p:txBody>
          <a:bodyPr/>
          <a:lstStyle/>
          <a:p>
            <a:endParaRPr lang="en-DK"/>
          </a:p>
        </p:txBody>
      </p:sp>
      <p:sp>
        <p:nvSpPr>
          <p:cNvPr id="6" name="Slide Number Placeholder 5"/>
          <p:cNvSpPr>
            <a:spLocks noGrp="1"/>
          </p:cNvSpPr>
          <p:nvPr>
            <p:ph type="sldNum" sz="quarter" idx="12"/>
          </p:nvPr>
        </p:nvSpPr>
        <p:spPr/>
        <p:txBody>
          <a:bodyPr/>
          <a:lstStyle/>
          <a:p>
            <a:fld id="{F5B20914-4AA0-284F-995B-1E1C91C29692}" type="slidenum">
              <a:rPr lang="en-DK" smtClean="0"/>
              <a:t>‹#›</a:t>
            </a:fld>
            <a:endParaRPr lang="en-DK"/>
          </a:p>
        </p:txBody>
      </p:sp>
    </p:spTree>
    <p:extLst>
      <p:ext uri="{BB962C8B-B14F-4D97-AF65-F5344CB8AC3E}">
        <p14:creationId xmlns:p14="http://schemas.microsoft.com/office/powerpoint/2010/main" val="378137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2475E-583F-2347-A471-484F21BCFCDD}" type="datetimeFigureOut">
              <a:rPr lang="en-DK" smtClean="0"/>
              <a:t>09/11/2023</a:t>
            </a:fld>
            <a:endParaRPr lang="en-DK"/>
          </a:p>
        </p:txBody>
      </p:sp>
      <p:sp>
        <p:nvSpPr>
          <p:cNvPr id="5" name="Footer Placeholder 4"/>
          <p:cNvSpPr>
            <a:spLocks noGrp="1"/>
          </p:cNvSpPr>
          <p:nvPr>
            <p:ph type="ftr" sz="quarter" idx="11"/>
          </p:nvPr>
        </p:nvSpPr>
        <p:spPr/>
        <p:txBody>
          <a:bodyPr/>
          <a:lstStyle/>
          <a:p>
            <a:endParaRPr lang="en-DK"/>
          </a:p>
        </p:txBody>
      </p:sp>
      <p:sp>
        <p:nvSpPr>
          <p:cNvPr id="6" name="Slide Number Placeholder 5"/>
          <p:cNvSpPr>
            <a:spLocks noGrp="1"/>
          </p:cNvSpPr>
          <p:nvPr>
            <p:ph type="sldNum" sz="quarter" idx="12"/>
          </p:nvPr>
        </p:nvSpPr>
        <p:spPr/>
        <p:txBody>
          <a:bodyPr/>
          <a:lstStyle/>
          <a:p>
            <a:fld id="{F5B20914-4AA0-284F-995B-1E1C91C29692}" type="slidenum">
              <a:rPr lang="en-DK" smtClean="0"/>
              <a:t>‹#›</a:t>
            </a:fld>
            <a:endParaRPr lang="en-DK"/>
          </a:p>
        </p:txBody>
      </p:sp>
    </p:spTree>
    <p:extLst>
      <p:ext uri="{BB962C8B-B14F-4D97-AF65-F5344CB8AC3E}">
        <p14:creationId xmlns:p14="http://schemas.microsoft.com/office/powerpoint/2010/main" val="1393008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D2475E-583F-2347-A471-484F21BCFCDD}" type="datetimeFigureOut">
              <a:rPr lang="en-DK" smtClean="0"/>
              <a:t>09/11/2023</a:t>
            </a:fld>
            <a:endParaRPr lang="en-DK"/>
          </a:p>
        </p:txBody>
      </p:sp>
      <p:sp>
        <p:nvSpPr>
          <p:cNvPr id="5" name="Footer Placeholder 4"/>
          <p:cNvSpPr>
            <a:spLocks noGrp="1"/>
          </p:cNvSpPr>
          <p:nvPr>
            <p:ph type="ftr" sz="quarter" idx="11"/>
          </p:nvPr>
        </p:nvSpPr>
        <p:spPr/>
        <p:txBody>
          <a:bodyPr/>
          <a:lstStyle/>
          <a:p>
            <a:endParaRPr lang="en-DK"/>
          </a:p>
        </p:txBody>
      </p:sp>
      <p:sp>
        <p:nvSpPr>
          <p:cNvPr id="6" name="Slide Number Placeholder 5"/>
          <p:cNvSpPr>
            <a:spLocks noGrp="1"/>
          </p:cNvSpPr>
          <p:nvPr>
            <p:ph type="sldNum" sz="quarter" idx="12"/>
          </p:nvPr>
        </p:nvSpPr>
        <p:spPr/>
        <p:txBody>
          <a:bodyPr/>
          <a:lstStyle/>
          <a:p>
            <a:fld id="{F5B20914-4AA0-284F-995B-1E1C91C29692}" type="slidenum">
              <a:rPr lang="en-DK" smtClean="0"/>
              <a:t>‹#›</a:t>
            </a:fld>
            <a:endParaRPr lang="en-DK"/>
          </a:p>
        </p:txBody>
      </p:sp>
    </p:spTree>
    <p:extLst>
      <p:ext uri="{BB962C8B-B14F-4D97-AF65-F5344CB8AC3E}">
        <p14:creationId xmlns:p14="http://schemas.microsoft.com/office/powerpoint/2010/main" val="3905886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D2475E-583F-2347-A471-484F21BCFCDD}" type="datetimeFigureOut">
              <a:rPr lang="en-DK" smtClean="0"/>
              <a:t>09/11/2023</a:t>
            </a:fld>
            <a:endParaRPr lang="en-DK"/>
          </a:p>
        </p:txBody>
      </p:sp>
      <p:sp>
        <p:nvSpPr>
          <p:cNvPr id="6" name="Footer Placeholder 5"/>
          <p:cNvSpPr>
            <a:spLocks noGrp="1"/>
          </p:cNvSpPr>
          <p:nvPr>
            <p:ph type="ftr" sz="quarter" idx="11"/>
          </p:nvPr>
        </p:nvSpPr>
        <p:spPr/>
        <p:txBody>
          <a:bodyPr/>
          <a:lstStyle/>
          <a:p>
            <a:endParaRPr lang="en-DK"/>
          </a:p>
        </p:txBody>
      </p:sp>
      <p:sp>
        <p:nvSpPr>
          <p:cNvPr id="7" name="Slide Number Placeholder 6"/>
          <p:cNvSpPr>
            <a:spLocks noGrp="1"/>
          </p:cNvSpPr>
          <p:nvPr>
            <p:ph type="sldNum" sz="quarter" idx="12"/>
          </p:nvPr>
        </p:nvSpPr>
        <p:spPr/>
        <p:txBody>
          <a:bodyPr/>
          <a:lstStyle/>
          <a:p>
            <a:fld id="{F5B20914-4AA0-284F-995B-1E1C91C29692}" type="slidenum">
              <a:rPr lang="en-DK" smtClean="0"/>
              <a:t>‹#›</a:t>
            </a:fld>
            <a:endParaRPr lang="en-DK"/>
          </a:p>
        </p:txBody>
      </p:sp>
    </p:spTree>
    <p:extLst>
      <p:ext uri="{BB962C8B-B14F-4D97-AF65-F5344CB8AC3E}">
        <p14:creationId xmlns:p14="http://schemas.microsoft.com/office/powerpoint/2010/main" val="113857212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D2475E-583F-2347-A471-484F21BCFCDD}" type="datetimeFigureOut">
              <a:rPr lang="en-DK" smtClean="0"/>
              <a:t>09/11/2023</a:t>
            </a:fld>
            <a:endParaRPr lang="en-DK"/>
          </a:p>
        </p:txBody>
      </p:sp>
      <p:sp>
        <p:nvSpPr>
          <p:cNvPr id="8" name="Footer Placeholder 7"/>
          <p:cNvSpPr>
            <a:spLocks noGrp="1"/>
          </p:cNvSpPr>
          <p:nvPr>
            <p:ph type="ftr" sz="quarter" idx="11"/>
          </p:nvPr>
        </p:nvSpPr>
        <p:spPr/>
        <p:txBody>
          <a:bodyPr/>
          <a:lstStyle/>
          <a:p>
            <a:endParaRPr lang="en-DK"/>
          </a:p>
        </p:txBody>
      </p:sp>
      <p:sp>
        <p:nvSpPr>
          <p:cNvPr id="9" name="Slide Number Placeholder 8"/>
          <p:cNvSpPr>
            <a:spLocks noGrp="1"/>
          </p:cNvSpPr>
          <p:nvPr>
            <p:ph type="sldNum" sz="quarter" idx="12"/>
          </p:nvPr>
        </p:nvSpPr>
        <p:spPr/>
        <p:txBody>
          <a:bodyPr/>
          <a:lstStyle/>
          <a:p>
            <a:fld id="{F5B20914-4AA0-284F-995B-1E1C91C29692}" type="slidenum">
              <a:rPr lang="en-DK" smtClean="0"/>
              <a:t>‹#›</a:t>
            </a:fld>
            <a:endParaRPr lang="en-DK"/>
          </a:p>
        </p:txBody>
      </p:sp>
    </p:spTree>
    <p:extLst>
      <p:ext uri="{BB962C8B-B14F-4D97-AF65-F5344CB8AC3E}">
        <p14:creationId xmlns:p14="http://schemas.microsoft.com/office/powerpoint/2010/main" val="330615042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D2475E-583F-2347-A471-484F21BCFCDD}" type="datetimeFigureOut">
              <a:rPr lang="en-DK" smtClean="0"/>
              <a:t>09/11/2023</a:t>
            </a:fld>
            <a:endParaRPr lang="en-DK"/>
          </a:p>
        </p:txBody>
      </p:sp>
      <p:sp>
        <p:nvSpPr>
          <p:cNvPr id="4" name="Footer Placeholder 3"/>
          <p:cNvSpPr>
            <a:spLocks noGrp="1"/>
          </p:cNvSpPr>
          <p:nvPr>
            <p:ph type="ftr" sz="quarter" idx="11"/>
          </p:nvPr>
        </p:nvSpPr>
        <p:spPr/>
        <p:txBody>
          <a:bodyPr/>
          <a:lstStyle/>
          <a:p>
            <a:endParaRPr lang="en-DK"/>
          </a:p>
        </p:txBody>
      </p:sp>
      <p:sp>
        <p:nvSpPr>
          <p:cNvPr id="5" name="Slide Number Placeholder 4"/>
          <p:cNvSpPr>
            <a:spLocks noGrp="1"/>
          </p:cNvSpPr>
          <p:nvPr>
            <p:ph type="sldNum" sz="quarter" idx="12"/>
          </p:nvPr>
        </p:nvSpPr>
        <p:spPr/>
        <p:txBody>
          <a:bodyPr/>
          <a:lstStyle/>
          <a:p>
            <a:fld id="{F5B20914-4AA0-284F-995B-1E1C91C29692}" type="slidenum">
              <a:rPr lang="en-DK" smtClean="0"/>
              <a:t>‹#›</a:t>
            </a:fld>
            <a:endParaRPr lang="en-DK"/>
          </a:p>
        </p:txBody>
      </p:sp>
    </p:spTree>
    <p:extLst>
      <p:ext uri="{BB962C8B-B14F-4D97-AF65-F5344CB8AC3E}">
        <p14:creationId xmlns:p14="http://schemas.microsoft.com/office/powerpoint/2010/main" val="204523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D2475E-583F-2347-A471-484F21BCFCDD}" type="datetimeFigureOut">
              <a:rPr lang="en-DK" smtClean="0"/>
              <a:t>09/11/2023</a:t>
            </a:fld>
            <a:endParaRPr lang="en-DK"/>
          </a:p>
        </p:txBody>
      </p:sp>
      <p:sp>
        <p:nvSpPr>
          <p:cNvPr id="3" name="Footer Placeholder 2"/>
          <p:cNvSpPr>
            <a:spLocks noGrp="1"/>
          </p:cNvSpPr>
          <p:nvPr>
            <p:ph type="ftr" sz="quarter" idx="11"/>
          </p:nvPr>
        </p:nvSpPr>
        <p:spPr/>
        <p:txBody>
          <a:bodyPr/>
          <a:lstStyle/>
          <a:p>
            <a:endParaRPr lang="en-DK"/>
          </a:p>
        </p:txBody>
      </p:sp>
      <p:sp>
        <p:nvSpPr>
          <p:cNvPr id="4" name="Slide Number Placeholder 3"/>
          <p:cNvSpPr>
            <a:spLocks noGrp="1"/>
          </p:cNvSpPr>
          <p:nvPr>
            <p:ph type="sldNum" sz="quarter" idx="12"/>
          </p:nvPr>
        </p:nvSpPr>
        <p:spPr/>
        <p:txBody>
          <a:bodyPr/>
          <a:lstStyle/>
          <a:p>
            <a:fld id="{F5B20914-4AA0-284F-995B-1E1C91C29692}" type="slidenum">
              <a:rPr lang="en-DK" smtClean="0"/>
              <a:t>‹#›</a:t>
            </a:fld>
            <a:endParaRPr lang="en-DK"/>
          </a:p>
        </p:txBody>
      </p:sp>
    </p:spTree>
    <p:extLst>
      <p:ext uri="{BB962C8B-B14F-4D97-AF65-F5344CB8AC3E}">
        <p14:creationId xmlns:p14="http://schemas.microsoft.com/office/powerpoint/2010/main" val="1820068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97D2475E-583F-2347-A471-484F21BCFCDD}" type="datetimeFigureOut">
              <a:rPr lang="en-DK" smtClean="0"/>
              <a:t>09/11/2023</a:t>
            </a:fld>
            <a:endParaRPr lang="en-DK"/>
          </a:p>
        </p:txBody>
      </p:sp>
      <p:sp>
        <p:nvSpPr>
          <p:cNvPr id="6" name="Footer Placeholder 5"/>
          <p:cNvSpPr>
            <a:spLocks noGrp="1"/>
          </p:cNvSpPr>
          <p:nvPr>
            <p:ph type="ftr" sz="quarter" idx="11"/>
          </p:nvPr>
        </p:nvSpPr>
        <p:spPr/>
        <p:txBody>
          <a:bodyPr/>
          <a:lstStyle/>
          <a:p>
            <a:endParaRPr lang="en-DK"/>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5B20914-4AA0-284F-995B-1E1C91C29692}" type="slidenum">
              <a:rPr lang="en-DK" smtClean="0"/>
              <a:t>‹#›</a:t>
            </a:fld>
            <a:endParaRPr lang="en-DK"/>
          </a:p>
        </p:txBody>
      </p:sp>
    </p:spTree>
    <p:extLst>
      <p:ext uri="{BB962C8B-B14F-4D97-AF65-F5344CB8AC3E}">
        <p14:creationId xmlns:p14="http://schemas.microsoft.com/office/powerpoint/2010/main" val="9098022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97D2475E-583F-2347-A471-484F21BCFCDD}" type="datetimeFigureOut">
              <a:rPr lang="en-DK" smtClean="0"/>
              <a:t>09/11/2023</a:t>
            </a:fld>
            <a:endParaRPr lang="en-DK"/>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DK"/>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F5B20914-4AA0-284F-995B-1E1C91C29692}" type="slidenum">
              <a:rPr lang="en-DK" smtClean="0"/>
              <a:t>‹#›</a:t>
            </a:fld>
            <a:endParaRPr lang="en-DK"/>
          </a:p>
        </p:txBody>
      </p:sp>
    </p:spTree>
    <p:extLst>
      <p:ext uri="{BB962C8B-B14F-4D97-AF65-F5344CB8AC3E}">
        <p14:creationId xmlns:p14="http://schemas.microsoft.com/office/powerpoint/2010/main" val="97331772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29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97D2475E-583F-2347-A471-484F21BCFCDD}" type="datetimeFigureOut">
              <a:rPr lang="en-DK" smtClean="0"/>
              <a:t>09/11/2023</a:t>
            </a:fld>
            <a:endParaRPr lang="en-DK"/>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DK"/>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F5B20914-4AA0-284F-995B-1E1C91C29692}" type="slidenum">
              <a:rPr lang="en-DK" smtClean="0"/>
              <a:t>‹#›</a:t>
            </a:fld>
            <a:endParaRPr lang="en-DK"/>
          </a:p>
        </p:txBody>
      </p:sp>
    </p:spTree>
    <p:extLst>
      <p:ext uri="{BB962C8B-B14F-4D97-AF65-F5344CB8AC3E}">
        <p14:creationId xmlns:p14="http://schemas.microsoft.com/office/powerpoint/2010/main" val="1885051475"/>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svg"/><Relationship Id="rId2" Type="http://schemas.openxmlformats.org/officeDocument/2006/relationships/notesSlide" Target="../notesSlides/notesSlide7.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svg"/><Relationship Id="rId10" Type="http://schemas.openxmlformats.org/officeDocument/2006/relationships/image" Target="../media/image27.svg"/><Relationship Id="rId19" Type="http://schemas.openxmlformats.org/officeDocument/2006/relationships/image" Target="../media/image36.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0.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svg"/><Relationship Id="rId11" Type="http://schemas.openxmlformats.org/officeDocument/2006/relationships/image" Target="../media/image48.sv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svg"/><Relationship Id="rId9" Type="http://schemas.openxmlformats.org/officeDocument/2006/relationships/image" Target="../media/image46.sv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6.sv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6.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70.png"/><Relationship Id="rId17" Type="http://schemas.openxmlformats.org/officeDocument/2006/relationships/image" Target="../media/image75.svg"/><Relationship Id="rId2" Type="http://schemas.openxmlformats.org/officeDocument/2006/relationships/notesSlide" Target="../notesSlides/notesSlide21.xml"/><Relationship Id="rId16" Type="http://schemas.openxmlformats.org/officeDocument/2006/relationships/image" Target="../media/image74.png"/><Relationship Id="rId20" Type="http://schemas.openxmlformats.org/officeDocument/2006/relationships/image" Target="../media/image78.sv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69.svg"/><Relationship Id="rId5" Type="http://schemas.openxmlformats.org/officeDocument/2006/relationships/diagramQuickStyle" Target="../diagrams/quickStyle2.xml"/><Relationship Id="rId15" Type="http://schemas.openxmlformats.org/officeDocument/2006/relationships/image" Target="../media/image73.sv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diagramLayout" Target="../diagrams/layout2.xml"/><Relationship Id="rId9" Type="http://schemas.openxmlformats.org/officeDocument/2006/relationships/image" Target="../media/image67.svg"/><Relationship Id="rId1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presentation/d/1XgO3ZcPlFgnenFOtFGbaZCOGrVzhpGDV/edit?usp=sharing&amp;ouid=109360618873770680396&amp;rtpof=true&amp;sd=tru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99ED-7454-6B42-8ED3-7021E52F63A8}"/>
              </a:ext>
            </a:extLst>
          </p:cNvPr>
          <p:cNvSpPr>
            <a:spLocks noGrp="1"/>
          </p:cNvSpPr>
          <p:nvPr>
            <p:ph type="ctrTitle"/>
          </p:nvPr>
        </p:nvSpPr>
        <p:spPr>
          <a:xfrm>
            <a:off x="5693229" y="1992086"/>
            <a:ext cx="6096000" cy="2601685"/>
          </a:xfrm>
        </p:spPr>
        <p:txBody>
          <a:bodyPr anchor="b">
            <a:normAutofit/>
          </a:bodyPr>
          <a:lstStyle/>
          <a:p>
            <a:pPr algn="l"/>
            <a:r>
              <a:rPr lang="en-US" sz="4800" dirty="0">
                <a:solidFill>
                  <a:schemeClr val="tx1"/>
                </a:solidFill>
              </a:rPr>
              <a:t>GLOBE Ireland </a:t>
            </a:r>
            <a:br>
              <a:rPr lang="en-US" sz="4800" dirty="0">
                <a:solidFill>
                  <a:schemeClr val="tx1"/>
                </a:solidFill>
              </a:rPr>
            </a:br>
            <a:r>
              <a:rPr lang="en-US" sz="4800" dirty="0">
                <a:solidFill>
                  <a:schemeClr val="tx1"/>
                </a:solidFill>
              </a:rPr>
              <a:t>Air Quality Campaign</a:t>
            </a:r>
            <a:br>
              <a:rPr lang="en-US" sz="4800" dirty="0">
                <a:solidFill>
                  <a:schemeClr val="tx1"/>
                </a:solidFill>
              </a:rPr>
            </a:br>
            <a:br>
              <a:rPr lang="en-US" sz="4800" dirty="0">
                <a:solidFill>
                  <a:schemeClr val="tx1"/>
                </a:solidFill>
              </a:rPr>
            </a:br>
            <a:r>
              <a:rPr lang="en-US" sz="4800" dirty="0">
                <a:solidFill>
                  <a:schemeClr val="tx1"/>
                </a:solidFill>
              </a:rPr>
              <a:t>Classroom Resource</a:t>
            </a:r>
            <a:endParaRPr lang="en-DK" sz="4800" dirty="0">
              <a:solidFill>
                <a:schemeClr val="tx1"/>
              </a:solidFill>
            </a:endParaRPr>
          </a:p>
        </p:txBody>
      </p:sp>
      <p:pic>
        <p:nvPicPr>
          <p:cNvPr id="7" name="Picture 4">
            <a:extLst>
              <a:ext uri="{FF2B5EF4-FFF2-40B4-BE49-F238E27FC236}">
                <a16:creationId xmlns:a16="http://schemas.microsoft.com/office/drawing/2014/main" id="{8DF06E84-989B-C344-BCB8-57DCADAC4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82" y="5879064"/>
            <a:ext cx="1327759" cy="8497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1A123AE7-0115-CF4B-81AF-F839A5321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197418"/>
            <a:ext cx="2563281" cy="531412"/>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1FA5A7D5-4537-4B11-4EDF-14B1D6ACFDA5}"/>
              </a:ext>
            </a:extLst>
          </p:cNvPr>
          <p:cNvSpPr txBox="1">
            <a:spLocks/>
          </p:cNvSpPr>
          <p:nvPr/>
        </p:nvSpPr>
        <p:spPr>
          <a:xfrm>
            <a:off x="6085115" y="4593771"/>
            <a:ext cx="4408337" cy="58722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3000" dirty="0"/>
              <a:t>Secondary School Edition</a:t>
            </a:r>
            <a:endParaRPr lang="en-DK" sz="3000" dirty="0"/>
          </a:p>
        </p:txBody>
      </p:sp>
      <p:pic>
        <p:nvPicPr>
          <p:cNvPr id="3" name="Picture 2">
            <a:extLst>
              <a:ext uri="{FF2B5EF4-FFF2-40B4-BE49-F238E27FC236}">
                <a16:creationId xmlns:a16="http://schemas.microsoft.com/office/drawing/2014/main" id="{0D10D946-7813-3263-12CC-7E31EB2CBD09}"/>
              </a:ext>
            </a:extLst>
          </p:cNvPr>
          <p:cNvPicPr>
            <a:picLocks noChangeAspect="1"/>
          </p:cNvPicPr>
          <p:nvPr/>
        </p:nvPicPr>
        <p:blipFill>
          <a:blip r:embed="rId5"/>
          <a:stretch>
            <a:fillRect/>
          </a:stretch>
        </p:blipFill>
        <p:spPr>
          <a:xfrm>
            <a:off x="642480" y="2610702"/>
            <a:ext cx="4713291" cy="1943111"/>
          </a:xfrm>
          <a:prstGeom prst="rect">
            <a:avLst/>
          </a:prstGeom>
        </p:spPr>
      </p:pic>
      <p:pic>
        <p:nvPicPr>
          <p:cNvPr id="12" name="Picture 11" descr="A logo of a globe program&#10;&#10;Description automatically generated">
            <a:extLst>
              <a:ext uri="{FF2B5EF4-FFF2-40B4-BE49-F238E27FC236}">
                <a16:creationId xmlns:a16="http://schemas.microsoft.com/office/drawing/2014/main" id="{43F2DA91-5540-1551-9F67-F2184B7DC489}"/>
              </a:ext>
            </a:extLst>
          </p:cNvPr>
          <p:cNvPicPr>
            <a:picLocks noChangeAspect="1"/>
          </p:cNvPicPr>
          <p:nvPr/>
        </p:nvPicPr>
        <p:blipFill>
          <a:blip r:embed="rId6"/>
          <a:stretch>
            <a:fillRect/>
          </a:stretch>
        </p:blipFill>
        <p:spPr>
          <a:xfrm>
            <a:off x="87682" y="86812"/>
            <a:ext cx="1632261" cy="1253504"/>
          </a:xfrm>
          <a:prstGeom prst="rect">
            <a:avLst/>
          </a:prstGeom>
        </p:spPr>
      </p:pic>
    </p:spTree>
    <p:extLst>
      <p:ext uri="{BB962C8B-B14F-4D97-AF65-F5344CB8AC3E}">
        <p14:creationId xmlns:p14="http://schemas.microsoft.com/office/powerpoint/2010/main" val="390074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7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6C29CE-5531-794E-BE04-A665E4F0E5F9}"/>
              </a:ext>
            </a:extLst>
          </p:cNvPr>
          <p:cNvSpPr txBox="1"/>
          <p:nvPr/>
        </p:nvSpPr>
        <p:spPr>
          <a:xfrm>
            <a:off x="6887497" y="442452"/>
            <a:ext cx="184731" cy="369332"/>
          </a:xfrm>
          <a:prstGeom prst="rect">
            <a:avLst/>
          </a:prstGeom>
          <a:noFill/>
        </p:spPr>
        <p:txBody>
          <a:bodyPr wrap="none" rtlCol="0">
            <a:spAutoFit/>
          </a:bodyPr>
          <a:lstStyle/>
          <a:p>
            <a:endParaRPr lang="en-DK"/>
          </a:p>
        </p:txBody>
      </p:sp>
      <p:sp>
        <p:nvSpPr>
          <p:cNvPr id="13" name="Title 1">
            <a:extLst>
              <a:ext uri="{FF2B5EF4-FFF2-40B4-BE49-F238E27FC236}">
                <a16:creationId xmlns:a16="http://schemas.microsoft.com/office/drawing/2014/main" id="{1DEE723F-CC2A-474C-B1CC-8E5BA92FB4AF}"/>
              </a:ext>
            </a:extLst>
          </p:cNvPr>
          <p:cNvSpPr txBox="1">
            <a:spLocks/>
          </p:cNvSpPr>
          <p:nvPr/>
        </p:nvSpPr>
        <p:spPr>
          <a:xfrm>
            <a:off x="2053501" y="339520"/>
            <a:ext cx="7799410" cy="601249"/>
          </a:xfrm>
          <a:prstGeom prst="rect">
            <a:avLst/>
          </a:prstGeom>
          <a:solidFill>
            <a:schemeClr val="bg2"/>
          </a:solidFill>
          <a:effectLst>
            <a:softEdge rad="31750"/>
          </a:effectLst>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GLOBE Air Quality Campaign Timeline</a:t>
            </a:r>
          </a:p>
        </p:txBody>
      </p:sp>
      <p:grpSp>
        <p:nvGrpSpPr>
          <p:cNvPr id="26" name="Group 25">
            <a:extLst>
              <a:ext uri="{FF2B5EF4-FFF2-40B4-BE49-F238E27FC236}">
                <a16:creationId xmlns:a16="http://schemas.microsoft.com/office/drawing/2014/main" id="{1C037292-7C1E-8F04-3D55-E0A3B2D9606D}"/>
              </a:ext>
            </a:extLst>
          </p:cNvPr>
          <p:cNvGrpSpPr/>
          <p:nvPr/>
        </p:nvGrpSpPr>
        <p:grpSpPr>
          <a:xfrm>
            <a:off x="204636" y="1227868"/>
            <a:ext cx="10313541" cy="5083454"/>
            <a:chOff x="904919" y="1480991"/>
            <a:chExt cx="10313541" cy="5083454"/>
          </a:xfrm>
        </p:grpSpPr>
        <p:grpSp>
          <p:nvGrpSpPr>
            <p:cNvPr id="2" name="Group 1">
              <a:extLst>
                <a:ext uri="{FF2B5EF4-FFF2-40B4-BE49-F238E27FC236}">
                  <a16:creationId xmlns:a16="http://schemas.microsoft.com/office/drawing/2014/main" id="{B92CE453-246D-4685-D870-D7A45766E485}"/>
                </a:ext>
              </a:extLst>
            </p:cNvPr>
            <p:cNvGrpSpPr/>
            <p:nvPr/>
          </p:nvGrpSpPr>
          <p:grpSpPr>
            <a:xfrm>
              <a:off x="904919" y="1480991"/>
              <a:ext cx="10313541" cy="5083454"/>
              <a:chOff x="473539" y="1649797"/>
              <a:chExt cx="10458023" cy="5083454"/>
            </a:xfrm>
          </p:grpSpPr>
          <p:sp>
            <p:nvSpPr>
              <p:cNvPr id="3" name="Flowchart: Alternate Process 2">
                <a:extLst>
                  <a:ext uri="{FF2B5EF4-FFF2-40B4-BE49-F238E27FC236}">
                    <a16:creationId xmlns:a16="http://schemas.microsoft.com/office/drawing/2014/main" id="{1AC4FD10-A69C-84E7-DB27-1B5273FE31F2}"/>
                  </a:ext>
                </a:extLst>
              </p:cNvPr>
              <p:cNvSpPr/>
              <p:nvPr/>
            </p:nvSpPr>
            <p:spPr>
              <a:xfrm>
                <a:off x="473539" y="1649797"/>
                <a:ext cx="3039284" cy="888384"/>
              </a:xfrm>
              <a:prstGeom prst="flowChartAlternateProcess">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Flowchart: Alternate Process 3">
                <a:extLst>
                  <a:ext uri="{FF2B5EF4-FFF2-40B4-BE49-F238E27FC236}">
                    <a16:creationId xmlns:a16="http://schemas.microsoft.com/office/drawing/2014/main" id="{3C39929E-C34D-83A7-4D30-03D6CD3A2E8C}"/>
                  </a:ext>
                </a:extLst>
              </p:cNvPr>
              <p:cNvSpPr/>
              <p:nvPr/>
            </p:nvSpPr>
            <p:spPr>
              <a:xfrm>
                <a:off x="7996453" y="5844867"/>
                <a:ext cx="2935109" cy="888384"/>
              </a:xfrm>
              <a:prstGeom prst="flowChartAlternateProcess">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Flowchart: Alternate Process 4">
                <a:extLst>
                  <a:ext uri="{FF2B5EF4-FFF2-40B4-BE49-F238E27FC236}">
                    <a16:creationId xmlns:a16="http://schemas.microsoft.com/office/drawing/2014/main" id="{C8E9FAD6-3108-5D8E-E56C-B00778BBF264}"/>
                  </a:ext>
                </a:extLst>
              </p:cNvPr>
              <p:cNvSpPr/>
              <p:nvPr/>
            </p:nvSpPr>
            <p:spPr>
              <a:xfrm>
                <a:off x="3377446" y="3747331"/>
                <a:ext cx="2913018" cy="888384"/>
              </a:xfrm>
              <a:prstGeom prst="flowChartAlternateProcess">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Flowchart: Alternate Process 5">
                <a:extLst>
                  <a:ext uri="{FF2B5EF4-FFF2-40B4-BE49-F238E27FC236}">
                    <a16:creationId xmlns:a16="http://schemas.microsoft.com/office/drawing/2014/main" id="{D0FC1568-E123-36D9-60B9-8E304CF4295B}"/>
                  </a:ext>
                </a:extLst>
              </p:cNvPr>
              <p:cNvSpPr/>
              <p:nvPr/>
            </p:nvSpPr>
            <p:spPr>
              <a:xfrm>
                <a:off x="5415144" y="4796098"/>
                <a:ext cx="3065464" cy="888384"/>
              </a:xfrm>
              <a:prstGeom prst="flowChartAlternateProcess">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Flowchart: Alternate Process 6">
                <a:extLst>
                  <a:ext uri="{FF2B5EF4-FFF2-40B4-BE49-F238E27FC236}">
                    <a16:creationId xmlns:a16="http://schemas.microsoft.com/office/drawing/2014/main" id="{00EEEF0F-322F-04FF-D089-88DA43607224}"/>
                  </a:ext>
                </a:extLst>
              </p:cNvPr>
              <p:cNvSpPr/>
              <p:nvPr/>
            </p:nvSpPr>
            <p:spPr>
              <a:xfrm>
                <a:off x="2132532" y="2698564"/>
                <a:ext cx="2913018" cy="888384"/>
              </a:xfrm>
              <a:prstGeom prst="flowChartAlternateProcess">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25" name="Group 24">
              <a:extLst>
                <a:ext uri="{FF2B5EF4-FFF2-40B4-BE49-F238E27FC236}">
                  <a16:creationId xmlns:a16="http://schemas.microsoft.com/office/drawing/2014/main" id="{0F471740-A290-332A-FA4D-490900401AEC}"/>
                </a:ext>
              </a:extLst>
            </p:cNvPr>
            <p:cNvGrpSpPr/>
            <p:nvPr/>
          </p:nvGrpSpPr>
          <p:grpSpPr>
            <a:xfrm>
              <a:off x="931750" y="1538827"/>
              <a:ext cx="10274083" cy="5025618"/>
              <a:chOff x="947179" y="1583395"/>
              <a:chExt cx="10274083" cy="5025618"/>
            </a:xfrm>
          </p:grpSpPr>
          <p:pic>
            <p:nvPicPr>
              <p:cNvPr id="15" name="Graphic 14" descr="Statistics with solid fill">
                <a:extLst>
                  <a:ext uri="{FF2B5EF4-FFF2-40B4-BE49-F238E27FC236}">
                    <a16:creationId xmlns:a16="http://schemas.microsoft.com/office/drawing/2014/main" id="{59575AAF-4E42-4EBC-928D-A393AFE559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4166" y="5717716"/>
                <a:ext cx="383385" cy="383385"/>
              </a:xfrm>
              <a:prstGeom prst="rect">
                <a:avLst/>
              </a:prstGeom>
            </p:spPr>
          </p:pic>
          <p:pic>
            <p:nvPicPr>
              <p:cNvPr id="16" name="Graphic 15" descr="Envelope with solid fill">
                <a:extLst>
                  <a:ext uri="{FF2B5EF4-FFF2-40B4-BE49-F238E27FC236}">
                    <a16:creationId xmlns:a16="http://schemas.microsoft.com/office/drawing/2014/main" id="{FFEC411E-529F-425B-B5B7-8D7B8B5247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40182" y="2734559"/>
                <a:ext cx="458062" cy="486322"/>
              </a:xfrm>
              <a:prstGeom prst="rect">
                <a:avLst/>
              </a:prstGeom>
            </p:spPr>
          </p:pic>
          <p:pic>
            <p:nvPicPr>
              <p:cNvPr id="21" name="Graphic 20" descr="Classroom with solid fill">
                <a:extLst>
                  <a:ext uri="{FF2B5EF4-FFF2-40B4-BE49-F238E27FC236}">
                    <a16:creationId xmlns:a16="http://schemas.microsoft.com/office/drawing/2014/main" id="{C1D67A6B-6D27-46FD-81E0-2938CD9E91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19415" y="6040584"/>
                <a:ext cx="458062" cy="496717"/>
              </a:xfrm>
              <a:prstGeom prst="rect">
                <a:avLst/>
              </a:prstGeom>
            </p:spPr>
          </p:pic>
          <p:pic>
            <p:nvPicPr>
              <p:cNvPr id="31" name="Graphic 30" descr="Magnifying glass with solid fill">
                <a:extLst>
                  <a:ext uri="{FF2B5EF4-FFF2-40B4-BE49-F238E27FC236}">
                    <a16:creationId xmlns:a16="http://schemas.microsoft.com/office/drawing/2014/main" id="{CD1B5E90-640B-4A8B-9E07-CB9D19F2F8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7179" y="1601083"/>
                <a:ext cx="609854" cy="609854"/>
              </a:xfrm>
              <a:prstGeom prst="rect">
                <a:avLst/>
              </a:prstGeom>
            </p:spPr>
          </p:pic>
          <p:sp>
            <p:nvSpPr>
              <p:cNvPr id="9" name="TextBox 8">
                <a:extLst>
                  <a:ext uri="{FF2B5EF4-FFF2-40B4-BE49-F238E27FC236}">
                    <a16:creationId xmlns:a16="http://schemas.microsoft.com/office/drawing/2014/main" id="{888F515D-104A-5B01-3A7A-EDC8E0745D2B}"/>
                  </a:ext>
                </a:extLst>
              </p:cNvPr>
              <p:cNvSpPr txBox="1"/>
              <p:nvPr/>
            </p:nvSpPr>
            <p:spPr>
              <a:xfrm>
                <a:off x="1557033" y="1583395"/>
                <a:ext cx="2211674" cy="646331"/>
              </a:xfrm>
              <a:prstGeom prst="rect">
                <a:avLst/>
              </a:prstGeom>
              <a:noFill/>
            </p:spPr>
            <p:txBody>
              <a:bodyPr wrap="square" rtlCol="0">
                <a:spAutoFit/>
              </a:bodyPr>
              <a:lstStyle/>
              <a:p>
                <a:r>
                  <a:rPr lang="en-IE" b="1" dirty="0">
                    <a:solidFill>
                      <a:srgbClr val="002060"/>
                    </a:solidFill>
                    <a:latin typeface="Calibri" panose="020F0502020204030204" pitchFamily="34" charset="0"/>
                    <a:ea typeface="Calibri" panose="020F0502020204030204" pitchFamily="34" charset="0"/>
                    <a:cs typeface="Calibri" panose="020F0502020204030204" pitchFamily="34" charset="0"/>
                  </a:rPr>
                  <a:t>Explore Topic and Create Clean Air Map</a:t>
                </a:r>
              </a:p>
            </p:txBody>
          </p:sp>
          <p:sp>
            <p:nvSpPr>
              <p:cNvPr id="10" name="TextBox 9">
                <a:extLst>
                  <a:ext uri="{FF2B5EF4-FFF2-40B4-BE49-F238E27FC236}">
                    <a16:creationId xmlns:a16="http://schemas.microsoft.com/office/drawing/2014/main" id="{D60F74D0-3249-5E74-3ED2-5EA961F43CA2}"/>
                  </a:ext>
                </a:extLst>
              </p:cNvPr>
              <p:cNvSpPr txBox="1"/>
              <p:nvPr/>
            </p:nvSpPr>
            <p:spPr>
              <a:xfrm>
                <a:off x="2997434" y="2670806"/>
                <a:ext cx="2479496" cy="646331"/>
              </a:xfrm>
              <a:prstGeom prst="rect">
                <a:avLst/>
              </a:prstGeom>
              <a:noFill/>
            </p:spPr>
            <p:txBody>
              <a:bodyPr wrap="square" rtlCol="0">
                <a:spAutoFit/>
              </a:bodyPr>
              <a:lstStyle/>
              <a:p>
                <a:r>
                  <a:rPr lang="en-IE" b="1" dirty="0">
                    <a:solidFill>
                      <a:srgbClr val="002060"/>
                    </a:solidFill>
                    <a:latin typeface="Calibri" panose="020F0502020204030204" pitchFamily="34" charset="0"/>
                    <a:ea typeface="Calibri" panose="020F0502020204030204" pitchFamily="34" charset="0"/>
                    <a:cs typeface="Calibri" panose="020F0502020204030204" pitchFamily="34" charset="0"/>
                  </a:rPr>
                  <a:t>Receive Air Quality Pack and Put-Up Tubes</a:t>
                </a:r>
              </a:p>
            </p:txBody>
          </p:sp>
          <p:sp>
            <p:nvSpPr>
              <p:cNvPr id="11" name="TextBox 10">
                <a:extLst>
                  <a:ext uri="{FF2B5EF4-FFF2-40B4-BE49-F238E27FC236}">
                    <a16:creationId xmlns:a16="http://schemas.microsoft.com/office/drawing/2014/main" id="{4350C76F-6D73-9FA0-0095-9B7C66B4E084}"/>
                  </a:ext>
                </a:extLst>
              </p:cNvPr>
              <p:cNvSpPr txBox="1"/>
              <p:nvPr/>
            </p:nvSpPr>
            <p:spPr>
              <a:xfrm>
                <a:off x="4396827" y="3715579"/>
                <a:ext cx="2160205" cy="646331"/>
              </a:xfrm>
              <a:prstGeom prst="rect">
                <a:avLst/>
              </a:prstGeom>
              <a:noFill/>
            </p:spPr>
            <p:txBody>
              <a:bodyPr wrap="square" rtlCol="0">
                <a:spAutoFit/>
              </a:bodyPr>
              <a:lstStyle/>
              <a:p>
                <a:r>
                  <a:rPr lang="en-IE" b="1" dirty="0">
                    <a:solidFill>
                      <a:srgbClr val="002060"/>
                    </a:solidFill>
                    <a:latin typeface="Calibri" panose="020F0502020204030204" pitchFamily="34" charset="0"/>
                    <a:ea typeface="Calibri" panose="020F0502020204030204" pitchFamily="34" charset="0"/>
                    <a:cs typeface="Calibri" panose="020F0502020204030204" pitchFamily="34" charset="0"/>
                  </a:rPr>
                  <a:t>Monitor Traffic and Weather</a:t>
                </a:r>
              </a:p>
            </p:txBody>
          </p:sp>
          <p:pic>
            <p:nvPicPr>
              <p:cNvPr id="17" name="Graphic 16" descr="Partial sun with solid fill">
                <a:extLst>
                  <a:ext uri="{FF2B5EF4-FFF2-40B4-BE49-F238E27FC236}">
                    <a16:creationId xmlns:a16="http://schemas.microsoft.com/office/drawing/2014/main" id="{CBFA9572-B556-14C7-02D0-87DF5DD15E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65779" y="3555196"/>
                <a:ext cx="570600" cy="570600"/>
              </a:xfrm>
              <a:prstGeom prst="rect">
                <a:avLst/>
              </a:prstGeom>
            </p:spPr>
          </p:pic>
          <p:pic>
            <p:nvPicPr>
              <p:cNvPr id="19" name="Graphic 18" descr="Car with solid fill">
                <a:extLst>
                  <a:ext uri="{FF2B5EF4-FFF2-40B4-BE49-F238E27FC236}">
                    <a16:creationId xmlns:a16="http://schemas.microsoft.com/office/drawing/2014/main" id="{5C0BFD62-A9FE-30D6-EEFC-2FF5B2D9B8C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75094" y="4014585"/>
                <a:ext cx="501726" cy="501726"/>
              </a:xfrm>
              <a:prstGeom prst="rect">
                <a:avLst/>
              </a:prstGeom>
            </p:spPr>
          </p:pic>
          <p:sp>
            <p:nvSpPr>
              <p:cNvPr id="20" name="TextBox 19">
                <a:extLst>
                  <a:ext uri="{FF2B5EF4-FFF2-40B4-BE49-F238E27FC236}">
                    <a16:creationId xmlns:a16="http://schemas.microsoft.com/office/drawing/2014/main" id="{BBB2FAD4-A511-FA7F-0133-50E93B11E896}"/>
                  </a:ext>
                </a:extLst>
              </p:cNvPr>
              <p:cNvSpPr txBox="1"/>
              <p:nvPr/>
            </p:nvSpPr>
            <p:spPr>
              <a:xfrm>
                <a:off x="6349278" y="4627292"/>
                <a:ext cx="2479496" cy="923330"/>
              </a:xfrm>
              <a:prstGeom prst="rect">
                <a:avLst/>
              </a:prstGeom>
              <a:noFill/>
            </p:spPr>
            <p:txBody>
              <a:bodyPr wrap="square" rtlCol="0">
                <a:spAutoFit/>
              </a:bodyPr>
              <a:lstStyle/>
              <a:p>
                <a:r>
                  <a:rPr lang="en-IE" b="1" dirty="0">
                    <a:solidFill>
                      <a:srgbClr val="002060"/>
                    </a:solidFill>
                    <a:latin typeface="Calibri" panose="020F0502020204030204" pitchFamily="34" charset="0"/>
                    <a:ea typeface="Calibri" panose="020F0502020204030204" pitchFamily="34" charset="0"/>
                    <a:cs typeface="Calibri" panose="020F0502020204030204" pitchFamily="34" charset="0"/>
                  </a:rPr>
                  <a:t>Take Tubes Down and Post them back using return envelope</a:t>
                </a:r>
              </a:p>
            </p:txBody>
          </p:sp>
          <p:pic>
            <p:nvPicPr>
              <p:cNvPr id="23" name="Graphic 22" descr="Envelope with solid fill">
                <a:extLst>
                  <a:ext uri="{FF2B5EF4-FFF2-40B4-BE49-F238E27FC236}">
                    <a16:creationId xmlns:a16="http://schemas.microsoft.com/office/drawing/2014/main" id="{78AC4162-E2C0-9B36-50F3-7E3FD14ECC32}"/>
                  </a:ext>
                </a:extLst>
              </p:cNvPr>
              <p:cNvPicPr>
                <a:picLocks noChangeAspect="1"/>
              </p:cNvPicPr>
              <p:nvPr/>
            </p:nvPicPr>
            <p:blipFill>
              <a:blip r:embed="rId5">
                <a:extLst>
                  <a:ext uri="{96DAC541-7B7A-43D3-8B79-37D633B846F1}">
                    <asvg:svgBlip xmlns:asvg="http://schemas.microsoft.com/office/drawing/2016/SVG/main" r:embed="rId15"/>
                  </a:ext>
                </a:extLst>
              </a:blip>
              <a:stretch>
                <a:fillRect/>
              </a:stretch>
            </p:blipFill>
            <p:spPr>
              <a:xfrm>
                <a:off x="5919536" y="4770352"/>
                <a:ext cx="458062" cy="486322"/>
              </a:xfrm>
              <a:prstGeom prst="rect">
                <a:avLst/>
              </a:prstGeom>
            </p:spPr>
          </p:pic>
          <p:sp>
            <p:nvSpPr>
              <p:cNvPr id="24" name="TextBox 23">
                <a:extLst>
                  <a:ext uri="{FF2B5EF4-FFF2-40B4-BE49-F238E27FC236}">
                    <a16:creationId xmlns:a16="http://schemas.microsoft.com/office/drawing/2014/main" id="{0A32AC7C-33BC-CA59-6ACE-E883FEF0C343}"/>
                  </a:ext>
                </a:extLst>
              </p:cNvPr>
              <p:cNvSpPr txBox="1"/>
              <p:nvPr/>
            </p:nvSpPr>
            <p:spPr>
              <a:xfrm>
                <a:off x="9061057" y="5685683"/>
                <a:ext cx="2160205" cy="923330"/>
              </a:xfrm>
              <a:prstGeom prst="rect">
                <a:avLst/>
              </a:prstGeom>
              <a:noFill/>
            </p:spPr>
            <p:txBody>
              <a:bodyPr wrap="square" rtlCol="0">
                <a:spAutoFit/>
              </a:bodyPr>
              <a:lstStyle/>
              <a:p>
                <a:r>
                  <a:rPr lang="en-IE" b="1" dirty="0">
                    <a:solidFill>
                      <a:srgbClr val="002060"/>
                    </a:solidFill>
                    <a:latin typeface="Calibri" panose="020F0502020204030204" pitchFamily="34" charset="0"/>
                    <a:ea typeface="Calibri" panose="020F0502020204030204" pitchFamily="34" charset="0"/>
                    <a:cs typeface="Calibri" panose="020F0502020204030204" pitchFamily="34" charset="0"/>
                  </a:rPr>
                  <a:t>Receive Results and Create Clean Air Action Plan</a:t>
                </a:r>
              </a:p>
            </p:txBody>
          </p:sp>
        </p:grpSp>
      </p:grpSp>
      <p:sp>
        <p:nvSpPr>
          <p:cNvPr id="27" name="TextBox 26">
            <a:extLst>
              <a:ext uri="{FF2B5EF4-FFF2-40B4-BE49-F238E27FC236}">
                <a16:creationId xmlns:a16="http://schemas.microsoft.com/office/drawing/2014/main" id="{7D5B21F1-ECE5-8DFA-A179-A71949830299}"/>
              </a:ext>
            </a:extLst>
          </p:cNvPr>
          <p:cNvSpPr txBox="1"/>
          <p:nvPr/>
        </p:nvSpPr>
        <p:spPr>
          <a:xfrm>
            <a:off x="3435367" y="1383060"/>
            <a:ext cx="3582790" cy="646331"/>
          </a:xfrm>
          <a:prstGeom prst="rect">
            <a:avLst/>
          </a:prstGeom>
          <a:noFill/>
        </p:spPr>
        <p:txBody>
          <a:bodyPr wrap="square" rtlCol="0">
            <a:spAutoFit/>
          </a:bodyPr>
          <a:lstStyle/>
          <a:p>
            <a:r>
              <a:rPr lang="en-IE" dirty="0">
                <a:latin typeface="Calibri" panose="020F0502020204030204" pitchFamily="34" charset="0"/>
                <a:ea typeface="Calibri" panose="020F0502020204030204" pitchFamily="34" charset="0"/>
                <a:cs typeface="Calibri" panose="020F0502020204030204" pitchFamily="34" charset="0"/>
              </a:rPr>
              <a:t>September 13</a:t>
            </a:r>
            <a:r>
              <a:rPr lang="en-IE" baseline="30000" dirty="0">
                <a:latin typeface="Calibri" panose="020F0502020204030204" pitchFamily="34" charset="0"/>
                <a:ea typeface="Calibri" panose="020F0502020204030204" pitchFamily="34" charset="0"/>
                <a:cs typeface="Calibri" panose="020F0502020204030204" pitchFamily="34" charset="0"/>
              </a:rPr>
              <a:t>th</a:t>
            </a:r>
            <a:r>
              <a:rPr lang="en-IE" dirty="0">
                <a:latin typeface="Calibri" panose="020F0502020204030204" pitchFamily="34" charset="0"/>
                <a:ea typeface="Calibri" panose="020F0502020204030204" pitchFamily="34" charset="0"/>
                <a:cs typeface="Calibri" panose="020F0502020204030204" pitchFamily="34" charset="0"/>
              </a:rPr>
              <a:t> – September 26</a:t>
            </a:r>
            <a:r>
              <a:rPr lang="en-IE" baseline="30000" dirty="0">
                <a:latin typeface="Calibri" panose="020F0502020204030204" pitchFamily="34" charset="0"/>
                <a:ea typeface="Calibri" panose="020F0502020204030204" pitchFamily="34" charset="0"/>
                <a:cs typeface="Calibri" panose="020F0502020204030204" pitchFamily="34" charset="0"/>
              </a:rPr>
              <a:t>th</a:t>
            </a:r>
            <a:endParaRPr lang="en-IE" dirty="0">
              <a:latin typeface="Calibri" panose="020F0502020204030204" pitchFamily="34" charset="0"/>
              <a:ea typeface="Calibri" panose="020F0502020204030204" pitchFamily="34" charset="0"/>
              <a:cs typeface="Calibri" panose="020F0502020204030204" pitchFamily="34" charset="0"/>
            </a:endParaRPr>
          </a:p>
          <a:p>
            <a:endParaRPr lang="en-IE" dirty="0">
              <a:latin typeface="Calibri" panose="020F0502020204030204" pitchFamily="34" charset="0"/>
              <a:ea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E2EC0AB4-B558-9840-11AA-F105DB3E39C6}"/>
              </a:ext>
            </a:extLst>
          </p:cNvPr>
          <p:cNvSpPr txBox="1"/>
          <p:nvPr/>
        </p:nvSpPr>
        <p:spPr>
          <a:xfrm>
            <a:off x="4812832" y="2555201"/>
            <a:ext cx="4518791" cy="369332"/>
          </a:xfrm>
          <a:prstGeom prst="rect">
            <a:avLst/>
          </a:prstGeom>
          <a:noFill/>
        </p:spPr>
        <p:txBody>
          <a:bodyPr wrap="square" rtlCol="0">
            <a:spAutoFit/>
          </a:bodyPr>
          <a:lstStyle/>
          <a:p>
            <a:r>
              <a:rPr lang="en-IE" dirty="0">
                <a:latin typeface="Calibri" panose="020F0502020204030204" pitchFamily="34" charset="0"/>
                <a:ea typeface="Calibri" panose="020F0502020204030204" pitchFamily="34" charset="0"/>
                <a:cs typeface="Calibri" panose="020F0502020204030204" pitchFamily="34" charset="0"/>
              </a:rPr>
              <a:t>September 19</a:t>
            </a:r>
            <a:r>
              <a:rPr lang="en-IE" baseline="30000" dirty="0">
                <a:latin typeface="Calibri" panose="020F0502020204030204" pitchFamily="34" charset="0"/>
                <a:ea typeface="Calibri" panose="020F0502020204030204" pitchFamily="34" charset="0"/>
                <a:cs typeface="Calibri" panose="020F0502020204030204" pitchFamily="34" charset="0"/>
              </a:rPr>
              <a:t>th</a:t>
            </a:r>
            <a:r>
              <a:rPr lang="en-IE" dirty="0">
                <a:latin typeface="Calibri" panose="020F0502020204030204" pitchFamily="34" charset="0"/>
                <a:ea typeface="Calibri" panose="020F0502020204030204" pitchFamily="34" charset="0"/>
                <a:cs typeface="Calibri" panose="020F0502020204030204" pitchFamily="34" charset="0"/>
              </a:rPr>
              <a:t> – </a:t>
            </a:r>
            <a:r>
              <a:rPr lang="en-IE" b="1" dirty="0">
                <a:latin typeface="Calibri" panose="020F0502020204030204" pitchFamily="34" charset="0"/>
                <a:ea typeface="Calibri" panose="020F0502020204030204" pitchFamily="34" charset="0"/>
                <a:cs typeface="Calibri" panose="020F0502020204030204" pitchFamily="34" charset="0"/>
              </a:rPr>
              <a:t>September 26</a:t>
            </a:r>
            <a:r>
              <a:rPr lang="en-IE" b="1" baseline="30000" dirty="0">
                <a:latin typeface="Calibri" panose="020F0502020204030204" pitchFamily="34" charset="0"/>
                <a:ea typeface="Calibri" panose="020F0502020204030204" pitchFamily="34" charset="0"/>
                <a:cs typeface="Calibri" panose="020F0502020204030204" pitchFamily="34" charset="0"/>
              </a:rPr>
              <a:t>th</a:t>
            </a:r>
            <a:r>
              <a:rPr lang="en-IE" b="1" dirty="0">
                <a:latin typeface="Calibri" panose="020F0502020204030204" pitchFamily="34" charset="0"/>
                <a:ea typeface="Calibri" panose="020F0502020204030204" pitchFamily="34" charset="0"/>
                <a:cs typeface="Calibri" panose="020F0502020204030204" pitchFamily="34" charset="0"/>
              </a:rPr>
              <a:t> ** Tubes UP</a:t>
            </a:r>
          </a:p>
        </p:txBody>
      </p:sp>
      <p:sp>
        <p:nvSpPr>
          <p:cNvPr id="33" name="TextBox 32">
            <a:extLst>
              <a:ext uri="{FF2B5EF4-FFF2-40B4-BE49-F238E27FC236}">
                <a16:creationId xmlns:a16="http://schemas.microsoft.com/office/drawing/2014/main" id="{953AE534-E276-4470-64F8-4ABE093CC321}"/>
              </a:ext>
            </a:extLst>
          </p:cNvPr>
          <p:cNvSpPr txBox="1"/>
          <p:nvPr/>
        </p:nvSpPr>
        <p:spPr>
          <a:xfrm>
            <a:off x="6250805" y="3533841"/>
            <a:ext cx="4930180" cy="369332"/>
          </a:xfrm>
          <a:prstGeom prst="rect">
            <a:avLst/>
          </a:prstGeom>
          <a:noFill/>
        </p:spPr>
        <p:txBody>
          <a:bodyPr wrap="square" rtlCol="0">
            <a:spAutoFit/>
          </a:bodyPr>
          <a:lstStyle/>
          <a:p>
            <a:r>
              <a:rPr lang="en-IE" dirty="0">
                <a:latin typeface="Calibri" panose="020F0502020204030204" pitchFamily="34" charset="0"/>
                <a:ea typeface="Calibri" panose="020F0502020204030204" pitchFamily="34" charset="0"/>
                <a:cs typeface="Calibri" panose="020F0502020204030204" pitchFamily="34" charset="0"/>
              </a:rPr>
              <a:t>September 26</a:t>
            </a:r>
            <a:r>
              <a:rPr lang="en-IE" baseline="30000" dirty="0">
                <a:latin typeface="Calibri" panose="020F0502020204030204" pitchFamily="34" charset="0"/>
                <a:ea typeface="Calibri" panose="020F0502020204030204" pitchFamily="34" charset="0"/>
                <a:cs typeface="Calibri" panose="020F0502020204030204" pitchFamily="34" charset="0"/>
              </a:rPr>
              <a:t>th </a:t>
            </a:r>
            <a:r>
              <a:rPr lang="en-IE" dirty="0">
                <a:latin typeface="Calibri" panose="020F0502020204030204" pitchFamily="34" charset="0"/>
                <a:ea typeface="Calibri" panose="020F0502020204030204" pitchFamily="34" charset="0"/>
                <a:cs typeface="Calibri" panose="020F0502020204030204" pitchFamily="34" charset="0"/>
              </a:rPr>
              <a:t> </a:t>
            </a:r>
            <a:r>
              <a:rPr lang="en-IE" b="1" dirty="0">
                <a:latin typeface="Calibri" panose="020F0502020204030204" pitchFamily="34" charset="0"/>
                <a:ea typeface="Calibri" panose="020F0502020204030204" pitchFamily="34" charset="0"/>
                <a:cs typeface="Calibri" panose="020F0502020204030204" pitchFamily="34" charset="0"/>
              </a:rPr>
              <a:t>- October 24</a:t>
            </a:r>
            <a:r>
              <a:rPr lang="en-IE" b="1" baseline="30000" dirty="0">
                <a:latin typeface="Calibri" panose="020F0502020204030204" pitchFamily="34" charset="0"/>
                <a:ea typeface="Calibri" panose="020F0502020204030204" pitchFamily="34" charset="0"/>
                <a:cs typeface="Calibri" panose="020F0502020204030204" pitchFamily="34" charset="0"/>
              </a:rPr>
              <a:t>th</a:t>
            </a:r>
            <a:r>
              <a:rPr lang="en-IE" b="1" dirty="0">
                <a:latin typeface="Calibri" panose="020F0502020204030204" pitchFamily="34" charset="0"/>
                <a:ea typeface="Calibri" panose="020F0502020204030204" pitchFamily="34" charset="0"/>
                <a:cs typeface="Calibri" panose="020F0502020204030204" pitchFamily="34" charset="0"/>
              </a:rPr>
              <a:t> ** Tubes Down</a:t>
            </a:r>
          </a:p>
        </p:txBody>
      </p:sp>
      <p:sp>
        <p:nvSpPr>
          <p:cNvPr id="34" name="TextBox 33">
            <a:extLst>
              <a:ext uri="{FF2B5EF4-FFF2-40B4-BE49-F238E27FC236}">
                <a16:creationId xmlns:a16="http://schemas.microsoft.com/office/drawing/2014/main" id="{108F9EE2-B56E-3775-E536-AC8F234366E2}"/>
              </a:ext>
            </a:extLst>
          </p:cNvPr>
          <p:cNvSpPr txBox="1"/>
          <p:nvPr/>
        </p:nvSpPr>
        <p:spPr>
          <a:xfrm>
            <a:off x="8237359" y="4614436"/>
            <a:ext cx="3201120" cy="369332"/>
          </a:xfrm>
          <a:prstGeom prst="rect">
            <a:avLst/>
          </a:prstGeom>
          <a:noFill/>
        </p:spPr>
        <p:txBody>
          <a:bodyPr wrap="square" rtlCol="0">
            <a:spAutoFit/>
          </a:bodyPr>
          <a:lstStyle/>
          <a:p>
            <a:r>
              <a:rPr lang="en-IE" b="1" dirty="0">
                <a:latin typeface="Calibri" panose="020F0502020204030204" pitchFamily="34" charset="0"/>
                <a:ea typeface="Calibri" panose="020F0502020204030204" pitchFamily="34" charset="0"/>
                <a:cs typeface="Calibri" panose="020F0502020204030204" pitchFamily="34" charset="0"/>
              </a:rPr>
              <a:t>October 24</a:t>
            </a:r>
            <a:r>
              <a:rPr lang="en-IE" b="1" baseline="30000" dirty="0">
                <a:latin typeface="Calibri" panose="020F0502020204030204" pitchFamily="34" charset="0"/>
                <a:ea typeface="Calibri" panose="020F0502020204030204" pitchFamily="34" charset="0"/>
                <a:cs typeface="Calibri" panose="020F0502020204030204" pitchFamily="34" charset="0"/>
              </a:rPr>
              <a:t>th</a:t>
            </a:r>
            <a:r>
              <a:rPr lang="en-IE" b="1" dirty="0">
                <a:latin typeface="Calibri" panose="020F0502020204030204" pitchFamily="34" charset="0"/>
                <a:ea typeface="Calibri" panose="020F0502020204030204" pitchFamily="34" charset="0"/>
                <a:cs typeface="Calibri" panose="020F0502020204030204" pitchFamily="34" charset="0"/>
              </a:rPr>
              <a:t> ** Tubes Down</a:t>
            </a:r>
          </a:p>
        </p:txBody>
      </p:sp>
      <p:sp>
        <p:nvSpPr>
          <p:cNvPr id="35" name="TextBox 34">
            <a:extLst>
              <a:ext uri="{FF2B5EF4-FFF2-40B4-BE49-F238E27FC236}">
                <a16:creationId xmlns:a16="http://schemas.microsoft.com/office/drawing/2014/main" id="{537B5173-4E03-4207-4B63-61787CF4C7CB}"/>
              </a:ext>
            </a:extLst>
          </p:cNvPr>
          <p:cNvSpPr txBox="1"/>
          <p:nvPr/>
        </p:nvSpPr>
        <p:spPr>
          <a:xfrm>
            <a:off x="10661683" y="5526491"/>
            <a:ext cx="1298559" cy="646331"/>
          </a:xfrm>
          <a:prstGeom prst="rect">
            <a:avLst/>
          </a:prstGeom>
          <a:noFill/>
        </p:spPr>
        <p:txBody>
          <a:bodyPr wrap="square" rtlCol="0">
            <a:spAutoFit/>
          </a:bodyPr>
          <a:lstStyle/>
          <a:p>
            <a:r>
              <a:rPr lang="en-IE" b="1" dirty="0">
                <a:latin typeface="Calibri" panose="020F0502020204030204" pitchFamily="34" charset="0"/>
                <a:ea typeface="Calibri" panose="020F0502020204030204" pitchFamily="34" charset="0"/>
                <a:cs typeface="Calibri" panose="020F0502020204030204" pitchFamily="34" charset="0"/>
              </a:rPr>
              <a:t>November/December</a:t>
            </a:r>
          </a:p>
        </p:txBody>
      </p:sp>
      <p:pic>
        <p:nvPicPr>
          <p:cNvPr id="37" name="Graphic 36" descr="Programmer female with solid fill">
            <a:extLst>
              <a:ext uri="{FF2B5EF4-FFF2-40B4-BE49-F238E27FC236}">
                <a16:creationId xmlns:a16="http://schemas.microsoft.com/office/drawing/2014/main" id="{B0DCAABB-7BED-7F5C-2E1A-6BAF84797EB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118334" y="1125694"/>
            <a:ext cx="914400" cy="914400"/>
          </a:xfrm>
          <a:prstGeom prst="rect">
            <a:avLst/>
          </a:prstGeom>
        </p:spPr>
      </p:pic>
      <p:sp>
        <p:nvSpPr>
          <p:cNvPr id="38" name="TextBox 37">
            <a:extLst>
              <a:ext uri="{FF2B5EF4-FFF2-40B4-BE49-F238E27FC236}">
                <a16:creationId xmlns:a16="http://schemas.microsoft.com/office/drawing/2014/main" id="{6BAA44E1-7594-055B-DAD4-B3F55B7B02F5}"/>
              </a:ext>
            </a:extLst>
          </p:cNvPr>
          <p:cNvSpPr txBox="1"/>
          <p:nvPr/>
        </p:nvSpPr>
        <p:spPr>
          <a:xfrm>
            <a:off x="8345345" y="1348894"/>
            <a:ext cx="2465090" cy="646331"/>
          </a:xfrm>
          <a:prstGeom prst="rect">
            <a:avLst/>
          </a:prstGeom>
          <a:noFill/>
        </p:spPr>
        <p:txBody>
          <a:bodyPr wrap="square" rtlCol="0">
            <a:spAutoFit/>
          </a:bodyPr>
          <a:lstStyle/>
          <a:p>
            <a:r>
              <a:rPr lang="en-IE" b="1" dirty="0">
                <a:solidFill>
                  <a:srgbClr val="7030A0"/>
                </a:solidFill>
              </a:rPr>
              <a:t>Teacher training Online September 20th</a:t>
            </a:r>
          </a:p>
        </p:txBody>
      </p:sp>
      <p:pic>
        <p:nvPicPr>
          <p:cNvPr id="40" name="Graphic 39" descr="Classroom with solid fill">
            <a:extLst>
              <a:ext uri="{FF2B5EF4-FFF2-40B4-BE49-F238E27FC236}">
                <a16:creationId xmlns:a16="http://schemas.microsoft.com/office/drawing/2014/main" id="{A0A33159-F384-9086-FE6C-579521B9464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905092" y="3213821"/>
            <a:ext cx="914400" cy="914400"/>
          </a:xfrm>
          <a:prstGeom prst="rect">
            <a:avLst/>
          </a:prstGeom>
        </p:spPr>
      </p:pic>
      <p:sp>
        <p:nvSpPr>
          <p:cNvPr id="41" name="TextBox 40">
            <a:extLst>
              <a:ext uri="{FF2B5EF4-FFF2-40B4-BE49-F238E27FC236}">
                <a16:creationId xmlns:a16="http://schemas.microsoft.com/office/drawing/2014/main" id="{FD63C0C3-7102-75BC-129E-FB492E3FEE5F}"/>
              </a:ext>
            </a:extLst>
          </p:cNvPr>
          <p:cNvSpPr txBox="1"/>
          <p:nvPr/>
        </p:nvSpPr>
        <p:spPr>
          <a:xfrm>
            <a:off x="10521001" y="2604533"/>
            <a:ext cx="1834956" cy="646331"/>
          </a:xfrm>
          <a:prstGeom prst="rect">
            <a:avLst/>
          </a:prstGeom>
          <a:noFill/>
        </p:spPr>
        <p:txBody>
          <a:bodyPr wrap="square" rtlCol="0">
            <a:spAutoFit/>
          </a:bodyPr>
          <a:lstStyle/>
          <a:p>
            <a:r>
              <a:rPr lang="en-IE" b="1" dirty="0">
                <a:solidFill>
                  <a:srgbClr val="7030A0"/>
                </a:solidFill>
              </a:rPr>
              <a:t>Student Webinar October 11</a:t>
            </a:r>
            <a:r>
              <a:rPr lang="en-IE" b="1" baseline="30000" dirty="0">
                <a:solidFill>
                  <a:srgbClr val="7030A0"/>
                </a:solidFill>
              </a:rPr>
              <a:t>th</a:t>
            </a:r>
            <a:endParaRPr lang="en-IE" b="1" dirty="0">
              <a:solidFill>
                <a:srgbClr val="7030A0"/>
              </a:solidFill>
            </a:endParaRPr>
          </a:p>
        </p:txBody>
      </p:sp>
      <p:pic>
        <p:nvPicPr>
          <p:cNvPr id="42" name="Picture 41">
            <a:extLst>
              <a:ext uri="{FF2B5EF4-FFF2-40B4-BE49-F238E27FC236}">
                <a16:creationId xmlns:a16="http://schemas.microsoft.com/office/drawing/2014/main" id="{06D3D4AC-B13A-133F-5020-B883719E7078}"/>
              </a:ext>
            </a:extLst>
          </p:cNvPr>
          <p:cNvPicPr>
            <a:picLocks noChangeAspect="1"/>
          </p:cNvPicPr>
          <p:nvPr/>
        </p:nvPicPr>
        <p:blipFill>
          <a:blip r:embed="rId20"/>
          <a:stretch>
            <a:fillRect/>
          </a:stretch>
        </p:blipFill>
        <p:spPr>
          <a:xfrm>
            <a:off x="60113" y="69813"/>
            <a:ext cx="1345606" cy="1034309"/>
          </a:xfrm>
          <a:prstGeom prst="rect">
            <a:avLst/>
          </a:prstGeom>
        </p:spPr>
      </p:pic>
      <p:pic>
        <p:nvPicPr>
          <p:cNvPr id="43" name="Picture 42">
            <a:extLst>
              <a:ext uri="{FF2B5EF4-FFF2-40B4-BE49-F238E27FC236}">
                <a16:creationId xmlns:a16="http://schemas.microsoft.com/office/drawing/2014/main" id="{9AB74A2F-7E3F-F6AE-004C-FBA9B1FB243C}"/>
              </a:ext>
            </a:extLst>
          </p:cNvPr>
          <p:cNvPicPr>
            <a:picLocks noChangeAspect="1"/>
          </p:cNvPicPr>
          <p:nvPr/>
        </p:nvPicPr>
        <p:blipFill>
          <a:blip r:embed="rId20"/>
          <a:stretch>
            <a:fillRect/>
          </a:stretch>
        </p:blipFill>
        <p:spPr>
          <a:xfrm>
            <a:off x="10802717" y="89537"/>
            <a:ext cx="1345606" cy="1034309"/>
          </a:xfrm>
          <a:prstGeom prst="rect">
            <a:avLst/>
          </a:prstGeom>
        </p:spPr>
      </p:pic>
    </p:spTree>
    <p:extLst>
      <p:ext uri="{BB962C8B-B14F-4D97-AF65-F5344CB8AC3E}">
        <p14:creationId xmlns:p14="http://schemas.microsoft.com/office/powerpoint/2010/main" val="3196072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A1FEECF-8585-4BB5-A1E6-2B4546CB5F05}"/>
              </a:ext>
            </a:extLst>
          </p:cNvPr>
          <p:cNvSpPr txBox="1">
            <a:spLocks/>
          </p:cNvSpPr>
          <p:nvPr/>
        </p:nvSpPr>
        <p:spPr>
          <a:xfrm>
            <a:off x="988215" y="400642"/>
            <a:ext cx="10512966" cy="2430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In the GLOBE Air Quality Campaign, you will measure how much nitrogen dioxide (</a:t>
            </a:r>
            <a:r>
              <a:rPr lang="en-DK" sz="4000" b="1" dirty="0"/>
              <a:t>NO</a:t>
            </a:r>
            <a:r>
              <a:rPr lang="en-DK" sz="4000" b="1" baseline="-25000" dirty="0"/>
              <a:t>2</a:t>
            </a:r>
            <a:r>
              <a:rPr lang="en-US" sz="4000" b="1" dirty="0"/>
              <a:t>) is in the air around your school. </a:t>
            </a:r>
            <a:br>
              <a:rPr lang="en-US" sz="4000" b="1" dirty="0"/>
            </a:br>
            <a:endParaRPr lang="en-IE" sz="4000" b="1" dirty="0"/>
          </a:p>
        </p:txBody>
      </p:sp>
      <p:pic>
        <p:nvPicPr>
          <p:cNvPr id="12" name="Picture 2">
            <a:extLst>
              <a:ext uri="{FF2B5EF4-FFF2-40B4-BE49-F238E27FC236}">
                <a16:creationId xmlns:a16="http://schemas.microsoft.com/office/drawing/2014/main" id="{0298EA0F-2F33-4668-B24B-1615CD87C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6147" y="3625444"/>
            <a:ext cx="1378821" cy="1378821"/>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6">
            <a:extLst>
              <a:ext uri="{FF2B5EF4-FFF2-40B4-BE49-F238E27FC236}">
                <a16:creationId xmlns:a16="http://schemas.microsoft.com/office/drawing/2014/main" id="{5CDCFCE5-8BDE-457A-8C2F-F081FA77A978}"/>
              </a:ext>
            </a:extLst>
          </p:cNvPr>
          <p:cNvSpPr txBox="1">
            <a:spLocks/>
          </p:cNvSpPr>
          <p:nvPr/>
        </p:nvSpPr>
        <p:spPr>
          <a:xfrm>
            <a:off x="2858664" y="4552310"/>
            <a:ext cx="7816075" cy="1378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But what </a:t>
            </a:r>
            <a:r>
              <a:rPr lang="en-DK" b="1" dirty="0"/>
              <a:t>is NO</a:t>
            </a:r>
            <a:r>
              <a:rPr lang="en-DK" b="1" baseline="-25000" dirty="0"/>
              <a:t>2</a:t>
            </a:r>
            <a:r>
              <a:rPr lang="en-DK" b="1" dirty="0"/>
              <a:t> and where does it come from?</a:t>
            </a:r>
            <a:endParaRPr lang="en-IE" dirty="0"/>
          </a:p>
        </p:txBody>
      </p:sp>
      <p:pic>
        <p:nvPicPr>
          <p:cNvPr id="14" name="Picture 12" descr="See the source image">
            <a:extLst>
              <a:ext uri="{FF2B5EF4-FFF2-40B4-BE49-F238E27FC236}">
                <a16:creationId xmlns:a16="http://schemas.microsoft.com/office/drawing/2014/main" id="{81B9F085-5F40-4951-B68E-1CC88D1CBD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215" y="3625444"/>
            <a:ext cx="1566612" cy="14931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02D973E-249C-C378-D54D-19839CD78691}"/>
              </a:ext>
            </a:extLst>
          </p:cNvPr>
          <p:cNvPicPr>
            <a:picLocks noChangeAspect="1"/>
          </p:cNvPicPr>
          <p:nvPr/>
        </p:nvPicPr>
        <p:blipFill>
          <a:blip r:embed="rId5"/>
          <a:stretch>
            <a:fillRect/>
          </a:stretch>
        </p:blipFill>
        <p:spPr>
          <a:xfrm>
            <a:off x="5297796" y="3002498"/>
            <a:ext cx="1835382" cy="1378820"/>
          </a:xfrm>
          <a:prstGeom prst="rect">
            <a:avLst/>
          </a:prstGeom>
        </p:spPr>
      </p:pic>
    </p:spTree>
    <p:extLst>
      <p:ext uri="{BB962C8B-B14F-4D97-AF65-F5344CB8AC3E}">
        <p14:creationId xmlns:p14="http://schemas.microsoft.com/office/powerpoint/2010/main" val="3637101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A1FEECF-8585-4BB5-A1E6-2B4546CB5F05}"/>
              </a:ext>
            </a:extLst>
          </p:cNvPr>
          <p:cNvSpPr txBox="1">
            <a:spLocks/>
          </p:cNvSpPr>
          <p:nvPr/>
        </p:nvSpPr>
        <p:spPr>
          <a:xfrm>
            <a:off x="581850" y="453786"/>
            <a:ext cx="10512966" cy="1267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NO</a:t>
            </a:r>
            <a:r>
              <a:rPr lang="en-DK" sz="3600" b="1" baseline="-25000" dirty="0"/>
              <a:t>2</a:t>
            </a:r>
            <a:r>
              <a:rPr lang="en-US" sz="3600" b="1" baseline="-25000" dirty="0"/>
              <a:t> </a:t>
            </a:r>
            <a:r>
              <a:rPr lang="en-US" sz="3600" b="1" dirty="0"/>
              <a:t> is a traffic-related air pollutant.</a:t>
            </a:r>
          </a:p>
          <a:p>
            <a:pPr algn="ctr"/>
            <a:r>
              <a:rPr lang="en-US" sz="3600" b="1" dirty="0"/>
              <a:t> </a:t>
            </a:r>
            <a:endParaRPr lang="en-IE" sz="3600" b="1" dirty="0"/>
          </a:p>
        </p:txBody>
      </p:sp>
      <p:sp>
        <p:nvSpPr>
          <p:cNvPr id="8" name="Title 1">
            <a:extLst>
              <a:ext uri="{FF2B5EF4-FFF2-40B4-BE49-F238E27FC236}">
                <a16:creationId xmlns:a16="http://schemas.microsoft.com/office/drawing/2014/main" id="{F19E4109-2B7C-4B85-9705-BF29C9483FC3}"/>
              </a:ext>
            </a:extLst>
          </p:cNvPr>
          <p:cNvSpPr txBox="1">
            <a:spLocks/>
          </p:cNvSpPr>
          <p:nvPr/>
        </p:nvSpPr>
        <p:spPr>
          <a:xfrm>
            <a:off x="301942" y="1069506"/>
            <a:ext cx="10973510" cy="16810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NO</a:t>
            </a:r>
            <a:r>
              <a:rPr lang="en-DK" sz="3600" b="1" baseline="-25000" dirty="0"/>
              <a:t>2</a:t>
            </a:r>
            <a:r>
              <a:rPr lang="en-US" sz="3600" b="1" baseline="-25000" dirty="0"/>
              <a:t> </a:t>
            </a:r>
            <a:r>
              <a:rPr lang="en-US" sz="3600" b="1" dirty="0"/>
              <a:t> levels may fluctuate throughout the year due to:</a:t>
            </a:r>
          </a:p>
          <a:p>
            <a:pPr algn="ctr"/>
            <a:r>
              <a:rPr lang="en-US" sz="3600" b="1" dirty="0"/>
              <a:t> </a:t>
            </a:r>
            <a:endParaRPr lang="en-IE" sz="3600" b="1" dirty="0"/>
          </a:p>
        </p:txBody>
      </p:sp>
      <p:pic>
        <p:nvPicPr>
          <p:cNvPr id="10" name="Graphic 9" descr="Windy outline">
            <a:extLst>
              <a:ext uri="{FF2B5EF4-FFF2-40B4-BE49-F238E27FC236}">
                <a16:creationId xmlns:a16="http://schemas.microsoft.com/office/drawing/2014/main" id="{A4464BF5-A70A-476F-ABE4-05780CBD63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0661" y="2874446"/>
            <a:ext cx="1199342" cy="1199342"/>
          </a:xfrm>
          <a:prstGeom prst="rect">
            <a:avLst/>
          </a:prstGeom>
        </p:spPr>
      </p:pic>
      <p:pic>
        <p:nvPicPr>
          <p:cNvPr id="15" name="Graphic 14" descr="Rain with solid fill">
            <a:extLst>
              <a:ext uri="{FF2B5EF4-FFF2-40B4-BE49-F238E27FC236}">
                <a16:creationId xmlns:a16="http://schemas.microsoft.com/office/drawing/2014/main" id="{00C6B2A9-26F9-434E-97A1-55E2EA07A4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38990" y="2829328"/>
            <a:ext cx="1199342" cy="1199342"/>
          </a:xfrm>
          <a:prstGeom prst="rect">
            <a:avLst/>
          </a:prstGeom>
        </p:spPr>
      </p:pic>
      <p:sp>
        <p:nvSpPr>
          <p:cNvPr id="16" name="TextBox 15">
            <a:extLst>
              <a:ext uri="{FF2B5EF4-FFF2-40B4-BE49-F238E27FC236}">
                <a16:creationId xmlns:a16="http://schemas.microsoft.com/office/drawing/2014/main" id="{83D09017-B7DD-462B-BABD-44797940F1BB}"/>
              </a:ext>
            </a:extLst>
          </p:cNvPr>
          <p:cNvSpPr txBox="1"/>
          <p:nvPr/>
        </p:nvSpPr>
        <p:spPr>
          <a:xfrm>
            <a:off x="4319896" y="4333384"/>
            <a:ext cx="3036873" cy="1446550"/>
          </a:xfrm>
          <a:prstGeom prst="rect">
            <a:avLst/>
          </a:prstGeom>
          <a:noFill/>
        </p:spPr>
        <p:txBody>
          <a:bodyPr wrap="square">
            <a:spAutoFit/>
          </a:bodyPr>
          <a:lstStyle/>
          <a:p>
            <a:pPr lvl="1"/>
            <a:r>
              <a:rPr lang="en-US" sz="2200" b="1" dirty="0"/>
              <a:t>Weather. </a:t>
            </a:r>
            <a:r>
              <a:rPr lang="en-US" sz="2200" dirty="0"/>
              <a:t>Different weather can affect the levels of pollution.</a:t>
            </a:r>
          </a:p>
        </p:txBody>
      </p:sp>
      <p:pic>
        <p:nvPicPr>
          <p:cNvPr id="17" name="Picture 6" descr="Thought bubble">
            <a:extLst>
              <a:ext uri="{FF2B5EF4-FFF2-40B4-BE49-F238E27FC236}">
                <a16:creationId xmlns:a16="http://schemas.microsoft.com/office/drawing/2014/main" id="{E61F7D02-8144-4FB1-9217-C4901C9892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985" y="2169180"/>
            <a:ext cx="1380373" cy="1296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5FA3337-0E5F-4BA6-8F21-7DA7DD7FC3D9}"/>
              </a:ext>
            </a:extLst>
          </p:cNvPr>
          <p:cNvSpPr txBox="1"/>
          <p:nvPr/>
        </p:nvSpPr>
        <p:spPr>
          <a:xfrm>
            <a:off x="714855" y="4287417"/>
            <a:ext cx="3036873" cy="2123658"/>
          </a:xfrm>
          <a:prstGeom prst="rect">
            <a:avLst/>
          </a:prstGeom>
          <a:noFill/>
        </p:spPr>
        <p:txBody>
          <a:bodyPr wrap="square">
            <a:spAutoFit/>
          </a:bodyPr>
          <a:lstStyle/>
          <a:p>
            <a:pPr lvl="1"/>
            <a:r>
              <a:rPr lang="en-US" sz="2200" b="1" dirty="0"/>
              <a:t>Traffic</a:t>
            </a:r>
            <a:r>
              <a:rPr lang="en-US" sz="2200" dirty="0"/>
              <a:t>. The amount of </a:t>
            </a:r>
            <a:r>
              <a:rPr lang="en-US" sz="2200" b="1" dirty="0"/>
              <a:t>traffic</a:t>
            </a:r>
            <a:r>
              <a:rPr lang="en-US" sz="2200" dirty="0"/>
              <a:t> in the area is the most important factor controlling the level of NO</a:t>
            </a:r>
            <a:r>
              <a:rPr lang="en-US" sz="2200" baseline="-25000" dirty="0"/>
              <a:t>2.</a:t>
            </a:r>
          </a:p>
        </p:txBody>
      </p:sp>
      <p:pic>
        <p:nvPicPr>
          <p:cNvPr id="19" name="Graphic 18" descr="Car with solid fill">
            <a:extLst>
              <a:ext uri="{FF2B5EF4-FFF2-40B4-BE49-F238E27FC236}">
                <a16:creationId xmlns:a16="http://schemas.microsoft.com/office/drawing/2014/main" id="{EEE4F60F-1D92-4C79-A56E-411E798783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45842" y="2656906"/>
            <a:ext cx="1418754" cy="1418754"/>
          </a:xfrm>
          <a:prstGeom prst="rect">
            <a:avLst/>
          </a:prstGeom>
        </p:spPr>
      </p:pic>
      <p:pic>
        <p:nvPicPr>
          <p:cNvPr id="20" name="Graphic 19" descr="Fork In Road outline">
            <a:extLst>
              <a:ext uri="{FF2B5EF4-FFF2-40B4-BE49-F238E27FC236}">
                <a16:creationId xmlns:a16="http://schemas.microsoft.com/office/drawing/2014/main" id="{1B2B6B5B-7011-449B-BC56-A397B634A6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94660" y="2891573"/>
            <a:ext cx="1199342" cy="1199342"/>
          </a:xfrm>
          <a:prstGeom prst="rect">
            <a:avLst/>
          </a:prstGeom>
        </p:spPr>
      </p:pic>
      <p:pic>
        <p:nvPicPr>
          <p:cNvPr id="21" name="Graphic 20" descr="Road with solid fill">
            <a:extLst>
              <a:ext uri="{FF2B5EF4-FFF2-40B4-BE49-F238E27FC236}">
                <a16:creationId xmlns:a16="http://schemas.microsoft.com/office/drawing/2014/main" id="{64298323-305F-461C-BF33-742CC05A2A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17364" y="2953458"/>
            <a:ext cx="1199342" cy="1199342"/>
          </a:xfrm>
          <a:prstGeom prst="rect">
            <a:avLst/>
          </a:prstGeom>
        </p:spPr>
      </p:pic>
      <p:sp>
        <p:nvSpPr>
          <p:cNvPr id="22" name="TextBox 21">
            <a:extLst>
              <a:ext uri="{FF2B5EF4-FFF2-40B4-BE49-F238E27FC236}">
                <a16:creationId xmlns:a16="http://schemas.microsoft.com/office/drawing/2014/main" id="{01631435-21BD-4720-9E95-60A66B13EA2D}"/>
              </a:ext>
            </a:extLst>
          </p:cNvPr>
          <p:cNvSpPr txBox="1"/>
          <p:nvPr/>
        </p:nvSpPr>
        <p:spPr>
          <a:xfrm>
            <a:off x="7673456" y="4333384"/>
            <a:ext cx="3601996" cy="2123658"/>
          </a:xfrm>
          <a:prstGeom prst="rect">
            <a:avLst/>
          </a:prstGeom>
          <a:noFill/>
        </p:spPr>
        <p:txBody>
          <a:bodyPr wrap="square">
            <a:spAutoFit/>
          </a:bodyPr>
          <a:lstStyle/>
          <a:p>
            <a:pPr lvl="1"/>
            <a:r>
              <a:rPr lang="en-US" sz="2200" b="1" dirty="0"/>
              <a:t>Ventilation. </a:t>
            </a:r>
            <a:r>
              <a:rPr lang="en-US" sz="2200" dirty="0"/>
              <a:t>A narrow street can record higher levels of pollution than a wide street as there is less space for air to move around. </a:t>
            </a:r>
            <a:endParaRPr lang="en-DK" sz="2200" dirty="0"/>
          </a:p>
        </p:txBody>
      </p:sp>
    </p:spTree>
    <p:extLst>
      <p:ext uri="{BB962C8B-B14F-4D97-AF65-F5344CB8AC3E}">
        <p14:creationId xmlns:p14="http://schemas.microsoft.com/office/powerpoint/2010/main" val="2687582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E07A24FE-99E5-4F00-8826-412C16495808}"/>
              </a:ext>
            </a:extLst>
          </p:cNvPr>
          <p:cNvSpPr txBox="1">
            <a:spLocks/>
          </p:cNvSpPr>
          <p:nvPr/>
        </p:nvSpPr>
        <p:spPr>
          <a:xfrm>
            <a:off x="890653" y="822380"/>
            <a:ext cx="7953096" cy="1423824"/>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What is going to happen in this Air Quality campaign?</a:t>
            </a:r>
            <a:br>
              <a:rPr lang="en-US" b="1" dirty="0"/>
            </a:br>
            <a:endParaRPr lang="en-US" b="1" dirty="0"/>
          </a:p>
        </p:txBody>
      </p:sp>
      <p:pic>
        <p:nvPicPr>
          <p:cNvPr id="24" name="Picture 12" descr="See the source image">
            <a:extLst>
              <a:ext uri="{FF2B5EF4-FFF2-40B4-BE49-F238E27FC236}">
                <a16:creationId xmlns:a16="http://schemas.microsoft.com/office/drawing/2014/main" id="{68520214-3A91-4035-828A-F2C016C62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6703" y="359079"/>
            <a:ext cx="1989809" cy="18965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Diagram 24">
            <a:extLst>
              <a:ext uri="{FF2B5EF4-FFF2-40B4-BE49-F238E27FC236}">
                <a16:creationId xmlns:a16="http://schemas.microsoft.com/office/drawing/2014/main" id="{8D1E2C85-7B11-4F9D-A0A3-BDBB2A666D76}"/>
              </a:ext>
            </a:extLst>
          </p:cNvPr>
          <p:cNvGraphicFramePr/>
          <p:nvPr>
            <p:extLst>
              <p:ext uri="{D42A27DB-BD31-4B8C-83A1-F6EECF244321}">
                <p14:modId xmlns:p14="http://schemas.microsoft.com/office/powerpoint/2010/main" val="3969273458"/>
              </p:ext>
            </p:extLst>
          </p:nvPr>
        </p:nvGraphicFramePr>
        <p:xfrm>
          <a:off x="713232" y="2347966"/>
          <a:ext cx="10765535" cy="4150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1433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30437C7-298B-406B-B1F7-45356ADA1060}"/>
              </a:ext>
            </a:extLst>
          </p:cNvPr>
          <p:cNvSpPr txBox="1">
            <a:spLocks/>
          </p:cNvSpPr>
          <p:nvPr/>
        </p:nvSpPr>
        <p:spPr>
          <a:xfrm>
            <a:off x="653716" y="196475"/>
            <a:ext cx="10881519" cy="914401"/>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900" b="1" dirty="0"/>
              <a:t>Step 1) </a:t>
            </a:r>
            <a:r>
              <a:rPr lang="en-US" sz="4900" b="1" u="sng" dirty="0"/>
              <a:t>Create a School Clean Air Map</a:t>
            </a:r>
            <a:endParaRPr lang="en-US" sz="5600" dirty="0"/>
          </a:p>
        </p:txBody>
      </p:sp>
      <p:sp>
        <p:nvSpPr>
          <p:cNvPr id="8" name="Content Placeholder 3">
            <a:extLst>
              <a:ext uri="{FF2B5EF4-FFF2-40B4-BE49-F238E27FC236}">
                <a16:creationId xmlns:a16="http://schemas.microsoft.com/office/drawing/2014/main" id="{C83FA862-3466-4562-9958-899F8F82D095}"/>
              </a:ext>
            </a:extLst>
          </p:cNvPr>
          <p:cNvSpPr>
            <a:spLocks noGrp="1"/>
          </p:cNvSpPr>
          <p:nvPr>
            <p:ph idx="1"/>
          </p:nvPr>
        </p:nvSpPr>
        <p:spPr>
          <a:xfrm>
            <a:off x="475488" y="1232290"/>
            <a:ext cx="8574225" cy="5385459"/>
          </a:xfrm>
        </p:spPr>
        <p:txBody>
          <a:bodyPr>
            <a:normAutofit fontScale="32500" lnSpcReduction="20000"/>
          </a:bodyPr>
          <a:lstStyle/>
          <a:p>
            <a:pPr marL="0" indent="0">
              <a:lnSpc>
                <a:spcPct val="120000"/>
              </a:lnSpc>
              <a:buNone/>
            </a:pPr>
            <a:r>
              <a:rPr lang="en-GB" sz="8000" b="1" dirty="0"/>
              <a:t>Draw or use Google Maps (satellite view) and PowerPoint to create your Clean Air Map – see next slides for examples</a:t>
            </a:r>
          </a:p>
          <a:p>
            <a:pPr marL="0" indent="0">
              <a:lnSpc>
                <a:spcPct val="120000"/>
              </a:lnSpc>
              <a:buNone/>
            </a:pPr>
            <a:endParaRPr lang="en-GB" sz="8000" b="1" dirty="0"/>
          </a:p>
          <a:p>
            <a:pPr marL="0" indent="0">
              <a:lnSpc>
                <a:spcPct val="120000"/>
              </a:lnSpc>
              <a:buNone/>
            </a:pPr>
            <a:r>
              <a:rPr lang="en-GB" sz="8000" b="1" dirty="0"/>
              <a:t>You can mark:</a:t>
            </a:r>
          </a:p>
          <a:p>
            <a:pPr lvl="1">
              <a:lnSpc>
                <a:spcPct val="120000"/>
              </a:lnSpc>
              <a:buFont typeface="Wingdings" panose="05000000000000000000" pitchFamily="2" charset="2"/>
              <a:buChar char="q"/>
            </a:pPr>
            <a:r>
              <a:rPr lang="en-GB" sz="8000" b="1" dirty="0"/>
              <a:t> The carpark</a:t>
            </a:r>
          </a:p>
          <a:p>
            <a:pPr lvl="1">
              <a:lnSpc>
                <a:spcPct val="120000"/>
              </a:lnSpc>
              <a:buFont typeface="Wingdings" panose="05000000000000000000" pitchFamily="2" charset="2"/>
              <a:buChar char="q"/>
            </a:pPr>
            <a:r>
              <a:rPr lang="en-GB" sz="8000" b="1" dirty="0"/>
              <a:t> Pinch-points for traffic</a:t>
            </a:r>
          </a:p>
          <a:p>
            <a:pPr lvl="1">
              <a:lnSpc>
                <a:spcPct val="120000"/>
              </a:lnSpc>
              <a:buFont typeface="Wingdings" panose="05000000000000000000" pitchFamily="2" charset="2"/>
              <a:buChar char="q"/>
            </a:pPr>
            <a:r>
              <a:rPr lang="en-GB" sz="8000" b="1" dirty="0"/>
              <a:t> Busy roads</a:t>
            </a:r>
          </a:p>
          <a:p>
            <a:pPr lvl="1">
              <a:lnSpc>
                <a:spcPct val="120000"/>
              </a:lnSpc>
              <a:buFont typeface="Wingdings" panose="05000000000000000000" pitchFamily="2" charset="2"/>
              <a:buChar char="q"/>
            </a:pPr>
            <a:r>
              <a:rPr lang="en-GB" sz="8000" b="1" dirty="0"/>
              <a:t> Green areas</a:t>
            </a:r>
          </a:p>
          <a:p>
            <a:pPr lvl="1">
              <a:buFont typeface="Wingdings" panose="05000000000000000000" pitchFamily="2" charset="2"/>
              <a:buChar char="q"/>
            </a:pPr>
            <a:r>
              <a:rPr lang="en-GB" sz="8000" b="1" dirty="0"/>
              <a:t> Prevailing wind</a:t>
            </a:r>
          </a:p>
          <a:p>
            <a:pPr lvl="1">
              <a:buFont typeface="Wingdings" panose="05000000000000000000" pitchFamily="2" charset="2"/>
              <a:buChar char="q"/>
            </a:pPr>
            <a:r>
              <a:rPr lang="en-GB" sz="8000" b="1" dirty="0"/>
              <a:t> Identify heavy Traffic Zones at Your school</a:t>
            </a:r>
          </a:p>
          <a:p>
            <a:endParaRPr lang="en-GB" sz="2100" b="1" dirty="0"/>
          </a:p>
        </p:txBody>
      </p:sp>
      <p:pic>
        <p:nvPicPr>
          <p:cNvPr id="9" name="Picture 8" descr="Well Bee">
            <a:extLst>
              <a:ext uri="{FF2B5EF4-FFF2-40B4-BE49-F238E27FC236}">
                <a16:creationId xmlns:a16="http://schemas.microsoft.com/office/drawing/2014/main" id="{8F01206A-0B96-4766-8478-0C427524F518}"/>
              </a:ext>
            </a:extLst>
          </p:cNvPr>
          <p:cNvPicPr>
            <a:picLocks noChangeAspect="1"/>
          </p:cNvPicPr>
          <p:nvPr/>
        </p:nvPicPr>
        <p:blipFill>
          <a:blip r:embed="rId3"/>
          <a:stretch>
            <a:fillRect/>
          </a:stretch>
        </p:blipFill>
        <p:spPr>
          <a:xfrm>
            <a:off x="8320370" y="2581971"/>
            <a:ext cx="2930769" cy="2930769"/>
          </a:xfrm>
          <a:prstGeom prst="rect">
            <a:avLst/>
          </a:prstGeom>
        </p:spPr>
      </p:pic>
      <p:pic>
        <p:nvPicPr>
          <p:cNvPr id="10" name="Graphic 9" descr="Topography Map with solid fill">
            <a:extLst>
              <a:ext uri="{FF2B5EF4-FFF2-40B4-BE49-F238E27FC236}">
                <a16:creationId xmlns:a16="http://schemas.microsoft.com/office/drawing/2014/main" id="{E0D6D713-165C-40EC-AB6C-72A4E9E7E6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2809151"/>
            <a:ext cx="1615066" cy="1615066"/>
          </a:xfrm>
          <a:prstGeom prst="rect">
            <a:avLst/>
          </a:prstGeom>
        </p:spPr>
      </p:pic>
    </p:spTree>
    <p:extLst>
      <p:ext uri="{BB962C8B-B14F-4D97-AF65-F5344CB8AC3E}">
        <p14:creationId xmlns:p14="http://schemas.microsoft.com/office/powerpoint/2010/main" val="3436988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5F8786D-7021-4DCC-9BA9-5B47B26754FF}"/>
              </a:ext>
            </a:extLst>
          </p:cNvPr>
          <p:cNvPicPr>
            <a:picLocks noChangeAspect="1"/>
          </p:cNvPicPr>
          <p:nvPr/>
        </p:nvPicPr>
        <p:blipFill>
          <a:blip r:embed="rId3"/>
          <a:stretch>
            <a:fillRect/>
          </a:stretch>
        </p:blipFill>
        <p:spPr>
          <a:xfrm>
            <a:off x="489954" y="948053"/>
            <a:ext cx="6145045" cy="4421761"/>
          </a:xfrm>
          <a:prstGeom prst="rect">
            <a:avLst/>
          </a:prstGeom>
        </p:spPr>
      </p:pic>
      <p:sp>
        <p:nvSpPr>
          <p:cNvPr id="11" name="Title 1">
            <a:extLst>
              <a:ext uri="{FF2B5EF4-FFF2-40B4-BE49-F238E27FC236}">
                <a16:creationId xmlns:a16="http://schemas.microsoft.com/office/drawing/2014/main" id="{7BA5EF5F-39F8-46F5-B897-4CAB93AD6DCF}"/>
              </a:ext>
            </a:extLst>
          </p:cNvPr>
          <p:cNvSpPr txBox="1">
            <a:spLocks/>
          </p:cNvSpPr>
          <p:nvPr/>
        </p:nvSpPr>
        <p:spPr>
          <a:xfrm>
            <a:off x="456420" y="217218"/>
            <a:ext cx="9961209" cy="4824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Step 1) Creating your Clean Air school Map example</a:t>
            </a:r>
            <a:endParaRPr lang="en-IE" sz="3200" b="1" dirty="0"/>
          </a:p>
        </p:txBody>
      </p:sp>
      <p:sp>
        <p:nvSpPr>
          <p:cNvPr id="12" name="TextBox 11">
            <a:extLst>
              <a:ext uri="{FF2B5EF4-FFF2-40B4-BE49-F238E27FC236}">
                <a16:creationId xmlns:a16="http://schemas.microsoft.com/office/drawing/2014/main" id="{85522F43-304B-43D6-B814-F70D8A478D31}"/>
              </a:ext>
            </a:extLst>
          </p:cNvPr>
          <p:cNvSpPr txBox="1"/>
          <p:nvPr/>
        </p:nvSpPr>
        <p:spPr>
          <a:xfrm>
            <a:off x="456421" y="5396878"/>
            <a:ext cx="6145046" cy="307777"/>
          </a:xfrm>
          <a:prstGeom prst="rect">
            <a:avLst/>
          </a:prstGeom>
          <a:noFill/>
        </p:spPr>
        <p:txBody>
          <a:bodyPr wrap="square" rtlCol="0">
            <a:spAutoFit/>
          </a:bodyPr>
          <a:lstStyle/>
          <a:p>
            <a:r>
              <a:rPr lang="en-IE" sz="1400" dirty="0"/>
              <a:t>Hand-drawn map of secondary </a:t>
            </a:r>
            <a:r>
              <a:rPr lang="en-IE" sz="1400" i="1" dirty="0"/>
              <a:t>school</a:t>
            </a:r>
            <a:r>
              <a:rPr lang="en-IE" sz="1400" dirty="0"/>
              <a:t> – credit to Drimnagh Castle school student</a:t>
            </a:r>
          </a:p>
        </p:txBody>
      </p:sp>
      <p:sp>
        <p:nvSpPr>
          <p:cNvPr id="7" name="TextBox 6">
            <a:extLst>
              <a:ext uri="{FF2B5EF4-FFF2-40B4-BE49-F238E27FC236}">
                <a16:creationId xmlns:a16="http://schemas.microsoft.com/office/drawing/2014/main" id="{41F14BE6-F8BE-E5BC-DD01-7B668972FFA9}"/>
              </a:ext>
            </a:extLst>
          </p:cNvPr>
          <p:cNvSpPr txBox="1"/>
          <p:nvPr/>
        </p:nvSpPr>
        <p:spPr>
          <a:xfrm>
            <a:off x="6757829" y="992308"/>
            <a:ext cx="5307068" cy="4154984"/>
          </a:xfrm>
          <a:prstGeom prst="rect">
            <a:avLst/>
          </a:prstGeom>
          <a:noFill/>
        </p:spPr>
        <p:txBody>
          <a:bodyPr wrap="square">
            <a:spAutoFit/>
          </a:bodyPr>
          <a:lstStyle/>
          <a:p>
            <a:pPr algn="ctr"/>
            <a:r>
              <a:rPr lang="en-US" sz="2400" b="1" u="sng" dirty="0"/>
              <a:t>Map Guidelines</a:t>
            </a:r>
          </a:p>
          <a:p>
            <a:pPr algn="ctr"/>
            <a:endParaRPr lang="en-US" sz="2400" dirty="0"/>
          </a:p>
          <a:p>
            <a:pPr algn="ctr"/>
            <a:r>
              <a:rPr lang="en-US" sz="2400" dirty="0"/>
              <a:t>You can mark:</a:t>
            </a:r>
          </a:p>
          <a:p>
            <a:pPr algn="ctr"/>
            <a:r>
              <a:rPr lang="en-US" sz="2400" dirty="0"/>
              <a:t> </a:t>
            </a:r>
          </a:p>
          <a:p>
            <a:pPr algn="ctr"/>
            <a:r>
              <a:rPr lang="en-US" sz="2400" dirty="0"/>
              <a:t>The carpark</a:t>
            </a:r>
          </a:p>
          <a:p>
            <a:pPr algn="ctr"/>
            <a:r>
              <a:rPr lang="en-US" sz="2400" dirty="0"/>
              <a:t> Busy roads</a:t>
            </a:r>
          </a:p>
          <a:p>
            <a:pPr algn="ctr"/>
            <a:r>
              <a:rPr lang="en-US" sz="2400" dirty="0"/>
              <a:t> Green areas</a:t>
            </a:r>
          </a:p>
          <a:p>
            <a:pPr algn="ctr"/>
            <a:r>
              <a:rPr lang="en-US" sz="2400" dirty="0"/>
              <a:t> Prevailing wind (arrow)</a:t>
            </a:r>
          </a:p>
          <a:p>
            <a:pPr algn="ctr"/>
            <a:endParaRPr lang="en-US" sz="2400" dirty="0"/>
          </a:p>
          <a:p>
            <a:endParaRPr lang="en-US" sz="2400" dirty="0"/>
          </a:p>
          <a:p>
            <a:r>
              <a:rPr lang="en-US" sz="2400" dirty="0"/>
              <a:t> </a:t>
            </a:r>
            <a:r>
              <a:rPr lang="en-US" sz="2400" b="1" dirty="0"/>
              <a:t>Identify </a:t>
            </a:r>
            <a:r>
              <a:rPr lang="en-US" sz="2400" b="1" u="sng" dirty="0"/>
              <a:t>Traffic Zones </a:t>
            </a:r>
            <a:r>
              <a:rPr lang="en-US" sz="2400" b="1" dirty="0"/>
              <a:t>at Your school</a:t>
            </a:r>
          </a:p>
        </p:txBody>
      </p:sp>
      <p:sp>
        <p:nvSpPr>
          <p:cNvPr id="3" name="Title 1">
            <a:extLst>
              <a:ext uri="{FF2B5EF4-FFF2-40B4-BE49-F238E27FC236}">
                <a16:creationId xmlns:a16="http://schemas.microsoft.com/office/drawing/2014/main" id="{B8DAED80-034B-CCB4-2C39-E5083520D6A0}"/>
              </a:ext>
            </a:extLst>
          </p:cNvPr>
          <p:cNvSpPr txBox="1">
            <a:spLocks/>
          </p:cNvSpPr>
          <p:nvPr/>
        </p:nvSpPr>
        <p:spPr>
          <a:xfrm>
            <a:off x="527218" y="970248"/>
            <a:ext cx="6118399" cy="400924"/>
          </a:xfrm>
          <a:prstGeom prst="rect">
            <a:avLst/>
          </a:prstGeom>
          <a:solidFill>
            <a:schemeClr val="tx2"/>
          </a:solidFill>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solidFill>
                  <a:schemeClr val="bg1"/>
                </a:solidFill>
              </a:rPr>
              <a:t>Option 1) Hand-Drawn Example</a:t>
            </a:r>
            <a:endParaRPr lang="en-IE" sz="3300" b="1" dirty="0">
              <a:solidFill>
                <a:schemeClr val="bg1"/>
              </a:solidFill>
            </a:endParaRPr>
          </a:p>
        </p:txBody>
      </p:sp>
      <p:sp>
        <p:nvSpPr>
          <p:cNvPr id="8" name="Rectangle 7">
            <a:extLst>
              <a:ext uri="{FF2B5EF4-FFF2-40B4-BE49-F238E27FC236}">
                <a16:creationId xmlns:a16="http://schemas.microsoft.com/office/drawing/2014/main" id="{394125B1-13E3-50C0-BF7B-8B58B65F76A0}"/>
              </a:ext>
            </a:extLst>
          </p:cNvPr>
          <p:cNvSpPr/>
          <p:nvPr/>
        </p:nvSpPr>
        <p:spPr>
          <a:xfrm>
            <a:off x="1843273" y="4589559"/>
            <a:ext cx="3658418" cy="482481"/>
          </a:xfrm>
          <a:prstGeom prst="rect">
            <a:avLst/>
          </a:prstGeom>
          <a:noFill/>
          <a:ln w="19050">
            <a:solidFill>
              <a:srgbClr val="DB522D"/>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Box 15">
            <a:extLst>
              <a:ext uri="{FF2B5EF4-FFF2-40B4-BE49-F238E27FC236}">
                <a16:creationId xmlns:a16="http://schemas.microsoft.com/office/drawing/2014/main" id="{8D6CDBDB-C70A-B5E0-0F69-03C124AA86B7}"/>
              </a:ext>
            </a:extLst>
          </p:cNvPr>
          <p:cNvSpPr txBox="1"/>
          <p:nvPr/>
        </p:nvSpPr>
        <p:spPr>
          <a:xfrm>
            <a:off x="375713" y="6023051"/>
            <a:ext cx="11440574" cy="369332"/>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r>
              <a:rPr lang="en-IE" b="1" dirty="0">
                <a:latin typeface="Calibri" panose="020F0502020204030204" pitchFamily="34" charset="0"/>
                <a:ea typeface="Calibri" panose="020F0502020204030204" pitchFamily="34" charset="0"/>
                <a:cs typeface="Calibri" panose="020F0502020204030204" pitchFamily="34" charset="0"/>
              </a:rPr>
              <a:t>Traffic Zones – are areas around the school where there is heavy traffic and where students congregate or travel. </a:t>
            </a:r>
          </a:p>
        </p:txBody>
      </p:sp>
      <p:sp>
        <p:nvSpPr>
          <p:cNvPr id="18" name="Arrow: Left 17">
            <a:extLst>
              <a:ext uri="{FF2B5EF4-FFF2-40B4-BE49-F238E27FC236}">
                <a16:creationId xmlns:a16="http://schemas.microsoft.com/office/drawing/2014/main" id="{BD2374BE-A558-F7A1-A1B6-9ECB3787B69B}"/>
              </a:ext>
            </a:extLst>
          </p:cNvPr>
          <p:cNvSpPr/>
          <p:nvPr/>
        </p:nvSpPr>
        <p:spPr>
          <a:xfrm>
            <a:off x="5746668" y="4642069"/>
            <a:ext cx="1011159" cy="482481"/>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ectangle 18">
            <a:extLst>
              <a:ext uri="{FF2B5EF4-FFF2-40B4-BE49-F238E27FC236}">
                <a16:creationId xmlns:a16="http://schemas.microsoft.com/office/drawing/2014/main" id="{830A6755-040C-AE5B-B1A5-094CAA28ED46}"/>
              </a:ext>
            </a:extLst>
          </p:cNvPr>
          <p:cNvSpPr/>
          <p:nvPr/>
        </p:nvSpPr>
        <p:spPr>
          <a:xfrm>
            <a:off x="3098043" y="4053883"/>
            <a:ext cx="1341398" cy="330081"/>
          </a:xfrm>
          <a:prstGeom prst="rect">
            <a:avLst/>
          </a:prstGeom>
          <a:noFill/>
          <a:ln w="19050">
            <a:solidFill>
              <a:srgbClr val="DB522D"/>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TextBox 19">
            <a:extLst>
              <a:ext uri="{FF2B5EF4-FFF2-40B4-BE49-F238E27FC236}">
                <a16:creationId xmlns:a16="http://schemas.microsoft.com/office/drawing/2014/main" id="{FA06A155-7A35-C130-88AD-D169640D7F7C}"/>
              </a:ext>
            </a:extLst>
          </p:cNvPr>
          <p:cNvSpPr txBox="1"/>
          <p:nvPr/>
        </p:nvSpPr>
        <p:spPr>
          <a:xfrm>
            <a:off x="3290226" y="4058947"/>
            <a:ext cx="957032" cy="345207"/>
          </a:xfrm>
          <a:prstGeom prst="rect">
            <a:avLst/>
          </a:prstGeom>
          <a:solidFill>
            <a:schemeClr val="bg1"/>
          </a:solidFill>
        </p:spPr>
        <p:txBody>
          <a:bodyPr wrap="square" rtlCol="0">
            <a:spAutoFit/>
          </a:bodyPr>
          <a:lstStyle/>
          <a:p>
            <a:r>
              <a:rPr lang="en-IE" sz="1600" dirty="0"/>
              <a:t>Car Park</a:t>
            </a:r>
          </a:p>
        </p:txBody>
      </p:sp>
      <p:sp>
        <p:nvSpPr>
          <p:cNvPr id="21" name="TextBox 20">
            <a:extLst>
              <a:ext uri="{FF2B5EF4-FFF2-40B4-BE49-F238E27FC236}">
                <a16:creationId xmlns:a16="http://schemas.microsoft.com/office/drawing/2014/main" id="{D210F8C8-3E8B-A6A8-AC4E-2EA82B745326}"/>
              </a:ext>
            </a:extLst>
          </p:cNvPr>
          <p:cNvSpPr txBox="1"/>
          <p:nvPr/>
        </p:nvSpPr>
        <p:spPr>
          <a:xfrm>
            <a:off x="1916740" y="4632332"/>
            <a:ext cx="1201571" cy="369332"/>
          </a:xfrm>
          <a:prstGeom prst="rect">
            <a:avLst/>
          </a:prstGeom>
          <a:solidFill>
            <a:schemeClr val="bg1"/>
          </a:solidFill>
        </p:spPr>
        <p:txBody>
          <a:bodyPr wrap="square" rtlCol="0">
            <a:spAutoFit/>
          </a:bodyPr>
          <a:lstStyle/>
          <a:p>
            <a:r>
              <a:rPr lang="en-IE" dirty="0"/>
              <a:t>Busy Road</a:t>
            </a:r>
          </a:p>
        </p:txBody>
      </p:sp>
      <p:sp>
        <p:nvSpPr>
          <p:cNvPr id="22" name="TextBox 21">
            <a:extLst>
              <a:ext uri="{FF2B5EF4-FFF2-40B4-BE49-F238E27FC236}">
                <a16:creationId xmlns:a16="http://schemas.microsoft.com/office/drawing/2014/main" id="{15B4BC84-AF1B-A622-6211-05A5ED5D7785}"/>
              </a:ext>
            </a:extLst>
          </p:cNvPr>
          <p:cNvSpPr txBox="1"/>
          <p:nvPr/>
        </p:nvSpPr>
        <p:spPr>
          <a:xfrm>
            <a:off x="2141010" y="1563701"/>
            <a:ext cx="1571649" cy="369332"/>
          </a:xfrm>
          <a:prstGeom prst="rect">
            <a:avLst/>
          </a:prstGeom>
          <a:solidFill>
            <a:schemeClr val="bg1"/>
          </a:solidFill>
        </p:spPr>
        <p:txBody>
          <a:bodyPr wrap="square" rtlCol="0">
            <a:spAutoFit/>
          </a:bodyPr>
          <a:lstStyle/>
          <a:p>
            <a:r>
              <a:rPr lang="en-IE" dirty="0"/>
              <a:t>Sheltered Area</a:t>
            </a:r>
          </a:p>
        </p:txBody>
      </p:sp>
      <p:sp>
        <p:nvSpPr>
          <p:cNvPr id="23" name="Rectangle 22">
            <a:extLst>
              <a:ext uri="{FF2B5EF4-FFF2-40B4-BE49-F238E27FC236}">
                <a16:creationId xmlns:a16="http://schemas.microsoft.com/office/drawing/2014/main" id="{6D9184C7-2257-B707-F705-FE50A4177C19}"/>
              </a:ext>
            </a:extLst>
          </p:cNvPr>
          <p:cNvSpPr/>
          <p:nvPr/>
        </p:nvSpPr>
        <p:spPr>
          <a:xfrm>
            <a:off x="7833816" y="4632333"/>
            <a:ext cx="1624084" cy="514960"/>
          </a:xfrm>
          <a:prstGeom prst="rect">
            <a:avLst/>
          </a:prstGeom>
          <a:noFill/>
          <a:ln w="19050">
            <a:solidFill>
              <a:srgbClr val="DB522D"/>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206357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BA5EF5F-39F8-46F5-B897-4CAB93AD6DCF}"/>
              </a:ext>
            </a:extLst>
          </p:cNvPr>
          <p:cNvSpPr txBox="1">
            <a:spLocks/>
          </p:cNvSpPr>
          <p:nvPr/>
        </p:nvSpPr>
        <p:spPr>
          <a:xfrm>
            <a:off x="683290" y="216311"/>
            <a:ext cx="8841710" cy="4824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Step 1) Creating your Clean Air school Map example</a:t>
            </a:r>
            <a:endParaRPr lang="en-IE" sz="3200" b="1" dirty="0"/>
          </a:p>
        </p:txBody>
      </p:sp>
      <p:sp>
        <p:nvSpPr>
          <p:cNvPr id="7" name="TextBox 6">
            <a:extLst>
              <a:ext uri="{FF2B5EF4-FFF2-40B4-BE49-F238E27FC236}">
                <a16:creationId xmlns:a16="http://schemas.microsoft.com/office/drawing/2014/main" id="{41F14BE6-F8BE-E5BC-DD01-7B668972FFA9}"/>
              </a:ext>
            </a:extLst>
          </p:cNvPr>
          <p:cNvSpPr txBox="1"/>
          <p:nvPr/>
        </p:nvSpPr>
        <p:spPr>
          <a:xfrm>
            <a:off x="6757829" y="992308"/>
            <a:ext cx="5307068" cy="4154984"/>
          </a:xfrm>
          <a:prstGeom prst="rect">
            <a:avLst/>
          </a:prstGeom>
          <a:noFill/>
        </p:spPr>
        <p:txBody>
          <a:bodyPr wrap="square">
            <a:spAutoFit/>
          </a:bodyPr>
          <a:lstStyle/>
          <a:p>
            <a:pPr algn="ctr"/>
            <a:r>
              <a:rPr lang="en-US" sz="2400" u="sng" dirty="0"/>
              <a:t>Map Guidelines</a:t>
            </a:r>
          </a:p>
          <a:p>
            <a:endParaRPr lang="en-US" sz="2400" dirty="0"/>
          </a:p>
          <a:p>
            <a:pPr algn="ctr"/>
            <a:r>
              <a:rPr lang="en-US" sz="2400" dirty="0"/>
              <a:t>You can mark:</a:t>
            </a:r>
          </a:p>
          <a:p>
            <a:pPr algn="ctr"/>
            <a:r>
              <a:rPr lang="en-US" sz="2400" dirty="0"/>
              <a:t> </a:t>
            </a:r>
          </a:p>
          <a:p>
            <a:pPr algn="ctr"/>
            <a:r>
              <a:rPr lang="en-US" sz="2400" dirty="0"/>
              <a:t>The carpark</a:t>
            </a:r>
          </a:p>
          <a:p>
            <a:pPr algn="ctr"/>
            <a:r>
              <a:rPr lang="en-US" sz="2400" dirty="0"/>
              <a:t> Pinch-points for traffic</a:t>
            </a:r>
          </a:p>
          <a:p>
            <a:pPr algn="ctr"/>
            <a:r>
              <a:rPr lang="en-US" sz="2400" dirty="0"/>
              <a:t> Busy roads</a:t>
            </a:r>
          </a:p>
          <a:p>
            <a:pPr algn="ctr"/>
            <a:r>
              <a:rPr lang="en-US" sz="2400" dirty="0"/>
              <a:t> Green areas</a:t>
            </a:r>
          </a:p>
          <a:p>
            <a:pPr algn="ctr"/>
            <a:r>
              <a:rPr lang="en-US" sz="2400" dirty="0"/>
              <a:t> Prevailing wind (arrow)</a:t>
            </a:r>
          </a:p>
          <a:p>
            <a:endParaRPr lang="en-US" sz="2400" dirty="0"/>
          </a:p>
          <a:p>
            <a:r>
              <a:rPr lang="en-US" sz="2400" dirty="0"/>
              <a:t> </a:t>
            </a:r>
            <a:r>
              <a:rPr lang="en-US" sz="2400" b="1" dirty="0"/>
              <a:t>Identify </a:t>
            </a:r>
            <a:r>
              <a:rPr lang="en-US" sz="2400" b="1" u="sng" dirty="0"/>
              <a:t>Traffic Zones </a:t>
            </a:r>
            <a:r>
              <a:rPr lang="en-US" sz="2400" b="1" dirty="0"/>
              <a:t>at Your school</a:t>
            </a:r>
          </a:p>
        </p:txBody>
      </p:sp>
      <p:grpSp>
        <p:nvGrpSpPr>
          <p:cNvPr id="10" name="Group 9">
            <a:extLst>
              <a:ext uri="{FF2B5EF4-FFF2-40B4-BE49-F238E27FC236}">
                <a16:creationId xmlns:a16="http://schemas.microsoft.com/office/drawing/2014/main" id="{41578EED-2420-7AFA-D960-D1C5FB7CFF4A}"/>
              </a:ext>
            </a:extLst>
          </p:cNvPr>
          <p:cNvGrpSpPr/>
          <p:nvPr/>
        </p:nvGrpSpPr>
        <p:grpSpPr>
          <a:xfrm>
            <a:off x="598318" y="975117"/>
            <a:ext cx="6159509" cy="4701180"/>
            <a:chOff x="598318" y="975117"/>
            <a:chExt cx="6159509" cy="4701180"/>
          </a:xfrm>
        </p:grpSpPr>
        <p:pic>
          <p:nvPicPr>
            <p:cNvPr id="4" name="Picture 3">
              <a:extLst>
                <a:ext uri="{FF2B5EF4-FFF2-40B4-BE49-F238E27FC236}">
                  <a16:creationId xmlns:a16="http://schemas.microsoft.com/office/drawing/2014/main" id="{E5609A6B-D121-8C0F-CAED-3AB7954D050B}"/>
                </a:ext>
              </a:extLst>
            </p:cNvPr>
            <p:cNvPicPr>
              <a:picLocks noChangeAspect="1"/>
            </p:cNvPicPr>
            <p:nvPr/>
          </p:nvPicPr>
          <p:blipFill>
            <a:blip r:embed="rId3"/>
            <a:stretch>
              <a:fillRect/>
            </a:stretch>
          </p:blipFill>
          <p:spPr>
            <a:xfrm>
              <a:off x="598321" y="975117"/>
              <a:ext cx="6159506" cy="4701180"/>
            </a:xfrm>
            <a:prstGeom prst="rect">
              <a:avLst/>
            </a:prstGeom>
          </p:spPr>
        </p:pic>
        <p:sp>
          <p:nvSpPr>
            <p:cNvPr id="3" name="Title 1">
              <a:extLst>
                <a:ext uri="{FF2B5EF4-FFF2-40B4-BE49-F238E27FC236}">
                  <a16:creationId xmlns:a16="http://schemas.microsoft.com/office/drawing/2014/main" id="{B8DAED80-034B-CCB4-2C39-E5083520D6A0}"/>
                </a:ext>
              </a:extLst>
            </p:cNvPr>
            <p:cNvSpPr txBox="1">
              <a:spLocks/>
            </p:cNvSpPr>
            <p:nvPr/>
          </p:nvSpPr>
          <p:spPr>
            <a:xfrm>
              <a:off x="598318" y="975117"/>
              <a:ext cx="6159501" cy="482480"/>
            </a:xfrm>
            <a:prstGeom prst="rect">
              <a:avLst/>
            </a:prstGeom>
            <a:solidFill>
              <a:schemeClr val="tx2"/>
            </a:solid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bg1"/>
                  </a:solidFill>
                </a:rPr>
                <a:t>Option 2) Google Map Satellite Example</a:t>
              </a:r>
              <a:endParaRPr lang="en-IE" sz="2800" b="1" dirty="0">
                <a:solidFill>
                  <a:schemeClr val="bg1"/>
                </a:solidFill>
              </a:endParaRPr>
            </a:p>
          </p:txBody>
        </p:sp>
        <p:sp>
          <p:nvSpPr>
            <p:cNvPr id="8" name="Rectangle 7">
              <a:extLst>
                <a:ext uri="{FF2B5EF4-FFF2-40B4-BE49-F238E27FC236}">
                  <a16:creationId xmlns:a16="http://schemas.microsoft.com/office/drawing/2014/main" id="{394125B1-13E3-50C0-BF7B-8B58B65F76A0}"/>
                </a:ext>
              </a:extLst>
            </p:cNvPr>
            <p:cNvSpPr/>
            <p:nvPr/>
          </p:nvSpPr>
          <p:spPr>
            <a:xfrm>
              <a:off x="1311002" y="4619327"/>
              <a:ext cx="4435664" cy="420674"/>
            </a:xfrm>
            <a:prstGeom prst="rect">
              <a:avLst/>
            </a:prstGeom>
            <a:noFill/>
            <a:ln w="19050">
              <a:solidFill>
                <a:srgbClr val="DB522D"/>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Arrow: Left 8">
              <a:extLst>
                <a:ext uri="{FF2B5EF4-FFF2-40B4-BE49-F238E27FC236}">
                  <a16:creationId xmlns:a16="http://schemas.microsoft.com/office/drawing/2014/main" id="{6B3F0A8A-45A1-234F-CE93-0C405EFD8C49}"/>
                </a:ext>
              </a:extLst>
            </p:cNvPr>
            <p:cNvSpPr/>
            <p:nvPr/>
          </p:nvSpPr>
          <p:spPr>
            <a:xfrm>
              <a:off x="5746668" y="4619327"/>
              <a:ext cx="1011151" cy="527965"/>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3" name="TextBox 12">
            <a:extLst>
              <a:ext uri="{FF2B5EF4-FFF2-40B4-BE49-F238E27FC236}">
                <a16:creationId xmlns:a16="http://schemas.microsoft.com/office/drawing/2014/main" id="{738E7574-FEEC-3FB7-6CCF-4DBA9CE30E1E}"/>
              </a:ext>
            </a:extLst>
          </p:cNvPr>
          <p:cNvSpPr txBox="1"/>
          <p:nvPr/>
        </p:nvSpPr>
        <p:spPr>
          <a:xfrm>
            <a:off x="2775760" y="1511849"/>
            <a:ext cx="1571649" cy="369332"/>
          </a:xfrm>
          <a:prstGeom prst="rect">
            <a:avLst/>
          </a:prstGeom>
          <a:solidFill>
            <a:schemeClr val="bg1"/>
          </a:solidFill>
        </p:spPr>
        <p:txBody>
          <a:bodyPr wrap="square" rtlCol="0">
            <a:spAutoFit/>
          </a:bodyPr>
          <a:lstStyle/>
          <a:p>
            <a:r>
              <a:rPr lang="en-IE" dirty="0"/>
              <a:t>Sheltered Area</a:t>
            </a:r>
          </a:p>
        </p:txBody>
      </p:sp>
      <p:sp>
        <p:nvSpPr>
          <p:cNvPr id="18" name="TextBox 17">
            <a:extLst>
              <a:ext uri="{FF2B5EF4-FFF2-40B4-BE49-F238E27FC236}">
                <a16:creationId xmlns:a16="http://schemas.microsoft.com/office/drawing/2014/main" id="{63FD8697-D469-C3C2-EA50-C8CBD5E789F3}"/>
              </a:ext>
            </a:extLst>
          </p:cNvPr>
          <p:cNvSpPr txBox="1"/>
          <p:nvPr/>
        </p:nvSpPr>
        <p:spPr>
          <a:xfrm>
            <a:off x="598318" y="4800615"/>
            <a:ext cx="1201571" cy="369332"/>
          </a:xfrm>
          <a:prstGeom prst="rect">
            <a:avLst/>
          </a:prstGeom>
          <a:solidFill>
            <a:schemeClr val="bg1"/>
          </a:solidFill>
        </p:spPr>
        <p:txBody>
          <a:bodyPr wrap="square" rtlCol="0">
            <a:spAutoFit/>
          </a:bodyPr>
          <a:lstStyle/>
          <a:p>
            <a:r>
              <a:rPr lang="en-IE" dirty="0"/>
              <a:t>Busy Road</a:t>
            </a:r>
          </a:p>
        </p:txBody>
      </p:sp>
      <p:sp>
        <p:nvSpPr>
          <p:cNvPr id="19" name="Rectangle 18">
            <a:extLst>
              <a:ext uri="{FF2B5EF4-FFF2-40B4-BE49-F238E27FC236}">
                <a16:creationId xmlns:a16="http://schemas.microsoft.com/office/drawing/2014/main" id="{9D632D09-8EDA-533A-A5C7-8D8392908679}"/>
              </a:ext>
            </a:extLst>
          </p:cNvPr>
          <p:cNvSpPr/>
          <p:nvPr/>
        </p:nvSpPr>
        <p:spPr>
          <a:xfrm>
            <a:off x="7877442" y="4619327"/>
            <a:ext cx="1539514" cy="527965"/>
          </a:xfrm>
          <a:prstGeom prst="rect">
            <a:avLst/>
          </a:prstGeom>
          <a:noFill/>
          <a:ln w="19050">
            <a:solidFill>
              <a:srgbClr val="DB522D"/>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TextBox 19">
            <a:extLst>
              <a:ext uri="{FF2B5EF4-FFF2-40B4-BE49-F238E27FC236}">
                <a16:creationId xmlns:a16="http://schemas.microsoft.com/office/drawing/2014/main" id="{A367F660-BB86-72D1-2C8F-A89CB0F0EB43}"/>
              </a:ext>
            </a:extLst>
          </p:cNvPr>
          <p:cNvSpPr txBox="1"/>
          <p:nvPr/>
        </p:nvSpPr>
        <p:spPr>
          <a:xfrm>
            <a:off x="1025197" y="4139216"/>
            <a:ext cx="957032" cy="345207"/>
          </a:xfrm>
          <a:prstGeom prst="rect">
            <a:avLst/>
          </a:prstGeom>
          <a:solidFill>
            <a:schemeClr val="bg1"/>
          </a:solidFill>
        </p:spPr>
        <p:txBody>
          <a:bodyPr wrap="square" rtlCol="0">
            <a:spAutoFit/>
          </a:bodyPr>
          <a:lstStyle/>
          <a:p>
            <a:r>
              <a:rPr lang="en-IE" sz="1600" dirty="0"/>
              <a:t>Car Park</a:t>
            </a:r>
          </a:p>
        </p:txBody>
      </p:sp>
      <p:sp>
        <p:nvSpPr>
          <p:cNvPr id="21" name="Rectangle 20">
            <a:extLst>
              <a:ext uri="{FF2B5EF4-FFF2-40B4-BE49-F238E27FC236}">
                <a16:creationId xmlns:a16="http://schemas.microsoft.com/office/drawing/2014/main" id="{CF0105F0-3AD0-0682-06D3-0C3F2D608C83}"/>
              </a:ext>
            </a:extLst>
          </p:cNvPr>
          <p:cNvSpPr/>
          <p:nvPr/>
        </p:nvSpPr>
        <p:spPr>
          <a:xfrm>
            <a:off x="2105061" y="4124718"/>
            <a:ext cx="1341398" cy="330081"/>
          </a:xfrm>
          <a:prstGeom prst="rect">
            <a:avLst/>
          </a:prstGeom>
          <a:noFill/>
          <a:ln w="19050">
            <a:solidFill>
              <a:srgbClr val="DB522D"/>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D85865F-11CB-E11A-AED2-6076DDE0C181}"/>
              </a:ext>
            </a:extLst>
          </p:cNvPr>
          <p:cNvSpPr txBox="1"/>
          <p:nvPr/>
        </p:nvSpPr>
        <p:spPr>
          <a:xfrm>
            <a:off x="683290" y="6195269"/>
            <a:ext cx="10912509" cy="369332"/>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r>
              <a:rPr lang="en-IE" b="1" dirty="0">
                <a:latin typeface="Calibri" panose="020F0502020204030204" pitchFamily="34" charset="0"/>
                <a:ea typeface="Calibri" panose="020F0502020204030204" pitchFamily="34" charset="0"/>
                <a:cs typeface="Calibri" panose="020F0502020204030204" pitchFamily="34" charset="0"/>
              </a:rPr>
              <a:t>Traffic Zones – are areas around the school where there is heavy traffic and where students congregate or travel. </a:t>
            </a:r>
          </a:p>
        </p:txBody>
      </p:sp>
    </p:spTree>
    <p:extLst>
      <p:ext uri="{BB962C8B-B14F-4D97-AF65-F5344CB8AC3E}">
        <p14:creationId xmlns:p14="http://schemas.microsoft.com/office/powerpoint/2010/main" val="3921871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ED565F4-C4E2-47B0-ACA0-2A3BE27769F7}"/>
              </a:ext>
            </a:extLst>
          </p:cNvPr>
          <p:cNvSpPr txBox="1">
            <a:spLocks/>
          </p:cNvSpPr>
          <p:nvPr/>
        </p:nvSpPr>
        <p:spPr>
          <a:xfrm>
            <a:off x="448275" y="289762"/>
            <a:ext cx="10881519" cy="208523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dirty="0"/>
              <a:t>Step 2a) Receive your </a:t>
            </a:r>
            <a:r>
              <a:rPr lang="en-US" sz="3700" b="1" u="sng" dirty="0"/>
              <a:t>two</a:t>
            </a:r>
            <a:r>
              <a:rPr lang="en-US" sz="3700" b="1" dirty="0"/>
              <a:t> NO</a:t>
            </a:r>
            <a:r>
              <a:rPr lang="en-US" sz="37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3700" b="1" dirty="0"/>
              <a:t> monitoring tubes and </a:t>
            </a:r>
            <a:r>
              <a:rPr lang="en-US" sz="3700" b="1" u="sng" dirty="0"/>
              <a:t>place them</a:t>
            </a:r>
            <a:r>
              <a:rPr lang="en-US" sz="3700" b="1" dirty="0"/>
              <a:t> at the chosen spots around the school. </a:t>
            </a:r>
            <a:endParaRPr lang="en-IE" sz="3700" b="1" dirty="0"/>
          </a:p>
          <a:p>
            <a:endParaRPr lang="en-US" sz="5600" dirty="0"/>
          </a:p>
        </p:txBody>
      </p:sp>
      <p:sp>
        <p:nvSpPr>
          <p:cNvPr id="10" name="Content Placeholder 3">
            <a:extLst>
              <a:ext uri="{FF2B5EF4-FFF2-40B4-BE49-F238E27FC236}">
                <a16:creationId xmlns:a16="http://schemas.microsoft.com/office/drawing/2014/main" id="{812F9EB1-28E6-4BCE-A8B0-5D8941ADA4C8}"/>
              </a:ext>
            </a:extLst>
          </p:cNvPr>
          <p:cNvSpPr txBox="1">
            <a:spLocks/>
          </p:cNvSpPr>
          <p:nvPr/>
        </p:nvSpPr>
        <p:spPr>
          <a:xfrm>
            <a:off x="1749675" y="1476791"/>
            <a:ext cx="7489859" cy="3196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400" b="1"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r>
              <a:rPr lang="en-GB" sz="2400" b="1" dirty="0">
                <a:latin typeface="Calibri" panose="020F0502020204030204" pitchFamily="34" charset="0"/>
                <a:ea typeface="Calibri" panose="020F0502020204030204" pitchFamily="34" charset="0"/>
                <a:cs typeface="Calibri" panose="020F0502020204030204" pitchFamily="34" charset="0"/>
              </a:rPr>
              <a:t>Location of Tubes:</a:t>
            </a:r>
          </a:p>
          <a:p>
            <a:pPr marL="0" indent="0">
              <a:buFont typeface="Arial" panose="020B0604020202020204" pitchFamily="34" charset="0"/>
              <a:buNone/>
            </a:pPr>
            <a:endParaRPr lang="en-GB" sz="2400" b="1" dirty="0">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v"/>
            </a:pPr>
            <a:r>
              <a:rPr lang="en-GB" dirty="0">
                <a:latin typeface="Calibri" panose="020F0502020204030204" pitchFamily="34" charset="0"/>
                <a:ea typeface="Calibri" panose="020F0502020204030204" pitchFamily="34" charset="0"/>
                <a:cs typeface="Calibri" panose="020F0502020204030204" pitchFamily="34" charset="0"/>
              </a:rPr>
              <a:t>Place 1 tube in your Traffic Zone (i.e., near a busy road or area with a lot of traffic)</a:t>
            </a:r>
          </a:p>
          <a:p>
            <a:pPr lvl="1">
              <a:buFont typeface="Wingdings" panose="05000000000000000000" pitchFamily="2" charset="2"/>
              <a:buChar char="v"/>
            </a:pPr>
            <a:endParaRPr lang="en-GB" dirty="0">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v"/>
            </a:pPr>
            <a:r>
              <a:rPr lang="en-GB" dirty="0">
                <a:latin typeface="Calibri" panose="020F0502020204030204" pitchFamily="34" charset="0"/>
                <a:ea typeface="Calibri" panose="020F0502020204030204" pitchFamily="34" charset="0"/>
                <a:cs typeface="Calibri" panose="020F0502020204030204" pitchFamily="34" charset="0"/>
              </a:rPr>
              <a:t>Place 1 tube in a sheltered area(i.e., playing field or yard)</a:t>
            </a:r>
          </a:p>
        </p:txBody>
      </p:sp>
      <p:pic>
        <p:nvPicPr>
          <p:cNvPr id="15" name="Picture 14" descr="A picture containing person, outdoor, hand&#10;&#10;Description automatically generated">
            <a:extLst>
              <a:ext uri="{FF2B5EF4-FFF2-40B4-BE49-F238E27FC236}">
                <a16:creationId xmlns:a16="http://schemas.microsoft.com/office/drawing/2014/main" id="{AB617140-FF00-4E7B-B623-B7EC40EAAB0F}"/>
              </a:ext>
            </a:extLst>
          </p:cNvPr>
          <p:cNvPicPr>
            <a:picLocks noChangeAspect="1"/>
          </p:cNvPicPr>
          <p:nvPr/>
        </p:nvPicPr>
        <p:blipFill>
          <a:blip r:embed="rId3"/>
          <a:stretch>
            <a:fillRect/>
          </a:stretch>
        </p:blipFill>
        <p:spPr>
          <a:xfrm>
            <a:off x="9293161" y="2265425"/>
            <a:ext cx="2298327" cy="2230395"/>
          </a:xfrm>
          <a:prstGeom prst="rect">
            <a:avLst/>
          </a:prstGeom>
        </p:spPr>
      </p:pic>
      <p:pic>
        <p:nvPicPr>
          <p:cNvPr id="16" name="Picture 15" descr="Miss You Bee">
            <a:extLst>
              <a:ext uri="{FF2B5EF4-FFF2-40B4-BE49-F238E27FC236}">
                <a16:creationId xmlns:a16="http://schemas.microsoft.com/office/drawing/2014/main" id="{5578F7E0-F93D-4FED-8558-8AE4B14355EE}"/>
              </a:ext>
            </a:extLst>
          </p:cNvPr>
          <p:cNvPicPr>
            <a:picLocks noChangeAspect="1"/>
          </p:cNvPicPr>
          <p:nvPr/>
        </p:nvPicPr>
        <p:blipFill>
          <a:blip r:embed="rId4"/>
          <a:stretch>
            <a:fillRect/>
          </a:stretch>
        </p:blipFill>
        <p:spPr>
          <a:xfrm>
            <a:off x="0" y="2641801"/>
            <a:ext cx="2298327" cy="2298327"/>
          </a:xfrm>
          <a:prstGeom prst="rect">
            <a:avLst/>
          </a:prstGeom>
        </p:spPr>
      </p:pic>
      <p:sp>
        <p:nvSpPr>
          <p:cNvPr id="18" name="TextBox 17">
            <a:extLst>
              <a:ext uri="{FF2B5EF4-FFF2-40B4-BE49-F238E27FC236}">
                <a16:creationId xmlns:a16="http://schemas.microsoft.com/office/drawing/2014/main" id="{0247F452-A09D-473D-866F-45BF9BBB94A7}"/>
              </a:ext>
            </a:extLst>
          </p:cNvPr>
          <p:cNvSpPr txBox="1"/>
          <p:nvPr/>
        </p:nvSpPr>
        <p:spPr>
          <a:xfrm>
            <a:off x="971742" y="5152466"/>
            <a:ext cx="10032370" cy="707886"/>
          </a:xfrm>
          <a:prstGeom prst="rect">
            <a:avLst/>
          </a:prstGeom>
          <a:noFill/>
        </p:spPr>
        <p:txBody>
          <a:bodyPr wrap="square">
            <a:spAutoFit/>
          </a:bodyPr>
          <a:lstStyle/>
          <a:p>
            <a:pPr lvl="1" algn="just"/>
            <a:r>
              <a:rPr lang="en-GB" sz="2000" b="1" dirty="0"/>
              <a:t>*You will measure how much NO2 is in the air around your school from September  26</a:t>
            </a:r>
            <a:r>
              <a:rPr lang="en-GB" sz="2000" b="1" baseline="30000" dirty="0"/>
              <a:t>th</a:t>
            </a:r>
            <a:r>
              <a:rPr lang="en-GB" sz="2000" b="1" dirty="0"/>
              <a:t> until October 24</a:t>
            </a:r>
            <a:r>
              <a:rPr lang="en-GB" sz="2000" b="1" baseline="30000" dirty="0"/>
              <a:t>th</a:t>
            </a:r>
            <a:r>
              <a:rPr lang="en-GB" sz="2000" b="1" dirty="0"/>
              <a:t>. It will take 3-4 weeks before results come back from the laboratory.</a:t>
            </a:r>
          </a:p>
        </p:txBody>
      </p:sp>
      <p:sp>
        <p:nvSpPr>
          <p:cNvPr id="3" name="TextBox 2">
            <a:extLst>
              <a:ext uri="{FF2B5EF4-FFF2-40B4-BE49-F238E27FC236}">
                <a16:creationId xmlns:a16="http://schemas.microsoft.com/office/drawing/2014/main" id="{15BE87F8-A537-E46A-FF38-EA8791ED095D}"/>
              </a:ext>
            </a:extLst>
          </p:cNvPr>
          <p:cNvSpPr txBox="1"/>
          <p:nvPr/>
        </p:nvSpPr>
        <p:spPr>
          <a:xfrm>
            <a:off x="150914" y="6206402"/>
            <a:ext cx="11440574" cy="369332"/>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r>
              <a:rPr lang="en-IE" b="1" dirty="0">
                <a:latin typeface="Calibri" panose="020F0502020204030204" pitchFamily="34" charset="0"/>
                <a:ea typeface="Calibri" panose="020F0502020204030204" pitchFamily="34" charset="0"/>
                <a:cs typeface="Calibri" panose="020F0502020204030204" pitchFamily="34" charset="0"/>
              </a:rPr>
              <a:t>Traffic Zones – are areas around the school where there is heavy traffic and where students congregate or travel. </a:t>
            </a:r>
          </a:p>
        </p:txBody>
      </p:sp>
    </p:spTree>
    <p:extLst>
      <p:ext uri="{BB962C8B-B14F-4D97-AF65-F5344CB8AC3E}">
        <p14:creationId xmlns:p14="http://schemas.microsoft.com/office/powerpoint/2010/main" val="3933498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5DACC3F-5457-4DC3-88D4-CF5EEF2DF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727" y="1501197"/>
            <a:ext cx="5653898" cy="514578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75FC5B6F-A6F1-4C83-BBD3-40575C0E2A06}"/>
              </a:ext>
            </a:extLst>
          </p:cNvPr>
          <p:cNvCxnSpPr>
            <a:cxnSpLocks/>
          </p:cNvCxnSpPr>
          <p:nvPr/>
        </p:nvCxnSpPr>
        <p:spPr>
          <a:xfrm flipH="1">
            <a:off x="5506720" y="2686050"/>
            <a:ext cx="2980055" cy="4674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F8D8630-BE79-41E3-876B-F9EDD5C231A4}"/>
              </a:ext>
            </a:extLst>
          </p:cNvPr>
          <p:cNvCxnSpPr/>
          <p:nvPr/>
        </p:nvCxnSpPr>
        <p:spPr>
          <a:xfrm flipH="1">
            <a:off x="5506720" y="1237907"/>
            <a:ext cx="3200400" cy="1117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9A81692-8014-40FD-844A-22E2BF6B5A25}"/>
              </a:ext>
            </a:extLst>
          </p:cNvPr>
          <p:cNvCxnSpPr>
            <a:cxnSpLocks/>
          </p:cNvCxnSpPr>
          <p:nvPr/>
        </p:nvCxnSpPr>
        <p:spPr>
          <a:xfrm flipH="1" flipV="1">
            <a:off x="5373370" y="5183506"/>
            <a:ext cx="3218180" cy="4635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0E768D5-0AD7-4881-961F-6EFD62FFECA6}"/>
              </a:ext>
            </a:extLst>
          </p:cNvPr>
          <p:cNvSpPr txBox="1"/>
          <p:nvPr/>
        </p:nvSpPr>
        <p:spPr>
          <a:xfrm>
            <a:off x="8591550" y="2507129"/>
            <a:ext cx="3389630" cy="646331"/>
          </a:xfrm>
          <a:prstGeom prst="rect">
            <a:avLst/>
          </a:prstGeom>
          <a:noFill/>
        </p:spPr>
        <p:txBody>
          <a:bodyPr wrap="square" rtlCol="0">
            <a:spAutoFit/>
          </a:bodyPr>
          <a:lstStyle/>
          <a:p>
            <a:r>
              <a:rPr lang="en-IE" b="1" dirty="0"/>
              <a:t>QR Code – record the number under the QR code</a:t>
            </a:r>
          </a:p>
        </p:txBody>
      </p:sp>
      <p:sp>
        <p:nvSpPr>
          <p:cNvPr id="19" name="TextBox 18">
            <a:extLst>
              <a:ext uri="{FF2B5EF4-FFF2-40B4-BE49-F238E27FC236}">
                <a16:creationId xmlns:a16="http://schemas.microsoft.com/office/drawing/2014/main" id="{0D2D4FD5-DC8E-4F74-8ACB-04A35D02B287}"/>
              </a:ext>
            </a:extLst>
          </p:cNvPr>
          <p:cNvSpPr txBox="1"/>
          <p:nvPr/>
        </p:nvSpPr>
        <p:spPr>
          <a:xfrm>
            <a:off x="8773582" y="1077248"/>
            <a:ext cx="1922780" cy="369332"/>
          </a:xfrm>
          <a:prstGeom prst="rect">
            <a:avLst/>
          </a:prstGeom>
          <a:noFill/>
        </p:spPr>
        <p:txBody>
          <a:bodyPr wrap="square" rtlCol="0">
            <a:spAutoFit/>
          </a:bodyPr>
          <a:lstStyle/>
          <a:p>
            <a:r>
              <a:rPr lang="en-IE" b="1" dirty="0"/>
              <a:t>Grey Cap is left on </a:t>
            </a:r>
          </a:p>
        </p:txBody>
      </p:sp>
      <p:sp>
        <p:nvSpPr>
          <p:cNvPr id="20" name="TextBox 19">
            <a:extLst>
              <a:ext uri="{FF2B5EF4-FFF2-40B4-BE49-F238E27FC236}">
                <a16:creationId xmlns:a16="http://schemas.microsoft.com/office/drawing/2014/main" id="{585AE07B-BB56-4709-B6E5-4DBD4D10470D}"/>
              </a:ext>
            </a:extLst>
          </p:cNvPr>
          <p:cNvSpPr txBox="1"/>
          <p:nvPr/>
        </p:nvSpPr>
        <p:spPr>
          <a:xfrm>
            <a:off x="8591550" y="5643891"/>
            <a:ext cx="3505200" cy="923330"/>
          </a:xfrm>
          <a:prstGeom prst="rect">
            <a:avLst/>
          </a:prstGeom>
          <a:noFill/>
        </p:spPr>
        <p:txBody>
          <a:bodyPr wrap="square" rtlCol="0">
            <a:spAutoFit/>
          </a:bodyPr>
          <a:lstStyle/>
          <a:p>
            <a:r>
              <a:rPr lang="en-IE" b="1" dirty="0"/>
              <a:t>White cap is removed, please store somewhere safe as you will need to put back on afterwards</a:t>
            </a:r>
          </a:p>
        </p:txBody>
      </p:sp>
      <p:cxnSp>
        <p:nvCxnSpPr>
          <p:cNvPr id="21" name="Straight Arrow Connector 20">
            <a:extLst>
              <a:ext uri="{FF2B5EF4-FFF2-40B4-BE49-F238E27FC236}">
                <a16:creationId xmlns:a16="http://schemas.microsoft.com/office/drawing/2014/main" id="{49008A11-0CA6-486E-A28A-498A57D8022C}"/>
              </a:ext>
            </a:extLst>
          </p:cNvPr>
          <p:cNvCxnSpPr>
            <a:cxnSpLocks/>
          </p:cNvCxnSpPr>
          <p:nvPr/>
        </p:nvCxnSpPr>
        <p:spPr>
          <a:xfrm>
            <a:off x="1311594" y="2355507"/>
            <a:ext cx="3031806" cy="9020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2B0105B-31C4-4ABB-97AF-20270ED8A995}"/>
              </a:ext>
            </a:extLst>
          </p:cNvPr>
          <p:cNvSpPr txBox="1"/>
          <p:nvPr/>
        </p:nvSpPr>
        <p:spPr>
          <a:xfrm>
            <a:off x="228861" y="2170841"/>
            <a:ext cx="951865" cy="369332"/>
          </a:xfrm>
          <a:prstGeom prst="rect">
            <a:avLst/>
          </a:prstGeom>
          <a:noFill/>
        </p:spPr>
        <p:txBody>
          <a:bodyPr wrap="square" rtlCol="0">
            <a:spAutoFit/>
          </a:bodyPr>
          <a:lstStyle/>
          <a:p>
            <a:r>
              <a:rPr lang="en-IE" b="1" dirty="0"/>
              <a:t>Holder</a:t>
            </a:r>
          </a:p>
        </p:txBody>
      </p:sp>
      <p:cxnSp>
        <p:nvCxnSpPr>
          <p:cNvPr id="23" name="Straight Arrow Connector 22">
            <a:extLst>
              <a:ext uri="{FF2B5EF4-FFF2-40B4-BE49-F238E27FC236}">
                <a16:creationId xmlns:a16="http://schemas.microsoft.com/office/drawing/2014/main" id="{5A8E0C0A-3B56-4B8C-B8C1-23ADE35229D7}"/>
              </a:ext>
            </a:extLst>
          </p:cNvPr>
          <p:cNvCxnSpPr>
            <a:cxnSpLocks/>
          </p:cNvCxnSpPr>
          <p:nvPr/>
        </p:nvCxnSpPr>
        <p:spPr>
          <a:xfrm flipV="1">
            <a:off x="1407671" y="3522324"/>
            <a:ext cx="1478280" cy="4571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E9A4F31-F993-433C-86CB-BDDCF74F509C}"/>
              </a:ext>
            </a:extLst>
          </p:cNvPr>
          <p:cNvSpPr txBox="1"/>
          <p:nvPr/>
        </p:nvSpPr>
        <p:spPr>
          <a:xfrm>
            <a:off x="455806" y="3750924"/>
            <a:ext cx="951865" cy="646331"/>
          </a:xfrm>
          <a:prstGeom prst="rect">
            <a:avLst/>
          </a:prstGeom>
          <a:noFill/>
        </p:spPr>
        <p:txBody>
          <a:bodyPr wrap="square" rtlCol="0">
            <a:spAutoFit/>
          </a:bodyPr>
          <a:lstStyle/>
          <a:p>
            <a:r>
              <a:rPr lang="en-IE" b="1" dirty="0"/>
              <a:t>Cable-Tie</a:t>
            </a:r>
          </a:p>
        </p:txBody>
      </p:sp>
      <p:sp>
        <p:nvSpPr>
          <p:cNvPr id="25" name="TextBox 24">
            <a:extLst>
              <a:ext uri="{FF2B5EF4-FFF2-40B4-BE49-F238E27FC236}">
                <a16:creationId xmlns:a16="http://schemas.microsoft.com/office/drawing/2014/main" id="{C8E5080E-2C0D-404C-B2D0-691F16374345}"/>
              </a:ext>
            </a:extLst>
          </p:cNvPr>
          <p:cNvSpPr txBox="1"/>
          <p:nvPr/>
        </p:nvSpPr>
        <p:spPr>
          <a:xfrm>
            <a:off x="556443" y="344748"/>
            <a:ext cx="8007742" cy="646331"/>
          </a:xfrm>
          <a:prstGeom prst="rect">
            <a:avLst/>
          </a:prstGeom>
          <a:noFill/>
        </p:spPr>
        <p:txBody>
          <a:bodyPr wrap="square" rtlCol="0">
            <a:spAutoFit/>
          </a:bodyPr>
          <a:lstStyle/>
          <a:p>
            <a:r>
              <a:rPr lang="en-IE" sz="3600" b="1" dirty="0"/>
              <a:t>Step 2) How to place the diffusion tube</a:t>
            </a:r>
          </a:p>
        </p:txBody>
      </p:sp>
    </p:spTree>
    <p:extLst>
      <p:ext uri="{BB962C8B-B14F-4D97-AF65-F5344CB8AC3E}">
        <p14:creationId xmlns:p14="http://schemas.microsoft.com/office/powerpoint/2010/main" val="3343215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F09654-8677-3DA3-A100-D887E95E6027}"/>
              </a:ext>
            </a:extLst>
          </p:cNvPr>
          <p:cNvSpPr txBox="1">
            <a:spLocks noGrp="1"/>
          </p:cNvSpPr>
          <p:nvPr>
            <p:ph type="title"/>
          </p:nvPr>
        </p:nvSpPr>
        <p:spPr>
          <a:xfrm>
            <a:off x="206830" y="260943"/>
            <a:ext cx="10515600" cy="66434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dirty="0"/>
              <a:t>Step 2b) Monitor Traffic and Weather Conditions</a:t>
            </a:r>
            <a:endParaRPr lang="en-IE" sz="3700" b="1" dirty="0"/>
          </a:p>
        </p:txBody>
      </p:sp>
      <p:sp>
        <p:nvSpPr>
          <p:cNvPr id="9" name="Content Placeholder 8">
            <a:extLst>
              <a:ext uri="{FF2B5EF4-FFF2-40B4-BE49-F238E27FC236}">
                <a16:creationId xmlns:a16="http://schemas.microsoft.com/office/drawing/2014/main" id="{F0FCF982-C260-CD68-471B-7E982FE054F1}"/>
              </a:ext>
            </a:extLst>
          </p:cNvPr>
          <p:cNvSpPr>
            <a:spLocks noGrp="1"/>
          </p:cNvSpPr>
          <p:nvPr>
            <p:ph idx="1"/>
          </p:nvPr>
        </p:nvSpPr>
        <p:spPr>
          <a:xfrm>
            <a:off x="206830" y="1990715"/>
            <a:ext cx="4190999" cy="3352800"/>
          </a:xfrm>
        </p:spPr>
        <p:txBody>
          <a:bodyPr>
            <a:normAutofit fontScale="92500" lnSpcReduction="20000"/>
          </a:bodyPr>
          <a:lstStyle/>
          <a:p>
            <a:r>
              <a:rPr lang="en-IE" dirty="0">
                <a:latin typeface="Calibri" panose="020F0502020204030204" pitchFamily="34" charset="0"/>
                <a:ea typeface="Calibri" panose="020F0502020204030204" pitchFamily="34" charset="0"/>
                <a:cs typeface="Calibri" panose="020F0502020204030204" pitchFamily="34" charset="0"/>
              </a:rPr>
              <a:t>Complete 2 Traffic Counts/per week during the 4-week air quality monitoring period </a:t>
            </a:r>
          </a:p>
          <a:p>
            <a:endParaRPr lang="en-IE" dirty="0">
              <a:latin typeface="Calibri" panose="020F0502020204030204" pitchFamily="34" charset="0"/>
              <a:ea typeface="Calibri" panose="020F0502020204030204" pitchFamily="34" charset="0"/>
              <a:cs typeface="Calibri" panose="020F0502020204030204" pitchFamily="34" charset="0"/>
            </a:endParaRPr>
          </a:p>
          <a:p>
            <a:r>
              <a:rPr lang="en-IE" dirty="0">
                <a:latin typeface="Calibri" panose="020F0502020204030204" pitchFamily="34" charset="0"/>
                <a:ea typeface="Calibri" panose="020F0502020204030204" pitchFamily="34" charset="0"/>
                <a:cs typeface="Calibri" panose="020F0502020204030204" pitchFamily="34" charset="0"/>
              </a:rPr>
              <a:t>Monitor the Weather 2 times/week during the 4-week air quality monitoring period </a:t>
            </a:r>
          </a:p>
          <a:p>
            <a:pPr marL="0" indent="0">
              <a:buNone/>
            </a:pPr>
            <a:endParaRPr lang="en-IE" dirty="0">
              <a:latin typeface="Calibri" panose="020F0502020204030204" pitchFamily="34" charset="0"/>
              <a:ea typeface="Calibri" panose="020F0502020204030204" pitchFamily="34" charset="0"/>
              <a:cs typeface="Calibri" panose="020F0502020204030204" pitchFamily="34" charset="0"/>
            </a:endParaRPr>
          </a:p>
          <a:p>
            <a:r>
              <a:rPr lang="en-IE" dirty="0">
                <a:latin typeface="Calibri" panose="020F0502020204030204" pitchFamily="34" charset="0"/>
                <a:ea typeface="Calibri" panose="020F0502020204030204" pitchFamily="34" charset="0"/>
                <a:cs typeface="Calibri" panose="020F0502020204030204" pitchFamily="34" charset="0"/>
              </a:rPr>
              <a:t>Record here your observations on the </a:t>
            </a:r>
            <a:r>
              <a:rPr lang="en-IE" b="1" u="sng" dirty="0">
                <a:latin typeface="Calibri" panose="020F0502020204030204" pitchFamily="34" charset="0"/>
                <a:ea typeface="Calibri" panose="020F0502020204030204" pitchFamily="34" charset="0"/>
                <a:cs typeface="Calibri" panose="020F0502020204030204" pitchFamily="34" charset="0"/>
              </a:rPr>
              <a:t>Air Quality Observation Chart</a:t>
            </a:r>
            <a:r>
              <a:rPr lang="en-IE" dirty="0">
                <a:latin typeface="Calibri" panose="020F0502020204030204" pitchFamily="34" charset="0"/>
                <a:ea typeface="Calibri" panose="020F0502020204030204" pitchFamily="34" charset="0"/>
                <a:cs typeface="Calibri" panose="020F0502020204030204" pitchFamily="34" charset="0"/>
              </a:rPr>
              <a:t>.</a:t>
            </a:r>
          </a:p>
        </p:txBody>
      </p:sp>
      <p:pic>
        <p:nvPicPr>
          <p:cNvPr id="7" name="Picture 6" descr="Well Bee">
            <a:extLst>
              <a:ext uri="{FF2B5EF4-FFF2-40B4-BE49-F238E27FC236}">
                <a16:creationId xmlns:a16="http://schemas.microsoft.com/office/drawing/2014/main" id="{4AF3665D-61D3-72FC-2C2C-D259635F8686}"/>
              </a:ext>
            </a:extLst>
          </p:cNvPr>
          <p:cNvPicPr>
            <a:picLocks noChangeAspect="1"/>
          </p:cNvPicPr>
          <p:nvPr/>
        </p:nvPicPr>
        <p:blipFill>
          <a:blip r:embed="rId3"/>
          <a:stretch>
            <a:fillRect/>
          </a:stretch>
        </p:blipFill>
        <p:spPr>
          <a:xfrm>
            <a:off x="10367563" y="116482"/>
            <a:ext cx="1617607" cy="1617607"/>
          </a:xfrm>
          <a:prstGeom prst="rect">
            <a:avLst/>
          </a:prstGeom>
        </p:spPr>
      </p:pic>
      <p:pic>
        <p:nvPicPr>
          <p:cNvPr id="2" name="Picture 1">
            <a:extLst>
              <a:ext uri="{FF2B5EF4-FFF2-40B4-BE49-F238E27FC236}">
                <a16:creationId xmlns:a16="http://schemas.microsoft.com/office/drawing/2014/main" id="{4F2B585A-77C5-29EE-4C42-61E21A11B253}"/>
              </a:ext>
            </a:extLst>
          </p:cNvPr>
          <p:cNvPicPr>
            <a:picLocks noChangeAspect="1"/>
          </p:cNvPicPr>
          <p:nvPr/>
        </p:nvPicPr>
        <p:blipFill>
          <a:blip r:embed="rId4"/>
          <a:stretch>
            <a:fillRect/>
          </a:stretch>
        </p:blipFill>
        <p:spPr>
          <a:xfrm>
            <a:off x="4385990" y="1487481"/>
            <a:ext cx="7292718" cy="5131033"/>
          </a:xfrm>
          <a:prstGeom prst="rect">
            <a:avLst/>
          </a:prstGeom>
        </p:spPr>
      </p:pic>
      <p:sp>
        <p:nvSpPr>
          <p:cNvPr id="3" name="Arrow: Right 2">
            <a:extLst>
              <a:ext uri="{FF2B5EF4-FFF2-40B4-BE49-F238E27FC236}">
                <a16:creationId xmlns:a16="http://schemas.microsoft.com/office/drawing/2014/main" id="{2CF8F720-6663-C13C-F649-872141292F42}"/>
              </a:ext>
            </a:extLst>
          </p:cNvPr>
          <p:cNvSpPr/>
          <p:nvPr/>
        </p:nvSpPr>
        <p:spPr>
          <a:xfrm>
            <a:off x="3129942" y="4940743"/>
            <a:ext cx="947412" cy="40277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763041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DD12-4CC3-5E1E-6C89-5A82092AF58E}"/>
              </a:ext>
            </a:extLst>
          </p:cNvPr>
          <p:cNvSpPr>
            <a:spLocks noGrp="1"/>
          </p:cNvSpPr>
          <p:nvPr>
            <p:ph type="title"/>
          </p:nvPr>
        </p:nvSpPr>
        <p:spPr>
          <a:xfrm>
            <a:off x="1719943" y="1340316"/>
            <a:ext cx="10772775" cy="1658198"/>
          </a:xfrm>
        </p:spPr>
        <p:txBody>
          <a:bodyPr/>
          <a:lstStyle/>
          <a:p>
            <a:r>
              <a:rPr lang="en-IE" dirty="0">
                <a:solidFill>
                  <a:schemeClr val="tx1">
                    <a:lumMod val="95000"/>
                    <a:lumOff val="5000"/>
                  </a:schemeClr>
                </a:solidFill>
              </a:rPr>
              <a:t>In this resource you will:</a:t>
            </a:r>
          </a:p>
        </p:txBody>
      </p:sp>
      <p:sp>
        <p:nvSpPr>
          <p:cNvPr id="3" name="Content Placeholder 2">
            <a:extLst>
              <a:ext uri="{FF2B5EF4-FFF2-40B4-BE49-F238E27FC236}">
                <a16:creationId xmlns:a16="http://schemas.microsoft.com/office/drawing/2014/main" id="{09338BF5-FB54-8A3A-D999-0A90D40ABC86}"/>
              </a:ext>
            </a:extLst>
          </p:cNvPr>
          <p:cNvSpPr>
            <a:spLocks noGrp="1"/>
          </p:cNvSpPr>
          <p:nvPr>
            <p:ph idx="1"/>
          </p:nvPr>
        </p:nvSpPr>
        <p:spPr>
          <a:xfrm>
            <a:off x="1719943" y="2998514"/>
            <a:ext cx="7379949" cy="1658199"/>
          </a:xfrm>
        </p:spPr>
        <p:txBody>
          <a:bodyPr/>
          <a:lstStyle/>
          <a:p>
            <a:pPr marL="457200" indent="-457200">
              <a:buFont typeface="+mj-lt"/>
              <a:buAutoNum type="arabicPeriod"/>
            </a:pPr>
            <a:r>
              <a:rPr lang="en-IE" dirty="0">
                <a:solidFill>
                  <a:schemeClr val="tx1">
                    <a:lumMod val="95000"/>
                    <a:lumOff val="5000"/>
                  </a:schemeClr>
                </a:solidFill>
              </a:rPr>
              <a:t>Learn about Air Pollution</a:t>
            </a:r>
          </a:p>
          <a:p>
            <a:pPr marL="457200" indent="-457200">
              <a:buFont typeface="+mj-lt"/>
              <a:buAutoNum type="arabicPeriod"/>
            </a:pPr>
            <a:r>
              <a:rPr lang="en-IE" dirty="0">
                <a:solidFill>
                  <a:schemeClr val="tx1">
                    <a:lumMod val="95000"/>
                    <a:lumOff val="5000"/>
                  </a:schemeClr>
                </a:solidFill>
              </a:rPr>
              <a:t>Find out about the GLOBE Air Quality Campaign</a:t>
            </a:r>
          </a:p>
          <a:p>
            <a:pPr marL="457200" indent="-457200">
              <a:buFont typeface="+mj-lt"/>
              <a:buAutoNum type="arabicPeriod"/>
            </a:pPr>
            <a:r>
              <a:rPr lang="en-IE" dirty="0">
                <a:solidFill>
                  <a:schemeClr val="tx1">
                    <a:lumMod val="95000"/>
                    <a:lumOff val="5000"/>
                  </a:schemeClr>
                </a:solidFill>
              </a:rPr>
              <a:t>Explore Air Quality Project Options</a:t>
            </a:r>
          </a:p>
        </p:txBody>
      </p:sp>
      <p:pic>
        <p:nvPicPr>
          <p:cNvPr id="4" name="Picture 3">
            <a:extLst>
              <a:ext uri="{FF2B5EF4-FFF2-40B4-BE49-F238E27FC236}">
                <a16:creationId xmlns:a16="http://schemas.microsoft.com/office/drawing/2014/main" id="{E39C43FD-956A-3A95-1BA4-15F33B04C1F2}"/>
              </a:ext>
            </a:extLst>
          </p:cNvPr>
          <p:cNvPicPr>
            <a:picLocks noChangeAspect="1"/>
          </p:cNvPicPr>
          <p:nvPr/>
        </p:nvPicPr>
        <p:blipFill>
          <a:blip r:embed="rId2"/>
          <a:stretch>
            <a:fillRect/>
          </a:stretch>
        </p:blipFill>
        <p:spPr>
          <a:xfrm>
            <a:off x="3529627" y="4919304"/>
            <a:ext cx="4712616" cy="1938696"/>
          </a:xfrm>
          <a:prstGeom prst="rect">
            <a:avLst/>
          </a:prstGeom>
        </p:spPr>
      </p:pic>
      <p:pic>
        <p:nvPicPr>
          <p:cNvPr id="5" name="Picture 4" descr="A logo of a globe program&#10;&#10;Description automatically generated">
            <a:extLst>
              <a:ext uri="{FF2B5EF4-FFF2-40B4-BE49-F238E27FC236}">
                <a16:creationId xmlns:a16="http://schemas.microsoft.com/office/drawing/2014/main" id="{E46D3AA5-7996-135D-1645-6D416946B92E}"/>
              </a:ext>
            </a:extLst>
          </p:cNvPr>
          <p:cNvPicPr>
            <a:picLocks noChangeAspect="1"/>
          </p:cNvPicPr>
          <p:nvPr/>
        </p:nvPicPr>
        <p:blipFill>
          <a:blip r:embed="rId3"/>
          <a:stretch>
            <a:fillRect/>
          </a:stretch>
        </p:blipFill>
        <p:spPr>
          <a:xfrm>
            <a:off x="87682" y="86812"/>
            <a:ext cx="1632261" cy="1253504"/>
          </a:xfrm>
          <a:prstGeom prst="rect">
            <a:avLst/>
          </a:prstGeom>
        </p:spPr>
      </p:pic>
    </p:spTree>
    <p:extLst>
      <p:ext uri="{BB962C8B-B14F-4D97-AF65-F5344CB8AC3E}">
        <p14:creationId xmlns:p14="http://schemas.microsoft.com/office/powerpoint/2010/main" val="378392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3D767-0A6A-F04E-9E8B-5675146A8E94}"/>
              </a:ext>
            </a:extLst>
          </p:cNvPr>
          <p:cNvSpPr>
            <a:spLocks noGrp="1"/>
          </p:cNvSpPr>
          <p:nvPr>
            <p:ph type="title"/>
          </p:nvPr>
        </p:nvSpPr>
        <p:spPr>
          <a:xfrm>
            <a:off x="427696" y="418002"/>
            <a:ext cx="10143309" cy="667803"/>
          </a:xfrm>
        </p:spPr>
        <p:txBody>
          <a:bodyPr vert="horz" lIns="91440" tIns="45720" rIns="91440" bIns="45720" rtlCol="0" anchor="b">
            <a:noAutofit/>
          </a:bodyPr>
          <a:lstStyle/>
          <a:p>
            <a:r>
              <a:rPr lang="en-US" sz="4000" b="1" kern="1200" dirty="0">
                <a:solidFill>
                  <a:schemeClr val="tx1"/>
                </a:solidFill>
                <a:latin typeface="+mj-lt"/>
                <a:ea typeface="+mj-ea"/>
                <a:cs typeface="+mj-cs"/>
              </a:rPr>
              <a:t>Step 3) Review your results</a:t>
            </a:r>
          </a:p>
        </p:txBody>
      </p:sp>
      <p:pic>
        <p:nvPicPr>
          <p:cNvPr id="5" name="Picture 4" descr="A picture containing table&#10;&#10;Description automatically generated">
            <a:extLst>
              <a:ext uri="{FF2B5EF4-FFF2-40B4-BE49-F238E27FC236}">
                <a16:creationId xmlns:a16="http://schemas.microsoft.com/office/drawing/2014/main" id="{07BBE462-4C60-9846-A9F6-32B31289056B}"/>
              </a:ext>
            </a:extLst>
          </p:cNvPr>
          <p:cNvPicPr>
            <a:picLocks noChangeAspect="1"/>
          </p:cNvPicPr>
          <p:nvPr/>
        </p:nvPicPr>
        <p:blipFill>
          <a:blip r:embed="rId3"/>
          <a:stretch>
            <a:fillRect/>
          </a:stretch>
        </p:blipFill>
        <p:spPr>
          <a:xfrm>
            <a:off x="421582" y="1632672"/>
            <a:ext cx="5077769" cy="4798491"/>
          </a:xfrm>
          <a:prstGeom prst="rect">
            <a:avLst/>
          </a:prstGeom>
        </p:spPr>
      </p:pic>
      <p:sp>
        <p:nvSpPr>
          <p:cNvPr id="8" name="TextBox 7">
            <a:extLst>
              <a:ext uri="{FF2B5EF4-FFF2-40B4-BE49-F238E27FC236}">
                <a16:creationId xmlns:a16="http://schemas.microsoft.com/office/drawing/2014/main" id="{EAEFB063-8C31-DA42-9F63-C8F192CB5E64}"/>
              </a:ext>
            </a:extLst>
          </p:cNvPr>
          <p:cNvSpPr txBox="1"/>
          <p:nvPr/>
        </p:nvSpPr>
        <p:spPr>
          <a:xfrm>
            <a:off x="6315284" y="1111053"/>
            <a:ext cx="5573752" cy="5478423"/>
          </a:xfrm>
          <a:prstGeom prst="rect">
            <a:avLst/>
          </a:prstGeom>
          <a:noFill/>
        </p:spPr>
        <p:txBody>
          <a:bodyPr wrap="square">
            <a:spAutoFit/>
          </a:bodyPr>
          <a:lstStyle/>
          <a:p>
            <a:pPr marL="285750" indent="-285750">
              <a:buFont typeface="Arial" panose="020B0604020202020204" pitchFamily="34" charset="0"/>
              <a:buChar char="•"/>
            </a:pPr>
            <a:r>
              <a:rPr lang="en-DK" sz="1700" dirty="0">
                <a:latin typeface="Calibri" panose="020F0502020204030204" pitchFamily="34" charset="0"/>
                <a:ea typeface="Calibri" panose="020F0502020204030204" pitchFamily="34" charset="0"/>
                <a:cs typeface="Calibri" panose="020F0502020204030204" pitchFamily="34" charset="0"/>
              </a:rPr>
              <a:t>NO2 is measured in </a:t>
            </a:r>
            <a:r>
              <a:rPr lang="en-GB" sz="1700" dirty="0">
                <a:latin typeface="Calibri" panose="020F0502020204030204" pitchFamily="34" charset="0"/>
                <a:ea typeface="Calibri" panose="020F0502020204030204" pitchFamily="34" charset="0"/>
                <a:cs typeface="Calibri" panose="020F0502020204030204" pitchFamily="34" charset="0"/>
              </a:rPr>
              <a:t>micrograms (</a:t>
            </a:r>
            <a:r>
              <a:rPr lang="el-GR" sz="1700" dirty="0">
                <a:latin typeface="Calibri" panose="020F0502020204030204" pitchFamily="34" charset="0"/>
                <a:ea typeface="Calibri" panose="020F0502020204030204" pitchFamily="34" charset="0"/>
                <a:cs typeface="Calibri" panose="020F0502020204030204" pitchFamily="34" charset="0"/>
              </a:rPr>
              <a:t>μ</a:t>
            </a:r>
            <a:r>
              <a:rPr lang="en-GB" sz="1700" dirty="0">
                <a:latin typeface="Calibri" panose="020F0502020204030204" pitchFamily="34" charset="0"/>
                <a:ea typeface="Calibri" panose="020F0502020204030204" pitchFamily="34" charset="0"/>
                <a:cs typeface="Calibri" panose="020F0502020204030204" pitchFamily="34" charset="0"/>
              </a:rPr>
              <a:t>g) per cubic metre (m3)</a:t>
            </a:r>
          </a:p>
          <a:p>
            <a:pPr marL="285750" indent="-285750">
              <a:buFont typeface="Arial" panose="020B0604020202020204" pitchFamily="34" charset="0"/>
              <a:buChar char="•"/>
            </a:pPr>
            <a:endParaRPr lang="en-GB" sz="17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700" dirty="0">
                <a:latin typeface="Calibri" panose="020F0502020204030204" pitchFamily="34" charset="0"/>
                <a:ea typeface="Calibri" panose="020F0502020204030204" pitchFamily="34" charset="0"/>
                <a:cs typeface="Calibri" panose="020F0502020204030204" pitchFamily="34" charset="0"/>
              </a:rPr>
              <a:t>The </a:t>
            </a:r>
            <a:r>
              <a:rPr lang="en-GB" sz="1700" dirty="0">
                <a:highlight>
                  <a:srgbClr val="FF0000"/>
                </a:highlight>
                <a:latin typeface="Calibri" panose="020F0502020204030204" pitchFamily="34" charset="0"/>
                <a:ea typeface="Calibri" panose="020F0502020204030204" pitchFamily="34" charset="0"/>
                <a:cs typeface="Calibri" panose="020F0502020204030204" pitchFamily="34" charset="0"/>
              </a:rPr>
              <a:t>red</a:t>
            </a:r>
            <a:r>
              <a:rPr lang="en-GB" sz="1700" dirty="0">
                <a:latin typeface="Calibri" panose="020F0502020204030204" pitchFamily="34" charset="0"/>
                <a:ea typeface="Calibri" panose="020F0502020204030204" pitchFamily="34" charset="0"/>
                <a:cs typeface="Calibri" panose="020F0502020204030204" pitchFamily="34" charset="0"/>
              </a:rPr>
              <a:t> colours, or </a:t>
            </a:r>
            <a:r>
              <a:rPr lang="en-GB" sz="1700" u="sng" dirty="0">
                <a:latin typeface="Calibri" panose="020F0502020204030204" pitchFamily="34" charset="0"/>
                <a:ea typeface="Calibri" panose="020F0502020204030204" pitchFamily="34" charset="0"/>
                <a:cs typeface="Calibri" panose="020F0502020204030204" pitchFamily="34" charset="0"/>
              </a:rPr>
              <a:t>over 40</a:t>
            </a:r>
            <a:r>
              <a:rPr lang="en-GB" sz="1700" dirty="0">
                <a:latin typeface="Calibri" panose="020F0502020204030204" pitchFamily="34" charset="0"/>
                <a:ea typeface="Calibri" panose="020F0502020204030204" pitchFamily="34" charset="0"/>
                <a:cs typeface="Calibri" panose="020F0502020204030204" pitchFamily="34" charset="0"/>
              </a:rPr>
              <a:t>, shows a </a:t>
            </a:r>
            <a:r>
              <a:rPr lang="en-GB" sz="1700" u="sng" dirty="0">
                <a:latin typeface="Calibri" panose="020F0502020204030204" pitchFamily="34" charset="0"/>
                <a:ea typeface="Calibri" panose="020F0502020204030204" pitchFamily="34" charset="0"/>
                <a:cs typeface="Calibri" panose="020F0502020204030204" pitchFamily="34" charset="0"/>
              </a:rPr>
              <a:t>high</a:t>
            </a:r>
            <a:r>
              <a:rPr lang="en-GB" sz="1700" dirty="0">
                <a:latin typeface="Calibri" panose="020F0502020204030204" pitchFamily="34" charset="0"/>
                <a:ea typeface="Calibri" panose="020F0502020204030204" pitchFamily="34" charset="0"/>
                <a:cs typeface="Calibri" panose="020F0502020204030204" pitchFamily="34" charset="0"/>
              </a:rPr>
              <a:t> amount of NO2. The EU recommends that air pollution should not go above 40 </a:t>
            </a:r>
            <a:r>
              <a:rPr lang="el-GR" sz="1700" u="sng" dirty="0">
                <a:latin typeface="Calibri" panose="020F0502020204030204" pitchFamily="34" charset="0"/>
                <a:ea typeface="Calibri" panose="020F0502020204030204" pitchFamily="34" charset="0"/>
                <a:cs typeface="Calibri" panose="020F0502020204030204" pitchFamily="34" charset="0"/>
              </a:rPr>
              <a:t>μ</a:t>
            </a:r>
            <a:r>
              <a:rPr lang="en-GB" sz="1700" u="sng" dirty="0">
                <a:latin typeface="Calibri" panose="020F0502020204030204" pitchFamily="34" charset="0"/>
                <a:ea typeface="Calibri" panose="020F0502020204030204" pitchFamily="34" charset="0"/>
                <a:cs typeface="Calibri" panose="020F0502020204030204" pitchFamily="34" charset="0"/>
              </a:rPr>
              <a:t>g/m3 per year.</a:t>
            </a:r>
            <a:r>
              <a:rPr lang="en-GB" sz="1700" dirty="0">
                <a:latin typeface="Calibri" panose="020F0502020204030204" pitchFamily="34" charset="0"/>
                <a:ea typeface="Calibri" panose="020F0502020204030204" pitchFamily="34" charset="0"/>
                <a:cs typeface="Calibri" panose="020F0502020204030204" pitchFamily="34" charset="0"/>
              </a:rPr>
              <a:t> </a:t>
            </a:r>
            <a:endParaRPr lang="en-GB" sz="1700" b="1" u="sng"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7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700" dirty="0">
                <a:latin typeface="Calibri" panose="020F0502020204030204" pitchFamily="34" charset="0"/>
                <a:ea typeface="Calibri" panose="020F0502020204030204" pitchFamily="34" charset="0"/>
                <a:cs typeface="Calibri" panose="020F0502020204030204" pitchFamily="34" charset="0"/>
              </a:rPr>
              <a:t>The </a:t>
            </a:r>
            <a:r>
              <a:rPr lang="en-GB" sz="1700" dirty="0">
                <a:highlight>
                  <a:srgbClr val="FFFF00"/>
                </a:highlight>
                <a:latin typeface="Calibri" panose="020F0502020204030204" pitchFamily="34" charset="0"/>
                <a:ea typeface="Calibri" panose="020F0502020204030204" pitchFamily="34" charset="0"/>
                <a:cs typeface="Calibri" panose="020F0502020204030204" pitchFamily="34" charset="0"/>
              </a:rPr>
              <a:t>yellow</a:t>
            </a:r>
            <a:r>
              <a:rPr lang="en-GB" sz="1700" dirty="0">
                <a:latin typeface="Calibri" panose="020F0502020204030204" pitchFamily="34" charset="0"/>
                <a:ea typeface="Calibri" panose="020F0502020204030204" pitchFamily="34" charset="0"/>
                <a:cs typeface="Calibri" panose="020F0502020204030204" pitchFamily="34" charset="0"/>
              </a:rPr>
              <a:t> and </a:t>
            </a:r>
            <a:r>
              <a:rPr lang="en-GB" sz="1700" dirty="0">
                <a:highlight>
                  <a:srgbClr val="00FF00"/>
                </a:highlight>
                <a:latin typeface="Calibri" panose="020F0502020204030204" pitchFamily="34" charset="0"/>
                <a:ea typeface="Calibri" panose="020F0502020204030204" pitchFamily="34" charset="0"/>
                <a:cs typeface="Calibri" panose="020F0502020204030204" pitchFamily="34" charset="0"/>
              </a:rPr>
              <a:t>green</a:t>
            </a:r>
            <a:r>
              <a:rPr lang="en-GB" sz="1700" dirty="0">
                <a:latin typeface="Calibri" panose="020F0502020204030204" pitchFamily="34" charset="0"/>
                <a:ea typeface="Calibri" panose="020F0502020204030204" pitchFamily="34" charset="0"/>
                <a:cs typeface="Calibri" panose="020F0502020204030204" pitchFamily="34" charset="0"/>
              </a:rPr>
              <a:t> numbers show </a:t>
            </a:r>
            <a:r>
              <a:rPr lang="en-GB" sz="1700" u="sng" dirty="0">
                <a:latin typeface="Calibri" panose="020F0502020204030204" pitchFamily="34" charset="0"/>
                <a:ea typeface="Calibri" panose="020F0502020204030204" pitchFamily="34" charset="0"/>
                <a:cs typeface="Calibri" panose="020F0502020204030204" pitchFamily="34" charset="0"/>
              </a:rPr>
              <a:t>low</a:t>
            </a:r>
            <a:r>
              <a:rPr lang="en-GB" sz="1700" dirty="0">
                <a:latin typeface="Calibri" panose="020F0502020204030204" pitchFamily="34" charset="0"/>
                <a:ea typeface="Calibri" panose="020F0502020204030204" pitchFamily="34" charset="0"/>
                <a:cs typeface="Calibri" panose="020F0502020204030204" pitchFamily="34" charset="0"/>
              </a:rPr>
              <a:t> to </a:t>
            </a:r>
            <a:r>
              <a:rPr lang="en-GB" sz="1700" u="sng" dirty="0">
                <a:latin typeface="Calibri" panose="020F0502020204030204" pitchFamily="34" charset="0"/>
                <a:ea typeface="Calibri" panose="020F0502020204030204" pitchFamily="34" charset="0"/>
                <a:cs typeface="Calibri" panose="020F0502020204030204" pitchFamily="34" charset="0"/>
              </a:rPr>
              <a:t>medium</a:t>
            </a:r>
            <a:r>
              <a:rPr lang="en-GB" sz="1700" dirty="0">
                <a:latin typeface="Calibri" panose="020F0502020204030204" pitchFamily="34" charset="0"/>
                <a:ea typeface="Calibri" panose="020F0502020204030204" pitchFamily="34" charset="0"/>
                <a:cs typeface="Calibri" panose="020F0502020204030204" pitchFamily="34" charset="0"/>
              </a:rPr>
              <a:t> amounts of NO2.</a:t>
            </a:r>
          </a:p>
          <a:p>
            <a:pPr marL="285750" indent="-285750">
              <a:buFont typeface="Arial" panose="020B0604020202020204" pitchFamily="34" charset="0"/>
              <a:buChar char="•"/>
            </a:pPr>
            <a:endParaRPr lang="en-GB" sz="17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700" dirty="0">
                <a:latin typeface="Calibri" panose="020F0502020204030204" pitchFamily="34" charset="0"/>
                <a:ea typeface="Calibri" panose="020F0502020204030204" pitchFamily="34" charset="0"/>
                <a:cs typeface="Calibri" panose="020F0502020204030204" pitchFamily="34" charset="0"/>
              </a:rPr>
              <a:t>The </a:t>
            </a:r>
            <a:r>
              <a:rPr lang="en-GB" sz="1700" dirty="0">
                <a:highlight>
                  <a:srgbClr val="000080"/>
                </a:highlight>
                <a:latin typeface="Calibri" panose="020F0502020204030204" pitchFamily="34" charset="0"/>
                <a:ea typeface="Calibri" panose="020F0502020204030204" pitchFamily="34" charset="0"/>
                <a:cs typeface="Calibri" panose="020F0502020204030204" pitchFamily="34" charset="0"/>
              </a:rPr>
              <a:t>blue</a:t>
            </a:r>
            <a:r>
              <a:rPr lang="en-GB" sz="1700" dirty="0">
                <a:latin typeface="Calibri" panose="020F0502020204030204" pitchFamily="34" charset="0"/>
                <a:ea typeface="Calibri" panose="020F0502020204030204" pitchFamily="34" charset="0"/>
                <a:cs typeface="Calibri" panose="020F0502020204030204" pitchFamily="34" charset="0"/>
              </a:rPr>
              <a:t> colour shows a low amount of NO2. </a:t>
            </a:r>
          </a:p>
          <a:p>
            <a:pPr marL="285750" indent="-285750">
              <a:buFont typeface="Arial" panose="020B0604020202020204" pitchFamily="34" charset="0"/>
              <a:buChar char="•"/>
            </a:pPr>
            <a:endParaRPr lang="en-GB" sz="17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DK" sz="1700" dirty="0">
                <a:latin typeface="Calibri" panose="020F0502020204030204" pitchFamily="34" charset="0"/>
                <a:ea typeface="Calibri" panose="020F0502020204030204" pitchFamily="34" charset="0"/>
                <a:cs typeface="Calibri" panose="020F0502020204030204" pitchFamily="34" charset="0"/>
              </a:rPr>
              <a:t>Your result shows an </a:t>
            </a:r>
            <a:r>
              <a:rPr lang="en-DK" sz="1700" b="1" u="sng" dirty="0">
                <a:latin typeface="Calibri" panose="020F0502020204030204" pitchFamily="34" charset="0"/>
                <a:ea typeface="Calibri" panose="020F0502020204030204" pitchFamily="34" charset="0"/>
                <a:cs typeface="Calibri" panose="020F0502020204030204" pitchFamily="34" charset="0"/>
              </a:rPr>
              <a:t>average</a:t>
            </a:r>
            <a:r>
              <a:rPr lang="en-DK" sz="1700" dirty="0">
                <a:latin typeface="Calibri" panose="020F0502020204030204" pitchFamily="34" charset="0"/>
                <a:ea typeface="Calibri" panose="020F0502020204030204" pitchFamily="34" charset="0"/>
                <a:cs typeface="Calibri" panose="020F0502020204030204" pitchFamily="34" charset="0"/>
              </a:rPr>
              <a:t> of how much NO2 was in the air around the tube </a:t>
            </a:r>
            <a:r>
              <a:rPr lang="en-DK" sz="1700" b="1" dirty="0">
                <a:latin typeface="Calibri" panose="020F0502020204030204" pitchFamily="34" charset="0"/>
                <a:ea typeface="Calibri" panose="020F0502020204030204" pitchFamily="34" charset="0"/>
                <a:cs typeface="Calibri" panose="020F0502020204030204" pitchFamily="34" charset="0"/>
              </a:rPr>
              <a:t>over the 4 weeks </a:t>
            </a:r>
            <a:r>
              <a:rPr lang="en-DK" sz="1700" dirty="0">
                <a:latin typeface="Calibri" panose="020F0502020204030204" pitchFamily="34" charset="0"/>
                <a:ea typeface="Calibri" panose="020F0502020204030204" pitchFamily="34" charset="0"/>
                <a:cs typeface="Calibri" panose="020F0502020204030204" pitchFamily="34" charset="0"/>
              </a:rPr>
              <a:t>they were up.</a:t>
            </a:r>
          </a:p>
          <a:p>
            <a:pPr marL="285750" indent="-285750">
              <a:buFont typeface="Arial" panose="020B0604020202020204" pitchFamily="34" charset="0"/>
              <a:buChar char="•"/>
            </a:pPr>
            <a:endParaRPr lang="en-DK" sz="17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DK" sz="2800" dirty="0">
                <a:latin typeface="Calibri" panose="020F0502020204030204" pitchFamily="34" charset="0"/>
                <a:ea typeface="Calibri" panose="020F0502020204030204" pitchFamily="34" charset="0"/>
                <a:cs typeface="Calibri" panose="020F0502020204030204" pitchFamily="34" charset="0"/>
              </a:rPr>
              <a:t>The World Health Organisation recommends that the amount of NO2 in the air should not be more than </a:t>
            </a:r>
            <a:r>
              <a:rPr lang="en-DK" sz="2800" u="sng" dirty="0">
                <a:latin typeface="Calibri" panose="020F0502020204030204" pitchFamily="34" charset="0"/>
                <a:ea typeface="Calibri" panose="020F0502020204030204" pitchFamily="34" charset="0"/>
                <a:cs typeface="Calibri" panose="020F0502020204030204" pitchFamily="34" charset="0"/>
              </a:rPr>
              <a:t>10 </a:t>
            </a:r>
            <a:r>
              <a:rPr lang="el-GR" sz="2800" u="sng" dirty="0">
                <a:latin typeface="Calibri" panose="020F0502020204030204" pitchFamily="34" charset="0"/>
                <a:ea typeface="Calibri" panose="020F0502020204030204" pitchFamily="34" charset="0"/>
                <a:cs typeface="Calibri" panose="020F0502020204030204" pitchFamily="34" charset="0"/>
              </a:rPr>
              <a:t>μ</a:t>
            </a:r>
            <a:r>
              <a:rPr lang="en-GB" sz="2800" u="sng" dirty="0">
                <a:latin typeface="Calibri" panose="020F0502020204030204" pitchFamily="34" charset="0"/>
                <a:ea typeface="Calibri" panose="020F0502020204030204" pitchFamily="34" charset="0"/>
                <a:cs typeface="Calibri" panose="020F0502020204030204" pitchFamily="34" charset="0"/>
              </a:rPr>
              <a:t>g/m3 per year.</a:t>
            </a:r>
            <a:r>
              <a:rPr lang="en-GB" sz="2800" dirty="0">
                <a:latin typeface="Calibri" panose="020F0502020204030204" pitchFamily="34" charset="0"/>
                <a:ea typeface="Calibri" panose="020F0502020204030204" pitchFamily="34" charset="0"/>
                <a:cs typeface="Calibri" panose="020F0502020204030204" pitchFamily="34" charset="0"/>
              </a:rPr>
              <a:t> </a:t>
            </a:r>
            <a:endParaRPr lang="en-DK"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1A66073-AEF1-AF42-B969-3F782A90C26B}"/>
              </a:ext>
            </a:extLst>
          </p:cNvPr>
          <p:cNvSpPr txBox="1"/>
          <p:nvPr/>
        </p:nvSpPr>
        <p:spPr>
          <a:xfrm>
            <a:off x="1018943" y="2934933"/>
            <a:ext cx="2849867" cy="369332"/>
          </a:xfrm>
          <a:prstGeom prst="rect">
            <a:avLst/>
          </a:prstGeom>
          <a:solidFill>
            <a:schemeClr val="tx1"/>
          </a:solidFill>
        </p:spPr>
        <p:txBody>
          <a:bodyPr wrap="square" rtlCol="0">
            <a:spAutoFit/>
          </a:bodyPr>
          <a:lstStyle/>
          <a:p>
            <a:r>
              <a:rPr lang="en-DK" b="1">
                <a:solidFill>
                  <a:schemeClr val="bg1"/>
                </a:solidFill>
              </a:rPr>
              <a:t>&lt; 40 </a:t>
            </a:r>
            <a:r>
              <a:rPr lang="en-DK" b="1" u="sng">
                <a:solidFill>
                  <a:schemeClr val="bg1"/>
                </a:solidFill>
              </a:rPr>
              <a:t>EU</a:t>
            </a:r>
            <a:r>
              <a:rPr lang="en-DK" b="1">
                <a:solidFill>
                  <a:schemeClr val="bg1"/>
                </a:solidFill>
              </a:rPr>
              <a:t> recommendation</a:t>
            </a:r>
          </a:p>
        </p:txBody>
      </p:sp>
      <p:sp>
        <p:nvSpPr>
          <p:cNvPr id="13" name="TextBox 12">
            <a:extLst>
              <a:ext uri="{FF2B5EF4-FFF2-40B4-BE49-F238E27FC236}">
                <a16:creationId xmlns:a16="http://schemas.microsoft.com/office/drawing/2014/main" id="{966753AB-8A68-9E44-9C1E-28462B2B8671}"/>
              </a:ext>
            </a:extLst>
          </p:cNvPr>
          <p:cNvSpPr txBox="1"/>
          <p:nvPr/>
        </p:nvSpPr>
        <p:spPr>
          <a:xfrm>
            <a:off x="1973288" y="5417608"/>
            <a:ext cx="2849867" cy="369332"/>
          </a:xfrm>
          <a:prstGeom prst="rect">
            <a:avLst/>
          </a:prstGeom>
          <a:solidFill>
            <a:schemeClr val="tx1"/>
          </a:solidFill>
        </p:spPr>
        <p:txBody>
          <a:bodyPr wrap="square" rtlCol="0">
            <a:spAutoFit/>
          </a:bodyPr>
          <a:lstStyle/>
          <a:p>
            <a:r>
              <a:rPr lang="en-DK" b="1">
                <a:solidFill>
                  <a:schemeClr val="bg1"/>
                </a:solidFill>
              </a:rPr>
              <a:t>&lt; 10 </a:t>
            </a:r>
            <a:r>
              <a:rPr lang="en-DK" b="1" u="sng">
                <a:solidFill>
                  <a:schemeClr val="bg1"/>
                </a:solidFill>
              </a:rPr>
              <a:t>WHO</a:t>
            </a:r>
            <a:r>
              <a:rPr lang="en-DK" b="1">
                <a:solidFill>
                  <a:schemeClr val="bg1"/>
                </a:solidFill>
              </a:rPr>
              <a:t> recommendation</a:t>
            </a:r>
          </a:p>
        </p:txBody>
      </p:sp>
      <p:sp>
        <p:nvSpPr>
          <p:cNvPr id="11" name="Right Arrow 10">
            <a:extLst>
              <a:ext uri="{FF2B5EF4-FFF2-40B4-BE49-F238E27FC236}">
                <a16:creationId xmlns:a16="http://schemas.microsoft.com/office/drawing/2014/main" id="{7B760F48-CE3C-D24E-B8E9-F73B7A6859E3}"/>
              </a:ext>
            </a:extLst>
          </p:cNvPr>
          <p:cNvSpPr/>
          <p:nvPr/>
        </p:nvSpPr>
        <p:spPr>
          <a:xfrm>
            <a:off x="389881" y="2990801"/>
            <a:ext cx="629062" cy="23401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Right Arrow 8">
            <a:extLst>
              <a:ext uri="{FF2B5EF4-FFF2-40B4-BE49-F238E27FC236}">
                <a16:creationId xmlns:a16="http://schemas.microsoft.com/office/drawing/2014/main" id="{1D83F946-FECD-304E-A499-62C9B45A9E58}"/>
              </a:ext>
            </a:extLst>
          </p:cNvPr>
          <p:cNvSpPr/>
          <p:nvPr/>
        </p:nvSpPr>
        <p:spPr>
          <a:xfrm rot="10800000">
            <a:off x="4723512" y="5466213"/>
            <a:ext cx="875482" cy="197167"/>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24297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565D-00C9-1442-980E-16F789FCDC42}"/>
              </a:ext>
            </a:extLst>
          </p:cNvPr>
          <p:cNvSpPr>
            <a:spLocks noGrp="1"/>
          </p:cNvSpPr>
          <p:nvPr>
            <p:ph type="title"/>
          </p:nvPr>
        </p:nvSpPr>
        <p:spPr>
          <a:xfrm>
            <a:off x="890738" y="286667"/>
            <a:ext cx="10410524" cy="1193533"/>
          </a:xfrm>
        </p:spPr>
        <p:txBody>
          <a:bodyPr>
            <a:normAutofit/>
          </a:bodyPr>
          <a:lstStyle/>
          <a:p>
            <a:r>
              <a:rPr lang="en-DK" b="1" dirty="0">
                <a:solidFill>
                  <a:schemeClr val="tx1"/>
                </a:solidFill>
              </a:rPr>
              <a:t>Step </a:t>
            </a:r>
            <a:r>
              <a:rPr lang="en-US" b="1" dirty="0">
                <a:solidFill>
                  <a:schemeClr val="tx1"/>
                </a:solidFill>
              </a:rPr>
              <a:t>3) Review your results</a:t>
            </a:r>
            <a:endParaRPr lang="en-DK" b="1" dirty="0">
              <a:solidFill>
                <a:schemeClr val="tx1"/>
              </a:solidFill>
            </a:endParaRPr>
          </a:p>
        </p:txBody>
      </p:sp>
      <p:sp>
        <p:nvSpPr>
          <p:cNvPr id="6" name="Content Placeholder 3">
            <a:extLst>
              <a:ext uri="{FF2B5EF4-FFF2-40B4-BE49-F238E27FC236}">
                <a16:creationId xmlns:a16="http://schemas.microsoft.com/office/drawing/2014/main" id="{4279CAB7-3315-3741-856B-4695C1E10898}"/>
              </a:ext>
            </a:extLst>
          </p:cNvPr>
          <p:cNvSpPr>
            <a:spLocks noGrp="1"/>
          </p:cNvSpPr>
          <p:nvPr>
            <p:ph idx="1"/>
          </p:nvPr>
        </p:nvSpPr>
        <p:spPr>
          <a:xfrm>
            <a:off x="5168911" y="1984035"/>
            <a:ext cx="6708942" cy="4314326"/>
          </a:xfrm>
        </p:spPr>
        <p:txBody>
          <a:bodyPr>
            <a:normAutofit fontScale="92500" lnSpcReduction="20000"/>
          </a:bodyPr>
          <a:lstStyle/>
          <a:p>
            <a:pPr marL="0" indent="0">
              <a:buNone/>
            </a:pPr>
            <a:endParaRPr lang="en-DK" sz="2300" dirty="0">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en-US" sz="3000" dirty="0">
                <a:latin typeface="Calibri" panose="020F0502020204030204" pitchFamily="34" charset="0"/>
                <a:ea typeface="Calibri" panose="020F0502020204030204" pitchFamily="34" charset="0"/>
                <a:cs typeface="Calibri" panose="020F0502020204030204" pitchFamily="34" charset="0"/>
              </a:rPr>
              <a:t>Your results show a </a:t>
            </a:r>
            <a:r>
              <a:rPr lang="en-US" sz="3000" b="1" dirty="0">
                <a:latin typeface="Calibri" panose="020F0502020204030204" pitchFamily="34" charset="0"/>
                <a:ea typeface="Calibri" panose="020F0502020204030204" pitchFamily="34" charset="0"/>
                <a:cs typeface="Calibri" panose="020F0502020204030204" pitchFamily="34" charset="0"/>
              </a:rPr>
              <a:t>snapshot in time</a:t>
            </a:r>
            <a:r>
              <a:rPr lang="en-US" sz="3000" dirty="0">
                <a:latin typeface="Calibri" panose="020F0502020204030204" pitchFamily="34" charset="0"/>
                <a:ea typeface="Calibri" panose="020F0502020204030204" pitchFamily="34" charset="0"/>
                <a:cs typeface="Calibri" panose="020F0502020204030204" pitchFamily="34" charset="0"/>
              </a:rPr>
              <a:t>.</a:t>
            </a:r>
          </a:p>
          <a:p>
            <a:pPr marL="0" indent="0">
              <a:lnSpc>
                <a:spcPct val="100000"/>
              </a:lnSpc>
              <a:buNone/>
            </a:pPr>
            <a:r>
              <a:rPr lang="en-US" sz="3000" dirty="0">
                <a:latin typeface="Calibri" panose="020F0502020204030204" pitchFamily="34" charset="0"/>
                <a:ea typeface="Calibri" panose="020F0502020204030204" pitchFamily="34" charset="0"/>
                <a:cs typeface="Calibri" panose="020F0502020204030204" pitchFamily="34" charset="0"/>
              </a:rPr>
              <a:t> </a:t>
            </a:r>
          </a:p>
          <a:p>
            <a:pPr>
              <a:lnSpc>
                <a:spcPct val="100000"/>
              </a:lnSpc>
            </a:pPr>
            <a:r>
              <a:rPr lang="en-US" sz="3000" dirty="0">
                <a:latin typeface="Calibri" panose="020F0502020204030204" pitchFamily="34" charset="0"/>
                <a:ea typeface="Calibri" panose="020F0502020204030204" pitchFamily="34" charset="0"/>
                <a:cs typeface="Calibri" panose="020F0502020204030204" pitchFamily="34" charset="0"/>
              </a:rPr>
              <a:t>We cannot say your NO</a:t>
            </a:r>
            <a:r>
              <a:rPr lang="en-US" sz="3000" baseline="-25000" dirty="0">
                <a:latin typeface="Calibri" panose="020F0502020204030204" pitchFamily="34" charset="0"/>
                <a:ea typeface="Calibri" panose="020F0502020204030204" pitchFamily="34" charset="0"/>
                <a:cs typeface="Calibri" panose="020F0502020204030204" pitchFamily="34" charset="0"/>
              </a:rPr>
              <a:t>2 </a:t>
            </a:r>
            <a:r>
              <a:rPr lang="en-US" sz="3000" dirty="0">
                <a:latin typeface="Calibri" panose="020F0502020204030204" pitchFamily="34" charset="0"/>
                <a:ea typeface="Calibri" panose="020F0502020204030204" pitchFamily="34" charset="0"/>
                <a:cs typeface="Calibri" panose="020F0502020204030204" pitchFamily="34" charset="0"/>
              </a:rPr>
              <a:t>results are higher or lower than what the WHO or what the EU recommends as these guidelines are based on 1 year of measurements.</a:t>
            </a:r>
          </a:p>
          <a:p>
            <a:pPr marL="0" indent="0">
              <a:lnSpc>
                <a:spcPct val="100000"/>
              </a:lnSpc>
              <a:buNone/>
            </a:pPr>
            <a:endParaRPr lang="en-US" sz="3000" dirty="0">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en-US" sz="3000" dirty="0">
                <a:latin typeface="Calibri" panose="020F0502020204030204" pitchFamily="34" charset="0"/>
                <a:ea typeface="Calibri" panose="020F0502020204030204" pitchFamily="34" charset="0"/>
                <a:cs typeface="Calibri" panose="020F0502020204030204" pitchFamily="34" charset="0"/>
              </a:rPr>
              <a:t>Do you remember why NO</a:t>
            </a:r>
            <a:r>
              <a:rPr lang="en-US" sz="3000" baseline="-25000" dirty="0">
                <a:latin typeface="Calibri" panose="020F0502020204030204" pitchFamily="34" charset="0"/>
                <a:ea typeface="Calibri" panose="020F0502020204030204" pitchFamily="34" charset="0"/>
                <a:cs typeface="Calibri" panose="020F0502020204030204" pitchFamily="34" charset="0"/>
              </a:rPr>
              <a:t>2</a:t>
            </a:r>
            <a:r>
              <a:rPr lang="en-US" sz="3000" dirty="0">
                <a:latin typeface="Calibri" panose="020F0502020204030204" pitchFamily="34" charset="0"/>
                <a:ea typeface="Calibri" panose="020F0502020204030204" pitchFamily="34" charset="0"/>
                <a:cs typeface="Calibri" panose="020F0502020204030204" pitchFamily="34" charset="0"/>
              </a:rPr>
              <a:t> levels change throughout the year?</a:t>
            </a:r>
          </a:p>
          <a:p>
            <a:endParaRPr lang="en-DK"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table&#10;&#10;Description automatically generated">
            <a:extLst>
              <a:ext uri="{FF2B5EF4-FFF2-40B4-BE49-F238E27FC236}">
                <a16:creationId xmlns:a16="http://schemas.microsoft.com/office/drawing/2014/main" id="{6B1893D4-B87A-4C4E-9340-93F1051E6EEB}"/>
              </a:ext>
            </a:extLst>
          </p:cNvPr>
          <p:cNvPicPr>
            <a:picLocks noChangeAspect="1"/>
          </p:cNvPicPr>
          <p:nvPr/>
        </p:nvPicPr>
        <p:blipFill>
          <a:blip r:embed="rId3"/>
          <a:stretch>
            <a:fillRect/>
          </a:stretch>
        </p:blipFill>
        <p:spPr>
          <a:xfrm>
            <a:off x="1093934" y="2120597"/>
            <a:ext cx="3924319" cy="4177764"/>
          </a:xfrm>
          <a:prstGeom prst="rect">
            <a:avLst/>
          </a:prstGeom>
        </p:spPr>
      </p:pic>
      <p:sp>
        <p:nvSpPr>
          <p:cNvPr id="21" name="TextBox 20">
            <a:extLst>
              <a:ext uri="{FF2B5EF4-FFF2-40B4-BE49-F238E27FC236}">
                <a16:creationId xmlns:a16="http://schemas.microsoft.com/office/drawing/2014/main" id="{90F25DDA-9402-4F43-BFC2-A4A6879E02FB}"/>
              </a:ext>
            </a:extLst>
          </p:cNvPr>
          <p:cNvSpPr txBox="1"/>
          <p:nvPr/>
        </p:nvSpPr>
        <p:spPr>
          <a:xfrm>
            <a:off x="1654234" y="3252725"/>
            <a:ext cx="2373297" cy="316832"/>
          </a:xfrm>
          <a:prstGeom prst="rect">
            <a:avLst/>
          </a:prstGeom>
          <a:solidFill>
            <a:schemeClr val="tx1"/>
          </a:solidFill>
        </p:spPr>
        <p:txBody>
          <a:bodyPr wrap="square" rtlCol="0">
            <a:spAutoFit/>
          </a:bodyPr>
          <a:lstStyle/>
          <a:p>
            <a:r>
              <a:rPr lang="en-DK" sz="1400" b="1" dirty="0">
                <a:solidFill>
                  <a:schemeClr val="bg1"/>
                </a:solidFill>
              </a:rPr>
              <a:t>&gt; 40 </a:t>
            </a:r>
            <a:r>
              <a:rPr lang="en-DK" sz="1400" b="1" u="sng" dirty="0">
                <a:solidFill>
                  <a:schemeClr val="bg1"/>
                </a:solidFill>
              </a:rPr>
              <a:t>EU</a:t>
            </a:r>
            <a:r>
              <a:rPr lang="en-DK" sz="1400" b="1" dirty="0">
                <a:solidFill>
                  <a:schemeClr val="bg1"/>
                </a:solidFill>
              </a:rPr>
              <a:t> recommendation</a:t>
            </a:r>
          </a:p>
        </p:txBody>
      </p:sp>
      <p:sp>
        <p:nvSpPr>
          <p:cNvPr id="22" name="TextBox 21">
            <a:extLst>
              <a:ext uri="{FF2B5EF4-FFF2-40B4-BE49-F238E27FC236}">
                <a16:creationId xmlns:a16="http://schemas.microsoft.com/office/drawing/2014/main" id="{1E13964C-3CB0-3747-A999-68AA8BD585D8}"/>
              </a:ext>
            </a:extLst>
          </p:cNvPr>
          <p:cNvSpPr txBox="1"/>
          <p:nvPr/>
        </p:nvSpPr>
        <p:spPr>
          <a:xfrm>
            <a:off x="1627596" y="5369510"/>
            <a:ext cx="2616800" cy="316832"/>
          </a:xfrm>
          <a:prstGeom prst="rect">
            <a:avLst/>
          </a:prstGeom>
          <a:solidFill>
            <a:schemeClr val="tx1"/>
          </a:solidFill>
        </p:spPr>
        <p:txBody>
          <a:bodyPr wrap="square" rtlCol="0">
            <a:spAutoFit/>
          </a:bodyPr>
          <a:lstStyle/>
          <a:p>
            <a:r>
              <a:rPr lang="en-DK" sz="1400" b="1" dirty="0">
                <a:solidFill>
                  <a:schemeClr val="bg1"/>
                </a:solidFill>
              </a:rPr>
              <a:t>&gt; 10 </a:t>
            </a:r>
            <a:r>
              <a:rPr lang="en-DK" sz="1400" b="1" u="sng" dirty="0">
                <a:solidFill>
                  <a:schemeClr val="bg1"/>
                </a:solidFill>
              </a:rPr>
              <a:t>WHO</a:t>
            </a:r>
            <a:r>
              <a:rPr lang="en-DK" sz="1400" b="1" dirty="0">
                <a:solidFill>
                  <a:schemeClr val="bg1"/>
                </a:solidFill>
              </a:rPr>
              <a:t> recommendation</a:t>
            </a:r>
          </a:p>
        </p:txBody>
      </p:sp>
      <p:sp>
        <p:nvSpPr>
          <p:cNvPr id="20" name="Right Arrow 19">
            <a:extLst>
              <a:ext uri="{FF2B5EF4-FFF2-40B4-BE49-F238E27FC236}">
                <a16:creationId xmlns:a16="http://schemas.microsoft.com/office/drawing/2014/main" id="{CE7CC197-532C-A245-BC4C-F239649C49DE}"/>
              </a:ext>
            </a:extLst>
          </p:cNvPr>
          <p:cNvSpPr/>
          <p:nvPr/>
        </p:nvSpPr>
        <p:spPr>
          <a:xfrm>
            <a:off x="943276" y="3257854"/>
            <a:ext cx="710958" cy="3117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9" name="Right Arrow 18">
            <a:extLst>
              <a:ext uri="{FF2B5EF4-FFF2-40B4-BE49-F238E27FC236}">
                <a16:creationId xmlns:a16="http://schemas.microsoft.com/office/drawing/2014/main" id="{BCA5618E-9E38-2440-8623-037553BDD0BC}"/>
              </a:ext>
            </a:extLst>
          </p:cNvPr>
          <p:cNvSpPr/>
          <p:nvPr/>
        </p:nvSpPr>
        <p:spPr>
          <a:xfrm rot="10800000">
            <a:off x="4244397" y="5456772"/>
            <a:ext cx="773856" cy="31156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1004143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26FCC24-609C-D441-B0A3-EA047E9D1D2B}"/>
              </a:ext>
            </a:extLst>
          </p:cNvPr>
          <p:cNvPicPr>
            <a:picLocks noChangeAspect="1"/>
          </p:cNvPicPr>
          <p:nvPr/>
        </p:nvPicPr>
        <p:blipFill rotWithShape="1">
          <a:blip r:embed="rId3"/>
          <a:srcRect t="6688" r="2" b="2818"/>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 name="Title 1">
            <a:extLst>
              <a:ext uri="{FF2B5EF4-FFF2-40B4-BE49-F238E27FC236}">
                <a16:creationId xmlns:a16="http://schemas.microsoft.com/office/drawing/2014/main" id="{67B3D767-0A6A-F04E-9E8B-5675146A8E94}"/>
              </a:ext>
            </a:extLst>
          </p:cNvPr>
          <p:cNvSpPr>
            <a:spLocks noGrp="1"/>
          </p:cNvSpPr>
          <p:nvPr>
            <p:ph type="title"/>
          </p:nvPr>
        </p:nvSpPr>
        <p:spPr>
          <a:xfrm>
            <a:off x="500903" y="624097"/>
            <a:ext cx="4782458" cy="1325563"/>
          </a:xfrm>
        </p:spPr>
        <p:txBody>
          <a:bodyPr>
            <a:normAutofit fontScale="90000"/>
          </a:bodyPr>
          <a:lstStyle/>
          <a:p>
            <a:r>
              <a:rPr lang="en-GB" b="1" dirty="0"/>
              <a:t>Analysing your results</a:t>
            </a:r>
            <a:endParaRPr lang="en-DK" b="1" dirty="0"/>
          </a:p>
        </p:txBody>
      </p:sp>
      <p:sp>
        <p:nvSpPr>
          <p:cNvPr id="18" name="Content Placeholder 8">
            <a:extLst>
              <a:ext uri="{FF2B5EF4-FFF2-40B4-BE49-F238E27FC236}">
                <a16:creationId xmlns:a16="http://schemas.microsoft.com/office/drawing/2014/main" id="{C951D720-E516-47B5-9BC5-F596E922D0A4}"/>
              </a:ext>
            </a:extLst>
          </p:cNvPr>
          <p:cNvSpPr>
            <a:spLocks noGrp="1"/>
          </p:cNvSpPr>
          <p:nvPr>
            <p:ph idx="1"/>
          </p:nvPr>
        </p:nvSpPr>
        <p:spPr>
          <a:xfrm>
            <a:off x="333016" y="2295367"/>
            <a:ext cx="5118232" cy="4216925"/>
          </a:xfrm>
        </p:spPr>
        <p:txBody>
          <a:bodyPr anchor="t">
            <a:normAutofit fontScale="85000" lnSpcReduction="20000"/>
          </a:bodyPr>
          <a:lstStyle/>
          <a:p>
            <a:pPr marL="285750" indent="-285750"/>
            <a:r>
              <a:rPr lang="en-GB" sz="3400" dirty="0">
                <a:latin typeface="Calibri" panose="020F0502020204030204" pitchFamily="34" charset="0"/>
                <a:ea typeface="Calibri" panose="020F0502020204030204" pitchFamily="34" charset="0"/>
                <a:cs typeface="Calibri" panose="020F0502020204030204" pitchFamily="34" charset="0"/>
              </a:rPr>
              <a:t>Consider: </a:t>
            </a:r>
            <a:r>
              <a:rPr lang="en-GB" sz="3400" b="1" u="sng" dirty="0">
                <a:latin typeface="Calibri" panose="020F0502020204030204" pitchFamily="34" charset="0"/>
                <a:ea typeface="Calibri" panose="020F0502020204030204" pitchFamily="34" charset="0"/>
                <a:cs typeface="Calibri" panose="020F0502020204030204" pitchFamily="34" charset="0"/>
              </a:rPr>
              <a:t>why</a:t>
            </a:r>
            <a:r>
              <a:rPr lang="en-GB" sz="3400" dirty="0">
                <a:latin typeface="Calibri" panose="020F0502020204030204" pitchFamily="34" charset="0"/>
                <a:ea typeface="Calibri" panose="020F0502020204030204" pitchFamily="34" charset="0"/>
                <a:cs typeface="Calibri" panose="020F0502020204030204" pitchFamily="34" charset="0"/>
              </a:rPr>
              <a:t> are your results are what they are?</a:t>
            </a:r>
          </a:p>
          <a:p>
            <a:pPr marL="0" indent="0">
              <a:buNone/>
            </a:pPr>
            <a:endParaRPr lang="en-GB" sz="2300" dirty="0">
              <a:latin typeface="Calibri" panose="020F0502020204030204" pitchFamily="34" charset="0"/>
              <a:ea typeface="Calibri" panose="020F0502020204030204" pitchFamily="34" charset="0"/>
              <a:cs typeface="Calibri" panose="020F0502020204030204" pitchFamily="34" charset="0"/>
            </a:endParaRPr>
          </a:p>
          <a:p>
            <a:pPr lvl="1">
              <a:buFont typeface="Wingdings" pitchFamily="2" charset="2"/>
              <a:buChar char="q"/>
            </a:pPr>
            <a:r>
              <a:rPr lang="en-GB" sz="2300" i="1" dirty="0">
                <a:latin typeface="Calibri" panose="020F0502020204030204" pitchFamily="34" charset="0"/>
                <a:ea typeface="Calibri" panose="020F0502020204030204" pitchFamily="34" charset="0"/>
                <a:cs typeface="Calibri" panose="020F0502020204030204" pitchFamily="34" charset="0"/>
              </a:rPr>
              <a:t>Is there a busy road near the school or no busy roads?</a:t>
            </a:r>
          </a:p>
          <a:p>
            <a:pPr marL="457200" lvl="1" indent="0">
              <a:buNone/>
            </a:pPr>
            <a:endParaRPr lang="en-GB" sz="2300" i="1" dirty="0">
              <a:latin typeface="Calibri" panose="020F0502020204030204" pitchFamily="34" charset="0"/>
              <a:ea typeface="Calibri" panose="020F0502020204030204" pitchFamily="34" charset="0"/>
              <a:cs typeface="Calibri" panose="020F0502020204030204" pitchFamily="34" charset="0"/>
            </a:endParaRPr>
          </a:p>
          <a:p>
            <a:pPr lvl="1">
              <a:buFont typeface="Wingdings" pitchFamily="2" charset="2"/>
              <a:buChar char="q"/>
            </a:pPr>
            <a:r>
              <a:rPr lang="en-GB" sz="2300" i="1" dirty="0">
                <a:latin typeface="Calibri" panose="020F0502020204030204" pitchFamily="34" charset="0"/>
                <a:ea typeface="Calibri" panose="020F0502020204030204" pitchFamily="34" charset="0"/>
                <a:cs typeface="Calibri" panose="020F0502020204030204" pitchFamily="34" charset="0"/>
              </a:rPr>
              <a:t>Is your school in a city, a town, or rural?</a:t>
            </a:r>
          </a:p>
          <a:p>
            <a:pPr marL="457200" lvl="1" indent="0">
              <a:buNone/>
            </a:pPr>
            <a:endParaRPr lang="en-GB" sz="2300" i="1" dirty="0">
              <a:latin typeface="Calibri" panose="020F0502020204030204" pitchFamily="34" charset="0"/>
              <a:ea typeface="Calibri" panose="020F0502020204030204" pitchFamily="34" charset="0"/>
              <a:cs typeface="Calibri" panose="020F0502020204030204" pitchFamily="34" charset="0"/>
            </a:endParaRPr>
          </a:p>
          <a:p>
            <a:pPr lvl="1">
              <a:buFont typeface="Wingdings" pitchFamily="2" charset="2"/>
              <a:buChar char="q"/>
            </a:pPr>
            <a:r>
              <a:rPr lang="en-GB" sz="2300" i="1" dirty="0">
                <a:latin typeface="Calibri" panose="020F0502020204030204" pitchFamily="34" charset="0"/>
                <a:ea typeface="Calibri" panose="020F0502020204030204" pitchFamily="34" charset="0"/>
                <a:cs typeface="Calibri" panose="020F0502020204030204" pitchFamily="34" charset="0"/>
              </a:rPr>
              <a:t>Is your school on a wide or narrow street?</a:t>
            </a:r>
          </a:p>
          <a:p>
            <a:pPr marL="457200" lvl="1" indent="0">
              <a:buNone/>
            </a:pPr>
            <a:endParaRPr lang="en-GB" sz="2300" i="1" dirty="0">
              <a:latin typeface="Calibri" panose="020F0502020204030204" pitchFamily="34" charset="0"/>
              <a:ea typeface="Calibri" panose="020F0502020204030204" pitchFamily="34" charset="0"/>
              <a:cs typeface="Calibri" panose="020F0502020204030204" pitchFamily="34" charset="0"/>
            </a:endParaRPr>
          </a:p>
          <a:p>
            <a:pPr lvl="1">
              <a:buFont typeface="Wingdings" pitchFamily="2" charset="2"/>
              <a:buChar char="q"/>
            </a:pPr>
            <a:r>
              <a:rPr lang="en-GB" sz="2300" i="1" dirty="0">
                <a:latin typeface="Calibri" panose="020F0502020204030204" pitchFamily="34" charset="0"/>
                <a:ea typeface="Calibri" panose="020F0502020204030204" pitchFamily="34" charset="0"/>
                <a:cs typeface="Calibri" panose="020F0502020204030204" pitchFamily="34" charset="0"/>
              </a:rPr>
              <a:t>What was the weather like during  the time you collected your results? </a:t>
            </a:r>
          </a:p>
          <a:p>
            <a:pPr marL="457200" lvl="1" indent="0">
              <a:buNone/>
            </a:pPr>
            <a:endParaRPr lang="en-GB" sz="2300" i="1" dirty="0">
              <a:latin typeface="Calibri" panose="020F0502020204030204" pitchFamily="34" charset="0"/>
              <a:ea typeface="Calibri" panose="020F0502020204030204" pitchFamily="34" charset="0"/>
              <a:cs typeface="Calibri" panose="020F0502020204030204" pitchFamily="34" charset="0"/>
            </a:endParaRPr>
          </a:p>
          <a:p>
            <a:pPr lvl="1">
              <a:buFont typeface="Wingdings" pitchFamily="2" charset="2"/>
              <a:buChar char="q"/>
            </a:pPr>
            <a:r>
              <a:rPr lang="en-GB" sz="2300" i="1" dirty="0">
                <a:latin typeface="Calibri" panose="020F0502020204030204" pitchFamily="34" charset="0"/>
                <a:ea typeface="Calibri" panose="020F0502020204030204" pitchFamily="34" charset="0"/>
                <a:cs typeface="Calibri" panose="020F0502020204030204" pitchFamily="34" charset="0"/>
              </a:rPr>
              <a:t>How could these things have affected the results? </a:t>
            </a: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endParaRPr lang="en-US"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0274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71D2C8E-589E-D08F-065D-B66C8F1FED4E}"/>
              </a:ext>
            </a:extLst>
          </p:cNvPr>
          <p:cNvSpPr>
            <a:spLocks noGrp="1"/>
          </p:cNvSpPr>
          <p:nvPr>
            <p:ph type="title"/>
          </p:nvPr>
        </p:nvSpPr>
        <p:spPr>
          <a:xfrm>
            <a:off x="-1" y="74605"/>
            <a:ext cx="12188949" cy="914400"/>
          </a:xfrm>
        </p:spPr>
        <p:txBody>
          <a:bodyPr>
            <a:normAutofit/>
          </a:bodyPr>
          <a:lstStyle/>
          <a:p>
            <a:pPr algn="ctr"/>
            <a:r>
              <a:rPr lang="en-DK" sz="4100" b="1" dirty="0"/>
              <a:t>Let’s use our findings to make a change! </a:t>
            </a:r>
          </a:p>
        </p:txBody>
      </p:sp>
      <p:sp>
        <p:nvSpPr>
          <p:cNvPr id="13" name="Content Placeholder 8">
            <a:extLst>
              <a:ext uri="{FF2B5EF4-FFF2-40B4-BE49-F238E27FC236}">
                <a16:creationId xmlns:a16="http://schemas.microsoft.com/office/drawing/2014/main" id="{BE628EF5-913C-A975-7D85-BC3CE3D2069F}"/>
              </a:ext>
            </a:extLst>
          </p:cNvPr>
          <p:cNvSpPr>
            <a:spLocks noGrp="1"/>
          </p:cNvSpPr>
          <p:nvPr>
            <p:ph idx="1"/>
          </p:nvPr>
        </p:nvSpPr>
        <p:spPr>
          <a:xfrm>
            <a:off x="122829" y="1771278"/>
            <a:ext cx="7274257" cy="5012117"/>
          </a:xfrm>
          <a:solidFill>
            <a:schemeClr val="bg1">
              <a:lumMod val="95000"/>
            </a:schemeClr>
          </a:solidFill>
        </p:spPr>
        <p:txBody>
          <a:bodyPr anchor="t">
            <a:normAutofit fontScale="85000" lnSpcReduction="20000"/>
          </a:bodyPr>
          <a:lstStyle/>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Creating your Action Plan</a:t>
            </a:r>
          </a:p>
          <a:p>
            <a:pPr marL="0" indent="0">
              <a:buNone/>
            </a:pPr>
            <a:endParaRPr lang="en-GB" sz="2300" dirty="0">
              <a:latin typeface="Calibri" panose="020F0502020204030204" pitchFamily="34" charset="0"/>
              <a:ea typeface="Calibri" panose="020F0502020204030204" pitchFamily="34" charset="0"/>
              <a:cs typeface="Calibri" panose="020F0502020204030204" pitchFamily="34" charset="0"/>
            </a:endParaRPr>
          </a:p>
          <a:p>
            <a:pPr lvl="1">
              <a:buFont typeface="Wingdings" pitchFamily="2" charset="2"/>
              <a:buChar char="q"/>
            </a:pPr>
            <a:r>
              <a:rPr lang="en-GB" sz="2600" i="1" dirty="0">
                <a:latin typeface="Calibri" panose="020F0502020204030204" pitchFamily="34" charset="0"/>
                <a:ea typeface="Calibri" panose="020F0502020204030204" pitchFamily="34" charset="0"/>
                <a:cs typeface="Calibri" panose="020F0502020204030204" pitchFamily="34" charset="0"/>
              </a:rPr>
              <a:t> Introduction – Who are you? What do you want? (clear goal of achieving clean(er) air</a:t>
            </a:r>
          </a:p>
          <a:p>
            <a:pPr marL="457200" lvl="1" indent="0">
              <a:buNone/>
            </a:pPr>
            <a:endParaRPr lang="en-GB" sz="2600" i="1" dirty="0">
              <a:latin typeface="Calibri" panose="020F0502020204030204" pitchFamily="34" charset="0"/>
              <a:ea typeface="Calibri" panose="020F0502020204030204" pitchFamily="34" charset="0"/>
              <a:cs typeface="Calibri" panose="020F0502020204030204" pitchFamily="34" charset="0"/>
            </a:endParaRPr>
          </a:p>
          <a:p>
            <a:pPr lvl="1">
              <a:buFont typeface="Wingdings" pitchFamily="2" charset="2"/>
              <a:buChar char="q"/>
            </a:pPr>
            <a:r>
              <a:rPr lang="en-GB" sz="2600" i="1" dirty="0">
                <a:latin typeface="Calibri" panose="020F0502020204030204" pitchFamily="34" charset="0"/>
                <a:ea typeface="Calibri" panose="020F0502020204030204" pitchFamily="34" charset="0"/>
                <a:cs typeface="Calibri" panose="020F0502020204030204" pitchFamily="34" charset="0"/>
              </a:rPr>
              <a:t>Why do you want change (</a:t>
            </a:r>
            <a:r>
              <a:rPr lang="en-GB" sz="2600" b="1" i="1" dirty="0">
                <a:latin typeface="Calibri" panose="020F0502020204030204" pitchFamily="34" charset="0"/>
                <a:ea typeface="Calibri" panose="020F0502020204030204" pitchFamily="34" charset="0"/>
                <a:cs typeface="Calibri" panose="020F0502020204030204" pitchFamily="34" charset="0"/>
              </a:rPr>
              <a:t>Why</a:t>
            </a:r>
            <a:r>
              <a:rPr lang="en-GB" sz="2600" i="1" dirty="0">
                <a:latin typeface="Calibri" panose="020F0502020204030204" pitchFamily="34" charset="0"/>
                <a:ea typeface="Calibri" panose="020F0502020204030204" pitchFamily="34" charset="0"/>
                <a:cs typeface="Calibri" panose="020F0502020204030204" pitchFamily="34" charset="0"/>
              </a:rPr>
              <a:t> have a </a:t>
            </a:r>
            <a:r>
              <a:rPr lang="en-GB" sz="2600" i="1" u="sng" dirty="0">
                <a:latin typeface="Calibri" panose="020F0502020204030204" pitchFamily="34" charset="0"/>
                <a:ea typeface="Calibri" panose="020F0502020204030204" pitchFamily="34" charset="0"/>
                <a:cs typeface="Calibri" panose="020F0502020204030204" pitchFamily="34" charset="0"/>
              </a:rPr>
              <a:t>Clean Air Action Plan)</a:t>
            </a:r>
          </a:p>
          <a:p>
            <a:pPr marL="457200" lvl="1" indent="0">
              <a:buNone/>
            </a:pPr>
            <a:endParaRPr lang="en-GB" sz="2600" i="1" dirty="0">
              <a:latin typeface="Calibri" panose="020F0502020204030204" pitchFamily="34" charset="0"/>
              <a:ea typeface="Calibri" panose="020F0502020204030204" pitchFamily="34" charset="0"/>
              <a:cs typeface="Calibri" panose="020F0502020204030204" pitchFamily="34" charset="0"/>
            </a:endParaRPr>
          </a:p>
          <a:p>
            <a:pPr lvl="2">
              <a:buFont typeface="Wingdings" pitchFamily="2" charset="2"/>
              <a:buChar char="q"/>
            </a:pPr>
            <a:r>
              <a:rPr lang="en-GB" sz="2600" i="1" dirty="0">
                <a:latin typeface="Calibri" panose="020F0502020204030204" pitchFamily="34" charset="0"/>
                <a:ea typeface="Calibri" panose="020F0502020204030204" pitchFamily="34" charset="0"/>
                <a:cs typeface="Calibri" panose="020F0502020204030204" pitchFamily="34" charset="0"/>
              </a:rPr>
              <a:t>Describe traffic problems (Include traffic counts) and air pollution results</a:t>
            </a:r>
          </a:p>
          <a:p>
            <a:pPr marL="457200" lvl="1" indent="0">
              <a:buNone/>
            </a:pPr>
            <a:endParaRPr lang="en-GB" sz="2600" i="1" dirty="0">
              <a:latin typeface="Calibri" panose="020F0502020204030204" pitchFamily="34" charset="0"/>
              <a:ea typeface="Calibri" panose="020F0502020204030204" pitchFamily="34" charset="0"/>
              <a:cs typeface="Calibri" panose="020F0502020204030204" pitchFamily="34" charset="0"/>
            </a:endParaRPr>
          </a:p>
          <a:p>
            <a:pPr lvl="2">
              <a:buFont typeface="Wingdings" pitchFamily="2" charset="2"/>
              <a:buChar char="q"/>
            </a:pPr>
            <a:r>
              <a:rPr lang="en-GB" sz="2600" i="1" dirty="0">
                <a:latin typeface="Calibri" panose="020F0502020204030204" pitchFamily="34" charset="0"/>
                <a:ea typeface="Calibri" panose="020F0502020204030204" pitchFamily="34" charset="0"/>
                <a:cs typeface="Calibri" panose="020F0502020204030204" pitchFamily="34" charset="0"/>
              </a:rPr>
              <a:t> Include your annotated Clean Air Map</a:t>
            </a:r>
          </a:p>
          <a:p>
            <a:pPr marL="457200" lvl="1" indent="0">
              <a:buNone/>
            </a:pPr>
            <a:endParaRPr lang="en-GB" sz="2600" i="1" dirty="0">
              <a:latin typeface="Calibri" panose="020F0502020204030204" pitchFamily="34" charset="0"/>
              <a:ea typeface="Calibri" panose="020F0502020204030204" pitchFamily="34" charset="0"/>
              <a:cs typeface="Calibri" panose="020F0502020204030204" pitchFamily="34" charset="0"/>
            </a:endParaRPr>
          </a:p>
          <a:p>
            <a:pPr lvl="1">
              <a:buFont typeface="Wingdings" pitchFamily="2" charset="2"/>
              <a:buChar char="q"/>
            </a:pPr>
            <a:r>
              <a:rPr lang="en-GB" sz="2600" i="1" dirty="0">
                <a:latin typeface="Calibri" panose="020F0502020204030204" pitchFamily="34" charset="0"/>
                <a:ea typeface="Calibri" panose="020F0502020204030204" pitchFamily="34" charset="0"/>
                <a:cs typeface="Calibri" panose="020F0502020204030204" pitchFamily="34" charset="0"/>
              </a:rPr>
              <a:t> How? List your proposed solutions (e.g., More bike parking, anti-idling campaign, more trees) and include When? </a:t>
            </a:r>
          </a:p>
          <a:p>
            <a:pPr marL="457200" lvl="1" indent="0">
              <a:buNone/>
            </a:pPr>
            <a:endParaRPr lang="en-GB" sz="2600" i="1" dirty="0">
              <a:latin typeface="Calibri" panose="020F0502020204030204" pitchFamily="34" charset="0"/>
              <a:ea typeface="Calibri" panose="020F0502020204030204" pitchFamily="34" charset="0"/>
              <a:cs typeface="Calibri" panose="020F0502020204030204" pitchFamily="34" charset="0"/>
            </a:endParaRPr>
          </a:p>
          <a:p>
            <a:pPr lvl="1">
              <a:buFont typeface="Wingdings" pitchFamily="2" charset="2"/>
              <a:buChar char="q"/>
            </a:pPr>
            <a:r>
              <a:rPr lang="en-GB" sz="2600" i="1" dirty="0">
                <a:latin typeface="Calibri" panose="020F0502020204030204" pitchFamily="34" charset="0"/>
                <a:ea typeface="Calibri" panose="020F0502020204030204" pitchFamily="34" charset="0"/>
                <a:cs typeface="Calibri" panose="020F0502020204030204" pitchFamily="34" charset="0"/>
              </a:rPr>
              <a:t> Present to your Board of Management/local councillor</a:t>
            </a: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487FA98-C28F-042B-3810-D52B6B17C4DB}"/>
              </a:ext>
            </a:extLst>
          </p:cNvPr>
          <p:cNvSpPr txBox="1"/>
          <p:nvPr/>
        </p:nvSpPr>
        <p:spPr>
          <a:xfrm>
            <a:off x="761996" y="940922"/>
            <a:ext cx="9131016" cy="646331"/>
          </a:xfrm>
          <a:prstGeom prst="rect">
            <a:avLst/>
          </a:prstGeom>
          <a:solidFill>
            <a:schemeClr val="tx1">
              <a:lumMod val="75000"/>
              <a:lumOff val="25000"/>
              <a:alpha val="59000"/>
            </a:schemeClr>
          </a:solidFill>
        </p:spPr>
        <p:txBody>
          <a:bodyPr wrap="square">
            <a:spAutoFit/>
          </a:bodyPr>
          <a:lstStyle/>
          <a:p>
            <a:r>
              <a:rPr lang="en-GB" sz="3600" dirty="0">
                <a:solidFill>
                  <a:schemeClr val="bg1"/>
                </a:solidFill>
              </a:rPr>
              <a:t>Step 5) Create your School Clean Air Action Plan</a:t>
            </a:r>
            <a:endParaRPr lang="en-DK" sz="3600" dirty="0">
              <a:solidFill>
                <a:schemeClr val="bg1"/>
              </a:solidFill>
            </a:endParaRPr>
          </a:p>
        </p:txBody>
      </p:sp>
      <p:pic>
        <p:nvPicPr>
          <p:cNvPr id="14" name="Picture 13">
            <a:extLst>
              <a:ext uri="{FF2B5EF4-FFF2-40B4-BE49-F238E27FC236}">
                <a16:creationId xmlns:a16="http://schemas.microsoft.com/office/drawing/2014/main" id="{5065FBCF-972D-01A8-09E4-6D5CD6E16E54}"/>
              </a:ext>
            </a:extLst>
          </p:cNvPr>
          <p:cNvPicPr>
            <a:picLocks noChangeAspect="1"/>
          </p:cNvPicPr>
          <p:nvPr/>
        </p:nvPicPr>
        <p:blipFill rotWithShape="1">
          <a:blip r:embed="rId3"/>
          <a:srcRect t="2946"/>
          <a:stretch/>
        </p:blipFill>
        <p:spPr>
          <a:xfrm>
            <a:off x="7497170" y="1855322"/>
            <a:ext cx="4572001" cy="3781923"/>
          </a:xfrm>
          <a:prstGeom prst="rect">
            <a:avLst/>
          </a:prstGeom>
        </p:spPr>
      </p:pic>
    </p:spTree>
    <p:extLst>
      <p:ext uri="{BB962C8B-B14F-4D97-AF65-F5344CB8AC3E}">
        <p14:creationId xmlns:p14="http://schemas.microsoft.com/office/powerpoint/2010/main" val="3570755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DEDC-173B-C04C-9B7E-33B7A75833E5}"/>
              </a:ext>
            </a:extLst>
          </p:cNvPr>
          <p:cNvSpPr>
            <a:spLocks noGrp="1"/>
          </p:cNvSpPr>
          <p:nvPr>
            <p:ph type="title"/>
          </p:nvPr>
        </p:nvSpPr>
        <p:spPr>
          <a:xfrm>
            <a:off x="1024580" y="493916"/>
            <a:ext cx="9688912" cy="1193533"/>
          </a:xfrm>
        </p:spPr>
        <p:txBody>
          <a:bodyPr>
            <a:normAutofit fontScale="90000"/>
          </a:bodyPr>
          <a:lstStyle/>
          <a:p>
            <a:r>
              <a:rPr lang="en-US" sz="3700" b="1" dirty="0">
                <a:solidFill>
                  <a:schemeClr val="tx1"/>
                </a:solidFill>
              </a:rPr>
              <a:t>Step 5) </a:t>
            </a:r>
            <a:r>
              <a:rPr lang="en-DK" sz="4000" b="1" dirty="0">
                <a:solidFill>
                  <a:schemeClr val="tx1"/>
                </a:solidFill>
              </a:rPr>
              <a:t>Take action to reduce NO</a:t>
            </a:r>
            <a:r>
              <a:rPr lang="en-DK" sz="4000" b="1" baseline="-25000" dirty="0">
                <a:solidFill>
                  <a:schemeClr val="tx1"/>
                </a:solidFill>
              </a:rPr>
              <a:t>2</a:t>
            </a:r>
            <a:r>
              <a:rPr lang="en-DK" sz="4000" b="1" dirty="0">
                <a:solidFill>
                  <a:schemeClr val="tx1"/>
                </a:solidFill>
              </a:rPr>
              <a:t> pollution!</a:t>
            </a:r>
            <a:br>
              <a:rPr lang="en-US" sz="4000" b="1" dirty="0">
                <a:solidFill>
                  <a:schemeClr val="tx1"/>
                </a:solidFill>
              </a:rPr>
            </a:br>
            <a:r>
              <a:rPr lang="en-DK" sz="3700" dirty="0">
                <a:solidFill>
                  <a:schemeClr val="tx1"/>
                </a:solidFill>
              </a:rPr>
              <a:t>How can we reduce </a:t>
            </a:r>
            <a:r>
              <a:rPr lang="en-DK" sz="3700" dirty="0">
                <a:solidFill>
                  <a:schemeClr val="tx1"/>
                </a:solidFill>
                <a:latin typeface="Calibri" panose="020F0502020204030204" pitchFamily="34" charset="0"/>
                <a:ea typeface="Calibri" panose="020F0502020204030204" pitchFamily="34" charset="0"/>
                <a:cs typeface="Calibri" panose="020F0502020204030204" pitchFamily="34" charset="0"/>
              </a:rPr>
              <a:t>NO</a:t>
            </a:r>
            <a:r>
              <a:rPr lang="en-DK" sz="3700" baseline="-25000" dirty="0">
                <a:solidFill>
                  <a:schemeClr val="tx1"/>
                </a:solidFill>
                <a:latin typeface="Calibri" panose="020F0502020204030204" pitchFamily="34" charset="0"/>
                <a:ea typeface="Calibri" panose="020F0502020204030204" pitchFamily="34" charset="0"/>
                <a:cs typeface="Calibri" panose="020F0502020204030204" pitchFamily="34" charset="0"/>
              </a:rPr>
              <a:t>2</a:t>
            </a:r>
            <a:r>
              <a:rPr lang="en-DK" sz="3700" dirty="0">
                <a:solidFill>
                  <a:schemeClr val="tx1"/>
                </a:solidFill>
              </a:rPr>
              <a:t> emissions around the school and improve air quality together? </a:t>
            </a:r>
          </a:p>
        </p:txBody>
      </p:sp>
      <p:graphicFrame>
        <p:nvGraphicFramePr>
          <p:cNvPr id="41" name="Content Placeholder 20">
            <a:extLst>
              <a:ext uri="{FF2B5EF4-FFF2-40B4-BE49-F238E27FC236}">
                <a16:creationId xmlns:a16="http://schemas.microsoft.com/office/drawing/2014/main" id="{10612BE7-DE16-7A4D-ABF0-660C5BB699F5}"/>
              </a:ext>
            </a:extLst>
          </p:cNvPr>
          <p:cNvGraphicFramePr>
            <a:graphicFrameLocks/>
          </p:cNvGraphicFramePr>
          <p:nvPr>
            <p:extLst>
              <p:ext uri="{D42A27DB-BD31-4B8C-83A1-F6EECF244321}">
                <p14:modId xmlns:p14="http://schemas.microsoft.com/office/powerpoint/2010/main" val="2861923028"/>
              </p:ext>
            </p:extLst>
          </p:nvPr>
        </p:nvGraphicFramePr>
        <p:xfrm>
          <a:off x="704869" y="2031416"/>
          <a:ext cx="6708781" cy="4292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4" name="Graphic 43" descr="Deciduous tree with solid fill">
            <a:extLst>
              <a:ext uri="{FF2B5EF4-FFF2-40B4-BE49-F238E27FC236}">
                <a16:creationId xmlns:a16="http://schemas.microsoft.com/office/drawing/2014/main" id="{D196E5F1-0C38-2748-A579-3FF5AD9273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1403" y="5614347"/>
            <a:ext cx="805231" cy="805231"/>
          </a:xfrm>
          <a:prstGeom prst="rect">
            <a:avLst/>
          </a:prstGeom>
        </p:spPr>
      </p:pic>
      <p:pic>
        <p:nvPicPr>
          <p:cNvPr id="46" name="Graphic 45" descr="Cycling with solid fill">
            <a:extLst>
              <a:ext uri="{FF2B5EF4-FFF2-40B4-BE49-F238E27FC236}">
                <a16:creationId xmlns:a16="http://schemas.microsoft.com/office/drawing/2014/main" id="{0ACD3ADD-4FBB-0F48-A125-ACB9823C8A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86053" y="3872518"/>
            <a:ext cx="592434" cy="592434"/>
          </a:xfrm>
          <a:prstGeom prst="rect">
            <a:avLst/>
          </a:prstGeom>
        </p:spPr>
      </p:pic>
      <p:pic>
        <p:nvPicPr>
          <p:cNvPr id="47" name="Graphic 46" descr="Car with solid fill">
            <a:extLst>
              <a:ext uri="{FF2B5EF4-FFF2-40B4-BE49-F238E27FC236}">
                <a16:creationId xmlns:a16="http://schemas.microsoft.com/office/drawing/2014/main" id="{EB5963B6-28E9-C940-9D44-8D745B4773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77030" y="1944883"/>
            <a:ext cx="839604" cy="839604"/>
          </a:xfrm>
          <a:prstGeom prst="rect">
            <a:avLst/>
          </a:prstGeom>
        </p:spPr>
      </p:pic>
      <p:pic>
        <p:nvPicPr>
          <p:cNvPr id="48" name="Graphic 47" descr="Clipboard with solid fill">
            <a:extLst>
              <a:ext uri="{FF2B5EF4-FFF2-40B4-BE49-F238E27FC236}">
                <a16:creationId xmlns:a16="http://schemas.microsoft.com/office/drawing/2014/main" id="{906FEB7C-3181-A842-B200-3892DAC0064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09391" y="2944353"/>
            <a:ext cx="592434" cy="592434"/>
          </a:xfrm>
          <a:prstGeom prst="rect">
            <a:avLst/>
          </a:prstGeom>
        </p:spPr>
      </p:pic>
      <p:pic>
        <p:nvPicPr>
          <p:cNvPr id="7" name="Graphic 6" descr="Shopping cart with solid fill">
            <a:extLst>
              <a:ext uri="{FF2B5EF4-FFF2-40B4-BE49-F238E27FC236}">
                <a16:creationId xmlns:a16="http://schemas.microsoft.com/office/drawing/2014/main" id="{C28E6E80-1A67-7447-8DE0-8D40BCC88F7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416754" y="4717164"/>
            <a:ext cx="777707" cy="777707"/>
          </a:xfrm>
          <a:prstGeom prst="rect">
            <a:avLst/>
          </a:prstGeom>
        </p:spPr>
      </p:pic>
      <p:pic>
        <p:nvPicPr>
          <p:cNvPr id="51" name="Picture 50" descr="A group of people holding a sign&#10;&#10;Description automatically generated with medium confidence">
            <a:extLst>
              <a:ext uri="{FF2B5EF4-FFF2-40B4-BE49-F238E27FC236}">
                <a16:creationId xmlns:a16="http://schemas.microsoft.com/office/drawing/2014/main" id="{ACA6D4FF-283E-B641-BE12-0572CAFD39FC}"/>
              </a:ext>
            </a:extLst>
          </p:cNvPr>
          <p:cNvPicPr>
            <a:picLocks noChangeAspect="1"/>
          </p:cNvPicPr>
          <p:nvPr/>
        </p:nvPicPr>
        <p:blipFill>
          <a:blip r:embed="rId18"/>
          <a:stretch>
            <a:fillRect/>
          </a:stretch>
        </p:blipFill>
        <p:spPr>
          <a:xfrm>
            <a:off x="8316633" y="2868548"/>
            <a:ext cx="3661065" cy="2745799"/>
          </a:xfrm>
          <a:prstGeom prst="rect">
            <a:avLst/>
          </a:prstGeom>
        </p:spPr>
      </p:pic>
      <p:pic>
        <p:nvPicPr>
          <p:cNvPr id="12" name="Graphic 11" descr="Muscular arm with solid fill">
            <a:extLst>
              <a:ext uri="{FF2B5EF4-FFF2-40B4-BE49-F238E27FC236}">
                <a16:creationId xmlns:a16="http://schemas.microsoft.com/office/drawing/2014/main" id="{9E1C453A-37DF-46E2-95F5-C9C62D62E24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464423" y="497391"/>
            <a:ext cx="657866" cy="657866"/>
          </a:xfrm>
          <a:prstGeom prst="rect">
            <a:avLst/>
          </a:prstGeom>
        </p:spPr>
      </p:pic>
      <p:pic>
        <p:nvPicPr>
          <p:cNvPr id="13" name="Graphic 12" descr="Muscular arm with solid fill">
            <a:extLst>
              <a:ext uri="{FF2B5EF4-FFF2-40B4-BE49-F238E27FC236}">
                <a16:creationId xmlns:a16="http://schemas.microsoft.com/office/drawing/2014/main" id="{042729BD-20A5-4703-A733-50A6F534782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6247109">
            <a:off x="183359" y="543991"/>
            <a:ext cx="657866" cy="657866"/>
          </a:xfrm>
          <a:prstGeom prst="rect">
            <a:avLst/>
          </a:prstGeom>
        </p:spPr>
      </p:pic>
    </p:spTree>
    <p:extLst>
      <p:ext uri="{BB962C8B-B14F-4D97-AF65-F5344CB8AC3E}">
        <p14:creationId xmlns:p14="http://schemas.microsoft.com/office/powerpoint/2010/main" val="448422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338BF5-FB54-8A3A-D999-0A90D40ABC86}"/>
              </a:ext>
            </a:extLst>
          </p:cNvPr>
          <p:cNvSpPr>
            <a:spLocks noGrp="1"/>
          </p:cNvSpPr>
          <p:nvPr>
            <p:ph idx="1"/>
          </p:nvPr>
        </p:nvSpPr>
        <p:spPr>
          <a:xfrm>
            <a:off x="1419059" y="2186227"/>
            <a:ext cx="9353882" cy="1431722"/>
          </a:xfrm>
        </p:spPr>
        <p:txBody>
          <a:bodyPr>
            <a:noAutofit/>
          </a:bodyPr>
          <a:lstStyle/>
          <a:p>
            <a:pPr marL="742950" indent="-742950">
              <a:buFont typeface="+mj-lt"/>
              <a:buAutoNum type="arabicPeriod" startAt="3"/>
            </a:pPr>
            <a:r>
              <a:rPr lang="en-IE" sz="4400" dirty="0">
                <a:solidFill>
                  <a:schemeClr val="tx1">
                    <a:lumMod val="95000"/>
                    <a:lumOff val="5000"/>
                  </a:schemeClr>
                </a:solidFill>
              </a:rPr>
              <a:t>Explore Air Quality Project Options</a:t>
            </a:r>
          </a:p>
        </p:txBody>
      </p:sp>
      <p:pic>
        <p:nvPicPr>
          <p:cNvPr id="4" name="Picture 3">
            <a:extLst>
              <a:ext uri="{FF2B5EF4-FFF2-40B4-BE49-F238E27FC236}">
                <a16:creationId xmlns:a16="http://schemas.microsoft.com/office/drawing/2014/main" id="{E39C43FD-956A-3A95-1BA4-15F33B04C1F2}"/>
              </a:ext>
            </a:extLst>
          </p:cNvPr>
          <p:cNvPicPr>
            <a:picLocks noChangeAspect="1"/>
          </p:cNvPicPr>
          <p:nvPr/>
        </p:nvPicPr>
        <p:blipFill>
          <a:blip r:embed="rId2"/>
          <a:stretch>
            <a:fillRect/>
          </a:stretch>
        </p:blipFill>
        <p:spPr>
          <a:xfrm>
            <a:off x="3529627" y="4919304"/>
            <a:ext cx="4712616" cy="1938696"/>
          </a:xfrm>
          <a:prstGeom prst="rect">
            <a:avLst/>
          </a:prstGeom>
        </p:spPr>
      </p:pic>
      <p:pic>
        <p:nvPicPr>
          <p:cNvPr id="5" name="Picture 4" descr="A logo of a globe program&#10;&#10;Description automatically generated">
            <a:extLst>
              <a:ext uri="{FF2B5EF4-FFF2-40B4-BE49-F238E27FC236}">
                <a16:creationId xmlns:a16="http://schemas.microsoft.com/office/drawing/2014/main" id="{E46D3AA5-7996-135D-1645-6D416946B92E}"/>
              </a:ext>
            </a:extLst>
          </p:cNvPr>
          <p:cNvPicPr>
            <a:picLocks noChangeAspect="1"/>
          </p:cNvPicPr>
          <p:nvPr/>
        </p:nvPicPr>
        <p:blipFill>
          <a:blip r:embed="rId3"/>
          <a:stretch>
            <a:fillRect/>
          </a:stretch>
        </p:blipFill>
        <p:spPr>
          <a:xfrm>
            <a:off x="87682" y="86812"/>
            <a:ext cx="1632261" cy="1253504"/>
          </a:xfrm>
          <a:prstGeom prst="rect">
            <a:avLst/>
          </a:prstGeom>
        </p:spPr>
      </p:pic>
    </p:spTree>
    <p:extLst>
      <p:ext uri="{BB962C8B-B14F-4D97-AF65-F5344CB8AC3E}">
        <p14:creationId xmlns:p14="http://schemas.microsoft.com/office/powerpoint/2010/main" val="509740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3A6F-953B-EC40-85F9-77DA3C2ED570}"/>
              </a:ext>
            </a:extLst>
          </p:cNvPr>
          <p:cNvSpPr>
            <a:spLocks noGrp="1"/>
          </p:cNvSpPr>
          <p:nvPr>
            <p:ph type="title"/>
          </p:nvPr>
        </p:nvSpPr>
        <p:spPr>
          <a:xfrm>
            <a:off x="609106" y="110345"/>
            <a:ext cx="10520702" cy="1325563"/>
          </a:xfrm>
        </p:spPr>
        <p:txBody>
          <a:bodyPr>
            <a:normAutofit fontScale="90000"/>
          </a:bodyPr>
          <a:lstStyle/>
          <a:p>
            <a:r>
              <a:rPr lang="en-DK" b="1" dirty="0">
                <a:solidFill>
                  <a:schemeClr val="tx1"/>
                </a:solidFill>
              </a:rPr>
              <a:t>Option 1. Create a scientific research poster</a:t>
            </a:r>
          </a:p>
        </p:txBody>
      </p:sp>
      <p:sp>
        <p:nvSpPr>
          <p:cNvPr id="3" name="Content Placeholder 2">
            <a:extLst>
              <a:ext uri="{FF2B5EF4-FFF2-40B4-BE49-F238E27FC236}">
                <a16:creationId xmlns:a16="http://schemas.microsoft.com/office/drawing/2014/main" id="{B5CC3B6D-31EC-2549-AED6-714D49D60326}"/>
              </a:ext>
            </a:extLst>
          </p:cNvPr>
          <p:cNvSpPr>
            <a:spLocks noGrp="1"/>
          </p:cNvSpPr>
          <p:nvPr>
            <p:ph idx="1"/>
          </p:nvPr>
        </p:nvSpPr>
        <p:spPr>
          <a:xfrm>
            <a:off x="184911" y="1435908"/>
            <a:ext cx="4100487" cy="5311746"/>
          </a:xfrm>
        </p:spPr>
        <p:txBody>
          <a:bodyPr>
            <a:normAutofit/>
          </a:bodyPr>
          <a:lstStyle/>
          <a:p>
            <a:endParaRPr lang="en-GB" sz="1700" dirty="0"/>
          </a:p>
          <a:p>
            <a:r>
              <a:rPr lang="en-GB" sz="2000" b="1" dirty="0"/>
              <a:t>Include your Clean Air school map </a:t>
            </a:r>
          </a:p>
          <a:p>
            <a:r>
              <a:rPr lang="en-GB" sz="2000" b="1" dirty="0"/>
              <a:t>Include your  traffic counts and idling car counts</a:t>
            </a:r>
          </a:p>
          <a:p>
            <a:r>
              <a:rPr lang="en-GB" sz="2000" b="1" dirty="0"/>
              <a:t>Include your weather observations</a:t>
            </a:r>
            <a:endParaRPr lang="en-GB" sz="2000" dirty="0"/>
          </a:p>
          <a:p>
            <a:r>
              <a:rPr lang="en-GB" sz="2000" dirty="0"/>
              <a:t>A </a:t>
            </a:r>
            <a:r>
              <a:rPr lang="en-GB" sz="2000" b="1" dirty="0"/>
              <a:t>template </a:t>
            </a:r>
            <a:r>
              <a:rPr lang="en-GB" sz="2000" dirty="0"/>
              <a:t>has been provided </a:t>
            </a:r>
            <a:r>
              <a:rPr lang="en-GB" sz="2000" dirty="0">
                <a:highlight>
                  <a:srgbClr val="FFFF00"/>
                </a:highlight>
                <a:hlinkClick r:id="rId3"/>
              </a:rPr>
              <a:t>here</a:t>
            </a:r>
            <a:r>
              <a:rPr lang="en-GB" sz="2000" dirty="0"/>
              <a:t> to help guide you through the poster creation process, but you can also use your own research poster style.</a:t>
            </a:r>
          </a:p>
          <a:p>
            <a:r>
              <a:rPr lang="en-GB" sz="2000" dirty="0"/>
              <a:t>The poster can be </a:t>
            </a:r>
            <a:r>
              <a:rPr lang="en-GB" sz="2000" b="1" dirty="0"/>
              <a:t>displayed on the GLOBE Ireland website </a:t>
            </a:r>
            <a:r>
              <a:rPr lang="en-GB" sz="2000" dirty="0"/>
              <a:t>and can be used for science fairs (BT Young Scientist – entries are due in January). </a:t>
            </a:r>
          </a:p>
        </p:txBody>
      </p:sp>
      <p:pic>
        <p:nvPicPr>
          <p:cNvPr id="5" name="Picture 4">
            <a:extLst>
              <a:ext uri="{FF2B5EF4-FFF2-40B4-BE49-F238E27FC236}">
                <a16:creationId xmlns:a16="http://schemas.microsoft.com/office/drawing/2014/main" id="{84B7E9B1-7C5E-DF96-979B-1BA1B420DAF0}"/>
              </a:ext>
            </a:extLst>
          </p:cNvPr>
          <p:cNvPicPr>
            <a:picLocks noChangeAspect="1"/>
          </p:cNvPicPr>
          <p:nvPr/>
        </p:nvPicPr>
        <p:blipFill>
          <a:blip r:embed="rId4"/>
          <a:stretch>
            <a:fillRect/>
          </a:stretch>
        </p:blipFill>
        <p:spPr>
          <a:xfrm>
            <a:off x="4285398" y="1384728"/>
            <a:ext cx="7506086" cy="4972306"/>
          </a:xfrm>
          <a:prstGeom prst="rect">
            <a:avLst/>
          </a:prstGeom>
        </p:spPr>
      </p:pic>
    </p:spTree>
    <p:extLst>
      <p:ext uri="{BB962C8B-B14F-4D97-AF65-F5344CB8AC3E}">
        <p14:creationId xmlns:p14="http://schemas.microsoft.com/office/powerpoint/2010/main" val="377972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3A6F-953B-EC40-85F9-77DA3C2ED570}"/>
              </a:ext>
            </a:extLst>
          </p:cNvPr>
          <p:cNvSpPr>
            <a:spLocks noGrp="1"/>
          </p:cNvSpPr>
          <p:nvPr>
            <p:ph type="title"/>
          </p:nvPr>
        </p:nvSpPr>
        <p:spPr>
          <a:xfrm>
            <a:off x="575384" y="821702"/>
            <a:ext cx="6434562" cy="646331"/>
          </a:xfrm>
        </p:spPr>
        <p:txBody>
          <a:bodyPr anchor="b">
            <a:normAutofit/>
          </a:bodyPr>
          <a:lstStyle/>
          <a:p>
            <a:r>
              <a:rPr lang="en-DK" sz="4000" b="1" dirty="0">
                <a:solidFill>
                  <a:schemeClr val="tx1"/>
                </a:solidFill>
              </a:rPr>
              <a:t>Option 2. </a:t>
            </a:r>
            <a:r>
              <a:rPr lang="en-IE" sz="4000" b="1" dirty="0">
                <a:solidFill>
                  <a:schemeClr val="tx1"/>
                </a:solidFill>
              </a:rPr>
              <a:t>Creative Writing</a:t>
            </a:r>
            <a:endParaRPr lang="en-DK" sz="4000" b="1" dirty="0">
              <a:solidFill>
                <a:schemeClr val="tx1"/>
              </a:solidFill>
            </a:endParaRPr>
          </a:p>
        </p:txBody>
      </p:sp>
      <p:sp>
        <p:nvSpPr>
          <p:cNvPr id="3" name="Content Placeholder 2">
            <a:extLst>
              <a:ext uri="{FF2B5EF4-FFF2-40B4-BE49-F238E27FC236}">
                <a16:creationId xmlns:a16="http://schemas.microsoft.com/office/drawing/2014/main" id="{B5CC3B6D-31EC-2549-AED6-714D49D60326}"/>
              </a:ext>
            </a:extLst>
          </p:cNvPr>
          <p:cNvSpPr>
            <a:spLocks noGrp="1"/>
          </p:cNvSpPr>
          <p:nvPr>
            <p:ph idx="1"/>
          </p:nvPr>
        </p:nvSpPr>
        <p:spPr>
          <a:xfrm>
            <a:off x="320464" y="2110391"/>
            <a:ext cx="7203839" cy="3452884"/>
          </a:xfrm>
        </p:spPr>
        <p:txBody>
          <a:bodyPr>
            <a:noAutofit/>
          </a:bodyPr>
          <a:lstStyle/>
          <a:p>
            <a:r>
              <a:rPr lang="en-GB" sz="2800" b="1" u="sng" dirty="0">
                <a:solidFill>
                  <a:schemeClr val="tx1"/>
                </a:solidFill>
                <a:latin typeface="Calibri" panose="020F0502020204030204" pitchFamily="34" charset="0"/>
                <a:ea typeface="Calibri" panose="020F0502020204030204" pitchFamily="34" charset="0"/>
                <a:cs typeface="Calibri" panose="020F0502020204030204" pitchFamily="34" charset="0"/>
              </a:rPr>
              <a:t>Use your creative writing skills to complete a written piece about your air quality story </a:t>
            </a:r>
            <a:r>
              <a:rPr lang="en-GB" sz="2800" u="sng" dirty="0">
                <a:solidFill>
                  <a:schemeClr val="tx1"/>
                </a:solidFill>
                <a:latin typeface="Calibri" panose="020F0502020204030204" pitchFamily="34" charset="0"/>
                <a:ea typeface="Calibri" panose="020F0502020204030204" pitchFamily="34" charset="0"/>
                <a:cs typeface="Calibri" panose="020F0502020204030204" pitchFamily="34" charset="0"/>
              </a:rPr>
              <a:t>(&lt; 400 words</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GB" sz="2800" b="1" u="sng"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GB" sz="2000" b="1" u="sng"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GB" sz="2000" b="1" u="sng" dirty="0">
                <a:solidFill>
                  <a:schemeClr val="tx1"/>
                </a:solidFill>
                <a:latin typeface="Calibri" panose="020F0502020204030204" pitchFamily="34" charset="0"/>
                <a:ea typeface="Calibri" panose="020F0502020204030204" pitchFamily="34" charset="0"/>
                <a:cs typeface="Calibri" panose="020F0502020204030204" pitchFamily="34" charset="0"/>
              </a:rPr>
              <a:t>Perhaps you’d like to be a reporter </a:t>
            </a:r>
            <a:r>
              <a:rPr lang="en-GB" sz="2000" dirty="0">
                <a:solidFill>
                  <a:schemeClr val="tx1"/>
                </a:solidFill>
                <a:latin typeface="Calibri" panose="020F0502020204030204" pitchFamily="34" charset="0"/>
                <a:ea typeface="Calibri" panose="020F0502020204030204" pitchFamily="34" charset="0"/>
                <a:cs typeface="Calibri" panose="020F0502020204030204" pitchFamily="34" charset="0"/>
              </a:rPr>
              <a:t>for a newspaper and write an article or write a blog post</a:t>
            </a:r>
          </a:p>
          <a:p>
            <a:pPr marL="0" indent="0">
              <a:buNone/>
            </a:pPr>
            <a:endParaRPr lang="en-GB"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000" dirty="0">
                <a:solidFill>
                  <a:schemeClr val="tx1"/>
                </a:solidFill>
                <a:latin typeface="Calibri" panose="020F0502020204030204" pitchFamily="34" charset="0"/>
                <a:ea typeface="Calibri" panose="020F0502020204030204" pitchFamily="34" charset="0"/>
                <a:cs typeface="Calibri" panose="020F0502020204030204" pitchFamily="34" charset="0"/>
              </a:rPr>
              <a:t>Or maybe you prefer </a:t>
            </a: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poetry</a:t>
            </a:r>
            <a:r>
              <a:rPr lang="en-GB" sz="2000" dirty="0">
                <a:solidFill>
                  <a:schemeClr val="tx1"/>
                </a:solidFill>
                <a:latin typeface="Calibri" panose="020F0502020204030204" pitchFamily="34" charset="0"/>
                <a:ea typeface="Calibri" panose="020F0502020204030204" pitchFamily="34" charset="0"/>
                <a:cs typeface="Calibri" panose="020F0502020204030204" pitchFamily="34" charset="0"/>
              </a:rPr>
              <a:t>? Express yourself with creative emotive words or perhaps you’d prefer to rhyme, do it your way!</a:t>
            </a:r>
          </a:p>
          <a:p>
            <a:pPr marL="0" indent="0">
              <a:buNone/>
            </a:pPr>
            <a:endParaRPr lang="en-GB"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Text&#10;&#10;Description automatically generated">
            <a:extLst>
              <a:ext uri="{FF2B5EF4-FFF2-40B4-BE49-F238E27FC236}">
                <a16:creationId xmlns:a16="http://schemas.microsoft.com/office/drawing/2014/main" id="{039CA608-CA0F-0547-8D77-321464506869}"/>
              </a:ext>
            </a:extLst>
          </p:cNvPr>
          <p:cNvPicPr>
            <a:picLocks noChangeAspect="1"/>
          </p:cNvPicPr>
          <p:nvPr/>
        </p:nvPicPr>
        <p:blipFill>
          <a:blip r:embed="rId3"/>
          <a:stretch>
            <a:fillRect/>
          </a:stretch>
        </p:blipFill>
        <p:spPr>
          <a:xfrm>
            <a:off x="8038661" y="1052301"/>
            <a:ext cx="2784532" cy="2784532"/>
          </a:xfrm>
          <a:prstGeom prst="rect">
            <a:avLst/>
          </a:prstGeom>
        </p:spPr>
      </p:pic>
      <p:pic>
        <p:nvPicPr>
          <p:cNvPr id="4" name="Picture 3" descr="Child drawing the earth">
            <a:extLst>
              <a:ext uri="{FF2B5EF4-FFF2-40B4-BE49-F238E27FC236}">
                <a16:creationId xmlns:a16="http://schemas.microsoft.com/office/drawing/2014/main" id="{1E388E73-E15E-9F4B-9095-7C7367082101}"/>
              </a:ext>
            </a:extLst>
          </p:cNvPr>
          <p:cNvPicPr>
            <a:picLocks noChangeAspect="1"/>
          </p:cNvPicPr>
          <p:nvPr/>
        </p:nvPicPr>
        <p:blipFill rotWithShape="1">
          <a:blip r:embed="rId4"/>
          <a:srcRect t="8912" b="6502"/>
          <a:stretch/>
        </p:blipFill>
        <p:spPr>
          <a:xfrm>
            <a:off x="8038661" y="4113234"/>
            <a:ext cx="3588640" cy="2018598"/>
          </a:xfrm>
          <a:prstGeom prst="rect">
            <a:avLst/>
          </a:prstGeom>
        </p:spPr>
      </p:pic>
    </p:spTree>
    <p:extLst>
      <p:ext uri="{BB962C8B-B14F-4D97-AF65-F5344CB8AC3E}">
        <p14:creationId xmlns:p14="http://schemas.microsoft.com/office/powerpoint/2010/main" val="318038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C7014D-9984-E1BD-FA9C-E6F12BFDFA00}"/>
              </a:ext>
            </a:extLst>
          </p:cNvPr>
          <p:cNvSpPr txBox="1">
            <a:spLocks/>
          </p:cNvSpPr>
          <p:nvPr/>
        </p:nvSpPr>
        <p:spPr>
          <a:xfrm>
            <a:off x="413937" y="841587"/>
            <a:ext cx="11595538" cy="132556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DK" b="1" dirty="0">
                <a:solidFill>
                  <a:schemeClr val="tx1"/>
                </a:solidFill>
              </a:rPr>
              <a:t>Option 3. </a:t>
            </a:r>
            <a:r>
              <a:rPr lang="en-GB" b="1" dirty="0">
                <a:solidFill>
                  <a:schemeClr val="tx1"/>
                </a:solidFill>
              </a:rPr>
              <a:t>Create air quality related creative artwork! </a:t>
            </a:r>
            <a:br>
              <a:rPr lang="en-GB" b="1" dirty="0">
                <a:solidFill>
                  <a:schemeClr val="tx1"/>
                </a:solidFill>
              </a:rPr>
            </a:br>
            <a:endParaRPr lang="en-DK" b="1" dirty="0">
              <a:solidFill>
                <a:schemeClr val="tx1"/>
              </a:solidFill>
            </a:endParaRPr>
          </a:p>
        </p:txBody>
      </p:sp>
      <p:pic>
        <p:nvPicPr>
          <p:cNvPr id="16" name="Picture 15">
            <a:extLst>
              <a:ext uri="{FF2B5EF4-FFF2-40B4-BE49-F238E27FC236}">
                <a16:creationId xmlns:a16="http://schemas.microsoft.com/office/drawing/2014/main" id="{CC000CFD-352F-9E96-FEA4-AF32F8C19033}"/>
              </a:ext>
            </a:extLst>
          </p:cNvPr>
          <p:cNvPicPr>
            <a:picLocks noChangeAspect="1"/>
          </p:cNvPicPr>
          <p:nvPr/>
        </p:nvPicPr>
        <p:blipFill>
          <a:blip r:embed="rId3"/>
          <a:stretch>
            <a:fillRect/>
          </a:stretch>
        </p:blipFill>
        <p:spPr>
          <a:xfrm>
            <a:off x="276143" y="2167150"/>
            <a:ext cx="4257130" cy="2964407"/>
          </a:xfrm>
          <a:prstGeom prst="rect">
            <a:avLst/>
          </a:prstGeom>
        </p:spPr>
      </p:pic>
      <p:pic>
        <p:nvPicPr>
          <p:cNvPr id="18" name="Picture 17">
            <a:extLst>
              <a:ext uri="{FF2B5EF4-FFF2-40B4-BE49-F238E27FC236}">
                <a16:creationId xmlns:a16="http://schemas.microsoft.com/office/drawing/2014/main" id="{DD8899F4-ED8E-4A44-A2E2-CF131502EFBF}"/>
              </a:ext>
            </a:extLst>
          </p:cNvPr>
          <p:cNvPicPr>
            <a:picLocks noChangeAspect="1"/>
          </p:cNvPicPr>
          <p:nvPr/>
        </p:nvPicPr>
        <p:blipFill>
          <a:blip r:embed="rId4"/>
          <a:stretch>
            <a:fillRect/>
          </a:stretch>
        </p:blipFill>
        <p:spPr>
          <a:xfrm>
            <a:off x="4648979" y="2167150"/>
            <a:ext cx="3309685" cy="4487169"/>
          </a:xfrm>
          <a:prstGeom prst="rect">
            <a:avLst/>
          </a:prstGeom>
        </p:spPr>
      </p:pic>
      <p:pic>
        <p:nvPicPr>
          <p:cNvPr id="19" name="Picture 18">
            <a:extLst>
              <a:ext uri="{FF2B5EF4-FFF2-40B4-BE49-F238E27FC236}">
                <a16:creationId xmlns:a16="http://schemas.microsoft.com/office/drawing/2014/main" id="{A72FBB20-6A25-D2BB-CBA5-269580DE66A0}"/>
              </a:ext>
            </a:extLst>
          </p:cNvPr>
          <p:cNvPicPr>
            <a:picLocks noChangeAspect="1"/>
          </p:cNvPicPr>
          <p:nvPr/>
        </p:nvPicPr>
        <p:blipFill rotWithShape="1">
          <a:blip r:embed="rId5"/>
          <a:srcRect r="4266"/>
          <a:stretch/>
        </p:blipFill>
        <p:spPr>
          <a:xfrm>
            <a:off x="8074370" y="2167150"/>
            <a:ext cx="3935105" cy="2710317"/>
          </a:xfrm>
          <a:prstGeom prst="rect">
            <a:avLst/>
          </a:prstGeom>
        </p:spPr>
      </p:pic>
    </p:spTree>
    <p:extLst>
      <p:ext uri="{BB962C8B-B14F-4D97-AF65-F5344CB8AC3E}">
        <p14:creationId xmlns:p14="http://schemas.microsoft.com/office/powerpoint/2010/main" val="1223839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ands holding each other's wrists and interlinked to form a circle">
            <a:extLst>
              <a:ext uri="{FF2B5EF4-FFF2-40B4-BE49-F238E27FC236}">
                <a16:creationId xmlns:a16="http://schemas.microsoft.com/office/drawing/2014/main" id="{451A369D-5C97-4E5C-9DA7-17E36CDD0224}"/>
              </a:ext>
            </a:extLst>
          </p:cNvPr>
          <p:cNvPicPr>
            <a:picLocks noChangeAspect="1"/>
          </p:cNvPicPr>
          <p:nvPr/>
        </p:nvPicPr>
        <p:blipFill rotWithShape="1">
          <a:blip r:embed="rId3"/>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67B3D767-0A6A-F04E-9E8B-5675146A8E94}"/>
              </a:ext>
            </a:extLst>
          </p:cNvPr>
          <p:cNvSpPr>
            <a:spLocks noGrp="1"/>
          </p:cNvSpPr>
          <p:nvPr>
            <p:ph type="title"/>
          </p:nvPr>
        </p:nvSpPr>
        <p:spPr>
          <a:xfrm>
            <a:off x="1112520" y="2152955"/>
            <a:ext cx="9966960" cy="2552091"/>
          </a:xfrm>
          <a:solidFill>
            <a:schemeClr val="accent2"/>
          </a:solidFill>
        </p:spPr>
        <p:txBody>
          <a:bodyPr vert="horz" lIns="91440" tIns="45720" rIns="91440" bIns="45720" rtlCol="0" anchor="ctr">
            <a:normAutofit/>
          </a:bodyPr>
          <a:lstStyle/>
          <a:p>
            <a:pPr algn="ctr"/>
            <a:r>
              <a:rPr lang="en-US" sz="5600" dirty="0">
                <a:solidFill>
                  <a:srgbClr val="FFFFFF"/>
                </a:solidFill>
              </a:rPr>
              <a:t>Thanks for getting engaged to make the planet a better place for everyone!</a:t>
            </a:r>
          </a:p>
        </p:txBody>
      </p:sp>
      <p:pic>
        <p:nvPicPr>
          <p:cNvPr id="12" name="Picture 2" descr="A picture containing drawing&#10;&#10;Description automatically generated">
            <a:extLst>
              <a:ext uri="{FF2B5EF4-FFF2-40B4-BE49-F238E27FC236}">
                <a16:creationId xmlns:a16="http://schemas.microsoft.com/office/drawing/2014/main" id="{D39EB95D-C985-AF42-8D2C-D8EC2D663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1789" y="-6716"/>
            <a:ext cx="3320210" cy="4761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7AF3CF2F-B1D5-B741-9D82-1E95E0C96A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98756"/>
            <a:ext cx="1498803" cy="9592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C79BDD41-EB7B-0948-BB03-88EF0F6FB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716"/>
            <a:ext cx="2563281" cy="53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61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DD12-4CC3-5E1E-6C89-5A82092AF58E}"/>
              </a:ext>
            </a:extLst>
          </p:cNvPr>
          <p:cNvSpPr>
            <a:spLocks noGrp="1"/>
          </p:cNvSpPr>
          <p:nvPr>
            <p:ph type="title"/>
          </p:nvPr>
        </p:nvSpPr>
        <p:spPr>
          <a:xfrm>
            <a:off x="709611" y="1645853"/>
            <a:ext cx="10772775" cy="1658198"/>
          </a:xfrm>
        </p:spPr>
        <p:txBody>
          <a:bodyPr/>
          <a:lstStyle/>
          <a:p>
            <a:r>
              <a:rPr lang="en-IE" dirty="0">
                <a:solidFill>
                  <a:schemeClr val="tx1">
                    <a:lumMod val="95000"/>
                    <a:lumOff val="5000"/>
                  </a:schemeClr>
                </a:solidFill>
              </a:rPr>
              <a:t>In this resource you will:</a:t>
            </a:r>
          </a:p>
        </p:txBody>
      </p:sp>
      <p:sp>
        <p:nvSpPr>
          <p:cNvPr id="3" name="Content Placeholder 2">
            <a:extLst>
              <a:ext uri="{FF2B5EF4-FFF2-40B4-BE49-F238E27FC236}">
                <a16:creationId xmlns:a16="http://schemas.microsoft.com/office/drawing/2014/main" id="{09338BF5-FB54-8A3A-D999-0A90D40ABC86}"/>
              </a:ext>
            </a:extLst>
          </p:cNvPr>
          <p:cNvSpPr>
            <a:spLocks noGrp="1"/>
          </p:cNvSpPr>
          <p:nvPr>
            <p:ph idx="1"/>
          </p:nvPr>
        </p:nvSpPr>
        <p:spPr>
          <a:xfrm>
            <a:off x="2406025" y="3429000"/>
            <a:ext cx="7379949" cy="536256"/>
          </a:xfrm>
        </p:spPr>
        <p:txBody>
          <a:bodyPr>
            <a:noAutofit/>
          </a:bodyPr>
          <a:lstStyle/>
          <a:p>
            <a:pPr marL="457200" indent="-457200">
              <a:buFont typeface="+mj-lt"/>
              <a:buAutoNum type="arabicPeriod"/>
            </a:pPr>
            <a:r>
              <a:rPr lang="en-IE" sz="4400" dirty="0">
                <a:solidFill>
                  <a:schemeClr val="tx1">
                    <a:lumMod val="95000"/>
                    <a:lumOff val="5000"/>
                  </a:schemeClr>
                </a:solidFill>
              </a:rPr>
              <a:t>Learn about Air Pollution</a:t>
            </a:r>
          </a:p>
        </p:txBody>
      </p:sp>
      <p:pic>
        <p:nvPicPr>
          <p:cNvPr id="4" name="Picture 3">
            <a:extLst>
              <a:ext uri="{FF2B5EF4-FFF2-40B4-BE49-F238E27FC236}">
                <a16:creationId xmlns:a16="http://schemas.microsoft.com/office/drawing/2014/main" id="{E39C43FD-956A-3A95-1BA4-15F33B04C1F2}"/>
              </a:ext>
            </a:extLst>
          </p:cNvPr>
          <p:cNvPicPr>
            <a:picLocks noChangeAspect="1"/>
          </p:cNvPicPr>
          <p:nvPr/>
        </p:nvPicPr>
        <p:blipFill>
          <a:blip r:embed="rId2"/>
          <a:stretch>
            <a:fillRect/>
          </a:stretch>
        </p:blipFill>
        <p:spPr>
          <a:xfrm>
            <a:off x="3529627" y="4919304"/>
            <a:ext cx="4712616" cy="1938696"/>
          </a:xfrm>
          <a:prstGeom prst="rect">
            <a:avLst/>
          </a:prstGeom>
        </p:spPr>
      </p:pic>
      <p:pic>
        <p:nvPicPr>
          <p:cNvPr id="5" name="Picture 4" descr="A logo of a globe program&#10;&#10;Description automatically generated">
            <a:extLst>
              <a:ext uri="{FF2B5EF4-FFF2-40B4-BE49-F238E27FC236}">
                <a16:creationId xmlns:a16="http://schemas.microsoft.com/office/drawing/2014/main" id="{E46D3AA5-7996-135D-1645-6D416946B92E}"/>
              </a:ext>
            </a:extLst>
          </p:cNvPr>
          <p:cNvPicPr>
            <a:picLocks noChangeAspect="1"/>
          </p:cNvPicPr>
          <p:nvPr/>
        </p:nvPicPr>
        <p:blipFill>
          <a:blip r:embed="rId3"/>
          <a:stretch>
            <a:fillRect/>
          </a:stretch>
        </p:blipFill>
        <p:spPr>
          <a:xfrm>
            <a:off x="87682" y="86812"/>
            <a:ext cx="1632261" cy="1253504"/>
          </a:xfrm>
          <a:prstGeom prst="rect">
            <a:avLst/>
          </a:prstGeom>
        </p:spPr>
      </p:pic>
    </p:spTree>
    <p:extLst>
      <p:ext uri="{BB962C8B-B14F-4D97-AF65-F5344CB8AC3E}">
        <p14:creationId xmlns:p14="http://schemas.microsoft.com/office/powerpoint/2010/main" val="3013630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3B5C-AAE9-9242-BBE3-C71440085FBD}"/>
              </a:ext>
            </a:extLst>
          </p:cNvPr>
          <p:cNvSpPr>
            <a:spLocks noGrp="1"/>
          </p:cNvSpPr>
          <p:nvPr>
            <p:ph type="title"/>
          </p:nvPr>
        </p:nvSpPr>
        <p:spPr>
          <a:xfrm>
            <a:off x="466730" y="1598246"/>
            <a:ext cx="4554659" cy="5034817"/>
          </a:xfrm>
        </p:spPr>
        <p:txBody>
          <a:bodyPr vert="horz" lIns="91440" tIns="45720" rIns="91440" bIns="45720" rtlCol="0" anchor="t">
            <a:normAutofit/>
          </a:bodyPr>
          <a:lstStyle/>
          <a:p>
            <a:r>
              <a:rPr lang="en-US" sz="6800" kern="1200" dirty="0">
                <a:solidFill>
                  <a:schemeClr val="tx1"/>
                </a:solidFill>
                <a:latin typeface="+mj-lt"/>
                <a:ea typeface="+mj-ea"/>
                <a:cs typeface="+mj-cs"/>
              </a:rPr>
              <a:t>Extra</a:t>
            </a:r>
            <a:r>
              <a:rPr lang="en-US" sz="6800" kern="1200" dirty="0">
                <a:solidFill>
                  <a:srgbClr val="FFFFFF"/>
                </a:solidFill>
                <a:latin typeface="+mj-lt"/>
                <a:ea typeface="+mj-ea"/>
                <a:cs typeface="+mj-cs"/>
              </a:rPr>
              <a:t> </a:t>
            </a:r>
            <a:r>
              <a:rPr lang="en-US" sz="6800" kern="1200" dirty="0">
                <a:solidFill>
                  <a:schemeClr val="tx1"/>
                </a:solidFill>
                <a:latin typeface="+mj-lt"/>
                <a:ea typeface="+mj-ea"/>
                <a:cs typeface="+mj-cs"/>
              </a:rPr>
              <a:t>slides…</a:t>
            </a:r>
            <a:r>
              <a:rPr lang="en-US" sz="6800" kern="1200" dirty="0">
                <a:solidFill>
                  <a:srgbClr val="FFFFFF"/>
                </a:solidFill>
                <a:latin typeface="+mj-lt"/>
                <a:ea typeface="+mj-ea"/>
                <a:cs typeface="+mj-cs"/>
              </a:rPr>
              <a:t>.</a:t>
            </a:r>
          </a:p>
        </p:txBody>
      </p:sp>
    </p:spTree>
    <p:extLst>
      <p:ext uri="{BB962C8B-B14F-4D97-AF65-F5344CB8AC3E}">
        <p14:creationId xmlns:p14="http://schemas.microsoft.com/office/powerpoint/2010/main" val="16628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839F3E-E35E-4424-924F-04AD0FA063A5}"/>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dirty="0">
                <a:latin typeface="+mj-lt"/>
                <a:ea typeface="+mj-ea"/>
                <a:cs typeface="+mj-cs"/>
              </a:rPr>
              <a:t>Diffusion Tubes:</a:t>
            </a:r>
          </a:p>
        </p:txBody>
      </p:sp>
      <p:pic>
        <p:nvPicPr>
          <p:cNvPr id="5" name="Picture 4" descr="A picture containing graphical user interface&#10;&#10;Description automatically generated">
            <a:extLst>
              <a:ext uri="{FF2B5EF4-FFF2-40B4-BE49-F238E27FC236}">
                <a16:creationId xmlns:a16="http://schemas.microsoft.com/office/drawing/2014/main" id="{57C50B77-AD27-4991-99ED-0A353BDB8EEC}"/>
              </a:ext>
            </a:extLst>
          </p:cNvPr>
          <p:cNvPicPr>
            <a:picLocks noChangeAspect="1"/>
          </p:cNvPicPr>
          <p:nvPr/>
        </p:nvPicPr>
        <p:blipFill rotWithShape="1">
          <a:blip r:embed="rId3"/>
          <a:srcRect l="1652" t="1880" r="4189" b="5181"/>
          <a:stretch/>
        </p:blipFill>
        <p:spPr>
          <a:xfrm>
            <a:off x="2917646" y="1701593"/>
            <a:ext cx="6356707" cy="4627327"/>
          </a:xfrm>
          <a:prstGeom prst="rect">
            <a:avLst/>
          </a:prstGeom>
        </p:spPr>
      </p:pic>
    </p:spTree>
    <p:extLst>
      <p:ext uri="{BB962C8B-B14F-4D97-AF65-F5344CB8AC3E}">
        <p14:creationId xmlns:p14="http://schemas.microsoft.com/office/powerpoint/2010/main" val="2163517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with medium confidence">
            <a:extLst>
              <a:ext uri="{FF2B5EF4-FFF2-40B4-BE49-F238E27FC236}">
                <a16:creationId xmlns:a16="http://schemas.microsoft.com/office/drawing/2014/main" id="{876B6D67-26A0-6E41-A6B3-4D7E6A736EB3}"/>
              </a:ext>
            </a:extLst>
          </p:cNvPr>
          <p:cNvPicPr>
            <a:picLocks noGrp="1" noChangeAspect="1"/>
          </p:cNvPicPr>
          <p:nvPr>
            <p:ph idx="1"/>
          </p:nvPr>
        </p:nvPicPr>
        <p:blipFill>
          <a:blip r:embed="rId3"/>
          <a:stretch>
            <a:fillRect/>
          </a:stretch>
        </p:blipFill>
        <p:spPr>
          <a:xfrm>
            <a:off x="590569" y="1404862"/>
            <a:ext cx="11056923" cy="4699189"/>
          </a:xfrm>
          <a:prstGeom prst="rect">
            <a:avLst/>
          </a:prstGeom>
          <a:ln>
            <a:noFill/>
          </a:ln>
        </p:spPr>
      </p:pic>
      <p:sp>
        <p:nvSpPr>
          <p:cNvPr id="6" name="TextBox 5">
            <a:extLst>
              <a:ext uri="{FF2B5EF4-FFF2-40B4-BE49-F238E27FC236}">
                <a16:creationId xmlns:a16="http://schemas.microsoft.com/office/drawing/2014/main" id="{FC7B1344-47BA-B045-A54E-F992364920A2}"/>
              </a:ext>
            </a:extLst>
          </p:cNvPr>
          <p:cNvSpPr txBox="1"/>
          <p:nvPr/>
        </p:nvSpPr>
        <p:spPr>
          <a:xfrm>
            <a:off x="1864401" y="365262"/>
            <a:ext cx="7359964" cy="769441"/>
          </a:xfrm>
          <a:prstGeom prst="rect">
            <a:avLst/>
          </a:prstGeom>
          <a:noFill/>
        </p:spPr>
        <p:txBody>
          <a:bodyPr wrap="none" lIns="91440" tIns="45720" rIns="91440" bIns="45720" rtlCol="0" anchor="t">
            <a:spAutoFit/>
          </a:bodyPr>
          <a:lstStyle/>
          <a:p>
            <a:r>
              <a:rPr lang="en-DK" sz="4400"/>
              <a:t>How the tubes collect the data:</a:t>
            </a:r>
          </a:p>
        </p:txBody>
      </p:sp>
    </p:spTree>
    <p:extLst>
      <p:ext uri="{BB962C8B-B14F-4D97-AF65-F5344CB8AC3E}">
        <p14:creationId xmlns:p14="http://schemas.microsoft.com/office/powerpoint/2010/main" val="220112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054B9E-2DD4-624E-A6F1-1227C2CA9AD4}"/>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dirty="0">
                <a:latin typeface="+mj-lt"/>
                <a:ea typeface="+mj-ea"/>
                <a:cs typeface="+mj-cs"/>
              </a:rPr>
              <a:t>How air pollution can affect our environment: Acid Rain</a:t>
            </a:r>
          </a:p>
        </p:txBody>
      </p:sp>
      <p:pic>
        <p:nvPicPr>
          <p:cNvPr id="6" name="Picture 5" descr="Chart&#10;&#10;Description automatically generated with medium confidence">
            <a:extLst>
              <a:ext uri="{FF2B5EF4-FFF2-40B4-BE49-F238E27FC236}">
                <a16:creationId xmlns:a16="http://schemas.microsoft.com/office/drawing/2014/main" id="{C6822A78-ECE0-004D-ABD2-CDC4E93C4DCC}"/>
              </a:ext>
            </a:extLst>
          </p:cNvPr>
          <p:cNvPicPr>
            <a:picLocks noChangeAspect="1"/>
          </p:cNvPicPr>
          <p:nvPr/>
        </p:nvPicPr>
        <p:blipFill>
          <a:blip r:embed="rId3"/>
          <a:stretch>
            <a:fillRect/>
          </a:stretch>
        </p:blipFill>
        <p:spPr>
          <a:xfrm>
            <a:off x="764715" y="1805399"/>
            <a:ext cx="3134035" cy="3997637"/>
          </a:xfrm>
          <a:prstGeom prst="rect">
            <a:avLst/>
          </a:prstGeom>
        </p:spPr>
      </p:pic>
      <p:pic>
        <p:nvPicPr>
          <p:cNvPr id="4098" name="Picture 2">
            <a:extLst>
              <a:ext uri="{FF2B5EF4-FFF2-40B4-BE49-F238E27FC236}">
                <a16:creationId xmlns:a16="http://schemas.microsoft.com/office/drawing/2014/main" id="{4C2B8D34-FDCB-434F-94C9-E3D59AF31F49}"/>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tretch/>
        </p:blipFill>
        <p:spPr bwMode="auto">
          <a:xfrm>
            <a:off x="4189862" y="1805399"/>
            <a:ext cx="6719971" cy="4842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893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U consider move to cut Irish fertiliser use over concerns for rivers and  lakes - Green News Ireland">
            <a:extLst>
              <a:ext uri="{FF2B5EF4-FFF2-40B4-BE49-F238E27FC236}">
                <a16:creationId xmlns:a16="http://schemas.microsoft.com/office/drawing/2014/main" id="{6FF1E618-6F5B-AE48-BC69-80EAE4E8BAB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6357"/>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8BF916-89A5-3441-8E70-58CB733C54AB}"/>
              </a:ext>
            </a:extLst>
          </p:cNvPr>
          <p:cNvSpPr txBox="1"/>
          <p:nvPr/>
        </p:nvSpPr>
        <p:spPr>
          <a:xfrm>
            <a:off x="490527" y="5740321"/>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300" b="1" dirty="0">
                <a:solidFill>
                  <a:schemeClr val="bg2">
                    <a:lumMod val="10000"/>
                  </a:schemeClr>
                </a:solidFill>
                <a:latin typeface="+mj-lt"/>
                <a:ea typeface="+mj-ea"/>
                <a:cs typeface="+mj-cs"/>
              </a:rPr>
              <a:t> How air pollution can affect our environment: Eutrophication</a:t>
            </a:r>
          </a:p>
        </p:txBody>
      </p:sp>
    </p:spTree>
    <p:extLst>
      <p:ext uri="{BB962C8B-B14F-4D97-AF65-F5344CB8AC3E}">
        <p14:creationId xmlns:p14="http://schemas.microsoft.com/office/powerpoint/2010/main" val="948911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3B7C-3ABF-BB4C-A6F8-E126B67C3F98}"/>
              </a:ext>
            </a:extLst>
          </p:cNvPr>
          <p:cNvSpPr>
            <a:spLocks noGrp="1"/>
          </p:cNvSpPr>
          <p:nvPr>
            <p:ph type="title"/>
          </p:nvPr>
        </p:nvSpPr>
        <p:spPr>
          <a:xfrm>
            <a:off x="526073" y="5302550"/>
            <a:ext cx="11139854" cy="764024"/>
          </a:xfrm>
        </p:spPr>
        <p:txBody>
          <a:bodyPr vert="horz" lIns="91440" tIns="45720" rIns="91440" bIns="45720" rtlCol="0" anchor="b">
            <a:normAutofit/>
          </a:bodyPr>
          <a:lstStyle/>
          <a:p>
            <a:pPr algn="ctr"/>
            <a:r>
              <a:rPr lang="en-US" sz="2900" b="1" dirty="0">
                <a:solidFill>
                  <a:schemeClr val="tx1"/>
                </a:solidFill>
              </a:rPr>
              <a:t>How air pollution can affect our environment: Green House Gas Effect</a:t>
            </a:r>
          </a:p>
        </p:txBody>
      </p:sp>
      <p:pic>
        <p:nvPicPr>
          <p:cNvPr id="6146" name="Picture 2">
            <a:extLst>
              <a:ext uri="{FF2B5EF4-FFF2-40B4-BE49-F238E27FC236}">
                <a16:creationId xmlns:a16="http://schemas.microsoft.com/office/drawing/2014/main" id="{A2B77E56-72A6-FB46-A390-207B03E155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62125" y="626438"/>
            <a:ext cx="5307752" cy="43656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335DDCF7-5EDA-244C-8460-021AF07D085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82879" y="626438"/>
            <a:ext cx="5546996" cy="438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361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3D767-0A6A-F04E-9E8B-5675146A8E94}"/>
              </a:ext>
            </a:extLst>
          </p:cNvPr>
          <p:cNvSpPr>
            <a:spLocks noGrp="1"/>
          </p:cNvSpPr>
          <p:nvPr>
            <p:ph type="title"/>
          </p:nvPr>
        </p:nvSpPr>
        <p:spPr>
          <a:xfrm>
            <a:off x="600996" y="681228"/>
            <a:ext cx="9767117" cy="1197864"/>
          </a:xfrm>
        </p:spPr>
        <p:txBody>
          <a:bodyPr vert="horz" lIns="91440" tIns="45720" rIns="91440" bIns="45720" rtlCol="0">
            <a:normAutofit/>
          </a:bodyPr>
          <a:lstStyle/>
          <a:p>
            <a:r>
              <a:rPr lang="en-US" sz="3700" b="1" kern="1200" dirty="0">
                <a:solidFill>
                  <a:schemeClr val="tx1"/>
                </a:solidFill>
                <a:latin typeface="+mj-lt"/>
                <a:ea typeface="+mj-ea"/>
                <a:cs typeface="+mj-cs"/>
              </a:rPr>
              <a:t>Side note: Why do EU and WHO recommendations differ?</a:t>
            </a:r>
          </a:p>
        </p:txBody>
      </p:sp>
      <p:sp>
        <p:nvSpPr>
          <p:cNvPr id="4" name="Content Placeholder 3">
            <a:extLst>
              <a:ext uri="{FF2B5EF4-FFF2-40B4-BE49-F238E27FC236}">
                <a16:creationId xmlns:a16="http://schemas.microsoft.com/office/drawing/2014/main" id="{6ADDE137-8E6F-3A46-8A9C-86A1C5627F34}"/>
              </a:ext>
            </a:extLst>
          </p:cNvPr>
          <p:cNvSpPr>
            <a:spLocks noGrp="1"/>
          </p:cNvSpPr>
          <p:nvPr>
            <p:ph idx="1"/>
          </p:nvPr>
        </p:nvSpPr>
        <p:spPr>
          <a:xfrm>
            <a:off x="399971" y="2220016"/>
            <a:ext cx="3388590" cy="3565588"/>
          </a:xfrm>
        </p:spPr>
        <p:txBody>
          <a:bodyPr vert="horz" lIns="91440" tIns="45720" rIns="91440" bIns="45720" rtlCol="0" anchor="t">
            <a:normAutofit lnSpcReduction="10000"/>
          </a:bodyPr>
          <a:lstStyle/>
          <a:p>
            <a:pPr algn="just">
              <a:spcAft>
                <a:spcPts val="600"/>
              </a:spcAft>
            </a:pP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In 2021 the WHO revised their air quality guidelines on the basis of science that suggested the previous guideline limits were too high due to observed impacts on human health.</a:t>
            </a:r>
          </a:p>
          <a:p>
            <a:pPr marL="0" indent="0" algn="just">
              <a:spcAft>
                <a:spcPts val="600"/>
              </a:spcAft>
              <a:buNone/>
            </a:pPr>
            <a:endPar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The EU recommends NO</a:t>
            </a:r>
            <a:r>
              <a:rPr lang="en-US" sz="1700" baseline="-25000" dirty="0">
                <a:solidFill>
                  <a:schemeClr val="tx1"/>
                </a:solidFill>
                <a:latin typeface="Calibri" panose="020F0502020204030204" pitchFamily="34" charset="0"/>
                <a:ea typeface="Calibri" panose="020F0502020204030204" pitchFamily="34" charset="0"/>
                <a:cs typeface="Calibri" panose="020F0502020204030204" pitchFamily="34" charset="0"/>
              </a:rPr>
              <a:t>2</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 does not exceed </a:t>
            </a:r>
            <a:r>
              <a:rPr lang="en-US" sz="1700" b="1" dirty="0">
                <a:solidFill>
                  <a:schemeClr val="tx1"/>
                </a:solidFill>
                <a:latin typeface="Calibri" panose="020F0502020204030204" pitchFamily="34" charset="0"/>
                <a:ea typeface="Calibri" panose="020F0502020204030204" pitchFamily="34" charset="0"/>
                <a:cs typeface="Calibri" panose="020F0502020204030204" pitchFamily="34" charset="0"/>
              </a:rPr>
              <a:t>40</a:t>
            </a:r>
            <a:r>
              <a:rPr lang="en-GB" sz="17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l-GR" sz="1700" b="1" dirty="0">
                <a:solidFill>
                  <a:schemeClr val="tx1"/>
                </a:solidFill>
                <a:latin typeface="Calibri" panose="020F0502020204030204" pitchFamily="34" charset="0"/>
                <a:ea typeface="Calibri" panose="020F0502020204030204" pitchFamily="34" charset="0"/>
                <a:cs typeface="Calibri" panose="020F0502020204030204" pitchFamily="34" charset="0"/>
              </a:rPr>
              <a:t>μ</a:t>
            </a:r>
            <a:r>
              <a:rPr lang="en-GB" sz="1700" b="1" dirty="0">
                <a:solidFill>
                  <a:schemeClr val="tx1"/>
                </a:solidFill>
                <a:latin typeface="Calibri" panose="020F0502020204030204" pitchFamily="34" charset="0"/>
                <a:ea typeface="Calibri" panose="020F0502020204030204" pitchFamily="34" charset="0"/>
                <a:cs typeface="Calibri" panose="020F0502020204030204" pitchFamily="34" charset="0"/>
              </a:rPr>
              <a:t>g/m3 a year</a:t>
            </a:r>
          </a:p>
          <a:p>
            <a:pPr marL="0" indent="0" algn="just">
              <a:spcAft>
                <a:spcPts val="600"/>
              </a:spcAft>
              <a:buNone/>
            </a:pPr>
            <a:endParaRPr lang="en-GB" sz="17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r>
              <a:rPr lang="en-GB" sz="1700" dirty="0">
                <a:solidFill>
                  <a:schemeClr val="tx1"/>
                </a:solidFill>
                <a:latin typeface="Calibri" panose="020F0502020204030204" pitchFamily="34" charset="0"/>
                <a:ea typeface="Calibri" panose="020F0502020204030204" pitchFamily="34" charset="0"/>
                <a:cs typeface="Calibri" panose="020F0502020204030204" pitchFamily="34" charset="0"/>
              </a:rPr>
              <a:t>WHO recommends that </a:t>
            </a:r>
            <a:r>
              <a:rPr lang="en-GB" sz="1700" b="1" dirty="0">
                <a:solidFill>
                  <a:schemeClr val="tx1"/>
                </a:solidFill>
                <a:latin typeface="Calibri" panose="020F0502020204030204" pitchFamily="34" charset="0"/>
                <a:ea typeface="Calibri" panose="020F0502020204030204" pitchFamily="34" charset="0"/>
                <a:cs typeface="Calibri" panose="020F0502020204030204" pitchFamily="34" charset="0"/>
              </a:rPr>
              <a:t>NO</a:t>
            </a:r>
            <a:r>
              <a:rPr lang="en-GB" sz="1700" b="1" baseline="-25000" dirty="0">
                <a:solidFill>
                  <a:schemeClr val="tx1"/>
                </a:solidFill>
                <a:latin typeface="Calibri" panose="020F0502020204030204" pitchFamily="34" charset="0"/>
                <a:ea typeface="Calibri" panose="020F0502020204030204" pitchFamily="34" charset="0"/>
                <a:cs typeface="Calibri" panose="020F0502020204030204" pitchFamily="34" charset="0"/>
              </a:rPr>
              <a:t>2</a:t>
            </a:r>
            <a:r>
              <a:rPr lang="en-GB" sz="1700" b="1" dirty="0">
                <a:solidFill>
                  <a:schemeClr val="tx1"/>
                </a:solidFill>
                <a:latin typeface="Calibri" panose="020F0502020204030204" pitchFamily="34" charset="0"/>
                <a:ea typeface="Calibri" panose="020F0502020204030204" pitchFamily="34" charset="0"/>
                <a:cs typeface="Calibri" panose="020F0502020204030204" pitchFamily="34" charset="0"/>
              </a:rPr>
              <a:t> does not exceed 10 </a:t>
            </a:r>
            <a:r>
              <a:rPr lang="el-GR" sz="1700" b="1" dirty="0">
                <a:solidFill>
                  <a:schemeClr val="tx1"/>
                </a:solidFill>
                <a:latin typeface="Calibri" panose="020F0502020204030204" pitchFamily="34" charset="0"/>
                <a:ea typeface="Calibri" panose="020F0502020204030204" pitchFamily="34" charset="0"/>
                <a:cs typeface="Calibri" panose="020F0502020204030204" pitchFamily="34" charset="0"/>
              </a:rPr>
              <a:t>μ</a:t>
            </a:r>
            <a:r>
              <a:rPr lang="en-GB" sz="1700" b="1" dirty="0">
                <a:solidFill>
                  <a:schemeClr val="tx1"/>
                </a:solidFill>
                <a:latin typeface="Calibri" panose="020F0502020204030204" pitchFamily="34" charset="0"/>
                <a:ea typeface="Calibri" panose="020F0502020204030204" pitchFamily="34" charset="0"/>
                <a:cs typeface="Calibri" panose="020F0502020204030204" pitchFamily="34" charset="0"/>
              </a:rPr>
              <a:t>g/ m3 per year</a:t>
            </a:r>
            <a:endParaRPr lang="en-US" sz="17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descr="A picture containing table&#10;&#10;Description automatically generated">
            <a:extLst>
              <a:ext uri="{FF2B5EF4-FFF2-40B4-BE49-F238E27FC236}">
                <a16:creationId xmlns:a16="http://schemas.microsoft.com/office/drawing/2014/main" id="{51FC8B59-DCA2-EC4A-9A9B-0FC066D745BB}"/>
              </a:ext>
            </a:extLst>
          </p:cNvPr>
          <p:cNvPicPr>
            <a:picLocks noChangeAspect="1"/>
          </p:cNvPicPr>
          <p:nvPr/>
        </p:nvPicPr>
        <p:blipFill>
          <a:blip r:embed="rId3"/>
          <a:stretch>
            <a:fillRect/>
          </a:stretch>
        </p:blipFill>
        <p:spPr>
          <a:xfrm>
            <a:off x="3975762" y="1970580"/>
            <a:ext cx="7816267" cy="4064459"/>
          </a:xfrm>
          <a:prstGeom prst="rect">
            <a:avLst/>
          </a:prstGeom>
        </p:spPr>
      </p:pic>
    </p:spTree>
    <p:extLst>
      <p:ext uri="{BB962C8B-B14F-4D97-AF65-F5344CB8AC3E}">
        <p14:creationId xmlns:p14="http://schemas.microsoft.com/office/powerpoint/2010/main" val="205416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AF457B-D230-B74C-8614-1349DC78F865}"/>
              </a:ext>
            </a:extLst>
          </p:cNvPr>
          <p:cNvPicPr>
            <a:picLocks noChangeAspect="1"/>
          </p:cNvPicPr>
          <p:nvPr/>
        </p:nvPicPr>
        <p:blipFill>
          <a:blip r:embed="rId3"/>
          <a:stretch>
            <a:fillRect/>
          </a:stretch>
        </p:blipFill>
        <p:spPr>
          <a:xfrm>
            <a:off x="5781874" y="206886"/>
            <a:ext cx="6062686" cy="3222114"/>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id="{9B31BAB8-6C05-4F49-A9E2-10EE63759AE1}"/>
              </a:ext>
            </a:extLst>
          </p:cNvPr>
          <p:cNvPicPr>
            <a:picLocks noChangeAspect="1"/>
          </p:cNvPicPr>
          <p:nvPr/>
        </p:nvPicPr>
        <p:blipFill>
          <a:blip r:embed="rId4"/>
          <a:stretch>
            <a:fillRect/>
          </a:stretch>
        </p:blipFill>
        <p:spPr>
          <a:xfrm>
            <a:off x="5781874" y="3662600"/>
            <a:ext cx="6062686" cy="3114406"/>
          </a:xfrm>
          <a:prstGeom prst="rect">
            <a:avLst/>
          </a:prstGeom>
        </p:spPr>
      </p:pic>
      <p:sp>
        <p:nvSpPr>
          <p:cNvPr id="2" name="Title 1">
            <a:extLst>
              <a:ext uri="{FF2B5EF4-FFF2-40B4-BE49-F238E27FC236}">
                <a16:creationId xmlns:a16="http://schemas.microsoft.com/office/drawing/2014/main" id="{81C7B404-B2CD-E747-BE1E-0708E6F7DDB7}"/>
              </a:ext>
            </a:extLst>
          </p:cNvPr>
          <p:cNvSpPr>
            <a:spLocks noGrp="1"/>
          </p:cNvSpPr>
          <p:nvPr>
            <p:ph type="title"/>
          </p:nvPr>
        </p:nvSpPr>
        <p:spPr>
          <a:xfrm>
            <a:off x="288462" y="856870"/>
            <a:ext cx="4510941" cy="3577959"/>
          </a:xfrm>
        </p:spPr>
        <p:txBody>
          <a:bodyPr vert="horz" lIns="91440" tIns="45720" rIns="91440" bIns="45720" rtlCol="0" anchor="ctr">
            <a:normAutofit/>
          </a:bodyPr>
          <a:lstStyle/>
          <a:p>
            <a:pPr algn="r"/>
            <a:r>
              <a:rPr lang="en-US" sz="4200" b="1" kern="1200" dirty="0">
                <a:solidFill>
                  <a:schemeClr val="tx1"/>
                </a:solidFill>
                <a:latin typeface="+mj-lt"/>
                <a:ea typeface="+mj-ea"/>
                <a:cs typeface="+mj-cs"/>
              </a:rPr>
              <a:t>Why do </a:t>
            </a:r>
            <a:r>
              <a:rPr lang="en-US" sz="4200" b="1" u="sng" kern="1200" dirty="0">
                <a:solidFill>
                  <a:schemeClr val="tx1"/>
                </a:solidFill>
                <a:latin typeface="+mj-lt"/>
                <a:ea typeface="+mj-ea"/>
                <a:cs typeface="+mj-cs"/>
              </a:rPr>
              <a:t>EU</a:t>
            </a:r>
            <a:r>
              <a:rPr lang="en-US" sz="4200" b="1" kern="1200" dirty="0">
                <a:solidFill>
                  <a:schemeClr val="tx1"/>
                </a:solidFill>
                <a:latin typeface="+mj-lt"/>
                <a:ea typeface="+mj-ea"/>
                <a:cs typeface="+mj-cs"/>
              </a:rPr>
              <a:t> and WHO recommendations differ?</a:t>
            </a:r>
          </a:p>
        </p:txBody>
      </p:sp>
      <p:sp>
        <p:nvSpPr>
          <p:cNvPr id="25" name="Frame 24">
            <a:extLst>
              <a:ext uri="{FF2B5EF4-FFF2-40B4-BE49-F238E27FC236}">
                <a16:creationId xmlns:a16="http://schemas.microsoft.com/office/drawing/2014/main" id="{0E110C49-93D7-4742-AA3E-4A0AA29AB19D}"/>
              </a:ext>
            </a:extLst>
          </p:cNvPr>
          <p:cNvSpPr/>
          <p:nvPr/>
        </p:nvSpPr>
        <p:spPr>
          <a:xfrm>
            <a:off x="5781874" y="3245962"/>
            <a:ext cx="6062686" cy="183038"/>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tx1"/>
              </a:solidFill>
            </a:endParaRPr>
          </a:p>
        </p:txBody>
      </p:sp>
      <p:sp>
        <p:nvSpPr>
          <p:cNvPr id="27" name="Frame 26">
            <a:extLst>
              <a:ext uri="{FF2B5EF4-FFF2-40B4-BE49-F238E27FC236}">
                <a16:creationId xmlns:a16="http://schemas.microsoft.com/office/drawing/2014/main" id="{432BCD65-3634-354C-8FF9-DD6AD642F950}"/>
              </a:ext>
            </a:extLst>
          </p:cNvPr>
          <p:cNvSpPr/>
          <p:nvPr/>
        </p:nvSpPr>
        <p:spPr>
          <a:xfrm>
            <a:off x="6435792" y="5442155"/>
            <a:ext cx="5109464" cy="41295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tx1"/>
              </a:solidFill>
            </a:endParaRPr>
          </a:p>
        </p:txBody>
      </p:sp>
    </p:spTree>
    <p:extLst>
      <p:ext uri="{BB962C8B-B14F-4D97-AF65-F5344CB8AC3E}">
        <p14:creationId xmlns:p14="http://schemas.microsoft.com/office/powerpoint/2010/main" val="1044495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D3B4FB9-9A37-B14C-8513-F061B7528EE8}"/>
              </a:ext>
            </a:extLst>
          </p:cNvPr>
          <p:cNvSpPr>
            <a:spLocks noGrp="1"/>
          </p:cNvSpPr>
          <p:nvPr>
            <p:ph type="title"/>
          </p:nvPr>
        </p:nvSpPr>
        <p:spPr>
          <a:xfrm>
            <a:off x="475487" y="481806"/>
            <a:ext cx="10783915" cy="1197864"/>
          </a:xfrm>
        </p:spPr>
        <p:txBody>
          <a:bodyPr>
            <a:normAutofit/>
          </a:bodyPr>
          <a:lstStyle/>
          <a:p>
            <a:pPr algn="ctr"/>
            <a:r>
              <a:rPr lang="en-DK" sz="3100" dirty="0">
                <a:solidFill>
                  <a:schemeClr val="tx1"/>
                </a:solidFill>
                <a:latin typeface="Calibri" panose="020F0502020204030204" pitchFamily="34" charset="0"/>
                <a:ea typeface="Calibri" panose="020F0502020204030204" pitchFamily="34" charset="0"/>
                <a:cs typeface="Calibri" panose="020F0502020204030204" pitchFamily="34" charset="0"/>
              </a:rPr>
              <a:t>There are many </a:t>
            </a:r>
            <a:r>
              <a:rPr lang="en-DK" sz="3100" b="1" u="sng" dirty="0">
                <a:solidFill>
                  <a:schemeClr val="tx1"/>
                </a:solidFill>
                <a:latin typeface="Calibri" panose="020F0502020204030204" pitchFamily="34" charset="0"/>
                <a:ea typeface="Calibri" panose="020F0502020204030204" pitchFamily="34" charset="0"/>
                <a:cs typeface="Calibri" panose="020F0502020204030204" pitchFamily="34" charset="0"/>
              </a:rPr>
              <a:t>sources</a:t>
            </a:r>
            <a:r>
              <a:rPr lang="en-DK" sz="3100"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en-DK" sz="3100" b="1" u="sng" dirty="0">
                <a:solidFill>
                  <a:schemeClr val="tx1"/>
                </a:solidFill>
                <a:latin typeface="Calibri" panose="020F0502020204030204" pitchFamily="34" charset="0"/>
                <a:ea typeface="Calibri" panose="020F0502020204030204" pitchFamily="34" charset="0"/>
                <a:cs typeface="Calibri" panose="020F0502020204030204" pitchFamily="34" charset="0"/>
              </a:rPr>
              <a:t>types</a:t>
            </a:r>
            <a:r>
              <a:rPr lang="en-DK" sz="3100" dirty="0">
                <a:solidFill>
                  <a:schemeClr val="tx1"/>
                </a:solidFill>
                <a:latin typeface="Calibri" panose="020F0502020204030204" pitchFamily="34" charset="0"/>
                <a:ea typeface="Calibri" panose="020F0502020204030204" pitchFamily="34" charset="0"/>
                <a:cs typeface="Calibri" panose="020F0502020204030204" pitchFamily="34" charset="0"/>
              </a:rPr>
              <a:t> of air pollutants that affect the human body and </a:t>
            </a:r>
            <a:r>
              <a:rPr lang="en-US" sz="3100" dirty="0">
                <a:solidFill>
                  <a:schemeClr val="tx1"/>
                </a:solidFill>
                <a:latin typeface="Calibri" panose="020F0502020204030204" pitchFamily="34" charset="0"/>
                <a:ea typeface="Calibri" panose="020F0502020204030204" pitchFamily="34" charset="0"/>
                <a:cs typeface="Calibri" panose="020F0502020204030204" pitchFamily="34" charset="0"/>
              </a:rPr>
              <a:t>our environment</a:t>
            </a:r>
            <a:endParaRPr lang="en-DK" sz="31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Content Placeholder 2">
            <a:extLst>
              <a:ext uri="{FF2B5EF4-FFF2-40B4-BE49-F238E27FC236}">
                <a16:creationId xmlns:a16="http://schemas.microsoft.com/office/drawing/2014/main" id="{086CB9B6-4192-DC4B-B89E-98F33BAAB2F7}"/>
              </a:ext>
            </a:extLst>
          </p:cNvPr>
          <p:cNvSpPr>
            <a:spLocks noGrp="1"/>
          </p:cNvSpPr>
          <p:nvPr>
            <p:ph idx="1"/>
          </p:nvPr>
        </p:nvSpPr>
        <p:spPr>
          <a:xfrm>
            <a:off x="7436685" y="1884536"/>
            <a:ext cx="4181856" cy="4169664"/>
          </a:xfrm>
        </p:spPr>
        <p:txBody>
          <a:bodyPr anchor="t">
            <a:normAutofit lnSpcReduction="10000"/>
          </a:bodyPr>
          <a:lstStyle/>
          <a:p>
            <a:pPr marL="0" indent="0">
              <a:buNone/>
            </a:pP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What </a:t>
            </a:r>
            <a:r>
              <a:rPr lang="en-US" sz="2200" b="1" dirty="0">
                <a:solidFill>
                  <a:schemeClr val="tx1"/>
                </a:solidFill>
                <a:latin typeface="Calibri" panose="020F0502020204030204" pitchFamily="34" charset="0"/>
                <a:ea typeface="Calibri" panose="020F0502020204030204" pitchFamily="34" charset="0"/>
                <a:cs typeface="Calibri" panose="020F0502020204030204" pitchFamily="34" charset="0"/>
              </a:rPr>
              <a:t>different air pollutants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do you know of? </a:t>
            </a:r>
          </a:p>
          <a:p>
            <a:pPr marL="0" indent="0">
              <a:buNone/>
            </a:pPr>
            <a:endPar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What are the </a:t>
            </a:r>
            <a:r>
              <a:rPr lang="en-US" sz="2200" b="1" dirty="0">
                <a:solidFill>
                  <a:schemeClr val="tx1"/>
                </a:solidFill>
                <a:latin typeface="Calibri" panose="020F0502020204030204" pitchFamily="34" charset="0"/>
                <a:ea typeface="Calibri" panose="020F0502020204030204" pitchFamily="34" charset="0"/>
                <a:cs typeface="Calibri" panose="020F0502020204030204" pitchFamily="34" charset="0"/>
              </a:rPr>
              <a:t>different sources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of air pollution?</a:t>
            </a:r>
          </a:p>
          <a:p>
            <a:pPr marL="0" indent="0">
              <a:buNone/>
            </a:pPr>
            <a:endPar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DK" sz="2200" dirty="0">
                <a:solidFill>
                  <a:schemeClr val="tx1"/>
                </a:solidFill>
                <a:latin typeface="Calibri" panose="020F0502020204030204" pitchFamily="34" charset="0"/>
                <a:ea typeface="Calibri" panose="020F0502020204030204" pitchFamily="34" charset="0"/>
                <a:cs typeface="Calibri" panose="020F0502020204030204" pitchFamily="34" charset="0"/>
              </a:rPr>
              <a:t>Which </a:t>
            </a:r>
            <a:r>
              <a:rPr lang="en-US" sz="2200" b="1" dirty="0">
                <a:solidFill>
                  <a:schemeClr val="tx1"/>
                </a:solidFill>
                <a:latin typeface="Calibri" panose="020F0502020204030204" pitchFamily="34" charset="0"/>
                <a:ea typeface="Calibri" panose="020F0502020204030204" pitchFamily="34" charset="0"/>
                <a:cs typeface="Calibri" panose="020F0502020204030204" pitchFamily="34" charset="0"/>
              </a:rPr>
              <a:t>air pollutants do</a:t>
            </a:r>
            <a:r>
              <a:rPr lang="en-DK" sz="2200" b="1" dirty="0">
                <a:solidFill>
                  <a:schemeClr val="tx1"/>
                </a:solidFill>
                <a:latin typeface="Calibri" panose="020F0502020204030204" pitchFamily="34" charset="0"/>
                <a:ea typeface="Calibri" panose="020F0502020204030204" pitchFamily="34" charset="0"/>
                <a:cs typeface="Calibri" panose="020F0502020204030204" pitchFamily="34" charset="0"/>
              </a:rPr>
              <a:t> you think </a:t>
            </a:r>
            <a:r>
              <a:rPr lang="en-US" sz="2200" b="1" dirty="0">
                <a:solidFill>
                  <a:schemeClr val="tx1"/>
                </a:solidFill>
                <a:latin typeface="Calibri" panose="020F0502020204030204" pitchFamily="34" charset="0"/>
                <a:ea typeface="Calibri" panose="020F0502020204030204" pitchFamily="34" charset="0"/>
                <a:cs typeface="Calibri" panose="020F0502020204030204" pitchFamily="34" charset="0"/>
              </a:rPr>
              <a:t>are</a:t>
            </a:r>
            <a:r>
              <a:rPr lang="en-DK" sz="2200" b="1" dirty="0">
                <a:solidFill>
                  <a:schemeClr val="tx1"/>
                </a:solidFill>
                <a:latin typeface="Calibri" panose="020F0502020204030204" pitchFamily="34" charset="0"/>
                <a:ea typeface="Calibri" panose="020F0502020204030204" pitchFamily="34" charset="0"/>
                <a:cs typeface="Calibri" panose="020F0502020204030204" pitchFamily="34" charset="0"/>
              </a:rPr>
              <a:t> most common around schools</a:t>
            </a:r>
            <a:r>
              <a:rPr lang="en-DK" sz="2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DK" sz="2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DK" sz="2200" b="1" dirty="0">
                <a:solidFill>
                  <a:schemeClr val="tx1"/>
                </a:solidFill>
                <a:latin typeface="Calibri" panose="020F0502020204030204" pitchFamily="34" charset="0"/>
                <a:ea typeface="Calibri" panose="020F0502020204030204" pitchFamily="34" charset="0"/>
                <a:cs typeface="Calibri" panose="020F0502020204030204" pitchFamily="34" charset="0"/>
              </a:rPr>
              <a:t>Why </a:t>
            </a:r>
            <a:r>
              <a:rPr lang="en-US" sz="2200" b="1" dirty="0">
                <a:solidFill>
                  <a:schemeClr val="tx1"/>
                </a:solidFill>
                <a:latin typeface="Calibri" panose="020F0502020204030204" pitchFamily="34" charset="0"/>
                <a:ea typeface="Calibri" panose="020F0502020204030204" pitchFamily="34" charset="0"/>
                <a:cs typeface="Calibri" panose="020F0502020204030204" pitchFamily="34" charset="0"/>
              </a:rPr>
              <a:t>do we need to care about air pollution?</a:t>
            </a:r>
            <a:endParaRPr lang="en-DK" sz="2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Content Placeholder 4" descr="Diagram&#10;&#10;Description automatically generated">
            <a:extLst>
              <a:ext uri="{FF2B5EF4-FFF2-40B4-BE49-F238E27FC236}">
                <a16:creationId xmlns:a16="http://schemas.microsoft.com/office/drawing/2014/main" id="{6F0CDF50-DEBE-D54E-9249-588B5CA5E5ED}"/>
              </a:ext>
            </a:extLst>
          </p:cNvPr>
          <p:cNvPicPr>
            <a:picLocks noChangeAspect="1"/>
          </p:cNvPicPr>
          <p:nvPr/>
        </p:nvPicPr>
        <p:blipFill>
          <a:blip r:embed="rId3"/>
          <a:stretch>
            <a:fillRect/>
          </a:stretch>
        </p:blipFill>
        <p:spPr>
          <a:xfrm>
            <a:off x="475488" y="1766537"/>
            <a:ext cx="6830486" cy="4405663"/>
          </a:xfrm>
          <a:prstGeom prst="rect">
            <a:avLst/>
          </a:prstGeom>
        </p:spPr>
      </p:pic>
    </p:spTree>
    <p:extLst>
      <p:ext uri="{BB962C8B-B14F-4D97-AF65-F5344CB8AC3E}">
        <p14:creationId xmlns:p14="http://schemas.microsoft.com/office/powerpoint/2010/main" val="275884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A1FEECF-8585-4BB5-A1E6-2B4546CB5F05}"/>
              </a:ext>
            </a:extLst>
          </p:cNvPr>
          <p:cNvSpPr txBox="1">
            <a:spLocks/>
          </p:cNvSpPr>
          <p:nvPr/>
        </p:nvSpPr>
        <p:spPr>
          <a:xfrm>
            <a:off x="7150654" y="118374"/>
            <a:ext cx="3944975" cy="11414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4000" b="1" i="1" dirty="0">
                <a:latin typeface="Source Sans Pro Black" panose="020F0502020204030204" pitchFamily="34" charset="0"/>
              </a:rPr>
              <a:t>Air Pollution</a:t>
            </a:r>
          </a:p>
        </p:txBody>
      </p:sp>
      <p:pic>
        <p:nvPicPr>
          <p:cNvPr id="3" name="Picture 2">
            <a:extLst>
              <a:ext uri="{FF2B5EF4-FFF2-40B4-BE49-F238E27FC236}">
                <a16:creationId xmlns:a16="http://schemas.microsoft.com/office/drawing/2014/main" id="{06A87A58-3669-5A31-18B9-A0292B59667A}"/>
              </a:ext>
            </a:extLst>
          </p:cNvPr>
          <p:cNvPicPr>
            <a:picLocks noChangeAspect="1"/>
          </p:cNvPicPr>
          <p:nvPr/>
        </p:nvPicPr>
        <p:blipFill rotWithShape="1">
          <a:blip r:embed="rId3">
            <a:extLst>
              <a:ext uri="{28A0092B-C50C-407E-A947-70E740481C1C}">
                <a14:useLocalDpi xmlns:a14="http://schemas.microsoft.com/office/drawing/2010/main" val="0"/>
              </a:ext>
            </a:extLst>
          </a:blip>
          <a:srcRect l="74895" t="36833" r="14469" b="44455"/>
          <a:stretch/>
        </p:blipFill>
        <p:spPr bwMode="auto">
          <a:xfrm>
            <a:off x="988213" y="1637731"/>
            <a:ext cx="2942341" cy="2911220"/>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C600D50D-1CFE-D964-7B2C-672B3F03E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632" t="23242" r="22446" b="44062"/>
          <a:stretch/>
        </p:blipFill>
        <p:spPr bwMode="auto">
          <a:xfrm>
            <a:off x="4572000" y="1637731"/>
            <a:ext cx="2837964" cy="291122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23AC8C84-11C5-F75F-AFB6-5ED42B7389C2}"/>
              </a:ext>
            </a:extLst>
          </p:cNvPr>
          <p:cNvPicPr>
            <a:picLocks noChangeAspect="1"/>
          </p:cNvPicPr>
          <p:nvPr/>
        </p:nvPicPr>
        <p:blipFill rotWithShape="1">
          <a:blip r:embed="rId5">
            <a:extLst>
              <a:ext uri="{28A0092B-C50C-407E-A947-70E740481C1C}">
                <a14:useLocalDpi xmlns:a14="http://schemas.microsoft.com/office/drawing/2010/main" val="0"/>
              </a:ext>
            </a:extLst>
          </a:blip>
          <a:srcRect l="75006" t="28954" r="14580" b="51931"/>
          <a:stretch/>
        </p:blipFill>
        <p:spPr bwMode="auto">
          <a:xfrm>
            <a:off x="8051410" y="1637731"/>
            <a:ext cx="2821195" cy="2911220"/>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07A1217C-ECC0-9584-A837-4CA9DC18168A}"/>
              </a:ext>
            </a:extLst>
          </p:cNvPr>
          <p:cNvSpPr txBox="1"/>
          <p:nvPr/>
        </p:nvSpPr>
        <p:spPr>
          <a:xfrm>
            <a:off x="823516" y="4806312"/>
            <a:ext cx="2942341" cy="1264642"/>
          </a:xfrm>
          <a:prstGeom prst="rect">
            <a:avLst/>
          </a:prstGeom>
          <a:noFill/>
        </p:spPr>
        <p:txBody>
          <a:bodyPr wrap="square">
            <a:spAutoFit/>
          </a:bodyPr>
          <a:lstStyle/>
          <a:p>
            <a:pPr algn="ctr">
              <a:lnSpc>
                <a:spcPct val="107000"/>
              </a:lnSpc>
              <a:spcAft>
                <a:spcPts val="800"/>
              </a:spcAft>
            </a:pPr>
            <a:r>
              <a:rPr lang="en-IE" sz="1800" b="1" dirty="0">
                <a:effectLst/>
                <a:latin typeface="Calibri" panose="020F0502020204030204" pitchFamily="34" charset="0"/>
                <a:ea typeface="Calibri" panose="020F0502020204030204" pitchFamily="34" charset="0"/>
                <a:cs typeface="Calibri" panose="020F0502020204030204" pitchFamily="34" charset="0"/>
              </a:rPr>
              <a:t>Goal 3.9 </a:t>
            </a:r>
            <a:r>
              <a:rPr lang="en-IE" sz="1800" i="1" dirty="0">
                <a:effectLst/>
                <a:latin typeface="Calibri" panose="020F0502020204030204" pitchFamily="34" charset="0"/>
                <a:ea typeface="Calibri" panose="020F0502020204030204" pitchFamily="34" charset="0"/>
                <a:cs typeface="Calibri" panose="020F0502020204030204" pitchFamily="34" charset="0"/>
              </a:rPr>
              <a:t>By 2030, substantially reduce the number of deaths and illnesses </a:t>
            </a:r>
            <a:r>
              <a:rPr lang="en-IE" sz="1800" b="1" i="1" dirty="0">
                <a:effectLst/>
                <a:latin typeface="Calibri" panose="020F0502020204030204" pitchFamily="34" charset="0"/>
                <a:ea typeface="Calibri" panose="020F0502020204030204" pitchFamily="34" charset="0"/>
                <a:cs typeface="Calibri" panose="020F0502020204030204" pitchFamily="34" charset="0"/>
              </a:rPr>
              <a:t>air pollution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2B61567-9ECC-07F9-86BE-491B6525164E}"/>
              </a:ext>
            </a:extLst>
          </p:cNvPr>
          <p:cNvSpPr txBox="1"/>
          <p:nvPr/>
        </p:nvSpPr>
        <p:spPr>
          <a:xfrm>
            <a:off x="8135937" y="4755968"/>
            <a:ext cx="2733458" cy="1264642"/>
          </a:xfrm>
          <a:prstGeom prst="rect">
            <a:avLst/>
          </a:prstGeom>
          <a:noFill/>
        </p:spPr>
        <p:txBody>
          <a:bodyPr wrap="square">
            <a:spAutoFit/>
          </a:bodyPr>
          <a:lstStyle/>
          <a:p>
            <a:pPr algn="ctr">
              <a:lnSpc>
                <a:spcPct val="107000"/>
              </a:lnSpc>
              <a:spcAft>
                <a:spcPts val="800"/>
              </a:spcAft>
            </a:pPr>
            <a:r>
              <a:rPr lang="en-IE" sz="1800" b="1" dirty="0">
                <a:solidFill>
                  <a:srgbClr val="4D4D4D"/>
                </a:solidFill>
                <a:effectLst/>
                <a:latin typeface="Calibri" panose="020F0502020204030204" pitchFamily="34" charset="0"/>
                <a:ea typeface="Calibri" panose="020F0502020204030204" pitchFamily="34" charset="0"/>
                <a:cs typeface="Calibri" panose="020F0502020204030204" pitchFamily="34" charset="0"/>
              </a:rPr>
              <a:t>Goal 11.6 </a:t>
            </a:r>
            <a:r>
              <a:rPr lang="en-IE" sz="1800" dirty="0">
                <a:solidFill>
                  <a:srgbClr val="4D4D4D"/>
                </a:solidFill>
                <a:effectLst/>
                <a:latin typeface="Calibri" panose="020F0502020204030204" pitchFamily="34" charset="0"/>
                <a:ea typeface="Calibri" panose="020F0502020204030204" pitchFamily="34" charset="0"/>
                <a:cs typeface="Calibri" panose="020F0502020204030204" pitchFamily="34" charset="0"/>
              </a:rPr>
              <a:t>Reduce Environmental Impact of cities by improving air quality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CF1AB31B-4A04-72D5-9C47-AB144DEC5188}"/>
              </a:ext>
            </a:extLst>
          </p:cNvPr>
          <p:cNvPicPr>
            <a:picLocks noChangeAspect="1"/>
          </p:cNvPicPr>
          <p:nvPr/>
        </p:nvPicPr>
        <p:blipFill>
          <a:blip r:embed="rId6"/>
          <a:stretch>
            <a:fillRect/>
          </a:stretch>
        </p:blipFill>
        <p:spPr>
          <a:xfrm>
            <a:off x="141988" y="168369"/>
            <a:ext cx="6858352" cy="1003352"/>
          </a:xfrm>
          <a:prstGeom prst="rect">
            <a:avLst/>
          </a:prstGeom>
        </p:spPr>
      </p:pic>
      <p:sp>
        <p:nvSpPr>
          <p:cNvPr id="23" name="TextBox 22">
            <a:extLst>
              <a:ext uri="{FF2B5EF4-FFF2-40B4-BE49-F238E27FC236}">
                <a16:creationId xmlns:a16="http://schemas.microsoft.com/office/drawing/2014/main" id="{84828643-9543-9898-8382-9C318E5FDE24}"/>
              </a:ext>
            </a:extLst>
          </p:cNvPr>
          <p:cNvSpPr txBox="1"/>
          <p:nvPr/>
        </p:nvSpPr>
        <p:spPr>
          <a:xfrm>
            <a:off x="4641957" y="4806312"/>
            <a:ext cx="2617880" cy="646331"/>
          </a:xfrm>
          <a:prstGeom prst="rect">
            <a:avLst/>
          </a:prstGeom>
          <a:noFill/>
        </p:spPr>
        <p:txBody>
          <a:bodyPr wrap="square">
            <a:spAutoFit/>
          </a:bodyPr>
          <a:lstStyle/>
          <a:p>
            <a:pPr algn="ctr"/>
            <a:r>
              <a:rPr lang="en-US" b="1" dirty="0"/>
              <a:t>Goal </a:t>
            </a:r>
            <a:r>
              <a:rPr lang="en-US" b="1" dirty="0">
                <a:latin typeface="Calibri" panose="020F0502020204030204" pitchFamily="34" charset="0"/>
                <a:ea typeface="Calibri" panose="020F0502020204030204" pitchFamily="34" charset="0"/>
                <a:cs typeface="Calibri" panose="020F0502020204030204" pitchFamily="34" charset="0"/>
              </a:rPr>
              <a:t>7.1 </a:t>
            </a:r>
            <a:r>
              <a:rPr lang="en-US" dirty="0">
                <a:latin typeface="Calibri" panose="020F0502020204030204" pitchFamily="34" charset="0"/>
                <a:ea typeface="Calibri" panose="020F0502020204030204" pitchFamily="34" charset="0"/>
                <a:cs typeface="Calibri" panose="020F0502020204030204" pitchFamily="34" charset="0"/>
              </a:rPr>
              <a:t>Ensure access to </a:t>
            </a:r>
            <a:r>
              <a:rPr lang="en-US" b="1" dirty="0">
                <a:latin typeface="Calibri" panose="020F0502020204030204" pitchFamily="34" charset="0"/>
                <a:ea typeface="Calibri" panose="020F0502020204030204" pitchFamily="34" charset="0"/>
                <a:cs typeface="Calibri" panose="020F0502020204030204" pitchFamily="34" charset="0"/>
              </a:rPr>
              <a:t>clean energy </a:t>
            </a:r>
            <a:r>
              <a:rPr lang="en-US" dirty="0">
                <a:latin typeface="Calibri" panose="020F0502020204030204" pitchFamily="34" charset="0"/>
                <a:ea typeface="Calibri" panose="020F0502020204030204" pitchFamily="34" charset="0"/>
                <a:cs typeface="Calibri" panose="020F0502020204030204" pitchFamily="34" charset="0"/>
              </a:rPr>
              <a:t>in homes</a:t>
            </a:r>
            <a:endParaRPr lang="en-IE"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2757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8F42-7BDD-EC4E-945F-DCD677869915}"/>
              </a:ext>
            </a:extLst>
          </p:cNvPr>
          <p:cNvSpPr>
            <a:spLocks noGrp="1"/>
          </p:cNvSpPr>
          <p:nvPr>
            <p:ph type="title"/>
          </p:nvPr>
        </p:nvSpPr>
        <p:spPr>
          <a:xfrm>
            <a:off x="0" y="0"/>
            <a:ext cx="6615944" cy="1397122"/>
          </a:xfrm>
        </p:spPr>
        <p:txBody>
          <a:bodyPr>
            <a:normAutofit/>
          </a:bodyPr>
          <a:lstStyle/>
          <a:p>
            <a:pPr algn="ctr"/>
            <a:r>
              <a:rPr lang="en-DK" sz="4000" b="1" dirty="0"/>
              <a:t>Air </a:t>
            </a:r>
            <a:r>
              <a:rPr lang="en-IE" sz="4000" b="1" dirty="0"/>
              <a:t>P</a:t>
            </a:r>
            <a:r>
              <a:rPr lang="en-DK" sz="4000" b="1" dirty="0"/>
              <a:t>ollution and </a:t>
            </a:r>
            <a:r>
              <a:rPr lang="en-IE" sz="4000" b="1" dirty="0"/>
              <a:t>H</a:t>
            </a:r>
            <a:r>
              <a:rPr lang="en-DK" sz="4000" b="1" dirty="0"/>
              <a:t>ealth</a:t>
            </a:r>
          </a:p>
        </p:txBody>
      </p:sp>
      <p:sp>
        <p:nvSpPr>
          <p:cNvPr id="1041" name="Content Placeholder 1036">
            <a:extLst>
              <a:ext uri="{FF2B5EF4-FFF2-40B4-BE49-F238E27FC236}">
                <a16:creationId xmlns:a16="http://schemas.microsoft.com/office/drawing/2014/main" id="{00AF8E6D-6642-4300-92A5-4D1424278C71}"/>
              </a:ext>
            </a:extLst>
          </p:cNvPr>
          <p:cNvSpPr>
            <a:spLocks noGrp="1"/>
          </p:cNvSpPr>
          <p:nvPr>
            <p:ph idx="1"/>
          </p:nvPr>
        </p:nvSpPr>
        <p:spPr>
          <a:xfrm>
            <a:off x="8105334" y="1001793"/>
            <a:ext cx="3945638" cy="4195999"/>
          </a:xfrm>
        </p:spPr>
        <p:txBody>
          <a:bodyPr>
            <a:normAutofit/>
          </a:bodyPr>
          <a:lstStyle/>
          <a:p>
            <a:pPr marL="0" indent="0" algn="ctr">
              <a:buNone/>
            </a:pPr>
            <a:r>
              <a:rPr lang="en-DK" sz="2300" dirty="0">
                <a:latin typeface="Calibri" panose="020F0502020204030204" pitchFamily="34" charset="0"/>
                <a:ea typeface="Calibri" panose="020F0502020204030204" pitchFamily="34" charset="0"/>
                <a:cs typeface="Calibri" panose="020F0502020204030204" pitchFamily="34" charset="0"/>
              </a:rPr>
              <a:t>The air pollutants from traffic such as </a:t>
            </a:r>
            <a:r>
              <a:rPr lang="en-DK" sz="2300" b="1" dirty="0">
                <a:latin typeface="Calibri" panose="020F0502020204030204" pitchFamily="34" charset="0"/>
                <a:ea typeface="Calibri" panose="020F0502020204030204" pitchFamily="34" charset="0"/>
                <a:cs typeface="Calibri" panose="020F0502020204030204" pitchFamily="34" charset="0"/>
              </a:rPr>
              <a:t>N</a:t>
            </a:r>
            <a:r>
              <a:rPr lang="en-GB" sz="2300" b="1" dirty="0">
                <a:latin typeface="Calibri" panose="020F0502020204030204" pitchFamily="34" charset="0"/>
                <a:ea typeface="Calibri" panose="020F0502020204030204" pitchFamily="34" charset="0"/>
                <a:cs typeface="Calibri" panose="020F0502020204030204" pitchFamily="34" charset="0"/>
              </a:rPr>
              <a:t>O</a:t>
            </a:r>
            <a:r>
              <a:rPr lang="en-DK" sz="2300" b="1" baseline="-25000" dirty="0">
                <a:latin typeface="Calibri" panose="020F0502020204030204" pitchFamily="34" charset="0"/>
                <a:ea typeface="Calibri" panose="020F0502020204030204" pitchFamily="34" charset="0"/>
                <a:cs typeface="Calibri" panose="020F0502020204030204" pitchFamily="34" charset="0"/>
              </a:rPr>
              <a:t>2</a:t>
            </a:r>
            <a:r>
              <a:rPr lang="en-DK" sz="2300" b="1" dirty="0">
                <a:latin typeface="Calibri" panose="020F0502020204030204" pitchFamily="34" charset="0"/>
                <a:ea typeface="Calibri" panose="020F0502020204030204" pitchFamily="34" charset="0"/>
                <a:cs typeface="Calibri" panose="020F0502020204030204" pitchFamily="34" charset="0"/>
              </a:rPr>
              <a:t> (Nitrogen Dioxide), S</a:t>
            </a:r>
            <a:r>
              <a:rPr lang="en-GB" sz="2300" dirty="0">
                <a:latin typeface="Calibri" panose="020F0502020204030204" pitchFamily="34" charset="0"/>
                <a:ea typeface="Calibri" panose="020F0502020204030204" pitchFamily="34" charset="0"/>
                <a:cs typeface="Calibri" panose="020F0502020204030204" pitchFamily="34" charset="0"/>
              </a:rPr>
              <a:t>O</a:t>
            </a:r>
            <a:r>
              <a:rPr lang="en-GB" sz="2300" baseline="-25000" dirty="0">
                <a:latin typeface="Calibri" panose="020F0502020204030204" pitchFamily="34" charset="0"/>
                <a:ea typeface="Calibri" panose="020F0502020204030204" pitchFamily="34" charset="0"/>
                <a:cs typeface="Calibri" panose="020F0502020204030204" pitchFamily="34" charset="0"/>
              </a:rPr>
              <a:t>2</a:t>
            </a:r>
            <a:r>
              <a:rPr lang="en-GB" sz="2300" dirty="0">
                <a:latin typeface="Calibri" panose="020F0502020204030204" pitchFamily="34" charset="0"/>
                <a:ea typeface="Calibri" panose="020F0502020204030204" pitchFamily="34" charset="0"/>
                <a:cs typeface="Calibri" panose="020F0502020204030204" pitchFamily="34" charset="0"/>
              </a:rPr>
              <a:t> (Sulphur Dioxide)</a:t>
            </a:r>
            <a:r>
              <a:rPr lang="en-DK" sz="2300" dirty="0">
                <a:latin typeface="Calibri" panose="020F0502020204030204" pitchFamily="34" charset="0"/>
                <a:ea typeface="Calibri" panose="020F0502020204030204" pitchFamily="34" charset="0"/>
                <a:cs typeface="Calibri" panose="020F0502020204030204" pitchFamily="34" charset="0"/>
              </a:rPr>
              <a:t>, and PM (Particulate Matter) negatively affect human health.</a:t>
            </a:r>
            <a:endParaRPr lang="en-DK" sz="1900"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DK" sz="2300" dirty="0">
                <a:latin typeface="Calibri" panose="020F0502020204030204" pitchFamily="34" charset="0"/>
                <a:ea typeface="Calibri" panose="020F0502020204030204" pitchFamily="34" charset="0"/>
                <a:cs typeface="Calibri" panose="020F0502020204030204" pitchFamily="34" charset="0"/>
              </a:rPr>
              <a:t>These pollutants also negatively affect </a:t>
            </a:r>
            <a:r>
              <a:rPr lang="en-IE" sz="2300" b="1" dirty="0">
                <a:latin typeface="Calibri" panose="020F0502020204030204" pitchFamily="34" charset="0"/>
                <a:ea typeface="Calibri" panose="020F0502020204030204" pitchFamily="34" charset="0"/>
                <a:cs typeface="Calibri" panose="020F0502020204030204" pitchFamily="34" charset="0"/>
              </a:rPr>
              <a:t>our environment</a:t>
            </a:r>
            <a:r>
              <a:rPr lang="en-DK" sz="2300" b="1" dirty="0">
                <a:latin typeface="Calibri" panose="020F0502020204030204" pitchFamily="34" charset="0"/>
                <a:ea typeface="Calibri" panose="020F0502020204030204" pitchFamily="34" charset="0"/>
                <a:cs typeface="Calibri" panose="020F0502020204030204" pitchFamily="34" charset="0"/>
              </a:rPr>
              <a:t> </a:t>
            </a:r>
            <a:r>
              <a:rPr lang="en-DK" sz="2300" dirty="0">
                <a:latin typeface="Calibri" panose="020F0502020204030204" pitchFamily="34" charset="0"/>
                <a:ea typeface="Calibri" panose="020F0502020204030204" pitchFamily="34" charset="0"/>
                <a:cs typeface="Calibri" panose="020F0502020204030204" pitchFamily="34" charset="0"/>
              </a:rPr>
              <a:t>through acid rain, eutrophication of water bodies, and contributing to the </a:t>
            </a:r>
            <a:r>
              <a:rPr lang="en-DK" sz="2300" u="sng" dirty="0">
                <a:latin typeface="Calibri" panose="020F0502020204030204" pitchFamily="34" charset="0"/>
                <a:ea typeface="Calibri" panose="020F0502020204030204" pitchFamily="34" charset="0"/>
                <a:cs typeface="Calibri" panose="020F0502020204030204" pitchFamily="34" charset="0"/>
              </a:rPr>
              <a:t>Green House Gas Effect </a:t>
            </a:r>
          </a:p>
          <a:p>
            <a:pPr marL="0" indent="0">
              <a:buNone/>
            </a:pPr>
            <a:endParaRPr lang="en-DK" sz="23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DK" sz="23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5" name="Content Placeholder 4" descr="Diagram&#10;&#10;Description automatically generated">
            <a:extLst>
              <a:ext uri="{FF2B5EF4-FFF2-40B4-BE49-F238E27FC236}">
                <a16:creationId xmlns:a16="http://schemas.microsoft.com/office/drawing/2014/main" id="{839B830F-93B6-8D4F-8745-2DA5F9230F78}"/>
              </a:ext>
            </a:extLst>
          </p:cNvPr>
          <p:cNvPicPr>
            <a:picLocks noChangeAspect="1"/>
          </p:cNvPicPr>
          <p:nvPr/>
        </p:nvPicPr>
        <p:blipFill rotWithShape="1">
          <a:blip r:embed="rId3"/>
          <a:srcRect b="14279"/>
          <a:stretch/>
        </p:blipFill>
        <p:spPr>
          <a:xfrm>
            <a:off x="-1" y="1091159"/>
            <a:ext cx="8105335" cy="5766841"/>
          </a:xfrm>
          <a:prstGeom prst="rect">
            <a:avLst/>
          </a:prstGeom>
          <a:effectLst/>
        </p:spPr>
      </p:pic>
      <p:pic>
        <p:nvPicPr>
          <p:cNvPr id="6" name="Picture 4">
            <a:extLst>
              <a:ext uri="{FF2B5EF4-FFF2-40B4-BE49-F238E27FC236}">
                <a16:creationId xmlns:a16="http://schemas.microsoft.com/office/drawing/2014/main" id="{5F02C4F8-8E85-BC47-B78C-432AFC7FE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069" y="5211533"/>
            <a:ext cx="2970167" cy="1491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2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8F42-7BDD-EC4E-945F-DCD677869915}"/>
              </a:ext>
            </a:extLst>
          </p:cNvPr>
          <p:cNvSpPr>
            <a:spLocks noGrp="1"/>
          </p:cNvSpPr>
          <p:nvPr>
            <p:ph type="title"/>
          </p:nvPr>
        </p:nvSpPr>
        <p:spPr>
          <a:xfrm>
            <a:off x="267223" y="311269"/>
            <a:ext cx="5303674" cy="1658198"/>
          </a:xfrm>
        </p:spPr>
        <p:txBody>
          <a:bodyPr>
            <a:normAutofit/>
          </a:bodyPr>
          <a:lstStyle/>
          <a:p>
            <a:r>
              <a:rPr lang="en-DK" b="1" dirty="0"/>
              <a:t>Who</a:t>
            </a:r>
            <a:r>
              <a:rPr lang="en-IE" b="1" dirty="0"/>
              <a:t> is most</a:t>
            </a:r>
            <a:r>
              <a:rPr lang="en-DK" b="1" dirty="0"/>
              <a:t> affected? </a:t>
            </a:r>
          </a:p>
        </p:txBody>
      </p:sp>
      <p:sp>
        <p:nvSpPr>
          <p:cNvPr id="1041" name="Content Placeholder 1036">
            <a:extLst>
              <a:ext uri="{FF2B5EF4-FFF2-40B4-BE49-F238E27FC236}">
                <a16:creationId xmlns:a16="http://schemas.microsoft.com/office/drawing/2014/main" id="{00AF8E6D-6642-4300-92A5-4D1424278C71}"/>
              </a:ext>
            </a:extLst>
          </p:cNvPr>
          <p:cNvSpPr>
            <a:spLocks noGrp="1"/>
          </p:cNvSpPr>
          <p:nvPr>
            <p:ph idx="1"/>
          </p:nvPr>
        </p:nvSpPr>
        <p:spPr>
          <a:xfrm>
            <a:off x="267223" y="2249248"/>
            <a:ext cx="5104657" cy="3766185"/>
          </a:xfrm>
        </p:spPr>
        <p:style>
          <a:lnRef idx="2">
            <a:schemeClr val="accent1"/>
          </a:lnRef>
          <a:fillRef idx="1">
            <a:schemeClr val="lt1"/>
          </a:fillRef>
          <a:effectRef idx="0">
            <a:schemeClr val="accent1"/>
          </a:effectRef>
          <a:fontRef idx="minor">
            <a:schemeClr val="dk1"/>
          </a:fontRef>
        </p:style>
        <p:txBody>
          <a:bodyPr>
            <a:normAutofit/>
          </a:bodyPr>
          <a:lstStyle/>
          <a:p>
            <a:pPr marL="0" indent="0" fontAlgn="base">
              <a:buNone/>
            </a:pPr>
            <a:r>
              <a:rPr lang="en-IE" sz="1700" dirty="0">
                <a:latin typeface="Calibri" panose="020F0502020204030204" pitchFamily="34" charset="0"/>
                <a:ea typeface="Calibri" panose="020F0502020204030204" pitchFamily="34" charset="0"/>
                <a:cs typeface="Calibri" panose="020F0502020204030204" pitchFamily="34" charset="0"/>
              </a:rPr>
              <a:t>Some population groups are more affected by air pollution than others, because they are </a:t>
            </a:r>
            <a:r>
              <a:rPr lang="en-IE" sz="1700" b="1" dirty="0">
                <a:latin typeface="Calibri" panose="020F0502020204030204" pitchFamily="34" charset="0"/>
                <a:ea typeface="Calibri" panose="020F0502020204030204" pitchFamily="34" charset="0"/>
                <a:cs typeface="Calibri" panose="020F0502020204030204" pitchFamily="34" charset="0"/>
              </a:rPr>
              <a:t>more</a:t>
            </a:r>
            <a:r>
              <a:rPr lang="en-IE" sz="1700" dirty="0">
                <a:latin typeface="Calibri" panose="020F0502020204030204" pitchFamily="34" charset="0"/>
                <a:ea typeface="Calibri" panose="020F0502020204030204" pitchFamily="34" charset="0"/>
                <a:cs typeface="Calibri" panose="020F0502020204030204" pitchFamily="34" charset="0"/>
              </a:rPr>
              <a:t> </a:t>
            </a:r>
            <a:r>
              <a:rPr lang="en-IE" sz="1700" b="1" dirty="0">
                <a:latin typeface="Calibri" panose="020F0502020204030204" pitchFamily="34" charset="0"/>
                <a:ea typeface="Calibri" panose="020F0502020204030204" pitchFamily="34" charset="0"/>
                <a:cs typeface="Calibri" panose="020F0502020204030204" pitchFamily="34" charset="0"/>
              </a:rPr>
              <a:t>exposed</a:t>
            </a:r>
            <a:r>
              <a:rPr lang="en-IE" sz="1700" dirty="0">
                <a:latin typeface="Calibri" panose="020F0502020204030204" pitchFamily="34" charset="0"/>
                <a:ea typeface="Calibri" panose="020F0502020204030204" pitchFamily="34" charset="0"/>
                <a:cs typeface="Calibri" panose="020F0502020204030204" pitchFamily="34" charset="0"/>
              </a:rPr>
              <a:t> or more </a:t>
            </a:r>
            <a:r>
              <a:rPr lang="en-IE" sz="1700" b="1" dirty="0">
                <a:latin typeface="Calibri" panose="020F0502020204030204" pitchFamily="34" charset="0"/>
                <a:ea typeface="Calibri" panose="020F0502020204030204" pitchFamily="34" charset="0"/>
                <a:cs typeface="Calibri" panose="020F0502020204030204" pitchFamily="34" charset="0"/>
              </a:rPr>
              <a:t>vulnerable</a:t>
            </a:r>
            <a:r>
              <a:rPr lang="en-IE" sz="1700" dirty="0">
                <a:latin typeface="Calibri" panose="020F0502020204030204" pitchFamily="34" charset="0"/>
                <a:ea typeface="Calibri" panose="020F0502020204030204" pitchFamily="34" charset="0"/>
                <a:cs typeface="Calibri" panose="020F0502020204030204" pitchFamily="34" charset="0"/>
              </a:rPr>
              <a:t> to environmental hazards.</a:t>
            </a:r>
          </a:p>
          <a:p>
            <a:pPr lvl="1" fontAlgn="base"/>
            <a:r>
              <a:rPr lang="en-IE" sz="1700" b="1" dirty="0">
                <a:latin typeface="Calibri" panose="020F0502020204030204" pitchFamily="34" charset="0"/>
                <a:ea typeface="Calibri" panose="020F0502020204030204" pitchFamily="34" charset="0"/>
                <a:cs typeface="Calibri" panose="020F0502020204030204" pitchFamily="34" charset="0"/>
              </a:rPr>
              <a:t>Lower socio-economic groups </a:t>
            </a:r>
            <a:r>
              <a:rPr lang="en-IE" sz="1700" dirty="0">
                <a:latin typeface="Calibri" panose="020F0502020204030204" pitchFamily="34" charset="0"/>
                <a:ea typeface="Calibri" panose="020F0502020204030204" pitchFamily="34" charset="0"/>
                <a:cs typeface="Calibri" panose="020F0502020204030204" pitchFamily="34" charset="0"/>
              </a:rPr>
              <a:t>tend to be more exposed to air pollution </a:t>
            </a:r>
          </a:p>
          <a:p>
            <a:pPr lvl="1" fontAlgn="base"/>
            <a:r>
              <a:rPr lang="en-IE" sz="1700" b="1" dirty="0">
                <a:latin typeface="Calibri" panose="020F0502020204030204" pitchFamily="34" charset="0"/>
                <a:ea typeface="Calibri" panose="020F0502020204030204" pitchFamily="34" charset="0"/>
                <a:cs typeface="Calibri" panose="020F0502020204030204" pitchFamily="34" charset="0"/>
              </a:rPr>
              <a:t>Older people </a:t>
            </a:r>
          </a:p>
          <a:p>
            <a:pPr lvl="1" fontAlgn="base"/>
            <a:r>
              <a:rPr lang="en-IE" sz="1700" b="1" dirty="0">
                <a:latin typeface="Calibri" panose="020F0502020204030204" pitchFamily="34" charset="0"/>
                <a:ea typeface="Calibri" panose="020F0502020204030204" pitchFamily="34" charset="0"/>
                <a:cs typeface="Calibri" panose="020F0502020204030204" pitchFamily="34" charset="0"/>
              </a:rPr>
              <a:t>Children</a:t>
            </a:r>
            <a:r>
              <a:rPr lang="en-IE" sz="1700" dirty="0">
                <a:latin typeface="Calibri" panose="020F0502020204030204" pitchFamily="34" charset="0"/>
                <a:ea typeface="Calibri" panose="020F0502020204030204" pitchFamily="34" charset="0"/>
                <a:cs typeface="Calibri" panose="020F0502020204030204" pitchFamily="34" charset="0"/>
              </a:rPr>
              <a:t> </a:t>
            </a:r>
          </a:p>
          <a:p>
            <a:pPr lvl="1" fontAlgn="base"/>
            <a:r>
              <a:rPr lang="en-IE" sz="1700" dirty="0">
                <a:latin typeface="Calibri" panose="020F0502020204030204" pitchFamily="34" charset="0"/>
                <a:ea typeface="Calibri" panose="020F0502020204030204" pitchFamily="34" charset="0"/>
                <a:cs typeface="Calibri" panose="020F0502020204030204" pitchFamily="34" charset="0"/>
              </a:rPr>
              <a:t>Those with </a:t>
            </a:r>
            <a:r>
              <a:rPr lang="en-IE" sz="1700" b="1" dirty="0">
                <a:latin typeface="Calibri" panose="020F0502020204030204" pitchFamily="34" charset="0"/>
                <a:ea typeface="Calibri" panose="020F0502020204030204" pitchFamily="34" charset="0"/>
                <a:cs typeface="Calibri" panose="020F0502020204030204" pitchFamily="34" charset="0"/>
              </a:rPr>
              <a:t>pre-existing health conditions </a:t>
            </a:r>
            <a:r>
              <a:rPr lang="en-IE" sz="1700" dirty="0">
                <a:latin typeface="Calibri" panose="020F0502020204030204" pitchFamily="34" charset="0"/>
                <a:ea typeface="Calibri" panose="020F0502020204030204" pitchFamily="34" charset="0"/>
                <a:cs typeface="Calibri" panose="020F0502020204030204" pitchFamily="34" charset="0"/>
              </a:rPr>
              <a:t>are more vulnerable (e.g., asthma, pre-existing heart conditions)</a:t>
            </a:r>
          </a:p>
          <a:p>
            <a:pPr lvl="1" fontAlgn="base"/>
            <a:r>
              <a:rPr lang="en-IE" sz="1700" b="1" dirty="0">
                <a:latin typeface="Calibri" panose="020F0502020204030204" pitchFamily="34" charset="0"/>
                <a:ea typeface="Calibri" panose="020F0502020204030204" pitchFamily="34" charset="0"/>
                <a:cs typeface="Calibri" panose="020F0502020204030204" pitchFamily="34" charset="0"/>
              </a:rPr>
              <a:t>Outdoor</a:t>
            </a:r>
            <a:r>
              <a:rPr lang="en-IE" sz="1700" dirty="0">
                <a:latin typeface="Calibri" panose="020F0502020204030204" pitchFamily="34" charset="0"/>
                <a:ea typeface="Calibri" panose="020F0502020204030204" pitchFamily="34" charset="0"/>
                <a:cs typeface="Calibri" panose="020F0502020204030204" pitchFamily="34" charset="0"/>
              </a:rPr>
              <a:t> workers.</a:t>
            </a:r>
          </a:p>
          <a:p>
            <a:pPr fontAlgn="base"/>
            <a:r>
              <a:rPr lang="en-IE" sz="1700" b="1" i="1" dirty="0">
                <a:latin typeface="Calibri" panose="020F0502020204030204" pitchFamily="34" charset="0"/>
                <a:ea typeface="Calibri" panose="020F0502020204030204" pitchFamily="34" charset="0"/>
                <a:cs typeface="Calibri" panose="020F0502020204030204" pitchFamily="34" charset="0"/>
              </a:rPr>
              <a:t>Discussion Question</a:t>
            </a:r>
            <a:r>
              <a:rPr lang="en-IE" sz="1700" i="1" dirty="0">
                <a:latin typeface="Calibri" panose="020F0502020204030204" pitchFamily="34" charset="0"/>
                <a:ea typeface="Calibri" panose="020F0502020204030204" pitchFamily="34" charset="0"/>
                <a:cs typeface="Calibri" panose="020F0502020204030204" pitchFamily="34" charset="0"/>
              </a:rPr>
              <a:t>: Who should protect those who are more vulnerable? </a:t>
            </a:r>
          </a:p>
          <a:p>
            <a:endParaRPr lang="en-DK" sz="1700" dirty="0"/>
          </a:p>
          <a:p>
            <a:endParaRPr lang="en-DK" sz="1700" dirty="0"/>
          </a:p>
          <a:p>
            <a:endParaRPr lang="en-US" sz="1700" dirty="0"/>
          </a:p>
        </p:txBody>
      </p:sp>
      <p:pic>
        <p:nvPicPr>
          <p:cNvPr id="5" name="Picture 4">
            <a:extLst>
              <a:ext uri="{FF2B5EF4-FFF2-40B4-BE49-F238E27FC236}">
                <a16:creationId xmlns:a16="http://schemas.microsoft.com/office/drawing/2014/main" id="{26CCD95E-3B0B-CE15-85F9-58BA809A81F3}"/>
              </a:ext>
            </a:extLst>
          </p:cNvPr>
          <p:cNvPicPr>
            <a:picLocks noChangeAspect="1"/>
          </p:cNvPicPr>
          <p:nvPr/>
        </p:nvPicPr>
        <p:blipFill rotWithShape="1">
          <a:blip r:embed="rId3"/>
          <a:srcRect l="13243" r="1" b="1"/>
          <a:stretch/>
        </p:blipFill>
        <p:spPr>
          <a:xfrm>
            <a:off x="8230894" y="3204516"/>
            <a:ext cx="3558932" cy="3252191"/>
          </a:xfrm>
          <a:prstGeom prst="rect">
            <a:avLst/>
          </a:prstGeom>
        </p:spPr>
      </p:pic>
      <p:pic>
        <p:nvPicPr>
          <p:cNvPr id="1046" name="Picture 1042" descr="Fumes from a powerplant chimney">
            <a:extLst>
              <a:ext uri="{FF2B5EF4-FFF2-40B4-BE49-F238E27FC236}">
                <a16:creationId xmlns:a16="http://schemas.microsoft.com/office/drawing/2014/main" id="{2B422D8C-9661-4A97-BCED-35E9F4649F8F}"/>
              </a:ext>
            </a:extLst>
          </p:cNvPr>
          <p:cNvPicPr>
            <a:picLocks noChangeAspect="1"/>
          </p:cNvPicPr>
          <p:nvPr/>
        </p:nvPicPr>
        <p:blipFill rotWithShape="1">
          <a:blip r:embed="rId4"/>
          <a:srcRect l="12312" r="16583" b="2"/>
          <a:stretch/>
        </p:blipFill>
        <p:spPr>
          <a:xfrm>
            <a:off x="6094390" y="401294"/>
            <a:ext cx="3782487" cy="3590676"/>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pic>
        <p:nvPicPr>
          <p:cNvPr id="4" name="Picture 3">
            <a:extLst>
              <a:ext uri="{FF2B5EF4-FFF2-40B4-BE49-F238E27FC236}">
                <a16:creationId xmlns:a16="http://schemas.microsoft.com/office/drawing/2014/main" id="{F5538284-FC3A-F284-686D-4612CA802E1B}"/>
              </a:ext>
            </a:extLst>
          </p:cNvPr>
          <p:cNvPicPr>
            <a:picLocks noChangeAspect="1"/>
          </p:cNvPicPr>
          <p:nvPr/>
        </p:nvPicPr>
        <p:blipFill rotWithShape="1">
          <a:blip r:embed="rId5"/>
          <a:srcRect l="19927" r="43717" b="2"/>
          <a:stretch/>
        </p:blipFill>
        <p:spPr>
          <a:xfrm>
            <a:off x="10010368" y="401294"/>
            <a:ext cx="1779465" cy="2662852"/>
          </a:xfrm>
          <a:prstGeom prst="rect">
            <a:avLst/>
          </a:prstGeom>
        </p:spPr>
      </p:pic>
      <p:pic>
        <p:nvPicPr>
          <p:cNvPr id="3" name="Picture 2">
            <a:extLst>
              <a:ext uri="{FF2B5EF4-FFF2-40B4-BE49-F238E27FC236}">
                <a16:creationId xmlns:a16="http://schemas.microsoft.com/office/drawing/2014/main" id="{F10D0569-7172-15B4-62AE-D029FF7AA572}"/>
              </a:ext>
            </a:extLst>
          </p:cNvPr>
          <p:cNvPicPr>
            <a:picLocks noChangeAspect="1"/>
          </p:cNvPicPr>
          <p:nvPr/>
        </p:nvPicPr>
        <p:blipFill rotWithShape="1">
          <a:blip r:embed="rId6"/>
          <a:srcRect l="24552" r="19849"/>
          <a:stretch/>
        </p:blipFill>
        <p:spPr>
          <a:xfrm>
            <a:off x="6094392" y="4132341"/>
            <a:ext cx="1983811" cy="2324366"/>
          </a:xfrm>
          <a:prstGeom prst="rect">
            <a:avLst/>
          </a:prstGeom>
        </p:spPr>
      </p:pic>
    </p:spTree>
    <p:extLst>
      <p:ext uri="{BB962C8B-B14F-4D97-AF65-F5344CB8AC3E}">
        <p14:creationId xmlns:p14="http://schemas.microsoft.com/office/powerpoint/2010/main" val="11661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4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4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4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1"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86DD-5374-A440-8ABB-2DC0AB304012}"/>
              </a:ext>
            </a:extLst>
          </p:cNvPr>
          <p:cNvSpPr>
            <a:spLocks noGrp="1"/>
          </p:cNvSpPr>
          <p:nvPr>
            <p:ph type="title"/>
          </p:nvPr>
        </p:nvSpPr>
        <p:spPr>
          <a:xfrm>
            <a:off x="6519162" y="4039737"/>
            <a:ext cx="4644707" cy="2238233"/>
          </a:xfrm>
          <a:solidFill>
            <a:schemeClr val="tx2">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3600" b="1" dirty="0">
                <a:solidFill>
                  <a:schemeClr val="tx1"/>
                </a:solidFill>
              </a:rPr>
              <a:t>It is important to </a:t>
            </a:r>
            <a:r>
              <a:rPr lang="en-US" sz="3600" b="1" u="sng" dirty="0">
                <a:solidFill>
                  <a:schemeClr val="tx1"/>
                </a:solidFill>
              </a:rPr>
              <a:t>monitor</a:t>
            </a:r>
            <a:r>
              <a:rPr lang="en-US" sz="3600" b="1" dirty="0">
                <a:solidFill>
                  <a:schemeClr val="tx1"/>
                </a:solidFill>
              </a:rPr>
              <a:t> how much NO</a:t>
            </a:r>
            <a:r>
              <a:rPr lang="en-US" sz="3600" b="1" baseline="-25000" dirty="0">
                <a:solidFill>
                  <a:schemeClr val="tx1"/>
                </a:solidFill>
              </a:rPr>
              <a:t>2</a:t>
            </a:r>
            <a:r>
              <a:rPr lang="en-US" sz="3600" b="1" dirty="0">
                <a:solidFill>
                  <a:schemeClr val="tx1"/>
                </a:solidFill>
              </a:rPr>
              <a:t> is in the air, so we can identify hotspots and </a:t>
            </a:r>
            <a:r>
              <a:rPr lang="en-US" sz="3600" b="1" u="sng" dirty="0">
                <a:solidFill>
                  <a:schemeClr val="tx1"/>
                </a:solidFill>
              </a:rPr>
              <a:t>work together</a:t>
            </a:r>
            <a:r>
              <a:rPr lang="en-US" sz="3600" b="1" dirty="0">
                <a:solidFill>
                  <a:schemeClr val="tx1"/>
                </a:solidFill>
              </a:rPr>
              <a:t> to reduce emissions</a:t>
            </a:r>
          </a:p>
        </p:txBody>
      </p:sp>
      <p:pic>
        <p:nvPicPr>
          <p:cNvPr id="4" name="Picture 3">
            <a:extLst>
              <a:ext uri="{FF2B5EF4-FFF2-40B4-BE49-F238E27FC236}">
                <a16:creationId xmlns:a16="http://schemas.microsoft.com/office/drawing/2014/main" id="{6C7C4FA8-4F1D-98CD-84C1-800D0D863813}"/>
              </a:ext>
            </a:extLst>
          </p:cNvPr>
          <p:cNvPicPr>
            <a:picLocks noChangeAspect="1"/>
          </p:cNvPicPr>
          <p:nvPr/>
        </p:nvPicPr>
        <p:blipFill>
          <a:blip r:embed="rId3"/>
          <a:stretch>
            <a:fillRect/>
          </a:stretch>
        </p:blipFill>
        <p:spPr>
          <a:xfrm>
            <a:off x="305015" y="1127978"/>
            <a:ext cx="5905630" cy="5052312"/>
          </a:xfrm>
          <a:prstGeom prst="rect">
            <a:avLst/>
          </a:prstGeom>
        </p:spPr>
      </p:pic>
      <p:sp>
        <p:nvSpPr>
          <p:cNvPr id="7" name="Title 1">
            <a:extLst>
              <a:ext uri="{FF2B5EF4-FFF2-40B4-BE49-F238E27FC236}">
                <a16:creationId xmlns:a16="http://schemas.microsoft.com/office/drawing/2014/main" id="{AFB5F6BF-8DD9-E148-8441-78C8E765AFE4}"/>
              </a:ext>
            </a:extLst>
          </p:cNvPr>
          <p:cNvSpPr txBox="1">
            <a:spLocks/>
          </p:cNvSpPr>
          <p:nvPr/>
        </p:nvSpPr>
        <p:spPr>
          <a:xfrm>
            <a:off x="305015" y="251824"/>
            <a:ext cx="5558894" cy="827314"/>
          </a:xfrm>
          <a:prstGeom prst="rect">
            <a:avLst/>
          </a:prstGeom>
          <a:solidFill>
            <a:schemeClr val="accent1">
              <a:lumMod val="20000"/>
              <a:lumOff val="80000"/>
              <a:alpha val="58000"/>
            </a:schemeClr>
          </a:solidFill>
        </p:spPr>
        <p:txBody>
          <a:bodyPr vert="horz" lIns="91440" tIns="45720" rIns="91440" bIns="45720" rtlCol="0" anchor="ctr">
            <a:normAutofit fontScale="85000" lnSpcReduction="100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r>
              <a:rPr lang="en-IE" sz="4000" b="1" dirty="0">
                <a:solidFill>
                  <a:schemeClr val="tx1"/>
                </a:solidFill>
              </a:rPr>
              <a:t>EPA National Monitoring Stations</a:t>
            </a:r>
            <a:endParaRPr lang="en-DK" sz="4000" b="1" dirty="0">
              <a:solidFill>
                <a:schemeClr val="tx1"/>
              </a:solidFill>
            </a:endParaRPr>
          </a:p>
        </p:txBody>
      </p:sp>
      <p:pic>
        <p:nvPicPr>
          <p:cNvPr id="12" name="Picture 11">
            <a:extLst>
              <a:ext uri="{FF2B5EF4-FFF2-40B4-BE49-F238E27FC236}">
                <a16:creationId xmlns:a16="http://schemas.microsoft.com/office/drawing/2014/main" id="{A505B16B-115D-30ED-E70B-5C97E2930962}"/>
              </a:ext>
            </a:extLst>
          </p:cNvPr>
          <p:cNvPicPr>
            <a:picLocks noChangeAspect="1"/>
          </p:cNvPicPr>
          <p:nvPr/>
        </p:nvPicPr>
        <p:blipFill>
          <a:blip r:embed="rId4"/>
          <a:stretch>
            <a:fillRect/>
          </a:stretch>
        </p:blipFill>
        <p:spPr>
          <a:xfrm>
            <a:off x="244587" y="1225659"/>
            <a:ext cx="1720691" cy="958984"/>
          </a:xfrm>
          <a:prstGeom prst="rect">
            <a:avLst/>
          </a:prstGeom>
        </p:spPr>
      </p:pic>
      <p:pic>
        <p:nvPicPr>
          <p:cNvPr id="3" name="Picture 2">
            <a:extLst>
              <a:ext uri="{FF2B5EF4-FFF2-40B4-BE49-F238E27FC236}">
                <a16:creationId xmlns:a16="http://schemas.microsoft.com/office/drawing/2014/main" id="{F4290824-3E47-44FC-F549-A5E27BF08B0D}"/>
              </a:ext>
            </a:extLst>
          </p:cNvPr>
          <p:cNvPicPr>
            <a:picLocks noChangeAspect="1"/>
          </p:cNvPicPr>
          <p:nvPr/>
        </p:nvPicPr>
        <p:blipFill>
          <a:blip r:embed="rId5"/>
          <a:stretch>
            <a:fillRect/>
          </a:stretch>
        </p:blipFill>
        <p:spPr>
          <a:xfrm>
            <a:off x="6751173" y="1127978"/>
            <a:ext cx="4276217" cy="2801660"/>
          </a:xfrm>
          <a:prstGeom prst="rect">
            <a:avLst/>
          </a:prstGeom>
        </p:spPr>
      </p:pic>
    </p:spTree>
    <p:extLst>
      <p:ext uri="{BB962C8B-B14F-4D97-AF65-F5344CB8AC3E}">
        <p14:creationId xmlns:p14="http://schemas.microsoft.com/office/powerpoint/2010/main" val="2589910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338BF5-FB54-8A3A-D999-0A90D40ABC86}"/>
              </a:ext>
            </a:extLst>
          </p:cNvPr>
          <p:cNvSpPr>
            <a:spLocks noGrp="1"/>
          </p:cNvSpPr>
          <p:nvPr>
            <p:ph idx="1"/>
          </p:nvPr>
        </p:nvSpPr>
        <p:spPr>
          <a:xfrm>
            <a:off x="2028351" y="2527422"/>
            <a:ext cx="8416650" cy="1431722"/>
          </a:xfrm>
        </p:spPr>
        <p:txBody>
          <a:bodyPr>
            <a:noAutofit/>
          </a:bodyPr>
          <a:lstStyle/>
          <a:p>
            <a:pPr marL="742950" indent="-742950">
              <a:buFont typeface="+mj-lt"/>
              <a:buAutoNum type="arabicPeriod" startAt="2"/>
            </a:pPr>
            <a:r>
              <a:rPr lang="en-IE" sz="4400" dirty="0">
                <a:solidFill>
                  <a:schemeClr val="tx1">
                    <a:lumMod val="95000"/>
                    <a:lumOff val="5000"/>
                  </a:schemeClr>
                </a:solidFill>
              </a:rPr>
              <a:t>Find out about the GLOBE Air Quality Campaign</a:t>
            </a:r>
          </a:p>
        </p:txBody>
      </p:sp>
      <p:pic>
        <p:nvPicPr>
          <p:cNvPr id="4" name="Picture 3">
            <a:extLst>
              <a:ext uri="{FF2B5EF4-FFF2-40B4-BE49-F238E27FC236}">
                <a16:creationId xmlns:a16="http://schemas.microsoft.com/office/drawing/2014/main" id="{E39C43FD-956A-3A95-1BA4-15F33B04C1F2}"/>
              </a:ext>
            </a:extLst>
          </p:cNvPr>
          <p:cNvPicPr>
            <a:picLocks noChangeAspect="1"/>
          </p:cNvPicPr>
          <p:nvPr/>
        </p:nvPicPr>
        <p:blipFill>
          <a:blip r:embed="rId2"/>
          <a:stretch>
            <a:fillRect/>
          </a:stretch>
        </p:blipFill>
        <p:spPr>
          <a:xfrm>
            <a:off x="3529627" y="4919304"/>
            <a:ext cx="4712616" cy="1938696"/>
          </a:xfrm>
          <a:prstGeom prst="rect">
            <a:avLst/>
          </a:prstGeom>
        </p:spPr>
      </p:pic>
      <p:pic>
        <p:nvPicPr>
          <p:cNvPr id="5" name="Picture 4" descr="A logo of a globe program&#10;&#10;Description automatically generated">
            <a:extLst>
              <a:ext uri="{FF2B5EF4-FFF2-40B4-BE49-F238E27FC236}">
                <a16:creationId xmlns:a16="http://schemas.microsoft.com/office/drawing/2014/main" id="{E46D3AA5-7996-135D-1645-6D416946B92E}"/>
              </a:ext>
            </a:extLst>
          </p:cNvPr>
          <p:cNvPicPr>
            <a:picLocks noChangeAspect="1"/>
          </p:cNvPicPr>
          <p:nvPr/>
        </p:nvPicPr>
        <p:blipFill>
          <a:blip r:embed="rId3"/>
          <a:stretch>
            <a:fillRect/>
          </a:stretch>
        </p:blipFill>
        <p:spPr>
          <a:xfrm>
            <a:off x="87682" y="86812"/>
            <a:ext cx="1632261" cy="1253504"/>
          </a:xfrm>
          <a:prstGeom prst="rect">
            <a:avLst/>
          </a:prstGeom>
        </p:spPr>
      </p:pic>
    </p:spTree>
    <p:extLst>
      <p:ext uri="{BB962C8B-B14F-4D97-AF65-F5344CB8AC3E}">
        <p14:creationId xmlns:p14="http://schemas.microsoft.com/office/powerpoint/2010/main" val="2708366884"/>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68BB886BCCE7429184BACD390155CF" ma:contentTypeVersion="17" ma:contentTypeDescription="Create a new document." ma:contentTypeScope="" ma:versionID="c47899cadde655bc3d15a472a19f31e0">
  <xsd:schema xmlns:xsd="http://www.w3.org/2001/XMLSchema" xmlns:xs="http://www.w3.org/2001/XMLSchema" xmlns:p="http://schemas.microsoft.com/office/2006/metadata/properties" xmlns:ns2="e88fb703-4ca0-4cc9-9444-db9038761b4f" xmlns:ns3="e18bd94f-40d0-4cab-85c1-2c5fd479b9e5" targetNamespace="http://schemas.microsoft.com/office/2006/metadata/properties" ma:root="true" ma:fieldsID="0032ef4f9e49c9de86e626602ce5c046" ns2:_="" ns3:_="">
    <xsd:import namespace="e88fb703-4ca0-4cc9-9444-db9038761b4f"/>
    <xsd:import namespace="e18bd94f-40d0-4cab-85c1-2c5fd479b9e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8fb703-4ca0-4cc9-9444-db9038761b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f583520-766a-4920-abd9-348155ef2e0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8bd94f-40d0-4cab-85c1-2c5fd479b9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bcec5e7-13df-47b2-90b4-b06d1983fcbc}" ma:internalName="TaxCatchAll" ma:showField="CatchAllData" ma:web="e18bd94f-40d0-4cab-85c1-2c5fd479b9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18bd94f-40d0-4cab-85c1-2c5fd479b9e5" xsi:nil="true"/>
    <lcf76f155ced4ddcb4097134ff3c332f xmlns="e88fb703-4ca0-4cc9-9444-db9038761b4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7FE475C-72CA-4F1A-83F8-7B9187EC95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8fb703-4ca0-4cc9-9444-db9038761b4f"/>
    <ds:schemaRef ds:uri="e18bd94f-40d0-4cab-85c1-2c5fd479b9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7E786D-D9B5-4810-B757-ADBB8E358AE2}">
  <ds:schemaRefs>
    <ds:schemaRef ds:uri="http://schemas.microsoft.com/sharepoint/v3/contenttype/forms"/>
  </ds:schemaRefs>
</ds:datastoreItem>
</file>

<file path=customXml/itemProps3.xml><?xml version="1.0" encoding="utf-8"?>
<ds:datastoreItem xmlns:ds="http://schemas.openxmlformats.org/officeDocument/2006/customXml" ds:itemID="{1B2794DD-88D6-4213-ACAF-B087F6F278BB}">
  <ds:schemaRefs>
    <ds:schemaRef ds:uri="http://schemas.microsoft.com/office/2006/documentManagement/types"/>
    <ds:schemaRef ds:uri="e88fb703-4ca0-4cc9-9444-db9038761b4f"/>
    <ds:schemaRef ds:uri="http://schemas.microsoft.com/office/2006/metadata/properties"/>
    <ds:schemaRef ds:uri="http://purl.org/dc/elements/1.1/"/>
    <ds:schemaRef ds:uri="http://purl.org/dc/terms/"/>
    <ds:schemaRef ds:uri="http://www.w3.org/XML/1998/namespace"/>
    <ds:schemaRef ds:uri="http://schemas.openxmlformats.org/package/2006/metadata/core-properties"/>
    <ds:schemaRef ds:uri="http://schemas.microsoft.com/office/infopath/2007/PartnerControls"/>
    <ds:schemaRef ds:uri="e18bd94f-40d0-4cab-85c1-2c5fd479b9e5"/>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TM04033919[[fn=Circuit]]</Template>
  <TotalTime>74</TotalTime>
  <Words>5209</Words>
  <Application>Microsoft Office PowerPoint</Application>
  <PresentationFormat>Widescreen</PresentationFormat>
  <Paragraphs>404</Paragraphs>
  <Slides>37</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Calibri Light</vt:lpstr>
      <vt:lpstr>Georgia</vt:lpstr>
      <vt:lpstr>Noto Sans</vt:lpstr>
      <vt:lpstr>Source Sans Pro Black</vt:lpstr>
      <vt:lpstr>Wingdings</vt:lpstr>
      <vt:lpstr>Metropolitan</vt:lpstr>
      <vt:lpstr>GLOBE Ireland  Air Quality Campaign  Classroom Resource</vt:lpstr>
      <vt:lpstr>In this resource you will:</vt:lpstr>
      <vt:lpstr>In this resource you will:</vt:lpstr>
      <vt:lpstr>There are many sources and types of air pollutants that affect the human body and our environment</vt:lpstr>
      <vt:lpstr>PowerPoint Presentation</vt:lpstr>
      <vt:lpstr>Air Pollution and Health</vt:lpstr>
      <vt:lpstr>Who is most affected? </vt:lpstr>
      <vt:lpstr>It is important to monitor how much NO2 is in the air, so we can identify hotspots and work together to reduce emissions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2b) Monitor Traffic and Weather Conditions</vt:lpstr>
      <vt:lpstr>Step 3) Review your results</vt:lpstr>
      <vt:lpstr>Step 3) Review your results</vt:lpstr>
      <vt:lpstr>Analysing your results</vt:lpstr>
      <vt:lpstr>Let’s use our findings to make a change! </vt:lpstr>
      <vt:lpstr>Step 5) Take action to reduce NO2 pollution! How can we reduce NO2 emissions around the school and improve air quality together? </vt:lpstr>
      <vt:lpstr>PowerPoint Presentation</vt:lpstr>
      <vt:lpstr>Option 1. Create a scientific research poster</vt:lpstr>
      <vt:lpstr>Option 2. Creative Writing</vt:lpstr>
      <vt:lpstr>PowerPoint Presentation</vt:lpstr>
      <vt:lpstr>Thanks for getting engaged to make the planet a better place for everyone!</vt:lpstr>
      <vt:lpstr>Extra slides….</vt:lpstr>
      <vt:lpstr>PowerPoint Presentation</vt:lpstr>
      <vt:lpstr>PowerPoint Presentation</vt:lpstr>
      <vt:lpstr>PowerPoint Presentation</vt:lpstr>
      <vt:lpstr>PowerPoint Presentation</vt:lpstr>
      <vt:lpstr>How air pollution can affect our environment: Green House Gas Effect</vt:lpstr>
      <vt:lpstr>Side note: Why do EU and WHO recommendations differ?</vt:lpstr>
      <vt:lpstr>Why do EU and WHO recommendations differ?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Interpreting your results!</dc:title>
  <dc:creator>Maya Fields</dc:creator>
  <cp:lastModifiedBy>Aileen Bright</cp:lastModifiedBy>
  <cp:revision>12</cp:revision>
  <dcterms:created xsi:type="dcterms:W3CDTF">2021-11-11T17:50:45Z</dcterms:created>
  <dcterms:modified xsi:type="dcterms:W3CDTF">2023-09-11T15:42:17Z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0x0101004368BB886BCCE7429184BACD390155CF</vt:lpwstr>
  </property>
  <property fmtid="{D5CDD505-2E9C-101B-9397-08002B2CF9AE}" pid="3" name="MediaServiceImageTags">
    <vt:lpwstr/>
  </property>
</Properties>
</file>