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A4148-C5C7-4817-91C9-0F4AC42A8B54}" v="195" dt="2021-03-30T00:11:11.339"/>
    <p1510:client id="{56E2AF41-79C2-4F14-A124-7E4BABFF37CB}" v="448" dt="2021-03-30T15:25:3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C8E89-D31B-47BF-90B7-BFDF573DCD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E13CAC-011B-4A15-8E40-347F2ACB34C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Choose</a:t>
          </a:r>
          <a:r>
            <a:rPr lang="en-US" dirty="0"/>
            <a:t> a thermometer </a:t>
          </a:r>
          <a:endParaRPr lang="en-US" dirty="0">
            <a:latin typeface="Calibri Light" panose="020F0302020204030204"/>
          </a:endParaRPr>
        </a:p>
      </dgm:t>
    </dgm:pt>
    <dgm:pt modelId="{8878187D-D742-490F-9B3E-FD7278C22F1E}" type="parTrans" cxnId="{70BB8159-E8CF-475A-9E7B-B6101268D5CC}">
      <dgm:prSet/>
      <dgm:spPr/>
      <dgm:t>
        <a:bodyPr/>
        <a:lstStyle/>
        <a:p>
          <a:endParaRPr lang="en-US"/>
        </a:p>
      </dgm:t>
    </dgm:pt>
    <dgm:pt modelId="{9C025B74-9804-4C7E-B5DD-4A90F8EF33E9}" type="sibTrans" cxnId="{70BB8159-E8CF-475A-9E7B-B6101268D5CC}">
      <dgm:prSet/>
      <dgm:spPr/>
      <dgm:t>
        <a:bodyPr/>
        <a:lstStyle/>
        <a:p>
          <a:endParaRPr lang="en-US"/>
        </a:p>
      </dgm:t>
    </dgm:pt>
    <dgm:pt modelId="{25403306-7C18-450D-B854-6A479AED604F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Find a place to hang/place the thermometer</a:t>
          </a:r>
        </a:p>
      </dgm:t>
    </dgm:pt>
    <dgm:pt modelId="{5F1EE5A5-F306-4336-9984-DE1819B37B09}" type="parTrans" cxnId="{DD7F2FA3-10A6-4843-B5F9-299BDFD20576}">
      <dgm:prSet/>
      <dgm:spPr/>
      <dgm:t>
        <a:bodyPr/>
        <a:lstStyle/>
        <a:p>
          <a:endParaRPr lang="en-US"/>
        </a:p>
      </dgm:t>
    </dgm:pt>
    <dgm:pt modelId="{77D29BFF-B31B-47DE-B279-6097705841EE}" type="sibTrans" cxnId="{DD7F2FA3-10A6-4843-B5F9-299BDFD20576}">
      <dgm:prSet/>
      <dgm:spPr/>
      <dgm:t>
        <a:bodyPr/>
        <a:lstStyle/>
        <a:p>
          <a:endParaRPr lang="en-US"/>
        </a:p>
      </dgm:t>
    </dgm:pt>
    <dgm:pt modelId="{610ED56F-A304-4395-ADAD-16A46280FCB6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Wait 2 more minutes</a:t>
          </a:r>
          <a:endParaRPr lang="en-US" dirty="0"/>
        </a:p>
      </dgm:t>
    </dgm:pt>
    <dgm:pt modelId="{3CE95FEB-8359-4AFD-BF34-2B8D96122DD9}" type="parTrans" cxnId="{3946D8FB-A763-4F7E-AD67-5642D57D0472}">
      <dgm:prSet/>
      <dgm:spPr/>
      <dgm:t>
        <a:bodyPr/>
        <a:lstStyle/>
        <a:p>
          <a:endParaRPr lang="en-US"/>
        </a:p>
      </dgm:t>
    </dgm:pt>
    <dgm:pt modelId="{D1346201-E909-4B9B-8838-D0961D765E13}" type="sibTrans" cxnId="{3946D8FB-A763-4F7E-AD67-5642D57D0472}">
      <dgm:prSet/>
      <dgm:spPr/>
      <dgm:t>
        <a:bodyPr/>
        <a:lstStyle/>
        <a:p>
          <a:endParaRPr lang="en-US"/>
        </a:p>
      </dgm:t>
    </dgm:pt>
    <dgm:pt modelId="{4C8C445F-65EE-4967-A126-5A60DAB25CE3}">
      <dgm:prSet/>
      <dgm:spPr/>
      <dgm:t>
        <a:bodyPr/>
        <a:lstStyle/>
        <a:p>
          <a:r>
            <a:rPr lang="en-US" dirty="0"/>
            <a:t>Record the temperature and time</a:t>
          </a:r>
        </a:p>
      </dgm:t>
    </dgm:pt>
    <dgm:pt modelId="{5BA405D6-522F-426C-933C-0AA5E5BB9023}" type="parTrans" cxnId="{31ED3438-F945-4922-B66C-3626FA8E4BAB}">
      <dgm:prSet/>
      <dgm:spPr/>
      <dgm:t>
        <a:bodyPr/>
        <a:lstStyle/>
        <a:p>
          <a:endParaRPr lang="en-US"/>
        </a:p>
      </dgm:t>
    </dgm:pt>
    <dgm:pt modelId="{5EE0AB72-08A8-4CB8-8E02-0E2B37116705}" type="sibTrans" cxnId="{31ED3438-F945-4922-B66C-3626FA8E4BAB}">
      <dgm:prSet/>
      <dgm:spPr/>
      <dgm:t>
        <a:bodyPr/>
        <a:lstStyle/>
        <a:p>
          <a:endParaRPr lang="en-US"/>
        </a:p>
      </dgm:t>
    </dgm:pt>
    <dgm:pt modelId="{9DC3E6E9-2281-453D-B4CD-ECB4BE9EE1C1}">
      <dgm:prSet/>
      <dgm:spPr/>
      <dgm:t>
        <a:bodyPr/>
        <a:lstStyle/>
        <a:p>
          <a:r>
            <a:rPr lang="en-US" dirty="0"/>
            <a:t>Come back inside</a:t>
          </a:r>
        </a:p>
      </dgm:t>
    </dgm:pt>
    <dgm:pt modelId="{DEF4852D-7FA5-40DF-8F1D-6E0E0C8822B2}" type="parTrans" cxnId="{9933D1CF-4716-44C2-A18E-7AAFD3663108}">
      <dgm:prSet/>
      <dgm:spPr/>
      <dgm:t>
        <a:bodyPr/>
        <a:lstStyle/>
        <a:p>
          <a:endParaRPr lang="en-US"/>
        </a:p>
      </dgm:t>
    </dgm:pt>
    <dgm:pt modelId="{336474A0-64B5-4593-B4E3-229D695E70C5}" type="sibTrans" cxnId="{9933D1CF-4716-44C2-A18E-7AAFD3663108}">
      <dgm:prSet/>
      <dgm:spPr/>
      <dgm:t>
        <a:bodyPr/>
        <a:lstStyle/>
        <a:p>
          <a:endParaRPr lang="en-US"/>
        </a:p>
      </dgm:t>
    </dgm:pt>
    <dgm:pt modelId="{82BE09C5-82EB-4EE3-8EAD-C48F49D65A5B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Share</a:t>
          </a:r>
          <a:r>
            <a:rPr lang="en-US" dirty="0"/>
            <a:t> your data</a:t>
          </a:r>
          <a:r>
            <a:rPr lang="en-US" dirty="0">
              <a:latin typeface="Calibri Light" panose="020F0302020204030204"/>
            </a:rPr>
            <a:t> on the classroom graph</a:t>
          </a:r>
          <a:endParaRPr lang="en-US" dirty="0"/>
        </a:p>
      </dgm:t>
    </dgm:pt>
    <dgm:pt modelId="{1DEDA289-9F63-4D3F-A001-8D3D7B710497}" type="parTrans" cxnId="{67A8CA80-E80D-4CC7-9A2F-8AF5C2E78F50}">
      <dgm:prSet/>
      <dgm:spPr/>
      <dgm:t>
        <a:bodyPr/>
        <a:lstStyle/>
        <a:p>
          <a:endParaRPr lang="en-US"/>
        </a:p>
      </dgm:t>
    </dgm:pt>
    <dgm:pt modelId="{7DA468A0-F407-476A-8CBC-5FCFFF3F4B1E}" type="sibTrans" cxnId="{67A8CA80-E80D-4CC7-9A2F-8AF5C2E78F50}">
      <dgm:prSet/>
      <dgm:spPr/>
      <dgm:t>
        <a:bodyPr/>
        <a:lstStyle/>
        <a:p>
          <a:endParaRPr lang="en-US"/>
        </a:p>
      </dgm:t>
    </dgm:pt>
    <dgm:pt modelId="{BD309061-A141-41D1-8B25-8E657D3D304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Wait 2 minutes</a:t>
          </a:r>
        </a:p>
      </dgm:t>
    </dgm:pt>
    <dgm:pt modelId="{2B2280B0-FBF4-4989-BBF6-C7650DBB765A}" type="parTrans" cxnId="{C1445E14-1A75-4F1C-81FD-071B5911C5C5}">
      <dgm:prSet/>
      <dgm:spPr/>
      <dgm:t>
        <a:bodyPr/>
        <a:lstStyle/>
        <a:p>
          <a:endParaRPr lang="en-US"/>
        </a:p>
      </dgm:t>
    </dgm:pt>
    <dgm:pt modelId="{9275A10B-EB09-4076-A998-96F3646BCC20}" type="sibTrans" cxnId="{C1445E14-1A75-4F1C-81FD-071B5911C5C5}">
      <dgm:prSet/>
      <dgm:spPr/>
      <dgm:t>
        <a:bodyPr/>
        <a:lstStyle/>
        <a:p>
          <a:endParaRPr lang="en-US"/>
        </a:p>
      </dgm:t>
    </dgm:pt>
    <dgm:pt modelId="{AE04691F-D2A7-48B0-BAA4-35A6585A5C55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Record</a:t>
          </a:r>
          <a:r>
            <a:rPr lang="en-US" dirty="0"/>
            <a:t> the temperature and time</a:t>
          </a:r>
        </a:p>
      </dgm:t>
    </dgm:pt>
    <dgm:pt modelId="{90595CAB-0C0C-4542-88EC-92F255766503}" type="parTrans" cxnId="{4C5378A0-893E-4CEF-AF1B-CB5E053C0010}">
      <dgm:prSet/>
      <dgm:spPr/>
      <dgm:t>
        <a:bodyPr/>
        <a:lstStyle/>
        <a:p>
          <a:endParaRPr lang="en-US"/>
        </a:p>
      </dgm:t>
    </dgm:pt>
    <dgm:pt modelId="{FF8CA7D0-2EE4-4B42-B79B-EDD7151443F1}" type="sibTrans" cxnId="{4C5378A0-893E-4CEF-AF1B-CB5E053C0010}">
      <dgm:prSet/>
      <dgm:spPr/>
      <dgm:t>
        <a:bodyPr/>
        <a:lstStyle/>
        <a:p>
          <a:endParaRPr lang="en-US"/>
        </a:p>
      </dgm:t>
    </dgm:pt>
    <dgm:pt modelId="{7DEEDAED-C4A0-44BC-8CB4-CA835996EF63}">
      <dgm:prSet phldr="0" custT="1"/>
      <dgm:spPr/>
      <dgm:t>
        <a:bodyPr/>
        <a:lstStyle/>
        <a:p>
          <a:r>
            <a:rPr lang="en-US" sz="2100" dirty="0"/>
            <a:t>Go outside </a:t>
          </a:r>
        </a:p>
        <a:p>
          <a:r>
            <a:rPr lang="en-US" sz="1400" dirty="0"/>
            <a:t>you have 5 minutes</a:t>
          </a:r>
        </a:p>
      </dgm:t>
    </dgm:pt>
    <dgm:pt modelId="{971D4C65-7FA5-4A23-9A58-EC71B5C52F56}" type="parTrans" cxnId="{3AF747E6-41C0-4D60-865A-659CF52FC1C3}">
      <dgm:prSet/>
      <dgm:spPr/>
      <dgm:t>
        <a:bodyPr/>
        <a:lstStyle/>
        <a:p>
          <a:endParaRPr lang="en-US"/>
        </a:p>
      </dgm:t>
    </dgm:pt>
    <dgm:pt modelId="{F38167B7-4361-416B-9BB8-07C03696F73D}" type="sibTrans" cxnId="{3AF747E6-41C0-4D60-865A-659CF52FC1C3}">
      <dgm:prSet/>
      <dgm:spPr/>
      <dgm:t>
        <a:bodyPr/>
        <a:lstStyle/>
        <a:p>
          <a:endParaRPr lang="en-US"/>
        </a:p>
      </dgm:t>
    </dgm:pt>
    <dgm:pt modelId="{2C367BBE-D83A-458F-88A2-F777049203BE}" type="pres">
      <dgm:prSet presAssocID="{07CC8E89-D31B-47BF-90B7-BFDF573DCD0C}" presName="Name0" presStyleCnt="0">
        <dgm:presLayoutVars>
          <dgm:dir/>
          <dgm:resizeHandles val="exact"/>
        </dgm:presLayoutVars>
      </dgm:prSet>
      <dgm:spPr/>
    </dgm:pt>
    <dgm:pt modelId="{D1E80F1F-6365-4F24-8752-E49122AB7D5C}" type="pres">
      <dgm:prSet presAssocID="{21E13CAC-011B-4A15-8E40-347F2ACB34C9}" presName="node" presStyleLbl="node1" presStyleIdx="0" presStyleCnt="9">
        <dgm:presLayoutVars>
          <dgm:bulletEnabled val="1"/>
        </dgm:presLayoutVars>
      </dgm:prSet>
      <dgm:spPr/>
    </dgm:pt>
    <dgm:pt modelId="{1BA3B965-9B9D-46C5-B844-0E5DA93B2C04}" type="pres">
      <dgm:prSet presAssocID="{9C025B74-9804-4C7E-B5DD-4A90F8EF33E9}" presName="sibTrans" presStyleLbl="sibTrans1D1" presStyleIdx="0" presStyleCnt="8"/>
      <dgm:spPr/>
    </dgm:pt>
    <dgm:pt modelId="{B9C877F1-0487-4700-B3B4-5A14565BDE58}" type="pres">
      <dgm:prSet presAssocID="{9C025B74-9804-4C7E-B5DD-4A90F8EF33E9}" presName="connectorText" presStyleLbl="sibTrans1D1" presStyleIdx="0" presStyleCnt="8"/>
      <dgm:spPr/>
    </dgm:pt>
    <dgm:pt modelId="{1C46C208-4967-46E5-8B0B-424312AE1DF2}" type="pres">
      <dgm:prSet presAssocID="{7DEEDAED-C4A0-44BC-8CB4-CA835996EF63}" presName="node" presStyleLbl="node1" presStyleIdx="1" presStyleCnt="9">
        <dgm:presLayoutVars>
          <dgm:bulletEnabled val="1"/>
        </dgm:presLayoutVars>
      </dgm:prSet>
      <dgm:spPr/>
    </dgm:pt>
    <dgm:pt modelId="{FC215B57-71FB-4A63-82F1-3EB83A931943}" type="pres">
      <dgm:prSet presAssocID="{F38167B7-4361-416B-9BB8-07C03696F73D}" presName="sibTrans" presStyleLbl="sibTrans1D1" presStyleIdx="1" presStyleCnt="8"/>
      <dgm:spPr/>
    </dgm:pt>
    <dgm:pt modelId="{9FCC3713-EF74-4846-B10F-7E44548E2956}" type="pres">
      <dgm:prSet presAssocID="{F38167B7-4361-416B-9BB8-07C03696F73D}" presName="connectorText" presStyleLbl="sibTrans1D1" presStyleIdx="1" presStyleCnt="8"/>
      <dgm:spPr/>
    </dgm:pt>
    <dgm:pt modelId="{060905B4-FB47-4B54-9D5A-55FDF0857DD9}" type="pres">
      <dgm:prSet presAssocID="{25403306-7C18-450D-B854-6A479AED604F}" presName="node" presStyleLbl="node1" presStyleIdx="2" presStyleCnt="9">
        <dgm:presLayoutVars>
          <dgm:bulletEnabled val="1"/>
        </dgm:presLayoutVars>
      </dgm:prSet>
      <dgm:spPr/>
    </dgm:pt>
    <dgm:pt modelId="{3F6040F1-6C20-4047-B3AB-29DAA2DBCFD5}" type="pres">
      <dgm:prSet presAssocID="{77D29BFF-B31B-47DE-B279-6097705841EE}" presName="sibTrans" presStyleLbl="sibTrans1D1" presStyleIdx="2" presStyleCnt="8"/>
      <dgm:spPr/>
    </dgm:pt>
    <dgm:pt modelId="{029A0971-D27F-4994-B98A-9F96A844D344}" type="pres">
      <dgm:prSet presAssocID="{77D29BFF-B31B-47DE-B279-6097705841EE}" presName="connectorText" presStyleLbl="sibTrans1D1" presStyleIdx="2" presStyleCnt="8"/>
      <dgm:spPr/>
    </dgm:pt>
    <dgm:pt modelId="{3D00E9CB-AD07-439D-920A-A5A955461000}" type="pres">
      <dgm:prSet presAssocID="{BD309061-A141-41D1-8B25-8E657D3D304A}" presName="node" presStyleLbl="node1" presStyleIdx="3" presStyleCnt="9">
        <dgm:presLayoutVars>
          <dgm:bulletEnabled val="1"/>
        </dgm:presLayoutVars>
      </dgm:prSet>
      <dgm:spPr/>
    </dgm:pt>
    <dgm:pt modelId="{F7AF15D3-CE55-4C04-AECC-7063AD2CE4DB}" type="pres">
      <dgm:prSet presAssocID="{9275A10B-EB09-4076-A998-96F3646BCC20}" presName="sibTrans" presStyleLbl="sibTrans1D1" presStyleIdx="3" presStyleCnt="8"/>
      <dgm:spPr/>
    </dgm:pt>
    <dgm:pt modelId="{32CC7A01-0472-4CF0-B91E-438C32845D67}" type="pres">
      <dgm:prSet presAssocID="{9275A10B-EB09-4076-A998-96F3646BCC20}" presName="connectorText" presStyleLbl="sibTrans1D1" presStyleIdx="3" presStyleCnt="8"/>
      <dgm:spPr/>
    </dgm:pt>
    <dgm:pt modelId="{1A55E100-C61E-41B6-A165-278C92C96649}" type="pres">
      <dgm:prSet presAssocID="{AE04691F-D2A7-48B0-BAA4-35A6585A5C55}" presName="node" presStyleLbl="node1" presStyleIdx="4" presStyleCnt="9">
        <dgm:presLayoutVars>
          <dgm:bulletEnabled val="1"/>
        </dgm:presLayoutVars>
      </dgm:prSet>
      <dgm:spPr/>
    </dgm:pt>
    <dgm:pt modelId="{B7A7CCD4-5BD0-4A34-B02C-EA09B23FA1EC}" type="pres">
      <dgm:prSet presAssocID="{FF8CA7D0-2EE4-4B42-B79B-EDD7151443F1}" presName="sibTrans" presStyleLbl="sibTrans1D1" presStyleIdx="4" presStyleCnt="8"/>
      <dgm:spPr/>
    </dgm:pt>
    <dgm:pt modelId="{E734C21D-A89B-4AA2-8853-12DBDEC4FEA6}" type="pres">
      <dgm:prSet presAssocID="{FF8CA7D0-2EE4-4B42-B79B-EDD7151443F1}" presName="connectorText" presStyleLbl="sibTrans1D1" presStyleIdx="4" presStyleCnt="8"/>
      <dgm:spPr/>
    </dgm:pt>
    <dgm:pt modelId="{56484910-4EA0-40E1-AA8E-B02073825FCA}" type="pres">
      <dgm:prSet presAssocID="{610ED56F-A304-4395-ADAD-16A46280FCB6}" presName="node" presStyleLbl="node1" presStyleIdx="5" presStyleCnt="9">
        <dgm:presLayoutVars>
          <dgm:bulletEnabled val="1"/>
        </dgm:presLayoutVars>
      </dgm:prSet>
      <dgm:spPr/>
    </dgm:pt>
    <dgm:pt modelId="{F1D1D7A3-49A4-4861-9329-EB5EC4F41F8F}" type="pres">
      <dgm:prSet presAssocID="{D1346201-E909-4B9B-8838-D0961D765E13}" presName="sibTrans" presStyleLbl="sibTrans1D1" presStyleIdx="5" presStyleCnt="8"/>
      <dgm:spPr/>
    </dgm:pt>
    <dgm:pt modelId="{113C3797-E0BB-4742-9249-E43D71EF896A}" type="pres">
      <dgm:prSet presAssocID="{D1346201-E909-4B9B-8838-D0961D765E13}" presName="connectorText" presStyleLbl="sibTrans1D1" presStyleIdx="5" presStyleCnt="8"/>
      <dgm:spPr/>
    </dgm:pt>
    <dgm:pt modelId="{84446030-D8C7-4183-A23B-1438C48093FC}" type="pres">
      <dgm:prSet presAssocID="{4C8C445F-65EE-4967-A126-5A60DAB25CE3}" presName="node" presStyleLbl="node1" presStyleIdx="6" presStyleCnt="9">
        <dgm:presLayoutVars>
          <dgm:bulletEnabled val="1"/>
        </dgm:presLayoutVars>
      </dgm:prSet>
      <dgm:spPr/>
    </dgm:pt>
    <dgm:pt modelId="{4E94109C-214F-48EE-981D-2FF3CD96A9E1}" type="pres">
      <dgm:prSet presAssocID="{5EE0AB72-08A8-4CB8-8E02-0E2B37116705}" presName="sibTrans" presStyleLbl="sibTrans1D1" presStyleIdx="6" presStyleCnt="8"/>
      <dgm:spPr/>
    </dgm:pt>
    <dgm:pt modelId="{215C6630-ADA8-4955-92E9-382B2596207E}" type="pres">
      <dgm:prSet presAssocID="{5EE0AB72-08A8-4CB8-8E02-0E2B37116705}" presName="connectorText" presStyleLbl="sibTrans1D1" presStyleIdx="6" presStyleCnt="8"/>
      <dgm:spPr/>
    </dgm:pt>
    <dgm:pt modelId="{3846FEB0-3C42-416E-980A-935F0BBC1954}" type="pres">
      <dgm:prSet presAssocID="{9DC3E6E9-2281-453D-B4CD-ECB4BE9EE1C1}" presName="node" presStyleLbl="node1" presStyleIdx="7" presStyleCnt="9">
        <dgm:presLayoutVars>
          <dgm:bulletEnabled val="1"/>
        </dgm:presLayoutVars>
      </dgm:prSet>
      <dgm:spPr/>
    </dgm:pt>
    <dgm:pt modelId="{50AD2A8E-B2CF-49D8-B0DE-D4A99F5D93F1}" type="pres">
      <dgm:prSet presAssocID="{336474A0-64B5-4593-B4E3-229D695E70C5}" presName="sibTrans" presStyleLbl="sibTrans1D1" presStyleIdx="7" presStyleCnt="8"/>
      <dgm:spPr/>
    </dgm:pt>
    <dgm:pt modelId="{9D6BD544-1A68-45DA-A59F-6BEC66CE5C67}" type="pres">
      <dgm:prSet presAssocID="{336474A0-64B5-4593-B4E3-229D695E70C5}" presName="connectorText" presStyleLbl="sibTrans1D1" presStyleIdx="7" presStyleCnt="8"/>
      <dgm:spPr/>
    </dgm:pt>
    <dgm:pt modelId="{38F9AB36-EE19-494E-928F-2D20EE5D2CFC}" type="pres">
      <dgm:prSet presAssocID="{82BE09C5-82EB-4EE3-8EAD-C48F49D65A5B}" presName="node" presStyleLbl="node1" presStyleIdx="8" presStyleCnt="9">
        <dgm:presLayoutVars>
          <dgm:bulletEnabled val="1"/>
        </dgm:presLayoutVars>
      </dgm:prSet>
      <dgm:spPr/>
    </dgm:pt>
  </dgm:ptLst>
  <dgm:cxnLst>
    <dgm:cxn modelId="{B6BD6600-46B8-4F36-9A06-E792BC7BBDA0}" type="presOf" srcId="{7DEEDAED-C4A0-44BC-8CB4-CA835996EF63}" destId="{1C46C208-4967-46E5-8B0B-424312AE1DF2}" srcOrd="0" destOrd="0" presId="urn:microsoft.com/office/officeart/2016/7/layout/RepeatingBendingProcessNew"/>
    <dgm:cxn modelId="{0EC1630A-D822-4D24-8DB1-21BFBE8A61B5}" type="presOf" srcId="{FF8CA7D0-2EE4-4B42-B79B-EDD7151443F1}" destId="{B7A7CCD4-5BD0-4A34-B02C-EA09B23FA1EC}" srcOrd="0" destOrd="0" presId="urn:microsoft.com/office/officeart/2016/7/layout/RepeatingBendingProcessNew"/>
    <dgm:cxn modelId="{051D0D0C-35A3-40C6-A7AD-D0F9D2357FF1}" type="presOf" srcId="{5EE0AB72-08A8-4CB8-8E02-0E2B37116705}" destId="{4E94109C-214F-48EE-981D-2FF3CD96A9E1}" srcOrd="0" destOrd="0" presId="urn:microsoft.com/office/officeart/2016/7/layout/RepeatingBendingProcessNew"/>
    <dgm:cxn modelId="{C1445E14-1A75-4F1C-81FD-071B5911C5C5}" srcId="{07CC8E89-D31B-47BF-90B7-BFDF573DCD0C}" destId="{BD309061-A141-41D1-8B25-8E657D3D304A}" srcOrd="3" destOrd="0" parTransId="{2B2280B0-FBF4-4989-BBF6-C7650DBB765A}" sibTransId="{9275A10B-EB09-4076-A998-96F3646BCC20}"/>
    <dgm:cxn modelId="{DE38AF17-3CC9-418D-9220-ABE3CD08354B}" type="presOf" srcId="{9DC3E6E9-2281-453D-B4CD-ECB4BE9EE1C1}" destId="{3846FEB0-3C42-416E-980A-935F0BBC1954}" srcOrd="0" destOrd="0" presId="urn:microsoft.com/office/officeart/2016/7/layout/RepeatingBendingProcessNew"/>
    <dgm:cxn modelId="{4F757618-659F-4FB6-B37E-C1DA5FACA5C1}" type="presOf" srcId="{336474A0-64B5-4593-B4E3-229D695E70C5}" destId="{50AD2A8E-B2CF-49D8-B0DE-D4A99F5D93F1}" srcOrd="0" destOrd="0" presId="urn:microsoft.com/office/officeart/2016/7/layout/RepeatingBendingProcessNew"/>
    <dgm:cxn modelId="{EEBCCE18-22C7-42B1-AB0A-2490B6B501CA}" type="presOf" srcId="{F38167B7-4361-416B-9BB8-07C03696F73D}" destId="{FC215B57-71FB-4A63-82F1-3EB83A931943}" srcOrd="0" destOrd="0" presId="urn:microsoft.com/office/officeart/2016/7/layout/RepeatingBendingProcessNew"/>
    <dgm:cxn modelId="{0C4E7523-EA0C-4384-BE0E-D56CD85C72D0}" type="presOf" srcId="{9275A10B-EB09-4076-A998-96F3646BCC20}" destId="{32CC7A01-0472-4CF0-B91E-438C32845D67}" srcOrd="1" destOrd="0" presId="urn:microsoft.com/office/officeart/2016/7/layout/RepeatingBendingProcessNew"/>
    <dgm:cxn modelId="{223C0B24-1E5E-4EA4-A805-5D4C6ACF22CF}" type="presOf" srcId="{4C8C445F-65EE-4967-A126-5A60DAB25CE3}" destId="{84446030-D8C7-4183-A23B-1438C48093FC}" srcOrd="0" destOrd="0" presId="urn:microsoft.com/office/officeart/2016/7/layout/RepeatingBendingProcessNew"/>
    <dgm:cxn modelId="{FC2BA930-C02A-4BA1-B7DA-1EF856722F30}" type="presOf" srcId="{D1346201-E909-4B9B-8838-D0961D765E13}" destId="{F1D1D7A3-49A4-4861-9329-EB5EC4F41F8F}" srcOrd="0" destOrd="0" presId="urn:microsoft.com/office/officeart/2016/7/layout/RepeatingBendingProcessNew"/>
    <dgm:cxn modelId="{18370D38-CA55-47AC-960C-B016F46A4E12}" type="presOf" srcId="{82BE09C5-82EB-4EE3-8EAD-C48F49D65A5B}" destId="{38F9AB36-EE19-494E-928F-2D20EE5D2CFC}" srcOrd="0" destOrd="0" presId="urn:microsoft.com/office/officeart/2016/7/layout/RepeatingBendingProcessNew"/>
    <dgm:cxn modelId="{31ED3438-F945-4922-B66C-3626FA8E4BAB}" srcId="{07CC8E89-D31B-47BF-90B7-BFDF573DCD0C}" destId="{4C8C445F-65EE-4967-A126-5A60DAB25CE3}" srcOrd="6" destOrd="0" parTransId="{5BA405D6-522F-426C-933C-0AA5E5BB9023}" sibTransId="{5EE0AB72-08A8-4CB8-8E02-0E2B37116705}"/>
    <dgm:cxn modelId="{A8753E40-EBD1-406E-9EAD-5C8F1A13784A}" type="presOf" srcId="{F38167B7-4361-416B-9BB8-07C03696F73D}" destId="{9FCC3713-EF74-4846-B10F-7E44548E2956}" srcOrd="1" destOrd="0" presId="urn:microsoft.com/office/officeart/2016/7/layout/RepeatingBendingProcessNew"/>
    <dgm:cxn modelId="{29C6BF5B-D518-4CD8-B7CF-076295D78F0A}" type="presOf" srcId="{5EE0AB72-08A8-4CB8-8E02-0E2B37116705}" destId="{215C6630-ADA8-4955-92E9-382B2596207E}" srcOrd="1" destOrd="0" presId="urn:microsoft.com/office/officeart/2016/7/layout/RepeatingBendingProcessNew"/>
    <dgm:cxn modelId="{B1E8C567-0B12-4763-8706-E3E759DD9433}" type="presOf" srcId="{77D29BFF-B31B-47DE-B279-6097705841EE}" destId="{3F6040F1-6C20-4047-B3AB-29DAA2DBCFD5}" srcOrd="0" destOrd="0" presId="urn:microsoft.com/office/officeart/2016/7/layout/RepeatingBendingProcessNew"/>
    <dgm:cxn modelId="{0B171C4A-C3E8-40D3-9359-CE14425CB8B1}" type="presOf" srcId="{FF8CA7D0-2EE4-4B42-B79B-EDD7151443F1}" destId="{E734C21D-A89B-4AA2-8853-12DBDEC4FEA6}" srcOrd="1" destOrd="0" presId="urn:microsoft.com/office/officeart/2016/7/layout/RepeatingBendingProcessNew"/>
    <dgm:cxn modelId="{8B2D3B6A-F5C0-4220-B2E5-B80BC365848A}" type="presOf" srcId="{9C025B74-9804-4C7E-B5DD-4A90F8EF33E9}" destId="{B9C877F1-0487-4700-B3B4-5A14565BDE58}" srcOrd="1" destOrd="0" presId="urn:microsoft.com/office/officeart/2016/7/layout/RepeatingBendingProcessNew"/>
    <dgm:cxn modelId="{FFFD0E6E-B037-4939-89CE-DCFF6E52CE6B}" type="presOf" srcId="{9275A10B-EB09-4076-A998-96F3646BCC20}" destId="{F7AF15D3-CE55-4C04-AECC-7063AD2CE4DB}" srcOrd="0" destOrd="0" presId="urn:microsoft.com/office/officeart/2016/7/layout/RepeatingBendingProcessNew"/>
    <dgm:cxn modelId="{C640D26F-9A02-419B-ADB7-EE0AA40E9C92}" type="presOf" srcId="{610ED56F-A304-4395-ADAD-16A46280FCB6}" destId="{56484910-4EA0-40E1-AA8E-B02073825FCA}" srcOrd="0" destOrd="0" presId="urn:microsoft.com/office/officeart/2016/7/layout/RepeatingBendingProcessNew"/>
    <dgm:cxn modelId="{BE970E73-44FC-4A8F-972A-2F3477D2E6AB}" type="presOf" srcId="{21E13CAC-011B-4A15-8E40-347F2ACB34C9}" destId="{D1E80F1F-6365-4F24-8752-E49122AB7D5C}" srcOrd="0" destOrd="0" presId="urn:microsoft.com/office/officeart/2016/7/layout/RepeatingBendingProcessNew"/>
    <dgm:cxn modelId="{70BB8159-E8CF-475A-9E7B-B6101268D5CC}" srcId="{07CC8E89-D31B-47BF-90B7-BFDF573DCD0C}" destId="{21E13CAC-011B-4A15-8E40-347F2ACB34C9}" srcOrd="0" destOrd="0" parTransId="{8878187D-D742-490F-9B3E-FD7278C22F1E}" sibTransId="{9C025B74-9804-4C7E-B5DD-4A90F8EF33E9}"/>
    <dgm:cxn modelId="{67A8CA80-E80D-4CC7-9A2F-8AF5C2E78F50}" srcId="{07CC8E89-D31B-47BF-90B7-BFDF573DCD0C}" destId="{82BE09C5-82EB-4EE3-8EAD-C48F49D65A5B}" srcOrd="8" destOrd="0" parTransId="{1DEDA289-9F63-4D3F-A001-8D3D7B710497}" sibTransId="{7DA468A0-F407-476A-8CBC-5FCFFF3F4B1E}"/>
    <dgm:cxn modelId="{7670938D-7E6C-4D0B-80F9-142AA4BA8CB3}" type="presOf" srcId="{77D29BFF-B31B-47DE-B279-6097705841EE}" destId="{029A0971-D27F-4994-B98A-9F96A844D344}" srcOrd="1" destOrd="0" presId="urn:microsoft.com/office/officeart/2016/7/layout/RepeatingBendingProcessNew"/>
    <dgm:cxn modelId="{4C5378A0-893E-4CEF-AF1B-CB5E053C0010}" srcId="{07CC8E89-D31B-47BF-90B7-BFDF573DCD0C}" destId="{AE04691F-D2A7-48B0-BAA4-35A6585A5C55}" srcOrd="4" destOrd="0" parTransId="{90595CAB-0C0C-4542-88EC-92F255766503}" sibTransId="{FF8CA7D0-2EE4-4B42-B79B-EDD7151443F1}"/>
    <dgm:cxn modelId="{DD7F2FA3-10A6-4843-B5F9-299BDFD20576}" srcId="{07CC8E89-D31B-47BF-90B7-BFDF573DCD0C}" destId="{25403306-7C18-450D-B854-6A479AED604F}" srcOrd="2" destOrd="0" parTransId="{5F1EE5A5-F306-4336-9984-DE1819B37B09}" sibTransId="{77D29BFF-B31B-47DE-B279-6097705841EE}"/>
    <dgm:cxn modelId="{A2D5E5A7-E6E2-4D91-AC68-EDCEEBF686B7}" type="presOf" srcId="{AE04691F-D2A7-48B0-BAA4-35A6585A5C55}" destId="{1A55E100-C61E-41B6-A165-278C92C96649}" srcOrd="0" destOrd="0" presId="urn:microsoft.com/office/officeart/2016/7/layout/RepeatingBendingProcessNew"/>
    <dgm:cxn modelId="{127A35AF-591D-4641-AC15-5F92010582A5}" type="presOf" srcId="{336474A0-64B5-4593-B4E3-229D695E70C5}" destId="{9D6BD544-1A68-45DA-A59F-6BEC66CE5C67}" srcOrd="1" destOrd="0" presId="urn:microsoft.com/office/officeart/2016/7/layout/RepeatingBendingProcessNew"/>
    <dgm:cxn modelId="{2FA580C0-B160-4C09-989E-DBB52DE9A7E8}" type="presOf" srcId="{BD309061-A141-41D1-8B25-8E657D3D304A}" destId="{3D00E9CB-AD07-439D-920A-A5A955461000}" srcOrd="0" destOrd="0" presId="urn:microsoft.com/office/officeart/2016/7/layout/RepeatingBendingProcessNew"/>
    <dgm:cxn modelId="{9933D1CF-4716-44C2-A18E-7AAFD3663108}" srcId="{07CC8E89-D31B-47BF-90B7-BFDF573DCD0C}" destId="{9DC3E6E9-2281-453D-B4CD-ECB4BE9EE1C1}" srcOrd="7" destOrd="0" parTransId="{DEF4852D-7FA5-40DF-8F1D-6E0E0C8822B2}" sibTransId="{336474A0-64B5-4593-B4E3-229D695E70C5}"/>
    <dgm:cxn modelId="{985E67DE-544C-4F51-B63B-8AC54E20B436}" type="presOf" srcId="{07CC8E89-D31B-47BF-90B7-BFDF573DCD0C}" destId="{2C367BBE-D83A-458F-88A2-F777049203BE}" srcOrd="0" destOrd="0" presId="urn:microsoft.com/office/officeart/2016/7/layout/RepeatingBendingProcessNew"/>
    <dgm:cxn modelId="{4D90B6E3-7E96-447C-9BA5-8BEC229904EF}" type="presOf" srcId="{D1346201-E909-4B9B-8838-D0961D765E13}" destId="{113C3797-E0BB-4742-9249-E43D71EF896A}" srcOrd="1" destOrd="0" presId="urn:microsoft.com/office/officeart/2016/7/layout/RepeatingBendingProcessNew"/>
    <dgm:cxn modelId="{3AF747E6-41C0-4D60-865A-659CF52FC1C3}" srcId="{07CC8E89-D31B-47BF-90B7-BFDF573DCD0C}" destId="{7DEEDAED-C4A0-44BC-8CB4-CA835996EF63}" srcOrd="1" destOrd="0" parTransId="{971D4C65-7FA5-4A23-9A58-EC71B5C52F56}" sibTransId="{F38167B7-4361-416B-9BB8-07C03696F73D}"/>
    <dgm:cxn modelId="{473432E8-CE98-4E4A-8AC9-5046EF715E9E}" type="presOf" srcId="{9C025B74-9804-4C7E-B5DD-4A90F8EF33E9}" destId="{1BA3B965-9B9D-46C5-B844-0E5DA93B2C04}" srcOrd="0" destOrd="0" presId="urn:microsoft.com/office/officeart/2016/7/layout/RepeatingBendingProcessNew"/>
    <dgm:cxn modelId="{EDFB0DF0-4285-4168-8030-796881FA7913}" type="presOf" srcId="{25403306-7C18-450D-B854-6A479AED604F}" destId="{060905B4-FB47-4B54-9D5A-55FDF0857DD9}" srcOrd="0" destOrd="0" presId="urn:microsoft.com/office/officeart/2016/7/layout/RepeatingBendingProcessNew"/>
    <dgm:cxn modelId="{3946D8FB-A763-4F7E-AD67-5642D57D0472}" srcId="{07CC8E89-D31B-47BF-90B7-BFDF573DCD0C}" destId="{610ED56F-A304-4395-ADAD-16A46280FCB6}" srcOrd="5" destOrd="0" parTransId="{3CE95FEB-8359-4AFD-BF34-2B8D96122DD9}" sibTransId="{D1346201-E909-4B9B-8838-D0961D765E13}"/>
    <dgm:cxn modelId="{B2B669FC-99B4-46D9-B6A1-F2AC91FF65AE}" type="presParOf" srcId="{2C367BBE-D83A-458F-88A2-F777049203BE}" destId="{D1E80F1F-6365-4F24-8752-E49122AB7D5C}" srcOrd="0" destOrd="0" presId="urn:microsoft.com/office/officeart/2016/7/layout/RepeatingBendingProcessNew"/>
    <dgm:cxn modelId="{C7F06DC5-D50E-412C-B329-32B6C4CC1D07}" type="presParOf" srcId="{2C367BBE-D83A-458F-88A2-F777049203BE}" destId="{1BA3B965-9B9D-46C5-B844-0E5DA93B2C04}" srcOrd="1" destOrd="0" presId="urn:microsoft.com/office/officeart/2016/7/layout/RepeatingBendingProcessNew"/>
    <dgm:cxn modelId="{98B4D6CB-3AC3-4593-AE73-72159C6482F8}" type="presParOf" srcId="{1BA3B965-9B9D-46C5-B844-0E5DA93B2C04}" destId="{B9C877F1-0487-4700-B3B4-5A14565BDE58}" srcOrd="0" destOrd="0" presId="urn:microsoft.com/office/officeart/2016/7/layout/RepeatingBendingProcessNew"/>
    <dgm:cxn modelId="{0623FA6F-8546-4D66-84D9-026E5DC2B9B3}" type="presParOf" srcId="{2C367BBE-D83A-458F-88A2-F777049203BE}" destId="{1C46C208-4967-46E5-8B0B-424312AE1DF2}" srcOrd="2" destOrd="0" presId="urn:microsoft.com/office/officeart/2016/7/layout/RepeatingBendingProcessNew"/>
    <dgm:cxn modelId="{4432DE1D-8F89-45E1-9E48-6363114A6E2E}" type="presParOf" srcId="{2C367BBE-D83A-458F-88A2-F777049203BE}" destId="{FC215B57-71FB-4A63-82F1-3EB83A931943}" srcOrd="3" destOrd="0" presId="urn:microsoft.com/office/officeart/2016/7/layout/RepeatingBendingProcessNew"/>
    <dgm:cxn modelId="{46DCA6CE-A207-4DB5-AC46-7D0576BB4417}" type="presParOf" srcId="{FC215B57-71FB-4A63-82F1-3EB83A931943}" destId="{9FCC3713-EF74-4846-B10F-7E44548E2956}" srcOrd="0" destOrd="0" presId="urn:microsoft.com/office/officeart/2016/7/layout/RepeatingBendingProcessNew"/>
    <dgm:cxn modelId="{12F41BC7-E96F-4CCA-8CAB-6BC721B12999}" type="presParOf" srcId="{2C367BBE-D83A-458F-88A2-F777049203BE}" destId="{060905B4-FB47-4B54-9D5A-55FDF0857DD9}" srcOrd="4" destOrd="0" presId="urn:microsoft.com/office/officeart/2016/7/layout/RepeatingBendingProcessNew"/>
    <dgm:cxn modelId="{E7CC336C-B3CC-4D31-9C05-73A27D83F200}" type="presParOf" srcId="{2C367BBE-D83A-458F-88A2-F777049203BE}" destId="{3F6040F1-6C20-4047-B3AB-29DAA2DBCFD5}" srcOrd="5" destOrd="0" presId="urn:microsoft.com/office/officeart/2016/7/layout/RepeatingBendingProcessNew"/>
    <dgm:cxn modelId="{81B10DC1-EBE9-4474-AB85-79D41212A685}" type="presParOf" srcId="{3F6040F1-6C20-4047-B3AB-29DAA2DBCFD5}" destId="{029A0971-D27F-4994-B98A-9F96A844D344}" srcOrd="0" destOrd="0" presId="urn:microsoft.com/office/officeart/2016/7/layout/RepeatingBendingProcessNew"/>
    <dgm:cxn modelId="{2A5010FA-5059-48B3-9D87-07A02C40839F}" type="presParOf" srcId="{2C367BBE-D83A-458F-88A2-F777049203BE}" destId="{3D00E9CB-AD07-439D-920A-A5A955461000}" srcOrd="6" destOrd="0" presId="urn:microsoft.com/office/officeart/2016/7/layout/RepeatingBendingProcessNew"/>
    <dgm:cxn modelId="{D0EE70F5-1D79-42F2-A757-2CF5929EE0F3}" type="presParOf" srcId="{2C367BBE-D83A-458F-88A2-F777049203BE}" destId="{F7AF15D3-CE55-4C04-AECC-7063AD2CE4DB}" srcOrd="7" destOrd="0" presId="urn:microsoft.com/office/officeart/2016/7/layout/RepeatingBendingProcessNew"/>
    <dgm:cxn modelId="{F529B179-81BA-42D9-945D-9100CAFA904D}" type="presParOf" srcId="{F7AF15D3-CE55-4C04-AECC-7063AD2CE4DB}" destId="{32CC7A01-0472-4CF0-B91E-438C32845D67}" srcOrd="0" destOrd="0" presId="urn:microsoft.com/office/officeart/2016/7/layout/RepeatingBendingProcessNew"/>
    <dgm:cxn modelId="{D23980BB-284B-4D0A-B126-C0E064B845A1}" type="presParOf" srcId="{2C367BBE-D83A-458F-88A2-F777049203BE}" destId="{1A55E100-C61E-41B6-A165-278C92C96649}" srcOrd="8" destOrd="0" presId="urn:microsoft.com/office/officeart/2016/7/layout/RepeatingBendingProcessNew"/>
    <dgm:cxn modelId="{65C0EBE0-C055-42F5-8CC2-AAFA5B9FAE64}" type="presParOf" srcId="{2C367BBE-D83A-458F-88A2-F777049203BE}" destId="{B7A7CCD4-5BD0-4A34-B02C-EA09B23FA1EC}" srcOrd="9" destOrd="0" presId="urn:microsoft.com/office/officeart/2016/7/layout/RepeatingBendingProcessNew"/>
    <dgm:cxn modelId="{63CAA0F3-DC1C-4066-A7C7-894D18C9D09C}" type="presParOf" srcId="{B7A7CCD4-5BD0-4A34-B02C-EA09B23FA1EC}" destId="{E734C21D-A89B-4AA2-8853-12DBDEC4FEA6}" srcOrd="0" destOrd="0" presId="urn:microsoft.com/office/officeart/2016/7/layout/RepeatingBendingProcessNew"/>
    <dgm:cxn modelId="{481D0CC9-A44D-4CB2-A58A-315B31D4B544}" type="presParOf" srcId="{2C367BBE-D83A-458F-88A2-F777049203BE}" destId="{56484910-4EA0-40E1-AA8E-B02073825FCA}" srcOrd="10" destOrd="0" presId="urn:microsoft.com/office/officeart/2016/7/layout/RepeatingBendingProcessNew"/>
    <dgm:cxn modelId="{4025D314-C4B8-4CA6-B33E-BB054DA96ABD}" type="presParOf" srcId="{2C367BBE-D83A-458F-88A2-F777049203BE}" destId="{F1D1D7A3-49A4-4861-9329-EB5EC4F41F8F}" srcOrd="11" destOrd="0" presId="urn:microsoft.com/office/officeart/2016/7/layout/RepeatingBendingProcessNew"/>
    <dgm:cxn modelId="{B47C519B-CC2D-489A-803C-2C9ACC19CB84}" type="presParOf" srcId="{F1D1D7A3-49A4-4861-9329-EB5EC4F41F8F}" destId="{113C3797-E0BB-4742-9249-E43D71EF896A}" srcOrd="0" destOrd="0" presId="urn:microsoft.com/office/officeart/2016/7/layout/RepeatingBendingProcessNew"/>
    <dgm:cxn modelId="{8883F69C-8ABB-47C2-AAEE-071675F9F8E5}" type="presParOf" srcId="{2C367BBE-D83A-458F-88A2-F777049203BE}" destId="{84446030-D8C7-4183-A23B-1438C48093FC}" srcOrd="12" destOrd="0" presId="urn:microsoft.com/office/officeart/2016/7/layout/RepeatingBendingProcessNew"/>
    <dgm:cxn modelId="{9362A584-E5B8-46F2-89A3-9D3489D9C035}" type="presParOf" srcId="{2C367BBE-D83A-458F-88A2-F777049203BE}" destId="{4E94109C-214F-48EE-981D-2FF3CD96A9E1}" srcOrd="13" destOrd="0" presId="urn:microsoft.com/office/officeart/2016/7/layout/RepeatingBendingProcessNew"/>
    <dgm:cxn modelId="{FAA6453D-EAE1-45BC-9057-D4B916B9E3EE}" type="presParOf" srcId="{4E94109C-214F-48EE-981D-2FF3CD96A9E1}" destId="{215C6630-ADA8-4955-92E9-382B2596207E}" srcOrd="0" destOrd="0" presId="urn:microsoft.com/office/officeart/2016/7/layout/RepeatingBendingProcessNew"/>
    <dgm:cxn modelId="{6F7356C2-FCDC-4B20-8540-6F8E2659FC44}" type="presParOf" srcId="{2C367BBE-D83A-458F-88A2-F777049203BE}" destId="{3846FEB0-3C42-416E-980A-935F0BBC1954}" srcOrd="14" destOrd="0" presId="urn:microsoft.com/office/officeart/2016/7/layout/RepeatingBendingProcessNew"/>
    <dgm:cxn modelId="{01B652C9-90CC-4CD2-A6D9-0DF3535F58BA}" type="presParOf" srcId="{2C367BBE-D83A-458F-88A2-F777049203BE}" destId="{50AD2A8E-B2CF-49D8-B0DE-D4A99F5D93F1}" srcOrd="15" destOrd="0" presId="urn:microsoft.com/office/officeart/2016/7/layout/RepeatingBendingProcessNew"/>
    <dgm:cxn modelId="{BAE7947B-C076-40DA-B1A4-E0BCC81EBC2C}" type="presParOf" srcId="{50AD2A8E-B2CF-49D8-B0DE-D4A99F5D93F1}" destId="{9D6BD544-1A68-45DA-A59F-6BEC66CE5C67}" srcOrd="0" destOrd="0" presId="urn:microsoft.com/office/officeart/2016/7/layout/RepeatingBendingProcessNew"/>
    <dgm:cxn modelId="{CF9EA243-04C8-48C9-A093-D0953AABF3AC}" type="presParOf" srcId="{2C367BBE-D83A-458F-88A2-F777049203BE}" destId="{38F9AB36-EE19-494E-928F-2D20EE5D2CFC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3B965-9B9D-46C5-B844-0E5DA93B2C04}">
      <dsp:nvSpPr>
        <dsp:cNvPr id="0" name=""/>
        <dsp:cNvSpPr/>
      </dsp:nvSpPr>
      <dsp:spPr>
        <a:xfrm>
          <a:off x="1994799" y="1069563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7050" y="1112993"/>
        <a:ext cx="22900" cy="4580"/>
      </dsp:txXfrm>
    </dsp:sp>
    <dsp:sp modelId="{D1E80F1F-6365-4F24-8752-E49122AB7D5C}">
      <dsp:nvSpPr>
        <dsp:cNvPr id="0" name=""/>
        <dsp:cNvSpPr/>
      </dsp:nvSpPr>
      <dsp:spPr>
        <a:xfrm>
          <a:off x="5289" y="517890"/>
          <a:ext cx="1991309" cy="11947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Choose</a:t>
          </a:r>
          <a:r>
            <a:rPr lang="en-US" sz="2100" kern="1200" dirty="0"/>
            <a:t> a thermometer </a:t>
          </a:r>
          <a:endParaRPr lang="en-US" sz="2100" kern="1200" dirty="0">
            <a:latin typeface="Calibri Light" panose="020F0302020204030204"/>
          </a:endParaRPr>
        </a:p>
      </dsp:txBody>
      <dsp:txXfrm>
        <a:off x="5289" y="517890"/>
        <a:ext cx="1991309" cy="1194785"/>
      </dsp:txXfrm>
    </dsp:sp>
    <dsp:sp modelId="{FC215B57-71FB-4A63-82F1-3EB83A931943}">
      <dsp:nvSpPr>
        <dsp:cNvPr id="0" name=""/>
        <dsp:cNvSpPr/>
      </dsp:nvSpPr>
      <dsp:spPr>
        <a:xfrm>
          <a:off x="4444110" y="1069563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6361" y="1112993"/>
        <a:ext cx="22900" cy="4580"/>
      </dsp:txXfrm>
    </dsp:sp>
    <dsp:sp modelId="{1C46C208-4967-46E5-8B0B-424312AE1DF2}">
      <dsp:nvSpPr>
        <dsp:cNvPr id="0" name=""/>
        <dsp:cNvSpPr/>
      </dsp:nvSpPr>
      <dsp:spPr>
        <a:xfrm>
          <a:off x="2454601" y="517890"/>
          <a:ext cx="1991309" cy="1194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 outside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have 5 minutes</a:t>
          </a:r>
        </a:p>
      </dsp:txBody>
      <dsp:txXfrm>
        <a:off x="2454601" y="517890"/>
        <a:ext cx="1991309" cy="1194785"/>
      </dsp:txXfrm>
    </dsp:sp>
    <dsp:sp modelId="{3F6040F1-6C20-4047-B3AB-29DAA2DBCFD5}">
      <dsp:nvSpPr>
        <dsp:cNvPr id="0" name=""/>
        <dsp:cNvSpPr/>
      </dsp:nvSpPr>
      <dsp:spPr>
        <a:xfrm>
          <a:off x="1000944" y="1710876"/>
          <a:ext cx="4898622" cy="427401"/>
        </a:xfrm>
        <a:custGeom>
          <a:avLst/>
          <a:gdLst/>
          <a:ahLst/>
          <a:cxnLst/>
          <a:rect l="0" t="0" r="0" b="0"/>
          <a:pathLst>
            <a:path>
              <a:moveTo>
                <a:pt x="4898622" y="0"/>
              </a:moveTo>
              <a:lnTo>
                <a:pt x="4898622" y="230800"/>
              </a:lnTo>
              <a:lnTo>
                <a:pt x="0" y="230800"/>
              </a:lnTo>
              <a:lnTo>
                <a:pt x="0" y="42740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7256" y="1922286"/>
        <a:ext cx="245999" cy="4580"/>
      </dsp:txXfrm>
    </dsp:sp>
    <dsp:sp modelId="{060905B4-FB47-4B54-9D5A-55FDF0857DD9}">
      <dsp:nvSpPr>
        <dsp:cNvPr id="0" name=""/>
        <dsp:cNvSpPr/>
      </dsp:nvSpPr>
      <dsp:spPr>
        <a:xfrm>
          <a:off x="4903912" y="517890"/>
          <a:ext cx="1991309" cy="11947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Find a place to hang/place the thermometer</a:t>
          </a:r>
        </a:p>
      </dsp:txBody>
      <dsp:txXfrm>
        <a:off x="4903912" y="517890"/>
        <a:ext cx="1991309" cy="1194785"/>
      </dsp:txXfrm>
    </dsp:sp>
    <dsp:sp modelId="{F7AF15D3-CE55-4C04-AECC-7063AD2CE4DB}">
      <dsp:nvSpPr>
        <dsp:cNvPr id="0" name=""/>
        <dsp:cNvSpPr/>
      </dsp:nvSpPr>
      <dsp:spPr>
        <a:xfrm>
          <a:off x="1994799" y="2722350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7050" y="2765780"/>
        <a:ext cx="22900" cy="4580"/>
      </dsp:txXfrm>
    </dsp:sp>
    <dsp:sp modelId="{3D00E9CB-AD07-439D-920A-A5A955461000}">
      <dsp:nvSpPr>
        <dsp:cNvPr id="0" name=""/>
        <dsp:cNvSpPr/>
      </dsp:nvSpPr>
      <dsp:spPr>
        <a:xfrm>
          <a:off x="5289" y="2170677"/>
          <a:ext cx="1991309" cy="11947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Wait 2 minutes</a:t>
          </a:r>
        </a:p>
      </dsp:txBody>
      <dsp:txXfrm>
        <a:off x="5289" y="2170677"/>
        <a:ext cx="1991309" cy="1194785"/>
      </dsp:txXfrm>
    </dsp:sp>
    <dsp:sp modelId="{B7A7CCD4-5BD0-4A34-B02C-EA09B23FA1EC}">
      <dsp:nvSpPr>
        <dsp:cNvPr id="0" name=""/>
        <dsp:cNvSpPr/>
      </dsp:nvSpPr>
      <dsp:spPr>
        <a:xfrm>
          <a:off x="4444110" y="2722350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6361" y="2765780"/>
        <a:ext cx="22900" cy="4580"/>
      </dsp:txXfrm>
    </dsp:sp>
    <dsp:sp modelId="{1A55E100-C61E-41B6-A165-278C92C96649}">
      <dsp:nvSpPr>
        <dsp:cNvPr id="0" name=""/>
        <dsp:cNvSpPr/>
      </dsp:nvSpPr>
      <dsp:spPr>
        <a:xfrm>
          <a:off x="2454601" y="2170677"/>
          <a:ext cx="1991309" cy="11947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Record</a:t>
          </a:r>
          <a:r>
            <a:rPr lang="en-US" sz="2100" kern="1200" dirty="0"/>
            <a:t> the temperature and time</a:t>
          </a:r>
        </a:p>
      </dsp:txBody>
      <dsp:txXfrm>
        <a:off x="2454601" y="2170677"/>
        <a:ext cx="1991309" cy="1194785"/>
      </dsp:txXfrm>
    </dsp:sp>
    <dsp:sp modelId="{F1D1D7A3-49A4-4861-9329-EB5EC4F41F8F}">
      <dsp:nvSpPr>
        <dsp:cNvPr id="0" name=""/>
        <dsp:cNvSpPr/>
      </dsp:nvSpPr>
      <dsp:spPr>
        <a:xfrm>
          <a:off x="1000944" y="3363663"/>
          <a:ext cx="4898622" cy="427401"/>
        </a:xfrm>
        <a:custGeom>
          <a:avLst/>
          <a:gdLst/>
          <a:ahLst/>
          <a:cxnLst/>
          <a:rect l="0" t="0" r="0" b="0"/>
          <a:pathLst>
            <a:path>
              <a:moveTo>
                <a:pt x="4898622" y="0"/>
              </a:moveTo>
              <a:lnTo>
                <a:pt x="4898622" y="230800"/>
              </a:lnTo>
              <a:lnTo>
                <a:pt x="0" y="230800"/>
              </a:lnTo>
              <a:lnTo>
                <a:pt x="0" y="42740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7256" y="3575074"/>
        <a:ext cx="245999" cy="4580"/>
      </dsp:txXfrm>
    </dsp:sp>
    <dsp:sp modelId="{56484910-4EA0-40E1-AA8E-B02073825FCA}">
      <dsp:nvSpPr>
        <dsp:cNvPr id="0" name=""/>
        <dsp:cNvSpPr/>
      </dsp:nvSpPr>
      <dsp:spPr>
        <a:xfrm>
          <a:off x="4903912" y="2170677"/>
          <a:ext cx="1991309" cy="11947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Wait 2 more minutes</a:t>
          </a:r>
          <a:endParaRPr lang="en-US" sz="2100" kern="1200" dirty="0"/>
        </a:p>
      </dsp:txBody>
      <dsp:txXfrm>
        <a:off x="4903912" y="2170677"/>
        <a:ext cx="1991309" cy="1194785"/>
      </dsp:txXfrm>
    </dsp:sp>
    <dsp:sp modelId="{4E94109C-214F-48EE-981D-2FF3CD96A9E1}">
      <dsp:nvSpPr>
        <dsp:cNvPr id="0" name=""/>
        <dsp:cNvSpPr/>
      </dsp:nvSpPr>
      <dsp:spPr>
        <a:xfrm>
          <a:off x="1994799" y="4375137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7050" y="4418567"/>
        <a:ext cx="22900" cy="4580"/>
      </dsp:txXfrm>
    </dsp:sp>
    <dsp:sp modelId="{84446030-D8C7-4183-A23B-1438C48093FC}">
      <dsp:nvSpPr>
        <dsp:cNvPr id="0" name=""/>
        <dsp:cNvSpPr/>
      </dsp:nvSpPr>
      <dsp:spPr>
        <a:xfrm>
          <a:off x="5289" y="3823464"/>
          <a:ext cx="1991309" cy="1194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Record the temperature and time</a:t>
          </a:r>
        </a:p>
      </dsp:txBody>
      <dsp:txXfrm>
        <a:off x="5289" y="3823464"/>
        <a:ext cx="1991309" cy="1194785"/>
      </dsp:txXfrm>
    </dsp:sp>
    <dsp:sp modelId="{50AD2A8E-B2CF-49D8-B0DE-D4A99F5D93F1}">
      <dsp:nvSpPr>
        <dsp:cNvPr id="0" name=""/>
        <dsp:cNvSpPr/>
      </dsp:nvSpPr>
      <dsp:spPr>
        <a:xfrm>
          <a:off x="4444110" y="4375137"/>
          <a:ext cx="427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40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6361" y="4418567"/>
        <a:ext cx="22900" cy="4580"/>
      </dsp:txXfrm>
    </dsp:sp>
    <dsp:sp modelId="{3846FEB0-3C42-416E-980A-935F0BBC1954}">
      <dsp:nvSpPr>
        <dsp:cNvPr id="0" name=""/>
        <dsp:cNvSpPr/>
      </dsp:nvSpPr>
      <dsp:spPr>
        <a:xfrm>
          <a:off x="2454601" y="3823464"/>
          <a:ext cx="1991309" cy="11947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Come back inside</a:t>
          </a:r>
        </a:p>
      </dsp:txBody>
      <dsp:txXfrm>
        <a:off x="2454601" y="3823464"/>
        <a:ext cx="1991309" cy="1194785"/>
      </dsp:txXfrm>
    </dsp:sp>
    <dsp:sp modelId="{38F9AB36-EE19-494E-928F-2D20EE5D2CFC}">
      <dsp:nvSpPr>
        <dsp:cNvPr id="0" name=""/>
        <dsp:cNvSpPr/>
      </dsp:nvSpPr>
      <dsp:spPr>
        <a:xfrm>
          <a:off x="4903912" y="3823464"/>
          <a:ext cx="1991309" cy="11947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76" tIns="102423" rIns="97576" bIns="102423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Share</a:t>
          </a:r>
          <a:r>
            <a:rPr lang="en-US" sz="2100" kern="1200" dirty="0"/>
            <a:t> your data</a:t>
          </a:r>
          <a:r>
            <a:rPr lang="en-US" sz="2100" kern="1200" dirty="0">
              <a:latin typeface="Calibri Light" panose="020F0302020204030204"/>
            </a:rPr>
            <a:t> on the classroom graph</a:t>
          </a:r>
          <a:endParaRPr lang="en-US" sz="2100" kern="1200" dirty="0"/>
        </a:p>
      </dsp:txBody>
      <dsp:txXfrm>
        <a:off x="4903912" y="3823464"/>
        <a:ext cx="1991309" cy="119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jamboard.google.com/d/1LW27irocHvtMtdFbJ8fcraJXmJM94OxsFfGWxhYSEAw/viewer?f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260" y="1967265"/>
            <a:ext cx="300904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Any </a:t>
            </a:r>
            <a:b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300" b="1" kern="12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Ol</a:t>
            </a:r>
            <a: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' </a:t>
            </a:r>
            <a:b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Thermometer Will </a:t>
            </a:r>
            <a:b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3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Do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A5DF24C-98B4-40D9-8647-EB34D362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30" y="643466"/>
            <a:ext cx="476127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DF27F1-6168-47BD-8E1F-BF2DB343A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76FCE-7EC9-4808-9EAC-96A9560F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questions, please.</a:t>
            </a:r>
            <a:br>
              <a:rPr lang="en-US" sz="2800" b="1" dirty="0"/>
            </a:b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Just follow the directions.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2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FE99E-D859-4EEC-AF92-62835DC2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74" y="593815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b="1" dirty="0">
                <a:latin typeface="Comic Sans MS" panose="030F0702030302020204" pitchFamily="66" charset="0"/>
                <a:cs typeface="Calibri Light"/>
              </a:rPr>
              <a:t>Directions</a:t>
            </a:r>
            <a:endParaRPr lang="en-US" sz="5000" b="1" dirty="0">
              <a:latin typeface="Comic Sans MS" panose="030F0702030302020204" pitchFamily="66" charset="0"/>
            </a:endParaRP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545B344-7B9E-4ADD-9046-8DD4DD0DF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541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0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B048-0A48-4A20-AFCA-5AB8B370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80" y="2435026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/>
                <a:ea typeface="+mn-lt"/>
                <a:cs typeface="+mn-lt"/>
                <a:hlinkClick r:id="rId2"/>
              </a:rPr>
              <a:t>Record Your Data</a:t>
            </a:r>
            <a:endParaRPr lang="en-US" sz="4800" dirty="0">
              <a:latin typeface="Comic Sans MS"/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AD3A3A7-12B6-4BE0-AF4C-5352F526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4" b="15555"/>
          <a:stretch/>
        </p:blipFill>
        <p:spPr>
          <a:xfrm>
            <a:off x="7218173" y="323154"/>
            <a:ext cx="4652034" cy="59305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appliance, dryer, device&#10;&#10;Description automatically generated">
            <a:extLst>
              <a:ext uri="{FF2B5EF4-FFF2-40B4-BE49-F238E27FC236}">
                <a16:creationId xmlns:a16="http://schemas.microsoft.com/office/drawing/2014/main" id="{EB3B9BD1-3E9F-475F-A137-DC2E17C8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3" y="297473"/>
            <a:ext cx="1266825" cy="186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0FBFCA-BF3B-48CA-8A05-0860718A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011" y="1938703"/>
            <a:ext cx="1866900" cy="18669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494EAC3-8B68-4C98-A822-EA3B86046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5" r="12565" b="-524"/>
          <a:stretch/>
        </p:blipFill>
        <p:spPr>
          <a:xfrm rot="-1200000">
            <a:off x="10301165" y="-122605"/>
            <a:ext cx="1427057" cy="1876675"/>
          </a:xfrm>
          <a:prstGeom prst="rect">
            <a:avLst/>
          </a:prstGeom>
        </p:spPr>
      </p:pic>
      <p:pic>
        <p:nvPicPr>
          <p:cNvPr id="8" name="Picture 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EFDC197-25EC-41F3-8F92-F992A015C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857" y="75223"/>
            <a:ext cx="1710593" cy="120747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816695-E954-4D1E-964A-85D52F731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549" y="33704"/>
            <a:ext cx="1417516" cy="142728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C5EE607-82DF-4997-96B2-11A51BF96B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98" r="-372" b="32702"/>
          <a:stretch/>
        </p:blipFill>
        <p:spPr>
          <a:xfrm>
            <a:off x="7780702" y="3260847"/>
            <a:ext cx="2638674" cy="725107"/>
          </a:xfrm>
          <a:prstGeom prst="rect">
            <a:avLst/>
          </a:prstGeom>
        </p:spPr>
      </p:pic>
      <p:pic>
        <p:nvPicPr>
          <p:cNvPr id="15" name="Picture 15" descr="A picture containing text, device, thermometer, measuring stick&#10;&#10;Description automatically generated">
            <a:extLst>
              <a:ext uri="{FF2B5EF4-FFF2-40B4-BE49-F238E27FC236}">
                <a16:creationId xmlns:a16="http://schemas.microsoft.com/office/drawing/2014/main" id="{CC5F400B-A57C-429A-ADD5-9E9F611E4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498" y="4214935"/>
            <a:ext cx="910003" cy="241397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9C8C9B52-F79F-4AB7-BC8D-448B46615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12" y="3529134"/>
            <a:ext cx="1714500" cy="17145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937986F-2B84-49D5-BBC6-05E141F09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8627" y="1714012"/>
            <a:ext cx="1866900" cy="1866900"/>
          </a:xfrm>
          <a:prstGeom prst="rect">
            <a:avLst/>
          </a:prstGeom>
        </p:spPr>
      </p:pic>
      <p:pic>
        <p:nvPicPr>
          <p:cNvPr id="19" name="Picture 19" descr="A picture containing device, gauge&#10;&#10;Description automatically generated">
            <a:extLst>
              <a:ext uri="{FF2B5EF4-FFF2-40B4-BE49-F238E27FC236}">
                <a16:creationId xmlns:a16="http://schemas.microsoft.com/office/drawing/2014/main" id="{F831A485-B19B-43E7-8BC5-9CBCBFF53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632" y="5424610"/>
            <a:ext cx="2003425" cy="1313474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F6D77EFA-EDE2-4772-8B30-7DD2A0906C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20000">
            <a:off x="9455517" y="4751021"/>
            <a:ext cx="2581275" cy="1771650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B071D183-3DB7-4A67-8741-6EBCE17925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4323" y="4296508"/>
            <a:ext cx="2743200" cy="609600"/>
          </a:xfrm>
          <a:prstGeom prst="rect">
            <a:avLst/>
          </a:prstGeom>
        </p:spPr>
      </p:pic>
      <p:pic>
        <p:nvPicPr>
          <p:cNvPr id="23" name="Picture 23" descr="A picture containing text, device, thermometer, caliper&#10;&#10;Description automatically generated">
            <a:extLst>
              <a:ext uri="{FF2B5EF4-FFF2-40B4-BE49-F238E27FC236}">
                <a16:creationId xmlns:a16="http://schemas.microsoft.com/office/drawing/2014/main" id="{520533DB-AC1B-4BBE-B4FF-196DC3D598E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3890" r="587" b="27723"/>
          <a:stretch/>
        </p:blipFill>
        <p:spPr>
          <a:xfrm>
            <a:off x="9384323" y="6266473"/>
            <a:ext cx="2727093" cy="479126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46373228-C961-48AC-BDFB-9ACB1B9F839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7225" r="27749" b="-524"/>
          <a:stretch/>
        </p:blipFill>
        <p:spPr>
          <a:xfrm>
            <a:off x="10506319" y="1469780"/>
            <a:ext cx="1192287" cy="2667984"/>
          </a:xfrm>
          <a:prstGeom prst="rect">
            <a:avLst/>
          </a:prstGeom>
        </p:spPr>
      </p:pic>
      <p:pic>
        <p:nvPicPr>
          <p:cNvPr id="26" name="Picture 2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11313B47-E644-4B46-BB5B-E4779CBB263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419" t="-105" r="19372" b="-942"/>
          <a:stretch/>
        </p:blipFill>
        <p:spPr>
          <a:xfrm>
            <a:off x="6246935" y="227135"/>
            <a:ext cx="1124049" cy="1886451"/>
          </a:xfrm>
          <a:prstGeom prst="rect">
            <a:avLst/>
          </a:prstGeom>
        </p:spPr>
      </p:pic>
      <p:pic>
        <p:nvPicPr>
          <p:cNvPr id="27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501F9A5-2C3B-4FD2-A8A3-25EAE051D8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8781" y="1469781"/>
            <a:ext cx="1866900" cy="1866900"/>
          </a:xfrm>
          <a:prstGeom prst="rect">
            <a:avLst/>
          </a:prstGeom>
        </p:spPr>
      </p:pic>
      <p:pic>
        <p:nvPicPr>
          <p:cNvPr id="28" name="Picture 2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4D96A2D-3B08-482B-947D-08A6709AAA3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1163" t="23527" r="13488" b="7601"/>
          <a:stretch/>
        </p:blipFill>
        <p:spPr>
          <a:xfrm>
            <a:off x="3156120" y="5484933"/>
            <a:ext cx="690219" cy="1251322"/>
          </a:xfrm>
          <a:prstGeom prst="rect">
            <a:avLst/>
          </a:prstGeom>
        </p:spPr>
      </p:pic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C0B34E-78A3-4BE4-B71E-5C1B8116018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0183" r="38813" b="-457"/>
          <a:stretch/>
        </p:blipFill>
        <p:spPr>
          <a:xfrm>
            <a:off x="3773976" y="1468437"/>
            <a:ext cx="557618" cy="2670682"/>
          </a:xfrm>
          <a:prstGeom prst="rect">
            <a:avLst/>
          </a:prstGeom>
        </p:spPr>
      </p:pic>
      <p:pic>
        <p:nvPicPr>
          <p:cNvPr id="7" name="Picture 7" descr="A picture containing text, device, thermometer, gauge&#10;&#10;Description automatically generated">
            <a:extLst>
              <a:ext uri="{FF2B5EF4-FFF2-40B4-BE49-F238E27FC236}">
                <a16:creationId xmlns:a16="http://schemas.microsoft.com/office/drawing/2014/main" id="{1B7B61A7-C7FE-4A82-83E5-A5DAA8797B9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9224" r="31507" b="-457"/>
          <a:stretch/>
        </p:blipFill>
        <p:spPr>
          <a:xfrm>
            <a:off x="2660284" y="1312130"/>
            <a:ext cx="1076056" cy="2758605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8A427A18-4CEC-4F32-AFE1-0D929C779EBF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5525" t="-18721" r="15525" b="24657"/>
          <a:stretch/>
        </p:blipFill>
        <p:spPr>
          <a:xfrm>
            <a:off x="4399207" y="4799745"/>
            <a:ext cx="1477662" cy="2015918"/>
          </a:xfrm>
          <a:prstGeom prst="rect">
            <a:avLst/>
          </a:prstGeom>
        </p:spPr>
      </p:pic>
      <p:pic>
        <p:nvPicPr>
          <p:cNvPr id="30" name="Picture 3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FAFB3E3-3269-4A02-B071-650484E0BC8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4857" y="1667730"/>
            <a:ext cx="1329593" cy="1725002"/>
          </a:xfrm>
          <a:prstGeom prst="rect">
            <a:avLst/>
          </a:prstGeom>
        </p:spPr>
      </p:pic>
      <p:pic>
        <p:nvPicPr>
          <p:cNvPr id="18" name="Picture 18" descr="A picture containing sky, watch, different, gauge&#10;&#10;Description automatically generated">
            <a:extLst>
              <a:ext uri="{FF2B5EF4-FFF2-40B4-BE49-F238E27FC236}">
                <a16:creationId xmlns:a16="http://schemas.microsoft.com/office/drawing/2014/main" id="{4B7DE863-BFB3-4ACC-8448-A55B039DFF3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47733" r="212" b="1420"/>
          <a:stretch/>
        </p:blipFill>
        <p:spPr>
          <a:xfrm>
            <a:off x="2946400" y="4078165"/>
            <a:ext cx="4599361" cy="1169329"/>
          </a:xfrm>
          <a:prstGeom prst="rect">
            <a:avLst/>
          </a:prstGeom>
        </p:spPr>
      </p:pic>
      <p:pic>
        <p:nvPicPr>
          <p:cNvPr id="1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7F8030C7-C42B-42D9-945F-A847FA6EE3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83703" y="5191857"/>
            <a:ext cx="1573824" cy="157382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74E6D45-A604-4E29-8F0C-4FAC333B9A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60934" y="33704"/>
            <a:ext cx="1866900" cy="1866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4824E8-D2ED-4F0A-A192-C59C3D154982}"/>
              </a:ext>
            </a:extLst>
          </p:cNvPr>
          <p:cNvSpPr txBox="1"/>
          <p:nvPr/>
        </p:nvSpPr>
        <p:spPr>
          <a:xfrm>
            <a:off x="0" y="2124007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A thermometer’s a thermometer.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RIGHT!?!</a:t>
            </a:r>
          </a:p>
        </p:txBody>
      </p:sp>
    </p:spTree>
    <p:extLst>
      <p:ext uri="{BB962C8B-B14F-4D97-AF65-F5344CB8AC3E}">
        <p14:creationId xmlns:p14="http://schemas.microsoft.com/office/powerpoint/2010/main" val="35274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87C45-C219-489A-9BB8-8E49680D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11118"/>
            <a:ext cx="12192000" cy="646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Data Collection, Data Quality, and Data Assessment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0E6E4-5A12-4BD1-941A-D4626F1F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91" y="145913"/>
            <a:ext cx="4220817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B65CF-E3B2-453D-9496-02693A8F9B0D}"/>
              </a:ext>
            </a:extLst>
          </p:cNvPr>
          <p:cNvSpPr txBox="1"/>
          <p:nvPr/>
        </p:nvSpPr>
        <p:spPr>
          <a:xfrm>
            <a:off x="1706880" y="2330644"/>
            <a:ext cx="2455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45836A-3FB8-42CB-922A-0DFE6E48D53E}"/>
              </a:ext>
            </a:extLst>
          </p:cNvPr>
          <p:cNvSpPr txBox="1"/>
          <p:nvPr/>
        </p:nvSpPr>
        <p:spPr>
          <a:xfrm>
            <a:off x="4063964" y="2447157"/>
            <a:ext cx="65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Experienced in </a:t>
            </a:r>
            <a:r>
              <a:rPr lang="en-US" sz="2400" b="1" dirty="0">
                <a:solidFill>
                  <a:srgbClr val="C00000"/>
                </a:solidFill>
              </a:rPr>
              <a:t>reading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scale, know </a:t>
            </a:r>
            <a:r>
              <a:rPr lang="en-US" sz="2400" b="1" dirty="0">
                <a:solidFill>
                  <a:srgbClr val="C00000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2096B-6FA4-4880-9E95-258A596E0C3A}"/>
              </a:ext>
            </a:extLst>
          </p:cNvPr>
          <p:cNvSpPr txBox="1"/>
          <p:nvPr/>
        </p:nvSpPr>
        <p:spPr>
          <a:xfrm>
            <a:off x="4063964" y="2989065"/>
            <a:ext cx="65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Same type of</a:t>
            </a:r>
            <a:r>
              <a:rPr lang="en-US" sz="2400" b="1" dirty="0">
                <a:solidFill>
                  <a:srgbClr val="C00000"/>
                </a:solidFill>
              </a:rPr>
              <a:t> instrument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same </a:t>
            </a:r>
            <a:r>
              <a:rPr lang="en-US" sz="2400" b="1" dirty="0">
                <a:solidFill>
                  <a:srgbClr val="C00000"/>
                </a:solidFill>
              </a:rPr>
              <a:t>scale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80608-9174-4CE7-9970-9A2625926366}"/>
              </a:ext>
            </a:extLst>
          </p:cNvPr>
          <p:cNvSpPr txBox="1"/>
          <p:nvPr/>
        </p:nvSpPr>
        <p:spPr>
          <a:xfrm>
            <a:off x="4063964" y="3520663"/>
            <a:ext cx="65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Same </a:t>
            </a:r>
            <a:r>
              <a:rPr lang="en-US" sz="2400" b="1" dirty="0">
                <a:solidFill>
                  <a:srgbClr val="C00000"/>
                </a:solidFill>
              </a:rPr>
              <a:t>time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within set limits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3BF4C-726D-4B93-BB52-49B6296464A6}"/>
              </a:ext>
            </a:extLst>
          </p:cNvPr>
          <p:cNvSpPr txBox="1"/>
          <p:nvPr/>
        </p:nvSpPr>
        <p:spPr>
          <a:xfrm>
            <a:off x="4063964" y="4076918"/>
            <a:ext cx="725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Same</a:t>
            </a:r>
            <a:r>
              <a:rPr lang="en-US" sz="2400" b="1" dirty="0">
                <a:solidFill>
                  <a:srgbClr val="C00000"/>
                </a:solidFill>
              </a:rPr>
              <a:t> place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over time or different places,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if required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AE4E0-A9F7-46D4-8422-EA2EFEF546E8}"/>
              </a:ext>
            </a:extLst>
          </p:cNvPr>
          <p:cNvSpPr txBox="1"/>
          <p:nvPr/>
        </p:nvSpPr>
        <p:spPr>
          <a:xfrm>
            <a:off x="4092974" y="4618906"/>
            <a:ext cx="725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Follow </a:t>
            </a:r>
            <a:r>
              <a:rPr lang="en-US" sz="2400" b="1" dirty="0">
                <a:solidFill>
                  <a:srgbClr val="C00000"/>
                </a:solidFill>
              </a:rPr>
              <a:t>protocols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use metadata when necessary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AEFD1C-7769-4040-AD74-DAA684DF08F8}"/>
              </a:ext>
            </a:extLst>
          </p:cNvPr>
          <p:cNvSpPr txBox="1"/>
          <p:nvPr/>
        </p:nvSpPr>
        <p:spPr>
          <a:xfrm>
            <a:off x="0" y="12167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Why do we have to do it this way?</a:t>
            </a:r>
          </a:p>
        </p:txBody>
      </p:sp>
    </p:spTree>
    <p:extLst>
      <p:ext uri="{BB962C8B-B14F-4D97-AF65-F5344CB8AC3E}">
        <p14:creationId xmlns:p14="http://schemas.microsoft.com/office/powerpoint/2010/main" val="15443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141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Any  Ol'  Thermometer Will  Do</vt:lpstr>
      <vt:lpstr>No questions, please. Just follow the directions.</vt:lpstr>
      <vt:lpstr>Directions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Lynne Hehr</cp:lastModifiedBy>
  <cp:revision>216</cp:revision>
  <dcterms:created xsi:type="dcterms:W3CDTF">2021-03-30T00:06:15Z</dcterms:created>
  <dcterms:modified xsi:type="dcterms:W3CDTF">2021-03-30T16:15:35Z</dcterms:modified>
</cp:coreProperties>
</file>