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C1F1-7DB9-B745-946C-2CA3C2ACDE26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F6A6-AD37-BA45-930F-0C8702BE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15" y="1239011"/>
            <a:ext cx="8459700" cy="4098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727795"/>
            <a:ext cx="8229600" cy="42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97425" y="1043380"/>
            <a:ext cx="73695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428282" y="2182159"/>
            <a:ext cx="4038598" cy="3197599"/>
          </a:xfrm>
          <a:prstGeom prst="rect">
            <a:avLst/>
          </a:prstGeom>
          <a:solidFill>
            <a:srgbClr val="B2A0C7"/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164" y="2911788"/>
            <a:ext cx="3627300" cy="2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52613" y="906249"/>
            <a:ext cx="75302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418431" y="2027141"/>
            <a:ext cx="3964499" cy="3459599"/>
          </a:xfrm>
          <a:prstGeom prst="rect">
            <a:avLst/>
          </a:prstGeom>
          <a:solidFill>
            <a:srgbClr val="C74D39">
              <a:alpha val="69411"/>
            </a:srgbClr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388" y="2908512"/>
            <a:ext cx="3200399" cy="2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93531" y="1156662"/>
            <a:ext cx="4766100" cy="7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93532" y="2045802"/>
            <a:ext cx="4843799" cy="3363597"/>
          </a:xfrm>
          <a:prstGeom prst="rect">
            <a:avLst/>
          </a:prstGeom>
          <a:solidFill>
            <a:srgbClr val="88B5B5">
              <a:alpha val="49411"/>
            </a:srgbClr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37" y="1156662"/>
            <a:ext cx="2074800" cy="42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1" y="1693367"/>
            <a:ext cx="63569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1" y="3196459"/>
            <a:ext cx="6356999" cy="26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Final slide</a:t>
            </a:r>
          </a:p>
        </p:txBody>
      </p:sp>
      <p:pic>
        <p:nvPicPr>
          <p:cNvPr id="122" name="Shape 122" descr="rt_glob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8420" y="365791"/>
            <a:ext cx="2834999" cy="54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727795"/>
            <a:ext cx="8229600" cy="42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GLOBE_logoOfficial-_Blu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360" y="111853"/>
            <a:ext cx="2732100" cy="57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58494" y="6315525"/>
            <a:ext cx="8833200" cy="445600"/>
          </a:xfrm>
          <a:prstGeom prst="rect">
            <a:avLst/>
          </a:prstGeom>
          <a:gradFill>
            <a:gsLst>
              <a:gs pos="0">
                <a:srgbClr val="86A5AD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51" y="6008618"/>
            <a:ext cx="6752062" cy="624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school- city, state/country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you collaborating/Would you like </a:t>
            </a:r>
            <a:r>
              <a:rPr lang="en-US" smtClean="0"/>
              <a:t>to collaborate?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Name of school- city, state/country</vt:lpstr>
    </vt:vector>
  </TitlesOfParts>
  <Company>ADNET SYSTEMS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Dorian Janney</dc:creator>
  <cp:lastModifiedBy>Weaver, Kristen L. (GSFC-6170)[USRA]</cp:lastModifiedBy>
  <cp:revision>5</cp:revision>
  <dcterms:created xsi:type="dcterms:W3CDTF">2016-09-27T16:27:25Z</dcterms:created>
  <dcterms:modified xsi:type="dcterms:W3CDTF">2016-10-27T14:29:33Z</dcterms:modified>
</cp:coreProperties>
</file>