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charts/chart1.xml" ContentType="application/vnd.openxmlformats-officedocument.drawingml.char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42" d="100"/>
          <a:sy n="142" d="100"/>
        </p:scale>
        <p:origin x="-14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kevin:Kevins%20folder:proposals:GLOBE:2016:El%20Nino%20field%20campaign:webinars:March%2015:Ida%20Middle%20School%20to%20plot%202014-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"/>
  <c:chart>
    <c:plotArea>
      <c:layout>
        <c:manualLayout>
          <c:layoutTarget val="inner"/>
          <c:xMode val="edge"/>
          <c:yMode val="edge"/>
          <c:x val="0.107263981537494"/>
          <c:y val="0.0272727326213182"/>
          <c:w val="0.739767422860589"/>
          <c:h val="0.841593991350152"/>
        </c:manualLayout>
      </c:layout>
      <c:scatterChart>
        <c:scatterStyle val="lineMarker"/>
        <c:ser>
          <c:idx val="0"/>
          <c:order val="0"/>
          <c:tx>
            <c:strRef>
              <c:f>'dv_surface_temperatures_2014-10'!$E$1</c:f>
              <c:strCache>
                <c:ptCount val="1"/>
                <c:pt idx="0">
                  <c:v>2014</c:v>
                </c:pt>
              </c:strCache>
            </c:strRef>
          </c:tx>
          <c:marker>
            <c:symbol val="circle"/>
            <c:size val="9"/>
          </c:marker>
          <c:xVal>
            <c:numRef>
              <c:f>'dv_surface_temperatures_2014-10'!$C$2:$C$28</c:f>
              <c:numCache>
                <c:formatCode>m/d/yy</c:formatCode>
                <c:ptCount val="27"/>
                <c:pt idx="0">
                  <c:v>42047.0</c:v>
                </c:pt>
                <c:pt idx="1">
                  <c:v>42048.0</c:v>
                </c:pt>
                <c:pt idx="2">
                  <c:v>42052.0</c:v>
                </c:pt>
                <c:pt idx="3">
                  <c:v>42053.0</c:v>
                </c:pt>
                <c:pt idx="4">
                  <c:v>42054.74166666667</c:v>
                </c:pt>
                <c:pt idx="5">
                  <c:v>42057.74097222222</c:v>
                </c:pt>
                <c:pt idx="6">
                  <c:v>42058.74097222222</c:v>
                </c:pt>
                <c:pt idx="7">
                  <c:v>42059.74097222222</c:v>
                </c:pt>
                <c:pt idx="8">
                  <c:v>42061.74097222222</c:v>
                </c:pt>
                <c:pt idx="9">
                  <c:v>42065.74027777777</c:v>
                </c:pt>
                <c:pt idx="10">
                  <c:v>42066.74027777777</c:v>
                </c:pt>
                <c:pt idx="11">
                  <c:v>42066.74027777777</c:v>
                </c:pt>
                <c:pt idx="12">
                  <c:v>42067.74027777777</c:v>
                </c:pt>
                <c:pt idx="13">
                  <c:v>42067.74027777777</c:v>
                </c:pt>
                <c:pt idx="14">
                  <c:v>42068.73958333334</c:v>
                </c:pt>
                <c:pt idx="15">
                  <c:v>42073.73888888889</c:v>
                </c:pt>
                <c:pt idx="16">
                  <c:v>42075.73888888889</c:v>
                </c:pt>
                <c:pt idx="17">
                  <c:v>42076.73819444444</c:v>
                </c:pt>
                <c:pt idx="18">
                  <c:v>42079.7375</c:v>
                </c:pt>
                <c:pt idx="19">
                  <c:v>42080.7375</c:v>
                </c:pt>
                <c:pt idx="20">
                  <c:v>42081.7375</c:v>
                </c:pt>
                <c:pt idx="21">
                  <c:v>42086.73611111111</c:v>
                </c:pt>
                <c:pt idx="22">
                  <c:v>42087.73611111111</c:v>
                </c:pt>
                <c:pt idx="23">
                  <c:v>42088.73611111111</c:v>
                </c:pt>
                <c:pt idx="24">
                  <c:v>42094.73472222222</c:v>
                </c:pt>
                <c:pt idx="25">
                  <c:v>42095.73472222222</c:v>
                </c:pt>
                <c:pt idx="26">
                  <c:v>42096.73402777778</c:v>
                </c:pt>
              </c:numCache>
            </c:numRef>
          </c:xVal>
          <c:yVal>
            <c:numRef>
              <c:f>'dv_surface_temperatures_2014-10'!$E$2:$E$28</c:f>
              <c:numCache>
                <c:formatCode>General</c:formatCode>
                <c:ptCount val="27"/>
                <c:pt idx="0">
                  <c:v>-8.6</c:v>
                </c:pt>
                <c:pt idx="1">
                  <c:v>-2.7</c:v>
                </c:pt>
                <c:pt idx="7">
                  <c:v>-1.2</c:v>
                </c:pt>
                <c:pt idx="8">
                  <c:v>-1.9</c:v>
                </c:pt>
                <c:pt idx="9">
                  <c:v>-3.4</c:v>
                </c:pt>
                <c:pt idx="10">
                  <c:v>3.9</c:v>
                </c:pt>
                <c:pt idx="11">
                  <c:v>6.3</c:v>
                </c:pt>
                <c:pt idx="12">
                  <c:v>11.3</c:v>
                </c:pt>
                <c:pt idx="13">
                  <c:v>1.3</c:v>
                </c:pt>
                <c:pt idx="14">
                  <c:v>-4.9</c:v>
                </c:pt>
                <c:pt idx="15">
                  <c:v>1.0</c:v>
                </c:pt>
                <c:pt idx="16">
                  <c:v>6.2</c:v>
                </c:pt>
                <c:pt idx="17">
                  <c:v>1.7</c:v>
                </c:pt>
                <c:pt idx="18">
                  <c:v>13.5</c:v>
                </c:pt>
                <c:pt idx="19">
                  <c:v>16.7</c:v>
                </c:pt>
                <c:pt idx="20">
                  <c:v>14.5</c:v>
                </c:pt>
                <c:pt idx="21">
                  <c:v>1.7</c:v>
                </c:pt>
                <c:pt idx="22">
                  <c:v>13.2</c:v>
                </c:pt>
                <c:pt idx="23">
                  <c:v>8.1</c:v>
                </c:pt>
                <c:pt idx="24">
                  <c:v>8.3</c:v>
                </c:pt>
                <c:pt idx="25">
                  <c:v>28.0</c:v>
                </c:pt>
                <c:pt idx="26">
                  <c:v>15.5</c:v>
                </c:pt>
              </c:numCache>
            </c:numRef>
          </c:yVal>
        </c:ser>
        <c:ser>
          <c:idx val="1"/>
          <c:order val="1"/>
          <c:tx>
            <c:strRef>
              <c:f>'dv_surface_temperatures_2014-10'!$F$1</c:f>
              <c:strCache>
                <c:ptCount val="1"/>
                <c:pt idx="0">
                  <c:v>Surface Condition</c:v>
                </c:pt>
              </c:strCache>
            </c:strRef>
          </c:tx>
          <c:xVal>
            <c:numRef>
              <c:f>'dv_surface_temperatures_2014-10'!$C$2:$C$28</c:f>
              <c:numCache>
                <c:formatCode>m/d/yy</c:formatCode>
                <c:ptCount val="27"/>
                <c:pt idx="0">
                  <c:v>42047.0</c:v>
                </c:pt>
                <c:pt idx="1">
                  <c:v>42048.0</c:v>
                </c:pt>
                <c:pt idx="2">
                  <c:v>42052.0</c:v>
                </c:pt>
                <c:pt idx="3">
                  <c:v>42053.0</c:v>
                </c:pt>
                <c:pt idx="4">
                  <c:v>42054.74166666667</c:v>
                </c:pt>
                <c:pt idx="5">
                  <c:v>42057.74097222222</c:v>
                </c:pt>
                <c:pt idx="6">
                  <c:v>42058.74097222222</c:v>
                </c:pt>
                <c:pt idx="7">
                  <c:v>42059.74097222222</c:v>
                </c:pt>
                <c:pt idx="8">
                  <c:v>42061.74097222222</c:v>
                </c:pt>
                <c:pt idx="9">
                  <c:v>42065.74027777777</c:v>
                </c:pt>
                <c:pt idx="10">
                  <c:v>42066.74027777777</c:v>
                </c:pt>
                <c:pt idx="11">
                  <c:v>42066.74027777777</c:v>
                </c:pt>
                <c:pt idx="12">
                  <c:v>42067.74027777777</c:v>
                </c:pt>
                <c:pt idx="13">
                  <c:v>42067.74027777777</c:v>
                </c:pt>
                <c:pt idx="14">
                  <c:v>42068.73958333334</c:v>
                </c:pt>
                <c:pt idx="15">
                  <c:v>42073.73888888889</c:v>
                </c:pt>
                <c:pt idx="16">
                  <c:v>42075.73888888889</c:v>
                </c:pt>
                <c:pt idx="17">
                  <c:v>42076.73819444444</c:v>
                </c:pt>
                <c:pt idx="18">
                  <c:v>42079.7375</c:v>
                </c:pt>
                <c:pt idx="19">
                  <c:v>42080.7375</c:v>
                </c:pt>
                <c:pt idx="20">
                  <c:v>42081.7375</c:v>
                </c:pt>
                <c:pt idx="21">
                  <c:v>42086.73611111111</c:v>
                </c:pt>
                <c:pt idx="22">
                  <c:v>42087.73611111111</c:v>
                </c:pt>
                <c:pt idx="23">
                  <c:v>42088.73611111111</c:v>
                </c:pt>
                <c:pt idx="24">
                  <c:v>42094.73472222222</c:v>
                </c:pt>
                <c:pt idx="25">
                  <c:v>42095.73472222222</c:v>
                </c:pt>
                <c:pt idx="26">
                  <c:v>42096.73402777778</c:v>
                </c:pt>
              </c:numCache>
            </c:numRef>
          </c:xVal>
          <c:yVal>
            <c:numRef>
              <c:f>'dv_surface_temperatures_2014-10'!$F$2:$F$28</c:f>
            </c:numRef>
          </c:yVal>
        </c:ser>
        <c:ser>
          <c:idx val="2"/>
          <c:order val="2"/>
          <c:tx>
            <c:strRef>
              <c:f>'dv_surface_temperatures_2014-10'!$G$1</c:f>
              <c:strCache>
                <c:ptCount val="1"/>
                <c:pt idx="0">
                  <c:v>Average Snow Depth Mm</c:v>
                </c:pt>
              </c:strCache>
            </c:strRef>
          </c:tx>
          <c:xVal>
            <c:numRef>
              <c:f>'dv_surface_temperatures_2014-10'!$C$2:$C$28</c:f>
              <c:numCache>
                <c:formatCode>m/d/yy</c:formatCode>
                <c:ptCount val="27"/>
                <c:pt idx="0">
                  <c:v>42047.0</c:v>
                </c:pt>
                <c:pt idx="1">
                  <c:v>42048.0</c:v>
                </c:pt>
                <c:pt idx="2">
                  <c:v>42052.0</c:v>
                </c:pt>
                <c:pt idx="3">
                  <c:v>42053.0</c:v>
                </c:pt>
                <c:pt idx="4">
                  <c:v>42054.74166666667</c:v>
                </c:pt>
                <c:pt idx="5">
                  <c:v>42057.74097222222</c:v>
                </c:pt>
                <c:pt idx="6">
                  <c:v>42058.74097222222</c:v>
                </c:pt>
                <c:pt idx="7">
                  <c:v>42059.74097222222</c:v>
                </c:pt>
                <c:pt idx="8">
                  <c:v>42061.74097222222</c:v>
                </c:pt>
                <c:pt idx="9">
                  <c:v>42065.74027777777</c:v>
                </c:pt>
                <c:pt idx="10">
                  <c:v>42066.74027777777</c:v>
                </c:pt>
                <c:pt idx="11">
                  <c:v>42066.74027777777</c:v>
                </c:pt>
                <c:pt idx="12">
                  <c:v>42067.74027777777</c:v>
                </c:pt>
                <c:pt idx="13">
                  <c:v>42067.74027777777</c:v>
                </c:pt>
                <c:pt idx="14">
                  <c:v>42068.73958333334</c:v>
                </c:pt>
                <c:pt idx="15">
                  <c:v>42073.73888888889</c:v>
                </c:pt>
                <c:pt idx="16">
                  <c:v>42075.73888888889</c:v>
                </c:pt>
                <c:pt idx="17">
                  <c:v>42076.73819444444</c:v>
                </c:pt>
                <c:pt idx="18">
                  <c:v>42079.7375</c:v>
                </c:pt>
                <c:pt idx="19">
                  <c:v>42080.7375</c:v>
                </c:pt>
                <c:pt idx="20">
                  <c:v>42081.7375</c:v>
                </c:pt>
                <c:pt idx="21">
                  <c:v>42086.73611111111</c:v>
                </c:pt>
                <c:pt idx="22">
                  <c:v>42087.73611111111</c:v>
                </c:pt>
                <c:pt idx="23">
                  <c:v>42088.73611111111</c:v>
                </c:pt>
                <c:pt idx="24">
                  <c:v>42094.73472222222</c:v>
                </c:pt>
                <c:pt idx="25">
                  <c:v>42095.73472222222</c:v>
                </c:pt>
                <c:pt idx="26">
                  <c:v>42096.73402777778</c:v>
                </c:pt>
              </c:numCache>
            </c:numRef>
          </c:xVal>
          <c:yVal>
            <c:numRef>
              <c:f>'dv_surface_temperatures_2014-10'!$G$2:$G$28</c:f>
            </c:numRef>
          </c:yVal>
        </c:ser>
        <c:ser>
          <c:idx val="3"/>
          <c:order val="3"/>
          <c:tx>
            <c:strRef>
              <c:f>'dv_surface_temperatures_2014-10'!$H$1</c:f>
              <c:strCache>
                <c:ptCount val="1"/>
                <c:pt idx="0">
                  <c:v>Snow Depth Flag</c:v>
                </c:pt>
              </c:strCache>
            </c:strRef>
          </c:tx>
          <c:xVal>
            <c:numRef>
              <c:f>'dv_surface_temperatures_2014-10'!$C$2:$C$28</c:f>
              <c:numCache>
                <c:formatCode>m/d/yy</c:formatCode>
                <c:ptCount val="27"/>
                <c:pt idx="0">
                  <c:v>42047.0</c:v>
                </c:pt>
                <c:pt idx="1">
                  <c:v>42048.0</c:v>
                </c:pt>
                <c:pt idx="2">
                  <c:v>42052.0</c:v>
                </c:pt>
                <c:pt idx="3">
                  <c:v>42053.0</c:v>
                </c:pt>
                <c:pt idx="4">
                  <c:v>42054.74166666667</c:v>
                </c:pt>
                <c:pt idx="5">
                  <c:v>42057.74097222222</c:v>
                </c:pt>
                <c:pt idx="6">
                  <c:v>42058.74097222222</c:v>
                </c:pt>
                <c:pt idx="7">
                  <c:v>42059.74097222222</c:v>
                </c:pt>
                <c:pt idx="8">
                  <c:v>42061.74097222222</c:v>
                </c:pt>
                <c:pt idx="9">
                  <c:v>42065.74027777777</c:v>
                </c:pt>
                <c:pt idx="10">
                  <c:v>42066.74027777777</c:v>
                </c:pt>
                <c:pt idx="11">
                  <c:v>42066.74027777777</c:v>
                </c:pt>
                <c:pt idx="12">
                  <c:v>42067.74027777777</c:v>
                </c:pt>
                <c:pt idx="13">
                  <c:v>42067.74027777777</c:v>
                </c:pt>
                <c:pt idx="14">
                  <c:v>42068.73958333334</c:v>
                </c:pt>
                <c:pt idx="15">
                  <c:v>42073.73888888889</c:v>
                </c:pt>
                <c:pt idx="16">
                  <c:v>42075.73888888889</c:v>
                </c:pt>
                <c:pt idx="17">
                  <c:v>42076.73819444444</c:v>
                </c:pt>
                <c:pt idx="18">
                  <c:v>42079.7375</c:v>
                </c:pt>
                <c:pt idx="19">
                  <c:v>42080.7375</c:v>
                </c:pt>
                <c:pt idx="20">
                  <c:v>42081.7375</c:v>
                </c:pt>
                <c:pt idx="21">
                  <c:v>42086.73611111111</c:v>
                </c:pt>
                <c:pt idx="22">
                  <c:v>42087.73611111111</c:v>
                </c:pt>
                <c:pt idx="23">
                  <c:v>42088.73611111111</c:v>
                </c:pt>
                <c:pt idx="24">
                  <c:v>42094.73472222222</c:v>
                </c:pt>
                <c:pt idx="25">
                  <c:v>42095.73472222222</c:v>
                </c:pt>
                <c:pt idx="26">
                  <c:v>42096.73402777778</c:v>
                </c:pt>
              </c:numCache>
            </c:numRef>
          </c:xVal>
          <c:yVal>
            <c:numRef>
              <c:f>'dv_surface_temperatures_2014-10'!$H$2:$H$28</c:f>
            </c:numRef>
          </c:yVal>
        </c:ser>
        <c:ser>
          <c:idx val="4"/>
          <c:order val="4"/>
          <c:tx>
            <c:strRef>
              <c:f>'dv_surface_temperatures_2014-10'!$I$1</c:f>
              <c:strCache>
                <c:ptCount val="1"/>
                <c:pt idx="0">
                  <c:v>Number Of Samples Taken</c:v>
                </c:pt>
              </c:strCache>
            </c:strRef>
          </c:tx>
          <c:xVal>
            <c:numRef>
              <c:f>'dv_surface_temperatures_2014-10'!$C$2:$C$28</c:f>
              <c:numCache>
                <c:formatCode>m/d/yy</c:formatCode>
                <c:ptCount val="27"/>
                <c:pt idx="0">
                  <c:v>42047.0</c:v>
                </c:pt>
                <c:pt idx="1">
                  <c:v>42048.0</c:v>
                </c:pt>
                <c:pt idx="2">
                  <c:v>42052.0</c:v>
                </c:pt>
                <c:pt idx="3">
                  <c:v>42053.0</c:v>
                </c:pt>
                <c:pt idx="4">
                  <c:v>42054.74166666667</c:v>
                </c:pt>
                <c:pt idx="5">
                  <c:v>42057.74097222222</c:v>
                </c:pt>
                <c:pt idx="6">
                  <c:v>42058.74097222222</c:v>
                </c:pt>
                <c:pt idx="7">
                  <c:v>42059.74097222222</c:v>
                </c:pt>
                <c:pt idx="8">
                  <c:v>42061.74097222222</c:v>
                </c:pt>
                <c:pt idx="9">
                  <c:v>42065.74027777777</c:v>
                </c:pt>
                <c:pt idx="10">
                  <c:v>42066.74027777777</c:v>
                </c:pt>
                <c:pt idx="11">
                  <c:v>42066.74027777777</c:v>
                </c:pt>
                <c:pt idx="12">
                  <c:v>42067.74027777777</c:v>
                </c:pt>
                <c:pt idx="13">
                  <c:v>42067.74027777777</c:v>
                </c:pt>
                <c:pt idx="14">
                  <c:v>42068.73958333334</c:v>
                </c:pt>
                <c:pt idx="15">
                  <c:v>42073.73888888889</c:v>
                </c:pt>
                <c:pt idx="16">
                  <c:v>42075.73888888889</c:v>
                </c:pt>
                <c:pt idx="17">
                  <c:v>42076.73819444444</c:v>
                </c:pt>
                <c:pt idx="18">
                  <c:v>42079.7375</c:v>
                </c:pt>
                <c:pt idx="19">
                  <c:v>42080.7375</c:v>
                </c:pt>
                <c:pt idx="20">
                  <c:v>42081.7375</c:v>
                </c:pt>
                <c:pt idx="21">
                  <c:v>42086.73611111111</c:v>
                </c:pt>
                <c:pt idx="22">
                  <c:v>42087.73611111111</c:v>
                </c:pt>
                <c:pt idx="23">
                  <c:v>42088.73611111111</c:v>
                </c:pt>
                <c:pt idx="24">
                  <c:v>42094.73472222222</c:v>
                </c:pt>
                <c:pt idx="25">
                  <c:v>42095.73472222222</c:v>
                </c:pt>
                <c:pt idx="26">
                  <c:v>42096.73402777778</c:v>
                </c:pt>
              </c:numCache>
            </c:numRef>
          </c:xVal>
          <c:yVal>
            <c:numRef>
              <c:f>'dv_surface_temperatures_2014-10'!$I$2:$I$28</c:f>
            </c:numRef>
          </c:yVal>
        </c:ser>
        <c:ser>
          <c:idx val="5"/>
          <c:order val="5"/>
          <c:tx>
            <c:strRef>
              <c:f>'dv_surface_temperatures_2014-10'!$J$1</c:f>
              <c:strCache>
                <c:ptCount val="1"/>
                <c:pt idx="0">
                  <c:v>Surface Cover Type</c:v>
                </c:pt>
              </c:strCache>
            </c:strRef>
          </c:tx>
          <c:xVal>
            <c:numRef>
              <c:f>'dv_surface_temperatures_2014-10'!$C$2:$C$28</c:f>
              <c:numCache>
                <c:formatCode>m/d/yy</c:formatCode>
                <c:ptCount val="27"/>
                <c:pt idx="0">
                  <c:v>42047.0</c:v>
                </c:pt>
                <c:pt idx="1">
                  <c:v>42048.0</c:v>
                </c:pt>
                <c:pt idx="2">
                  <c:v>42052.0</c:v>
                </c:pt>
                <c:pt idx="3">
                  <c:v>42053.0</c:v>
                </c:pt>
                <c:pt idx="4">
                  <c:v>42054.74166666667</c:v>
                </c:pt>
                <c:pt idx="5">
                  <c:v>42057.74097222222</c:v>
                </c:pt>
                <c:pt idx="6">
                  <c:v>42058.74097222222</c:v>
                </c:pt>
                <c:pt idx="7">
                  <c:v>42059.74097222222</c:v>
                </c:pt>
                <c:pt idx="8">
                  <c:v>42061.74097222222</c:v>
                </c:pt>
                <c:pt idx="9">
                  <c:v>42065.74027777777</c:v>
                </c:pt>
                <c:pt idx="10">
                  <c:v>42066.74027777777</c:v>
                </c:pt>
                <c:pt idx="11">
                  <c:v>42066.74027777777</c:v>
                </c:pt>
                <c:pt idx="12">
                  <c:v>42067.74027777777</c:v>
                </c:pt>
                <c:pt idx="13">
                  <c:v>42067.74027777777</c:v>
                </c:pt>
                <c:pt idx="14">
                  <c:v>42068.73958333334</c:v>
                </c:pt>
                <c:pt idx="15">
                  <c:v>42073.73888888889</c:v>
                </c:pt>
                <c:pt idx="16">
                  <c:v>42075.73888888889</c:v>
                </c:pt>
                <c:pt idx="17">
                  <c:v>42076.73819444444</c:v>
                </c:pt>
                <c:pt idx="18">
                  <c:v>42079.7375</c:v>
                </c:pt>
                <c:pt idx="19">
                  <c:v>42080.7375</c:v>
                </c:pt>
                <c:pt idx="20">
                  <c:v>42081.7375</c:v>
                </c:pt>
                <c:pt idx="21">
                  <c:v>42086.73611111111</c:v>
                </c:pt>
                <c:pt idx="22">
                  <c:v>42087.73611111111</c:v>
                </c:pt>
                <c:pt idx="23">
                  <c:v>42088.73611111111</c:v>
                </c:pt>
                <c:pt idx="24">
                  <c:v>42094.73472222222</c:v>
                </c:pt>
                <c:pt idx="25">
                  <c:v>42095.73472222222</c:v>
                </c:pt>
                <c:pt idx="26">
                  <c:v>42096.73402777778</c:v>
                </c:pt>
              </c:numCache>
            </c:numRef>
          </c:xVal>
          <c:yVal>
            <c:numRef>
              <c:f>'dv_surface_temperatures_2014-10'!$J$2:$J$28</c:f>
            </c:numRef>
          </c:yVal>
        </c:ser>
        <c:ser>
          <c:idx val="6"/>
          <c:order val="6"/>
          <c:tx>
            <c:strRef>
              <c:f>'dv_surface_temperatures_2014-10'!$K$1</c:f>
              <c:strCache>
                <c:ptCount val="1"/>
                <c:pt idx="0">
                  <c:v>Homogeneous Site Short Length M</c:v>
                </c:pt>
              </c:strCache>
            </c:strRef>
          </c:tx>
          <c:xVal>
            <c:numRef>
              <c:f>'dv_surface_temperatures_2014-10'!$C$2:$C$28</c:f>
              <c:numCache>
                <c:formatCode>m/d/yy</c:formatCode>
                <c:ptCount val="27"/>
                <c:pt idx="0">
                  <c:v>42047.0</c:v>
                </c:pt>
                <c:pt idx="1">
                  <c:v>42048.0</c:v>
                </c:pt>
                <c:pt idx="2">
                  <c:v>42052.0</c:v>
                </c:pt>
                <c:pt idx="3">
                  <c:v>42053.0</c:v>
                </c:pt>
                <c:pt idx="4">
                  <c:v>42054.74166666667</c:v>
                </c:pt>
                <c:pt idx="5">
                  <c:v>42057.74097222222</c:v>
                </c:pt>
                <c:pt idx="6">
                  <c:v>42058.74097222222</c:v>
                </c:pt>
                <c:pt idx="7">
                  <c:v>42059.74097222222</c:v>
                </c:pt>
                <c:pt idx="8">
                  <c:v>42061.74097222222</c:v>
                </c:pt>
                <c:pt idx="9">
                  <c:v>42065.74027777777</c:v>
                </c:pt>
                <c:pt idx="10">
                  <c:v>42066.74027777777</c:v>
                </c:pt>
                <c:pt idx="11">
                  <c:v>42066.74027777777</c:v>
                </c:pt>
                <c:pt idx="12">
                  <c:v>42067.74027777777</c:v>
                </c:pt>
                <c:pt idx="13">
                  <c:v>42067.74027777777</c:v>
                </c:pt>
                <c:pt idx="14">
                  <c:v>42068.73958333334</c:v>
                </c:pt>
                <c:pt idx="15">
                  <c:v>42073.73888888889</c:v>
                </c:pt>
                <c:pt idx="16">
                  <c:v>42075.73888888889</c:v>
                </c:pt>
                <c:pt idx="17">
                  <c:v>42076.73819444444</c:v>
                </c:pt>
                <c:pt idx="18">
                  <c:v>42079.7375</c:v>
                </c:pt>
                <c:pt idx="19">
                  <c:v>42080.7375</c:v>
                </c:pt>
                <c:pt idx="20">
                  <c:v>42081.7375</c:v>
                </c:pt>
                <c:pt idx="21">
                  <c:v>42086.73611111111</c:v>
                </c:pt>
                <c:pt idx="22">
                  <c:v>42087.73611111111</c:v>
                </c:pt>
                <c:pt idx="23">
                  <c:v>42088.73611111111</c:v>
                </c:pt>
                <c:pt idx="24">
                  <c:v>42094.73472222222</c:v>
                </c:pt>
                <c:pt idx="25">
                  <c:v>42095.73472222222</c:v>
                </c:pt>
                <c:pt idx="26">
                  <c:v>42096.73402777778</c:v>
                </c:pt>
              </c:numCache>
            </c:numRef>
          </c:xVal>
          <c:yVal>
            <c:numRef>
              <c:f>'dv_surface_temperatures_2014-10'!$K$2:$K$28</c:f>
            </c:numRef>
          </c:yVal>
        </c:ser>
        <c:ser>
          <c:idx val="7"/>
          <c:order val="7"/>
          <c:tx>
            <c:strRef>
              <c:f>'dv_surface_temperatures_2014-10'!$L$1</c:f>
              <c:strCache>
                <c:ptCount val="1"/>
                <c:pt idx="0">
                  <c:v>Homogeneous Site Long Length M</c:v>
                </c:pt>
              </c:strCache>
            </c:strRef>
          </c:tx>
          <c:xVal>
            <c:numRef>
              <c:f>'dv_surface_temperatures_2014-10'!$C$2:$C$28</c:f>
              <c:numCache>
                <c:formatCode>m/d/yy</c:formatCode>
                <c:ptCount val="27"/>
                <c:pt idx="0">
                  <c:v>42047.0</c:v>
                </c:pt>
                <c:pt idx="1">
                  <c:v>42048.0</c:v>
                </c:pt>
                <c:pt idx="2">
                  <c:v>42052.0</c:v>
                </c:pt>
                <c:pt idx="3">
                  <c:v>42053.0</c:v>
                </c:pt>
                <c:pt idx="4">
                  <c:v>42054.74166666667</c:v>
                </c:pt>
                <c:pt idx="5">
                  <c:v>42057.74097222222</c:v>
                </c:pt>
                <c:pt idx="6">
                  <c:v>42058.74097222222</c:v>
                </c:pt>
                <c:pt idx="7">
                  <c:v>42059.74097222222</c:v>
                </c:pt>
                <c:pt idx="8">
                  <c:v>42061.74097222222</c:v>
                </c:pt>
                <c:pt idx="9">
                  <c:v>42065.74027777777</c:v>
                </c:pt>
                <c:pt idx="10">
                  <c:v>42066.74027777777</c:v>
                </c:pt>
                <c:pt idx="11">
                  <c:v>42066.74027777777</c:v>
                </c:pt>
                <c:pt idx="12">
                  <c:v>42067.74027777777</c:v>
                </c:pt>
                <c:pt idx="13">
                  <c:v>42067.74027777777</c:v>
                </c:pt>
                <c:pt idx="14">
                  <c:v>42068.73958333334</c:v>
                </c:pt>
                <c:pt idx="15">
                  <c:v>42073.73888888889</c:v>
                </c:pt>
                <c:pt idx="16">
                  <c:v>42075.73888888889</c:v>
                </c:pt>
                <c:pt idx="17">
                  <c:v>42076.73819444444</c:v>
                </c:pt>
                <c:pt idx="18">
                  <c:v>42079.7375</c:v>
                </c:pt>
                <c:pt idx="19">
                  <c:v>42080.7375</c:v>
                </c:pt>
                <c:pt idx="20">
                  <c:v>42081.7375</c:v>
                </c:pt>
                <c:pt idx="21">
                  <c:v>42086.73611111111</c:v>
                </c:pt>
                <c:pt idx="22">
                  <c:v>42087.73611111111</c:v>
                </c:pt>
                <c:pt idx="23">
                  <c:v>42088.73611111111</c:v>
                </c:pt>
                <c:pt idx="24">
                  <c:v>42094.73472222222</c:v>
                </c:pt>
                <c:pt idx="25">
                  <c:v>42095.73472222222</c:v>
                </c:pt>
                <c:pt idx="26">
                  <c:v>42096.73402777778</c:v>
                </c:pt>
              </c:numCache>
            </c:numRef>
          </c:xVal>
          <c:yVal>
            <c:numRef>
              <c:f>'dv_surface_temperatures_2014-10'!$L$2:$L$28</c:f>
            </c:numRef>
          </c:yVal>
        </c:ser>
        <c:ser>
          <c:idx val="8"/>
          <c:order val="8"/>
          <c:tx>
            <c:strRef>
              <c:f>'dv_surface_temperatures_2014-10'!$M$1</c:f>
              <c:strCache>
                <c:ptCount val="1"/>
                <c:pt idx="0">
                  <c:v>Site Area M Squared</c:v>
                </c:pt>
              </c:strCache>
            </c:strRef>
          </c:tx>
          <c:xVal>
            <c:numRef>
              <c:f>'dv_surface_temperatures_2014-10'!$C$2:$C$28</c:f>
              <c:numCache>
                <c:formatCode>m/d/yy</c:formatCode>
                <c:ptCount val="27"/>
                <c:pt idx="0">
                  <c:v>42047.0</c:v>
                </c:pt>
                <c:pt idx="1">
                  <c:v>42048.0</c:v>
                </c:pt>
                <c:pt idx="2">
                  <c:v>42052.0</c:v>
                </c:pt>
                <c:pt idx="3">
                  <c:v>42053.0</c:v>
                </c:pt>
                <c:pt idx="4">
                  <c:v>42054.74166666667</c:v>
                </c:pt>
                <c:pt idx="5">
                  <c:v>42057.74097222222</c:v>
                </c:pt>
                <c:pt idx="6">
                  <c:v>42058.74097222222</c:v>
                </c:pt>
                <c:pt idx="7">
                  <c:v>42059.74097222222</c:v>
                </c:pt>
                <c:pt idx="8">
                  <c:v>42061.74097222222</c:v>
                </c:pt>
                <c:pt idx="9">
                  <c:v>42065.74027777777</c:v>
                </c:pt>
                <c:pt idx="10">
                  <c:v>42066.74027777777</c:v>
                </c:pt>
                <c:pt idx="11">
                  <c:v>42066.74027777777</c:v>
                </c:pt>
                <c:pt idx="12">
                  <c:v>42067.74027777777</c:v>
                </c:pt>
                <c:pt idx="13">
                  <c:v>42067.74027777777</c:v>
                </c:pt>
                <c:pt idx="14">
                  <c:v>42068.73958333334</c:v>
                </c:pt>
                <c:pt idx="15">
                  <c:v>42073.73888888889</c:v>
                </c:pt>
                <c:pt idx="16">
                  <c:v>42075.73888888889</c:v>
                </c:pt>
                <c:pt idx="17">
                  <c:v>42076.73819444444</c:v>
                </c:pt>
                <c:pt idx="18">
                  <c:v>42079.7375</c:v>
                </c:pt>
                <c:pt idx="19">
                  <c:v>42080.7375</c:v>
                </c:pt>
                <c:pt idx="20">
                  <c:v>42081.7375</c:v>
                </c:pt>
                <c:pt idx="21">
                  <c:v>42086.73611111111</c:v>
                </c:pt>
                <c:pt idx="22">
                  <c:v>42087.73611111111</c:v>
                </c:pt>
                <c:pt idx="23">
                  <c:v>42088.73611111111</c:v>
                </c:pt>
                <c:pt idx="24">
                  <c:v>42094.73472222222</c:v>
                </c:pt>
                <c:pt idx="25">
                  <c:v>42095.73472222222</c:v>
                </c:pt>
                <c:pt idx="26">
                  <c:v>42096.73402777778</c:v>
                </c:pt>
              </c:numCache>
            </c:numRef>
          </c:xVal>
          <c:yVal>
            <c:numRef>
              <c:f>'dv_surface_temperatures_2014-10'!$M$2:$M$28</c:f>
            </c:numRef>
          </c:yVal>
        </c:ser>
        <c:ser>
          <c:idx val="9"/>
          <c:order val="9"/>
          <c:tx>
            <c:strRef>
              <c:f>'dv_surface_temperatures_2014-10'!$N$1</c:f>
              <c:strCache>
                <c:ptCount val="1"/>
              </c:strCache>
            </c:strRef>
          </c:tx>
          <c:xVal>
            <c:numRef>
              <c:f>'dv_surface_temperatures_2014-10'!$C$2:$C$28</c:f>
              <c:numCache>
                <c:formatCode>m/d/yy</c:formatCode>
                <c:ptCount val="27"/>
                <c:pt idx="0">
                  <c:v>42047.0</c:v>
                </c:pt>
                <c:pt idx="1">
                  <c:v>42048.0</c:v>
                </c:pt>
                <c:pt idx="2">
                  <c:v>42052.0</c:v>
                </c:pt>
                <c:pt idx="3">
                  <c:v>42053.0</c:v>
                </c:pt>
                <c:pt idx="4">
                  <c:v>42054.74166666667</c:v>
                </c:pt>
                <c:pt idx="5">
                  <c:v>42057.74097222222</c:v>
                </c:pt>
                <c:pt idx="6">
                  <c:v>42058.74097222222</c:v>
                </c:pt>
                <c:pt idx="7">
                  <c:v>42059.74097222222</c:v>
                </c:pt>
                <c:pt idx="8">
                  <c:v>42061.74097222222</c:v>
                </c:pt>
                <c:pt idx="9">
                  <c:v>42065.74027777777</c:v>
                </c:pt>
                <c:pt idx="10">
                  <c:v>42066.74027777777</c:v>
                </c:pt>
                <c:pt idx="11">
                  <c:v>42066.74027777777</c:v>
                </c:pt>
                <c:pt idx="12">
                  <c:v>42067.74027777777</c:v>
                </c:pt>
                <c:pt idx="13">
                  <c:v>42067.74027777777</c:v>
                </c:pt>
                <c:pt idx="14">
                  <c:v>42068.73958333334</c:v>
                </c:pt>
                <c:pt idx="15">
                  <c:v>42073.73888888889</c:v>
                </c:pt>
                <c:pt idx="16">
                  <c:v>42075.73888888889</c:v>
                </c:pt>
                <c:pt idx="17">
                  <c:v>42076.73819444444</c:v>
                </c:pt>
                <c:pt idx="18">
                  <c:v>42079.7375</c:v>
                </c:pt>
                <c:pt idx="19">
                  <c:v>42080.7375</c:v>
                </c:pt>
                <c:pt idx="20">
                  <c:v>42081.7375</c:v>
                </c:pt>
                <c:pt idx="21">
                  <c:v>42086.73611111111</c:v>
                </c:pt>
                <c:pt idx="22">
                  <c:v>42087.73611111111</c:v>
                </c:pt>
                <c:pt idx="23">
                  <c:v>42088.73611111111</c:v>
                </c:pt>
                <c:pt idx="24">
                  <c:v>42094.73472222222</c:v>
                </c:pt>
                <c:pt idx="25">
                  <c:v>42095.73472222222</c:v>
                </c:pt>
                <c:pt idx="26">
                  <c:v>42096.73402777778</c:v>
                </c:pt>
              </c:numCache>
            </c:numRef>
          </c:xVal>
          <c:yVal>
            <c:numRef>
              <c:f>'dv_surface_temperatures_2014-10'!$N$2:$N$28</c:f>
            </c:numRef>
          </c:yVal>
        </c:ser>
        <c:ser>
          <c:idx val="10"/>
          <c:order val="10"/>
          <c:tx>
            <c:strRef>
              <c:f>'dv_surface_temperatures_2014-10'!$O$1</c:f>
              <c:strCache>
                <c:ptCount val="1"/>
                <c:pt idx="0">
                  <c:v>12/18/15 17:30</c:v>
                </c:pt>
              </c:strCache>
            </c:strRef>
          </c:tx>
          <c:xVal>
            <c:numRef>
              <c:f>'dv_surface_temperatures_2014-10'!$C$2:$C$28</c:f>
              <c:numCache>
                <c:formatCode>m/d/yy</c:formatCode>
                <c:ptCount val="27"/>
                <c:pt idx="0">
                  <c:v>42047.0</c:v>
                </c:pt>
                <c:pt idx="1">
                  <c:v>42048.0</c:v>
                </c:pt>
                <c:pt idx="2">
                  <c:v>42052.0</c:v>
                </c:pt>
                <c:pt idx="3">
                  <c:v>42053.0</c:v>
                </c:pt>
                <c:pt idx="4">
                  <c:v>42054.74166666667</c:v>
                </c:pt>
                <c:pt idx="5">
                  <c:v>42057.74097222222</c:v>
                </c:pt>
                <c:pt idx="6">
                  <c:v>42058.74097222222</c:v>
                </c:pt>
                <c:pt idx="7">
                  <c:v>42059.74097222222</c:v>
                </c:pt>
                <c:pt idx="8">
                  <c:v>42061.74097222222</c:v>
                </c:pt>
                <c:pt idx="9">
                  <c:v>42065.74027777777</c:v>
                </c:pt>
                <c:pt idx="10">
                  <c:v>42066.74027777777</c:v>
                </c:pt>
                <c:pt idx="11">
                  <c:v>42066.74027777777</c:v>
                </c:pt>
                <c:pt idx="12">
                  <c:v>42067.74027777777</c:v>
                </c:pt>
                <c:pt idx="13">
                  <c:v>42067.74027777777</c:v>
                </c:pt>
                <c:pt idx="14">
                  <c:v>42068.73958333334</c:v>
                </c:pt>
                <c:pt idx="15">
                  <c:v>42073.73888888889</c:v>
                </c:pt>
                <c:pt idx="16">
                  <c:v>42075.73888888889</c:v>
                </c:pt>
                <c:pt idx="17">
                  <c:v>42076.73819444444</c:v>
                </c:pt>
                <c:pt idx="18">
                  <c:v>42079.7375</c:v>
                </c:pt>
                <c:pt idx="19">
                  <c:v>42080.7375</c:v>
                </c:pt>
                <c:pt idx="20">
                  <c:v>42081.7375</c:v>
                </c:pt>
                <c:pt idx="21">
                  <c:v>42086.73611111111</c:v>
                </c:pt>
                <c:pt idx="22">
                  <c:v>42087.73611111111</c:v>
                </c:pt>
                <c:pt idx="23">
                  <c:v>42088.73611111111</c:v>
                </c:pt>
                <c:pt idx="24">
                  <c:v>42094.73472222222</c:v>
                </c:pt>
                <c:pt idx="25">
                  <c:v>42095.73472222222</c:v>
                </c:pt>
                <c:pt idx="26">
                  <c:v>42096.73402777778</c:v>
                </c:pt>
              </c:numCache>
            </c:numRef>
          </c:xVal>
          <c:yVal>
            <c:numRef>
              <c:f>'dv_surface_temperatures_2014-10'!$O$2:$O$28</c:f>
            </c:numRef>
          </c:yVal>
        </c:ser>
        <c:ser>
          <c:idx val="11"/>
          <c:order val="11"/>
          <c:tx>
            <c:strRef>
              <c:f>'dv_surface_temperatures_2014-10'!$P$1</c:f>
              <c:strCache>
                <c:ptCount val="1"/>
                <c:pt idx="0">
                  <c:v>2015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x"/>
            <c:size val="9"/>
            <c:spPr>
              <a:solidFill>
                <a:srgbClr val="FF0000"/>
              </a:solidFill>
            </c:spPr>
          </c:marker>
          <c:xVal>
            <c:numRef>
              <c:f>'dv_surface_temperatures_2014-10'!$C$2:$C$28</c:f>
              <c:numCache>
                <c:formatCode>m/d/yy</c:formatCode>
                <c:ptCount val="27"/>
                <c:pt idx="0">
                  <c:v>42047.0</c:v>
                </c:pt>
                <c:pt idx="1">
                  <c:v>42048.0</c:v>
                </c:pt>
                <c:pt idx="2">
                  <c:v>42052.0</c:v>
                </c:pt>
                <c:pt idx="3">
                  <c:v>42053.0</c:v>
                </c:pt>
                <c:pt idx="4">
                  <c:v>42054.74166666667</c:v>
                </c:pt>
                <c:pt idx="5">
                  <c:v>42057.74097222222</c:v>
                </c:pt>
                <c:pt idx="6">
                  <c:v>42058.74097222222</c:v>
                </c:pt>
                <c:pt idx="7">
                  <c:v>42059.74097222222</c:v>
                </c:pt>
                <c:pt idx="8">
                  <c:v>42061.74097222222</c:v>
                </c:pt>
                <c:pt idx="9">
                  <c:v>42065.74027777777</c:v>
                </c:pt>
                <c:pt idx="10">
                  <c:v>42066.74027777777</c:v>
                </c:pt>
                <c:pt idx="11">
                  <c:v>42066.74027777777</c:v>
                </c:pt>
                <c:pt idx="12">
                  <c:v>42067.74027777777</c:v>
                </c:pt>
                <c:pt idx="13">
                  <c:v>42067.74027777777</c:v>
                </c:pt>
                <c:pt idx="14">
                  <c:v>42068.73958333334</c:v>
                </c:pt>
                <c:pt idx="15">
                  <c:v>42073.73888888889</c:v>
                </c:pt>
                <c:pt idx="16">
                  <c:v>42075.73888888889</c:v>
                </c:pt>
                <c:pt idx="17">
                  <c:v>42076.73819444444</c:v>
                </c:pt>
                <c:pt idx="18">
                  <c:v>42079.7375</c:v>
                </c:pt>
                <c:pt idx="19">
                  <c:v>42080.7375</c:v>
                </c:pt>
                <c:pt idx="20">
                  <c:v>42081.7375</c:v>
                </c:pt>
                <c:pt idx="21">
                  <c:v>42086.73611111111</c:v>
                </c:pt>
                <c:pt idx="22">
                  <c:v>42087.73611111111</c:v>
                </c:pt>
                <c:pt idx="23">
                  <c:v>42088.73611111111</c:v>
                </c:pt>
                <c:pt idx="24">
                  <c:v>42094.73472222222</c:v>
                </c:pt>
                <c:pt idx="25">
                  <c:v>42095.73472222222</c:v>
                </c:pt>
                <c:pt idx="26">
                  <c:v>42096.73402777778</c:v>
                </c:pt>
              </c:numCache>
            </c:numRef>
          </c:xVal>
          <c:yVal>
            <c:numRef>
              <c:f>'dv_surface_temperatures_2014-10'!$P$2:$P$28</c:f>
              <c:numCache>
                <c:formatCode>General</c:formatCode>
                <c:ptCount val="27"/>
                <c:pt idx="0">
                  <c:v>4.8</c:v>
                </c:pt>
                <c:pt idx="1">
                  <c:v>-0.7</c:v>
                </c:pt>
                <c:pt idx="2">
                  <c:v>-2.0</c:v>
                </c:pt>
                <c:pt idx="3">
                  <c:v>4.5</c:v>
                </c:pt>
                <c:pt idx="4">
                  <c:v>7.2</c:v>
                </c:pt>
                <c:pt idx="5">
                  <c:v>6.0</c:v>
                </c:pt>
                <c:pt idx="6">
                  <c:v>3.9</c:v>
                </c:pt>
                <c:pt idx="7">
                  <c:v>1.9</c:v>
                </c:pt>
                <c:pt idx="8">
                  <c:v>0.5</c:v>
                </c:pt>
                <c:pt idx="9">
                  <c:v>13.3</c:v>
                </c:pt>
                <c:pt idx="10">
                  <c:v>7.2</c:v>
                </c:pt>
                <c:pt idx="11">
                  <c:v>2.0</c:v>
                </c:pt>
                <c:pt idx="12">
                  <c:v>1.0</c:v>
                </c:pt>
                <c:pt idx="13">
                  <c:v>15.5</c:v>
                </c:pt>
                <c:pt idx="14">
                  <c:v>20.5</c:v>
                </c:pt>
                <c:pt idx="15">
                  <c:v>18.2</c:v>
                </c:pt>
              </c:numCache>
            </c:numRef>
          </c:yVal>
        </c:ser>
        <c:axId val="590412232"/>
        <c:axId val="590421128"/>
      </c:scatterChart>
      <c:valAx>
        <c:axId val="5904122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Date</a:t>
                </a:r>
              </a:p>
            </c:rich>
          </c:tx>
          <c:layout>
            <c:manualLayout>
              <c:xMode val="edge"/>
              <c:yMode val="edge"/>
              <c:x val="0.453425854138696"/>
              <c:y val="0.937982553217276"/>
            </c:manualLayout>
          </c:layout>
        </c:title>
        <c:numFmt formatCode="m/d;@" sourceLinked="0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90421128"/>
        <c:crossesAt val="-10.0"/>
        <c:crossBetween val="midCat"/>
      </c:valAx>
      <c:valAx>
        <c:axId val="590421128"/>
        <c:scaling>
          <c:orientation val="minMax"/>
          <c:min val="-10.0"/>
        </c:scaling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Surface Temperature (C)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90412232"/>
        <c:crosses val="autoZero"/>
        <c:crossBetween val="midCat"/>
      </c:valAx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1EE98-7E5B-5D4D-9CDC-22B4424BB84A}" type="datetimeFigureOut">
              <a:rPr lang="en-US" smtClean="0"/>
              <a:t>3/14/16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D843-16C3-0B40-8FC4-32CE426B5F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1EE98-7E5B-5D4D-9CDC-22B4424BB84A}" type="datetimeFigureOut">
              <a:rPr lang="en-US" smtClean="0"/>
              <a:t>3/14/16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D843-16C3-0B40-8FC4-32CE426B5F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1EE98-7E5B-5D4D-9CDC-22B4424BB84A}" type="datetimeFigureOut">
              <a:rPr lang="en-US" smtClean="0"/>
              <a:t>3/14/16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D843-16C3-0B40-8FC4-32CE426B5F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1EE98-7E5B-5D4D-9CDC-22B4424BB84A}" type="datetimeFigureOut">
              <a:rPr lang="en-US" smtClean="0"/>
              <a:t>3/14/16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D843-16C3-0B40-8FC4-32CE426B5F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1EE98-7E5B-5D4D-9CDC-22B4424BB84A}" type="datetimeFigureOut">
              <a:rPr lang="en-US" smtClean="0"/>
              <a:t>3/14/16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D843-16C3-0B40-8FC4-32CE426B5F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1EE98-7E5B-5D4D-9CDC-22B4424BB84A}" type="datetimeFigureOut">
              <a:rPr lang="en-US" smtClean="0"/>
              <a:t>3/14/16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D843-16C3-0B40-8FC4-32CE426B5F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1EE98-7E5B-5D4D-9CDC-22B4424BB84A}" type="datetimeFigureOut">
              <a:rPr lang="en-US" smtClean="0"/>
              <a:t>3/14/16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D843-16C3-0B40-8FC4-32CE426B5F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1EE98-7E5B-5D4D-9CDC-22B4424BB84A}" type="datetimeFigureOut">
              <a:rPr lang="en-US" smtClean="0"/>
              <a:t>3/14/16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D843-16C3-0B40-8FC4-32CE426B5F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1EE98-7E5B-5D4D-9CDC-22B4424BB84A}" type="datetimeFigureOut">
              <a:rPr lang="en-US" smtClean="0"/>
              <a:t>3/14/16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D843-16C3-0B40-8FC4-32CE426B5F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1EE98-7E5B-5D4D-9CDC-22B4424BB84A}" type="datetimeFigureOut">
              <a:rPr lang="en-US" smtClean="0"/>
              <a:t>3/14/16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D843-16C3-0B40-8FC4-32CE426B5F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1EE98-7E5B-5D4D-9CDC-22B4424BB84A}" type="datetimeFigureOut">
              <a:rPr lang="en-US" smtClean="0"/>
              <a:t>3/14/16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ED843-16C3-0B40-8FC4-32CE426B5F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1EE98-7E5B-5D4D-9CDC-22B4424BB84A}" type="datetimeFigureOut">
              <a:rPr lang="en-US" smtClean="0"/>
              <a:t>3/14/16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ED843-16C3-0B40-8FC4-32CE426B5F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Ida Middle School</a:t>
            </a:r>
            <a:r>
              <a:rPr lang="en-US" sz="3200" dirty="0" smtClean="0"/>
              <a:t>, Michigan</a:t>
            </a: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dirty="0" smtClean="0"/>
              <a:t>Comparison of surface temperature for grass (2014 vs. 2015)</a:t>
            </a:r>
            <a:endParaRPr lang="en-US" sz="32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Macintosh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Ida Middle School, Michigan  Comparison of surface temperature for grass (2014 vs. 2015)</vt:lpstr>
    </vt:vector>
  </TitlesOfParts>
  <Company>University of Toledo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Ida Middle School, Michigan  Comparison of surface temperature for grass (2014 vs. 2015)</dc:title>
  <dc:creator>Kevin Czajkowski</dc:creator>
  <cp:lastModifiedBy>Kevin Czajkowski</cp:lastModifiedBy>
  <cp:revision>1</cp:revision>
  <dcterms:created xsi:type="dcterms:W3CDTF">2016-03-14T19:56:29Z</dcterms:created>
  <dcterms:modified xsi:type="dcterms:W3CDTF">2016-03-14T19:56:48Z</dcterms:modified>
</cp:coreProperties>
</file>