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62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/>
    <p:restoredTop sz="94570"/>
  </p:normalViewPr>
  <p:slideViewPr>
    <p:cSldViewPr snapToGrid="0" snapToObjects="1">
      <p:cViewPr>
        <p:scale>
          <a:sx n="96" d="100"/>
          <a:sy n="96" d="100"/>
        </p:scale>
        <p:origin x="240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9C1F1-7DB9-B745-946C-2CA3C2ACDE26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0F6A6-AD37-BA45-930F-0C8702BE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000000"/>
                </a:buClr>
                <a:buSzPct val="25000"/>
                <a:buFont typeface="Calibri"/>
                <a:buNone/>
              </a:pPr>
              <a:t>1</a:t>
            </a:fld>
            <a:endParaRPr lang="en-GB"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7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wo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852613" y="906249"/>
            <a:ext cx="75302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418431" y="2027141"/>
            <a:ext cx="3964499" cy="3459599"/>
          </a:xfrm>
          <a:prstGeom prst="rect">
            <a:avLst/>
          </a:prstGeom>
          <a:solidFill>
            <a:srgbClr val="C74D39">
              <a:alpha val="69411"/>
            </a:srgbClr>
          </a:solidFill>
          <a:ln w="9525" cap="flat" cmpd="sng">
            <a:solidFill>
              <a:srgbClr val="7C5F9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91425" rIns="91425" bIns="91425" anchor="t" anchorCtr="0"/>
          <a:lstStyle>
            <a:lvl1pPr marL="342900" marR="0" lvl="0" indent="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388" y="2908512"/>
            <a:ext cx="3200399" cy="25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1" y="1693367"/>
            <a:ext cx="6356999" cy="87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1" y="3196459"/>
            <a:ext cx="6356999" cy="26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Final slide</a:t>
            </a:r>
          </a:p>
        </p:txBody>
      </p:sp>
      <p:pic>
        <p:nvPicPr>
          <p:cNvPr id="122" name="Shape 122" descr="rt_glob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8420" y="365791"/>
            <a:ext cx="2834999" cy="54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58867" y="2419097"/>
            <a:ext cx="3932999" cy="70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888888"/>
              </a:buClr>
              <a:buSzPct val="25000"/>
              <a:buFont typeface="Calibri"/>
              <a:buNone/>
            </a:pPr>
            <a:r>
              <a:rPr lang="en-GB"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Opening Slide</a:t>
            </a:r>
          </a:p>
        </p:txBody>
      </p:sp>
      <p:pic>
        <p:nvPicPr>
          <p:cNvPr id="62" name="Shape 62" descr="left_globe.png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58" y="539972"/>
            <a:ext cx="2724899" cy="52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214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725950"/>
            <a:ext cx="8229600" cy="873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727795"/>
            <a:ext cx="8229600" cy="423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31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49"/>
            <a:ext cx="2895600" cy="36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914400"/>
            <a:endParaRPr kern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1" y="6356349"/>
            <a:ext cx="2133599" cy="365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defTabSz="914400"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GB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defTabSz="914400"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en-GB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 descr="GLOBE_logoOfficial-_Blue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360" y="111853"/>
            <a:ext cx="2732100" cy="57327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158494" y="6315525"/>
            <a:ext cx="8833200" cy="445600"/>
          </a:xfrm>
          <a:prstGeom prst="rect">
            <a:avLst/>
          </a:prstGeom>
          <a:gradFill>
            <a:gsLst>
              <a:gs pos="0">
                <a:srgbClr val="86A5AD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851" y="6008618"/>
            <a:ext cx="6752062" cy="6242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0455" y="1986551"/>
            <a:ext cx="5148420" cy="309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Calibri"/>
              <a:buNone/>
            </a:pPr>
            <a:r>
              <a:rPr lang="en-US" b="1" dirty="0" smtClean="0"/>
              <a:t>NASA GLOBE ENSO Student Research Campaign Phase III: Water in Our Environment!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Webinars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14 November 2017</a:t>
            </a:r>
            <a:endParaRPr sz="3200" b="1" i="0" u="none" strike="noStrike" cap="none" dirty="0">
              <a:solidFill>
                <a:srgbClr val="59595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6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62470" y="690271"/>
            <a:ext cx="6122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How the SODA webinars work: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Introduction of featured teacher, students and school (2 minutes)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Presentation by featured teacher and/or students (20-25 minutes)</a:t>
            </a:r>
            <a:r>
              <a:rPr lang="en-US" sz="1600" dirty="0"/>
              <a:t>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Chosen Phase III Guiding Investigative Question(s)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How the question was explored</a:t>
            </a:r>
            <a:r>
              <a:rPr lang="en-US" sz="1600" dirty="0"/>
              <a:t> (dates of data collection)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Ideas for potential collaboration</a:t>
            </a:r>
            <a:endParaRPr lang="en-US" sz="1600" dirty="0"/>
          </a:p>
          <a:p>
            <a:pPr>
              <a:buFont typeface="Arial" charset="0"/>
              <a:buChar char="•"/>
            </a:pPr>
            <a:r>
              <a:rPr lang="en-US" sz="1600" dirty="0"/>
              <a:t>Collaboration and discussion time (30 minutes)</a:t>
            </a:r>
          </a:p>
          <a:p>
            <a:endParaRPr lang="en-US" sz="1600" dirty="0" smtClean="0"/>
          </a:p>
          <a:p>
            <a:r>
              <a:rPr lang="en-US" sz="1600" dirty="0" smtClean="0"/>
              <a:t>What </a:t>
            </a:r>
            <a:r>
              <a:rPr lang="en-US" sz="1600" dirty="0"/>
              <a:t>do I do to participate in a SODA event?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Identify the Guiding Investigative Question(s) to explore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Conduct protocol measurements using as many of the GLOBE protocols as desired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Take protocols measurements at least 3 times per week for one month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Report on the data collected at a </a:t>
            </a:r>
            <a:r>
              <a:rPr lang="en-US" sz="1600" dirty="0" smtClean="0">
                <a:solidFill>
                  <a:srgbClr val="000000"/>
                </a:solidFill>
              </a:rPr>
              <a:t>future GLOBE </a:t>
            </a:r>
            <a:r>
              <a:rPr lang="en-US" sz="1600" dirty="0">
                <a:solidFill>
                  <a:srgbClr val="000000"/>
                </a:solidFill>
              </a:rPr>
              <a:t>Water in Our Environment SODA </a:t>
            </a:r>
            <a:r>
              <a:rPr lang="en-US" sz="1600" dirty="0" smtClean="0">
                <a:solidFill>
                  <a:srgbClr val="000000"/>
                </a:solidFill>
              </a:rPr>
              <a:t>webinar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Begin collaborating with other GLOBE </a:t>
            </a:r>
            <a:r>
              <a:rPr lang="en-US" sz="1600" dirty="0" smtClean="0">
                <a:solidFill>
                  <a:srgbClr val="000000"/>
                </a:solidFill>
              </a:rPr>
              <a:t>schools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</a:rPr>
              <a:t>Submit a blog, to the GLOBE web site, highlighting your student </a:t>
            </a:r>
            <a:r>
              <a:rPr lang="en-US" sz="1600" dirty="0" smtClean="0">
                <a:solidFill>
                  <a:srgbClr val="000000"/>
                </a:solidFill>
              </a:rPr>
              <a:t>research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041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906249"/>
            <a:ext cx="8746434" cy="874000"/>
          </a:xfrm>
        </p:spPr>
        <p:txBody>
          <a:bodyPr/>
          <a:lstStyle/>
          <a:p>
            <a:pPr algn="ctr"/>
            <a:r>
              <a:rPr lang="en-US" b="1" dirty="0" smtClean="0"/>
              <a:t>Next SODA Webinar – Monday, December 4, 2017 @ 2:00pm ET (7:00pm UTC)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697" y="2027142"/>
            <a:ext cx="4903304" cy="3459598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Featured Speaker: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Marina </a:t>
            </a:r>
            <a:r>
              <a:rPr lang="en-US" dirty="0" err="1" smtClean="0"/>
              <a:t>Balažinec</a:t>
            </a:r>
            <a:endParaRPr lang="en-US" dirty="0" smtClean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n-US" dirty="0" smtClean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dirty="0" smtClean="0"/>
              <a:t>OSNOVNE </a:t>
            </a:r>
            <a:r>
              <a:rPr lang="en-US" dirty="0"/>
              <a:t>ŠKOLE </a:t>
            </a:r>
            <a:r>
              <a:rPr lang="en-US" i="1" dirty="0" smtClean="0"/>
              <a:t>VARAŽDIN – Croatia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n-US" i="1" dirty="0"/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i="1" dirty="0" smtClean="0"/>
              <a:t>SODA Event Data Collection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n-US" i="1" dirty="0" smtClean="0"/>
              <a:t>November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27140"/>
            <a:ext cx="4482641" cy="34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5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1" y="765706"/>
            <a:ext cx="8229600" cy="873997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Our next </a:t>
            </a:r>
            <a:r>
              <a:rPr lang="en-US" dirty="0" smtClean="0"/>
              <a:t>Monthly Science and Research webinar will be Dec</a:t>
            </a:r>
            <a:r>
              <a:rPr lang="en-US" dirty="0"/>
              <a:t>. 7th, </a:t>
            </a:r>
            <a:r>
              <a:rPr lang="en-US" dirty="0" smtClean="0"/>
              <a:t>8 </a:t>
            </a:r>
            <a:r>
              <a:rPr lang="en-US" dirty="0"/>
              <a:t>pm (EST/ 01:00 UST)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8" y="2133600"/>
            <a:ext cx="881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94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184</Words>
  <Application>Microsoft Macintosh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1_Office Theme</vt:lpstr>
      <vt:lpstr>NASA GLOBE ENSO Student Research Campaign Phase III: Water in Our Environment!  Webinars  14 November 2017</vt:lpstr>
      <vt:lpstr>PowerPoint Presentation</vt:lpstr>
      <vt:lpstr>Next SODA Webinar – Monday, December 4, 2017 @ 2:00pm ET (7:00pm UTC)</vt:lpstr>
      <vt:lpstr>   Our next Monthly Science and Research webinar will be Dec. 7th, 8 pm (EST/ 01:00 UST)  </vt:lpstr>
    </vt:vector>
  </TitlesOfParts>
  <Company>ADNET SYSTEMS INC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Dorian Janney</dc:creator>
  <cp:lastModifiedBy>Microsoft Office User</cp:lastModifiedBy>
  <cp:revision>13</cp:revision>
  <dcterms:created xsi:type="dcterms:W3CDTF">2016-09-27T16:27:25Z</dcterms:created>
  <dcterms:modified xsi:type="dcterms:W3CDTF">2017-11-14T16:47:03Z</dcterms:modified>
</cp:coreProperties>
</file>