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8"/>
  </p:sldMasterIdLst>
  <p:notesMasterIdLst>
    <p:notesMasterId r:id="rId70"/>
  </p:notesMasterIdLst>
  <p:sldIdLst>
    <p:sldId id="256" r:id="rId49"/>
    <p:sldId id="942" r:id="rId50"/>
    <p:sldId id="741" r:id="rId51"/>
    <p:sldId id="1011" r:id="rId52"/>
    <p:sldId id="1007" r:id="rId53"/>
    <p:sldId id="920" r:id="rId54"/>
    <p:sldId id="1008" r:id="rId55"/>
    <p:sldId id="1010" r:id="rId56"/>
    <p:sldId id="1012" r:id="rId57"/>
    <p:sldId id="1009" r:id="rId58"/>
    <p:sldId id="1003" r:id="rId59"/>
    <p:sldId id="1004" r:id="rId60"/>
    <p:sldId id="1013" r:id="rId61"/>
    <p:sldId id="1002" r:id="rId62"/>
    <p:sldId id="1005" r:id="rId63"/>
    <p:sldId id="1006" r:id="rId64"/>
    <p:sldId id="1014" r:id="rId65"/>
    <p:sldId id="1015" r:id="rId66"/>
    <p:sldId id="1016" r:id="rId67"/>
    <p:sldId id="1001" r:id="rId68"/>
    <p:sldId id="998" r:id="rId69"/>
  </p:sldIdLst>
  <p:sldSz cx="9144000" cy="6858000" type="screen4x3"/>
  <p:notesSz cx="6858000" cy="9144000"/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00FFFF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4" autoAdjust="0"/>
    <p:restoredTop sz="94570" autoAdjust="0"/>
  </p:normalViewPr>
  <p:slideViewPr>
    <p:cSldViewPr>
      <p:cViewPr>
        <p:scale>
          <a:sx n="100" d="100"/>
          <a:sy n="100" d="100"/>
        </p:scale>
        <p:origin x="2152" y="3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6" d="100"/>
        <a:sy n="10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4" Type="http://schemas.openxmlformats.org/officeDocument/2006/relationships/customXml" Target="../customXml/item14.xml"/><Relationship Id="rId15" Type="http://schemas.openxmlformats.org/officeDocument/2006/relationships/customXml" Target="../customXml/item15.xml"/><Relationship Id="rId16" Type="http://schemas.openxmlformats.org/officeDocument/2006/relationships/customXml" Target="../customXml/item16.xml"/><Relationship Id="rId17" Type="http://schemas.openxmlformats.org/officeDocument/2006/relationships/customXml" Target="../customXml/item17.xml"/><Relationship Id="rId18" Type="http://schemas.openxmlformats.org/officeDocument/2006/relationships/customXml" Target="../customXml/item18.xml"/><Relationship Id="rId19" Type="http://schemas.openxmlformats.org/officeDocument/2006/relationships/customXml" Target="../customXml/item19.xml"/><Relationship Id="rId63" Type="http://schemas.openxmlformats.org/officeDocument/2006/relationships/slide" Target="slides/slide15.xml"/><Relationship Id="rId64" Type="http://schemas.openxmlformats.org/officeDocument/2006/relationships/slide" Target="slides/slide16.xml"/><Relationship Id="rId65" Type="http://schemas.openxmlformats.org/officeDocument/2006/relationships/slide" Target="slides/slide17.xml"/><Relationship Id="rId66" Type="http://schemas.openxmlformats.org/officeDocument/2006/relationships/slide" Target="slides/slide18.xml"/><Relationship Id="rId67" Type="http://schemas.openxmlformats.org/officeDocument/2006/relationships/slide" Target="slides/slide19.xml"/><Relationship Id="rId68" Type="http://schemas.openxmlformats.org/officeDocument/2006/relationships/slide" Target="slides/slide20.xml"/><Relationship Id="rId69" Type="http://schemas.openxmlformats.org/officeDocument/2006/relationships/slide" Target="slides/slide21.xml"/><Relationship Id="rId50" Type="http://schemas.openxmlformats.org/officeDocument/2006/relationships/slide" Target="slides/slide2.xml"/><Relationship Id="rId51" Type="http://schemas.openxmlformats.org/officeDocument/2006/relationships/slide" Target="slides/slide3.xml"/><Relationship Id="rId52" Type="http://schemas.openxmlformats.org/officeDocument/2006/relationships/slide" Target="slides/slide4.xml"/><Relationship Id="rId53" Type="http://schemas.openxmlformats.org/officeDocument/2006/relationships/slide" Target="slides/slide5.xml"/><Relationship Id="rId54" Type="http://schemas.openxmlformats.org/officeDocument/2006/relationships/slide" Target="slides/slide6.xml"/><Relationship Id="rId55" Type="http://schemas.openxmlformats.org/officeDocument/2006/relationships/slide" Target="slides/slide7.xml"/><Relationship Id="rId56" Type="http://schemas.openxmlformats.org/officeDocument/2006/relationships/slide" Target="slides/slide8.xml"/><Relationship Id="rId57" Type="http://schemas.openxmlformats.org/officeDocument/2006/relationships/slide" Target="slides/slide9.xml"/><Relationship Id="rId58" Type="http://schemas.openxmlformats.org/officeDocument/2006/relationships/slide" Target="slides/slide10.xml"/><Relationship Id="rId59" Type="http://schemas.openxmlformats.org/officeDocument/2006/relationships/slide" Target="slides/slide11.xml"/><Relationship Id="rId40" Type="http://schemas.openxmlformats.org/officeDocument/2006/relationships/customXml" Target="../customXml/item40.xml"/><Relationship Id="rId41" Type="http://schemas.openxmlformats.org/officeDocument/2006/relationships/customXml" Target="../customXml/item41.xml"/><Relationship Id="rId42" Type="http://schemas.openxmlformats.org/officeDocument/2006/relationships/customXml" Target="../customXml/item42.xml"/><Relationship Id="rId43" Type="http://schemas.openxmlformats.org/officeDocument/2006/relationships/customXml" Target="../customXml/item43.xml"/><Relationship Id="rId44" Type="http://schemas.openxmlformats.org/officeDocument/2006/relationships/customXml" Target="../customXml/item44.xml"/><Relationship Id="rId45" Type="http://schemas.openxmlformats.org/officeDocument/2006/relationships/customXml" Target="../customXml/item45.xml"/><Relationship Id="rId46" Type="http://schemas.openxmlformats.org/officeDocument/2006/relationships/customXml" Target="../customXml/item46.xml"/><Relationship Id="rId47" Type="http://schemas.openxmlformats.org/officeDocument/2006/relationships/customXml" Target="../customXml/item47.xml"/><Relationship Id="rId48" Type="http://schemas.openxmlformats.org/officeDocument/2006/relationships/slideMaster" Target="slideMasters/slideMaster1.xml"/><Relationship Id="rId49" Type="http://schemas.openxmlformats.org/officeDocument/2006/relationships/slide" Target="slides/slide1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customXml" Target="../customXml/item4.xml"/><Relationship Id="rId5" Type="http://schemas.openxmlformats.org/officeDocument/2006/relationships/customXml" Target="../customXml/item5.xml"/><Relationship Id="rId6" Type="http://schemas.openxmlformats.org/officeDocument/2006/relationships/customXml" Target="../customXml/item6.xml"/><Relationship Id="rId7" Type="http://schemas.openxmlformats.org/officeDocument/2006/relationships/customXml" Target="../customXml/item7.xml"/><Relationship Id="rId8" Type="http://schemas.openxmlformats.org/officeDocument/2006/relationships/customXml" Target="../customXml/item8.xml"/><Relationship Id="rId9" Type="http://schemas.openxmlformats.org/officeDocument/2006/relationships/customXml" Target="../customXml/item9.xml"/><Relationship Id="rId30" Type="http://schemas.openxmlformats.org/officeDocument/2006/relationships/customXml" Target="../customXml/item30.xml"/><Relationship Id="rId31" Type="http://schemas.openxmlformats.org/officeDocument/2006/relationships/customXml" Target="../customXml/item31.xml"/><Relationship Id="rId32" Type="http://schemas.openxmlformats.org/officeDocument/2006/relationships/customXml" Target="../customXml/item32.xml"/><Relationship Id="rId33" Type="http://schemas.openxmlformats.org/officeDocument/2006/relationships/customXml" Target="../customXml/item33.xml"/><Relationship Id="rId34" Type="http://schemas.openxmlformats.org/officeDocument/2006/relationships/customXml" Target="../customXml/item34.xml"/><Relationship Id="rId35" Type="http://schemas.openxmlformats.org/officeDocument/2006/relationships/customXml" Target="../customXml/item35.xml"/><Relationship Id="rId36" Type="http://schemas.openxmlformats.org/officeDocument/2006/relationships/customXml" Target="../customXml/item36.xml"/><Relationship Id="rId37" Type="http://schemas.openxmlformats.org/officeDocument/2006/relationships/customXml" Target="../customXml/item37.xml"/><Relationship Id="rId38" Type="http://schemas.openxmlformats.org/officeDocument/2006/relationships/customXml" Target="../customXml/item38.xml"/><Relationship Id="rId39" Type="http://schemas.openxmlformats.org/officeDocument/2006/relationships/customXml" Target="../customXml/item39.xml"/><Relationship Id="rId70" Type="http://schemas.openxmlformats.org/officeDocument/2006/relationships/notesMaster" Target="notesMasters/notesMaster1.xml"/><Relationship Id="rId71" Type="http://schemas.openxmlformats.org/officeDocument/2006/relationships/presProps" Target="presProps.xml"/><Relationship Id="rId72" Type="http://schemas.openxmlformats.org/officeDocument/2006/relationships/viewProps" Target="viewProps.xml"/><Relationship Id="rId20" Type="http://schemas.openxmlformats.org/officeDocument/2006/relationships/customXml" Target="../customXml/item20.xml"/><Relationship Id="rId21" Type="http://schemas.openxmlformats.org/officeDocument/2006/relationships/customXml" Target="../customXml/item21.xml"/><Relationship Id="rId22" Type="http://schemas.openxmlformats.org/officeDocument/2006/relationships/customXml" Target="../customXml/item22.xml"/><Relationship Id="rId23" Type="http://schemas.openxmlformats.org/officeDocument/2006/relationships/customXml" Target="../customXml/item23.xml"/><Relationship Id="rId24" Type="http://schemas.openxmlformats.org/officeDocument/2006/relationships/customXml" Target="../customXml/item24.xml"/><Relationship Id="rId25" Type="http://schemas.openxmlformats.org/officeDocument/2006/relationships/customXml" Target="../customXml/item25.xml"/><Relationship Id="rId26" Type="http://schemas.openxmlformats.org/officeDocument/2006/relationships/customXml" Target="../customXml/item26.xml"/><Relationship Id="rId27" Type="http://schemas.openxmlformats.org/officeDocument/2006/relationships/customXml" Target="../customXml/item27.xml"/><Relationship Id="rId28" Type="http://schemas.openxmlformats.org/officeDocument/2006/relationships/customXml" Target="../customXml/item28.xml"/><Relationship Id="rId29" Type="http://schemas.openxmlformats.org/officeDocument/2006/relationships/customXml" Target="../customXml/item29.xml"/><Relationship Id="rId73" Type="http://schemas.openxmlformats.org/officeDocument/2006/relationships/theme" Target="theme/theme1.xml"/><Relationship Id="rId74" Type="http://schemas.openxmlformats.org/officeDocument/2006/relationships/tableStyles" Target="tableStyles.xml"/><Relationship Id="rId60" Type="http://schemas.openxmlformats.org/officeDocument/2006/relationships/slide" Target="slides/slide12.xml"/><Relationship Id="rId61" Type="http://schemas.openxmlformats.org/officeDocument/2006/relationships/slide" Target="slides/slide13.xml"/><Relationship Id="rId62" Type="http://schemas.openxmlformats.org/officeDocument/2006/relationships/slide" Target="slides/slide14.xml"/><Relationship Id="rId10" Type="http://schemas.openxmlformats.org/officeDocument/2006/relationships/customXml" Target="../customXml/item10.xml"/><Relationship Id="rId11" Type="http://schemas.openxmlformats.org/officeDocument/2006/relationships/customXml" Target="../customXml/item11.xml"/><Relationship Id="rId12" Type="http://schemas.openxmlformats.org/officeDocument/2006/relationships/customXml" Target="../customXml/item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81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 smtClean="0"/>
              <a:t>Textmasterformate durch Klicken bearbeiten</a:t>
            </a:r>
          </a:p>
          <a:p>
            <a:pPr lvl="1"/>
            <a:r>
              <a:rPr lang="de-DE" altLang="de-DE" noProof="0" smtClean="0"/>
              <a:t>Zweite Ebene</a:t>
            </a:r>
          </a:p>
          <a:p>
            <a:pPr lvl="2"/>
            <a:r>
              <a:rPr lang="de-DE" altLang="de-DE" noProof="0" smtClean="0"/>
              <a:t>Dritte Ebene</a:t>
            </a:r>
          </a:p>
          <a:p>
            <a:pPr lvl="3"/>
            <a:r>
              <a:rPr lang="de-DE" altLang="de-DE" noProof="0" smtClean="0"/>
              <a:t>Vierte Ebene</a:t>
            </a:r>
          </a:p>
          <a:p>
            <a:pPr lvl="4"/>
            <a:r>
              <a:rPr lang="de-DE" altLang="de-DE" noProof="0" smtClean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AE8B3C7-77DE-4797-8286-A2FDDDF85836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04589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E4C30F0-7A5F-4051-AFE7-97C96BF97007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1</a:t>
            </a:fld>
            <a:endParaRPr lang="de-DE" altLang="de-DE" smtClean="0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10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203016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11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2125796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12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22347377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13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38418739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14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29549559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15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2276005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16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1788186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17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21183389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18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4098018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19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557924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F471376-F3C6-4FB4-95A2-DA4B89F1BB9D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2</a:t>
            </a:fld>
            <a:endParaRPr lang="de-DE" altLang="de-DE" smtClean="0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4C716AC-D90B-42C9-9102-DDFD58237F4B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20</a:t>
            </a:fld>
            <a:endParaRPr lang="de-DE" altLang="de-DE" smtClean="0"/>
          </a:p>
        </p:txBody>
      </p:sp>
      <p:sp>
        <p:nvSpPr>
          <p:cNvPr id="358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21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3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4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2722897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5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323509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6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7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2497435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8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4191362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993A4D-3958-416E-BA9E-1868701DAAD1}" type="slidenum">
              <a:rPr lang="de-DE" altLang="de-DE" smtClean="0"/>
              <a:pPr algn="r" eaLnBrk="1" hangingPunct="1">
                <a:spcBef>
                  <a:spcPct val="0"/>
                </a:spcBef>
              </a:pPr>
              <a:t>9</a:t>
            </a:fld>
            <a:endParaRPr lang="de-DE" altLang="de-DE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3703568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4029E-B03E-408F-8632-26461F21A72F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2984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E9D02-A2C2-4D2D-B6D6-B6FDC6D806A0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66462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D0122-F930-4309-B7F6-7290296A3461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6293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CFEDA-354F-43A3-A9AE-46A23772EC9E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70730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41050-A23F-42ED-890C-3240D7F39E5B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49719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D1404-0F77-4F2F-877B-359F7170D17B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8320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3F209-0540-42DA-9E67-FD5E9F07CA8F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80660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BA260-3AE2-4711-91B7-7F8796853348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6201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84F91-C694-46F2-86B9-896ACBB6EFCD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243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ADE3F-268E-4CE6-A0E9-BB0431BB2BFD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26099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3EC31-3DC9-45F6-8EEE-ECAA37AF0727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18289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A6B7E3D-B33D-465B-85F7-82824904B707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260350"/>
            <a:ext cx="8785225" cy="2736850"/>
          </a:xfrm>
        </p:spPr>
        <p:txBody>
          <a:bodyPr/>
          <a:lstStyle/>
          <a:p>
            <a:pPr eaLnBrk="1" hangingPunct="1"/>
            <a:r>
              <a:rPr lang="de-CH" sz="6000" dirty="0">
                <a:solidFill>
                  <a:srgbClr val="99CC00"/>
                </a:solidFill>
              </a:rPr>
              <a:t>ENSO Phase III SRC</a:t>
            </a:r>
            <a:endParaRPr lang="de-DE" altLang="de-DE" sz="6000" dirty="0" smtClean="0">
              <a:solidFill>
                <a:srgbClr val="99CC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3357563"/>
            <a:ext cx="8424862" cy="3097212"/>
          </a:xfrm>
        </p:spPr>
        <p:txBody>
          <a:bodyPr/>
          <a:lstStyle/>
          <a:p>
            <a:pPr eaLnBrk="1" hangingPunct="1"/>
            <a:r>
              <a:rPr lang="en-US" altLang="de-DE" sz="2800" dirty="0" smtClean="0">
                <a:solidFill>
                  <a:schemeClr val="folHlink"/>
                </a:solidFill>
              </a:rPr>
              <a:t>GLOBE El Niño Southern Oscillation campaign:</a:t>
            </a:r>
          </a:p>
          <a:p>
            <a:pPr eaLnBrk="1" hangingPunct="1"/>
            <a:r>
              <a:rPr lang="en-US" altLang="de-DE" sz="2800" dirty="0" smtClean="0">
                <a:solidFill>
                  <a:schemeClr val="folHlink"/>
                </a:solidFill>
              </a:rPr>
              <a:t>Water in our environment</a:t>
            </a:r>
          </a:p>
          <a:p>
            <a:pPr eaLnBrk="1" hangingPunct="1"/>
            <a:endParaRPr lang="en-US" altLang="de-DE" sz="2800" dirty="0" smtClean="0">
              <a:solidFill>
                <a:schemeClr val="folHlink"/>
              </a:solidFill>
            </a:endParaRPr>
          </a:p>
          <a:p>
            <a:pPr eaLnBrk="1" hangingPunct="1"/>
            <a:r>
              <a:rPr lang="en-US" altLang="de-DE" sz="2800" dirty="0" smtClean="0">
                <a:solidFill>
                  <a:schemeClr val="folHlink"/>
                </a:solidFill>
              </a:rPr>
              <a:t>Webinar, November 14</a:t>
            </a:r>
            <a:r>
              <a:rPr lang="en-US" altLang="de-DE" sz="2800" baseline="30000" dirty="0" smtClean="0">
                <a:solidFill>
                  <a:schemeClr val="folHlink"/>
                </a:solidFill>
              </a:rPr>
              <a:t>th</a:t>
            </a:r>
            <a:r>
              <a:rPr lang="en-US" altLang="de-DE" sz="2800" dirty="0" smtClean="0">
                <a:solidFill>
                  <a:schemeClr val="folHlink"/>
                </a:solidFill>
              </a:rPr>
              <a:t>, 2017</a:t>
            </a:r>
          </a:p>
          <a:p>
            <a:pPr eaLnBrk="1" hangingPunct="1"/>
            <a:endParaRPr lang="en-US" altLang="de-DE" sz="2800" dirty="0" smtClean="0">
              <a:solidFill>
                <a:schemeClr val="folHlink"/>
              </a:solidFill>
            </a:endParaRPr>
          </a:p>
          <a:p>
            <a:pPr eaLnBrk="1" hangingPunct="1"/>
            <a:r>
              <a:rPr lang="en-US" altLang="de-DE" sz="2800" dirty="0" smtClean="0">
                <a:solidFill>
                  <a:schemeClr val="folHlink"/>
                </a:solidFill>
              </a:rPr>
              <a:t>Markus </a:t>
            </a:r>
            <a:r>
              <a:rPr lang="en-US" altLang="de-DE" sz="2800" dirty="0" err="1" smtClean="0">
                <a:solidFill>
                  <a:schemeClr val="folHlink"/>
                </a:solidFill>
              </a:rPr>
              <a:t>Eugster</a:t>
            </a:r>
            <a:r>
              <a:rPr lang="en-US" altLang="de-DE" sz="2800" dirty="0" smtClean="0">
                <a:solidFill>
                  <a:schemeClr val="folHlink"/>
                </a:solidFill>
              </a:rPr>
              <a:t>, </a:t>
            </a:r>
            <a:r>
              <a:rPr lang="en-US" altLang="de-DE" sz="2800" dirty="0" err="1" smtClean="0">
                <a:solidFill>
                  <a:schemeClr val="folHlink"/>
                </a:solidFill>
              </a:rPr>
              <a:t>Sek</a:t>
            </a:r>
            <a:r>
              <a:rPr lang="en-US" altLang="de-DE" sz="2800" dirty="0" smtClean="0">
                <a:solidFill>
                  <a:schemeClr val="folHlink"/>
                </a:solidFill>
              </a:rPr>
              <a:t> </a:t>
            </a:r>
            <a:r>
              <a:rPr lang="en-US" altLang="de-DE" sz="2800" dirty="0" err="1" smtClean="0">
                <a:solidFill>
                  <a:schemeClr val="folHlink"/>
                </a:solidFill>
              </a:rPr>
              <a:t>Uzwil</a:t>
            </a:r>
            <a:endParaRPr lang="en-US" altLang="de-DE" sz="2800" dirty="0" smtClean="0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err="1" smtClean="0">
                <a:solidFill>
                  <a:srgbClr val="00FFFF"/>
                </a:solidFill>
              </a:rPr>
              <a:t>Ready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for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the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chemical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field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work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836712"/>
            <a:ext cx="8028384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7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smtClean="0">
                <a:solidFill>
                  <a:srgbClr val="00FFFF"/>
                </a:solidFill>
              </a:rPr>
              <a:t>Chemical </a:t>
            </a:r>
            <a:r>
              <a:rPr lang="de-CH" altLang="de-DE" dirty="0" err="1" smtClean="0">
                <a:solidFill>
                  <a:srgbClr val="00FFFF"/>
                </a:solidFill>
              </a:rPr>
              <a:t>analysis</a:t>
            </a:r>
            <a:r>
              <a:rPr lang="de-CH" altLang="de-DE" dirty="0" smtClean="0">
                <a:solidFill>
                  <a:srgbClr val="00FFFF"/>
                </a:solidFill>
              </a:rPr>
              <a:t>: </a:t>
            </a:r>
            <a:r>
              <a:rPr lang="de-CH" altLang="de-DE" dirty="0" err="1" smtClean="0">
                <a:solidFill>
                  <a:srgbClr val="00FFFF"/>
                </a:solidFill>
              </a:rPr>
              <a:t>procedure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643" y="836712"/>
            <a:ext cx="8404713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06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err="1" smtClean="0">
                <a:solidFill>
                  <a:srgbClr val="00FFFF"/>
                </a:solidFill>
              </a:rPr>
              <a:t>Measuring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nitrate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18" y="980728"/>
            <a:ext cx="7836363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00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err="1" smtClean="0">
                <a:solidFill>
                  <a:srgbClr val="00FFFF"/>
                </a:solidFill>
              </a:rPr>
              <a:t>Water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quality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chart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836712"/>
            <a:ext cx="5149465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65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smtClean="0">
                <a:solidFill>
                  <a:srgbClr val="00FFFF"/>
                </a:solidFill>
              </a:rPr>
              <a:t>Summary </a:t>
            </a:r>
            <a:r>
              <a:rPr lang="de-CH" altLang="de-DE" dirty="0" err="1" smtClean="0">
                <a:solidFill>
                  <a:srgbClr val="00FFFF"/>
                </a:solidFill>
              </a:rPr>
              <a:t>of</a:t>
            </a:r>
            <a:r>
              <a:rPr lang="de-CH" altLang="de-DE" dirty="0" smtClean="0">
                <a:solidFill>
                  <a:srgbClr val="00FFFF"/>
                </a:solidFill>
              </a:rPr>
              <a:t> all </a:t>
            </a:r>
            <a:r>
              <a:rPr lang="de-CH" altLang="de-DE" dirty="0" err="1" smtClean="0">
                <a:solidFill>
                  <a:srgbClr val="00FFFF"/>
                </a:solidFill>
              </a:rPr>
              <a:t>the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measurements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981264"/>
            <a:ext cx="4464496" cy="584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2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err="1" smtClean="0">
                <a:solidFill>
                  <a:srgbClr val="00FFFF"/>
                </a:solidFill>
              </a:rPr>
              <a:t>Visualize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the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results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18" y="980728"/>
            <a:ext cx="7836363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0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smtClean="0">
                <a:solidFill>
                  <a:srgbClr val="00FFFF"/>
                </a:solidFill>
              </a:rPr>
              <a:t>Share </a:t>
            </a:r>
            <a:r>
              <a:rPr lang="de-CH" altLang="de-DE" dirty="0" err="1" smtClean="0">
                <a:solidFill>
                  <a:srgbClr val="00FFFF"/>
                </a:solidFill>
              </a:rPr>
              <a:t>your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findings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62" y="953344"/>
            <a:ext cx="7872875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62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err="1" smtClean="0">
                <a:solidFill>
                  <a:srgbClr val="00FFFF"/>
                </a:solidFill>
              </a:rPr>
              <a:t>Evapotranspiration</a:t>
            </a:r>
            <a:r>
              <a:rPr lang="de-CH" altLang="de-DE" dirty="0" smtClean="0">
                <a:solidFill>
                  <a:srgbClr val="00FFFF"/>
                </a:solidFill>
              </a:rPr>
              <a:t> box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25352"/>
            <a:ext cx="7776864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64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err="1" smtClean="0">
                <a:solidFill>
                  <a:srgbClr val="00FFFF"/>
                </a:solidFill>
              </a:rPr>
              <a:t>Evapotranspiration</a:t>
            </a:r>
            <a:r>
              <a:rPr lang="de-CH" altLang="de-DE" dirty="0" smtClean="0">
                <a:solidFill>
                  <a:srgbClr val="00FFFF"/>
                </a:solidFill>
              </a:rPr>
              <a:t> box in </a:t>
            </a:r>
            <a:r>
              <a:rPr lang="de-CH" altLang="de-DE" dirty="0" err="1" smtClean="0">
                <a:solidFill>
                  <a:srgbClr val="00FFFF"/>
                </a:solidFill>
              </a:rPr>
              <a:t>winter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08720"/>
            <a:ext cx="7932373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88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err="1">
                <a:solidFill>
                  <a:srgbClr val="00FFFF"/>
                </a:solidFill>
              </a:rPr>
              <a:t>Evapotranspiration</a:t>
            </a:r>
            <a:r>
              <a:rPr lang="de-CH" altLang="de-DE" dirty="0">
                <a:solidFill>
                  <a:srgbClr val="00FFFF"/>
                </a:solidFill>
              </a:rPr>
              <a:t> box in </a:t>
            </a:r>
            <a:r>
              <a:rPr lang="de-CH" altLang="de-DE" dirty="0" err="1">
                <a:solidFill>
                  <a:srgbClr val="00FFFF"/>
                </a:solidFill>
              </a:rPr>
              <a:t>winter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08720"/>
            <a:ext cx="7932373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54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620713"/>
            <a:ext cx="7773987" cy="540067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99CC00"/>
                </a:solidFill>
              </a:rPr>
              <a:t>Water </a:t>
            </a:r>
            <a:r>
              <a:rPr lang="en-US" dirty="0">
                <a:solidFill>
                  <a:srgbClr val="99CC00"/>
                </a:solidFill>
              </a:rPr>
              <a:t>quality</a:t>
            </a:r>
            <a:r>
              <a:rPr lang="en-US" dirty="0" smtClean="0">
                <a:solidFill>
                  <a:srgbClr val="99CC00"/>
                </a:solidFill>
              </a:rPr>
              <a:t>:</a:t>
            </a:r>
            <a:br>
              <a:rPr lang="en-US" dirty="0" smtClean="0">
                <a:solidFill>
                  <a:srgbClr val="99CC00"/>
                </a:solidFill>
              </a:rPr>
            </a:br>
            <a:r>
              <a:rPr lang="en-US" dirty="0" smtClean="0">
                <a:solidFill>
                  <a:srgbClr val="99CC00"/>
                </a:solidFill>
              </a:rPr>
              <a:t>How we </a:t>
            </a:r>
            <a:r>
              <a:rPr lang="en-US" dirty="0">
                <a:solidFill>
                  <a:srgbClr val="99CC00"/>
                </a:solidFill>
              </a:rPr>
              <a:t>measure </a:t>
            </a:r>
            <a:r>
              <a:rPr lang="en-US" dirty="0" smtClean="0">
                <a:solidFill>
                  <a:srgbClr val="99CC00"/>
                </a:solidFill>
              </a:rPr>
              <a:t>water quality, which</a:t>
            </a:r>
            <a:br>
              <a:rPr lang="en-US" dirty="0" smtClean="0">
                <a:solidFill>
                  <a:srgbClr val="99CC00"/>
                </a:solidFill>
              </a:rPr>
            </a:br>
            <a:r>
              <a:rPr lang="en-US" dirty="0" smtClean="0">
                <a:solidFill>
                  <a:srgbClr val="99CC00"/>
                </a:solidFill>
              </a:rPr>
              <a:t>methods we use and how we share our findings.</a:t>
            </a:r>
            <a:endParaRPr lang="de-DE" altLang="de-DE" sz="3200" dirty="0" smtClean="0">
              <a:solidFill>
                <a:srgbClr val="99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2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err="1" smtClean="0">
                <a:solidFill>
                  <a:srgbClr val="00FFFF"/>
                </a:solidFill>
              </a:rPr>
              <a:t>Questions</a:t>
            </a:r>
            <a:r>
              <a:rPr lang="de-CH" altLang="de-DE" dirty="0" smtClean="0">
                <a:solidFill>
                  <a:srgbClr val="00FFFF"/>
                </a:solidFill>
              </a:rPr>
              <a:t>? mk.eugster@gmail.com</a:t>
            </a:r>
            <a:endParaRPr lang="de-DE" altLang="de-DE" dirty="0" smtClean="0">
              <a:solidFill>
                <a:schemeClr val="folHlink"/>
              </a:solidFill>
            </a:endParaRPr>
          </a:p>
        </p:txBody>
      </p:sp>
      <p:pic>
        <p:nvPicPr>
          <p:cNvPr id="141314" name="Picture 2" descr="http://www.seasonsandbiomes.net/simb91407/9140714071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54737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33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smtClean="0">
                <a:solidFill>
                  <a:srgbClr val="00FFFF"/>
                </a:solidFill>
              </a:rPr>
              <a:t>GLOBE </a:t>
            </a:r>
            <a:r>
              <a:rPr lang="de-CH" altLang="de-DE" dirty="0" err="1" smtClean="0">
                <a:solidFill>
                  <a:srgbClr val="00FFFF"/>
                </a:solidFill>
              </a:rPr>
              <a:t>model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for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student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research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4" name="Picture 2" descr="C:\1StoreNGoEu\Daten\eu\1Schule\GLOBE\GLOBE_Model_for_student_research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17"/>
          <a:stretch/>
        </p:blipFill>
        <p:spPr bwMode="auto">
          <a:xfrm>
            <a:off x="107504" y="908720"/>
            <a:ext cx="8892480" cy="596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45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err="1" smtClean="0">
                <a:solidFill>
                  <a:srgbClr val="00FFFF"/>
                </a:solidFill>
              </a:rPr>
              <a:t>Students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with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their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equipment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72" y="1079358"/>
            <a:ext cx="7704856" cy="57786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err="1" smtClean="0">
                <a:solidFill>
                  <a:srgbClr val="00FFFF"/>
                </a:solidFill>
              </a:rPr>
              <a:t>Landscape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ecology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1090076"/>
            <a:ext cx="4613571" cy="575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74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err="1" smtClean="0">
                <a:solidFill>
                  <a:srgbClr val="00FFFF"/>
                </a:solidFill>
              </a:rPr>
              <a:t>Landscape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ecology</a:t>
            </a:r>
            <a:r>
              <a:rPr lang="de-CH" altLang="de-DE" dirty="0">
                <a:solidFill>
                  <a:srgbClr val="00FFFF"/>
                </a:solidFill>
              </a:rPr>
              <a:t> + </a:t>
            </a:r>
            <a:r>
              <a:rPr lang="de-CH" altLang="de-DE" dirty="0" err="1" smtClean="0">
                <a:solidFill>
                  <a:srgbClr val="00FFFF"/>
                </a:solidFill>
              </a:rPr>
              <a:t>bioindication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13" y="910977"/>
            <a:ext cx="7932373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4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err="1" smtClean="0">
                <a:solidFill>
                  <a:srgbClr val="00FFFF"/>
                </a:solidFill>
              </a:rPr>
              <a:t>Bioindication</a:t>
            </a:r>
            <a:r>
              <a:rPr lang="de-CH" altLang="de-DE" dirty="0" smtClean="0">
                <a:solidFill>
                  <a:srgbClr val="00FFFF"/>
                </a:solidFill>
              </a:rPr>
              <a:t>: quick </a:t>
            </a:r>
            <a:r>
              <a:rPr lang="de-CH" altLang="de-DE" dirty="0" err="1" smtClean="0">
                <a:solidFill>
                  <a:srgbClr val="00FFFF"/>
                </a:solidFill>
              </a:rPr>
              <a:t>reference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149" y="811319"/>
            <a:ext cx="4105702" cy="604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94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err="1" smtClean="0">
                <a:solidFill>
                  <a:srgbClr val="00FFFF"/>
                </a:solidFill>
              </a:rPr>
              <a:t>Documenting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the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methods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6" y="863334"/>
            <a:ext cx="7992888" cy="59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7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err="1" smtClean="0">
                <a:solidFill>
                  <a:srgbClr val="00FFFF"/>
                </a:solidFill>
              </a:rPr>
              <a:t>Classification</a:t>
            </a:r>
            <a:r>
              <a:rPr lang="de-CH" altLang="de-DE" dirty="0" smtClean="0">
                <a:solidFill>
                  <a:srgbClr val="00FFFF"/>
                </a:solidFill>
              </a:rPr>
              <a:t> </a:t>
            </a:r>
            <a:r>
              <a:rPr lang="de-CH" altLang="de-DE" dirty="0" err="1" smtClean="0">
                <a:solidFill>
                  <a:srgbClr val="00FFFF"/>
                </a:solidFill>
              </a:rPr>
              <a:t>guide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1101943"/>
            <a:ext cx="5040439" cy="575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38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7512"/>
          </a:xfrm>
        </p:spPr>
        <p:txBody>
          <a:bodyPr/>
          <a:lstStyle/>
          <a:p>
            <a:pPr algn="l" eaLnBrk="1" hangingPunct="1"/>
            <a:r>
              <a:rPr lang="de-CH" altLang="de-DE" dirty="0" err="1" smtClean="0">
                <a:solidFill>
                  <a:srgbClr val="00FFFF"/>
                </a:solidFill>
              </a:rPr>
              <a:t>Macroinvertebrates</a:t>
            </a:r>
            <a:r>
              <a:rPr lang="de-CH" altLang="de-DE" dirty="0" smtClean="0">
                <a:solidFill>
                  <a:srgbClr val="00FFFF"/>
                </a:solidFill>
              </a:rPr>
              <a:t>: </a:t>
            </a:r>
            <a:r>
              <a:rPr lang="de-CH" altLang="de-DE" dirty="0" err="1" smtClean="0">
                <a:solidFill>
                  <a:srgbClr val="00FFFF"/>
                </a:solidFill>
              </a:rPr>
              <a:t>overview</a:t>
            </a:r>
            <a:endParaRPr lang="de-DE" altLang="de-DE" dirty="0" smtClean="0">
              <a:solidFill>
                <a:srgbClr val="00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836711"/>
            <a:ext cx="4248472" cy="603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31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29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30.xml><?xml version="1.0" encoding="utf-8"?>
<EsriMapsInfo xmlns="ESRI.ArcGIS.Mapping.OfficeIntegration.PowerPointInfo">
  <Version>Version1</Version>
  <RequiresSignIn>False</RequiresSignIn>
</EsriMapsInfo>
</file>

<file path=customXml/item31.xml><?xml version="1.0" encoding="utf-8"?>
<EsriMapsInfo xmlns="ESRI.ArcGIS.Mapping.OfficeIntegration.PowerPointInfo">
  <Version>Version1</Version>
  <RequiresSignIn>False</RequiresSignIn>
</EsriMapsInfo>
</file>

<file path=customXml/item32.xml><?xml version="1.0" encoding="utf-8"?>
<EsriMapsInfo xmlns="ESRI.ArcGIS.Mapping.OfficeIntegration.PowerPointInfo">
  <Version>Version1</Version>
  <RequiresSignIn>False</RequiresSignIn>
</EsriMapsInfo>
</file>

<file path=customXml/item33.xml><?xml version="1.0" encoding="utf-8"?>
<EsriMapsInfo xmlns="ESRI.ArcGIS.Mapping.OfficeIntegration.PowerPointInfo">
  <Version>Version1</Version>
  <RequiresSignIn>False</RequiresSignIn>
</EsriMapsInfo>
</file>

<file path=customXml/item34.xml><?xml version="1.0" encoding="utf-8"?>
<EsriMapsInfo xmlns="ESRI.ArcGIS.Mapping.OfficeIntegration.PowerPointInfo">
  <Version>Version1</Version>
  <RequiresSignIn>False</RequiresSignIn>
</EsriMapsInfo>
</file>

<file path=customXml/item35.xml><?xml version="1.0" encoding="utf-8"?>
<EsriMapsInfo xmlns="ESRI.ArcGIS.Mapping.OfficeIntegration.PowerPointInfo">
  <Version>Version1</Version>
  <RequiresSignIn>False</RequiresSignIn>
</EsriMapsInfo>
</file>

<file path=customXml/item36.xml><?xml version="1.0" encoding="utf-8"?>
<EsriMapsInfo xmlns="ESRI.ArcGIS.Mapping.OfficeIntegration.PowerPointInfo">
  <Version>Version1</Version>
  <RequiresSignIn>False</RequiresSignIn>
</EsriMapsInfo>
</file>

<file path=customXml/item37.xml><?xml version="1.0" encoding="utf-8"?>
<EsriMapsInfo xmlns="ESRI.ArcGIS.Mapping.OfficeIntegration.PowerPointInfo">
  <Version>Version1</Version>
  <RequiresSignIn>False</RequiresSignIn>
</EsriMapsInfo>
</file>

<file path=customXml/item38.xml><?xml version="1.0" encoding="utf-8"?>
<EsriMapsInfo xmlns="ESRI.ArcGIS.Mapping.OfficeIntegration.PowerPointInfo">
  <Version>Version1</Version>
  <RequiresSignIn>False</RequiresSignIn>
</EsriMapsInfo>
</file>

<file path=customXml/item39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40.xml><?xml version="1.0" encoding="utf-8"?>
<EsriMapsInfo xmlns="ESRI.ArcGIS.Mapping.OfficeIntegration.PowerPointInfo">
  <Version>Version1</Version>
  <RequiresSignIn>False</RequiresSignIn>
</EsriMapsInfo>
</file>

<file path=customXml/item41.xml><?xml version="1.0" encoding="utf-8"?>
<EsriMapsInfo xmlns="ESRI.ArcGIS.Mapping.OfficeIntegration.PowerPointInfo">
  <Version>Version1</Version>
  <RequiresSignIn>False</RequiresSignIn>
</EsriMapsInfo>
</file>

<file path=customXml/item42.xml><?xml version="1.0" encoding="utf-8"?>
<EsriMapsInfo xmlns="ESRI.ArcGIS.Mapping.OfficeIntegration.PowerPointInfo">
  <Version>Version1</Version>
  <RequiresSignIn>False</RequiresSignIn>
</EsriMapsInfo>
</file>

<file path=customXml/item43.xml><?xml version="1.0" encoding="utf-8"?>
<EsriMapsInfo xmlns="ESRI.ArcGIS.Mapping.OfficeIntegration.PowerPointInfo">
  <Version>Version1</Version>
  <RequiresSignIn>False</RequiresSignIn>
</EsriMapsInfo>
</file>

<file path=customXml/item44.xml><?xml version="1.0" encoding="utf-8"?>
<EsriMapsInfo xmlns="ESRI.ArcGIS.Mapping.OfficeIntegration.PowerPointInfo">
  <Version>Version1</Version>
  <RequiresSignIn>False</RequiresSignIn>
</EsriMapsInfo>
</file>

<file path=customXml/item45.xml><?xml version="1.0" encoding="utf-8"?>
<EsriMapsInfo xmlns="ESRI.ArcGIS.Mapping.OfficeIntegration.PowerPointInfo">
  <Version>Version1</Version>
  <RequiresSignIn>False</RequiresSignIn>
</EsriMapsInfo>
</file>

<file path=customXml/item46.xml><?xml version="1.0" encoding="utf-8"?>
<EsriMapsInfo xmlns="ESRI.ArcGIS.Mapping.OfficeIntegration.PowerPointInfo">
  <Version>Version1</Version>
  <RequiresSignIn>False</RequiresSignIn>
</EsriMapsInfo>
</file>

<file path=customXml/item47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48625566-2F60-4AFA-91FE-218900ECDDB2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DEA6561D-523E-42DD-B194-59EEF1A99772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6CE56C8C-7F8E-4C08-8E89-604A7DC01312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C888B2E1-F73E-4EBF-B3B2-222D9D85264F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1BA63CC7-F6EB-4AC1-B09D-BE7115630D05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13EB8B54-E1CC-450C-8493-E899E1BE5A17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F09A30ED-A99E-4F2B-9558-6EF448F1EE00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38060A79-E918-4981-8548-7FDAFB30B5C1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8DDDC791-46BC-43E2-80A8-19D99C7B85B2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0A9B66FE-90C4-44BA-82DA-9130191036EC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FE74974E-2385-4917-85C1-F19E2CC4AA0E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7D072DFF-1D07-4EC6-8AF7-A53C14291E13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BD105ACA-617C-4026-BF69-C3815C97E349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7A07A173-EF75-4D2E-BB91-D3E7D070E7B7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966054B2-B9AB-4967-8F17-4D50920B2C30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80874444-0D27-4AD5-9136-923CBC6B04A2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81BCBF93-8506-43CA-9D3A-49EE8FFF9A1B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03B10EDD-E6BC-4D16-9EC6-BD0B7B3782BE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E09CD46B-A105-41FC-80DC-858B6B5876E4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0E3AD7B0-F980-4EBB-8DA7-650B87AFA5B0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DE32E7B7-0A8C-4F7F-9654-247C658BF668}">
  <ds:schemaRefs>
    <ds:schemaRef ds:uri="ESRI.ArcGIS.Mapping.OfficeIntegration.PowerPointInfo"/>
  </ds:schemaRefs>
</ds:datastoreItem>
</file>

<file path=customXml/itemProps29.xml><?xml version="1.0" encoding="utf-8"?>
<ds:datastoreItem xmlns:ds="http://schemas.openxmlformats.org/officeDocument/2006/customXml" ds:itemID="{02D0541B-2C17-47A9-9EB3-ACE7FE360B83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40BA6E3A-6258-4044-B8A7-FA6981067588}">
  <ds:schemaRefs>
    <ds:schemaRef ds:uri="ESRI.ArcGIS.Mapping.OfficeIntegration.PowerPointInfo"/>
  </ds:schemaRefs>
</ds:datastoreItem>
</file>

<file path=customXml/itemProps30.xml><?xml version="1.0" encoding="utf-8"?>
<ds:datastoreItem xmlns:ds="http://schemas.openxmlformats.org/officeDocument/2006/customXml" ds:itemID="{7A985FD3-62D0-4C84-B82A-55D38B31519C}">
  <ds:schemaRefs>
    <ds:schemaRef ds:uri="ESRI.ArcGIS.Mapping.OfficeIntegration.PowerPointInfo"/>
  </ds:schemaRefs>
</ds:datastoreItem>
</file>

<file path=customXml/itemProps31.xml><?xml version="1.0" encoding="utf-8"?>
<ds:datastoreItem xmlns:ds="http://schemas.openxmlformats.org/officeDocument/2006/customXml" ds:itemID="{0E75A6CB-C4CE-402F-B7BD-CDB53A332A71}">
  <ds:schemaRefs>
    <ds:schemaRef ds:uri="ESRI.ArcGIS.Mapping.OfficeIntegration.PowerPointInfo"/>
  </ds:schemaRefs>
</ds:datastoreItem>
</file>

<file path=customXml/itemProps32.xml><?xml version="1.0" encoding="utf-8"?>
<ds:datastoreItem xmlns:ds="http://schemas.openxmlformats.org/officeDocument/2006/customXml" ds:itemID="{73B03C35-CC95-4561-8885-61143B3360F6}">
  <ds:schemaRefs>
    <ds:schemaRef ds:uri="ESRI.ArcGIS.Mapping.OfficeIntegration.PowerPointInfo"/>
  </ds:schemaRefs>
</ds:datastoreItem>
</file>

<file path=customXml/itemProps33.xml><?xml version="1.0" encoding="utf-8"?>
<ds:datastoreItem xmlns:ds="http://schemas.openxmlformats.org/officeDocument/2006/customXml" ds:itemID="{1E4060D3-E1DD-40DC-87EA-FAB7DAD762C7}">
  <ds:schemaRefs>
    <ds:schemaRef ds:uri="ESRI.ArcGIS.Mapping.OfficeIntegration.PowerPointInfo"/>
  </ds:schemaRefs>
</ds:datastoreItem>
</file>

<file path=customXml/itemProps34.xml><?xml version="1.0" encoding="utf-8"?>
<ds:datastoreItem xmlns:ds="http://schemas.openxmlformats.org/officeDocument/2006/customXml" ds:itemID="{ABB1CB6E-172D-45E8-9D31-B3500945157D}">
  <ds:schemaRefs>
    <ds:schemaRef ds:uri="ESRI.ArcGIS.Mapping.OfficeIntegration.PowerPointInfo"/>
  </ds:schemaRefs>
</ds:datastoreItem>
</file>

<file path=customXml/itemProps35.xml><?xml version="1.0" encoding="utf-8"?>
<ds:datastoreItem xmlns:ds="http://schemas.openxmlformats.org/officeDocument/2006/customXml" ds:itemID="{C5BB6774-88FB-499A-B27A-BCD9BFC09BC5}">
  <ds:schemaRefs>
    <ds:schemaRef ds:uri="ESRI.ArcGIS.Mapping.OfficeIntegration.PowerPointInfo"/>
  </ds:schemaRefs>
</ds:datastoreItem>
</file>

<file path=customXml/itemProps36.xml><?xml version="1.0" encoding="utf-8"?>
<ds:datastoreItem xmlns:ds="http://schemas.openxmlformats.org/officeDocument/2006/customXml" ds:itemID="{9B1A5056-3621-40E1-A13F-3E438581F9A9}">
  <ds:schemaRefs>
    <ds:schemaRef ds:uri="ESRI.ArcGIS.Mapping.OfficeIntegration.PowerPointInfo"/>
  </ds:schemaRefs>
</ds:datastoreItem>
</file>

<file path=customXml/itemProps37.xml><?xml version="1.0" encoding="utf-8"?>
<ds:datastoreItem xmlns:ds="http://schemas.openxmlformats.org/officeDocument/2006/customXml" ds:itemID="{F4294952-3DF7-41F4-8C60-1F9C404C0EF3}">
  <ds:schemaRefs>
    <ds:schemaRef ds:uri="ESRI.ArcGIS.Mapping.OfficeIntegration.PowerPointInfo"/>
  </ds:schemaRefs>
</ds:datastoreItem>
</file>

<file path=customXml/itemProps38.xml><?xml version="1.0" encoding="utf-8"?>
<ds:datastoreItem xmlns:ds="http://schemas.openxmlformats.org/officeDocument/2006/customXml" ds:itemID="{71BD0FFD-DA0A-40B4-9B7B-58634670B935}">
  <ds:schemaRefs>
    <ds:schemaRef ds:uri="ESRI.ArcGIS.Mapping.OfficeIntegration.PowerPointInfo"/>
  </ds:schemaRefs>
</ds:datastoreItem>
</file>

<file path=customXml/itemProps39.xml><?xml version="1.0" encoding="utf-8"?>
<ds:datastoreItem xmlns:ds="http://schemas.openxmlformats.org/officeDocument/2006/customXml" ds:itemID="{5AE6382D-0E73-47B5-B42C-5DC002502BEB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C20F16B0-FC03-4812-B135-D57ECEE0BC96}">
  <ds:schemaRefs>
    <ds:schemaRef ds:uri="ESRI.ArcGIS.Mapping.OfficeIntegration.PowerPointInfo"/>
  </ds:schemaRefs>
</ds:datastoreItem>
</file>

<file path=customXml/itemProps40.xml><?xml version="1.0" encoding="utf-8"?>
<ds:datastoreItem xmlns:ds="http://schemas.openxmlformats.org/officeDocument/2006/customXml" ds:itemID="{3BFAF4A9-7B38-477B-A3CB-642C0BB82E74}">
  <ds:schemaRefs>
    <ds:schemaRef ds:uri="ESRI.ArcGIS.Mapping.OfficeIntegration.PowerPointInfo"/>
  </ds:schemaRefs>
</ds:datastoreItem>
</file>

<file path=customXml/itemProps41.xml><?xml version="1.0" encoding="utf-8"?>
<ds:datastoreItem xmlns:ds="http://schemas.openxmlformats.org/officeDocument/2006/customXml" ds:itemID="{D6E88FAA-CD97-41B4-A819-283C4372CF72}">
  <ds:schemaRefs>
    <ds:schemaRef ds:uri="ESRI.ArcGIS.Mapping.OfficeIntegration.PowerPointInfo"/>
  </ds:schemaRefs>
</ds:datastoreItem>
</file>

<file path=customXml/itemProps42.xml><?xml version="1.0" encoding="utf-8"?>
<ds:datastoreItem xmlns:ds="http://schemas.openxmlformats.org/officeDocument/2006/customXml" ds:itemID="{46620D5C-A4A9-4F1D-AF43-836F4CF91DC0}">
  <ds:schemaRefs>
    <ds:schemaRef ds:uri="ESRI.ArcGIS.Mapping.OfficeIntegration.PowerPointInfo"/>
  </ds:schemaRefs>
</ds:datastoreItem>
</file>

<file path=customXml/itemProps43.xml><?xml version="1.0" encoding="utf-8"?>
<ds:datastoreItem xmlns:ds="http://schemas.openxmlformats.org/officeDocument/2006/customXml" ds:itemID="{C1DCD312-F524-4361-A15E-5705CF70491E}">
  <ds:schemaRefs>
    <ds:schemaRef ds:uri="ESRI.ArcGIS.Mapping.OfficeIntegration.PowerPointInfo"/>
  </ds:schemaRefs>
</ds:datastoreItem>
</file>

<file path=customXml/itemProps44.xml><?xml version="1.0" encoding="utf-8"?>
<ds:datastoreItem xmlns:ds="http://schemas.openxmlformats.org/officeDocument/2006/customXml" ds:itemID="{49413068-913E-4834-99A8-CE979E5B9E64}">
  <ds:schemaRefs>
    <ds:schemaRef ds:uri="ESRI.ArcGIS.Mapping.OfficeIntegration.PowerPointInfo"/>
  </ds:schemaRefs>
</ds:datastoreItem>
</file>

<file path=customXml/itemProps45.xml><?xml version="1.0" encoding="utf-8"?>
<ds:datastoreItem xmlns:ds="http://schemas.openxmlformats.org/officeDocument/2006/customXml" ds:itemID="{0A36ACC4-C967-41E1-8373-1AB6C00AB9F3}">
  <ds:schemaRefs>
    <ds:schemaRef ds:uri="ESRI.ArcGIS.Mapping.OfficeIntegration.PowerPointInfo"/>
  </ds:schemaRefs>
</ds:datastoreItem>
</file>

<file path=customXml/itemProps46.xml><?xml version="1.0" encoding="utf-8"?>
<ds:datastoreItem xmlns:ds="http://schemas.openxmlformats.org/officeDocument/2006/customXml" ds:itemID="{866E2C11-AE8E-4775-9275-E681DEB1790F}">
  <ds:schemaRefs>
    <ds:schemaRef ds:uri="ESRI.ArcGIS.Mapping.OfficeIntegration.PowerPointInfo"/>
  </ds:schemaRefs>
</ds:datastoreItem>
</file>

<file path=customXml/itemProps47.xml><?xml version="1.0" encoding="utf-8"?>
<ds:datastoreItem xmlns:ds="http://schemas.openxmlformats.org/officeDocument/2006/customXml" ds:itemID="{1AB1A93C-8B60-47BE-999B-884C8AE074C0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D866F5E3-7AC1-457D-94EF-04C3D46BB823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F20B0848-FF18-4F19-921E-A244E89C47C2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77827CE6-112F-48AA-A97C-69CAE8D423C7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6331B086-B633-4EA8-B3D6-2D4D647769D9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60DF1802-D1A4-4FF2-9B8B-D931E990E348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0</TotalTime>
  <Words>116</Words>
  <Application>Microsoft Macintosh PowerPoint</Application>
  <PresentationFormat>On-screen Show (4:3)</PresentationFormat>
  <Paragraphs>48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Arial</vt:lpstr>
      <vt:lpstr>Standarddesign</vt:lpstr>
      <vt:lpstr>ENSO Phase III SRC</vt:lpstr>
      <vt:lpstr>Water quality: How we measure water quality, which methods we use and how we share our findings.</vt:lpstr>
      <vt:lpstr>Students with their equipment</vt:lpstr>
      <vt:lpstr>Landscape ecology</vt:lpstr>
      <vt:lpstr>Landscape ecology + bioindication</vt:lpstr>
      <vt:lpstr>Bioindication: quick reference</vt:lpstr>
      <vt:lpstr>Documenting the methods</vt:lpstr>
      <vt:lpstr>Classification guide</vt:lpstr>
      <vt:lpstr>Macroinvertebrates: overview</vt:lpstr>
      <vt:lpstr>Ready for the chemical field work</vt:lpstr>
      <vt:lpstr>Chemical analysis: procedure</vt:lpstr>
      <vt:lpstr>Measuring nitrate</vt:lpstr>
      <vt:lpstr>Water quality chart</vt:lpstr>
      <vt:lpstr>Summary of all the measurements</vt:lpstr>
      <vt:lpstr>Visualize the results</vt:lpstr>
      <vt:lpstr>Share your findings</vt:lpstr>
      <vt:lpstr>Evapotranspiration box</vt:lpstr>
      <vt:lpstr>Evapotranspiration box in winter</vt:lpstr>
      <vt:lpstr>Evapotranspiration box in winter</vt:lpstr>
      <vt:lpstr>Questions? mk.eugster@gmail.com</vt:lpstr>
      <vt:lpstr>GLOBE model for student research</vt:lpstr>
    </vt:vector>
  </TitlesOfParts>
  <Company>Sek Uzwil</Company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Markus Eugster</dc:creator>
  <cp:lastModifiedBy>Microsoft Office User</cp:lastModifiedBy>
  <cp:revision>229</cp:revision>
  <dcterms:created xsi:type="dcterms:W3CDTF">2010-10-30T06:03:35Z</dcterms:created>
  <dcterms:modified xsi:type="dcterms:W3CDTF">2017-11-13T17:36:30Z</dcterms:modified>
</cp:coreProperties>
</file>