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2"/>
  </p:notesMasterIdLst>
  <p:sldIdLst>
    <p:sldId id="256" r:id="rId3"/>
    <p:sldId id="258" r:id="rId4"/>
    <p:sldId id="260" r:id="rId5"/>
    <p:sldId id="276" r:id="rId6"/>
    <p:sldId id="259" r:id="rId7"/>
    <p:sldId id="262" r:id="rId8"/>
    <p:sldId id="288" r:id="rId9"/>
    <p:sldId id="290" r:id="rId10"/>
    <p:sldId id="269" r:id="rId11"/>
    <p:sldId id="271" r:id="rId12"/>
    <p:sldId id="270" r:id="rId13"/>
    <p:sldId id="274" r:id="rId14"/>
    <p:sldId id="268" r:id="rId15"/>
    <p:sldId id="273" r:id="rId16"/>
    <p:sldId id="263" r:id="rId17"/>
    <p:sldId id="289" r:id="rId18"/>
    <p:sldId id="272" r:id="rId19"/>
    <p:sldId id="261" r:id="rId20"/>
    <p:sldId id="27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000"/>
    <a:srgbClr val="BC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88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6" d="100"/>
        <a:sy n="56" d="100"/>
      </p:scale>
      <p:origin x="0" y="-14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10T18:15:04.849"/>
    </inkml:context>
    <inkml:brush xml:id="br0">
      <inkml:brushProperty name="width" value="0.04" units="cm"/>
      <inkml:brushProperty name="height" value="0.04" units="cm"/>
      <inkml:brushProperty name="color" value="#004F8B"/>
      <inkml:brushProperty name="ignorePressure" value="1"/>
    </inkml:brush>
  </inkml:definitions>
  <inkml:trace contextRef="#ctx0" brushRef="#br0">1696 70,'0'1,"0"2,0 2,0 2,0 1,0 0,0 0,0 1,0 0,0 0,0-1,0 1,0-1,0 0,0 1,0-1,0 1,0-1,2-1,0-1,-1 1,1 0,-1 0,0 1,-1 0,0 0,0 0,1 1,1-1,0 1,-1-1,0 1,0-1,-1 0,0 1,0-1,0 0,0 1,0-1,0 0,0 1,0-1,0 1,-1-2,-1-1,0 1,-1-1,-1 2,-1 0,0-2,1 0,0 1,2 0,-1-1,-1 0,0 0,1 1,-1 0,1 1,-1-1,0-1,0-1,0 1,1-1,1 2,-1-2,1 1,0 0,-1 0,0-1,1 1,0 1,1 0,-1 0,0-1,-1-1,0 0,-1 1,0 0,-1 0,1 0,0 0,0 1,-1-1,0 0,-2-1,2 0,-1-1,-1-1,2 0,-1 0,1 1,1-1,-1 1,1 0,-1-1,-1 1,-2-1,2 1,0-1,-1 0,2 0,-1 1,0-1,1 2,-1 0,0-1,1 0,0-1,0 2,0-2,0 0,0 0,0 0,0 1,0 0,1 0,0 0,-2-1,0-1,1 1,-1-1,-1 0,0 0,0 0,-1 0,0 0,1 1,2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10T18:17:51.466"/>
    </inkml:context>
    <inkml:brush xml:id="br0">
      <inkml:brushProperty name="width" value="0.04" units="cm"/>
      <inkml:brushProperty name="height" value="0.04" units="cm"/>
      <inkml:brushProperty name="color" value="#004F8B"/>
      <inkml:brushProperty name="ignorePressure" value="1"/>
    </inkml:brush>
  </inkml:definitions>
  <inkml:trace contextRef="#ctx0" brushRef="#br0">2454 31,'0'-12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10T18:15:04.849"/>
    </inkml:context>
    <inkml:brush xml:id="br0">
      <inkml:brushProperty name="width" value="0.04" units="cm"/>
      <inkml:brushProperty name="height" value="0.04" units="cm"/>
      <inkml:brushProperty name="color" value="#004F8B"/>
      <inkml:brushProperty name="ignorePressure" value="1"/>
    </inkml:brush>
  </inkml:definitions>
  <inkml:trace contextRef="#ctx0" brushRef="#br0">1696 70,'0'1,"0"2,0 2,0 2,0 1,0 0,0 0,0 1,0 0,0 0,0-1,0 1,0-1,0 0,0 1,0-1,0 1,0-1,2-1,0-1,-1 1,1 0,-1 0,0 1,-1 0,0 0,0 0,1 1,1-1,0 1,-1-1,0 1,0-1,-1 0,0 1,0-1,0 0,0 1,0-1,0 0,0 1,0-1,0 1,-1-2,-1-1,0 1,-1-1,-1 2,-1 0,0-2,1 0,0 1,2 0,-1-1,-1 0,0 0,1 1,-1 0,1 1,-1-1,0-1,0-1,0 1,1-1,1 2,-1-2,1 1,0 0,-1 0,0-1,1 1,0 1,1 0,-1 0,0-1,-1-1,0 0,-1 1,0 0,-1 0,1 0,0 0,0 1,-1-1,0 0,-2-1,2 0,-1-1,-1-1,2 0,-1 0,1 1,1-1,-1 1,1 0,-1-1,-1 1,-2-1,2 1,0-1,-1 0,2 0,-1 1,0-1,1 2,-1 0,0-1,1 0,0-1,0 2,0-2,0 0,0 0,0 0,0 1,0 0,1 0,0 0,-2-1,0-1,1 1,-1-1,-1 0,0 0,0 0,-1 0,0 0,1 1,2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10T18:17:51.466"/>
    </inkml:context>
    <inkml:brush xml:id="br0">
      <inkml:brushProperty name="width" value="0.04" units="cm"/>
      <inkml:brushProperty name="height" value="0.04" units="cm"/>
      <inkml:brushProperty name="color" value="#004F8B"/>
      <inkml:brushProperty name="ignorePressure" value="1"/>
    </inkml:brush>
  </inkml:definitions>
  <inkml:trace contextRef="#ctx0" brushRef="#br0">2454 31,'0'-12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B080D-77A1-48B9-9229-59301EFE10FD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86859-7FD8-4D9E-8798-310C6CC2C30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7862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86859-7FD8-4D9E-8798-310C6CC2C30B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3068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86859-7FD8-4D9E-8798-310C6CC2C30B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3883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B76A-C730-4FDA-90E2-9D22106CB30A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B3EE-CAEF-4644-807E-3D4B48E38937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624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B76A-C730-4FDA-90E2-9D22106CB30A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B3EE-CAEF-4644-807E-3D4B48E38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19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B76A-C730-4FDA-90E2-9D22106CB30A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B3EE-CAEF-4644-807E-3D4B48E38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9455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4361BD-D22E-48F8-AA4A-F4CAE2F58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1122574-4CCA-4096-B962-874BDF0C6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CFB21C0-5EC8-41DA-88D8-A28AA8B60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5223-A036-4614-85BA-EE5E02FBF1F3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E238134-27BF-49F3-948A-833656949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B8F1D49-0920-4DDF-81FD-966859C23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5080-4329-4013-A30E-B34452E629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0854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93927D-8EC7-4228-ABB0-58D62DD3B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986761-9BEE-4C4A-9C9B-725A53F01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222D1B3-22B4-4491-AC6B-14CDFCADC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5223-A036-4614-85BA-EE5E02FBF1F3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2E8BFA6-CDD4-49E7-BA8B-EF0B01146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4E8B8B7-ECF6-4D98-A2F9-24F103593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5080-4329-4013-A30E-B34452E629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9873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AD7D48-08F3-42BD-B579-848516F99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647A1A3-39A0-4A4E-A26F-57949130E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3A6E10B-071C-4000-949F-027125DCA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5223-A036-4614-85BA-EE5E02FBF1F3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B4F7B2-5E65-4268-B371-FBBD01A61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5A8CA1C-64C3-4155-9F05-A0DAF0521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5080-4329-4013-A30E-B34452E629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7943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EF177A-FADE-40BA-AF90-65AD473E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7BBBA6-CB69-44BD-AD31-CD77B303E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D5910CA-8A35-4684-893A-47B9FD416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66816A-99CC-4A6B-AA65-D40B9A292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5223-A036-4614-85BA-EE5E02FBF1F3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92C81B7-DA8C-43B5-A41F-E933BF6C3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9BFA09E-B90F-43E3-B7A7-D9570811D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5080-4329-4013-A30E-B34452E629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6676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E7B4F5-0EB9-4B61-BB13-724536CB5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8DC538-1E7D-4768-8B99-CD4B55175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CC00E1F-9220-464F-AD24-2E898185E6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DA2ECDC-4890-4852-9217-0F79E366B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1665ACA-01B0-47AE-80D2-133CEA12B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69C174D-2191-4A0A-928C-BDBD2A2A9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5223-A036-4614-85BA-EE5E02FBF1F3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12E02E1-5E42-4F59-B2A4-59AD84E7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E9C1670-DC97-4E51-BE79-BC720AC0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5080-4329-4013-A30E-B34452E629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1156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48F335-B067-4920-83F6-8A4A00939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CF88C4B-79D6-4765-9E1C-4B7EE8D8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5223-A036-4614-85BA-EE5E02FBF1F3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B6A98F7-A650-44A4-9D66-836D4F487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995BE9E-11D3-4107-AB79-39ADCD650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5080-4329-4013-A30E-B34452E629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6465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7C95E5E-3AB6-4579-8051-9F083301B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5223-A036-4614-85BA-EE5E02FBF1F3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16D5500-A16C-41CC-9F49-8D0CE1209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2C740C3-573D-429D-8C2D-26FC17338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5080-4329-4013-A30E-B34452E629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964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E7A75A-9D35-48F0-927E-8AA8B2ED9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390ACC-E021-49A5-B30E-4D30321BE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84187E6-F410-42B3-B7FD-EDFD8C70E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F6B3BCE-C7A5-4030-9922-1F864BE82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5223-A036-4614-85BA-EE5E02FBF1F3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4ABD903-3C46-47C0-8891-1565A1088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6A012D9-F400-4971-9365-A2D636E3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5080-4329-4013-A30E-B34452E629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123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B76A-C730-4FDA-90E2-9D22106CB30A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B3EE-CAEF-4644-807E-3D4B48E38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1951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0776D2-2CFA-43C5-9945-C37572E8D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C832D82-F373-4063-9C68-0D8E065A5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F0DA678-CB22-42EA-90EA-3BA87B32A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285E327-279B-4730-A5A0-0A554F2D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5223-A036-4614-85BA-EE5E02FBF1F3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98FF7EE-6B3F-45E1-8316-143CF7C50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7AA6D60-FA15-4D5F-BCD1-1855CADD0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5080-4329-4013-A30E-B34452E629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9857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7D868C-1D4F-4B2A-BE00-58058F9EB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0E865B9-E5EA-4EAC-A76D-B89247CDC9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1AB297A-1E2C-4D0E-976A-EE8B17E8E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5223-A036-4614-85BA-EE5E02FBF1F3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84EE070-B070-4227-A2BC-C3B898F8F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A856F89-4C94-46D7-9C41-AAFAAF92E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5080-4329-4013-A30E-B34452E629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1417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6E4A61D-6248-4513-A9F2-5DE9F1911D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F34C5DD-5444-4FEA-ACC3-4499A6754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36F604F-972A-4926-8AAB-40F0625D9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5223-A036-4614-85BA-EE5E02FBF1F3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0ECD9C9-064A-4A14-830F-62A169B3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598F65F-3624-4519-8598-13E303764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5080-4329-4013-A30E-B34452E629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592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B76A-C730-4FDA-90E2-9D22106CB30A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B3EE-CAEF-4644-807E-3D4B48E38937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23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B76A-C730-4FDA-90E2-9D22106CB30A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B3EE-CAEF-4644-807E-3D4B48E38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602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B76A-C730-4FDA-90E2-9D22106CB30A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B3EE-CAEF-4644-807E-3D4B48E38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850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B76A-C730-4FDA-90E2-9D22106CB30A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B3EE-CAEF-4644-807E-3D4B48E38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440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B76A-C730-4FDA-90E2-9D22106CB30A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B3EE-CAEF-4644-807E-3D4B48E38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5207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35EB76A-C730-4FDA-90E2-9D22106CB30A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F7B3EE-CAEF-4644-807E-3D4B48E38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6681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B76A-C730-4FDA-90E2-9D22106CB30A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B3EE-CAEF-4644-807E-3D4B48E389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6081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35EB76A-C730-4FDA-90E2-9D22106CB30A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CF7B3EE-CAEF-4644-807E-3D4B48E38937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321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4C2827B-80F6-4C6D-963F-2E5755E44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3F599A7-4D16-47C1-A0EF-EA2AE01D6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96A077-8120-4599-B138-24F3F6B6F7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75223-A036-4614-85BA-EE5E02FBF1F3}" type="datetimeFigureOut">
              <a:rPr lang="pl-PL" smtClean="0"/>
              <a:t>2017-11-13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E0C4FCA-92EE-43F3-AA5E-94CFE78767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43104CC-884D-4CA0-984A-C39F4B3A7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D5080-4329-4013-A30E-B34452E629C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042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customXml" Target="../ink/ink3.xml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customXml" Target="../ink/ink4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customXml" Target="../ink/ink1.xml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customXml" Target="../ink/ink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D0C8AC-6B24-4F38-919D-BE884052F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19" y="718920"/>
            <a:ext cx="10058400" cy="356616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/>
              <a:t>The </a:t>
            </a:r>
            <a:r>
              <a:rPr lang="pl-PL" sz="4800" b="1" dirty="0" err="1"/>
              <a:t>flood</a:t>
            </a:r>
            <a:r>
              <a:rPr lang="pl-PL" sz="4800" b="1" dirty="0"/>
              <a:t> </a:t>
            </a:r>
            <a:r>
              <a:rPr lang="pl-PL" sz="4800" b="1" dirty="0" err="1"/>
              <a:t>project</a:t>
            </a:r>
            <a:endParaRPr lang="pl-PL" sz="4800" b="1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88E5328-D2CC-4E86-9583-911D4CFBC0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l-PL" b="1" dirty="0" err="1"/>
              <a:t>What</a:t>
            </a:r>
            <a:r>
              <a:rPr lang="pl-PL" b="1" dirty="0"/>
              <a:t> </a:t>
            </a:r>
            <a:r>
              <a:rPr lang="pl-PL" b="1" dirty="0" err="1"/>
              <a:t>did</a:t>
            </a:r>
            <a:r>
              <a:rPr lang="pl-PL" b="1" dirty="0"/>
              <a:t> we </a:t>
            </a:r>
            <a:r>
              <a:rPr lang="pl-PL" b="1" dirty="0" err="1"/>
              <a:t>find</a:t>
            </a:r>
            <a:r>
              <a:rPr lang="pl-PL" b="1" dirty="0"/>
              <a:t> out </a:t>
            </a:r>
            <a:r>
              <a:rPr lang="pl-PL" b="1" dirty="0" err="1"/>
              <a:t>about</a:t>
            </a:r>
            <a:r>
              <a:rPr lang="pl-PL" b="1" dirty="0"/>
              <a:t> the </a:t>
            </a:r>
            <a:r>
              <a:rPr lang="pl-PL" b="1" dirty="0" err="1"/>
              <a:t>quality</a:t>
            </a:r>
            <a:r>
              <a:rPr lang="pl-PL" b="1" dirty="0"/>
              <a:t> of THE </a:t>
            </a:r>
            <a:r>
              <a:rPr lang="pl-PL" b="1" dirty="0" err="1"/>
              <a:t>water</a:t>
            </a:r>
            <a:r>
              <a:rPr lang="pl-PL" b="1" dirty="0"/>
              <a:t> in </a:t>
            </a:r>
            <a:r>
              <a:rPr lang="pl-PL" b="1" dirty="0" err="1"/>
              <a:t>our</a:t>
            </a:r>
            <a:r>
              <a:rPr lang="pl-PL" b="1" dirty="0"/>
              <a:t> </a:t>
            </a:r>
            <a:r>
              <a:rPr lang="pl-PL" b="1" dirty="0" err="1"/>
              <a:t>local</a:t>
            </a:r>
            <a:r>
              <a:rPr lang="pl-PL" b="1" dirty="0"/>
              <a:t> environment?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2995A97-1659-4144-8BB3-339533324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618" y="718920"/>
            <a:ext cx="10058401" cy="221149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D3F029B-AD3C-4732-A603-1E16B21DEA27}"/>
              </a:ext>
            </a:extLst>
          </p:cNvPr>
          <p:cNvSpPr txBox="1"/>
          <p:nvPr/>
        </p:nvSpPr>
        <p:spPr>
          <a:xfrm>
            <a:off x="2550695" y="5935579"/>
            <a:ext cx="8117305" cy="37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Joanna Gawor, </a:t>
            </a:r>
            <a:r>
              <a:rPr lang="pl-PL" dirty="0" err="1"/>
              <a:t>Primary</a:t>
            </a:r>
            <a:r>
              <a:rPr lang="pl-PL" dirty="0"/>
              <a:t> School with </a:t>
            </a:r>
            <a:r>
              <a:rPr lang="pl-PL" dirty="0" err="1"/>
              <a:t>Integrated</a:t>
            </a:r>
            <a:r>
              <a:rPr lang="pl-PL" dirty="0"/>
              <a:t> </a:t>
            </a:r>
            <a:r>
              <a:rPr lang="pl-PL" dirty="0" err="1"/>
              <a:t>Classes</a:t>
            </a:r>
            <a:r>
              <a:rPr lang="pl-PL" dirty="0"/>
              <a:t> no. 1 in Bieruń, Poland </a:t>
            </a:r>
          </a:p>
        </p:txBody>
      </p:sp>
    </p:spTree>
    <p:extLst>
      <p:ext uri="{BB962C8B-B14F-4D97-AF65-F5344CB8AC3E}">
        <p14:creationId xmlns:p14="http://schemas.microsoft.com/office/powerpoint/2010/main" val="807525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wewnątrz, stół, podłoże&#10;&#10;Opis wygenerowany przy wysokim poziomie pewności">
            <a:extLst>
              <a:ext uri="{FF2B5EF4-FFF2-40B4-BE49-F238E27FC236}">
                <a16:creationId xmlns:a16="http://schemas.microsoft.com/office/drawing/2014/main" id="{191CCAA8-54E7-40C8-8C3F-0E91F5B81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905" y="132348"/>
            <a:ext cx="7988968" cy="599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6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11BD6425-1635-45C2-ADFA-8B109F0B30D8}"/>
              </a:ext>
            </a:extLst>
          </p:cNvPr>
          <p:cNvSpPr txBox="1"/>
          <p:nvPr/>
        </p:nvSpPr>
        <p:spPr>
          <a:xfrm>
            <a:off x="3705726" y="240631"/>
            <a:ext cx="5871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/>
              <a:t>Phosphates</a:t>
            </a:r>
            <a:r>
              <a:rPr lang="pl-PL" sz="2800" b="1" dirty="0"/>
              <a:t> in the Mleczna </a:t>
            </a:r>
            <a:r>
              <a:rPr lang="pl-PL" sz="2800" b="1" dirty="0" err="1"/>
              <a:t>river</a:t>
            </a:r>
            <a:endParaRPr lang="pl-PL" sz="28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F01758A-8551-4695-9F84-A1CD288B5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134" y="978568"/>
            <a:ext cx="8318191" cy="506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93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611ACC5E-457A-4BBA-9F44-6DD5D8332B5E}"/>
              </a:ext>
            </a:extLst>
          </p:cNvPr>
          <p:cNvSpPr txBox="1"/>
          <p:nvPr/>
        </p:nvSpPr>
        <p:spPr>
          <a:xfrm>
            <a:off x="2800876" y="351635"/>
            <a:ext cx="7496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               </a:t>
            </a:r>
            <a:r>
              <a:rPr lang="pl-PL" sz="2800" b="1" dirty="0" err="1"/>
              <a:t>Nitrates</a:t>
            </a:r>
            <a:r>
              <a:rPr lang="pl-PL" sz="2800" b="1" dirty="0"/>
              <a:t> in the Mleczna </a:t>
            </a:r>
            <a:r>
              <a:rPr lang="pl-PL" sz="2800" b="1" dirty="0" err="1"/>
              <a:t>river</a:t>
            </a:r>
            <a:r>
              <a:rPr lang="pl-PL" sz="2800" b="1" dirty="0"/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82FC17F-32C2-4ED7-BCA3-E47FA2781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55" y="1058779"/>
            <a:ext cx="8569106" cy="497305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EF1A808-AA72-472D-8EC6-47778FC31FEC}"/>
              </a:ext>
            </a:extLst>
          </p:cNvPr>
          <p:cNvSpPr txBox="1"/>
          <p:nvPr/>
        </p:nvSpPr>
        <p:spPr>
          <a:xfrm>
            <a:off x="3288632" y="5053263"/>
            <a:ext cx="802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2012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52AFAFF-37A4-4EF7-87AA-6EB340BA3A85}"/>
              </a:ext>
            </a:extLst>
          </p:cNvPr>
          <p:cNvSpPr txBox="1"/>
          <p:nvPr/>
        </p:nvSpPr>
        <p:spPr>
          <a:xfrm>
            <a:off x="7700212" y="5053263"/>
            <a:ext cx="802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006656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138989D-4BBA-442E-BED3-C943CECF5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330" y="912394"/>
            <a:ext cx="7561339" cy="529866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EE5C06F-B664-4360-A712-662726E4D67C}"/>
              </a:ext>
            </a:extLst>
          </p:cNvPr>
          <p:cNvSpPr txBox="1"/>
          <p:nvPr/>
        </p:nvSpPr>
        <p:spPr>
          <a:xfrm>
            <a:off x="1408386" y="123721"/>
            <a:ext cx="10783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/>
              <a:t>Water</a:t>
            </a:r>
            <a:r>
              <a:rPr lang="pl-PL" sz="2800" b="1" dirty="0"/>
              <a:t> </a:t>
            </a:r>
            <a:r>
              <a:rPr lang="pl-PL" sz="2800" b="1" dirty="0" err="1"/>
              <a:t>temperature</a:t>
            </a:r>
            <a:r>
              <a:rPr lang="pl-PL" sz="2800" b="1" dirty="0"/>
              <a:t> and </a:t>
            </a:r>
            <a:r>
              <a:rPr lang="pl-PL" sz="2800" b="1" dirty="0" err="1"/>
              <a:t>dissolved</a:t>
            </a:r>
            <a:r>
              <a:rPr lang="pl-PL" sz="2800" b="1" dirty="0"/>
              <a:t> </a:t>
            </a:r>
            <a:r>
              <a:rPr lang="pl-PL" sz="2800" b="1" dirty="0" err="1"/>
              <a:t>oxygen</a:t>
            </a:r>
            <a:r>
              <a:rPr lang="pl-PL" sz="2800" b="1" dirty="0"/>
              <a:t> in the Mleczna </a:t>
            </a:r>
            <a:r>
              <a:rPr lang="pl-PL" sz="2800" b="1" dirty="0" err="1"/>
              <a:t>river</a:t>
            </a:r>
            <a:r>
              <a:rPr lang="pl-PL" sz="2800" b="1" dirty="0"/>
              <a:t> in 2013</a:t>
            </a:r>
          </a:p>
        </p:txBody>
      </p:sp>
    </p:spTree>
    <p:extLst>
      <p:ext uri="{BB962C8B-B14F-4D97-AF65-F5344CB8AC3E}">
        <p14:creationId xmlns:p14="http://schemas.microsoft.com/office/powerpoint/2010/main" val="3723302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DA7E940-0BC3-4B82-A5D2-CDA520783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280" y="705853"/>
            <a:ext cx="7601018" cy="506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50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888A4C1-2219-4CAA-8529-F0B94CC45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598" y="160422"/>
            <a:ext cx="9166804" cy="60730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4888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CAEFE79-D053-4A0B-A88A-5B4C7D229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11" t="12520" r="11834" b="14157"/>
          <a:stretch/>
        </p:blipFill>
        <p:spPr>
          <a:xfrm>
            <a:off x="1556605" y="15853"/>
            <a:ext cx="9078789" cy="68262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C90C4A9F-DBAD-41CA-8B90-6E74B2B7C898}"/>
                  </a:ext>
                </a:extLst>
              </p14:cNvPr>
              <p14:cNvContentPartPr/>
              <p14:nvPr/>
            </p14:nvContentPartPr>
            <p14:xfrm>
              <a:off x="6826324" y="4866585"/>
              <a:ext cx="139968" cy="268992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C90C4A9F-DBAD-41CA-8B90-6E74B2B7C8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19505" y="4859752"/>
                <a:ext cx="153965" cy="2830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9A42D76C-EB0A-4D25-A856-0A4056B12AC4}"/>
                  </a:ext>
                </a:extLst>
              </p14:cNvPr>
              <p14:cNvContentPartPr/>
              <p14:nvPr/>
            </p14:nvContentPartPr>
            <p14:xfrm>
              <a:off x="9951862" y="-64808"/>
              <a:ext cx="288" cy="3744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9A42D76C-EB0A-4D25-A856-0A4056B12A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46390" y="-70280"/>
                <a:ext cx="11520" cy="14976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Dowolny kształt: kształt 26">
            <a:extLst>
              <a:ext uri="{FF2B5EF4-FFF2-40B4-BE49-F238E27FC236}">
                <a16:creationId xmlns:a16="http://schemas.microsoft.com/office/drawing/2014/main" id="{DE4FFA92-487A-4C9A-B90B-42AB97117828}"/>
              </a:ext>
            </a:extLst>
          </p:cNvPr>
          <p:cNvSpPr/>
          <p:nvPr/>
        </p:nvSpPr>
        <p:spPr>
          <a:xfrm>
            <a:off x="7467982" y="16099"/>
            <a:ext cx="1067982" cy="1281318"/>
          </a:xfrm>
          <a:custGeom>
            <a:avLst/>
            <a:gdLst>
              <a:gd name="connsiteX0" fmla="*/ 1061052 w 1067982"/>
              <a:gd name="connsiteY0" fmla="*/ 0 h 1281318"/>
              <a:gd name="connsiteX1" fmla="*/ 1067491 w 1067982"/>
              <a:gd name="connsiteY1" fmla="*/ 99811 h 1281318"/>
              <a:gd name="connsiteX2" fmla="*/ 1064272 w 1067982"/>
              <a:gd name="connsiteY2" fmla="*/ 160986 h 1281318"/>
              <a:gd name="connsiteX3" fmla="*/ 1038514 w 1067982"/>
              <a:gd name="connsiteY3" fmla="*/ 231819 h 1281318"/>
              <a:gd name="connsiteX4" fmla="*/ 1012756 w 1067982"/>
              <a:gd name="connsiteY4" fmla="*/ 270456 h 1281318"/>
              <a:gd name="connsiteX5" fmla="*/ 986998 w 1067982"/>
              <a:gd name="connsiteY5" fmla="*/ 312312 h 1281318"/>
              <a:gd name="connsiteX6" fmla="*/ 938703 w 1067982"/>
              <a:gd name="connsiteY6" fmla="*/ 344509 h 1281318"/>
              <a:gd name="connsiteX7" fmla="*/ 861429 w 1067982"/>
              <a:gd name="connsiteY7" fmla="*/ 376707 h 1281318"/>
              <a:gd name="connsiteX8" fmla="*/ 774497 w 1067982"/>
              <a:gd name="connsiteY8" fmla="*/ 392805 h 1281318"/>
              <a:gd name="connsiteX9" fmla="*/ 694004 w 1067982"/>
              <a:gd name="connsiteY9" fmla="*/ 425002 h 1281318"/>
              <a:gd name="connsiteX10" fmla="*/ 600632 w 1067982"/>
              <a:gd name="connsiteY10" fmla="*/ 450760 h 1281318"/>
              <a:gd name="connsiteX11" fmla="*/ 507260 w 1067982"/>
              <a:gd name="connsiteY11" fmla="*/ 479738 h 1281318"/>
              <a:gd name="connsiteX12" fmla="*/ 426767 w 1067982"/>
              <a:gd name="connsiteY12" fmla="*/ 515155 h 1281318"/>
              <a:gd name="connsiteX13" fmla="*/ 352714 w 1067982"/>
              <a:gd name="connsiteY13" fmla="*/ 569890 h 1281318"/>
              <a:gd name="connsiteX14" fmla="*/ 259342 w 1067982"/>
              <a:gd name="connsiteY14" fmla="*/ 637504 h 1281318"/>
              <a:gd name="connsiteX15" fmla="*/ 191728 w 1067982"/>
              <a:gd name="connsiteY15" fmla="*/ 685800 h 1281318"/>
              <a:gd name="connsiteX16" fmla="*/ 146652 w 1067982"/>
              <a:gd name="connsiteY16" fmla="*/ 766293 h 1281318"/>
              <a:gd name="connsiteX17" fmla="*/ 108015 w 1067982"/>
              <a:gd name="connsiteY17" fmla="*/ 837126 h 1281318"/>
              <a:gd name="connsiteX18" fmla="*/ 95136 w 1067982"/>
              <a:gd name="connsiteY18" fmla="*/ 862884 h 1281318"/>
              <a:gd name="connsiteX19" fmla="*/ 75818 w 1067982"/>
              <a:gd name="connsiteY19" fmla="*/ 959476 h 1281318"/>
              <a:gd name="connsiteX20" fmla="*/ 37181 w 1067982"/>
              <a:gd name="connsiteY20" fmla="*/ 1117242 h 1281318"/>
              <a:gd name="connsiteX21" fmla="*/ 1764 w 1067982"/>
              <a:gd name="connsiteY21" fmla="*/ 1275008 h 1281318"/>
              <a:gd name="connsiteX22" fmla="*/ 4984 w 1067982"/>
              <a:gd name="connsiteY22" fmla="*/ 1252470 h 1281318"/>
              <a:gd name="connsiteX23" fmla="*/ 4984 w 1067982"/>
              <a:gd name="connsiteY23" fmla="*/ 1252470 h 128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67982" h="1281318">
                <a:moveTo>
                  <a:pt x="1061052" y="0"/>
                </a:moveTo>
                <a:cubicBezTo>
                  <a:pt x="1064003" y="36490"/>
                  <a:pt x="1066954" y="72980"/>
                  <a:pt x="1067491" y="99811"/>
                </a:cubicBezTo>
                <a:cubicBezTo>
                  <a:pt x="1068028" y="126642"/>
                  <a:pt x="1069101" y="138985"/>
                  <a:pt x="1064272" y="160986"/>
                </a:cubicBezTo>
                <a:cubicBezTo>
                  <a:pt x="1059443" y="182987"/>
                  <a:pt x="1047100" y="213574"/>
                  <a:pt x="1038514" y="231819"/>
                </a:cubicBezTo>
                <a:cubicBezTo>
                  <a:pt x="1029928" y="250064"/>
                  <a:pt x="1021342" y="257041"/>
                  <a:pt x="1012756" y="270456"/>
                </a:cubicBezTo>
                <a:cubicBezTo>
                  <a:pt x="1004170" y="283871"/>
                  <a:pt x="999340" y="299970"/>
                  <a:pt x="986998" y="312312"/>
                </a:cubicBezTo>
                <a:cubicBezTo>
                  <a:pt x="974656" y="324654"/>
                  <a:pt x="959631" y="333776"/>
                  <a:pt x="938703" y="344509"/>
                </a:cubicBezTo>
                <a:cubicBezTo>
                  <a:pt x="917775" y="355242"/>
                  <a:pt x="888797" y="368658"/>
                  <a:pt x="861429" y="376707"/>
                </a:cubicBezTo>
                <a:cubicBezTo>
                  <a:pt x="834061" y="384756"/>
                  <a:pt x="802401" y="384756"/>
                  <a:pt x="774497" y="392805"/>
                </a:cubicBezTo>
                <a:cubicBezTo>
                  <a:pt x="746593" y="400854"/>
                  <a:pt x="722981" y="415343"/>
                  <a:pt x="694004" y="425002"/>
                </a:cubicBezTo>
                <a:cubicBezTo>
                  <a:pt x="665027" y="434661"/>
                  <a:pt x="631756" y="441637"/>
                  <a:pt x="600632" y="450760"/>
                </a:cubicBezTo>
                <a:cubicBezTo>
                  <a:pt x="569508" y="459883"/>
                  <a:pt x="536237" y="469006"/>
                  <a:pt x="507260" y="479738"/>
                </a:cubicBezTo>
                <a:cubicBezTo>
                  <a:pt x="478283" y="490470"/>
                  <a:pt x="452525" y="500130"/>
                  <a:pt x="426767" y="515155"/>
                </a:cubicBezTo>
                <a:cubicBezTo>
                  <a:pt x="401009" y="530180"/>
                  <a:pt x="352714" y="569890"/>
                  <a:pt x="352714" y="569890"/>
                </a:cubicBezTo>
                <a:lnTo>
                  <a:pt x="259342" y="637504"/>
                </a:lnTo>
                <a:cubicBezTo>
                  <a:pt x="232511" y="656822"/>
                  <a:pt x="210510" y="664335"/>
                  <a:pt x="191728" y="685800"/>
                </a:cubicBezTo>
                <a:cubicBezTo>
                  <a:pt x="172946" y="707265"/>
                  <a:pt x="160604" y="741072"/>
                  <a:pt x="146652" y="766293"/>
                </a:cubicBezTo>
                <a:cubicBezTo>
                  <a:pt x="132700" y="791514"/>
                  <a:pt x="116601" y="821028"/>
                  <a:pt x="108015" y="837126"/>
                </a:cubicBezTo>
                <a:cubicBezTo>
                  <a:pt x="99429" y="853225"/>
                  <a:pt x="100502" y="842492"/>
                  <a:pt x="95136" y="862884"/>
                </a:cubicBezTo>
                <a:cubicBezTo>
                  <a:pt x="89770" y="883276"/>
                  <a:pt x="85477" y="917083"/>
                  <a:pt x="75818" y="959476"/>
                </a:cubicBezTo>
                <a:cubicBezTo>
                  <a:pt x="66159" y="1001869"/>
                  <a:pt x="49523" y="1064653"/>
                  <a:pt x="37181" y="1117242"/>
                </a:cubicBezTo>
                <a:cubicBezTo>
                  <a:pt x="24839" y="1169831"/>
                  <a:pt x="7130" y="1252470"/>
                  <a:pt x="1764" y="1275008"/>
                </a:cubicBezTo>
                <a:cubicBezTo>
                  <a:pt x="-3602" y="1297546"/>
                  <a:pt x="4984" y="1252470"/>
                  <a:pt x="4984" y="1252470"/>
                </a:cubicBezTo>
                <a:lnTo>
                  <a:pt x="4984" y="1252470"/>
                </a:ln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Dowolny kształt: kształt 28">
            <a:extLst>
              <a:ext uri="{FF2B5EF4-FFF2-40B4-BE49-F238E27FC236}">
                <a16:creationId xmlns:a16="http://schemas.microsoft.com/office/drawing/2014/main" id="{E0F68E77-AC5B-4BFB-876E-4C4AC56D13B3}"/>
              </a:ext>
            </a:extLst>
          </p:cNvPr>
          <p:cNvSpPr/>
          <p:nvPr/>
        </p:nvSpPr>
        <p:spPr>
          <a:xfrm>
            <a:off x="7324599" y="1287887"/>
            <a:ext cx="203501" cy="1171568"/>
          </a:xfrm>
          <a:custGeom>
            <a:avLst/>
            <a:gdLst>
              <a:gd name="connsiteX0" fmla="*/ 145147 w 203501"/>
              <a:gd name="connsiteY0" fmla="*/ 0 h 1171568"/>
              <a:gd name="connsiteX1" fmla="*/ 129049 w 203501"/>
              <a:gd name="connsiteY1" fmla="*/ 93372 h 1171568"/>
              <a:gd name="connsiteX2" fmla="*/ 141928 w 203501"/>
              <a:gd name="connsiteY2" fmla="*/ 157767 h 1171568"/>
              <a:gd name="connsiteX3" fmla="*/ 174125 w 203501"/>
              <a:gd name="connsiteY3" fmla="*/ 251138 h 1171568"/>
              <a:gd name="connsiteX4" fmla="*/ 193443 w 203501"/>
              <a:gd name="connsiteY4" fmla="*/ 357389 h 1171568"/>
              <a:gd name="connsiteX5" fmla="*/ 203102 w 203501"/>
              <a:gd name="connsiteY5" fmla="*/ 544133 h 1171568"/>
              <a:gd name="connsiteX6" fmla="*/ 180564 w 203501"/>
              <a:gd name="connsiteY6" fmla="*/ 682581 h 1171568"/>
              <a:gd name="connsiteX7" fmla="*/ 13139 w 203501"/>
              <a:gd name="connsiteY7" fmla="*/ 1075386 h 1171568"/>
              <a:gd name="connsiteX8" fmla="*/ 9919 w 203501"/>
              <a:gd name="connsiteY8" fmla="*/ 1165538 h 1171568"/>
              <a:gd name="connsiteX9" fmla="*/ 3480 w 203501"/>
              <a:gd name="connsiteY9" fmla="*/ 1155879 h 117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501" h="1171568">
                <a:moveTo>
                  <a:pt x="145147" y="0"/>
                </a:moveTo>
                <a:cubicBezTo>
                  <a:pt x="137366" y="33539"/>
                  <a:pt x="129585" y="67078"/>
                  <a:pt x="129049" y="93372"/>
                </a:cubicBezTo>
                <a:cubicBezTo>
                  <a:pt x="128512" y="119667"/>
                  <a:pt x="134415" y="131473"/>
                  <a:pt x="141928" y="157767"/>
                </a:cubicBezTo>
                <a:cubicBezTo>
                  <a:pt x="149441" y="184061"/>
                  <a:pt x="165539" y="217868"/>
                  <a:pt x="174125" y="251138"/>
                </a:cubicBezTo>
                <a:cubicBezTo>
                  <a:pt x="182711" y="284408"/>
                  <a:pt x="188614" y="308557"/>
                  <a:pt x="193443" y="357389"/>
                </a:cubicBezTo>
                <a:cubicBezTo>
                  <a:pt x="198272" y="406221"/>
                  <a:pt x="205248" y="489934"/>
                  <a:pt x="203102" y="544133"/>
                </a:cubicBezTo>
                <a:cubicBezTo>
                  <a:pt x="200956" y="598332"/>
                  <a:pt x="212224" y="594039"/>
                  <a:pt x="180564" y="682581"/>
                </a:cubicBezTo>
                <a:cubicBezTo>
                  <a:pt x="148904" y="771123"/>
                  <a:pt x="41580" y="994893"/>
                  <a:pt x="13139" y="1075386"/>
                </a:cubicBezTo>
                <a:cubicBezTo>
                  <a:pt x="-15302" y="1155879"/>
                  <a:pt x="11529" y="1152123"/>
                  <a:pt x="9919" y="1165538"/>
                </a:cubicBezTo>
                <a:cubicBezTo>
                  <a:pt x="8309" y="1178953"/>
                  <a:pt x="5894" y="1167416"/>
                  <a:pt x="3480" y="1155879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owolny kształt: kształt 29">
            <a:extLst>
              <a:ext uri="{FF2B5EF4-FFF2-40B4-BE49-F238E27FC236}">
                <a16:creationId xmlns:a16="http://schemas.microsoft.com/office/drawing/2014/main" id="{41D1F3F2-6948-446F-9A4E-BD8EEEE037D2}"/>
              </a:ext>
            </a:extLst>
          </p:cNvPr>
          <p:cNvSpPr/>
          <p:nvPr/>
        </p:nvSpPr>
        <p:spPr>
          <a:xfrm>
            <a:off x="5383369" y="2440546"/>
            <a:ext cx="1941490" cy="1329744"/>
          </a:xfrm>
          <a:custGeom>
            <a:avLst/>
            <a:gdLst>
              <a:gd name="connsiteX0" fmla="*/ 1941490 w 1941490"/>
              <a:gd name="connsiteY0" fmla="*/ 0 h 1329744"/>
              <a:gd name="connsiteX1" fmla="*/ 1915732 w 1941490"/>
              <a:gd name="connsiteY1" fmla="*/ 241479 h 1329744"/>
              <a:gd name="connsiteX2" fmla="*/ 1909293 w 1941490"/>
              <a:gd name="connsiteY2" fmla="*/ 495837 h 1329744"/>
              <a:gd name="connsiteX3" fmla="*/ 1896414 w 1941490"/>
              <a:gd name="connsiteY3" fmla="*/ 605308 h 1329744"/>
              <a:gd name="connsiteX4" fmla="*/ 1841679 w 1941490"/>
              <a:gd name="connsiteY4" fmla="*/ 775953 h 1329744"/>
              <a:gd name="connsiteX5" fmla="*/ 1786944 w 1941490"/>
              <a:gd name="connsiteY5" fmla="*/ 888643 h 1329744"/>
              <a:gd name="connsiteX6" fmla="*/ 1680693 w 1941490"/>
              <a:gd name="connsiteY6" fmla="*/ 953037 h 1329744"/>
              <a:gd name="connsiteX7" fmla="*/ 1365161 w 1941490"/>
              <a:gd name="connsiteY7" fmla="*/ 1059288 h 1329744"/>
              <a:gd name="connsiteX8" fmla="*/ 1097924 w 1941490"/>
              <a:gd name="connsiteY8" fmla="*/ 991674 h 1329744"/>
              <a:gd name="connsiteX9" fmla="*/ 859665 w 1941490"/>
              <a:gd name="connsiteY9" fmla="*/ 985234 h 1329744"/>
              <a:gd name="connsiteX10" fmla="*/ 598868 w 1941490"/>
              <a:gd name="connsiteY10" fmla="*/ 1030310 h 1329744"/>
              <a:gd name="connsiteX11" fmla="*/ 350949 w 1941490"/>
              <a:gd name="connsiteY11" fmla="*/ 1101144 h 1329744"/>
              <a:gd name="connsiteX12" fmla="*/ 154546 w 1941490"/>
              <a:gd name="connsiteY12" fmla="*/ 1178417 h 1329744"/>
              <a:gd name="connsiteX13" fmla="*/ 0 w 1941490"/>
              <a:gd name="connsiteY13" fmla="*/ 1329744 h 1329744"/>
              <a:gd name="connsiteX14" fmla="*/ 0 w 1941490"/>
              <a:gd name="connsiteY14" fmla="*/ 1329744 h 1329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41490" h="1329744">
                <a:moveTo>
                  <a:pt x="1941490" y="0"/>
                </a:moveTo>
                <a:cubicBezTo>
                  <a:pt x="1931294" y="79420"/>
                  <a:pt x="1921098" y="158840"/>
                  <a:pt x="1915732" y="241479"/>
                </a:cubicBezTo>
                <a:cubicBezTo>
                  <a:pt x="1910366" y="324118"/>
                  <a:pt x="1912513" y="435199"/>
                  <a:pt x="1909293" y="495837"/>
                </a:cubicBezTo>
                <a:cubicBezTo>
                  <a:pt x="1906073" y="556475"/>
                  <a:pt x="1907683" y="558622"/>
                  <a:pt x="1896414" y="605308"/>
                </a:cubicBezTo>
                <a:cubicBezTo>
                  <a:pt x="1885145" y="651994"/>
                  <a:pt x="1859924" y="728730"/>
                  <a:pt x="1841679" y="775953"/>
                </a:cubicBezTo>
                <a:cubicBezTo>
                  <a:pt x="1823434" y="823176"/>
                  <a:pt x="1813775" y="859129"/>
                  <a:pt x="1786944" y="888643"/>
                </a:cubicBezTo>
                <a:cubicBezTo>
                  <a:pt x="1760113" y="918157"/>
                  <a:pt x="1750990" y="924596"/>
                  <a:pt x="1680693" y="953037"/>
                </a:cubicBezTo>
                <a:cubicBezTo>
                  <a:pt x="1610396" y="981478"/>
                  <a:pt x="1462289" y="1052849"/>
                  <a:pt x="1365161" y="1059288"/>
                </a:cubicBezTo>
                <a:cubicBezTo>
                  <a:pt x="1268033" y="1065728"/>
                  <a:pt x="1182173" y="1004016"/>
                  <a:pt x="1097924" y="991674"/>
                </a:cubicBezTo>
                <a:cubicBezTo>
                  <a:pt x="1013675" y="979332"/>
                  <a:pt x="942841" y="978795"/>
                  <a:pt x="859665" y="985234"/>
                </a:cubicBezTo>
                <a:cubicBezTo>
                  <a:pt x="776489" y="991673"/>
                  <a:pt x="683654" y="1010992"/>
                  <a:pt x="598868" y="1030310"/>
                </a:cubicBezTo>
                <a:cubicBezTo>
                  <a:pt x="514082" y="1049628"/>
                  <a:pt x="425003" y="1076460"/>
                  <a:pt x="350949" y="1101144"/>
                </a:cubicBezTo>
                <a:cubicBezTo>
                  <a:pt x="276895" y="1125829"/>
                  <a:pt x="213037" y="1140317"/>
                  <a:pt x="154546" y="1178417"/>
                </a:cubicBezTo>
                <a:cubicBezTo>
                  <a:pt x="96054" y="1216517"/>
                  <a:pt x="0" y="1329744"/>
                  <a:pt x="0" y="1329744"/>
                </a:cubicBezTo>
                <a:lnTo>
                  <a:pt x="0" y="1329744"/>
                </a:ln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Dowolny kształt: kształt 30">
            <a:extLst>
              <a:ext uri="{FF2B5EF4-FFF2-40B4-BE49-F238E27FC236}">
                <a16:creationId xmlns:a16="http://schemas.microsoft.com/office/drawing/2014/main" id="{F4DFA49F-9D06-4E96-AB86-1249F40DDE52}"/>
              </a:ext>
            </a:extLst>
          </p:cNvPr>
          <p:cNvSpPr/>
          <p:nvPr/>
        </p:nvSpPr>
        <p:spPr>
          <a:xfrm>
            <a:off x="4398119" y="3763851"/>
            <a:ext cx="985250" cy="1165767"/>
          </a:xfrm>
          <a:custGeom>
            <a:avLst/>
            <a:gdLst>
              <a:gd name="connsiteX0" fmla="*/ 985250 w 985250"/>
              <a:gd name="connsiteY0" fmla="*/ 0 h 1165767"/>
              <a:gd name="connsiteX1" fmla="*/ 859681 w 985250"/>
              <a:gd name="connsiteY1" fmla="*/ 109470 h 1165767"/>
              <a:gd name="connsiteX2" fmla="*/ 576346 w 985250"/>
              <a:gd name="connsiteY2" fmla="*/ 83712 h 1165767"/>
              <a:gd name="connsiteX3" fmla="*/ 425019 w 985250"/>
              <a:gd name="connsiteY3" fmla="*/ 93372 h 1165767"/>
              <a:gd name="connsiteX4" fmla="*/ 367064 w 985250"/>
              <a:gd name="connsiteY4" fmla="*/ 135228 h 1165767"/>
              <a:gd name="connsiteX5" fmla="*/ 331647 w 985250"/>
              <a:gd name="connsiteY5" fmla="*/ 154546 h 1165767"/>
              <a:gd name="connsiteX6" fmla="*/ 321988 w 985250"/>
              <a:gd name="connsiteY6" fmla="*/ 196403 h 1165767"/>
              <a:gd name="connsiteX7" fmla="*/ 318768 w 985250"/>
              <a:gd name="connsiteY7" fmla="*/ 421783 h 1165767"/>
              <a:gd name="connsiteX8" fmla="*/ 276912 w 985250"/>
              <a:gd name="connsiteY8" fmla="*/ 482957 h 1165767"/>
              <a:gd name="connsiteX9" fmla="*/ 189980 w 985250"/>
              <a:gd name="connsiteY9" fmla="*/ 598867 h 1165767"/>
              <a:gd name="connsiteX10" fmla="*/ 70850 w 985250"/>
              <a:gd name="connsiteY10" fmla="*/ 788831 h 1165767"/>
              <a:gd name="connsiteX11" fmla="*/ 22554 w 985250"/>
              <a:gd name="connsiteY11" fmla="*/ 882203 h 1165767"/>
              <a:gd name="connsiteX12" fmla="*/ 16115 w 985250"/>
              <a:gd name="connsiteY12" fmla="*/ 1139780 h 1165767"/>
              <a:gd name="connsiteX13" fmla="*/ 16 w 985250"/>
              <a:gd name="connsiteY13" fmla="*/ 1159098 h 1165767"/>
              <a:gd name="connsiteX14" fmla="*/ 19335 w 985250"/>
              <a:gd name="connsiteY14" fmla="*/ 1159098 h 1165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85250" h="1165767">
                <a:moveTo>
                  <a:pt x="985250" y="0"/>
                </a:moveTo>
                <a:cubicBezTo>
                  <a:pt x="956541" y="47759"/>
                  <a:pt x="927832" y="95518"/>
                  <a:pt x="859681" y="109470"/>
                </a:cubicBezTo>
                <a:cubicBezTo>
                  <a:pt x="791530" y="123422"/>
                  <a:pt x="648790" y="86395"/>
                  <a:pt x="576346" y="83712"/>
                </a:cubicBezTo>
                <a:cubicBezTo>
                  <a:pt x="503902" y="81029"/>
                  <a:pt x="459899" y="84786"/>
                  <a:pt x="425019" y="93372"/>
                </a:cubicBezTo>
                <a:cubicBezTo>
                  <a:pt x="390139" y="101958"/>
                  <a:pt x="382626" y="125032"/>
                  <a:pt x="367064" y="135228"/>
                </a:cubicBezTo>
                <a:cubicBezTo>
                  <a:pt x="351502" y="145424"/>
                  <a:pt x="339160" y="144350"/>
                  <a:pt x="331647" y="154546"/>
                </a:cubicBezTo>
                <a:cubicBezTo>
                  <a:pt x="324134" y="164742"/>
                  <a:pt x="324134" y="151864"/>
                  <a:pt x="321988" y="196403"/>
                </a:cubicBezTo>
                <a:cubicBezTo>
                  <a:pt x="319842" y="240942"/>
                  <a:pt x="326281" y="374024"/>
                  <a:pt x="318768" y="421783"/>
                </a:cubicBezTo>
                <a:cubicBezTo>
                  <a:pt x="311255" y="469542"/>
                  <a:pt x="298377" y="453443"/>
                  <a:pt x="276912" y="482957"/>
                </a:cubicBezTo>
                <a:cubicBezTo>
                  <a:pt x="255447" y="512471"/>
                  <a:pt x="224324" y="547888"/>
                  <a:pt x="189980" y="598867"/>
                </a:cubicBezTo>
                <a:cubicBezTo>
                  <a:pt x="155636" y="649846"/>
                  <a:pt x="98754" y="741608"/>
                  <a:pt x="70850" y="788831"/>
                </a:cubicBezTo>
                <a:cubicBezTo>
                  <a:pt x="42946" y="836054"/>
                  <a:pt x="31676" y="823712"/>
                  <a:pt x="22554" y="882203"/>
                </a:cubicBezTo>
                <a:cubicBezTo>
                  <a:pt x="13432" y="940694"/>
                  <a:pt x="19871" y="1093631"/>
                  <a:pt x="16115" y="1139780"/>
                </a:cubicBezTo>
                <a:cubicBezTo>
                  <a:pt x="12359" y="1185929"/>
                  <a:pt x="-521" y="1155878"/>
                  <a:pt x="16" y="1159098"/>
                </a:cubicBezTo>
                <a:cubicBezTo>
                  <a:pt x="553" y="1162318"/>
                  <a:pt x="9944" y="1160708"/>
                  <a:pt x="19335" y="1159098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Dowolny kształt: kształt 31">
            <a:extLst>
              <a:ext uri="{FF2B5EF4-FFF2-40B4-BE49-F238E27FC236}">
                <a16:creationId xmlns:a16="http://schemas.microsoft.com/office/drawing/2014/main" id="{2967A87B-A92F-4864-8D8F-660A3EAC2D9A}"/>
              </a:ext>
            </a:extLst>
          </p:cNvPr>
          <p:cNvSpPr/>
          <p:nvPr/>
        </p:nvSpPr>
        <p:spPr>
          <a:xfrm>
            <a:off x="2920216" y="4935828"/>
            <a:ext cx="1471480" cy="1381631"/>
          </a:xfrm>
          <a:custGeom>
            <a:avLst/>
            <a:gdLst>
              <a:gd name="connsiteX0" fmla="*/ 1471480 w 1471480"/>
              <a:gd name="connsiteY0" fmla="*/ 0 h 1381631"/>
              <a:gd name="connsiteX1" fmla="*/ 1297615 w 1471480"/>
              <a:gd name="connsiteY1" fmla="*/ 144887 h 1381631"/>
              <a:gd name="connsiteX2" fmla="*/ 1226781 w 1471480"/>
              <a:gd name="connsiteY2" fmla="*/ 215721 h 1381631"/>
              <a:gd name="connsiteX3" fmla="*/ 1036818 w 1471480"/>
              <a:gd name="connsiteY3" fmla="*/ 421783 h 1381631"/>
              <a:gd name="connsiteX4" fmla="*/ 982083 w 1471480"/>
              <a:gd name="connsiteY4" fmla="*/ 463640 h 1381631"/>
              <a:gd name="connsiteX5" fmla="*/ 743823 w 1471480"/>
              <a:gd name="connsiteY5" fmla="*/ 457200 h 1381631"/>
              <a:gd name="connsiteX6" fmla="*/ 586057 w 1471480"/>
              <a:gd name="connsiteY6" fmla="*/ 453980 h 1381631"/>
              <a:gd name="connsiteX7" fmla="*/ 447609 w 1471480"/>
              <a:gd name="connsiteY7" fmla="*/ 521595 h 1381631"/>
              <a:gd name="connsiteX8" fmla="*/ 354238 w 1471480"/>
              <a:gd name="connsiteY8" fmla="*/ 605307 h 1381631"/>
              <a:gd name="connsiteX9" fmla="*/ 241547 w 1471480"/>
              <a:gd name="connsiteY9" fmla="*/ 862885 h 1381631"/>
              <a:gd name="connsiteX10" fmla="*/ 93440 w 1471480"/>
              <a:gd name="connsiteY10" fmla="*/ 1200955 h 1381631"/>
              <a:gd name="connsiteX11" fmla="*/ 6508 w 1471480"/>
              <a:gd name="connsiteY11" fmla="*/ 1368380 h 1381631"/>
              <a:gd name="connsiteX12" fmla="*/ 12947 w 1471480"/>
              <a:gd name="connsiteY12" fmla="*/ 1358721 h 1381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71480" h="1381631">
                <a:moveTo>
                  <a:pt x="1471480" y="0"/>
                </a:moveTo>
                <a:cubicBezTo>
                  <a:pt x="1404939" y="54467"/>
                  <a:pt x="1338398" y="108934"/>
                  <a:pt x="1297615" y="144887"/>
                </a:cubicBezTo>
                <a:cubicBezTo>
                  <a:pt x="1256832" y="180841"/>
                  <a:pt x="1270247" y="169572"/>
                  <a:pt x="1226781" y="215721"/>
                </a:cubicBezTo>
                <a:cubicBezTo>
                  <a:pt x="1183315" y="261870"/>
                  <a:pt x="1077601" y="380463"/>
                  <a:pt x="1036818" y="421783"/>
                </a:cubicBezTo>
                <a:cubicBezTo>
                  <a:pt x="996035" y="463103"/>
                  <a:pt x="1030916" y="457737"/>
                  <a:pt x="982083" y="463640"/>
                </a:cubicBezTo>
                <a:cubicBezTo>
                  <a:pt x="933250" y="469543"/>
                  <a:pt x="743823" y="457200"/>
                  <a:pt x="743823" y="457200"/>
                </a:cubicBezTo>
                <a:cubicBezTo>
                  <a:pt x="677819" y="455590"/>
                  <a:pt x="635426" y="443248"/>
                  <a:pt x="586057" y="453980"/>
                </a:cubicBezTo>
                <a:cubicBezTo>
                  <a:pt x="536688" y="464712"/>
                  <a:pt x="486246" y="496374"/>
                  <a:pt x="447609" y="521595"/>
                </a:cubicBezTo>
                <a:cubicBezTo>
                  <a:pt x="408972" y="546816"/>
                  <a:pt x="388582" y="548425"/>
                  <a:pt x="354238" y="605307"/>
                </a:cubicBezTo>
                <a:cubicBezTo>
                  <a:pt x="319894" y="662189"/>
                  <a:pt x="241547" y="862885"/>
                  <a:pt x="241547" y="862885"/>
                </a:cubicBezTo>
                <a:cubicBezTo>
                  <a:pt x="198081" y="962160"/>
                  <a:pt x="132613" y="1116706"/>
                  <a:pt x="93440" y="1200955"/>
                </a:cubicBezTo>
                <a:cubicBezTo>
                  <a:pt x="54267" y="1285204"/>
                  <a:pt x="19923" y="1342086"/>
                  <a:pt x="6508" y="1368380"/>
                </a:cubicBezTo>
                <a:cubicBezTo>
                  <a:pt x="-6907" y="1394674"/>
                  <a:pt x="3020" y="1376697"/>
                  <a:pt x="12947" y="1358721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Dowolny kształt: kształt 32">
            <a:extLst>
              <a:ext uri="{FF2B5EF4-FFF2-40B4-BE49-F238E27FC236}">
                <a16:creationId xmlns:a16="http://schemas.microsoft.com/office/drawing/2014/main" id="{1FA0F100-E81B-4E4D-93D0-58C839E6DEA8}"/>
              </a:ext>
            </a:extLst>
          </p:cNvPr>
          <p:cNvSpPr/>
          <p:nvPr/>
        </p:nvSpPr>
        <p:spPr>
          <a:xfrm>
            <a:off x="2887211" y="6317087"/>
            <a:ext cx="33074" cy="120046"/>
          </a:xfrm>
          <a:custGeom>
            <a:avLst/>
            <a:gdLst>
              <a:gd name="connsiteX0" fmla="*/ 33074 w 33074"/>
              <a:gd name="connsiteY0" fmla="*/ 0 h 120046"/>
              <a:gd name="connsiteX1" fmla="*/ 4096 w 33074"/>
              <a:gd name="connsiteY1" fmla="*/ 112690 h 120046"/>
              <a:gd name="connsiteX2" fmla="*/ 876 w 33074"/>
              <a:gd name="connsiteY2" fmla="*/ 99812 h 12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74" h="120046">
                <a:moveTo>
                  <a:pt x="33074" y="0"/>
                </a:moveTo>
                <a:cubicBezTo>
                  <a:pt x="21268" y="48027"/>
                  <a:pt x="9462" y="96055"/>
                  <a:pt x="4096" y="112690"/>
                </a:cubicBezTo>
                <a:cubicBezTo>
                  <a:pt x="-1270" y="129325"/>
                  <a:pt x="-197" y="114568"/>
                  <a:pt x="876" y="9981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id="{2649FE36-B536-40BF-BC48-35E7D67FCC6A}"/>
              </a:ext>
            </a:extLst>
          </p:cNvPr>
          <p:cNvGrpSpPr/>
          <p:nvPr/>
        </p:nvGrpSpPr>
        <p:grpSpPr>
          <a:xfrm>
            <a:off x="4485263" y="130767"/>
            <a:ext cx="3053161" cy="689501"/>
            <a:chOff x="4485263" y="130767"/>
            <a:chExt cx="3053161" cy="689501"/>
          </a:xfrm>
        </p:grpSpPr>
        <p:sp>
          <p:nvSpPr>
            <p:cNvPr id="6" name="Strzałka: w prawo 5">
              <a:extLst>
                <a:ext uri="{FF2B5EF4-FFF2-40B4-BE49-F238E27FC236}">
                  <a16:creationId xmlns:a16="http://schemas.microsoft.com/office/drawing/2014/main" id="{62ABD0B3-DEA5-4149-8F09-E1382C5D062E}"/>
                </a:ext>
              </a:extLst>
            </p:cNvPr>
            <p:cNvSpPr/>
            <p:nvPr/>
          </p:nvSpPr>
          <p:spPr>
            <a:xfrm rot="1369033">
              <a:off x="6679138" y="456063"/>
              <a:ext cx="859286" cy="364205"/>
            </a:xfrm>
            <a:prstGeom prst="rightArrow">
              <a:avLst/>
            </a:prstGeom>
            <a:solidFill>
              <a:schemeClr val="accent1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80A51B5A-AF1B-43F6-84E2-FBE3FD0519D3}"/>
                </a:ext>
              </a:extLst>
            </p:cNvPr>
            <p:cNvSpPr txBox="1"/>
            <p:nvPr/>
          </p:nvSpPr>
          <p:spPr>
            <a:xfrm>
              <a:off x="4485263" y="130767"/>
              <a:ext cx="2167387" cy="400110"/>
            </a:xfrm>
            <a:prstGeom prst="rect">
              <a:avLst/>
            </a:prstGeom>
            <a:solidFill>
              <a:srgbClr val="4D6EA1">
                <a:alpha val="5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Mleczna </a:t>
              </a:r>
              <a:r>
                <a:rPr kumimoji="0" lang="pl-PL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river</a:t>
              </a:r>
              <a:endPara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60DD05B5-6B00-433F-9E9A-EF0BDAA93B5E}"/>
              </a:ext>
            </a:extLst>
          </p:cNvPr>
          <p:cNvGrpSpPr/>
          <p:nvPr/>
        </p:nvGrpSpPr>
        <p:grpSpPr>
          <a:xfrm>
            <a:off x="7289442" y="1204088"/>
            <a:ext cx="2662420" cy="532524"/>
            <a:chOff x="7289442" y="1112752"/>
            <a:chExt cx="2662420" cy="532524"/>
          </a:xfrm>
        </p:grpSpPr>
        <p:pic>
          <p:nvPicPr>
            <p:cNvPr id="19" name="Grafika 18" descr="Znacznik">
              <a:extLst>
                <a:ext uri="{FF2B5EF4-FFF2-40B4-BE49-F238E27FC236}">
                  <a16:creationId xmlns:a16="http://schemas.microsoft.com/office/drawing/2014/main" id="{33BAF00E-A37B-4A5B-919B-D51D8A735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89442" y="1188076"/>
              <a:ext cx="457200" cy="457200"/>
            </a:xfrm>
            <a:prstGeom prst="rect">
              <a:avLst/>
            </a:prstGeom>
          </p:spPr>
        </p:pic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id="{9CF3A77C-4297-49E8-8C8D-FFC6404241EF}"/>
                </a:ext>
              </a:extLst>
            </p:cNvPr>
            <p:cNvSpPr txBox="1"/>
            <p:nvPr/>
          </p:nvSpPr>
          <p:spPr>
            <a:xfrm>
              <a:off x="7722846" y="1112752"/>
              <a:ext cx="2229016" cy="400110"/>
            </a:xfrm>
            <a:prstGeom prst="rect">
              <a:avLst/>
            </a:prstGeom>
            <a:solidFill>
              <a:srgbClr val="FFFF00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Sampling</a:t>
              </a:r>
              <a:r>
                <a:rPr kumimoji="0" lang="pl-P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pl-PL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site</a:t>
              </a:r>
              <a:r>
                <a:rPr kumimoji="0" lang="pl-P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no. 1</a:t>
              </a:r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4C4023C1-D6BB-4BA5-88FB-C7B357929900}"/>
              </a:ext>
            </a:extLst>
          </p:cNvPr>
          <p:cNvGrpSpPr/>
          <p:nvPr/>
        </p:nvGrpSpPr>
        <p:grpSpPr>
          <a:xfrm>
            <a:off x="2654307" y="5982757"/>
            <a:ext cx="2789022" cy="646766"/>
            <a:chOff x="2691178" y="5870376"/>
            <a:chExt cx="2789022" cy="646766"/>
          </a:xfrm>
        </p:grpSpPr>
        <p:pic>
          <p:nvPicPr>
            <p:cNvPr id="26" name="Grafika 25" descr="Znacznik">
              <a:extLst>
                <a:ext uri="{FF2B5EF4-FFF2-40B4-BE49-F238E27FC236}">
                  <a16:creationId xmlns:a16="http://schemas.microsoft.com/office/drawing/2014/main" id="{39F969A1-5A4D-4BC7-8740-44E8FE12D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91178" y="5870376"/>
              <a:ext cx="457200" cy="457200"/>
            </a:xfrm>
            <a:prstGeom prst="rect">
              <a:avLst/>
            </a:prstGeom>
          </p:spPr>
        </p:pic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id="{3CD14018-579E-478B-96EC-05DC15BA25AB}"/>
                </a:ext>
              </a:extLst>
            </p:cNvPr>
            <p:cNvSpPr txBox="1"/>
            <p:nvPr/>
          </p:nvSpPr>
          <p:spPr>
            <a:xfrm>
              <a:off x="3251184" y="6117032"/>
              <a:ext cx="2229016" cy="400110"/>
            </a:xfrm>
            <a:prstGeom prst="rect">
              <a:avLst/>
            </a:prstGeom>
            <a:solidFill>
              <a:srgbClr val="FFFF00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Sampling</a:t>
              </a:r>
              <a:r>
                <a:rPr kumimoji="0" lang="pl-P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pl-PL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site</a:t>
              </a:r>
              <a:r>
                <a:rPr kumimoji="0" lang="pl-P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no.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8819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93C2B55-298A-42AF-BFC6-9C285445E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942" y="905042"/>
            <a:ext cx="6396789" cy="426452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5575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9D0519F-3EB5-46B3-B4D8-3D3119B80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63" y="144379"/>
            <a:ext cx="4521797" cy="602906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7105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43">
            <a:extLst>
              <a:ext uri="{FF2B5EF4-FFF2-40B4-BE49-F238E27FC236}">
                <a16:creationId xmlns:a16="http://schemas.microsoft.com/office/drawing/2014/main" id="{6953A92B-1F33-4235-BB36-0EA195E9DC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" name="Rectangle 45">
            <a:extLst>
              <a:ext uri="{FF2B5EF4-FFF2-40B4-BE49-F238E27FC236}">
                <a16:creationId xmlns:a16="http://schemas.microsoft.com/office/drawing/2014/main" id="{3FA49F11-60E5-4C96-8909-026C86B4FA7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4" name="Straight Connector 47">
            <a:extLst>
              <a:ext uri="{FF2B5EF4-FFF2-40B4-BE49-F238E27FC236}">
                <a16:creationId xmlns:a16="http://schemas.microsoft.com/office/drawing/2014/main" id="{4B58670E-10F5-482E-9198-9852444E996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5" name="Rectangle 49">
            <a:extLst>
              <a:ext uri="{FF2B5EF4-FFF2-40B4-BE49-F238E27FC236}">
                <a16:creationId xmlns:a16="http://schemas.microsoft.com/office/drawing/2014/main" id="{74AA454F-8020-44D2-8AA1-12BEF4BC4E4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51">
            <a:extLst>
              <a:ext uri="{FF2B5EF4-FFF2-40B4-BE49-F238E27FC236}">
                <a16:creationId xmlns:a16="http://schemas.microsoft.com/office/drawing/2014/main" id="{BADA6DAA-CFB6-40A2-A8E2-8AF55C4C7DE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" name="Rectangle 53">
            <a:extLst>
              <a:ext uri="{FF2B5EF4-FFF2-40B4-BE49-F238E27FC236}">
                <a16:creationId xmlns:a16="http://schemas.microsoft.com/office/drawing/2014/main" id="{E1B23929-8F61-4F59-815D-0209D81386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Obraz 2" descr="Obraz zawierający osoba, wewnątrz, siedzi&#10;&#10;Opis wygenerowany przy bardzo wysokim poziomie pewności">
            <a:extLst>
              <a:ext uri="{FF2B5EF4-FFF2-40B4-BE49-F238E27FC236}">
                <a16:creationId xmlns:a16="http://schemas.microsoft.com/office/drawing/2014/main" id="{80F9CF7F-BB89-4E62-BB3B-7872679030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09" r="2" b="31807"/>
          <a:stretch/>
        </p:blipFill>
        <p:spPr>
          <a:xfrm>
            <a:off x="634275" y="640080"/>
            <a:ext cx="3545243" cy="3931920"/>
          </a:xfrm>
          <a:prstGeom prst="rect">
            <a:avLst/>
          </a:prstGeom>
        </p:spPr>
      </p:pic>
      <p:pic>
        <p:nvPicPr>
          <p:cNvPr id="5" name="Obraz 4" descr="Obraz zawierający osoba, siedzi, kobieta, zewnętrzne&#10;&#10;Opis wygenerowany przy wysokim poziomie pewności">
            <a:extLst>
              <a:ext uri="{FF2B5EF4-FFF2-40B4-BE49-F238E27FC236}">
                <a16:creationId xmlns:a16="http://schemas.microsoft.com/office/drawing/2014/main" id="{DFF39478-CA92-4AEF-9058-E8A01B945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8" r="-1" b="35614"/>
          <a:stretch/>
        </p:blipFill>
        <p:spPr>
          <a:xfrm>
            <a:off x="8026588" y="640081"/>
            <a:ext cx="3525332" cy="3931920"/>
          </a:xfrm>
          <a:prstGeom prst="rect">
            <a:avLst/>
          </a:prstGeom>
        </p:spPr>
      </p:pic>
      <p:pic>
        <p:nvPicPr>
          <p:cNvPr id="4" name="Obraz 3" descr="Obraz zawierający osoba, podłoże&#10;&#10;Opis wygenerowany przy bardzo wysokim poziomie pewności">
            <a:extLst>
              <a:ext uri="{FF2B5EF4-FFF2-40B4-BE49-F238E27FC236}">
                <a16:creationId xmlns:a16="http://schemas.microsoft.com/office/drawing/2014/main" id="{9397DDA9-880D-40C7-8E34-96F5848FB6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72" r="-1" b="24490"/>
          <a:stretch/>
        </p:blipFill>
        <p:spPr>
          <a:xfrm>
            <a:off x="4340386" y="640080"/>
            <a:ext cx="3525332" cy="393192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8CCA3FB-EFE7-4804-84B4-8F67D81B8696}"/>
              </a:ext>
            </a:extLst>
          </p:cNvPr>
          <p:cNvSpPr txBox="1"/>
          <p:nvPr/>
        </p:nvSpPr>
        <p:spPr>
          <a:xfrm>
            <a:off x="1065197" y="5120640"/>
            <a:ext cx="10058400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Thanks for your attention</a:t>
            </a:r>
            <a:endParaRPr lang="en-US" sz="3600" b="1" spc="-5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63756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F265C34-B751-476E-B8F7-46B9E372D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22" y="776759"/>
            <a:ext cx="7871551" cy="523950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D72EEBE-F15D-4EC3-AAB2-FA8D78068D53}"/>
              </a:ext>
            </a:extLst>
          </p:cNvPr>
          <p:cNvSpPr txBox="1"/>
          <p:nvPr/>
        </p:nvSpPr>
        <p:spPr>
          <a:xfrm rot="16200000">
            <a:off x="7729734" y="3211844"/>
            <a:ext cx="495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http://www.powodzbierun.pl/galeria,lotnicze.html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B7542FB-8118-4490-A871-EF4E09C637FF}"/>
              </a:ext>
            </a:extLst>
          </p:cNvPr>
          <p:cNvSpPr txBox="1"/>
          <p:nvPr/>
        </p:nvSpPr>
        <p:spPr>
          <a:xfrm>
            <a:off x="4010526" y="112295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The </a:t>
            </a:r>
            <a:r>
              <a:rPr lang="pl-PL" sz="2800" b="1" dirty="0" err="1"/>
              <a:t>flood</a:t>
            </a:r>
            <a:r>
              <a:rPr lang="pl-PL" sz="2800" b="1" dirty="0"/>
              <a:t> in Bieruń in 2010</a:t>
            </a:r>
          </a:p>
        </p:txBody>
      </p:sp>
    </p:spTree>
    <p:extLst>
      <p:ext uri="{BB962C8B-B14F-4D97-AF65-F5344CB8AC3E}">
        <p14:creationId xmlns:p14="http://schemas.microsoft.com/office/powerpoint/2010/main" val="4087552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1710CEFF-0B71-4D77-BF3E-EEAAE189C7C5}"/>
              </a:ext>
            </a:extLst>
          </p:cNvPr>
          <p:cNvSpPr/>
          <p:nvPr/>
        </p:nvSpPr>
        <p:spPr>
          <a:xfrm>
            <a:off x="192505" y="509338"/>
            <a:ext cx="11806989" cy="1443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What is the quality of the water </a:t>
            </a:r>
            <a:endParaRPr lang="pl-PL" sz="4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  <a:t>in our environment</a:t>
            </a:r>
            <a:r>
              <a:rPr lang="pl-PL" sz="44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FAB0199-4CE2-46AF-8B7B-A3550E1B4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0" t="4183" r="2310" b="5064"/>
          <a:stretch/>
        </p:blipFill>
        <p:spPr>
          <a:xfrm>
            <a:off x="3753853" y="2268365"/>
            <a:ext cx="5246662" cy="333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02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24485BB-6741-4A0F-9AD1-C273FD4FF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9979" y="2932733"/>
            <a:ext cx="4824662" cy="319633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9000"/>
              </a:srgbClr>
            </a:outerShdw>
          </a:effec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876AAA57-7A57-4792-9B40-4BFB61990BAE}"/>
              </a:ext>
            </a:extLst>
          </p:cNvPr>
          <p:cNvSpPr/>
          <p:nvPr/>
        </p:nvSpPr>
        <p:spPr>
          <a:xfrm>
            <a:off x="681789" y="625643"/>
            <a:ext cx="1003433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/>
              <a:t>Weather anomalies and floods incidents are more and more common in our country. </a:t>
            </a:r>
            <a:endParaRPr lang="pl-PL" sz="3200" dirty="0"/>
          </a:p>
          <a:p>
            <a:endParaRPr lang="en-US" sz="32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pl-PL" sz="3200" dirty="0" err="1"/>
              <a:t>During</a:t>
            </a:r>
            <a:r>
              <a:rPr lang="pl-PL" sz="3200" dirty="0"/>
              <a:t> </a:t>
            </a:r>
            <a:r>
              <a:rPr lang="pl-PL" sz="3200" dirty="0" err="1"/>
              <a:t>floods</a:t>
            </a:r>
            <a:r>
              <a:rPr lang="pl-PL" sz="3200" dirty="0"/>
              <a:t> v</a:t>
            </a:r>
            <a:r>
              <a:rPr lang="en-US" sz="3200" dirty="0" err="1"/>
              <a:t>ariable</a:t>
            </a:r>
            <a:r>
              <a:rPr lang="en-US" sz="3200" dirty="0"/>
              <a:t> contaminations can enter the water</a:t>
            </a:r>
            <a:r>
              <a:rPr lang="pl-PL" sz="3200" dirty="0"/>
              <a:t>.</a:t>
            </a:r>
          </a:p>
          <a:p>
            <a:endParaRPr lang="pl-PL" sz="3200" dirty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pl-PL" sz="3200" dirty="0"/>
              <a:t>E</a:t>
            </a:r>
            <a:r>
              <a:rPr lang="en-US" sz="3200" dirty="0" err="1"/>
              <a:t>xcess</a:t>
            </a:r>
            <a:r>
              <a:rPr lang="en-US" sz="3200" dirty="0"/>
              <a:t> nutrients like phosphates </a:t>
            </a:r>
            <a:endParaRPr lang="pl-PL" sz="3200" dirty="0"/>
          </a:p>
          <a:p>
            <a:r>
              <a:rPr lang="en-US" sz="3200" dirty="0"/>
              <a:t>or nitrates </a:t>
            </a:r>
            <a:r>
              <a:rPr lang="pl-PL" sz="3200" dirty="0"/>
              <a:t>in </a:t>
            </a:r>
            <a:r>
              <a:rPr lang="en-US" sz="3200" dirty="0"/>
              <a:t>the water bodies </a:t>
            </a:r>
            <a:r>
              <a:rPr lang="pl-PL" sz="3200" dirty="0" err="1"/>
              <a:t>can</a:t>
            </a:r>
            <a:r>
              <a:rPr lang="en-US" sz="3200" dirty="0"/>
              <a:t> </a:t>
            </a:r>
            <a:endParaRPr lang="pl-PL" sz="3200" dirty="0"/>
          </a:p>
          <a:p>
            <a:r>
              <a:rPr lang="en-US" sz="3200" dirty="0"/>
              <a:t>lead to eutrophication. </a:t>
            </a:r>
          </a:p>
        </p:txBody>
      </p:sp>
    </p:spTree>
    <p:extLst>
      <p:ext uri="{BB962C8B-B14F-4D97-AF65-F5344CB8AC3E}">
        <p14:creationId xmlns:p14="http://schemas.microsoft.com/office/powerpoint/2010/main" val="267365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F02E4B2-CC97-439D-AC2F-8D2090B805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20" t="19401" r="1185" b="6178"/>
          <a:stretch/>
        </p:blipFill>
        <p:spPr>
          <a:xfrm>
            <a:off x="2277980" y="284448"/>
            <a:ext cx="7411452" cy="5862789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7DBE39A-7C51-47C5-9C97-52A596C05678}"/>
              </a:ext>
            </a:extLst>
          </p:cNvPr>
          <p:cNvSpPr txBox="1"/>
          <p:nvPr/>
        </p:nvSpPr>
        <p:spPr>
          <a:xfrm>
            <a:off x="5983706" y="4716378"/>
            <a:ext cx="145983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D00000"/>
                </a:solidFill>
              </a:rPr>
              <a:t>Bieruń</a:t>
            </a:r>
          </a:p>
        </p:txBody>
      </p:sp>
    </p:spTree>
    <p:extLst>
      <p:ext uri="{BB962C8B-B14F-4D97-AF65-F5344CB8AC3E}">
        <p14:creationId xmlns:p14="http://schemas.microsoft.com/office/powerpoint/2010/main" val="1476284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216DB3B-A72A-444F-9C7E-C159478360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28"/>
          <a:stretch/>
        </p:blipFill>
        <p:spPr>
          <a:xfrm>
            <a:off x="2277977" y="810080"/>
            <a:ext cx="7475623" cy="546814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6BB0BC5-A514-4024-AE62-ADA3141DF512}"/>
              </a:ext>
            </a:extLst>
          </p:cNvPr>
          <p:cNvSpPr txBox="1"/>
          <p:nvPr/>
        </p:nvSpPr>
        <p:spPr>
          <a:xfrm>
            <a:off x="4411579" y="56552"/>
            <a:ext cx="3994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The Mleczna </a:t>
            </a:r>
            <a:r>
              <a:rPr lang="pl-PL" sz="2800" b="1" dirty="0" err="1"/>
              <a:t>river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576471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CAEFE79-D053-4A0B-A88A-5B4C7D229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11" t="12520" r="11834" b="14157"/>
          <a:stretch/>
        </p:blipFill>
        <p:spPr>
          <a:xfrm>
            <a:off x="1556605" y="15853"/>
            <a:ext cx="9078789" cy="68262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C90C4A9F-DBAD-41CA-8B90-6E74B2B7C898}"/>
                  </a:ext>
                </a:extLst>
              </p14:cNvPr>
              <p14:cNvContentPartPr/>
              <p14:nvPr/>
            </p14:nvContentPartPr>
            <p14:xfrm>
              <a:off x="6826324" y="4866585"/>
              <a:ext cx="139968" cy="268992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C90C4A9F-DBAD-41CA-8B90-6E74B2B7C89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19505" y="4859752"/>
                <a:ext cx="153965" cy="2830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9A42D76C-EB0A-4D25-A856-0A4056B12AC4}"/>
                  </a:ext>
                </a:extLst>
              </p14:cNvPr>
              <p14:cNvContentPartPr/>
              <p14:nvPr/>
            </p14:nvContentPartPr>
            <p14:xfrm>
              <a:off x="9951862" y="-64808"/>
              <a:ext cx="288" cy="3744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9A42D76C-EB0A-4D25-A856-0A4056B12A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46390" y="-70280"/>
                <a:ext cx="11520" cy="14976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Dowolny kształt: kształt 26">
            <a:extLst>
              <a:ext uri="{FF2B5EF4-FFF2-40B4-BE49-F238E27FC236}">
                <a16:creationId xmlns:a16="http://schemas.microsoft.com/office/drawing/2014/main" id="{DE4FFA92-487A-4C9A-B90B-42AB97117828}"/>
              </a:ext>
            </a:extLst>
          </p:cNvPr>
          <p:cNvSpPr/>
          <p:nvPr/>
        </p:nvSpPr>
        <p:spPr>
          <a:xfrm>
            <a:off x="7467982" y="16099"/>
            <a:ext cx="1067982" cy="1281318"/>
          </a:xfrm>
          <a:custGeom>
            <a:avLst/>
            <a:gdLst>
              <a:gd name="connsiteX0" fmla="*/ 1061052 w 1067982"/>
              <a:gd name="connsiteY0" fmla="*/ 0 h 1281318"/>
              <a:gd name="connsiteX1" fmla="*/ 1067491 w 1067982"/>
              <a:gd name="connsiteY1" fmla="*/ 99811 h 1281318"/>
              <a:gd name="connsiteX2" fmla="*/ 1064272 w 1067982"/>
              <a:gd name="connsiteY2" fmla="*/ 160986 h 1281318"/>
              <a:gd name="connsiteX3" fmla="*/ 1038514 w 1067982"/>
              <a:gd name="connsiteY3" fmla="*/ 231819 h 1281318"/>
              <a:gd name="connsiteX4" fmla="*/ 1012756 w 1067982"/>
              <a:gd name="connsiteY4" fmla="*/ 270456 h 1281318"/>
              <a:gd name="connsiteX5" fmla="*/ 986998 w 1067982"/>
              <a:gd name="connsiteY5" fmla="*/ 312312 h 1281318"/>
              <a:gd name="connsiteX6" fmla="*/ 938703 w 1067982"/>
              <a:gd name="connsiteY6" fmla="*/ 344509 h 1281318"/>
              <a:gd name="connsiteX7" fmla="*/ 861429 w 1067982"/>
              <a:gd name="connsiteY7" fmla="*/ 376707 h 1281318"/>
              <a:gd name="connsiteX8" fmla="*/ 774497 w 1067982"/>
              <a:gd name="connsiteY8" fmla="*/ 392805 h 1281318"/>
              <a:gd name="connsiteX9" fmla="*/ 694004 w 1067982"/>
              <a:gd name="connsiteY9" fmla="*/ 425002 h 1281318"/>
              <a:gd name="connsiteX10" fmla="*/ 600632 w 1067982"/>
              <a:gd name="connsiteY10" fmla="*/ 450760 h 1281318"/>
              <a:gd name="connsiteX11" fmla="*/ 507260 w 1067982"/>
              <a:gd name="connsiteY11" fmla="*/ 479738 h 1281318"/>
              <a:gd name="connsiteX12" fmla="*/ 426767 w 1067982"/>
              <a:gd name="connsiteY12" fmla="*/ 515155 h 1281318"/>
              <a:gd name="connsiteX13" fmla="*/ 352714 w 1067982"/>
              <a:gd name="connsiteY13" fmla="*/ 569890 h 1281318"/>
              <a:gd name="connsiteX14" fmla="*/ 259342 w 1067982"/>
              <a:gd name="connsiteY14" fmla="*/ 637504 h 1281318"/>
              <a:gd name="connsiteX15" fmla="*/ 191728 w 1067982"/>
              <a:gd name="connsiteY15" fmla="*/ 685800 h 1281318"/>
              <a:gd name="connsiteX16" fmla="*/ 146652 w 1067982"/>
              <a:gd name="connsiteY16" fmla="*/ 766293 h 1281318"/>
              <a:gd name="connsiteX17" fmla="*/ 108015 w 1067982"/>
              <a:gd name="connsiteY17" fmla="*/ 837126 h 1281318"/>
              <a:gd name="connsiteX18" fmla="*/ 95136 w 1067982"/>
              <a:gd name="connsiteY18" fmla="*/ 862884 h 1281318"/>
              <a:gd name="connsiteX19" fmla="*/ 75818 w 1067982"/>
              <a:gd name="connsiteY19" fmla="*/ 959476 h 1281318"/>
              <a:gd name="connsiteX20" fmla="*/ 37181 w 1067982"/>
              <a:gd name="connsiteY20" fmla="*/ 1117242 h 1281318"/>
              <a:gd name="connsiteX21" fmla="*/ 1764 w 1067982"/>
              <a:gd name="connsiteY21" fmla="*/ 1275008 h 1281318"/>
              <a:gd name="connsiteX22" fmla="*/ 4984 w 1067982"/>
              <a:gd name="connsiteY22" fmla="*/ 1252470 h 1281318"/>
              <a:gd name="connsiteX23" fmla="*/ 4984 w 1067982"/>
              <a:gd name="connsiteY23" fmla="*/ 1252470 h 128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67982" h="1281318">
                <a:moveTo>
                  <a:pt x="1061052" y="0"/>
                </a:moveTo>
                <a:cubicBezTo>
                  <a:pt x="1064003" y="36490"/>
                  <a:pt x="1066954" y="72980"/>
                  <a:pt x="1067491" y="99811"/>
                </a:cubicBezTo>
                <a:cubicBezTo>
                  <a:pt x="1068028" y="126642"/>
                  <a:pt x="1069101" y="138985"/>
                  <a:pt x="1064272" y="160986"/>
                </a:cubicBezTo>
                <a:cubicBezTo>
                  <a:pt x="1059443" y="182987"/>
                  <a:pt x="1047100" y="213574"/>
                  <a:pt x="1038514" y="231819"/>
                </a:cubicBezTo>
                <a:cubicBezTo>
                  <a:pt x="1029928" y="250064"/>
                  <a:pt x="1021342" y="257041"/>
                  <a:pt x="1012756" y="270456"/>
                </a:cubicBezTo>
                <a:cubicBezTo>
                  <a:pt x="1004170" y="283871"/>
                  <a:pt x="999340" y="299970"/>
                  <a:pt x="986998" y="312312"/>
                </a:cubicBezTo>
                <a:cubicBezTo>
                  <a:pt x="974656" y="324654"/>
                  <a:pt x="959631" y="333776"/>
                  <a:pt x="938703" y="344509"/>
                </a:cubicBezTo>
                <a:cubicBezTo>
                  <a:pt x="917775" y="355242"/>
                  <a:pt x="888797" y="368658"/>
                  <a:pt x="861429" y="376707"/>
                </a:cubicBezTo>
                <a:cubicBezTo>
                  <a:pt x="834061" y="384756"/>
                  <a:pt x="802401" y="384756"/>
                  <a:pt x="774497" y="392805"/>
                </a:cubicBezTo>
                <a:cubicBezTo>
                  <a:pt x="746593" y="400854"/>
                  <a:pt x="722981" y="415343"/>
                  <a:pt x="694004" y="425002"/>
                </a:cubicBezTo>
                <a:cubicBezTo>
                  <a:pt x="665027" y="434661"/>
                  <a:pt x="631756" y="441637"/>
                  <a:pt x="600632" y="450760"/>
                </a:cubicBezTo>
                <a:cubicBezTo>
                  <a:pt x="569508" y="459883"/>
                  <a:pt x="536237" y="469006"/>
                  <a:pt x="507260" y="479738"/>
                </a:cubicBezTo>
                <a:cubicBezTo>
                  <a:pt x="478283" y="490470"/>
                  <a:pt x="452525" y="500130"/>
                  <a:pt x="426767" y="515155"/>
                </a:cubicBezTo>
                <a:cubicBezTo>
                  <a:pt x="401009" y="530180"/>
                  <a:pt x="352714" y="569890"/>
                  <a:pt x="352714" y="569890"/>
                </a:cubicBezTo>
                <a:lnTo>
                  <a:pt x="259342" y="637504"/>
                </a:lnTo>
                <a:cubicBezTo>
                  <a:pt x="232511" y="656822"/>
                  <a:pt x="210510" y="664335"/>
                  <a:pt x="191728" y="685800"/>
                </a:cubicBezTo>
                <a:cubicBezTo>
                  <a:pt x="172946" y="707265"/>
                  <a:pt x="160604" y="741072"/>
                  <a:pt x="146652" y="766293"/>
                </a:cubicBezTo>
                <a:cubicBezTo>
                  <a:pt x="132700" y="791514"/>
                  <a:pt x="116601" y="821028"/>
                  <a:pt x="108015" y="837126"/>
                </a:cubicBezTo>
                <a:cubicBezTo>
                  <a:pt x="99429" y="853225"/>
                  <a:pt x="100502" y="842492"/>
                  <a:pt x="95136" y="862884"/>
                </a:cubicBezTo>
                <a:cubicBezTo>
                  <a:pt x="89770" y="883276"/>
                  <a:pt x="85477" y="917083"/>
                  <a:pt x="75818" y="959476"/>
                </a:cubicBezTo>
                <a:cubicBezTo>
                  <a:pt x="66159" y="1001869"/>
                  <a:pt x="49523" y="1064653"/>
                  <a:pt x="37181" y="1117242"/>
                </a:cubicBezTo>
                <a:cubicBezTo>
                  <a:pt x="24839" y="1169831"/>
                  <a:pt x="7130" y="1252470"/>
                  <a:pt x="1764" y="1275008"/>
                </a:cubicBezTo>
                <a:cubicBezTo>
                  <a:pt x="-3602" y="1297546"/>
                  <a:pt x="4984" y="1252470"/>
                  <a:pt x="4984" y="1252470"/>
                </a:cubicBezTo>
                <a:lnTo>
                  <a:pt x="4984" y="1252470"/>
                </a:ln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Dowolny kształt: kształt 28">
            <a:extLst>
              <a:ext uri="{FF2B5EF4-FFF2-40B4-BE49-F238E27FC236}">
                <a16:creationId xmlns:a16="http://schemas.microsoft.com/office/drawing/2014/main" id="{E0F68E77-AC5B-4BFB-876E-4C4AC56D13B3}"/>
              </a:ext>
            </a:extLst>
          </p:cNvPr>
          <p:cNvSpPr/>
          <p:nvPr/>
        </p:nvSpPr>
        <p:spPr>
          <a:xfrm>
            <a:off x="7324599" y="1287887"/>
            <a:ext cx="203501" cy="1171568"/>
          </a:xfrm>
          <a:custGeom>
            <a:avLst/>
            <a:gdLst>
              <a:gd name="connsiteX0" fmla="*/ 145147 w 203501"/>
              <a:gd name="connsiteY0" fmla="*/ 0 h 1171568"/>
              <a:gd name="connsiteX1" fmla="*/ 129049 w 203501"/>
              <a:gd name="connsiteY1" fmla="*/ 93372 h 1171568"/>
              <a:gd name="connsiteX2" fmla="*/ 141928 w 203501"/>
              <a:gd name="connsiteY2" fmla="*/ 157767 h 1171568"/>
              <a:gd name="connsiteX3" fmla="*/ 174125 w 203501"/>
              <a:gd name="connsiteY3" fmla="*/ 251138 h 1171568"/>
              <a:gd name="connsiteX4" fmla="*/ 193443 w 203501"/>
              <a:gd name="connsiteY4" fmla="*/ 357389 h 1171568"/>
              <a:gd name="connsiteX5" fmla="*/ 203102 w 203501"/>
              <a:gd name="connsiteY5" fmla="*/ 544133 h 1171568"/>
              <a:gd name="connsiteX6" fmla="*/ 180564 w 203501"/>
              <a:gd name="connsiteY6" fmla="*/ 682581 h 1171568"/>
              <a:gd name="connsiteX7" fmla="*/ 13139 w 203501"/>
              <a:gd name="connsiteY7" fmla="*/ 1075386 h 1171568"/>
              <a:gd name="connsiteX8" fmla="*/ 9919 w 203501"/>
              <a:gd name="connsiteY8" fmla="*/ 1165538 h 1171568"/>
              <a:gd name="connsiteX9" fmla="*/ 3480 w 203501"/>
              <a:gd name="connsiteY9" fmla="*/ 1155879 h 117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501" h="1171568">
                <a:moveTo>
                  <a:pt x="145147" y="0"/>
                </a:moveTo>
                <a:cubicBezTo>
                  <a:pt x="137366" y="33539"/>
                  <a:pt x="129585" y="67078"/>
                  <a:pt x="129049" y="93372"/>
                </a:cubicBezTo>
                <a:cubicBezTo>
                  <a:pt x="128512" y="119667"/>
                  <a:pt x="134415" y="131473"/>
                  <a:pt x="141928" y="157767"/>
                </a:cubicBezTo>
                <a:cubicBezTo>
                  <a:pt x="149441" y="184061"/>
                  <a:pt x="165539" y="217868"/>
                  <a:pt x="174125" y="251138"/>
                </a:cubicBezTo>
                <a:cubicBezTo>
                  <a:pt x="182711" y="284408"/>
                  <a:pt x="188614" y="308557"/>
                  <a:pt x="193443" y="357389"/>
                </a:cubicBezTo>
                <a:cubicBezTo>
                  <a:pt x="198272" y="406221"/>
                  <a:pt x="205248" y="489934"/>
                  <a:pt x="203102" y="544133"/>
                </a:cubicBezTo>
                <a:cubicBezTo>
                  <a:pt x="200956" y="598332"/>
                  <a:pt x="212224" y="594039"/>
                  <a:pt x="180564" y="682581"/>
                </a:cubicBezTo>
                <a:cubicBezTo>
                  <a:pt x="148904" y="771123"/>
                  <a:pt x="41580" y="994893"/>
                  <a:pt x="13139" y="1075386"/>
                </a:cubicBezTo>
                <a:cubicBezTo>
                  <a:pt x="-15302" y="1155879"/>
                  <a:pt x="11529" y="1152123"/>
                  <a:pt x="9919" y="1165538"/>
                </a:cubicBezTo>
                <a:cubicBezTo>
                  <a:pt x="8309" y="1178953"/>
                  <a:pt x="5894" y="1167416"/>
                  <a:pt x="3480" y="1155879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owolny kształt: kształt 29">
            <a:extLst>
              <a:ext uri="{FF2B5EF4-FFF2-40B4-BE49-F238E27FC236}">
                <a16:creationId xmlns:a16="http://schemas.microsoft.com/office/drawing/2014/main" id="{41D1F3F2-6948-446F-9A4E-BD8EEEE037D2}"/>
              </a:ext>
            </a:extLst>
          </p:cNvPr>
          <p:cNvSpPr/>
          <p:nvPr/>
        </p:nvSpPr>
        <p:spPr>
          <a:xfrm>
            <a:off x="5383369" y="2440546"/>
            <a:ext cx="1941490" cy="1329744"/>
          </a:xfrm>
          <a:custGeom>
            <a:avLst/>
            <a:gdLst>
              <a:gd name="connsiteX0" fmla="*/ 1941490 w 1941490"/>
              <a:gd name="connsiteY0" fmla="*/ 0 h 1329744"/>
              <a:gd name="connsiteX1" fmla="*/ 1915732 w 1941490"/>
              <a:gd name="connsiteY1" fmla="*/ 241479 h 1329744"/>
              <a:gd name="connsiteX2" fmla="*/ 1909293 w 1941490"/>
              <a:gd name="connsiteY2" fmla="*/ 495837 h 1329744"/>
              <a:gd name="connsiteX3" fmla="*/ 1896414 w 1941490"/>
              <a:gd name="connsiteY3" fmla="*/ 605308 h 1329744"/>
              <a:gd name="connsiteX4" fmla="*/ 1841679 w 1941490"/>
              <a:gd name="connsiteY4" fmla="*/ 775953 h 1329744"/>
              <a:gd name="connsiteX5" fmla="*/ 1786944 w 1941490"/>
              <a:gd name="connsiteY5" fmla="*/ 888643 h 1329744"/>
              <a:gd name="connsiteX6" fmla="*/ 1680693 w 1941490"/>
              <a:gd name="connsiteY6" fmla="*/ 953037 h 1329744"/>
              <a:gd name="connsiteX7" fmla="*/ 1365161 w 1941490"/>
              <a:gd name="connsiteY7" fmla="*/ 1059288 h 1329744"/>
              <a:gd name="connsiteX8" fmla="*/ 1097924 w 1941490"/>
              <a:gd name="connsiteY8" fmla="*/ 991674 h 1329744"/>
              <a:gd name="connsiteX9" fmla="*/ 859665 w 1941490"/>
              <a:gd name="connsiteY9" fmla="*/ 985234 h 1329744"/>
              <a:gd name="connsiteX10" fmla="*/ 598868 w 1941490"/>
              <a:gd name="connsiteY10" fmla="*/ 1030310 h 1329744"/>
              <a:gd name="connsiteX11" fmla="*/ 350949 w 1941490"/>
              <a:gd name="connsiteY11" fmla="*/ 1101144 h 1329744"/>
              <a:gd name="connsiteX12" fmla="*/ 154546 w 1941490"/>
              <a:gd name="connsiteY12" fmla="*/ 1178417 h 1329744"/>
              <a:gd name="connsiteX13" fmla="*/ 0 w 1941490"/>
              <a:gd name="connsiteY13" fmla="*/ 1329744 h 1329744"/>
              <a:gd name="connsiteX14" fmla="*/ 0 w 1941490"/>
              <a:gd name="connsiteY14" fmla="*/ 1329744 h 1329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41490" h="1329744">
                <a:moveTo>
                  <a:pt x="1941490" y="0"/>
                </a:moveTo>
                <a:cubicBezTo>
                  <a:pt x="1931294" y="79420"/>
                  <a:pt x="1921098" y="158840"/>
                  <a:pt x="1915732" y="241479"/>
                </a:cubicBezTo>
                <a:cubicBezTo>
                  <a:pt x="1910366" y="324118"/>
                  <a:pt x="1912513" y="435199"/>
                  <a:pt x="1909293" y="495837"/>
                </a:cubicBezTo>
                <a:cubicBezTo>
                  <a:pt x="1906073" y="556475"/>
                  <a:pt x="1907683" y="558622"/>
                  <a:pt x="1896414" y="605308"/>
                </a:cubicBezTo>
                <a:cubicBezTo>
                  <a:pt x="1885145" y="651994"/>
                  <a:pt x="1859924" y="728730"/>
                  <a:pt x="1841679" y="775953"/>
                </a:cubicBezTo>
                <a:cubicBezTo>
                  <a:pt x="1823434" y="823176"/>
                  <a:pt x="1813775" y="859129"/>
                  <a:pt x="1786944" y="888643"/>
                </a:cubicBezTo>
                <a:cubicBezTo>
                  <a:pt x="1760113" y="918157"/>
                  <a:pt x="1750990" y="924596"/>
                  <a:pt x="1680693" y="953037"/>
                </a:cubicBezTo>
                <a:cubicBezTo>
                  <a:pt x="1610396" y="981478"/>
                  <a:pt x="1462289" y="1052849"/>
                  <a:pt x="1365161" y="1059288"/>
                </a:cubicBezTo>
                <a:cubicBezTo>
                  <a:pt x="1268033" y="1065728"/>
                  <a:pt x="1182173" y="1004016"/>
                  <a:pt x="1097924" y="991674"/>
                </a:cubicBezTo>
                <a:cubicBezTo>
                  <a:pt x="1013675" y="979332"/>
                  <a:pt x="942841" y="978795"/>
                  <a:pt x="859665" y="985234"/>
                </a:cubicBezTo>
                <a:cubicBezTo>
                  <a:pt x="776489" y="991673"/>
                  <a:pt x="683654" y="1010992"/>
                  <a:pt x="598868" y="1030310"/>
                </a:cubicBezTo>
                <a:cubicBezTo>
                  <a:pt x="514082" y="1049628"/>
                  <a:pt x="425003" y="1076460"/>
                  <a:pt x="350949" y="1101144"/>
                </a:cubicBezTo>
                <a:cubicBezTo>
                  <a:pt x="276895" y="1125829"/>
                  <a:pt x="213037" y="1140317"/>
                  <a:pt x="154546" y="1178417"/>
                </a:cubicBezTo>
                <a:cubicBezTo>
                  <a:pt x="96054" y="1216517"/>
                  <a:pt x="0" y="1329744"/>
                  <a:pt x="0" y="1329744"/>
                </a:cubicBezTo>
                <a:lnTo>
                  <a:pt x="0" y="1329744"/>
                </a:ln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Dowolny kształt: kształt 30">
            <a:extLst>
              <a:ext uri="{FF2B5EF4-FFF2-40B4-BE49-F238E27FC236}">
                <a16:creationId xmlns:a16="http://schemas.microsoft.com/office/drawing/2014/main" id="{F4DFA49F-9D06-4E96-AB86-1249F40DDE52}"/>
              </a:ext>
            </a:extLst>
          </p:cNvPr>
          <p:cNvSpPr/>
          <p:nvPr/>
        </p:nvSpPr>
        <p:spPr>
          <a:xfrm>
            <a:off x="4398119" y="3763851"/>
            <a:ext cx="985250" cy="1165767"/>
          </a:xfrm>
          <a:custGeom>
            <a:avLst/>
            <a:gdLst>
              <a:gd name="connsiteX0" fmla="*/ 985250 w 985250"/>
              <a:gd name="connsiteY0" fmla="*/ 0 h 1165767"/>
              <a:gd name="connsiteX1" fmla="*/ 859681 w 985250"/>
              <a:gd name="connsiteY1" fmla="*/ 109470 h 1165767"/>
              <a:gd name="connsiteX2" fmla="*/ 576346 w 985250"/>
              <a:gd name="connsiteY2" fmla="*/ 83712 h 1165767"/>
              <a:gd name="connsiteX3" fmla="*/ 425019 w 985250"/>
              <a:gd name="connsiteY3" fmla="*/ 93372 h 1165767"/>
              <a:gd name="connsiteX4" fmla="*/ 367064 w 985250"/>
              <a:gd name="connsiteY4" fmla="*/ 135228 h 1165767"/>
              <a:gd name="connsiteX5" fmla="*/ 331647 w 985250"/>
              <a:gd name="connsiteY5" fmla="*/ 154546 h 1165767"/>
              <a:gd name="connsiteX6" fmla="*/ 321988 w 985250"/>
              <a:gd name="connsiteY6" fmla="*/ 196403 h 1165767"/>
              <a:gd name="connsiteX7" fmla="*/ 318768 w 985250"/>
              <a:gd name="connsiteY7" fmla="*/ 421783 h 1165767"/>
              <a:gd name="connsiteX8" fmla="*/ 276912 w 985250"/>
              <a:gd name="connsiteY8" fmla="*/ 482957 h 1165767"/>
              <a:gd name="connsiteX9" fmla="*/ 189980 w 985250"/>
              <a:gd name="connsiteY9" fmla="*/ 598867 h 1165767"/>
              <a:gd name="connsiteX10" fmla="*/ 70850 w 985250"/>
              <a:gd name="connsiteY10" fmla="*/ 788831 h 1165767"/>
              <a:gd name="connsiteX11" fmla="*/ 22554 w 985250"/>
              <a:gd name="connsiteY11" fmla="*/ 882203 h 1165767"/>
              <a:gd name="connsiteX12" fmla="*/ 16115 w 985250"/>
              <a:gd name="connsiteY12" fmla="*/ 1139780 h 1165767"/>
              <a:gd name="connsiteX13" fmla="*/ 16 w 985250"/>
              <a:gd name="connsiteY13" fmla="*/ 1159098 h 1165767"/>
              <a:gd name="connsiteX14" fmla="*/ 19335 w 985250"/>
              <a:gd name="connsiteY14" fmla="*/ 1159098 h 1165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85250" h="1165767">
                <a:moveTo>
                  <a:pt x="985250" y="0"/>
                </a:moveTo>
                <a:cubicBezTo>
                  <a:pt x="956541" y="47759"/>
                  <a:pt x="927832" y="95518"/>
                  <a:pt x="859681" y="109470"/>
                </a:cubicBezTo>
                <a:cubicBezTo>
                  <a:pt x="791530" y="123422"/>
                  <a:pt x="648790" y="86395"/>
                  <a:pt x="576346" y="83712"/>
                </a:cubicBezTo>
                <a:cubicBezTo>
                  <a:pt x="503902" y="81029"/>
                  <a:pt x="459899" y="84786"/>
                  <a:pt x="425019" y="93372"/>
                </a:cubicBezTo>
                <a:cubicBezTo>
                  <a:pt x="390139" y="101958"/>
                  <a:pt x="382626" y="125032"/>
                  <a:pt x="367064" y="135228"/>
                </a:cubicBezTo>
                <a:cubicBezTo>
                  <a:pt x="351502" y="145424"/>
                  <a:pt x="339160" y="144350"/>
                  <a:pt x="331647" y="154546"/>
                </a:cubicBezTo>
                <a:cubicBezTo>
                  <a:pt x="324134" y="164742"/>
                  <a:pt x="324134" y="151864"/>
                  <a:pt x="321988" y="196403"/>
                </a:cubicBezTo>
                <a:cubicBezTo>
                  <a:pt x="319842" y="240942"/>
                  <a:pt x="326281" y="374024"/>
                  <a:pt x="318768" y="421783"/>
                </a:cubicBezTo>
                <a:cubicBezTo>
                  <a:pt x="311255" y="469542"/>
                  <a:pt x="298377" y="453443"/>
                  <a:pt x="276912" y="482957"/>
                </a:cubicBezTo>
                <a:cubicBezTo>
                  <a:pt x="255447" y="512471"/>
                  <a:pt x="224324" y="547888"/>
                  <a:pt x="189980" y="598867"/>
                </a:cubicBezTo>
                <a:cubicBezTo>
                  <a:pt x="155636" y="649846"/>
                  <a:pt x="98754" y="741608"/>
                  <a:pt x="70850" y="788831"/>
                </a:cubicBezTo>
                <a:cubicBezTo>
                  <a:pt x="42946" y="836054"/>
                  <a:pt x="31676" y="823712"/>
                  <a:pt x="22554" y="882203"/>
                </a:cubicBezTo>
                <a:cubicBezTo>
                  <a:pt x="13432" y="940694"/>
                  <a:pt x="19871" y="1093631"/>
                  <a:pt x="16115" y="1139780"/>
                </a:cubicBezTo>
                <a:cubicBezTo>
                  <a:pt x="12359" y="1185929"/>
                  <a:pt x="-521" y="1155878"/>
                  <a:pt x="16" y="1159098"/>
                </a:cubicBezTo>
                <a:cubicBezTo>
                  <a:pt x="553" y="1162318"/>
                  <a:pt x="9944" y="1160708"/>
                  <a:pt x="19335" y="1159098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Dowolny kształt: kształt 31">
            <a:extLst>
              <a:ext uri="{FF2B5EF4-FFF2-40B4-BE49-F238E27FC236}">
                <a16:creationId xmlns:a16="http://schemas.microsoft.com/office/drawing/2014/main" id="{2967A87B-A92F-4864-8D8F-660A3EAC2D9A}"/>
              </a:ext>
            </a:extLst>
          </p:cNvPr>
          <p:cNvSpPr/>
          <p:nvPr/>
        </p:nvSpPr>
        <p:spPr>
          <a:xfrm>
            <a:off x="2920216" y="4935828"/>
            <a:ext cx="1471480" cy="1381631"/>
          </a:xfrm>
          <a:custGeom>
            <a:avLst/>
            <a:gdLst>
              <a:gd name="connsiteX0" fmla="*/ 1471480 w 1471480"/>
              <a:gd name="connsiteY0" fmla="*/ 0 h 1381631"/>
              <a:gd name="connsiteX1" fmla="*/ 1297615 w 1471480"/>
              <a:gd name="connsiteY1" fmla="*/ 144887 h 1381631"/>
              <a:gd name="connsiteX2" fmla="*/ 1226781 w 1471480"/>
              <a:gd name="connsiteY2" fmla="*/ 215721 h 1381631"/>
              <a:gd name="connsiteX3" fmla="*/ 1036818 w 1471480"/>
              <a:gd name="connsiteY3" fmla="*/ 421783 h 1381631"/>
              <a:gd name="connsiteX4" fmla="*/ 982083 w 1471480"/>
              <a:gd name="connsiteY4" fmla="*/ 463640 h 1381631"/>
              <a:gd name="connsiteX5" fmla="*/ 743823 w 1471480"/>
              <a:gd name="connsiteY5" fmla="*/ 457200 h 1381631"/>
              <a:gd name="connsiteX6" fmla="*/ 586057 w 1471480"/>
              <a:gd name="connsiteY6" fmla="*/ 453980 h 1381631"/>
              <a:gd name="connsiteX7" fmla="*/ 447609 w 1471480"/>
              <a:gd name="connsiteY7" fmla="*/ 521595 h 1381631"/>
              <a:gd name="connsiteX8" fmla="*/ 354238 w 1471480"/>
              <a:gd name="connsiteY8" fmla="*/ 605307 h 1381631"/>
              <a:gd name="connsiteX9" fmla="*/ 241547 w 1471480"/>
              <a:gd name="connsiteY9" fmla="*/ 862885 h 1381631"/>
              <a:gd name="connsiteX10" fmla="*/ 93440 w 1471480"/>
              <a:gd name="connsiteY10" fmla="*/ 1200955 h 1381631"/>
              <a:gd name="connsiteX11" fmla="*/ 6508 w 1471480"/>
              <a:gd name="connsiteY11" fmla="*/ 1368380 h 1381631"/>
              <a:gd name="connsiteX12" fmla="*/ 12947 w 1471480"/>
              <a:gd name="connsiteY12" fmla="*/ 1358721 h 1381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71480" h="1381631">
                <a:moveTo>
                  <a:pt x="1471480" y="0"/>
                </a:moveTo>
                <a:cubicBezTo>
                  <a:pt x="1404939" y="54467"/>
                  <a:pt x="1338398" y="108934"/>
                  <a:pt x="1297615" y="144887"/>
                </a:cubicBezTo>
                <a:cubicBezTo>
                  <a:pt x="1256832" y="180841"/>
                  <a:pt x="1270247" y="169572"/>
                  <a:pt x="1226781" y="215721"/>
                </a:cubicBezTo>
                <a:cubicBezTo>
                  <a:pt x="1183315" y="261870"/>
                  <a:pt x="1077601" y="380463"/>
                  <a:pt x="1036818" y="421783"/>
                </a:cubicBezTo>
                <a:cubicBezTo>
                  <a:pt x="996035" y="463103"/>
                  <a:pt x="1030916" y="457737"/>
                  <a:pt x="982083" y="463640"/>
                </a:cubicBezTo>
                <a:cubicBezTo>
                  <a:pt x="933250" y="469543"/>
                  <a:pt x="743823" y="457200"/>
                  <a:pt x="743823" y="457200"/>
                </a:cubicBezTo>
                <a:cubicBezTo>
                  <a:pt x="677819" y="455590"/>
                  <a:pt x="635426" y="443248"/>
                  <a:pt x="586057" y="453980"/>
                </a:cubicBezTo>
                <a:cubicBezTo>
                  <a:pt x="536688" y="464712"/>
                  <a:pt x="486246" y="496374"/>
                  <a:pt x="447609" y="521595"/>
                </a:cubicBezTo>
                <a:cubicBezTo>
                  <a:pt x="408972" y="546816"/>
                  <a:pt x="388582" y="548425"/>
                  <a:pt x="354238" y="605307"/>
                </a:cubicBezTo>
                <a:cubicBezTo>
                  <a:pt x="319894" y="662189"/>
                  <a:pt x="241547" y="862885"/>
                  <a:pt x="241547" y="862885"/>
                </a:cubicBezTo>
                <a:cubicBezTo>
                  <a:pt x="198081" y="962160"/>
                  <a:pt x="132613" y="1116706"/>
                  <a:pt x="93440" y="1200955"/>
                </a:cubicBezTo>
                <a:cubicBezTo>
                  <a:pt x="54267" y="1285204"/>
                  <a:pt x="19923" y="1342086"/>
                  <a:pt x="6508" y="1368380"/>
                </a:cubicBezTo>
                <a:cubicBezTo>
                  <a:pt x="-6907" y="1394674"/>
                  <a:pt x="3020" y="1376697"/>
                  <a:pt x="12947" y="1358721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Dowolny kształt: kształt 32">
            <a:extLst>
              <a:ext uri="{FF2B5EF4-FFF2-40B4-BE49-F238E27FC236}">
                <a16:creationId xmlns:a16="http://schemas.microsoft.com/office/drawing/2014/main" id="{1FA0F100-E81B-4E4D-93D0-58C839E6DEA8}"/>
              </a:ext>
            </a:extLst>
          </p:cNvPr>
          <p:cNvSpPr/>
          <p:nvPr/>
        </p:nvSpPr>
        <p:spPr>
          <a:xfrm>
            <a:off x="2887211" y="6317087"/>
            <a:ext cx="33074" cy="120046"/>
          </a:xfrm>
          <a:custGeom>
            <a:avLst/>
            <a:gdLst>
              <a:gd name="connsiteX0" fmla="*/ 33074 w 33074"/>
              <a:gd name="connsiteY0" fmla="*/ 0 h 120046"/>
              <a:gd name="connsiteX1" fmla="*/ 4096 w 33074"/>
              <a:gd name="connsiteY1" fmla="*/ 112690 h 120046"/>
              <a:gd name="connsiteX2" fmla="*/ 876 w 33074"/>
              <a:gd name="connsiteY2" fmla="*/ 99812 h 120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074" h="120046">
                <a:moveTo>
                  <a:pt x="33074" y="0"/>
                </a:moveTo>
                <a:cubicBezTo>
                  <a:pt x="21268" y="48027"/>
                  <a:pt x="9462" y="96055"/>
                  <a:pt x="4096" y="112690"/>
                </a:cubicBezTo>
                <a:cubicBezTo>
                  <a:pt x="-1270" y="129325"/>
                  <a:pt x="-197" y="114568"/>
                  <a:pt x="876" y="9981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id="{2649FE36-B536-40BF-BC48-35E7D67FCC6A}"/>
              </a:ext>
            </a:extLst>
          </p:cNvPr>
          <p:cNvGrpSpPr/>
          <p:nvPr/>
        </p:nvGrpSpPr>
        <p:grpSpPr>
          <a:xfrm>
            <a:off x="4485263" y="130767"/>
            <a:ext cx="3053161" cy="689501"/>
            <a:chOff x="4485263" y="130767"/>
            <a:chExt cx="3053161" cy="689501"/>
          </a:xfrm>
        </p:grpSpPr>
        <p:sp>
          <p:nvSpPr>
            <p:cNvPr id="6" name="Strzałka: w prawo 5">
              <a:extLst>
                <a:ext uri="{FF2B5EF4-FFF2-40B4-BE49-F238E27FC236}">
                  <a16:creationId xmlns:a16="http://schemas.microsoft.com/office/drawing/2014/main" id="{62ABD0B3-DEA5-4149-8F09-E1382C5D062E}"/>
                </a:ext>
              </a:extLst>
            </p:cNvPr>
            <p:cNvSpPr/>
            <p:nvPr/>
          </p:nvSpPr>
          <p:spPr>
            <a:xfrm rot="1369033">
              <a:off x="6679138" y="456063"/>
              <a:ext cx="859286" cy="364205"/>
            </a:xfrm>
            <a:prstGeom prst="rightArrow">
              <a:avLst/>
            </a:prstGeom>
            <a:solidFill>
              <a:schemeClr val="accent1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80A51B5A-AF1B-43F6-84E2-FBE3FD0519D3}"/>
                </a:ext>
              </a:extLst>
            </p:cNvPr>
            <p:cNvSpPr txBox="1"/>
            <p:nvPr/>
          </p:nvSpPr>
          <p:spPr>
            <a:xfrm>
              <a:off x="4485263" y="130767"/>
              <a:ext cx="2167387" cy="400110"/>
            </a:xfrm>
            <a:prstGeom prst="rect">
              <a:avLst/>
            </a:prstGeom>
            <a:solidFill>
              <a:srgbClr val="4D6EA1">
                <a:alpha val="5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Mleczna </a:t>
              </a:r>
              <a:r>
                <a:rPr kumimoji="0" lang="pl-PL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river</a:t>
              </a:r>
              <a:endPara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60DD05B5-6B00-433F-9E9A-EF0BDAA93B5E}"/>
              </a:ext>
            </a:extLst>
          </p:cNvPr>
          <p:cNvGrpSpPr/>
          <p:nvPr/>
        </p:nvGrpSpPr>
        <p:grpSpPr>
          <a:xfrm>
            <a:off x="7289442" y="1204088"/>
            <a:ext cx="2662420" cy="532524"/>
            <a:chOff x="7289442" y="1112752"/>
            <a:chExt cx="2662420" cy="532524"/>
          </a:xfrm>
        </p:grpSpPr>
        <p:pic>
          <p:nvPicPr>
            <p:cNvPr id="19" name="Grafika 18" descr="Znacznik">
              <a:extLst>
                <a:ext uri="{FF2B5EF4-FFF2-40B4-BE49-F238E27FC236}">
                  <a16:creationId xmlns:a16="http://schemas.microsoft.com/office/drawing/2014/main" id="{33BAF00E-A37B-4A5B-919B-D51D8A735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89442" y="1188076"/>
              <a:ext cx="457200" cy="457200"/>
            </a:xfrm>
            <a:prstGeom prst="rect">
              <a:avLst/>
            </a:prstGeom>
          </p:spPr>
        </p:pic>
        <p:sp>
          <p:nvSpPr>
            <p:cNvPr id="28" name="pole tekstowe 27">
              <a:extLst>
                <a:ext uri="{FF2B5EF4-FFF2-40B4-BE49-F238E27FC236}">
                  <a16:creationId xmlns:a16="http://schemas.microsoft.com/office/drawing/2014/main" id="{9CF3A77C-4297-49E8-8C8D-FFC6404241EF}"/>
                </a:ext>
              </a:extLst>
            </p:cNvPr>
            <p:cNvSpPr txBox="1"/>
            <p:nvPr/>
          </p:nvSpPr>
          <p:spPr>
            <a:xfrm>
              <a:off x="7722846" y="1112752"/>
              <a:ext cx="2229016" cy="400110"/>
            </a:xfrm>
            <a:prstGeom prst="rect">
              <a:avLst/>
            </a:prstGeom>
            <a:solidFill>
              <a:srgbClr val="FFFF00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Sampling</a:t>
              </a:r>
              <a:r>
                <a:rPr kumimoji="0" lang="pl-P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pl-PL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site</a:t>
              </a:r>
              <a:r>
                <a:rPr kumimoji="0" lang="pl-P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no. 1</a:t>
              </a:r>
            </a:p>
          </p:txBody>
        </p:sp>
      </p:grpSp>
      <p:grpSp>
        <p:nvGrpSpPr>
          <p:cNvPr id="23" name="Grupa 22">
            <a:extLst>
              <a:ext uri="{FF2B5EF4-FFF2-40B4-BE49-F238E27FC236}">
                <a16:creationId xmlns:a16="http://schemas.microsoft.com/office/drawing/2014/main" id="{4C4023C1-D6BB-4BA5-88FB-C7B357929900}"/>
              </a:ext>
            </a:extLst>
          </p:cNvPr>
          <p:cNvGrpSpPr/>
          <p:nvPr/>
        </p:nvGrpSpPr>
        <p:grpSpPr>
          <a:xfrm>
            <a:off x="2654307" y="5982757"/>
            <a:ext cx="2789022" cy="646766"/>
            <a:chOff x="2691178" y="5870376"/>
            <a:chExt cx="2789022" cy="646766"/>
          </a:xfrm>
        </p:grpSpPr>
        <p:pic>
          <p:nvPicPr>
            <p:cNvPr id="26" name="Grafika 25" descr="Znacznik">
              <a:extLst>
                <a:ext uri="{FF2B5EF4-FFF2-40B4-BE49-F238E27FC236}">
                  <a16:creationId xmlns:a16="http://schemas.microsoft.com/office/drawing/2014/main" id="{39F969A1-5A4D-4BC7-8740-44E8FE12D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91178" y="5870376"/>
              <a:ext cx="457200" cy="457200"/>
            </a:xfrm>
            <a:prstGeom prst="rect">
              <a:avLst/>
            </a:prstGeom>
          </p:spPr>
        </p:pic>
        <p:sp>
          <p:nvSpPr>
            <p:cNvPr id="34" name="pole tekstowe 33">
              <a:extLst>
                <a:ext uri="{FF2B5EF4-FFF2-40B4-BE49-F238E27FC236}">
                  <a16:creationId xmlns:a16="http://schemas.microsoft.com/office/drawing/2014/main" id="{3CD14018-579E-478B-96EC-05DC15BA25AB}"/>
                </a:ext>
              </a:extLst>
            </p:cNvPr>
            <p:cNvSpPr txBox="1"/>
            <p:nvPr/>
          </p:nvSpPr>
          <p:spPr>
            <a:xfrm>
              <a:off x="3251184" y="6117032"/>
              <a:ext cx="2229016" cy="400110"/>
            </a:xfrm>
            <a:prstGeom prst="rect">
              <a:avLst/>
            </a:prstGeom>
            <a:solidFill>
              <a:srgbClr val="FFFF00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Sampling</a:t>
              </a:r>
              <a:r>
                <a:rPr kumimoji="0" lang="pl-P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pl-PL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site</a:t>
              </a:r>
              <a:r>
                <a:rPr kumimoji="0" lang="pl-PL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no. 2</a:t>
              </a:r>
            </a:p>
          </p:txBody>
        </p:sp>
      </p:grpSp>
      <p:grpSp>
        <p:nvGrpSpPr>
          <p:cNvPr id="24" name="Grupa 23">
            <a:extLst>
              <a:ext uri="{FF2B5EF4-FFF2-40B4-BE49-F238E27FC236}">
                <a16:creationId xmlns:a16="http://schemas.microsoft.com/office/drawing/2014/main" id="{2FE4E0A8-1935-4016-9C61-67CAB67EA927}"/>
              </a:ext>
            </a:extLst>
          </p:cNvPr>
          <p:cNvGrpSpPr/>
          <p:nvPr/>
        </p:nvGrpSpPr>
        <p:grpSpPr>
          <a:xfrm>
            <a:off x="2953290" y="1692377"/>
            <a:ext cx="4546265" cy="4656804"/>
            <a:chOff x="2888087" y="1645276"/>
            <a:chExt cx="4629955" cy="4771623"/>
          </a:xfrm>
        </p:grpSpPr>
        <p:cxnSp>
          <p:nvCxnSpPr>
            <p:cNvPr id="16" name="Łącznik prosty ze strzałką 15">
              <a:extLst>
                <a:ext uri="{FF2B5EF4-FFF2-40B4-BE49-F238E27FC236}">
                  <a16:creationId xmlns:a16="http://schemas.microsoft.com/office/drawing/2014/main" id="{4F3BE588-716A-4B36-8CA4-C227C4A77D26}"/>
                </a:ext>
              </a:extLst>
            </p:cNvPr>
            <p:cNvCxnSpPr>
              <a:cxnSpLocks/>
              <a:stCxn id="29" idx="4"/>
              <a:endCxn id="33" idx="2"/>
            </p:cNvCxnSpPr>
            <p:nvPr/>
          </p:nvCxnSpPr>
          <p:spPr>
            <a:xfrm flipH="1">
              <a:off x="2888087" y="1645276"/>
              <a:ext cx="4629955" cy="4771623"/>
            </a:xfrm>
            <a:prstGeom prst="straightConnector1">
              <a:avLst/>
            </a:prstGeom>
            <a:ln w="31750">
              <a:solidFill>
                <a:srgbClr val="990033"/>
              </a:solidFill>
              <a:headEnd type="triangl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9FD6B66D-2150-480F-8EFC-1613452ACB03}"/>
                </a:ext>
              </a:extLst>
            </p:cNvPr>
            <p:cNvSpPr/>
            <p:nvPr/>
          </p:nvSpPr>
          <p:spPr>
            <a:xfrm rot="18795186">
              <a:off x="5389304" y="2919419"/>
              <a:ext cx="758114" cy="343946"/>
            </a:xfrm>
            <a:prstGeom prst="rect">
              <a:avLst/>
            </a:prstGeom>
            <a:solidFill>
              <a:srgbClr val="990033">
                <a:alpha val="5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477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7FCDFA3-DECF-4C2D-8A22-A1F0AD8B8E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39" b="12439"/>
          <a:stretch/>
        </p:blipFill>
        <p:spPr>
          <a:xfrm>
            <a:off x="1150988" y="681505"/>
            <a:ext cx="4061758" cy="50273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40E8EDF-1506-4035-B9B5-1D14888CA456}"/>
              </a:ext>
            </a:extLst>
          </p:cNvPr>
          <p:cNvSpPr txBox="1"/>
          <p:nvPr/>
        </p:nvSpPr>
        <p:spPr>
          <a:xfrm>
            <a:off x="6565265" y="0"/>
            <a:ext cx="510139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3200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3200" dirty="0"/>
              <a:t> </a:t>
            </a:r>
            <a:r>
              <a:rPr lang="pl-PL" sz="3200" dirty="0" err="1"/>
              <a:t>pH</a:t>
            </a:r>
            <a:endParaRPr lang="pl-PL" sz="32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3200" dirty="0"/>
              <a:t> </a:t>
            </a:r>
            <a:r>
              <a:rPr lang="pl-PL" sz="3200" dirty="0" err="1"/>
              <a:t>water</a:t>
            </a:r>
            <a:r>
              <a:rPr lang="pl-PL" sz="3200" dirty="0"/>
              <a:t> </a:t>
            </a:r>
            <a:r>
              <a:rPr lang="pl-PL" sz="3200" dirty="0" err="1"/>
              <a:t>temperature</a:t>
            </a:r>
            <a:endParaRPr lang="pl-PL" sz="32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3200" dirty="0"/>
              <a:t> </a:t>
            </a:r>
            <a:r>
              <a:rPr lang="pl-PL" sz="3200" dirty="0" err="1"/>
              <a:t>dissolved</a:t>
            </a:r>
            <a:r>
              <a:rPr lang="pl-PL" sz="3200" dirty="0"/>
              <a:t> </a:t>
            </a:r>
            <a:r>
              <a:rPr lang="pl-PL" sz="3200" dirty="0" err="1"/>
              <a:t>oxygen</a:t>
            </a:r>
            <a:endParaRPr lang="pl-PL" sz="32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3200" dirty="0"/>
              <a:t> </a:t>
            </a:r>
            <a:r>
              <a:rPr lang="pl-PL" sz="3200" dirty="0" err="1"/>
              <a:t>nitrates</a:t>
            </a:r>
            <a:endParaRPr lang="pl-PL" sz="32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3200" dirty="0"/>
              <a:t> </a:t>
            </a:r>
            <a:r>
              <a:rPr lang="pl-PL" sz="3200" dirty="0" err="1"/>
              <a:t>nitrites</a:t>
            </a:r>
            <a:endParaRPr lang="pl-PL" sz="32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3200" dirty="0"/>
              <a:t> </a:t>
            </a:r>
            <a:r>
              <a:rPr lang="pl-PL" sz="3200" dirty="0" err="1"/>
              <a:t>ammonia</a:t>
            </a:r>
            <a:endParaRPr lang="pl-PL" sz="32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l-PL" sz="3200" dirty="0"/>
              <a:t> </a:t>
            </a:r>
            <a:r>
              <a:rPr lang="pl-PL" sz="3200" dirty="0" err="1"/>
              <a:t>phosphates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309144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F7EDC7F-7E50-4C1E-9F90-D997A5569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631" y="1036678"/>
            <a:ext cx="8149390" cy="520174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05C0F73-7469-45DB-9E04-52B900D05BB4}"/>
              </a:ext>
            </a:extLst>
          </p:cNvPr>
          <p:cNvSpPr txBox="1"/>
          <p:nvPr/>
        </p:nvSpPr>
        <p:spPr>
          <a:xfrm>
            <a:off x="4138863" y="288758"/>
            <a:ext cx="4251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/>
              <a:t>pH</a:t>
            </a:r>
            <a:r>
              <a:rPr lang="pl-PL" sz="2800" b="1" dirty="0"/>
              <a:t> of the Mleczna </a:t>
            </a:r>
            <a:r>
              <a:rPr lang="pl-PL" sz="2800" b="1" dirty="0" err="1"/>
              <a:t>river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312447968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Retrospekcj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3297</TotalTime>
  <Words>187</Words>
  <Application>Microsoft Office PowerPoint</Application>
  <PresentationFormat>Panoramiczny</PresentationFormat>
  <Paragraphs>40</Paragraphs>
  <Slides>19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Retrospekcja</vt:lpstr>
      <vt:lpstr>Motyw pakietu Office</vt:lpstr>
      <vt:lpstr>The flood project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Gawor</dc:creator>
  <cp:lastModifiedBy>Joanna Gawor</cp:lastModifiedBy>
  <cp:revision>59</cp:revision>
  <dcterms:created xsi:type="dcterms:W3CDTF">2017-10-23T19:22:26Z</dcterms:created>
  <dcterms:modified xsi:type="dcterms:W3CDTF">2017-11-13T21:58:23Z</dcterms:modified>
</cp:coreProperties>
</file>