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9"/>
  </p:notesMasterIdLst>
  <p:sldIdLst>
    <p:sldId id="393" r:id="rId2"/>
    <p:sldId id="400" r:id="rId3"/>
    <p:sldId id="419" r:id="rId4"/>
    <p:sldId id="280" r:id="rId5"/>
    <p:sldId id="396" r:id="rId6"/>
    <p:sldId id="420" r:id="rId7"/>
    <p:sldId id="398" r:id="rId8"/>
    <p:sldId id="288" r:id="rId9"/>
    <p:sldId id="401" r:id="rId10"/>
    <p:sldId id="290" r:id="rId11"/>
    <p:sldId id="418" r:id="rId12"/>
    <p:sldId id="402" r:id="rId13"/>
    <p:sldId id="292" r:id="rId14"/>
    <p:sldId id="397" r:id="rId15"/>
    <p:sldId id="415" r:id="rId16"/>
    <p:sldId id="416" r:id="rId17"/>
    <p:sldId id="395" r:id="rId1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176"/>
    <a:srgbClr val="58A339"/>
    <a:srgbClr val="FFFFFF"/>
    <a:srgbClr val="B5D5F5"/>
    <a:srgbClr val="336600"/>
    <a:srgbClr val="8BC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08" autoAdjust="0"/>
  </p:normalViewPr>
  <p:slideViewPr>
    <p:cSldViewPr snapToGrid="0">
      <p:cViewPr>
        <p:scale>
          <a:sx n="70" d="100"/>
          <a:sy n="70" d="100"/>
        </p:scale>
        <p:origin x="1066" y="3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ka Kleger" userId="902f3b95-a98f-4c55-a3e0-a003f7f14b13" providerId="ADAL" clId="{EE9E23EB-CD9C-4045-891D-318562A60373}"/>
    <pc:docChg chg="undo redo custSel addSld delSld modSld">
      <pc:chgData name="Lenka Kleger" userId="902f3b95-a98f-4c55-a3e0-a003f7f14b13" providerId="ADAL" clId="{EE9E23EB-CD9C-4045-891D-318562A60373}" dt="2025-03-17T12:39:44" v="773" actId="1076"/>
      <pc:docMkLst>
        <pc:docMk/>
      </pc:docMkLst>
      <pc:sldChg chg="addSp delSp modSp">
        <pc:chgData name="Lenka Kleger" userId="902f3b95-a98f-4c55-a3e0-a003f7f14b13" providerId="ADAL" clId="{EE9E23EB-CD9C-4045-891D-318562A60373}" dt="2025-03-17T11:38:47.520" v="329" actId="1076"/>
        <pc:sldMkLst>
          <pc:docMk/>
          <pc:sldMk cId="1281026587" sldId="280"/>
        </pc:sldMkLst>
        <pc:spChg chg="mod">
          <ac:chgData name="Lenka Kleger" userId="902f3b95-a98f-4c55-a3e0-a003f7f14b13" providerId="ADAL" clId="{EE9E23EB-CD9C-4045-891D-318562A60373}" dt="2025-03-17T11:38:44.104" v="328" actId="1076"/>
          <ac:spMkLst>
            <pc:docMk/>
            <pc:sldMk cId="1281026587" sldId="280"/>
            <ac:spMk id="2" creationId="{F947CF2E-28F9-4729-ACFA-9E419674CE29}"/>
          </ac:spMkLst>
        </pc:spChg>
        <pc:spChg chg="mod">
          <ac:chgData name="Lenka Kleger" userId="902f3b95-a98f-4c55-a3e0-a003f7f14b13" providerId="ADAL" clId="{EE9E23EB-CD9C-4045-891D-318562A60373}" dt="2025-03-17T11:38:47.520" v="329" actId="1076"/>
          <ac:spMkLst>
            <pc:docMk/>
            <pc:sldMk cId="1281026587" sldId="280"/>
            <ac:spMk id="3" creationId="{57D49720-F3D7-4494-B2FD-77CA1FDB456C}"/>
          </ac:spMkLst>
        </pc:spChg>
        <pc:picChg chg="del">
          <ac:chgData name="Lenka Kleger" userId="902f3b95-a98f-4c55-a3e0-a003f7f14b13" providerId="ADAL" clId="{EE9E23EB-CD9C-4045-891D-318562A60373}" dt="2025-03-17T11:13:29.996" v="128" actId="478"/>
          <ac:picMkLst>
            <pc:docMk/>
            <pc:sldMk cId="1281026587" sldId="280"/>
            <ac:picMk id="4" creationId="{CE1AB4B0-D7A0-4843-AE99-7D06753E2268}"/>
          </ac:picMkLst>
        </pc:picChg>
        <pc:picChg chg="mod">
          <ac:chgData name="Lenka Kleger" userId="902f3b95-a98f-4c55-a3e0-a003f7f14b13" providerId="ADAL" clId="{EE9E23EB-CD9C-4045-891D-318562A60373}" dt="2025-03-17T11:38:40.735" v="327" actId="1076"/>
          <ac:picMkLst>
            <pc:docMk/>
            <pc:sldMk cId="1281026587" sldId="280"/>
            <ac:picMk id="5" creationId="{290182D7-9CE7-46F2-B225-5AC0F4EB1843}"/>
          </ac:picMkLst>
        </pc:picChg>
        <pc:picChg chg="add mod">
          <ac:chgData name="Lenka Kleger" userId="902f3b95-a98f-4c55-a3e0-a003f7f14b13" providerId="ADAL" clId="{EE9E23EB-CD9C-4045-891D-318562A60373}" dt="2025-03-17T11:13:46.917" v="132" actId="1076"/>
          <ac:picMkLst>
            <pc:docMk/>
            <pc:sldMk cId="1281026587" sldId="280"/>
            <ac:picMk id="6" creationId="{FA683FB8-4AE9-4EE1-90B4-665B8F0185FB}"/>
          </ac:picMkLst>
        </pc:picChg>
      </pc:sldChg>
      <pc:sldChg chg="addSp modSp">
        <pc:chgData name="Lenka Kleger" userId="902f3b95-a98f-4c55-a3e0-a003f7f14b13" providerId="ADAL" clId="{EE9E23EB-CD9C-4045-891D-318562A60373}" dt="2025-03-17T11:54:27.495" v="391" actId="1076"/>
        <pc:sldMkLst>
          <pc:docMk/>
          <pc:sldMk cId="1282206602" sldId="288"/>
        </pc:sldMkLst>
        <pc:spChg chg="mod">
          <ac:chgData name="Lenka Kleger" userId="902f3b95-a98f-4c55-a3e0-a003f7f14b13" providerId="ADAL" clId="{EE9E23EB-CD9C-4045-891D-318562A60373}" dt="2025-03-17T11:28:34.865" v="319" actId="403"/>
          <ac:spMkLst>
            <pc:docMk/>
            <pc:sldMk cId="1282206602" sldId="288"/>
            <ac:spMk id="3" creationId="{6FFD58F8-E9A0-4EEE-A4A3-B65DC45C02C3}"/>
          </ac:spMkLst>
        </pc:spChg>
        <pc:spChg chg="mod">
          <ac:chgData name="Lenka Kleger" userId="902f3b95-a98f-4c55-a3e0-a003f7f14b13" providerId="ADAL" clId="{EE9E23EB-CD9C-4045-891D-318562A60373}" dt="2025-03-17T11:54:27.495" v="391" actId="1076"/>
          <ac:spMkLst>
            <pc:docMk/>
            <pc:sldMk cId="1282206602" sldId="288"/>
            <ac:spMk id="7" creationId="{84228229-F5E1-48FA-BD9F-BCA36F7BD615}"/>
          </ac:spMkLst>
        </pc:spChg>
        <pc:grpChg chg="add mod">
          <ac:chgData name="Lenka Kleger" userId="902f3b95-a98f-4c55-a3e0-a003f7f14b13" providerId="ADAL" clId="{EE9E23EB-CD9C-4045-891D-318562A60373}" dt="2025-03-17T11:28:41.599" v="320" actId="1076"/>
          <ac:grpSpMkLst>
            <pc:docMk/>
            <pc:sldMk cId="1282206602" sldId="288"/>
            <ac:grpSpMk id="5" creationId="{6027217B-93E3-42AA-A4FC-CD10FF6BF9B8}"/>
          </ac:grpSpMkLst>
        </pc:grpChg>
      </pc:sldChg>
      <pc:sldChg chg="addSp delSp modSp">
        <pc:chgData name="Lenka Kleger" userId="902f3b95-a98f-4c55-a3e0-a003f7f14b13" providerId="ADAL" clId="{EE9E23EB-CD9C-4045-891D-318562A60373}" dt="2025-03-17T11:57:30.341" v="435" actId="14100"/>
        <pc:sldMkLst>
          <pc:docMk/>
          <pc:sldMk cId="2897923192" sldId="290"/>
        </pc:sldMkLst>
        <pc:spChg chg="mod">
          <ac:chgData name="Lenka Kleger" userId="902f3b95-a98f-4c55-a3e0-a003f7f14b13" providerId="ADAL" clId="{EE9E23EB-CD9C-4045-891D-318562A60373}" dt="2025-03-17T11:56:08.723" v="418" actId="1076"/>
          <ac:spMkLst>
            <pc:docMk/>
            <pc:sldMk cId="2897923192" sldId="290"/>
            <ac:spMk id="2" creationId="{255FDF4A-5D4A-415B-85FB-0B1116455D1F}"/>
          </ac:spMkLst>
        </pc:spChg>
        <pc:spChg chg="mod">
          <ac:chgData name="Lenka Kleger" userId="902f3b95-a98f-4c55-a3e0-a003f7f14b13" providerId="ADAL" clId="{EE9E23EB-CD9C-4045-891D-318562A60373}" dt="2025-03-17T11:57:03.610" v="431" actId="255"/>
          <ac:spMkLst>
            <pc:docMk/>
            <pc:sldMk cId="2897923192" sldId="290"/>
            <ac:spMk id="3" creationId="{0B7BD491-9AF1-489B-89E0-EB398AA0C308}"/>
          </ac:spMkLst>
        </pc:spChg>
        <pc:spChg chg="add del">
          <ac:chgData name="Lenka Kleger" userId="902f3b95-a98f-4c55-a3e0-a003f7f14b13" providerId="ADAL" clId="{EE9E23EB-CD9C-4045-891D-318562A60373}" dt="2025-03-17T11:54:39.111" v="393"/>
          <ac:spMkLst>
            <pc:docMk/>
            <pc:sldMk cId="2897923192" sldId="290"/>
            <ac:spMk id="4" creationId="{F2B8D619-56FD-4983-BB5C-97A88ED9B0AD}"/>
          </ac:spMkLst>
        </pc:spChg>
        <pc:spChg chg="add del">
          <ac:chgData name="Lenka Kleger" userId="902f3b95-a98f-4c55-a3e0-a003f7f14b13" providerId="ADAL" clId="{EE9E23EB-CD9C-4045-891D-318562A60373}" dt="2025-03-17T11:54:51.275" v="395"/>
          <ac:spMkLst>
            <pc:docMk/>
            <pc:sldMk cId="2897923192" sldId="290"/>
            <ac:spMk id="7" creationId="{65890AF7-B92C-4CF9-9EAE-1F4DA186A42D}"/>
          </ac:spMkLst>
        </pc:spChg>
        <pc:spChg chg="mod">
          <ac:chgData name="Lenka Kleger" userId="902f3b95-a98f-4c55-a3e0-a003f7f14b13" providerId="ADAL" clId="{EE9E23EB-CD9C-4045-891D-318562A60373}" dt="2025-03-17T11:57:17.542" v="433" actId="1076"/>
          <ac:spMkLst>
            <pc:docMk/>
            <pc:sldMk cId="2897923192" sldId="290"/>
            <ac:spMk id="11" creationId="{1DE4AFB1-D7B7-44AB-954D-67C5F837117B}"/>
          </ac:spMkLst>
        </pc:spChg>
        <pc:grpChg chg="add mod">
          <ac:chgData name="Lenka Kleger" userId="902f3b95-a98f-4c55-a3e0-a003f7f14b13" providerId="ADAL" clId="{EE9E23EB-CD9C-4045-891D-318562A60373}" dt="2025-03-17T11:57:25.301" v="434" actId="1076"/>
          <ac:grpSpMkLst>
            <pc:docMk/>
            <pc:sldMk cId="2897923192" sldId="290"/>
            <ac:grpSpMk id="9" creationId="{568664F7-AB41-4FD4-B62B-7120EB8E1B6B}"/>
          </ac:grpSpMkLst>
        </pc:grpChg>
        <pc:picChg chg="del">
          <ac:chgData name="Lenka Kleger" userId="902f3b95-a98f-4c55-a3e0-a003f7f14b13" providerId="ADAL" clId="{EE9E23EB-CD9C-4045-891D-318562A60373}" dt="2025-03-17T11:13:55.683" v="133" actId="478"/>
          <ac:picMkLst>
            <pc:docMk/>
            <pc:sldMk cId="2897923192" sldId="290"/>
            <ac:picMk id="5" creationId="{CF4694CC-4BCB-4A62-BC5E-E85839A2ABE9}"/>
          </ac:picMkLst>
        </pc:picChg>
        <pc:picChg chg="add">
          <ac:chgData name="Lenka Kleger" userId="902f3b95-a98f-4c55-a3e0-a003f7f14b13" providerId="ADAL" clId="{EE9E23EB-CD9C-4045-891D-318562A60373}" dt="2025-03-17T11:13:55.960" v="134"/>
          <ac:picMkLst>
            <pc:docMk/>
            <pc:sldMk cId="2897923192" sldId="290"/>
            <ac:picMk id="6" creationId="{C13A374E-BD87-4208-910F-8EA833F3E5DB}"/>
          </ac:picMkLst>
        </pc:picChg>
        <pc:picChg chg="mod">
          <ac:chgData name="Lenka Kleger" userId="902f3b95-a98f-4c55-a3e0-a003f7f14b13" providerId="ADAL" clId="{EE9E23EB-CD9C-4045-891D-318562A60373}" dt="2025-03-17T11:57:30.341" v="435" actId="14100"/>
          <ac:picMkLst>
            <pc:docMk/>
            <pc:sldMk cId="2897923192" sldId="290"/>
            <ac:picMk id="3074" creationId="{6803D6A2-26BC-40FB-A1EF-C4D388546B11}"/>
          </ac:picMkLst>
        </pc:picChg>
      </pc:sldChg>
      <pc:sldChg chg="addSp delSp modSp">
        <pc:chgData name="Lenka Kleger" userId="902f3b95-a98f-4c55-a3e0-a003f7f14b13" providerId="ADAL" clId="{EE9E23EB-CD9C-4045-891D-318562A60373}" dt="2025-03-17T12:37:01.455" v="754" actId="478"/>
        <pc:sldMkLst>
          <pc:docMk/>
          <pc:sldMk cId="2150538326" sldId="292"/>
        </pc:sldMkLst>
        <pc:spChg chg="mod ord">
          <ac:chgData name="Lenka Kleger" userId="902f3b95-a98f-4c55-a3e0-a003f7f14b13" providerId="ADAL" clId="{EE9E23EB-CD9C-4045-891D-318562A60373}" dt="2025-03-17T12:32:39.165" v="694" actId="166"/>
          <ac:spMkLst>
            <pc:docMk/>
            <pc:sldMk cId="2150538326" sldId="292"/>
            <ac:spMk id="2" creationId="{CDEE1F7C-202F-4DC3-8876-E89FE314C963}"/>
          </ac:spMkLst>
        </pc:spChg>
        <pc:spChg chg="mod">
          <ac:chgData name="Lenka Kleger" userId="902f3b95-a98f-4c55-a3e0-a003f7f14b13" providerId="ADAL" clId="{EE9E23EB-CD9C-4045-891D-318562A60373}" dt="2025-03-17T12:30:53.336" v="676" actId="404"/>
          <ac:spMkLst>
            <pc:docMk/>
            <pc:sldMk cId="2150538326" sldId="292"/>
            <ac:spMk id="3" creationId="{17ACA677-0F37-4E8C-9914-112998211D9F}"/>
          </ac:spMkLst>
        </pc:spChg>
        <pc:spChg chg="add del mod">
          <ac:chgData name="Lenka Kleger" userId="902f3b95-a98f-4c55-a3e0-a003f7f14b13" providerId="ADAL" clId="{EE9E23EB-CD9C-4045-891D-318562A60373}" dt="2025-03-17T12:28:39.974" v="569"/>
          <ac:spMkLst>
            <pc:docMk/>
            <pc:sldMk cId="2150538326" sldId="292"/>
            <ac:spMk id="6" creationId="{D0E40EB7-7FA5-477A-850A-9503F5013CF1}"/>
          </ac:spMkLst>
        </pc:spChg>
        <pc:spChg chg="add del">
          <ac:chgData name="Lenka Kleger" userId="902f3b95-a98f-4c55-a3e0-a003f7f14b13" providerId="ADAL" clId="{EE9E23EB-CD9C-4045-891D-318562A60373}" dt="2025-03-17T12:29:45.041" v="620" actId="478"/>
          <ac:spMkLst>
            <pc:docMk/>
            <pc:sldMk cId="2150538326" sldId="292"/>
            <ac:spMk id="7" creationId="{0AB6AA42-BB95-4FBB-8415-BE0FD34ADF75}"/>
          </ac:spMkLst>
        </pc:spChg>
        <pc:spChg chg="add del">
          <ac:chgData name="Lenka Kleger" userId="902f3b95-a98f-4c55-a3e0-a003f7f14b13" providerId="ADAL" clId="{EE9E23EB-CD9C-4045-891D-318562A60373}" dt="2025-03-17T12:29:35.098" v="576" actId="478"/>
          <ac:spMkLst>
            <pc:docMk/>
            <pc:sldMk cId="2150538326" sldId="292"/>
            <ac:spMk id="8" creationId="{A323BF3C-4D8C-4F11-B290-1685234F62C1}"/>
          </ac:spMkLst>
        </pc:spChg>
        <pc:spChg chg="mod">
          <ac:chgData name="Lenka Kleger" userId="902f3b95-a98f-4c55-a3e0-a003f7f14b13" providerId="ADAL" clId="{EE9E23EB-CD9C-4045-891D-318562A60373}" dt="2025-03-17T12:29:54.463" v="626" actId="20577"/>
          <ac:spMkLst>
            <pc:docMk/>
            <pc:sldMk cId="2150538326" sldId="292"/>
            <ac:spMk id="11" creationId="{FCDBB77A-BBA2-46A4-95DA-84C25AB01E30}"/>
          </ac:spMkLst>
        </pc:spChg>
        <pc:spChg chg="add mod ord">
          <ac:chgData name="Lenka Kleger" userId="902f3b95-a98f-4c55-a3e0-a003f7f14b13" providerId="ADAL" clId="{EE9E23EB-CD9C-4045-891D-318562A60373}" dt="2025-03-17T12:36:06.057" v="748" actId="166"/>
          <ac:spMkLst>
            <pc:docMk/>
            <pc:sldMk cId="2150538326" sldId="292"/>
            <ac:spMk id="14" creationId="{9DE28FEE-C0C1-4099-8897-92AE046FC7EA}"/>
          </ac:spMkLst>
        </pc:spChg>
        <pc:spChg chg="add del mod">
          <ac:chgData name="Lenka Kleger" userId="902f3b95-a98f-4c55-a3e0-a003f7f14b13" providerId="ADAL" clId="{EE9E23EB-CD9C-4045-891D-318562A60373}" dt="2025-03-17T12:34:57.365" v="728" actId="478"/>
          <ac:spMkLst>
            <pc:docMk/>
            <pc:sldMk cId="2150538326" sldId="292"/>
            <ac:spMk id="15" creationId="{31971988-406F-4C2F-BAC5-477CC354D69D}"/>
          </ac:spMkLst>
        </pc:spChg>
        <pc:spChg chg="add del mod">
          <ac:chgData name="Lenka Kleger" userId="902f3b95-a98f-4c55-a3e0-a003f7f14b13" providerId="ADAL" clId="{EE9E23EB-CD9C-4045-891D-318562A60373}" dt="2025-03-17T12:37:01.455" v="754" actId="478"/>
          <ac:spMkLst>
            <pc:docMk/>
            <pc:sldMk cId="2150538326" sldId="292"/>
            <ac:spMk id="16" creationId="{8102D0FE-EB2F-4C0C-B7AF-6FE9008BC0A2}"/>
          </ac:spMkLst>
        </pc:spChg>
        <pc:spChg chg="add mod ord">
          <ac:chgData name="Lenka Kleger" userId="902f3b95-a98f-4c55-a3e0-a003f7f14b13" providerId="ADAL" clId="{EE9E23EB-CD9C-4045-891D-318562A60373}" dt="2025-03-17T12:36:01.888" v="747" actId="166"/>
          <ac:spMkLst>
            <pc:docMk/>
            <pc:sldMk cId="2150538326" sldId="292"/>
            <ac:spMk id="17" creationId="{B2D37E51-9256-47EA-B008-580214DE872D}"/>
          </ac:spMkLst>
        </pc:spChg>
        <pc:spChg chg="add mod">
          <ac:chgData name="Lenka Kleger" userId="902f3b95-a98f-4c55-a3e0-a003f7f14b13" providerId="ADAL" clId="{EE9E23EB-CD9C-4045-891D-318562A60373}" dt="2025-03-17T12:36:49.351" v="752" actId="1582"/>
          <ac:spMkLst>
            <pc:docMk/>
            <pc:sldMk cId="2150538326" sldId="292"/>
            <ac:spMk id="18" creationId="{4A9277B0-726B-46C8-B499-A3C4A1BC2A92}"/>
          </ac:spMkLst>
        </pc:spChg>
        <pc:grpChg chg="add mod">
          <ac:chgData name="Lenka Kleger" userId="902f3b95-a98f-4c55-a3e0-a003f7f14b13" providerId="ADAL" clId="{EE9E23EB-CD9C-4045-891D-318562A60373}" dt="2025-03-17T12:30:04.238" v="628" actId="1076"/>
          <ac:grpSpMkLst>
            <pc:docMk/>
            <pc:sldMk cId="2150538326" sldId="292"/>
            <ac:grpSpMk id="9" creationId="{E70009C3-24EA-4A8A-B9F5-3DC500B2CA7C}"/>
          </ac:grpSpMkLst>
        </pc:grpChg>
        <pc:picChg chg="add mod">
          <ac:chgData name="Lenka Kleger" userId="902f3b95-a98f-4c55-a3e0-a003f7f14b13" providerId="ADAL" clId="{EE9E23EB-CD9C-4045-891D-318562A60373}" dt="2025-03-17T12:32:48.184" v="698" actId="1076"/>
          <ac:picMkLst>
            <pc:docMk/>
            <pc:sldMk cId="2150538326" sldId="292"/>
            <ac:picMk id="5" creationId="{382477EE-4D57-46B8-B9BE-BBC36DCA2A42}"/>
          </ac:picMkLst>
        </pc:picChg>
        <pc:picChg chg="add mod">
          <ac:chgData name="Lenka Kleger" userId="902f3b95-a98f-4c55-a3e0-a003f7f14b13" providerId="ADAL" clId="{EE9E23EB-CD9C-4045-891D-318562A60373}" dt="2025-03-17T12:32:50.264" v="699" actId="1076"/>
          <ac:picMkLst>
            <pc:docMk/>
            <pc:sldMk cId="2150538326" sldId="292"/>
            <ac:picMk id="13" creationId="{35ADBC84-4229-467F-9538-DED33E0C350B}"/>
          </ac:picMkLst>
        </pc:picChg>
        <pc:picChg chg="del mod">
          <ac:chgData name="Lenka Kleger" userId="902f3b95-a98f-4c55-a3e0-a003f7f14b13" providerId="ADAL" clId="{EE9E23EB-CD9C-4045-891D-318562A60373}" dt="2025-03-17T12:36:57.547" v="753" actId="478"/>
          <ac:picMkLst>
            <pc:docMk/>
            <pc:sldMk cId="2150538326" sldId="292"/>
            <ac:picMk id="4097" creationId="{7503A852-2114-4B41-9AA9-C0EB0EFE0E7E}"/>
          </ac:picMkLst>
        </pc:picChg>
        <pc:picChg chg="del mod">
          <ac:chgData name="Lenka Kleger" userId="902f3b95-a98f-4c55-a3e0-a003f7f14b13" providerId="ADAL" clId="{EE9E23EB-CD9C-4045-891D-318562A60373}" dt="2025-03-17T12:31:59.740" v="683" actId="478"/>
          <ac:picMkLst>
            <pc:docMk/>
            <pc:sldMk cId="2150538326" sldId="292"/>
            <ac:picMk id="4098" creationId="{9622E57B-8275-4D7D-91EB-138E27DF5945}"/>
          </ac:picMkLst>
        </pc:picChg>
      </pc:sldChg>
      <pc:sldChg chg="addSp delSp modSp">
        <pc:chgData name="Lenka Kleger" userId="902f3b95-a98f-4c55-a3e0-a003f7f14b13" providerId="ADAL" clId="{EE9E23EB-CD9C-4045-891D-318562A60373}" dt="2025-03-17T11:39:02.431" v="330" actId="1076"/>
        <pc:sldMkLst>
          <pc:docMk/>
          <pc:sldMk cId="799063201" sldId="393"/>
        </pc:sldMkLst>
        <pc:spChg chg="mod">
          <ac:chgData name="Lenka Kleger" userId="902f3b95-a98f-4c55-a3e0-a003f7f14b13" providerId="ADAL" clId="{EE9E23EB-CD9C-4045-891D-318562A60373}" dt="2025-03-17T11:13:19.438" v="123" actId="1076"/>
          <ac:spMkLst>
            <pc:docMk/>
            <pc:sldMk cId="799063201" sldId="393"/>
            <ac:spMk id="2" creationId="{AB6C092D-598F-4792-A7D1-0731D17DACC7}"/>
          </ac:spMkLst>
        </pc:spChg>
        <pc:spChg chg="mod">
          <ac:chgData name="Lenka Kleger" userId="902f3b95-a98f-4c55-a3e0-a003f7f14b13" providerId="ADAL" clId="{EE9E23EB-CD9C-4045-891D-318562A60373}" dt="2025-03-17T11:17:11.926" v="171" actId="1076"/>
          <ac:spMkLst>
            <pc:docMk/>
            <pc:sldMk cId="799063201" sldId="393"/>
            <ac:spMk id="5" creationId="{B183F13D-7AF4-49FA-9ECD-E2018800B864}"/>
          </ac:spMkLst>
        </pc:spChg>
        <pc:spChg chg="mod">
          <ac:chgData name="Lenka Kleger" userId="902f3b95-a98f-4c55-a3e0-a003f7f14b13" providerId="ADAL" clId="{EE9E23EB-CD9C-4045-891D-318562A60373}" dt="2025-03-17T11:17:44.943" v="172" actId="1076"/>
          <ac:spMkLst>
            <pc:docMk/>
            <pc:sldMk cId="799063201" sldId="393"/>
            <ac:spMk id="6" creationId="{864DDCBB-F330-4B95-81A0-52D2FDB689A7}"/>
          </ac:spMkLst>
        </pc:spChg>
        <pc:spChg chg="add">
          <ac:chgData name="Lenka Kleger" userId="902f3b95-a98f-4c55-a3e0-a003f7f14b13" providerId="ADAL" clId="{EE9E23EB-CD9C-4045-891D-318562A60373}" dt="2025-03-17T10:59:45.062" v="4"/>
          <ac:spMkLst>
            <pc:docMk/>
            <pc:sldMk cId="799063201" sldId="393"/>
            <ac:spMk id="7" creationId="{EC35C63E-7B5A-4402-8E5F-A8D500C3D482}"/>
          </ac:spMkLst>
        </pc:spChg>
        <pc:spChg chg="add mod">
          <ac:chgData name="Lenka Kleger" userId="902f3b95-a98f-4c55-a3e0-a003f7f14b13" providerId="ADAL" clId="{EE9E23EB-CD9C-4045-891D-318562A60373}" dt="2025-03-17T11:18:28.215" v="176" actId="692"/>
          <ac:spMkLst>
            <pc:docMk/>
            <pc:sldMk cId="799063201" sldId="393"/>
            <ac:spMk id="12" creationId="{3FDAD037-98A6-4BB2-982A-A9B1C0A3DC64}"/>
          </ac:spMkLst>
        </pc:spChg>
        <pc:spChg chg="add mod ord">
          <ac:chgData name="Lenka Kleger" userId="902f3b95-a98f-4c55-a3e0-a003f7f14b13" providerId="ADAL" clId="{EE9E23EB-CD9C-4045-891D-318562A60373}" dt="2025-03-17T11:15:08.761" v="142" actId="167"/>
          <ac:spMkLst>
            <pc:docMk/>
            <pc:sldMk cId="799063201" sldId="393"/>
            <ac:spMk id="17" creationId="{6D9A02CC-C1B8-423C-9CF0-B72A69E1CC6E}"/>
          </ac:spMkLst>
        </pc:spChg>
        <pc:grpChg chg="mod">
          <ac:chgData name="Lenka Kleger" userId="902f3b95-a98f-4c55-a3e0-a003f7f14b13" providerId="ADAL" clId="{EE9E23EB-CD9C-4045-891D-318562A60373}" dt="2025-03-17T11:07:45.029" v="44" actId="1076"/>
          <ac:grpSpMkLst>
            <pc:docMk/>
            <pc:sldMk cId="799063201" sldId="393"/>
            <ac:grpSpMk id="4" creationId="{6F9A1838-7B54-4422-9773-2CDE534111AF}"/>
          </ac:grpSpMkLst>
        </pc:grpChg>
        <pc:picChg chg="del mod">
          <ac:chgData name="Lenka Kleger" userId="902f3b95-a98f-4c55-a3e0-a003f7f14b13" providerId="ADAL" clId="{EE9E23EB-CD9C-4045-891D-318562A60373}" dt="2025-03-17T11:09:10.779" v="55" actId="478"/>
          <ac:picMkLst>
            <pc:docMk/>
            <pc:sldMk cId="799063201" sldId="393"/>
            <ac:picMk id="8" creationId="{37EA1905-303D-492B-8DBC-CCA5A3CE62A0}"/>
          </ac:picMkLst>
        </pc:picChg>
        <pc:picChg chg="del mod">
          <ac:chgData name="Lenka Kleger" userId="902f3b95-a98f-4c55-a3e0-a003f7f14b13" providerId="ADAL" clId="{EE9E23EB-CD9C-4045-891D-318562A60373}" dt="2025-03-17T11:09:11.725" v="56" actId="478"/>
          <ac:picMkLst>
            <pc:docMk/>
            <pc:sldMk cId="799063201" sldId="393"/>
            <ac:picMk id="9" creationId="{CC8A76D2-A4D5-478D-B52F-2FD1673D18C9}"/>
          </ac:picMkLst>
        </pc:picChg>
        <pc:picChg chg="add del mod">
          <ac:chgData name="Lenka Kleger" userId="902f3b95-a98f-4c55-a3e0-a003f7f14b13" providerId="ADAL" clId="{EE9E23EB-CD9C-4045-891D-318562A60373}" dt="2025-03-17T11:04:05.455" v="9" actId="478"/>
          <ac:picMkLst>
            <pc:docMk/>
            <pc:sldMk cId="799063201" sldId="393"/>
            <ac:picMk id="10" creationId="{60F01A5D-8EB5-49BC-97E7-D2D0C1D404EF}"/>
          </ac:picMkLst>
        </pc:picChg>
        <pc:picChg chg="add mod">
          <ac:chgData name="Lenka Kleger" userId="902f3b95-a98f-4c55-a3e0-a003f7f14b13" providerId="ADAL" clId="{EE9E23EB-CD9C-4045-891D-318562A60373}" dt="2025-03-17T11:13:23.459" v="125" actId="1076"/>
          <ac:picMkLst>
            <pc:docMk/>
            <pc:sldMk cId="799063201" sldId="393"/>
            <ac:picMk id="11" creationId="{E484F56B-DCF9-4B7D-B311-29B0120A3E60}"/>
          </ac:picMkLst>
        </pc:picChg>
        <pc:picChg chg="add mod">
          <ac:chgData name="Lenka Kleger" userId="902f3b95-a98f-4c55-a3e0-a003f7f14b13" providerId="ADAL" clId="{EE9E23EB-CD9C-4045-891D-318562A60373}" dt="2025-03-17T11:39:02.431" v="330" actId="1076"/>
          <ac:picMkLst>
            <pc:docMk/>
            <pc:sldMk cId="799063201" sldId="393"/>
            <ac:picMk id="14" creationId="{F9876EB4-DFD4-489D-A155-0DC59444AC83}"/>
          </ac:picMkLst>
        </pc:picChg>
        <pc:picChg chg="add del mod">
          <ac:chgData name="Lenka Kleger" userId="902f3b95-a98f-4c55-a3e0-a003f7f14b13" providerId="ADAL" clId="{EE9E23EB-CD9C-4045-891D-318562A60373}" dt="2025-03-17T11:13:26.561" v="127"/>
          <ac:picMkLst>
            <pc:docMk/>
            <pc:sldMk cId="799063201" sldId="393"/>
            <ac:picMk id="16" creationId="{701077F3-43A9-42AE-AE14-B539BC90F63E}"/>
          </ac:picMkLst>
        </pc:picChg>
        <pc:picChg chg="add mod">
          <ac:chgData name="Lenka Kleger" userId="902f3b95-a98f-4c55-a3e0-a003f7f14b13" providerId="ADAL" clId="{EE9E23EB-CD9C-4045-891D-318562A60373}" dt="2025-03-17T11:17:06.925" v="170" actId="1076"/>
          <ac:picMkLst>
            <pc:docMk/>
            <pc:sldMk cId="799063201" sldId="393"/>
            <ac:picMk id="19" creationId="{2672381E-7055-404D-93D2-66B3A3463F1E}"/>
          </ac:picMkLst>
        </pc:picChg>
      </pc:sldChg>
      <pc:sldChg chg="addSp modSp">
        <pc:chgData name="Lenka Kleger" userId="902f3b95-a98f-4c55-a3e0-a003f7f14b13" providerId="ADAL" clId="{EE9E23EB-CD9C-4045-891D-318562A60373}" dt="2025-03-17T12:21:02.475" v="562" actId="1440"/>
        <pc:sldMkLst>
          <pc:docMk/>
          <pc:sldMk cId="622378887" sldId="396"/>
        </pc:sldMkLst>
        <pc:spChg chg="mod">
          <ac:chgData name="Lenka Kleger" userId="902f3b95-a98f-4c55-a3e0-a003f7f14b13" providerId="ADAL" clId="{EE9E23EB-CD9C-4045-891D-318562A60373}" dt="2025-03-17T11:21:50.247" v="210" actId="1076"/>
          <ac:spMkLst>
            <pc:docMk/>
            <pc:sldMk cId="622378887" sldId="396"/>
            <ac:spMk id="2" creationId="{4F4669C5-0C33-4C9D-8A33-B373A1E2EFA9}"/>
          </ac:spMkLst>
        </pc:spChg>
        <pc:spChg chg="add mod">
          <ac:chgData name="Lenka Kleger" userId="902f3b95-a98f-4c55-a3e0-a003f7f14b13" providerId="ADAL" clId="{EE9E23EB-CD9C-4045-891D-318562A60373}" dt="2025-03-17T11:24:25.780" v="241" actId="164"/>
          <ac:spMkLst>
            <pc:docMk/>
            <pc:sldMk cId="622378887" sldId="396"/>
            <ac:spMk id="3" creationId="{C9C53CD1-54B9-476E-87F7-DF722D6775DD}"/>
          </ac:spMkLst>
        </pc:spChg>
        <pc:spChg chg="add mod">
          <ac:chgData name="Lenka Kleger" userId="902f3b95-a98f-4c55-a3e0-a003f7f14b13" providerId="ADAL" clId="{EE9E23EB-CD9C-4045-891D-318562A60373}" dt="2025-03-17T12:20:37.736" v="561" actId="1036"/>
          <ac:spMkLst>
            <pc:docMk/>
            <pc:sldMk cId="622378887" sldId="396"/>
            <ac:spMk id="5" creationId="{A6675913-6DB4-4962-9B1F-F76A0A71719A}"/>
          </ac:spMkLst>
        </pc:spChg>
        <pc:spChg chg="add mod">
          <ac:chgData name="Lenka Kleger" userId="902f3b95-a98f-4c55-a3e0-a003f7f14b13" providerId="ADAL" clId="{EE9E23EB-CD9C-4045-891D-318562A60373}" dt="2025-03-17T11:25:59.250" v="283" actId="20577"/>
          <ac:spMkLst>
            <pc:docMk/>
            <pc:sldMk cId="622378887" sldId="396"/>
            <ac:spMk id="7" creationId="{AFBD5CB9-065D-4EA2-B1D4-D9140CD11CE0}"/>
          </ac:spMkLst>
        </pc:spChg>
        <pc:spChg chg="mod">
          <ac:chgData name="Lenka Kleger" userId="902f3b95-a98f-4c55-a3e0-a003f7f14b13" providerId="ADAL" clId="{EE9E23EB-CD9C-4045-891D-318562A60373}" dt="2025-03-17T11:25:01.540" v="251"/>
          <ac:spMkLst>
            <pc:docMk/>
            <pc:sldMk cId="622378887" sldId="396"/>
            <ac:spMk id="14" creationId="{B7A20007-49B0-4787-8DC9-721D713DF53A}"/>
          </ac:spMkLst>
        </pc:spChg>
        <pc:grpChg chg="add mod">
          <ac:chgData name="Lenka Kleger" userId="902f3b95-a98f-4c55-a3e0-a003f7f14b13" providerId="ADAL" clId="{EE9E23EB-CD9C-4045-891D-318562A60373}" dt="2025-03-17T12:20:13.653" v="552" actId="1037"/>
          <ac:grpSpMkLst>
            <pc:docMk/>
            <pc:sldMk cId="622378887" sldId="396"/>
            <ac:grpSpMk id="6" creationId="{72F73304-61FF-4BA3-9A02-466F652E21D0}"/>
          </ac:grpSpMkLst>
        </pc:grpChg>
        <pc:picChg chg="mod modCrop">
          <ac:chgData name="Lenka Kleger" userId="902f3b95-a98f-4c55-a3e0-a003f7f14b13" providerId="ADAL" clId="{EE9E23EB-CD9C-4045-891D-318562A60373}" dt="2025-03-17T12:21:02.475" v="562" actId="1440"/>
          <ac:picMkLst>
            <pc:docMk/>
            <pc:sldMk cId="622378887" sldId="396"/>
            <ac:picMk id="4" creationId="{DAD139E1-9270-46A0-8523-6A9B82DA4FC0}"/>
          </ac:picMkLst>
        </pc:picChg>
        <pc:picChg chg="mod">
          <ac:chgData name="Lenka Kleger" userId="902f3b95-a98f-4c55-a3e0-a003f7f14b13" providerId="ADAL" clId="{EE9E23EB-CD9C-4045-891D-318562A60373}" dt="2025-03-17T11:26:31.319" v="284" actId="1076"/>
          <ac:picMkLst>
            <pc:docMk/>
            <pc:sldMk cId="622378887" sldId="396"/>
            <ac:picMk id="9" creationId="{57B43F11-535D-42DD-825A-9643D00CF76C}"/>
          </ac:picMkLst>
        </pc:picChg>
      </pc:sldChg>
      <pc:sldChg chg="addSp delSp modSp">
        <pc:chgData name="Lenka Kleger" userId="902f3b95-a98f-4c55-a3e0-a003f7f14b13" providerId="ADAL" clId="{EE9E23EB-CD9C-4045-891D-318562A60373}" dt="2025-03-17T12:39:44" v="773" actId="1076"/>
        <pc:sldMkLst>
          <pc:docMk/>
          <pc:sldMk cId="2807372629" sldId="397"/>
        </pc:sldMkLst>
        <pc:spChg chg="mod">
          <ac:chgData name="Lenka Kleger" userId="902f3b95-a98f-4c55-a3e0-a003f7f14b13" providerId="ADAL" clId="{EE9E23EB-CD9C-4045-891D-318562A60373}" dt="2025-03-17T12:39:26.002" v="767" actId="14100"/>
          <ac:spMkLst>
            <pc:docMk/>
            <pc:sldMk cId="2807372629" sldId="397"/>
            <ac:spMk id="5" creationId="{0F49AC6B-2DA3-4184-8953-896F39FF71B9}"/>
          </ac:spMkLst>
        </pc:spChg>
        <pc:spChg chg="mod">
          <ac:chgData name="Lenka Kleger" userId="902f3b95-a98f-4c55-a3e0-a003f7f14b13" providerId="ADAL" clId="{EE9E23EB-CD9C-4045-891D-318562A60373}" dt="2025-03-17T12:39:44" v="773" actId="1076"/>
          <ac:spMkLst>
            <pc:docMk/>
            <pc:sldMk cId="2807372629" sldId="397"/>
            <ac:spMk id="7" creationId="{66B3763F-3EB4-469A-ACC6-0D7CF3963C81}"/>
          </ac:spMkLst>
        </pc:spChg>
        <pc:picChg chg="del">
          <ac:chgData name="Lenka Kleger" userId="902f3b95-a98f-4c55-a3e0-a003f7f14b13" providerId="ADAL" clId="{EE9E23EB-CD9C-4045-891D-318562A60373}" dt="2025-03-17T12:38:47.692" v="756" actId="478"/>
          <ac:picMkLst>
            <pc:docMk/>
            <pc:sldMk cId="2807372629" sldId="397"/>
            <ac:picMk id="2" creationId="{E44B5835-1D92-4EAD-B11E-FA6483C7CCAD}"/>
          </ac:picMkLst>
        </pc:picChg>
        <pc:picChg chg="add mod ord modCrop">
          <ac:chgData name="Lenka Kleger" userId="902f3b95-a98f-4c55-a3e0-a003f7f14b13" providerId="ADAL" clId="{EE9E23EB-CD9C-4045-891D-318562A60373}" dt="2025-03-17T12:39:12.302" v="761" actId="14100"/>
          <ac:picMkLst>
            <pc:docMk/>
            <pc:sldMk cId="2807372629" sldId="397"/>
            <ac:picMk id="3" creationId="{13E98AAB-123D-4F97-AC62-356B7241BFFA}"/>
          </ac:picMkLst>
        </pc:picChg>
      </pc:sldChg>
      <pc:sldChg chg="modSp">
        <pc:chgData name="Lenka Kleger" userId="902f3b95-a98f-4c55-a3e0-a003f7f14b13" providerId="ADAL" clId="{EE9E23EB-CD9C-4045-891D-318562A60373}" dt="2025-03-17T11:58:25.015" v="438" actId="1076"/>
        <pc:sldMkLst>
          <pc:docMk/>
          <pc:sldMk cId="1794749445" sldId="398"/>
        </pc:sldMkLst>
        <pc:spChg chg="mod">
          <ac:chgData name="Lenka Kleger" userId="902f3b95-a98f-4c55-a3e0-a003f7f14b13" providerId="ADAL" clId="{EE9E23EB-CD9C-4045-891D-318562A60373}" dt="2025-03-17T11:58:25.015" v="438" actId="1076"/>
          <ac:spMkLst>
            <pc:docMk/>
            <pc:sldMk cId="1794749445" sldId="398"/>
            <ac:spMk id="2" creationId="{9D5B140B-6D98-4944-A134-01FA48103538}"/>
          </ac:spMkLst>
        </pc:spChg>
        <pc:spChg chg="mod">
          <ac:chgData name="Lenka Kleger" userId="902f3b95-a98f-4c55-a3e0-a003f7f14b13" providerId="ADAL" clId="{EE9E23EB-CD9C-4045-891D-318562A60373}" dt="2025-03-17T11:58:17.175" v="437" actId="1076"/>
          <ac:spMkLst>
            <pc:docMk/>
            <pc:sldMk cId="1794749445" sldId="398"/>
            <ac:spMk id="3" creationId="{786FBF58-18FE-4CC5-AD90-91C147BE4880}"/>
          </ac:spMkLst>
        </pc:spChg>
      </pc:sldChg>
      <pc:sldChg chg="delSp modSp">
        <pc:chgData name="Lenka Kleger" userId="902f3b95-a98f-4c55-a3e0-a003f7f14b13" providerId="ADAL" clId="{EE9E23EB-CD9C-4045-891D-318562A60373}" dt="2025-03-17T11:29:47.066" v="322"/>
        <pc:sldMkLst>
          <pc:docMk/>
          <pc:sldMk cId="1542506405" sldId="401"/>
        </pc:sldMkLst>
        <pc:spChg chg="del">
          <ac:chgData name="Lenka Kleger" userId="902f3b95-a98f-4c55-a3e0-a003f7f14b13" providerId="ADAL" clId="{EE9E23EB-CD9C-4045-891D-318562A60373}" dt="2025-03-17T11:28:47.590" v="321" actId="478"/>
          <ac:spMkLst>
            <pc:docMk/>
            <pc:sldMk cId="1542506405" sldId="401"/>
            <ac:spMk id="2" creationId="{34548FB0-B09F-445F-9816-11A7BA764E5E}"/>
          </ac:spMkLst>
        </pc:spChg>
        <pc:picChg chg="mod">
          <ac:chgData name="Lenka Kleger" userId="902f3b95-a98f-4c55-a3e0-a003f7f14b13" providerId="ADAL" clId="{EE9E23EB-CD9C-4045-891D-318562A60373}" dt="2025-03-17T11:29:47.066" v="322"/>
          <ac:picMkLst>
            <pc:docMk/>
            <pc:sldMk cId="1542506405" sldId="401"/>
            <ac:picMk id="5" creationId="{012C7ADD-296C-4847-9968-028F3A559A01}"/>
          </ac:picMkLst>
        </pc:picChg>
      </pc:sldChg>
      <pc:sldChg chg="addSp modSp">
        <pc:chgData name="Lenka Kleger" userId="902f3b95-a98f-4c55-a3e0-a003f7f14b13" providerId="ADAL" clId="{EE9E23EB-CD9C-4045-891D-318562A60373}" dt="2025-03-17T12:02:11.235" v="480" actId="1076"/>
        <pc:sldMkLst>
          <pc:docMk/>
          <pc:sldMk cId="2278138084" sldId="402"/>
        </pc:sldMkLst>
        <pc:spChg chg="mod">
          <ac:chgData name="Lenka Kleger" userId="902f3b95-a98f-4c55-a3e0-a003f7f14b13" providerId="ADAL" clId="{EE9E23EB-CD9C-4045-891D-318562A60373}" dt="2025-03-17T12:02:11.235" v="480" actId="1076"/>
          <ac:spMkLst>
            <pc:docMk/>
            <pc:sldMk cId="2278138084" sldId="402"/>
            <ac:spMk id="2" creationId="{8CF62DCA-73AA-4964-A8D4-37EA6F8483AC}"/>
          </ac:spMkLst>
        </pc:spChg>
        <pc:spChg chg="mod">
          <ac:chgData name="Lenka Kleger" userId="902f3b95-a98f-4c55-a3e0-a003f7f14b13" providerId="ADAL" clId="{EE9E23EB-CD9C-4045-891D-318562A60373}" dt="2025-03-17T12:02:02.791" v="478" actId="1076"/>
          <ac:spMkLst>
            <pc:docMk/>
            <pc:sldMk cId="2278138084" sldId="402"/>
            <ac:spMk id="3" creationId="{1B72662E-E8A3-47A2-9B93-5E8E34E62CAE}"/>
          </ac:spMkLst>
        </pc:spChg>
        <pc:picChg chg="add mod">
          <ac:chgData name="Lenka Kleger" userId="902f3b95-a98f-4c55-a3e0-a003f7f14b13" providerId="ADAL" clId="{EE9E23EB-CD9C-4045-891D-318562A60373}" dt="2025-03-17T12:01:55.647" v="477" actId="1076"/>
          <ac:picMkLst>
            <pc:docMk/>
            <pc:sldMk cId="2278138084" sldId="402"/>
            <ac:picMk id="4" creationId="{4B78E205-071D-4A48-AA53-6FCDDC204DDF}"/>
          </ac:picMkLst>
        </pc:picChg>
        <pc:cxnChg chg="add mod">
          <ac:chgData name="Lenka Kleger" userId="902f3b95-a98f-4c55-a3e0-a003f7f14b13" providerId="ADAL" clId="{EE9E23EB-CD9C-4045-891D-318562A60373}" dt="2025-03-17T12:00:18.848" v="456" actId="14100"/>
          <ac:cxnSpMkLst>
            <pc:docMk/>
            <pc:sldMk cId="2278138084" sldId="402"/>
            <ac:cxnSpMk id="6" creationId="{481D6EE3-D42A-4093-AA34-F7FBB84E2BCE}"/>
          </ac:cxnSpMkLst>
        </pc:cxnChg>
      </pc:sldChg>
      <pc:sldChg chg="addSp modSp">
        <pc:chgData name="Lenka Kleger" userId="902f3b95-a98f-4c55-a3e0-a003f7f14b13" providerId="ADAL" clId="{EE9E23EB-CD9C-4045-891D-318562A60373}" dt="2025-03-17T12:08:57.674" v="547"/>
        <pc:sldMkLst>
          <pc:docMk/>
          <pc:sldMk cId="3770967026" sldId="415"/>
        </pc:sldMkLst>
        <pc:spChg chg="mod">
          <ac:chgData name="Lenka Kleger" userId="902f3b95-a98f-4c55-a3e0-a003f7f14b13" providerId="ADAL" clId="{EE9E23EB-CD9C-4045-891D-318562A60373}" dt="2025-03-17T12:08:47.995" v="546" actId="1076"/>
          <ac:spMkLst>
            <pc:docMk/>
            <pc:sldMk cId="3770967026" sldId="415"/>
            <ac:spMk id="2" creationId="{F7842D71-4B25-48E4-B259-3A40907FC1E5}"/>
          </ac:spMkLst>
        </pc:spChg>
        <pc:spChg chg="mod">
          <ac:chgData name="Lenka Kleger" userId="902f3b95-a98f-4c55-a3e0-a003f7f14b13" providerId="ADAL" clId="{EE9E23EB-CD9C-4045-891D-318562A60373}" dt="2025-03-17T12:08:29.295" v="543" actId="1076"/>
          <ac:spMkLst>
            <pc:docMk/>
            <pc:sldMk cId="3770967026" sldId="415"/>
            <ac:spMk id="3" creationId="{BE236C53-C144-4DFB-A654-40C7E1A281BF}"/>
          </ac:spMkLst>
        </pc:spChg>
        <pc:picChg chg="add">
          <ac:chgData name="Lenka Kleger" userId="902f3b95-a98f-4c55-a3e0-a003f7f14b13" providerId="ADAL" clId="{EE9E23EB-CD9C-4045-891D-318562A60373}" dt="2025-03-17T12:08:57.674" v="547"/>
          <ac:picMkLst>
            <pc:docMk/>
            <pc:sldMk cId="3770967026" sldId="415"/>
            <ac:picMk id="4" creationId="{324BB5D9-40F6-4DCF-909E-91F0FA304306}"/>
          </ac:picMkLst>
        </pc:picChg>
      </pc:sldChg>
      <pc:sldChg chg="addSp delSp modSp">
        <pc:chgData name="Lenka Kleger" userId="902f3b95-a98f-4c55-a3e0-a003f7f14b13" providerId="ADAL" clId="{EE9E23EB-CD9C-4045-891D-318562A60373}" dt="2025-03-17T12:05:45.054" v="516" actId="404"/>
        <pc:sldMkLst>
          <pc:docMk/>
          <pc:sldMk cId="1662861435" sldId="416"/>
        </pc:sldMkLst>
        <pc:spChg chg="mod">
          <ac:chgData name="Lenka Kleger" userId="902f3b95-a98f-4c55-a3e0-a003f7f14b13" providerId="ADAL" clId="{EE9E23EB-CD9C-4045-891D-318562A60373}" dt="2025-03-17T12:05:02.066" v="491" actId="108"/>
          <ac:spMkLst>
            <pc:docMk/>
            <pc:sldMk cId="1662861435" sldId="416"/>
            <ac:spMk id="2" creationId="{3232B1AD-4F44-42BE-A650-49C11AE518F1}"/>
          </ac:spMkLst>
        </pc:spChg>
        <pc:spChg chg="mod">
          <ac:chgData name="Lenka Kleger" userId="902f3b95-a98f-4c55-a3e0-a003f7f14b13" providerId="ADAL" clId="{EE9E23EB-CD9C-4045-891D-318562A60373}" dt="2025-03-17T12:05:45.054" v="516" actId="404"/>
          <ac:spMkLst>
            <pc:docMk/>
            <pc:sldMk cId="1662861435" sldId="416"/>
            <ac:spMk id="3" creationId="{AE32DEE0-7532-4B49-B630-0B9D145BC8EF}"/>
          </ac:spMkLst>
        </pc:spChg>
        <pc:picChg chg="del">
          <ac:chgData name="Lenka Kleger" userId="902f3b95-a98f-4c55-a3e0-a003f7f14b13" providerId="ADAL" clId="{EE9E23EB-CD9C-4045-891D-318562A60373}" dt="2025-03-17T11:14:01.898" v="135" actId="478"/>
          <ac:picMkLst>
            <pc:docMk/>
            <pc:sldMk cId="1662861435" sldId="416"/>
            <ac:picMk id="5" creationId="{2B10DDBD-AAEA-4401-AECD-C34A66340F16}"/>
          </ac:picMkLst>
        </pc:picChg>
        <pc:picChg chg="mod">
          <ac:chgData name="Lenka Kleger" userId="902f3b95-a98f-4c55-a3e0-a003f7f14b13" providerId="ADAL" clId="{EE9E23EB-CD9C-4045-891D-318562A60373}" dt="2025-03-17T12:05:31.234" v="497" actId="1076"/>
          <ac:picMkLst>
            <pc:docMk/>
            <pc:sldMk cId="1662861435" sldId="416"/>
            <ac:picMk id="7" creationId="{C720332B-B902-4FF9-9A40-EFBB85C84EDC}"/>
          </ac:picMkLst>
        </pc:picChg>
        <pc:picChg chg="add mod">
          <ac:chgData name="Lenka Kleger" userId="902f3b95-a98f-4c55-a3e0-a003f7f14b13" providerId="ADAL" clId="{EE9E23EB-CD9C-4045-891D-318562A60373}" dt="2025-03-17T11:14:13.106" v="139" actId="1076"/>
          <ac:picMkLst>
            <pc:docMk/>
            <pc:sldMk cId="1662861435" sldId="416"/>
            <ac:picMk id="8" creationId="{CF16560C-28F0-4ADB-8091-865E7966BDF8}"/>
          </ac:picMkLst>
        </pc:picChg>
        <pc:picChg chg="add mod">
          <ac:chgData name="Lenka Kleger" userId="902f3b95-a98f-4c55-a3e0-a003f7f14b13" providerId="ADAL" clId="{EE9E23EB-CD9C-4045-891D-318562A60373}" dt="2025-03-17T12:05:28.779" v="496" actId="1076"/>
          <ac:picMkLst>
            <pc:docMk/>
            <pc:sldMk cId="1662861435" sldId="416"/>
            <ac:picMk id="9" creationId="{5C53B703-E42E-409A-99C0-DDC162CF4BB8}"/>
          </ac:picMkLst>
        </pc:picChg>
        <pc:picChg chg="del mod">
          <ac:chgData name="Lenka Kleger" userId="902f3b95-a98f-4c55-a3e0-a003f7f14b13" providerId="ADAL" clId="{EE9E23EB-CD9C-4045-891D-318562A60373}" dt="2025-03-17T12:05:21.402" v="493" actId="478"/>
          <ac:picMkLst>
            <pc:docMk/>
            <pc:sldMk cId="1662861435" sldId="416"/>
            <ac:picMk id="12" creationId="{EA500563-95EA-41E9-B66D-6E9165E6ABA6}"/>
          </ac:picMkLst>
        </pc:picChg>
      </pc:sldChg>
      <pc:sldChg chg="modSp">
        <pc:chgData name="Lenka Kleger" userId="902f3b95-a98f-4c55-a3e0-a003f7f14b13" providerId="ADAL" clId="{EE9E23EB-CD9C-4045-891D-318562A60373}" dt="2025-03-17T11:57:58.592" v="436" actId="108"/>
        <pc:sldMkLst>
          <pc:docMk/>
          <pc:sldMk cId="1536727917" sldId="418"/>
        </pc:sldMkLst>
        <pc:spChg chg="mod">
          <ac:chgData name="Lenka Kleger" userId="902f3b95-a98f-4c55-a3e0-a003f7f14b13" providerId="ADAL" clId="{EE9E23EB-CD9C-4045-891D-318562A60373}" dt="2025-03-17T11:57:58.592" v="436" actId="108"/>
          <ac:spMkLst>
            <pc:docMk/>
            <pc:sldMk cId="1536727917" sldId="418"/>
            <ac:spMk id="4" creationId="{BA095C60-A4B8-4E6A-A0A2-168BA22FD73B}"/>
          </ac:spMkLst>
        </pc:spChg>
      </pc:sldChg>
      <pc:sldChg chg="addSp delSp modSp">
        <pc:chgData name="Lenka Kleger" userId="902f3b95-a98f-4c55-a3e0-a003f7f14b13" providerId="ADAL" clId="{EE9E23EB-CD9C-4045-891D-318562A60373}" dt="2025-03-17T11:45:08.437" v="388" actId="20577"/>
        <pc:sldMkLst>
          <pc:docMk/>
          <pc:sldMk cId="4125987057" sldId="419"/>
        </pc:sldMkLst>
        <pc:spChg chg="add mod">
          <ac:chgData name="Lenka Kleger" userId="902f3b95-a98f-4c55-a3e0-a003f7f14b13" providerId="ADAL" clId="{EE9E23EB-CD9C-4045-891D-318562A60373}" dt="2025-03-17T11:20:15.431" v="200" actId="403"/>
          <ac:spMkLst>
            <pc:docMk/>
            <pc:sldMk cId="4125987057" sldId="419"/>
            <ac:spMk id="3" creationId="{E4F38FF9-5244-48DA-93CC-E8DC77D12FE3}"/>
          </ac:spMkLst>
        </pc:spChg>
        <pc:spChg chg="mod">
          <ac:chgData name="Lenka Kleger" userId="902f3b95-a98f-4c55-a3e0-a003f7f14b13" providerId="ADAL" clId="{EE9E23EB-CD9C-4045-891D-318562A60373}" dt="2025-03-17T11:45:08.437" v="388" actId="20577"/>
          <ac:spMkLst>
            <pc:docMk/>
            <pc:sldMk cId="4125987057" sldId="419"/>
            <ac:spMk id="4" creationId="{3DB80FB5-30F6-43A4-82A4-44858542F8C3}"/>
          </ac:spMkLst>
        </pc:spChg>
        <pc:spChg chg="del mod">
          <ac:chgData name="Lenka Kleger" userId="902f3b95-a98f-4c55-a3e0-a003f7f14b13" providerId="ADAL" clId="{EE9E23EB-CD9C-4045-891D-318562A60373}" dt="2025-03-17T11:19:44.705" v="195" actId="478"/>
          <ac:spMkLst>
            <pc:docMk/>
            <pc:sldMk cId="4125987057" sldId="419"/>
            <ac:spMk id="5" creationId="{5250D8C4-5BDB-46E6-9222-784AD90357AE}"/>
          </ac:spMkLst>
        </pc:spChg>
        <pc:spChg chg="add del mod">
          <ac:chgData name="Lenka Kleger" userId="902f3b95-a98f-4c55-a3e0-a003f7f14b13" providerId="ADAL" clId="{EE9E23EB-CD9C-4045-891D-318562A60373}" dt="2025-03-17T11:19:58.046" v="198" actId="478"/>
          <ac:spMkLst>
            <pc:docMk/>
            <pc:sldMk cId="4125987057" sldId="419"/>
            <ac:spMk id="6" creationId="{E0CAB2C4-C15A-420B-85DB-69048BCFC385}"/>
          </ac:spMkLst>
        </pc:spChg>
      </pc:sldChg>
      <pc:sldChg chg="delSp">
        <pc:chgData name="Lenka Kleger" userId="902f3b95-a98f-4c55-a3e0-a003f7f14b13" providerId="ADAL" clId="{EE9E23EB-CD9C-4045-891D-318562A60373}" dt="2025-03-17T11:26:48.440" v="285" actId="478"/>
        <pc:sldMkLst>
          <pc:docMk/>
          <pc:sldMk cId="563925122" sldId="420"/>
        </pc:sldMkLst>
        <pc:spChg chg="del">
          <ac:chgData name="Lenka Kleger" userId="902f3b95-a98f-4c55-a3e0-a003f7f14b13" providerId="ADAL" clId="{EE9E23EB-CD9C-4045-891D-318562A60373}" dt="2025-03-17T11:26:48.440" v="285" actId="478"/>
          <ac:spMkLst>
            <pc:docMk/>
            <pc:sldMk cId="563925122" sldId="420"/>
            <ac:spMk id="2" creationId="{4E96925F-7FCB-4B43-822B-01A705EA0DEF}"/>
          </ac:spMkLst>
        </pc:spChg>
      </pc:sldChg>
      <pc:sldChg chg="modSp add del">
        <pc:chgData name="Lenka Kleger" userId="902f3b95-a98f-4c55-a3e0-a003f7f14b13" providerId="ADAL" clId="{EE9E23EB-CD9C-4045-891D-318562A60373}" dt="2025-03-17T12:04:13.140" v="484" actId="2696"/>
        <pc:sldMkLst>
          <pc:docMk/>
          <pc:sldMk cId="2760493395" sldId="421"/>
        </pc:sldMkLst>
        <pc:spChg chg="mod">
          <ac:chgData name="Lenka Kleger" userId="902f3b95-a98f-4c55-a3e0-a003f7f14b13" providerId="ADAL" clId="{EE9E23EB-CD9C-4045-891D-318562A60373}" dt="2025-03-17T10:24:47.443" v="2" actId="20577"/>
          <ac:spMkLst>
            <pc:docMk/>
            <pc:sldMk cId="2760493395" sldId="421"/>
            <ac:spMk id="3" creationId="{6F722ECF-886A-4D1B-BB10-C900934B7721}"/>
          </ac:spMkLst>
        </pc:spChg>
      </pc:sldChg>
    </pc:docChg>
  </pc:docChgLst>
  <pc:docChgLst>
    <pc:chgData name="Lenka Kleger" userId="902f3b95-a98f-4c55-a3e0-a003f7f14b13" providerId="ADAL" clId="{94346868-F84D-4C1D-B3C8-C48E79A85C5A}"/>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FB84E-1F8B-411F-A007-EC4AB76EB3A0}" type="datetimeFigureOut">
              <a:rPr lang="cs-CZ" smtClean="0"/>
              <a:t>17.03.2025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815DA-C2AA-47CA-8A38-BD4E4C257CBE}" type="slidenum">
              <a:rPr lang="cs-CZ" smtClean="0"/>
              <a:t>‹#›</a:t>
            </a:fld>
            <a:endParaRPr lang="cs-CZ"/>
          </a:p>
        </p:txBody>
      </p:sp>
    </p:spTree>
    <p:extLst>
      <p:ext uri="{BB962C8B-B14F-4D97-AF65-F5344CB8AC3E}">
        <p14:creationId xmlns:p14="http://schemas.microsoft.com/office/powerpoint/2010/main" val="334830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3BD815DA-C2AA-47CA-8A38-BD4E4C257CBE}" type="slidenum">
              <a:rPr lang="cs-CZ" smtClean="0"/>
              <a:t>1</a:t>
            </a:fld>
            <a:endParaRPr lang="cs-CZ"/>
          </a:p>
        </p:txBody>
      </p:sp>
    </p:spTree>
    <p:extLst>
      <p:ext uri="{BB962C8B-B14F-4D97-AF65-F5344CB8AC3E}">
        <p14:creationId xmlns:p14="http://schemas.microsoft.com/office/powerpoint/2010/main" val="168166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3BD815DA-C2AA-47CA-8A38-BD4E4C257CBE}" type="slidenum">
              <a:rPr lang="cs-CZ" smtClean="0"/>
              <a:t>5</a:t>
            </a:fld>
            <a:endParaRPr lang="cs-CZ"/>
          </a:p>
        </p:txBody>
      </p:sp>
    </p:spTree>
    <p:extLst>
      <p:ext uri="{BB962C8B-B14F-4D97-AF65-F5344CB8AC3E}">
        <p14:creationId xmlns:p14="http://schemas.microsoft.com/office/powerpoint/2010/main" val="303913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BD815DA-C2AA-47CA-8A38-BD4E4C257CBE}" type="slidenum">
              <a:rPr lang="cs-CZ" smtClean="0"/>
              <a:t>13</a:t>
            </a:fld>
            <a:endParaRPr lang="cs-CZ"/>
          </a:p>
        </p:txBody>
      </p:sp>
    </p:spTree>
    <p:extLst>
      <p:ext uri="{BB962C8B-B14F-4D97-AF65-F5344CB8AC3E}">
        <p14:creationId xmlns:p14="http://schemas.microsoft.com/office/powerpoint/2010/main" val="231408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Na závěr – máme vědkyni, která by mohla udělat prezentaci pro pokročilejší – mají o to zájem? Bylo to složité nebo jednoduché</a:t>
            </a:r>
          </a:p>
          <a:p>
            <a:endParaRPr lang="cs-CZ" dirty="0"/>
          </a:p>
        </p:txBody>
      </p:sp>
      <p:sp>
        <p:nvSpPr>
          <p:cNvPr id="4" name="Zástupný symbol pro číslo snímku 3"/>
          <p:cNvSpPr>
            <a:spLocks noGrp="1"/>
          </p:cNvSpPr>
          <p:nvPr>
            <p:ph type="sldNum" sz="quarter" idx="5"/>
          </p:nvPr>
        </p:nvSpPr>
        <p:spPr/>
        <p:txBody>
          <a:bodyPr/>
          <a:lstStyle/>
          <a:p>
            <a:fld id="{3BD815DA-C2AA-47CA-8A38-BD4E4C257CBE}" type="slidenum">
              <a:rPr lang="cs-CZ" smtClean="0"/>
              <a:t>16</a:t>
            </a:fld>
            <a:endParaRPr lang="cs-CZ"/>
          </a:p>
        </p:txBody>
      </p:sp>
    </p:spTree>
    <p:extLst>
      <p:ext uri="{BB962C8B-B14F-4D97-AF65-F5344CB8AC3E}">
        <p14:creationId xmlns:p14="http://schemas.microsoft.com/office/powerpoint/2010/main" val="157736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C2FCC0-0731-4EA6-8C91-097C5BA1050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017F602-D4D2-4A76-BCB4-08B358706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9A22C5A-83EF-4092-BAC0-E723B6F8DE48}"/>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5" name="Zástupný symbol pro zápatí 4">
            <a:extLst>
              <a:ext uri="{FF2B5EF4-FFF2-40B4-BE49-F238E27FC236}">
                <a16:creationId xmlns:a16="http://schemas.microsoft.com/office/drawing/2014/main" id="{09966F8C-39C5-4234-A1FF-8B4B51035F4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01ECF72-7843-427B-9C02-761BD14D7FE6}"/>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76753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8F8E3C-C09A-4DE9-962B-12E2F8EBA4F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20F1458-8A79-469D-8A1B-6CFF2F456B5A}"/>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E31F979-AAEC-49E8-BCA0-899B36AC4553}"/>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5" name="Zástupný symbol pro zápatí 4">
            <a:extLst>
              <a:ext uri="{FF2B5EF4-FFF2-40B4-BE49-F238E27FC236}">
                <a16:creationId xmlns:a16="http://schemas.microsoft.com/office/drawing/2014/main" id="{A2526E64-88F8-42D5-8194-AAEF2FEA917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69368F2-7DA1-4F5F-A033-21A53A4D90D4}"/>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157587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E1E638E-921E-4173-95E8-017C1B68907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1CEA581-031E-40B2-83B0-125E6048305C}"/>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CCF89D5-22EA-46D8-9A7D-05B6AEC08B2F}"/>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5" name="Zástupný symbol pro zápatí 4">
            <a:extLst>
              <a:ext uri="{FF2B5EF4-FFF2-40B4-BE49-F238E27FC236}">
                <a16:creationId xmlns:a16="http://schemas.microsoft.com/office/drawing/2014/main" id="{9B66939E-D469-4173-AAFE-0BE9EE64DAA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B6C1D8-A771-458D-B895-63968DF30061}"/>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234991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E45EF0-CDC1-402B-8510-24C285BE5E56}"/>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43AF05EA-99BC-4447-BC08-4630BFBC9578}"/>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EE73A52-4E37-4971-A9E2-8B55434634F5}"/>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5" name="Zástupný symbol pro zápatí 4">
            <a:extLst>
              <a:ext uri="{FF2B5EF4-FFF2-40B4-BE49-F238E27FC236}">
                <a16:creationId xmlns:a16="http://schemas.microsoft.com/office/drawing/2014/main" id="{A94C7E07-8FBA-411A-9FAE-ECA643421E6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12EAB8F-30D3-4EE3-8D13-719DC63222F6}"/>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2496470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6A8D6-E4F2-4732-A39B-DC5B10B65B7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C2CEE0BE-9CF2-4084-8952-E41525DDC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261BA957-31A7-4B96-B59E-9A572A3C7994}"/>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5" name="Zástupný symbol pro zápatí 4">
            <a:extLst>
              <a:ext uri="{FF2B5EF4-FFF2-40B4-BE49-F238E27FC236}">
                <a16:creationId xmlns:a16="http://schemas.microsoft.com/office/drawing/2014/main" id="{4A123D43-AC74-49CB-874F-898409D5B1E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1BBB4AA-A6D9-456E-8F21-736430A3C27C}"/>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101154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B64F2F-E135-4FAB-A174-85D5C26A12B9}"/>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64C1244E-405C-4401-AE91-DF9A0D1279AE}"/>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98004AC5-A8E4-415A-B594-30457737557F}"/>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96427AE-CF64-4D51-93E3-E77A04DBD0C9}"/>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6" name="Zástupný symbol pro zápatí 5">
            <a:extLst>
              <a:ext uri="{FF2B5EF4-FFF2-40B4-BE49-F238E27FC236}">
                <a16:creationId xmlns:a16="http://schemas.microsoft.com/office/drawing/2014/main" id="{1FDB2563-BEA0-431E-8F49-4FBAE3A5576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AA9D81E-77DE-4007-9FF1-B5BFCF7AFA08}"/>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51040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71CA6-A511-4E51-942F-BD9CDEB19D0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C9D21B57-37A0-4836-ADF5-B2DCFE33D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AE085591-DED2-442B-93AC-60A305BB3D12}"/>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39EAC243-6D4C-49A7-B598-F93F0CA84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4D33A3F-1CA4-48EE-A3C4-1618ED9B1FB3}"/>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4419E13-7A22-48F2-92DC-78D2B9D49C43}"/>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8" name="Zástupný symbol pro zápatí 7">
            <a:extLst>
              <a:ext uri="{FF2B5EF4-FFF2-40B4-BE49-F238E27FC236}">
                <a16:creationId xmlns:a16="http://schemas.microsoft.com/office/drawing/2014/main" id="{9D3BACAE-48C4-4A68-88DC-01B7E32DAF9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F09F401-8246-4C48-AB0A-D46DFA3039FA}"/>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341097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A4AB70-5521-41ED-9F6A-0BB5ACF39F1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705DAF8-5ADD-44A0-B8B6-C419D3B3A15D}"/>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4" name="Zástupný symbol pro zápatí 3">
            <a:extLst>
              <a:ext uri="{FF2B5EF4-FFF2-40B4-BE49-F238E27FC236}">
                <a16:creationId xmlns:a16="http://schemas.microsoft.com/office/drawing/2014/main" id="{8254B6AF-5ADD-435D-909D-98FDAED5EFA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6FD9377-EB34-4BEB-A017-86AFDCE59437}"/>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4164453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7C2A336-522E-45A9-83DF-BCB2C14AEADF}"/>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3" name="Zástupný symbol pro zápatí 2">
            <a:extLst>
              <a:ext uri="{FF2B5EF4-FFF2-40B4-BE49-F238E27FC236}">
                <a16:creationId xmlns:a16="http://schemas.microsoft.com/office/drawing/2014/main" id="{8701825D-5E44-4F61-90F0-628C651D037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7A5AC97-846C-4381-958A-6C665FD5F817}"/>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309879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E29DB1-487E-43AE-9D99-D591BDF8318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FD1330FE-4D5B-4FAC-87A3-4967196444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763D6FE3-4BF6-4E2E-9EFE-61FA4CB52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33B22A3A-5F3C-482D-8AF3-117BACB33D81}"/>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6" name="Zástupný symbol pro zápatí 5">
            <a:extLst>
              <a:ext uri="{FF2B5EF4-FFF2-40B4-BE49-F238E27FC236}">
                <a16:creationId xmlns:a16="http://schemas.microsoft.com/office/drawing/2014/main" id="{2D93EFCF-9BFE-41CF-A4BC-7BE4708388A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C3587E2-91BF-4C88-A297-76253FDAAC28}"/>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2277027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9639C-970B-4DB5-A83E-D10BFBBB4E3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DAB9AA1-5D5E-49EF-840D-121D8E84C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542F9FF7-A985-4408-8140-2477951DC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F9076D1-BACC-4317-91DD-44A4F50AD87A}"/>
              </a:ext>
            </a:extLst>
          </p:cNvPr>
          <p:cNvSpPr>
            <a:spLocks noGrp="1"/>
          </p:cNvSpPr>
          <p:nvPr>
            <p:ph type="dt" sz="half" idx="10"/>
          </p:nvPr>
        </p:nvSpPr>
        <p:spPr/>
        <p:txBody>
          <a:bodyPr/>
          <a:lstStyle/>
          <a:p>
            <a:fld id="{B9A48F12-11A4-474C-92B3-8092DA223E56}" type="datetimeFigureOut">
              <a:rPr lang="cs-CZ" smtClean="0"/>
              <a:t>17.03.2025</a:t>
            </a:fld>
            <a:endParaRPr lang="cs-CZ"/>
          </a:p>
        </p:txBody>
      </p:sp>
      <p:sp>
        <p:nvSpPr>
          <p:cNvPr id="6" name="Zástupný symbol pro zápatí 5">
            <a:extLst>
              <a:ext uri="{FF2B5EF4-FFF2-40B4-BE49-F238E27FC236}">
                <a16:creationId xmlns:a16="http://schemas.microsoft.com/office/drawing/2014/main" id="{7DC39D3E-DECD-4E05-BA36-FDE1383A701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4DF04C4-E717-4197-A8E0-C4C217BD8C66}"/>
              </a:ext>
            </a:extLst>
          </p:cNvPr>
          <p:cNvSpPr>
            <a:spLocks noGrp="1"/>
          </p:cNvSpPr>
          <p:nvPr>
            <p:ph type="sldNum" sz="quarter" idx="12"/>
          </p:nvPr>
        </p:nvSpPr>
        <p:spPr/>
        <p:txBody>
          <a:bodyPr/>
          <a:lstStyle/>
          <a:p>
            <a:fld id="{87E181E8-2B8A-4E7A-9BF1-8485BC6D80D9}" type="slidenum">
              <a:rPr lang="cs-CZ" smtClean="0"/>
              <a:t>‹#›</a:t>
            </a:fld>
            <a:endParaRPr lang="cs-CZ"/>
          </a:p>
        </p:txBody>
      </p:sp>
    </p:spTree>
    <p:extLst>
      <p:ext uri="{BB962C8B-B14F-4D97-AF65-F5344CB8AC3E}">
        <p14:creationId xmlns:p14="http://schemas.microsoft.com/office/powerpoint/2010/main" val="216787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178EB97-81E3-48C3-844F-815BFA331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6361B292-52E1-42A5-853B-F47209230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551126-74CE-4A14-8B5F-955822D47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48F12-11A4-474C-92B3-8092DA223E56}" type="datetimeFigureOut">
              <a:rPr lang="cs-CZ" smtClean="0"/>
              <a:t>17.03.2025</a:t>
            </a:fld>
            <a:endParaRPr lang="cs-CZ"/>
          </a:p>
        </p:txBody>
      </p:sp>
      <p:sp>
        <p:nvSpPr>
          <p:cNvPr id="5" name="Zástupný symbol pro zápatí 4">
            <a:extLst>
              <a:ext uri="{FF2B5EF4-FFF2-40B4-BE49-F238E27FC236}">
                <a16:creationId xmlns:a16="http://schemas.microsoft.com/office/drawing/2014/main" id="{3A3F8DB1-3E94-49CF-9FDA-24854B0A94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0EC18CA-2736-4955-84EA-69B397BA1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181E8-2B8A-4E7A-9BF1-8485BC6D80D9}" type="slidenum">
              <a:rPr lang="cs-CZ" smtClean="0"/>
              <a:t>‹#›</a:t>
            </a:fld>
            <a:endParaRPr lang="cs-CZ"/>
          </a:p>
        </p:txBody>
      </p:sp>
    </p:spTree>
    <p:extLst>
      <p:ext uri="{BB962C8B-B14F-4D97-AF65-F5344CB8AC3E}">
        <p14:creationId xmlns:p14="http://schemas.microsoft.com/office/powerpoint/2010/main" val="562337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vs.gsfc.nasa.gov/vis/a010000/a010000/a010006/index.html"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google.com/url?client=internal-element-cse&amp;cx=006398410463594519007:i7pfkmkmz_c&amp;q=https://www.globe.gov/web/rivm/home/news/newsdetail/14028/plants-can-t-be-fooled-interwiev-with-lenka-hajkova&amp;sa=U&amp;ved=2ahUKEwi6ror8tYHpAhXDyqQKHePTALoQFjAAegQIABAC&amp;usg=AOvVaw3YV_qhJYWkZTfDm6V8h69h" TargetMode="External"/><Relationship Id="rId3" Type="http://schemas.openxmlformats.org/officeDocument/2006/relationships/hyperlink" Target="https://www.globe.gov/get-trained/protocol-etraining/etraining-modules/16867717/3099387" TargetMode="External"/><Relationship Id="rId7" Type="http://schemas.openxmlformats.org/officeDocument/2006/relationships/hyperlink" Target="https://earthobservatory.nasa.gov/" TargetMode="External"/><Relationship Id="rId2" Type="http://schemas.openxmlformats.org/officeDocument/2006/relationships/hyperlink" Target="https://www.globe.gov/web/european-phenology-campaign" TargetMode="External"/><Relationship Id="rId1" Type="http://schemas.openxmlformats.org/officeDocument/2006/relationships/slideLayout" Target="../slideLayouts/slideLayout2.xml"/><Relationship Id="rId6" Type="http://schemas.openxmlformats.org/officeDocument/2006/relationships/hyperlink" Target="http://www.growapp.today/" TargetMode="External"/><Relationship Id="rId5" Type="http://schemas.openxmlformats.org/officeDocument/2006/relationships/hyperlink" Target="http://www.globe.gov/web/elementary-globe/overview/seasons" TargetMode="External"/><Relationship Id="rId4" Type="http://schemas.openxmlformats.org/officeDocument/2006/relationships/hyperlink" Target="https://www.globe.gov/web/biosphere/protocols" TargetMode="Externa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www.globe.gov/web/european-phenology-campaign" TargetMode="External"/><Relationship Id="rId4" Type="http://schemas.openxmlformats.org/officeDocument/2006/relationships/hyperlink" Target="mailto:lenka.kleger@terezanet.cz"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modis.gsfc.nasa.gov/" TargetMode="External"/><Relationship Id="rId2" Type="http://schemas.openxmlformats.org/officeDocument/2006/relationships/hyperlink" Target="https://earthobservatory.nasa.gov/global-maps/MOD17A2_M_PSN" TargetMode="External"/><Relationship Id="rId1" Type="http://schemas.openxmlformats.org/officeDocument/2006/relationships/slideLayout" Target="../slideLayouts/slideLayout2.xml"/><Relationship Id="rId5" Type="http://schemas.openxmlformats.org/officeDocument/2006/relationships/hyperlink" Target="https://www.youtube.com/watch?v=x1SgmFa0r04" TargetMode="External"/><Relationship Id="rId4" Type="http://schemas.openxmlformats.org/officeDocument/2006/relationships/hyperlink" Target="http://terra.nasa.g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eschooltoday.com/our-ecosystems/the-carbon-cycle.html"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globe.gov/web/european-phenology-campaign/overview/download-material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www.e-education.psu.edu/earth103/node/102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16">
            <a:extLst>
              <a:ext uri="{FF2B5EF4-FFF2-40B4-BE49-F238E27FC236}">
                <a16:creationId xmlns:a16="http://schemas.microsoft.com/office/drawing/2014/main" id="{6D9A02CC-C1B8-423C-9CF0-B72A69E1CC6E}"/>
              </a:ext>
            </a:extLst>
          </p:cNvPr>
          <p:cNvSpPr/>
          <p:nvPr/>
        </p:nvSpPr>
        <p:spPr>
          <a:xfrm>
            <a:off x="0" y="5382491"/>
            <a:ext cx="12192000" cy="1475509"/>
          </a:xfrm>
          <a:prstGeom prst="rect">
            <a:avLst/>
          </a:prstGeom>
          <a:solidFill>
            <a:srgbClr val="58A3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B6C092D-598F-4792-A7D1-0731D17DACC7}"/>
              </a:ext>
            </a:extLst>
          </p:cNvPr>
          <p:cNvSpPr>
            <a:spLocks noGrp="1"/>
          </p:cNvSpPr>
          <p:nvPr>
            <p:ph type="ctrTitle"/>
          </p:nvPr>
        </p:nvSpPr>
        <p:spPr>
          <a:xfrm>
            <a:off x="1340730" y="2423960"/>
            <a:ext cx="5641960" cy="1809559"/>
          </a:xfrm>
          <a:ln w="57150">
            <a:noFill/>
          </a:ln>
        </p:spPr>
        <p:txBody>
          <a:bodyPr>
            <a:noAutofit/>
          </a:bodyPr>
          <a:lstStyle/>
          <a:p>
            <a:pPr algn="l"/>
            <a:r>
              <a:rPr lang="cs-CZ" sz="6600" b="1" dirty="0">
                <a:solidFill>
                  <a:srgbClr val="58A339"/>
                </a:solidFill>
                <a:latin typeface="+mn-lt"/>
              </a:rPr>
              <a:t>Phenology &amp; </a:t>
            </a:r>
            <a:br>
              <a:rPr lang="cs-CZ" sz="6600" b="1" dirty="0">
                <a:solidFill>
                  <a:srgbClr val="58A339"/>
                </a:solidFill>
                <a:latin typeface="+mn-lt"/>
              </a:rPr>
            </a:br>
            <a:r>
              <a:rPr lang="cs-CZ" sz="6600" b="1" dirty="0" err="1">
                <a:solidFill>
                  <a:srgbClr val="B5D5F5"/>
                </a:solidFill>
                <a:latin typeface="+mn-lt"/>
              </a:rPr>
              <a:t>Carbon</a:t>
            </a:r>
            <a:r>
              <a:rPr lang="cs-CZ" sz="6600" b="1" dirty="0">
                <a:solidFill>
                  <a:srgbClr val="B5D5F5"/>
                </a:solidFill>
                <a:latin typeface="+mn-lt"/>
              </a:rPr>
              <a:t> </a:t>
            </a:r>
            <a:r>
              <a:rPr lang="cs-CZ" sz="6600" b="1" dirty="0" err="1">
                <a:solidFill>
                  <a:srgbClr val="B5D5F5"/>
                </a:solidFill>
                <a:latin typeface="+mn-lt"/>
              </a:rPr>
              <a:t>Cycle</a:t>
            </a:r>
            <a:endParaRPr lang="cs-CZ" sz="8800" b="1" dirty="0">
              <a:solidFill>
                <a:srgbClr val="B5D5F5"/>
              </a:solidFill>
            </a:endParaRPr>
          </a:p>
        </p:txBody>
      </p:sp>
      <p:grpSp>
        <p:nvGrpSpPr>
          <p:cNvPr id="4" name="Skupina 3">
            <a:extLst>
              <a:ext uri="{FF2B5EF4-FFF2-40B4-BE49-F238E27FC236}">
                <a16:creationId xmlns:a16="http://schemas.microsoft.com/office/drawing/2014/main" id="{6F9A1838-7B54-4422-9773-2CDE534111AF}"/>
              </a:ext>
            </a:extLst>
          </p:cNvPr>
          <p:cNvGrpSpPr/>
          <p:nvPr/>
        </p:nvGrpSpPr>
        <p:grpSpPr>
          <a:xfrm>
            <a:off x="2681460" y="5543749"/>
            <a:ext cx="8840606" cy="1107996"/>
            <a:chOff x="1354334" y="5350056"/>
            <a:chExt cx="8864977" cy="1107996"/>
          </a:xfrm>
        </p:grpSpPr>
        <p:sp>
          <p:nvSpPr>
            <p:cNvPr id="5" name="Tekstvak 5">
              <a:extLst>
                <a:ext uri="{FF2B5EF4-FFF2-40B4-BE49-F238E27FC236}">
                  <a16:creationId xmlns:a16="http://schemas.microsoft.com/office/drawing/2014/main" id="{B183F13D-7AF4-49FA-9ECD-E2018800B864}"/>
                </a:ext>
              </a:extLst>
            </p:cNvPr>
            <p:cNvSpPr txBox="1"/>
            <p:nvPr/>
          </p:nvSpPr>
          <p:spPr>
            <a:xfrm>
              <a:off x="1354334" y="5350056"/>
              <a:ext cx="4904072" cy="1107996"/>
            </a:xfrm>
            <a:prstGeom prst="rect">
              <a:avLst/>
            </a:prstGeom>
            <a:noFill/>
          </p:spPr>
          <p:txBody>
            <a:bodyPr wrap="square" rtlCol="0">
              <a:spAutoFit/>
            </a:bodyPr>
            <a:lstStyle/>
            <a:p>
              <a:pPr marL="180000"/>
              <a:r>
                <a:rPr lang="cs-CZ" sz="2200" b="1" dirty="0">
                  <a:solidFill>
                    <a:schemeClr val="bg1"/>
                  </a:solidFill>
                </a:rPr>
                <a:t>Lenka Kleger, Bára </a:t>
              </a:r>
              <a:r>
                <a:rPr lang="cs-CZ" sz="2200" b="1" dirty="0" err="1">
                  <a:solidFill>
                    <a:schemeClr val="bg1"/>
                  </a:solidFill>
                </a:rPr>
                <a:t>Semerakova</a:t>
              </a:r>
              <a:endParaRPr lang="cs-CZ" sz="2200" b="1" dirty="0">
                <a:solidFill>
                  <a:schemeClr val="bg1"/>
                </a:solidFill>
              </a:endParaRPr>
            </a:p>
            <a:p>
              <a:pPr marL="180000"/>
              <a:r>
                <a:rPr lang="cs-CZ" sz="2200" b="1" dirty="0">
                  <a:solidFill>
                    <a:schemeClr val="bg1"/>
                  </a:solidFill>
                </a:rPr>
                <a:t>TEREZA, </a:t>
              </a:r>
              <a:r>
                <a:rPr lang="cs-CZ" sz="2200" b="1" dirty="0" err="1">
                  <a:solidFill>
                    <a:schemeClr val="bg1"/>
                  </a:solidFill>
                </a:rPr>
                <a:t>Educational</a:t>
              </a:r>
              <a:r>
                <a:rPr lang="cs-CZ" sz="2200" b="1" dirty="0">
                  <a:solidFill>
                    <a:schemeClr val="bg1"/>
                  </a:solidFill>
                </a:rPr>
                <a:t> Center</a:t>
              </a:r>
              <a:br>
                <a:rPr lang="cs-CZ" sz="2200" b="1" dirty="0">
                  <a:solidFill>
                    <a:schemeClr val="bg1"/>
                  </a:solidFill>
                </a:rPr>
              </a:br>
              <a:r>
                <a:rPr lang="cs-CZ" sz="2200" b="1" dirty="0">
                  <a:solidFill>
                    <a:schemeClr val="bg1"/>
                  </a:solidFill>
                </a:rPr>
                <a:t>Prague, Czech Republic</a:t>
              </a:r>
              <a:endParaRPr lang="nl-NL" sz="2200" b="1" dirty="0">
                <a:solidFill>
                  <a:schemeClr val="bg1"/>
                </a:solidFill>
              </a:endParaRPr>
            </a:p>
          </p:txBody>
        </p:sp>
        <p:sp>
          <p:nvSpPr>
            <p:cNvPr id="6" name="Tekstvak 5">
              <a:extLst>
                <a:ext uri="{FF2B5EF4-FFF2-40B4-BE49-F238E27FC236}">
                  <a16:creationId xmlns:a16="http://schemas.microsoft.com/office/drawing/2014/main" id="{864DDCBB-F330-4B95-81A0-52D2FDB689A7}"/>
                </a:ext>
              </a:extLst>
            </p:cNvPr>
            <p:cNvSpPr txBox="1"/>
            <p:nvPr/>
          </p:nvSpPr>
          <p:spPr>
            <a:xfrm>
              <a:off x="6258406" y="5350056"/>
              <a:ext cx="3960905" cy="1107996"/>
            </a:xfrm>
            <a:prstGeom prst="rect">
              <a:avLst/>
            </a:prstGeom>
            <a:noFill/>
          </p:spPr>
          <p:txBody>
            <a:bodyPr wrap="square" rtlCol="0">
              <a:spAutoFit/>
            </a:bodyPr>
            <a:lstStyle/>
            <a:p>
              <a:r>
                <a:rPr lang="cs-CZ" sz="2200" b="1" dirty="0">
                  <a:solidFill>
                    <a:schemeClr val="bg1"/>
                  </a:solidFill>
                </a:rPr>
                <a:t>GLOBE Program </a:t>
              </a:r>
            </a:p>
            <a:p>
              <a:r>
                <a:rPr lang="cs-CZ" sz="2200" b="1" dirty="0" err="1">
                  <a:solidFill>
                    <a:schemeClr val="bg1"/>
                  </a:solidFill>
                </a:rPr>
                <a:t>Europe</a:t>
              </a:r>
              <a:r>
                <a:rPr lang="cs-CZ" sz="2200" b="1" dirty="0">
                  <a:solidFill>
                    <a:schemeClr val="bg1"/>
                  </a:solidFill>
                </a:rPr>
                <a:t> and </a:t>
              </a:r>
              <a:r>
                <a:rPr lang="cs-CZ" sz="2200" b="1" dirty="0" err="1">
                  <a:solidFill>
                    <a:schemeClr val="bg1"/>
                  </a:solidFill>
                </a:rPr>
                <a:t>Eurasia</a:t>
              </a:r>
              <a:endParaRPr lang="cs-CZ" sz="2200" b="1" dirty="0">
                <a:solidFill>
                  <a:schemeClr val="bg1"/>
                </a:solidFill>
              </a:endParaRPr>
            </a:p>
            <a:p>
              <a:r>
                <a:rPr lang="cs-CZ" sz="2200" b="1" dirty="0">
                  <a:solidFill>
                    <a:schemeClr val="bg1"/>
                  </a:solidFill>
                </a:rPr>
                <a:t>Region </a:t>
              </a:r>
              <a:r>
                <a:rPr lang="cs-CZ" sz="2200" b="1" dirty="0" err="1">
                  <a:solidFill>
                    <a:schemeClr val="bg1"/>
                  </a:solidFill>
                </a:rPr>
                <a:t>Coordination</a:t>
              </a:r>
              <a:r>
                <a:rPr lang="cs-CZ" sz="2200" b="1" dirty="0">
                  <a:solidFill>
                    <a:schemeClr val="bg1"/>
                  </a:solidFill>
                </a:rPr>
                <a:t> Office</a:t>
              </a:r>
              <a:endParaRPr lang="nl-NL" sz="2200" b="1" dirty="0">
                <a:solidFill>
                  <a:schemeClr val="bg1"/>
                </a:solidFill>
              </a:endParaRPr>
            </a:p>
          </p:txBody>
        </p:sp>
      </p:grpSp>
      <p:sp>
        <p:nvSpPr>
          <p:cNvPr id="7" name="Rectangle 1">
            <a:extLst>
              <a:ext uri="{FF2B5EF4-FFF2-40B4-BE49-F238E27FC236}">
                <a16:creationId xmlns:a16="http://schemas.microsoft.com/office/drawing/2014/main" id="{EC35C63E-7B5A-4402-8E5F-A8D500C3D48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Obrázek 10">
            <a:extLst>
              <a:ext uri="{FF2B5EF4-FFF2-40B4-BE49-F238E27FC236}">
                <a16:creationId xmlns:a16="http://schemas.microsoft.com/office/drawing/2014/main" id="{E484F56B-DCF9-4B7D-B311-29B0120A3E60}"/>
              </a:ext>
            </a:extLst>
          </p:cNvPr>
          <p:cNvPicPr>
            <a:picLocks noChangeAspect="1"/>
          </p:cNvPicPr>
          <p:nvPr/>
        </p:nvPicPr>
        <p:blipFill>
          <a:blip r:embed="rId3"/>
          <a:stretch>
            <a:fillRect/>
          </a:stretch>
        </p:blipFill>
        <p:spPr>
          <a:xfrm>
            <a:off x="7361926" y="582365"/>
            <a:ext cx="4054191" cy="3970364"/>
          </a:xfrm>
          <a:prstGeom prst="rect">
            <a:avLst/>
          </a:prstGeom>
        </p:spPr>
      </p:pic>
      <p:sp>
        <p:nvSpPr>
          <p:cNvPr id="12" name="Obdélník 11">
            <a:extLst>
              <a:ext uri="{FF2B5EF4-FFF2-40B4-BE49-F238E27FC236}">
                <a16:creationId xmlns:a16="http://schemas.microsoft.com/office/drawing/2014/main" id="{3FDAD037-98A6-4BB2-982A-A9B1C0A3DC64}"/>
              </a:ext>
            </a:extLst>
          </p:cNvPr>
          <p:cNvSpPr/>
          <p:nvPr/>
        </p:nvSpPr>
        <p:spPr>
          <a:xfrm>
            <a:off x="0" y="0"/>
            <a:ext cx="12192000" cy="6857991"/>
          </a:xfrm>
          <a:prstGeom prst="rect">
            <a:avLst/>
          </a:prstGeom>
          <a:noFill/>
          <a:ln w="88900">
            <a:solidFill>
              <a:srgbClr val="58A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Obrázek 13">
            <a:extLst>
              <a:ext uri="{FF2B5EF4-FFF2-40B4-BE49-F238E27FC236}">
                <a16:creationId xmlns:a16="http://schemas.microsoft.com/office/drawing/2014/main" id="{F9876EB4-DFD4-489D-A155-0DC59444A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256" y="672778"/>
            <a:ext cx="1620293" cy="1423555"/>
          </a:xfrm>
          <a:prstGeom prst="rect">
            <a:avLst/>
          </a:prstGeom>
        </p:spPr>
      </p:pic>
      <p:pic>
        <p:nvPicPr>
          <p:cNvPr id="19" name="Obrázek 18">
            <a:extLst>
              <a:ext uri="{FF2B5EF4-FFF2-40B4-BE49-F238E27FC236}">
                <a16:creationId xmlns:a16="http://schemas.microsoft.com/office/drawing/2014/main" id="{2672381E-7055-404D-93D2-66B3A346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93" y="5615286"/>
            <a:ext cx="1089474" cy="1004922"/>
          </a:xfrm>
          <a:prstGeom prst="rect">
            <a:avLst/>
          </a:prstGeom>
        </p:spPr>
      </p:pic>
    </p:spTree>
    <p:extLst>
      <p:ext uri="{BB962C8B-B14F-4D97-AF65-F5344CB8AC3E}">
        <p14:creationId xmlns:p14="http://schemas.microsoft.com/office/powerpoint/2010/main" val="799063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803D6A2-26BC-40FB-A1EF-C4D388546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518" y="4032550"/>
            <a:ext cx="7526482" cy="282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a:extLst>
              <a:ext uri="{FF2B5EF4-FFF2-40B4-BE49-F238E27FC236}">
                <a16:creationId xmlns:a16="http://schemas.microsoft.com/office/drawing/2014/main" id="{255FDF4A-5D4A-415B-85FB-0B1116455D1F}"/>
              </a:ext>
            </a:extLst>
          </p:cNvPr>
          <p:cNvSpPr>
            <a:spLocks noGrp="1"/>
          </p:cNvSpPr>
          <p:nvPr>
            <p:ph type="title"/>
          </p:nvPr>
        </p:nvSpPr>
        <p:spPr>
          <a:xfrm>
            <a:off x="838200" y="467728"/>
            <a:ext cx="7100455" cy="985693"/>
          </a:xfrm>
        </p:spPr>
        <p:txBody>
          <a:bodyPr/>
          <a:lstStyle/>
          <a:p>
            <a:r>
              <a:rPr lang="cs-CZ" sz="4800" b="1" dirty="0" err="1">
                <a:solidFill>
                  <a:srgbClr val="58A339"/>
                </a:solidFill>
              </a:rPr>
              <a:t>Carbon</a:t>
            </a:r>
            <a:r>
              <a:rPr lang="cs-CZ" sz="4800" b="1" dirty="0">
                <a:solidFill>
                  <a:srgbClr val="58A339"/>
                </a:solidFill>
              </a:rPr>
              <a:t> in a </a:t>
            </a:r>
            <a:r>
              <a:rPr lang="cs-CZ" sz="4800" b="1" dirty="0" err="1">
                <a:solidFill>
                  <a:srgbClr val="58A339"/>
                </a:solidFill>
              </a:rPr>
              <a:t>Life</a:t>
            </a:r>
            <a:r>
              <a:rPr lang="cs-CZ" sz="4800" b="1" dirty="0">
                <a:solidFill>
                  <a:srgbClr val="58A339"/>
                </a:solidFill>
              </a:rPr>
              <a:t> </a:t>
            </a:r>
            <a:r>
              <a:rPr lang="cs-CZ" sz="4800" b="1" dirty="0" err="1">
                <a:solidFill>
                  <a:srgbClr val="58A339"/>
                </a:solidFill>
              </a:rPr>
              <a:t>of</a:t>
            </a:r>
            <a:r>
              <a:rPr lang="cs-CZ" sz="4800" b="1" dirty="0">
                <a:solidFill>
                  <a:srgbClr val="58A339"/>
                </a:solidFill>
              </a:rPr>
              <a:t> a </a:t>
            </a:r>
            <a:r>
              <a:rPr lang="cs-CZ" sz="4800" b="1" dirty="0" err="1">
                <a:solidFill>
                  <a:srgbClr val="58A339"/>
                </a:solidFill>
              </a:rPr>
              <a:t>Tree</a:t>
            </a:r>
            <a:endParaRPr lang="cs-CZ" sz="4800" b="1" dirty="0">
              <a:solidFill>
                <a:srgbClr val="58A339"/>
              </a:solidFill>
            </a:endParaRPr>
          </a:p>
        </p:txBody>
      </p:sp>
      <p:sp>
        <p:nvSpPr>
          <p:cNvPr id="3" name="Zástupný symbol pro obsah 2">
            <a:extLst>
              <a:ext uri="{FF2B5EF4-FFF2-40B4-BE49-F238E27FC236}">
                <a16:creationId xmlns:a16="http://schemas.microsoft.com/office/drawing/2014/main" id="{0B7BD491-9AF1-489B-89E0-EB398AA0C308}"/>
              </a:ext>
            </a:extLst>
          </p:cNvPr>
          <p:cNvSpPr>
            <a:spLocks noGrp="1"/>
          </p:cNvSpPr>
          <p:nvPr>
            <p:ph idx="1"/>
          </p:nvPr>
        </p:nvSpPr>
        <p:spPr>
          <a:xfrm>
            <a:off x="838200" y="1572174"/>
            <a:ext cx="10515600" cy="3832405"/>
          </a:xfrm>
        </p:spPr>
        <p:txBody>
          <a:bodyPr>
            <a:normAutofit/>
          </a:bodyPr>
          <a:lstStyle/>
          <a:p>
            <a:pPr marL="0" indent="0" eaLnBrk="0" fontAlgn="base" hangingPunct="0">
              <a:lnSpc>
                <a:spcPct val="100000"/>
              </a:lnSpc>
              <a:spcBef>
                <a:spcPct val="0"/>
              </a:spcBef>
              <a:spcAft>
                <a:spcPct val="0"/>
              </a:spcAft>
              <a:buNone/>
            </a:pPr>
            <a:r>
              <a:rPr lang="en-US" altLang="cs-CZ" sz="2200" b="1" dirty="0">
                <a:latin typeface="Calibri" panose="020F0502020204030204" pitchFamily="34" charset="0"/>
                <a:ea typeface="Times New Roman" panose="02020603050405020304" pitchFamily="18" charset="0"/>
                <a:cs typeface="Calibri" panose="020F0502020204030204" pitchFamily="34" charset="0"/>
              </a:rPr>
              <a:t>The CO</a:t>
            </a:r>
            <a:r>
              <a:rPr lang="en-US" altLang="cs-CZ" sz="2200" b="1" baseline="-30000" dirty="0">
                <a:latin typeface="Calibri" panose="020F0502020204030204" pitchFamily="34" charset="0"/>
                <a:ea typeface="Times New Roman" panose="02020603050405020304" pitchFamily="18" charset="0"/>
                <a:cs typeface="Calibri" panose="020F0502020204030204" pitchFamily="34" charset="0"/>
              </a:rPr>
              <a:t>2</a:t>
            </a:r>
            <a:r>
              <a:rPr lang="en-US" altLang="cs-CZ" sz="2200" b="1" dirty="0">
                <a:latin typeface="Calibri" panose="020F0502020204030204" pitchFamily="34" charset="0"/>
                <a:ea typeface="Times New Roman" panose="02020603050405020304" pitchFamily="18" charset="0"/>
                <a:cs typeface="Calibri" panose="020F0502020204030204" pitchFamily="34" charset="0"/>
              </a:rPr>
              <a:t> balance (carbon intake vs. release) changes over tree life cycle. </a:t>
            </a:r>
            <a:endParaRPr lang="cs-CZ" altLang="cs-CZ" sz="2200" b="1" dirty="0"/>
          </a:p>
          <a:p>
            <a:pPr lvl="1" eaLnBrk="0" fontAlgn="base" hangingPunct="0">
              <a:lnSpc>
                <a:spcPct val="120000"/>
              </a:lnSpc>
              <a:spcBef>
                <a:spcPts val="600"/>
              </a:spcBef>
            </a:pPr>
            <a:r>
              <a:rPr lang="en-US" altLang="cs-CZ" sz="2000" dirty="0">
                <a:latin typeface="Calibri" panose="020F0502020204030204" pitchFamily="34" charset="0"/>
                <a:ea typeface="Times New Roman" panose="02020603050405020304" pitchFamily="18" charset="0"/>
                <a:cs typeface="Calibri" panose="020F0502020204030204" pitchFamily="34" charset="0"/>
              </a:rPr>
              <a:t>Young tree </a:t>
            </a:r>
            <a:r>
              <a:rPr lang="cs-CZ" altLang="cs-CZ" sz="2000" dirty="0">
                <a:latin typeface="Calibri" panose="020F0502020204030204" pitchFamily="34" charset="0"/>
                <a:ea typeface="Times New Roman" panose="02020603050405020304" pitchFamily="18" charset="0"/>
                <a:cs typeface="Calibri" panose="020F0502020204030204" pitchFamily="34" charset="0"/>
              </a:rPr>
              <a:t>-</a:t>
            </a:r>
            <a:r>
              <a:rPr lang="en-US" altLang="cs-CZ" sz="2000" dirty="0">
                <a:latin typeface="Calibri" panose="020F0502020204030204" pitchFamily="34" charset="0"/>
                <a:ea typeface="Times New Roman" panose="02020603050405020304" pitchFamily="18" charset="0"/>
                <a:cs typeface="Calibri" panose="020F0502020204030204" pitchFamily="34" charset="0"/>
              </a:rPr>
              <a:t> a natural carbon storage</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because</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of</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the</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massive</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carbon</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intake</a:t>
            </a:r>
            <a:endParaRPr lang="cs-CZ" altLang="cs-CZ" sz="2000" dirty="0">
              <a:latin typeface="Calibri" panose="020F0502020204030204" pitchFamily="34" charset="0"/>
              <a:ea typeface="Times New Roman" panose="02020603050405020304" pitchFamily="18" charset="0"/>
              <a:cs typeface="Calibri" panose="020F0502020204030204" pitchFamily="34" charset="0"/>
            </a:endParaRPr>
          </a:p>
          <a:p>
            <a:pPr lvl="1" eaLnBrk="0" fontAlgn="base" hangingPunct="0">
              <a:lnSpc>
                <a:spcPct val="120000"/>
              </a:lnSpc>
              <a:spcBef>
                <a:spcPts val="600"/>
              </a:spcBef>
            </a:pPr>
            <a:r>
              <a:rPr lang="en-US" altLang="cs-CZ" sz="2000" dirty="0">
                <a:latin typeface="Calibri" panose="020F0502020204030204" pitchFamily="34" charset="0"/>
                <a:ea typeface="Times New Roman" panose="02020603050405020304" pitchFamily="18" charset="0"/>
                <a:cs typeface="Calibri" panose="020F0502020204030204" pitchFamily="34" charset="0"/>
              </a:rPr>
              <a:t>Adult mature tree </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en-US" altLang="cs-CZ" sz="2000" dirty="0">
                <a:latin typeface="Calibri" panose="020F0502020204030204" pitchFamily="34" charset="0"/>
                <a:ea typeface="Times New Roman" panose="02020603050405020304" pitchFamily="18" charset="0"/>
                <a:cs typeface="Calibri" panose="020F0502020204030204" pitchFamily="34" charset="0"/>
              </a:rPr>
              <a:t>the carbon stored in the wood increases very slowly</a:t>
            </a:r>
            <a:endParaRPr lang="cs-CZ" altLang="cs-CZ" sz="2000" dirty="0">
              <a:latin typeface="Calibri" panose="020F0502020204030204" pitchFamily="34" charset="0"/>
              <a:ea typeface="Times New Roman" panose="02020603050405020304" pitchFamily="18" charset="0"/>
              <a:cs typeface="Calibri" panose="020F0502020204030204" pitchFamily="34" charset="0"/>
            </a:endParaRPr>
          </a:p>
          <a:p>
            <a:pPr lvl="1" eaLnBrk="0" fontAlgn="base" hangingPunct="0">
              <a:lnSpc>
                <a:spcPct val="120000"/>
              </a:lnSpc>
              <a:spcBef>
                <a:spcPts val="600"/>
              </a:spcBef>
            </a:pPr>
            <a:r>
              <a:rPr lang="cs-CZ" altLang="cs-CZ" sz="2000" dirty="0" err="1">
                <a:latin typeface="Calibri" panose="020F0502020204030204" pitchFamily="34" charset="0"/>
                <a:ea typeface="Times New Roman" panose="02020603050405020304" pitchFamily="18" charset="0"/>
                <a:cs typeface="Calibri" panose="020F0502020204030204" pitchFamily="34" charset="0"/>
              </a:rPr>
              <a:t>Aging</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tree</a:t>
            </a:r>
            <a:r>
              <a:rPr lang="cs-CZ" altLang="cs-CZ" sz="2000" dirty="0">
                <a:latin typeface="Calibri" panose="020F0502020204030204" pitchFamily="34" charset="0"/>
                <a:ea typeface="Times New Roman" panose="02020603050405020304" pitchFamily="18" charset="0"/>
                <a:cs typeface="Calibri" panose="020F0502020204030204" pitchFamily="34" charset="0"/>
              </a:rPr>
              <a:t> - </a:t>
            </a:r>
            <a:r>
              <a:rPr lang="en-US" altLang="cs-CZ" sz="2000" dirty="0">
                <a:latin typeface="Calibri" panose="020F0502020204030204" pitchFamily="34" charset="0"/>
                <a:ea typeface="Times New Roman" panose="02020603050405020304" pitchFamily="18" charset="0"/>
                <a:cs typeface="Calibri" panose="020F0502020204030204" pitchFamily="34" charset="0"/>
              </a:rPr>
              <a:t>the CO</a:t>
            </a:r>
            <a:r>
              <a:rPr lang="en-US" altLang="cs-CZ" sz="2000" baseline="-30000" dirty="0">
                <a:latin typeface="Calibri" panose="020F0502020204030204" pitchFamily="34" charset="0"/>
                <a:ea typeface="Times New Roman" panose="02020603050405020304" pitchFamily="18" charset="0"/>
                <a:cs typeface="Calibri" panose="020F0502020204030204" pitchFamily="34" charset="0"/>
              </a:rPr>
              <a:t>2</a:t>
            </a:r>
            <a:r>
              <a:rPr lang="en-US" altLang="cs-CZ" sz="2000" dirty="0">
                <a:latin typeface="Calibri" panose="020F0502020204030204" pitchFamily="34" charset="0"/>
                <a:ea typeface="Times New Roman" panose="02020603050405020304" pitchFamily="18" charset="0"/>
                <a:cs typeface="Calibri" panose="020F0502020204030204" pitchFamily="34" charset="0"/>
              </a:rPr>
              <a:t> balance comes close to zero</a:t>
            </a:r>
            <a:endParaRPr lang="cs-CZ" altLang="cs-CZ" sz="2000" dirty="0">
              <a:latin typeface="Calibri" panose="020F0502020204030204" pitchFamily="34" charset="0"/>
              <a:ea typeface="Times New Roman" panose="02020603050405020304" pitchFamily="18" charset="0"/>
              <a:cs typeface="Calibri" panose="020F0502020204030204" pitchFamily="34" charset="0"/>
            </a:endParaRPr>
          </a:p>
          <a:p>
            <a:pPr lvl="1" eaLnBrk="0" fontAlgn="base" hangingPunct="0">
              <a:lnSpc>
                <a:spcPct val="120000"/>
              </a:lnSpc>
              <a:spcBef>
                <a:spcPts val="600"/>
              </a:spcBef>
            </a:pPr>
            <a:r>
              <a:rPr lang="cs-CZ" altLang="cs-CZ" sz="2000" dirty="0" err="1">
                <a:latin typeface="Calibri" panose="020F0502020204030204" pitchFamily="34" charset="0"/>
                <a:ea typeface="Times New Roman" panose="02020603050405020304" pitchFamily="18" charset="0"/>
                <a:cs typeface="Calibri" panose="020F0502020204030204" pitchFamily="34" charset="0"/>
              </a:rPr>
              <a:t>Dead</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tree</a:t>
            </a:r>
            <a:r>
              <a:rPr lang="cs-CZ" altLang="cs-CZ" sz="2000" dirty="0">
                <a:latin typeface="Calibri" panose="020F0502020204030204" pitchFamily="34" charset="0"/>
                <a:ea typeface="Times New Roman" panose="02020603050405020304" pitchFamily="18" charset="0"/>
                <a:cs typeface="Calibri" panose="020F0502020204030204" pitchFamily="34" charset="0"/>
              </a:rPr>
              <a:t> - </a:t>
            </a:r>
            <a:r>
              <a:rPr lang="en-US" altLang="cs-CZ" sz="2000" dirty="0">
                <a:latin typeface="Calibri" panose="020F0502020204030204" pitchFamily="34" charset="0"/>
                <a:ea typeface="Times New Roman" panose="02020603050405020304" pitchFamily="18" charset="0"/>
                <a:cs typeface="Calibri" panose="020F0502020204030204" pitchFamily="34" charset="0"/>
              </a:rPr>
              <a:t>carbon gradually released to the soil and into the air. </a:t>
            </a:r>
            <a:endParaRPr lang="cs-CZ" altLang="cs-CZ" sz="2000" dirty="0"/>
          </a:p>
          <a:p>
            <a:pPr marL="0" lvl="0" indent="0" eaLnBrk="0" fontAlgn="base" hangingPunct="0">
              <a:lnSpc>
                <a:spcPct val="100000"/>
              </a:lnSpc>
              <a:spcBef>
                <a:spcPct val="0"/>
              </a:spcBef>
              <a:spcAft>
                <a:spcPct val="0"/>
              </a:spcAft>
              <a:buNone/>
            </a:pPr>
            <a:r>
              <a:rPr lang="en-US" altLang="cs-CZ" sz="1500" dirty="0">
                <a:latin typeface="Calibri" panose="020F0502020204030204" pitchFamily="34" charset="0"/>
                <a:ea typeface="SimSun" panose="02010600030101010101" pitchFamily="2" charset="-122"/>
                <a:cs typeface="Calibri" panose="020F0502020204030204" pitchFamily="34" charset="0"/>
              </a:rPr>
              <a:t> </a:t>
            </a:r>
            <a:endParaRPr lang="cs-CZ" altLang="cs-CZ" sz="1500" dirty="0">
              <a:latin typeface="Calibri" panose="020F0502020204030204" pitchFamily="34" charset="0"/>
              <a:ea typeface="SimSun" panose="02010600030101010101" pitchFamily="2" charset="-122"/>
              <a:cs typeface="Calibri" panose="020F0502020204030204" pitchFamily="34" charset="0"/>
            </a:endParaRPr>
          </a:p>
          <a:p>
            <a:pPr marL="0" lvl="0" indent="0" eaLnBrk="0" fontAlgn="base" hangingPunct="0">
              <a:lnSpc>
                <a:spcPct val="100000"/>
              </a:lnSpc>
              <a:spcBef>
                <a:spcPct val="0"/>
              </a:spcBef>
              <a:spcAft>
                <a:spcPct val="0"/>
              </a:spcAft>
              <a:buNone/>
            </a:pPr>
            <a:r>
              <a:rPr lang="en-US" altLang="cs-CZ" sz="2600" b="1" dirty="0">
                <a:solidFill>
                  <a:srgbClr val="58A339"/>
                </a:solidFill>
                <a:latin typeface="Calibri" panose="020F0502020204030204" pitchFamily="34" charset="0"/>
                <a:ea typeface="SimSun" panose="02010600030101010101" pitchFamily="2" charset="-122"/>
                <a:cs typeface="Calibri" panose="020F0502020204030204" pitchFamily="34" charset="0"/>
              </a:rPr>
              <a:t>Calculate how much carbon is stored in your tree.</a:t>
            </a:r>
            <a:endParaRPr lang="cs-CZ" altLang="cs-CZ" sz="2600" b="1" dirty="0">
              <a:solidFill>
                <a:srgbClr val="58A339"/>
              </a:solidFill>
              <a:latin typeface="Calibri" panose="020F0502020204030204" pitchFamily="34" charset="0"/>
              <a:ea typeface="SimSun" panose="02010600030101010101" pitchFamily="2" charset="-122"/>
              <a:cs typeface="Calibri" panose="020F0502020204030204" pitchFamily="34" charset="0"/>
            </a:endParaRPr>
          </a:p>
          <a:p>
            <a:pPr marL="0" lvl="0" indent="0">
              <a:buNone/>
            </a:pPr>
            <a:endParaRPr lang="cs-CZ" altLang="cs-CZ" sz="3100" b="1" dirty="0">
              <a:solidFill>
                <a:srgbClr val="00B050"/>
              </a:solidFill>
            </a:endParaRPr>
          </a:p>
          <a:p>
            <a:pPr marL="0" indent="0">
              <a:buNone/>
            </a:pPr>
            <a:endParaRPr lang="cs-CZ" dirty="0"/>
          </a:p>
        </p:txBody>
      </p:sp>
      <p:pic>
        <p:nvPicPr>
          <p:cNvPr id="6" name="Obrázek 5">
            <a:extLst>
              <a:ext uri="{FF2B5EF4-FFF2-40B4-BE49-F238E27FC236}">
                <a16:creationId xmlns:a16="http://schemas.microsoft.com/office/drawing/2014/main" id="{C13A374E-BD87-4208-910F-8EA833F3E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109" y="126812"/>
            <a:ext cx="3629891" cy="798577"/>
          </a:xfrm>
          <a:prstGeom prst="rect">
            <a:avLst/>
          </a:prstGeom>
        </p:spPr>
      </p:pic>
      <p:grpSp>
        <p:nvGrpSpPr>
          <p:cNvPr id="9" name="Skupina 8">
            <a:extLst>
              <a:ext uri="{FF2B5EF4-FFF2-40B4-BE49-F238E27FC236}">
                <a16:creationId xmlns:a16="http://schemas.microsoft.com/office/drawing/2014/main" id="{568664F7-AB41-4FD4-B62B-7120EB8E1B6B}"/>
              </a:ext>
            </a:extLst>
          </p:cNvPr>
          <p:cNvGrpSpPr/>
          <p:nvPr/>
        </p:nvGrpSpPr>
        <p:grpSpPr>
          <a:xfrm>
            <a:off x="940901" y="4802425"/>
            <a:ext cx="2800457" cy="966801"/>
            <a:chOff x="461081" y="4748199"/>
            <a:chExt cx="2800457" cy="966801"/>
          </a:xfrm>
        </p:grpSpPr>
        <p:sp>
          <p:nvSpPr>
            <p:cNvPr id="10" name="Obdélník 9">
              <a:extLst>
                <a:ext uri="{FF2B5EF4-FFF2-40B4-BE49-F238E27FC236}">
                  <a16:creationId xmlns:a16="http://schemas.microsoft.com/office/drawing/2014/main" id="{389E319C-5BFA-439E-B148-4827A2D5D97B}"/>
                </a:ext>
              </a:extLst>
            </p:cNvPr>
            <p:cNvSpPr/>
            <p:nvPr/>
          </p:nvSpPr>
          <p:spPr>
            <a:xfrm>
              <a:off x="461081" y="4748199"/>
              <a:ext cx="2718537" cy="966801"/>
            </a:xfrm>
            <a:prstGeom prst="rect">
              <a:avLst/>
            </a:prstGeom>
            <a:noFill/>
            <a:ln w="38100">
              <a:solidFill>
                <a:srgbClr val="58A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a:extLst>
                <a:ext uri="{FF2B5EF4-FFF2-40B4-BE49-F238E27FC236}">
                  <a16:creationId xmlns:a16="http://schemas.microsoft.com/office/drawing/2014/main" id="{1DE4AFB1-D7B7-44AB-954D-67C5F837117B}"/>
                </a:ext>
              </a:extLst>
            </p:cNvPr>
            <p:cNvSpPr/>
            <p:nvPr/>
          </p:nvSpPr>
          <p:spPr>
            <a:xfrm>
              <a:off x="556880" y="4789330"/>
              <a:ext cx="2704658" cy="884538"/>
            </a:xfrm>
            <a:prstGeom prst="rect">
              <a:avLst/>
            </a:prstGeom>
          </p:spPr>
          <p:txBody>
            <a:bodyPr wrap="square">
              <a:spAutoFit/>
            </a:bodyPr>
            <a:lstStyle/>
            <a:p>
              <a:pPr eaLnBrk="0" fontAlgn="base" hangingPunct="0">
                <a:lnSpc>
                  <a:spcPct val="110000"/>
                </a:lnSpc>
                <a:spcBef>
                  <a:spcPct val="0"/>
                </a:spcBef>
                <a:spcAft>
                  <a:spcPct val="0"/>
                </a:spcAft>
              </a:pPr>
              <a:r>
                <a:rPr lang="cs-CZ" altLang="cs-CZ" sz="2400" b="1" dirty="0">
                  <a:solidFill>
                    <a:srgbClr val="58A339"/>
                  </a:solidFill>
                  <a:latin typeface="Calibri" panose="020F0502020204030204" pitchFamily="34" charset="0"/>
                  <a:cs typeface="Calibri" panose="020F0502020204030204" pitchFamily="34" charset="0"/>
                </a:rPr>
                <a:t>A</a:t>
              </a:r>
              <a:r>
                <a:rPr lang="en-US" altLang="cs-CZ" sz="2400" b="1" dirty="0" err="1">
                  <a:solidFill>
                    <a:srgbClr val="58A339"/>
                  </a:solidFill>
                  <a:latin typeface="Calibri" panose="020F0502020204030204" pitchFamily="34" charset="0"/>
                  <a:cs typeface="Calibri" panose="020F0502020204030204" pitchFamily="34" charset="0"/>
                </a:rPr>
                <a:t>ctivity</a:t>
              </a:r>
              <a:r>
                <a:rPr lang="en-US" altLang="cs-CZ" sz="2400" b="1" dirty="0">
                  <a:solidFill>
                    <a:srgbClr val="58A339"/>
                  </a:solidFill>
                  <a:latin typeface="Calibri" panose="020F0502020204030204" pitchFamily="34" charset="0"/>
                  <a:cs typeface="Calibri" panose="020F0502020204030204" pitchFamily="34" charset="0"/>
                </a:rPr>
                <a:t> 3: </a:t>
              </a:r>
              <a:endParaRPr lang="cs-CZ" altLang="cs-CZ" sz="2400" b="1" dirty="0">
                <a:solidFill>
                  <a:srgbClr val="58A339"/>
                </a:solidFill>
                <a:latin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pPr>
              <a:r>
                <a:rPr lang="en-US" altLang="cs-CZ" sz="2400" b="1" dirty="0">
                  <a:solidFill>
                    <a:srgbClr val="58A339"/>
                  </a:solidFill>
                  <a:latin typeface="Calibri" panose="020F0502020204030204" pitchFamily="34" charset="0"/>
                  <a:cs typeface="Calibri" panose="020F0502020204030204" pitchFamily="34" charset="0"/>
                </a:rPr>
                <a:t>Carbon in My Tree</a:t>
              </a:r>
            </a:p>
          </p:txBody>
        </p:sp>
      </p:grpSp>
    </p:spTree>
    <p:extLst>
      <p:ext uri="{BB962C8B-B14F-4D97-AF65-F5344CB8AC3E}">
        <p14:creationId xmlns:p14="http://schemas.microsoft.com/office/powerpoint/2010/main" val="2897923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35B50C4F-F075-4986-9E59-97E7509F41D3}"/>
              </a:ext>
            </a:extLst>
          </p:cNvPr>
          <p:cNvSpPr>
            <a:spLocks noGrp="1"/>
          </p:cNvSpPr>
          <p:nvPr>
            <p:ph idx="1"/>
          </p:nvPr>
        </p:nvSpPr>
        <p:spPr>
          <a:xfrm>
            <a:off x="1105328" y="1476305"/>
            <a:ext cx="10515600" cy="588802"/>
          </a:xfrm>
        </p:spPr>
        <p:txBody>
          <a:bodyPr>
            <a:normAutofit/>
          </a:bodyPr>
          <a:lstStyle/>
          <a:p>
            <a:pPr marL="0" lvl="0" indent="0" eaLnBrk="0" fontAlgn="base" hangingPunct="0">
              <a:lnSpc>
                <a:spcPct val="100000"/>
              </a:lnSpc>
              <a:spcBef>
                <a:spcPct val="0"/>
              </a:spcBef>
              <a:spcAft>
                <a:spcPct val="0"/>
              </a:spcAft>
              <a:buNone/>
            </a:pPr>
            <a:r>
              <a:rPr lang="en-US" altLang="cs-CZ" sz="2000" dirty="0">
                <a:latin typeface="Calibri" panose="020F0502020204030204" pitchFamily="34" charset="0"/>
                <a:ea typeface="Times New Roman" panose="02020603050405020304" pitchFamily="18" charset="0"/>
                <a:cs typeface="Calibri" panose="020F0502020204030204" pitchFamily="34" charset="0"/>
              </a:rPr>
              <a:t>NASA</a:t>
            </a:r>
            <a:r>
              <a:rPr lang="cs-CZ"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err="1">
                <a:latin typeface="Calibri" panose="020F0502020204030204" pitchFamily="34" charset="0"/>
                <a:ea typeface="Times New Roman" panose="02020603050405020304" pitchFamily="18" charset="0"/>
                <a:cs typeface="Calibri" panose="020F0502020204030204" pitchFamily="34" charset="0"/>
              </a:rPr>
              <a:t>visualisation</a:t>
            </a:r>
            <a:r>
              <a:rPr lang="en-US" altLang="cs-CZ" sz="2000" dirty="0">
                <a:latin typeface="Calibri" panose="020F0502020204030204" pitchFamily="34" charset="0"/>
                <a:ea typeface="Times New Roman" panose="02020603050405020304" pitchFamily="18" charset="0"/>
                <a:cs typeface="Calibri" panose="020F0502020204030204" pitchFamily="34" charset="0"/>
              </a:rPr>
              <a:t>: </a:t>
            </a:r>
            <a:r>
              <a:rPr lang="cs-CZ" altLang="cs-CZ" sz="2000" dirty="0">
                <a:latin typeface="Calibri" panose="020F0502020204030204" pitchFamily="34" charset="0"/>
                <a:ea typeface="SimSun" panose="02010600030101010101" pitchFamily="2" charset="-122"/>
                <a:cs typeface="Calibri" panose="020F0502020204030204" pitchFamily="34" charset="0"/>
                <a:hlinkClick r:id="rId2"/>
              </a:rPr>
              <a:t>https://svs.gsfc.nasa.gov/vis/a010000/a010000/a010006/index.html</a:t>
            </a:r>
            <a:r>
              <a:rPr lang="cs-CZ" altLang="cs-CZ" sz="2000" dirty="0">
                <a:latin typeface="Calibri" panose="020F0502020204030204" pitchFamily="34" charset="0"/>
                <a:ea typeface="SimSun" panose="02010600030101010101" pitchFamily="2" charset="-122"/>
                <a:cs typeface="Calibri" panose="020F0502020204030204" pitchFamily="34" charset="0"/>
              </a:rPr>
              <a:t>.</a:t>
            </a:r>
            <a:endParaRPr lang="cs-CZ" altLang="cs-CZ" sz="2000" dirty="0"/>
          </a:p>
          <a:p>
            <a:endParaRPr lang="en-US" sz="2000" dirty="0"/>
          </a:p>
        </p:txBody>
      </p:sp>
      <p:sp>
        <p:nvSpPr>
          <p:cNvPr id="4" name="Nadpis 1">
            <a:extLst>
              <a:ext uri="{FF2B5EF4-FFF2-40B4-BE49-F238E27FC236}">
                <a16:creationId xmlns:a16="http://schemas.microsoft.com/office/drawing/2014/main" id="{BA095C60-A4B8-4E6A-A0A2-168BA22FD73B}"/>
              </a:ext>
            </a:extLst>
          </p:cNvPr>
          <p:cNvSpPr txBox="1">
            <a:spLocks/>
          </p:cNvSpPr>
          <p:nvPr/>
        </p:nvSpPr>
        <p:spPr>
          <a:xfrm>
            <a:off x="1000874" y="312764"/>
            <a:ext cx="10515600" cy="1074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800" b="1" dirty="0" err="1">
                <a:solidFill>
                  <a:srgbClr val="58A339"/>
                </a:solidFill>
              </a:rPr>
              <a:t>Carbon</a:t>
            </a:r>
            <a:r>
              <a:rPr lang="cs-CZ" sz="4800" b="1" dirty="0">
                <a:solidFill>
                  <a:srgbClr val="58A339"/>
                </a:solidFill>
              </a:rPr>
              <a:t> in a </a:t>
            </a:r>
            <a:r>
              <a:rPr lang="cs-CZ" sz="4800" b="1" dirty="0" err="1">
                <a:solidFill>
                  <a:srgbClr val="58A339"/>
                </a:solidFill>
              </a:rPr>
              <a:t>Life</a:t>
            </a:r>
            <a:r>
              <a:rPr lang="cs-CZ" sz="4800" b="1" dirty="0">
                <a:solidFill>
                  <a:srgbClr val="58A339"/>
                </a:solidFill>
              </a:rPr>
              <a:t> </a:t>
            </a:r>
            <a:r>
              <a:rPr lang="cs-CZ" sz="4800" b="1" dirty="0" err="1">
                <a:solidFill>
                  <a:srgbClr val="58A339"/>
                </a:solidFill>
              </a:rPr>
              <a:t>of</a:t>
            </a:r>
            <a:r>
              <a:rPr lang="cs-CZ" sz="4800" b="1" dirty="0">
                <a:solidFill>
                  <a:srgbClr val="58A339"/>
                </a:solidFill>
              </a:rPr>
              <a:t> a </a:t>
            </a:r>
            <a:r>
              <a:rPr lang="cs-CZ" sz="4800" b="1" dirty="0" err="1">
                <a:solidFill>
                  <a:srgbClr val="58A339"/>
                </a:solidFill>
              </a:rPr>
              <a:t>Tree</a:t>
            </a:r>
            <a:endParaRPr lang="cs-CZ" sz="4800" b="1" dirty="0">
              <a:solidFill>
                <a:srgbClr val="58A339"/>
              </a:solidFill>
            </a:endParaRPr>
          </a:p>
        </p:txBody>
      </p:sp>
      <p:pic>
        <p:nvPicPr>
          <p:cNvPr id="5" name="Obrázek 4">
            <a:extLst>
              <a:ext uri="{FF2B5EF4-FFF2-40B4-BE49-F238E27FC236}">
                <a16:creationId xmlns:a16="http://schemas.microsoft.com/office/drawing/2014/main" id="{6303B650-A58C-4ACC-8AEA-2E63C5B815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226049" y="1999609"/>
            <a:ext cx="8637142" cy="4858392"/>
          </a:xfrm>
          <a:prstGeom prst="rect">
            <a:avLst/>
          </a:prstGeom>
        </p:spPr>
      </p:pic>
    </p:spTree>
    <p:extLst>
      <p:ext uri="{BB962C8B-B14F-4D97-AF65-F5344CB8AC3E}">
        <p14:creationId xmlns:p14="http://schemas.microsoft.com/office/powerpoint/2010/main" val="1536727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F62DCA-73AA-4964-A8D4-37EA6F8483AC}"/>
              </a:ext>
            </a:extLst>
          </p:cNvPr>
          <p:cNvSpPr>
            <a:spLocks noGrp="1"/>
          </p:cNvSpPr>
          <p:nvPr>
            <p:ph type="title"/>
          </p:nvPr>
        </p:nvSpPr>
        <p:spPr>
          <a:xfrm>
            <a:off x="321924" y="2428028"/>
            <a:ext cx="11548152" cy="2208759"/>
          </a:xfrm>
        </p:spPr>
        <p:txBody>
          <a:bodyPr>
            <a:normAutofit/>
          </a:bodyPr>
          <a:lstStyle/>
          <a:p>
            <a:pPr algn="ctr"/>
            <a:r>
              <a:rPr lang="cs-CZ" sz="4000" b="1" dirty="0" err="1">
                <a:solidFill>
                  <a:srgbClr val="FF0000"/>
                </a:solidFill>
              </a:rPr>
              <a:t>What</a:t>
            </a:r>
            <a:r>
              <a:rPr lang="cs-CZ" sz="4000" b="1" dirty="0">
                <a:solidFill>
                  <a:srgbClr val="FF0000"/>
                </a:solidFill>
              </a:rPr>
              <a:t> </a:t>
            </a:r>
            <a:r>
              <a:rPr lang="cs-CZ" sz="4000" b="1" dirty="0" err="1">
                <a:solidFill>
                  <a:srgbClr val="FF0000"/>
                </a:solidFill>
              </a:rPr>
              <a:t>time</a:t>
            </a:r>
            <a:r>
              <a:rPr lang="cs-CZ" sz="4000" b="1" dirty="0">
                <a:solidFill>
                  <a:srgbClr val="FF0000"/>
                </a:solidFill>
              </a:rPr>
              <a:t> of </a:t>
            </a:r>
            <a:r>
              <a:rPr lang="cs-CZ" sz="4000" b="1" dirty="0" err="1">
                <a:solidFill>
                  <a:srgbClr val="FF0000"/>
                </a:solidFill>
              </a:rPr>
              <a:t>the</a:t>
            </a:r>
            <a:r>
              <a:rPr lang="cs-CZ" sz="4000" b="1" dirty="0">
                <a:solidFill>
                  <a:srgbClr val="FF0000"/>
                </a:solidFill>
              </a:rPr>
              <a:t> </a:t>
            </a:r>
            <a:r>
              <a:rPr lang="cs-CZ" sz="4000" b="1" dirty="0" err="1">
                <a:solidFill>
                  <a:srgbClr val="FF0000"/>
                </a:solidFill>
              </a:rPr>
              <a:t>year</a:t>
            </a:r>
            <a:r>
              <a:rPr lang="cs-CZ" sz="4000" b="1" dirty="0">
                <a:solidFill>
                  <a:srgbClr val="FF0000"/>
                </a:solidFill>
              </a:rPr>
              <a:t> do </a:t>
            </a:r>
            <a:r>
              <a:rPr lang="cs-CZ" sz="4000" b="1" dirty="0" err="1">
                <a:solidFill>
                  <a:srgbClr val="FF0000"/>
                </a:solidFill>
              </a:rPr>
              <a:t>trees</a:t>
            </a:r>
            <a:r>
              <a:rPr lang="cs-CZ" sz="4000" b="1" dirty="0">
                <a:solidFill>
                  <a:srgbClr val="FF0000"/>
                </a:solidFill>
              </a:rPr>
              <a:t> in </a:t>
            </a:r>
            <a:r>
              <a:rPr lang="cs-CZ" sz="4000" b="1" dirty="0" err="1">
                <a:solidFill>
                  <a:srgbClr val="FF0000"/>
                </a:solidFill>
              </a:rPr>
              <a:t>the</a:t>
            </a:r>
            <a:r>
              <a:rPr lang="cs-CZ" sz="4000" b="1" dirty="0">
                <a:solidFill>
                  <a:srgbClr val="FF0000"/>
                </a:solidFill>
              </a:rPr>
              <a:t> </a:t>
            </a:r>
            <a:r>
              <a:rPr lang="cs-CZ" sz="4000" b="1" dirty="0" err="1">
                <a:solidFill>
                  <a:srgbClr val="FF0000"/>
                </a:solidFill>
              </a:rPr>
              <a:t>biggest</a:t>
            </a:r>
            <a:r>
              <a:rPr lang="cs-CZ" sz="4000" b="1" dirty="0">
                <a:solidFill>
                  <a:srgbClr val="FF0000"/>
                </a:solidFill>
              </a:rPr>
              <a:t> </a:t>
            </a:r>
            <a:br>
              <a:rPr lang="cs-CZ" sz="4000" b="1" dirty="0">
                <a:solidFill>
                  <a:srgbClr val="FF0000"/>
                </a:solidFill>
              </a:rPr>
            </a:br>
            <a:r>
              <a:rPr lang="cs-CZ" sz="4000" b="1" dirty="0" err="1">
                <a:solidFill>
                  <a:srgbClr val="FF0000"/>
                </a:solidFill>
              </a:rPr>
              <a:t>amount</a:t>
            </a:r>
            <a:r>
              <a:rPr lang="cs-CZ" sz="4000" b="1" dirty="0">
                <a:solidFill>
                  <a:srgbClr val="FF0000"/>
                </a:solidFill>
              </a:rPr>
              <a:t> of </a:t>
            </a:r>
            <a:r>
              <a:rPr lang="cs-CZ" sz="4000" b="1" dirty="0" err="1">
                <a:solidFill>
                  <a:srgbClr val="FF0000"/>
                </a:solidFill>
              </a:rPr>
              <a:t>carbon</a:t>
            </a:r>
            <a:r>
              <a:rPr lang="cs-CZ" sz="4000" b="1" dirty="0">
                <a:solidFill>
                  <a:srgbClr val="FF0000"/>
                </a:solidFill>
              </a:rPr>
              <a:t> </a:t>
            </a:r>
            <a:r>
              <a:rPr lang="cs-CZ" sz="4000" b="1" dirty="0" err="1">
                <a:solidFill>
                  <a:srgbClr val="FF0000"/>
                </a:solidFill>
              </a:rPr>
              <a:t>into</a:t>
            </a:r>
            <a:r>
              <a:rPr lang="cs-CZ" sz="4000" b="1" dirty="0">
                <a:solidFill>
                  <a:srgbClr val="FF0000"/>
                </a:solidFill>
              </a:rPr>
              <a:t> </a:t>
            </a:r>
            <a:r>
              <a:rPr lang="cs-CZ" sz="4000" b="1" dirty="0" err="1">
                <a:solidFill>
                  <a:srgbClr val="FF0000"/>
                </a:solidFill>
              </a:rPr>
              <a:t>their</a:t>
            </a:r>
            <a:r>
              <a:rPr lang="cs-CZ" sz="4000" b="1" dirty="0">
                <a:solidFill>
                  <a:srgbClr val="FF0000"/>
                </a:solidFill>
              </a:rPr>
              <a:t> </a:t>
            </a:r>
            <a:r>
              <a:rPr lang="cs-CZ" sz="4000" b="1" dirty="0" err="1">
                <a:solidFill>
                  <a:srgbClr val="FF0000"/>
                </a:solidFill>
              </a:rPr>
              <a:t>biomass</a:t>
            </a:r>
            <a:r>
              <a:rPr lang="cs-CZ" sz="4000" b="1" dirty="0">
                <a:solidFill>
                  <a:srgbClr val="FF0000"/>
                </a:solidFill>
              </a:rPr>
              <a:t>?</a:t>
            </a:r>
            <a:br>
              <a:rPr lang="cs-CZ" b="1" dirty="0">
                <a:solidFill>
                  <a:srgbClr val="FF0000"/>
                </a:solidFill>
              </a:rPr>
            </a:br>
            <a:endParaRPr lang="en-US" b="1" dirty="0">
              <a:solidFill>
                <a:srgbClr val="FF0000"/>
              </a:solidFill>
            </a:endParaRPr>
          </a:p>
        </p:txBody>
      </p:sp>
      <p:sp>
        <p:nvSpPr>
          <p:cNvPr id="3" name="Obdélník 2">
            <a:extLst>
              <a:ext uri="{FF2B5EF4-FFF2-40B4-BE49-F238E27FC236}">
                <a16:creationId xmlns:a16="http://schemas.microsoft.com/office/drawing/2014/main" id="{1B72662E-E8A3-47A2-9B93-5E8E34E62CAE}"/>
              </a:ext>
            </a:extLst>
          </p:cNvPr>
          <p:cNvSpPr/>
          <p:nvPr/>
        </p:nvSpPr>
        <p:spPr>
          <a:xfrm>
            <a:off x="5558032" y="455566"/>
            <a:ext cx="1075936" cy="2400657"/>
          </a:xfrm>
          <a:prstGeom prst="rect">
            <a:avLst/>
          </a:prstGeom>
        </p:spPr>
        <p:txBody>
          <a:bodyPr wrap="none">
            <a:spAutoFit/>
          </a:bodyPr>
          <a:lstStyle/>
          <a:p>
            <a:r>
              <a:rPr lang="cs-CZ" sz="15000" dirty="0">
                <a:solidFill>
                  <a:srgbClr val="FF0000"/>
                </a:solidFill>
              </a:rPr>
              <a:t>?</a:t>
            </a:r>
            <a:endParaRPr lang="en-US" sz="15000" dirty="0"/>
          </a:p>
        </p:txBody>
      </p:sp>
      <p:pic>
        <p:nvPicPr>
          <p:cNvPr id="4" name="Obrázek 3">
            <a:extLst>
              <a:ext uri="{FF2B5EF4-FFF2-40B4-BE49-F238E27FC236}">
                <a16:creationId xmlns:a16="http://schemas.microsoft.com/office/drawing/2014/main" id="{4B78E205-071D-4A48-AA53-6FCDDC204DDF}"/>
              </a:ext>
            </a:extLst>
          </p:cNvPr>
          <p:cNvPicPr>
            <a:picLocks noChangeAspect="1"/>
          </p:cNvPicPr>
          <p:nvPr/>
        </p:nvPicPr>
        <p:blipFill>
          <a:blip r:embed="rId2"/>
          <a:stretch>
            <a:fillRect/>
          </a:stretch>
        </p:blipFill>
        <p:spPr>
          <a:xfrm>
            <a:off x="4951088" y="4253577"/>
            <a:ext cx="2289824" cy="2289824"/>
          </a:xfrm>
          <a:prstGeom prst="rect">
            <a:avLst/>
          </a:prstGeom>
        </p:spPr>
      </p:pic>
      <p:cxnSp>
        <p:nvCxnSpPr>
          <p:cNvPr id="6" name="Přímá spojnice se šipkou 5">
            <a:extLst>
              <a:ext uri="{FF2B5EF4-FFF2-40B4-BE49-F238E27FC236}">
                <a16:creationId xmlns:a16="http://schemas.microsoft.com/office/drawing/2014/main" id="{481D6EE3-D42A-4093-AA34-F7FBB84E2BCE}"/>
              </a:ext>
            </a:extLst>
          </p:cNvPr>
          <p:cNvCxnSpPr>
            <a:cxnSpLocks/>
          </p:cNvCxnSpPr>
          <p:nvPr/>
        </p:nvCxnSpPr>
        <p:spPr>
          <a:xfrm flipH="1">
            <a:off x="5881256" y="4982682"/>
            <a:ext cx="384462" cy="0"/>
          </a:xfrm>
          <a:prstGeom prst="straightConnector1">
            <a:avLst/>
          </a:prstGeom>
          <a:ln w="38100">
            <a:solidFill>
              <a:srgbClr val="7771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13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7ACA677-0F37-4E8C-9914-112998211D9F}"/>
              </a:ext>
            </a:extLst>
          </p:cNvPr>
          <p:cNvSpPr>
            <a:spLocks noGrp="1"/>
          </p:cNvSpPr>
          <p:nvPr>
            <p:ph idx="1"/>
          </p:nvPr>
        </p:nvSpPr>
        <p:spPr>
          <a:xfrm>
            <a:off x="700745" y="1366462"/>
            <a:ext cx="7596052" cy="3662738"/>
          </a:xfrm>
        </p:spPr>
        <p:txBody>
          <a:bodyPr>
            <a:noAutofit/>
          </a:bodyPr>
          <a:lstStyle/>
          <a:p>
            <a:pPr eaLnBrk="0" fontAlgn="base" hangingPunct="0">
              <a:lnSpc>
                <a:spcPct val="100000"/>
              </a:lnSpc>
              <a:spcBef>
                <a:spcPts val="600"/>
              </a:spcBef>
            </a:pPr>
            <a:r>
              <a:rPr lang="cs-CZ" altLang="cs-CZ" sz="2000" dirty="0">
                <a:solidFill>
                  <a:srgbClr val="000000"/>
                </a:solidFill>
                <a:ea typeface="SimSun" panose="02010600030101010101" pitchFamily="2" charset="-122"/>
                <a:cs typeface="Calibri" panose="020F0502020204030204" pitchFamily="34" charset="0"/>
              </a:rPr>
              <a:t>CO</a:t>
            </a:r>
            <a:r>
              <a:rPr lang="cs-CZ" altLang="cs-CZ" sz="2000" baseline="-25000" dirty="0">
                <a:solidFill>
                  <a:srgbClr val="000000"/>
                </a:solidFill>
                <a:ea typeface="SimSun" panose="02010600030101010101" pitchFamily="2" charset="-122"/>
                <a:cs typeface="Calibri" panose="020F0502020204030204" pitchFamily="34" charset="0"/>
              </a:rPr>
              <a:t>2</a:t>
            </a:r>
            <a:r>
              <a:rPr lang="cs-CZ" altLang="cs-CZ" sz="2000" dirty="0">
                <a:solidFill>
                  <a:srgbClr val="000000"/>
                </a:solidFill>
                <a:ea typeface="SimSun" panose="02010600030101010101" pitchFamily="2" charset="-122"/>
                <a:cs typeface="Calibri" panose="020F0502020204030204" pitchFamily="34" charset="0"/>
              </a:rPr>
              <a:t> </a:t>
            </a:r>
            <a:r>
              <a:rPr lang="cs-CZ" altLang="cs-CZ" sz="2000" dirty="0" err="1">
                <a:solidFill>
                  <a:srgbClr val="000000"/>
                </a:solidFill>
                <a:ea typeface="SimSun" panose="02010600030101010101" pitchFamily="2" charset="-122"/>
                <a:cs typeface="Calibri" panose="020F0502020204030204" pitchFamily="34" charset="0"/>
              </a:rPr>
              <a:t>level</a:t>
            </a:r>
            <a:r>
              <a:rPr lang="cs-CZ" altLang="cs-CZ" sz="2000" dirty="0">
                <a:solidFill>
                  <a:srgbClr val="000000"/>
                </a:solidFill>
                <a:ea typeface="SimSun" panose="02010600030101010101" pitchFamily="2" charset="-122"/>
                <a:cs typeface="Calibri" panose="020F0502020204030204" pitchFamily="34" charset="0"/>
              </a:rPr>
              <a:t> </a:t>
            </a:r>
            <a:r>
              <a:rPr lang="cs-CZ" altLang="cs-CZ" sz="2000" dirty="0" err="1">
                <a:solidFill>
                  <a:srgbClr val="000000"/>
                </a:solidFill>
                <a:ea typeface="SimSun" panose="02010600030101010101" pitchFamily="2" charset="-122"/>
                <a:cs typeface="Calibri" panose="020F0502020204030204" pitchFamily="34" charset="0"/>
              </a:rPr>
              <a:t>oscilation</a:t>
            </a:r>
            <a:r>
              <a:rPr lang="cs-CZ" altLang="cs-CZ" sz="2000" dirty="0">
                <a:solidFill>
                  <a:srgbClr val="000000"/>
                </a:solidFill>
                <a:ea typeface="SimSun" panose="02010600030101010101" pitchFamily="2" charset="-122"/>
                <a:cs typeface="Calibri" panose="020F0502020204030204" pitchFamily="34" charset="0"/>
              </a:rPr>
              <a:t> </a:t>
            </a:r>
            <a:r>
              <a:rPr lang="en-US" altLang="cs-CZ" sz="2000" dirty="0">
                <a:ea typeface="Microsoft YaHei" panose="020B0503020204020204" pitchFamily="34" charset="-122"/>
                <a:cs typeface="Calibri" panose="020F0502020204030204" pitchFamily="34" charset="0"/>
              </a:rPr>
              <a:t>corresponds with the “green wave” in vegetation of the northern hemisphere</a:t>
            </a:r>
            <a:endParaRPr lang="cs-CZ" altLang="cs-CZ" sz="2000" dirty="0">
              <a:ea typeface="Microsoft YaHei" panose="020B0503020204020204" pitchFamily="34" charset="-122"/>
              <a:cs typeface="Calibri" panose="020F0502020204030204" pitchFamily="34" charset="0"/>
            </a:endParaRPr>
          </a:p>
          <a:p>
            <a:pPr marL="0" indent="0" eaLnBrk="0" fontAlgn="base" hangingPunct="0">
              <a:lnSpc>
                <a:spcPct val="100000"/>
              </a:lnSpc>
              <a:spcBef>
                <a:spcPts val="600"/>
              </a:spcBef>
              <a:buNone/>
            </a:pPr>
            <a:endParaRPr lang="en-US" altLang="cs-CZ" sz="100" dirty="0"/>
          </a:p>
          <a:p>
            <a:pPr lvl="1" eaLnBrk="0" fontAlgn="base" hangingPunct="0">
              <a:lnSpc>
                <a:spcPct val="100000"/>
              </a:lnSpc>
              <a:spcBef>
                <a:spcPts val="600"/>
              </a:spcBef>
            </a:pPr>
            <a:r>
              <a:rPr lang="en-US" altLang="cs-CZ" sz="2000" b="1" dirty="0">
                <a:solidFill>
                  <a:srgbClr val="336600"/>
                </a:solidFill>
                <a:ea typeface="Microsoft YaHei" panose="020B0503020204020204" pitchFamily="34" charset="-122"/>
                <a:cs typeface="Calibri" panose="020F0502020204030204" pitchFamily="34" charset="0"/>
              </a:rPr>
              <a:t>spring-summer</a:t>
            </a:r>
            <a:r>
              <a:rPr lang="cs-CZ" altLang="cs-CZ" sz="2000" b="1" dirty="0">
                <a:solidFill>
                  <a:srgbClr val="336600"/>
                </a:solidFill>
                <a:ea typeface="Microsoft YaHei" panose="020B0503020204020204" pitchFamily="34" charset="-122"/>
                <a:cs typeface="Calibri" panose="020F0502020204030204" pitchFamily="34" charset="0"/>
              </a:rPr>
              <a:t>:</a:t>
            </a:r>
            <a:r>
              <a:rPr lang="en-US" altLang="cs-CZ" sz="2000" b="1" dirty="0">
                <a:solidFill>
                  <a:srgbClr val="336600"/>
                </a:solidFill>
                <a:ea typeface="Microsoft YaHei" panose="020B0503020204020204" pitchFamily="34" charset="-122"/>
                <a:cs typeface="Calibri" panose="020F0502020204030204" pitchFamily="34" charset="0"/>
              </a:rPr>
              <a:t> biosphere takes up more </a:t>
            </a:r>
            <a:r>
              <a:rPr lang="en-US" altLang="cs-CZ" sz="2000" b="1" dirty="0">
                <a:solidFill>
                  <a:srgbClr val="336600"/>
                </a:solidFill>
                <a:ea typeface="SimSun" panose="02010600030101010101" pitchFamily="2" charset="-122"/>
                <a:cs typeface="Calibri" panose="020F0502020204030204" pitchFamily="34" charset="0"/>
              </a:rPr>
              <a:t>CO</a:t>
            </a:r>
            <a:r>
              <a:rPr lang="en-US" altLang="cs-CZ" sz="2000" b="1" baseline="-30000" dirty="0">
                <a:solidFill>
                  <a:srgbClr val="336600"/>
                </a:solidFill>
                <a:ea typeface="SimSun" panose="02010600030101010101" pitchFamily="2" charset="-122"/>
                <a:cs typeface="Calibri" panose="020F0502020204030204" pitchFamily="34" charset="0"/>
              </a:rPr>
              <a:t>2</a:t>
            </a:r>
            <a:r>
              <a:rPr lang="en-US" altLang="cs-CZ" sz="2000" b="1" dirty="0">
                <a:solidFill>
                  <a:srgbClr val="336600"/>
                </a:solidFill>
                <a:ea typeface="Microsoft YaHei" panose="020B0503020204020204" pitchFamily="34" charset="-122"/>
                <a:cs typeface="Calibri" panose="020F0502020204030204" pitchFamily="34" charset="0"/>
              </a:rPr>
              <a:t> than </a:t>
            </a:r>
            <a:r>
              <a:rPr lang="cs-CZ" altLang="cs-CZ" sz="2000" b="1" dirty="0" err="1">
                <a:solidFill>
                  <a:srgbClr val="336600"/>
                </a:solidFill>
                <a:ea typeface="Microsoft YaHei" panose="020B0503020204020204" pitchFamily="34" charset="-122"/>
                <a:cs typeface="Calibri" panose="020F0502020204030204" pitchFamily="34" charset="0"/>
              </a:rPr>
              <a:t>it</a:t>
            </a:r>
            <a:r>
              <a:rPr lang="cs-CZ" altLang="cs-CZ" sz="2000" b="1" dirty="0">
                <a:solidFill>
                  <a:srgbClr val="336600"/>
                </a:solidFill>
                <a:ea typeface="Microsoft YaHei" panose="020B0503020204020204" pitchFamily="34" charset="-122"/>
                <a:cs typeface="Calibri" panose="020F0502020204030204" pitchFamily="34" charset="0"/>
              </a:rPr>
              <a:t> </a:t>
            </a:r>
          </a:p>
          <a:p>
            <a:pPr marL="457200" lvl="1" indent="0" eaLnBrk="0" fontAlgn="base" hangingPunct="0">
              <a:lnSpc>
                <a:spcPct val="100000"/>
              </a:lnSpc>
              <a:spcBef>
                <a:spcPts val="600"/>
              </a:spcBef>
              <a:buNone/>
            </a:pPr>
            <a:r>
              <a:rPr lang="cs-CZ" altLang="cs-CZ" sz="2000" b="1" dirty="0">
                <a:solidFill>
                  <a:srgbClr val="336600"/>
                </a:solidFill>
                <a:ea typeface="Microsoft YaHei" panose="020B0503020204020204" pitchFamily="34" charset="-122"/>
                <a:cs typeface="Calibri" panose="020F0502020204030204" pitchFamily="34" charset="0"/>
              </a:rPr>
              <a:t>    </a:t>
            </a:r>
            <a:r>
              <a:rPr lang="en-US" altLang="cs-CZ" sz="2000" b="1" dirty="0">
                <a:solidFill>
                  <a:srgbClr val="336600"/>
                </a:solidFill>
                <a:ea typeface="Microsoft YaHei" panose="020B0503020204020204" pitchFamily="34" charset="-122"/>
                <a:cs typeface="Calibri" panose="020F0502020204030204" pitchFamily="34" charset="0"/>
              </a:rPr>
              <a:t>releases</a:t>
            </a:r>
            <a:endParaRPr lang="cs-CZ" altLang="cs-CZ" sz="2000" b="1" dirty="0">
              <a:solidFill>
                <a:srgbClr val="336600"/>
              </a:solidFill>
              <a:ea typeface="Microsoft YaHei" panose="020B0503020204020204" pitchFamily="34" charset="-122"/>
              <a:cs typeface="Calibri" panose="020F0502020204030204" pitchFamily="34" charset="0"/>
            </a:endParaRPr>
          </a:p>
          <a:p>
            <a:pPr lvl="1" eaLnBrk="0" fontAlgn="base" hangingPunct="0">
              <a:lnSpc>
                <a:spcPct val="100000"/>
              </a:lnSpc>
              <a:spcBef>
                <a:spcPts val="600"/>
              </a:spcBef>
            </a:pPr>
            <a:r>
              <a:rPr lang="en-US" altLang="cs-CZ" sz="2000" b="1" dirty="0">
                <a:solidFill>
                  <a:srgbClr val="C00000"/>
                </a:solidFill>
                <a:ea typeface="Microsoft YaHei" panose="020B0503020204020204" pitchFamily="34" charset="-122"/>
                <a:cs typeface="Calibri" panose="020F0502020204030204" pitchFamily="34" charset="0"/>
              </a:rPr>
              <a:t>autumn-winter</a:t>
            </a:r>
            <a:r>
              <a:rPr lang="cs-CZ" altLang="cs-CZ" sz="2000" b="1" dirty="0">
                <a:solidFill>
                  <a:srgbClr val="C00000"/>
                </a:solidFill>
                <a:ea typeface="Microsoft YaHei" panose="020B0503020204020204" pitchFamily="34" charset="-122"/>
                <a:cs typeface="Calibri" panose="020F0502020204030204" pitchFamily="34" charset="0"/>
              </a:rPr>
              <a:t>: </a:t>
            </a:r>
            <a:r>
              <a:rPr lang="en-US" altLang="cs-CZ" sz="2000" b="1" dirty="0">
                <a:solidFill>
                  <a:srgbClr val="C00000"/>
                </a:solidFill>
                <a:ea typeface="Microsoft YaHei" panose="020B0503020204020204" pitchFamily="34" charset="-122"/>
                <a:cs typeface="Calibri" panose="020F0502020204030204" pitchFamily="34" charset="0"/>
              </a:rPr>
              <a:t> biosphere releases more </a:t>
            </a:r>
            <a:r>
              <a:rPr lang="en-US" altLang="cs-CZ" sz="2000" b="1" dirty="0">
                <a:solidFill>
                  <a:srgbClr val="C00000"/>
                </a:solidFill>
                <a:ea typeface="SimSun" panose="02010600030101010101" pitchFamily="2" charset="-122"/>
                <a:cs typeface="Calibri" panose="020F0502020204030204" pitchFamily="34" charset="0"/>
              </a:rPr>
              <a:t>CO</a:t>
            </a:r>
            <a:r>
              <a:rPr lang="en-US" altLang="cs-CZ" sz="2000" b="1" baseline="-30000" dirty="0">
                <a:solidFill>
                  <a:srgbClr val="C00000"/>
                </a:solidFill>
                <a:ea typeface="SimSun" panose="02010600030101010101" pitchFamily="2" charset="-122"/>
                <a:cs typeface="Calibri" panose="020F0502020204030204" pitchFamily="34" charset="0"/>
              </a:rPr>
              <a:t>2</a:t>
            </a:r>
            <a:r>
              <a:rPr lang="en-US" altLang="cs-CZ" sz="2000" b="1" dirty="0">
                <a:solidFill>
                  <a:srgbClr val="C00000"/>
                </a:solidFill>
                <a:ea typeface="Microsoft YaHei" panose="020B0503020204020204" pitchFamily="34" charset="-122"/>
                <a:cs typeface="Calibri" panose="020F0502020204030204" pitchFamily="34" charset="0"/>
              </a:rPr>
              <a:t> to the atmosphere than </a:t>
            </a:r>
            <a:r>
              <a:rPr lang="cs-CZ" altLang="cs-CZ" sz="2000" b="1" dirty="0" err="1">
                <a:solidFill>
                  <a:srgbClr val="C00000"/>
                </a:solidFill>
                <a:ea typeface="Microsoft YaHei" panose="020B0503020204020204" pitchFamily="34" charset="-122"/>
                <a:cs typeface="Calibri" panose="020F0502020204030204" pitchFamily="34" charset="0"/>
              </a:rPr>
              <a:t>it</a:t>
            </a:r>
            <a:r>
              <a:rPr lang="cs-CZ" altLang="cs-CZ" sz="2000" b="1" dirty="0">
                <a:solidFill>
                  <a:srgbClr val="C00000"/>
                </a:solidFill>
                <a:ea typeface="Microsoft YaHei" panose="020B0503020204020204" pitchFamily="34" charset="-122"/>
                <a:cs typeface="Calibri" panose="020F0502020204030204" pitchFamily="34" charset="0"/>
              </a:rPr>
              <a:t> </a:t>
            </a:r>
            <a:r>
              <a:rPr lang="en-US" altLang="cs-CZ" sz="2000" b="1" dirty="0">
                <a:solidFill>
                  <a:srgbClr val="C00000"/>
                </a:solidFill>
                <a:ea typeface="Microsoft YaHei" panose="020B0503020204020204" pitchFamily="34" charset="-122"/>
                <a:cs typeface="Calibri" panose="020F0502020204030204" pitchFamily="34" charset="0"/>
              </a:rPr>
              <a:t>absorbs</a:t>
            </a:r>
            <a:endParaRPr lang="cs-CZ" altLang="cs-CZ" sz="2000" b="1" dirty="0">
              <a:solidFill>
                <a:srgbClr val="C00000"/>
              </a:solidFill>
              <a:ea typeface="Microsoft YaHei" panose="020B0503020204020204" pitchFamily="34" charset="-122"/>
              <a:cs typeface="Calibri" panose="020F0502020204030204" pitchFamily="34" charset="0"/>
            </a:endParaRPr>
          </a:p>
          <a:p>
            <a:pPr marL="457200" lvl="1" indent="0" eaLnBrk="0" fontAlgn="base" hangingPunct="0">
              <a:lnSpc>
                <a:spcPct val="100000"/>
              </a:lnSpc>
              <a:spcBef>
                <a:spcPts val="600"/>
              </a:spcBef>
              <a:buNone/>
            </a:pPr>
            <a:endParaRPr lang="cs-CZ" altLang="cs-CZ" sz="700" dirty="0"/>
          </a:p>
          <a:p>
            <a:pPr eaLnBrk="0" fontAlgn="base" hangingPunct="0">
              <a:lnSpc>
                <a:spcPct val="100000"/>
              </a:lnSpc>
              <a:spcBef>
                <a:spcPts val="600"/>
              </a:spcBef>
            </a:pPr>
            <a:r>
              <a:rPr lang="en-US" altLang="cs-CZ" sz="2000" b="1" dirty="0">
                <a:solidFill>
                  <a:srgbClr val="000000"/>
                </a:solidFill>
                <a:ea typeface="SimSun" panose="02010600030101010101" pitchFamily="2" charset="-122"/>
                <a:cs typeface="Calibri" panose="020F0502020204030204" pitchFamily="34" charset="0"/>
              </a:rPr>
              <a:t>Forests keep amount </a:t>
            </a:r>
            <a:r>
              <a:rPr lang="cs-CZ" altLang="cs-CZ" sz="2000" b="1" dirty="0" err="1">
                <a:solidFill>
                  <a:srgbClr val="000000"/>
                </a:solidFill>
                <a:ea typeface="SimSun" panose="02010600030101010101" pitchFamily="2" charset="-122"/>
                <a:cs typeface="Calibri" panose="020F0502020204030204" pitchFamily="34" charset="0"/>
              </a:rPr>
              <a:t>of</a:t>
            </a:r>
            <a:r>
              <a:rPr lang="cs-CZ" altLang="cs-CZ" sz="2000" b="1" dirty="0">
                <a:solidFill>
                  <a:srgbClr val="000000"/>
                </a:solidFill>
                <a:ea typeface="SimSun" panose="02010600030101010101" pitchFamily="2" charset="-122"/>
                <a:cs typeface="Calibri" panose="020F0502020204030204" pitchFamily="34" charset="0"/>
              </a:rPr>
              <a:t> </a:t>
            </a:r>
            <a:r>
              <a:rPr lang="cs-CZ" altLang="cs-CZ" sz="2000" b="1" dirty="0" err="1">
                <a:solidFill>
                  <a:srgbClr val="000000"/>
                </a:solidFill>
                <a:ea typeface="SimSun" panose="02010600030101010101" pitchFamily="2" charset="-122"/>
                <a:cs typeface="Calibri" panose="020F0502020204030204" pitchFamily="34" charset="0"/>
              </a:rPr>
              <a:t>carbon</a:t>
            </a:r>
            <a:r>
              <a:rPr lang="cs-CZ" altLang="cs-CZ" sz="2000" b="1" dirty="0">
                <a:solidFill>
                  <a:srgbClr val="000000"/>
                </a:solidFill>
                <a:ea typeface="SimSun" panose="02010600030101010101" pitchFamily="2" charset="-122"/>
                <a:cs typeface="Calibri" panose="020F0502020204030204" pitchFamily="34" charset="0"/>
              </a:rPr>
              <a:t> </a:t>
            </a:r>
            <a:r>
              <a:rPr lang="en-US" altLang="cs-CZ" sz="2000" b="1" dirty="0">
                <a:solidFill>
                  <a:srgbClr val="000000"/>
                </a:solidFill>
                <a:ea typeface="SimSun" panose="02010600030101010101" pitchFamily="2" charset="-122"/>
                <a:cs typeface="Calibri" panose="020F0502020204030204" pitchFamily="34" charset="0"/>
              </a:rPr>
              <a:t>in balance</a:t>
            </a:r>
            <a:r>
              <a:rPr lang="cs-CZ" altLang="cs-CZ" sz="2000" b="1" dirty="0">
                <a:solidFill>
                  <a:srgbClr val="000000"/>
                </a:solidFill>
                <a:ea typeface="SimSun" panose="02010600030101010101" pitchFamily="2" charset="-122"/>
                <a:cs typeface="Calibri" panose="020F0502020204030204" pitchFamily="34" charset="0"/>
              </a:rPr>
              <a:t> </a:t>
            </a:r>
            <a:r>
              <a:rPr lang="cs-CZ" altLang="cs-CZ" sz="2000" dirty="0">
                <a:solidFill>
                  <a:srgbClr val="000000"/>
                </a:solidFill>
                <a:ea typeface="SimSun" panose="02010600030101010101" pitchFamily="2" charset="-122"/>
                <a:cs typeface="Calibri" panose="020F0502020204030204" pitchFamily="34" charset="0"/>
              </a:rPr>
              <a:t>- </a:t>
            </a:r>
            <a:r>
              <a:rPr lang="en-US" altLang="cs-CZ" sz="2000" dirty="0">
                <a:solidFill>
                  <a:srgbClr val="000000"/>
                </a:solidFill>
                <a:ea typeface="SimSun" panose="02010600030101010101" pitchFamily="2" charset="-122"/>
                <a:cs typeface="Calibri" panose="020F0502020204030204" pitchFamily="34" charset="0"/>
              </a:rPr>
              <a:t>exchange carbon between air, plants, animals and soil</a:t>
            </a:r>
            <a:endParaRPr lang="cs-CZ" altLang="cs-CZ" sz="2000" dirty="0"/>
          </a:p>
          <a:p>
            <a:pPr eaLnBrk="0" fontAlgn="base" hangingPunct="0">
              <a:lnSpc>
                <a:spcPct val="100000"/>
              </a:lnSpc>
              <a:spcBef>
                <a:spcPts val="600"/>
              </a:spcBef>
            </a:pPr>
            <a:r>
              <a:rPr lang="cs-CZ" altLang="cs-CZ" sz="2000" b="1" dirty="0">
                <a:solidFill>
                  <a:srgbClr val="000000"/>
                </a:solidFill>
                <a:ea typeface="SimSun" panose="02010600030101010101" pitchFamily="2" charset="-122"/>
                <a:cs typeface="Calibri" panose="020F0502020204030204" pitchFamily="34" charset="0"/>
              </a:rPr>
              <a:t>T</a:t>
            </a:r>
            <a:r>
              <a:rPr lang="en-US" altLang="cs-CZ" sz="2000" b="1" dirty="0" err="1">
                <a:solidFill>
                  <a:srgbClr val="000000"/>
                </a:solidFill>
                <a:ea typeface="SimSun" panose="02010600030101010101" pitchFamily="2" charset="-122"/>
                <a:cs typeface="Calibri" panose="020F0502020204030204" pitchFamily="34" charset="0"/>
              </a:rPr>
              <a:t>rees</a:t>
            </a:r>
            <a:r>
              <a:rPr lang="en-US" altLang="cs-CZ" sz="2000" b="1" dirty="0">
                <a:solidFill>
                  <a:srgbClr val="000000"/>
                </a:solidFill>
                <a:ea typeface="SimSun" panose="02010600030101010101" pitchFamily="2" charset="-122"/>
                <a:cs typeface="Calibri" panose="020F0502020204030204" pitchFamily="34" charset="0"/>
              </a:rPr>
              <a:t> of the northern hemisphere </a:t>
            </a:r>
            <a:r>
              <a:rPr lang="en-US" altLang="cs-CZ" sz="2000" dirty="0">
                <a:solidFill>
                  <a:srgbClr val="000000"/>
                </a:solidFill>
                <a:ea typeface="SimSun" panose="02010600030101010101" pitchFamily="2" charset="-122"/>
                <a:cs typeface="Calibri" panose="020F0502020204030204" pitchFamily="34" charset="0"/>
              </a:rPr>
              <a:t>influence carbon cycle of the whole planet</a:t>
            </a:r>
            <a:endParaRPr lang="cs-CZ" altLang="cs-CZ" sz="2000" dirty="0">
              <a:solidFill>
                <a:srgbClr val="000000"/>
              </a:solidFill>
              <a:ea typeface="SimSun" panose="02010600030101010101" pitchFamily="2" charset="-122"/>
              <a:cs typeface="Calibri" panose="020F0502020204030204" pitchFamily="34" charset="0"/>
            </a:endParaRPr>
          </a:p>
          <a:p>
            <a:pPr marL="0" indent="0">
              <a:lnSpc>
                <a:spcPct val="100000"/>
              </a:lnSpc>
              <a:spcBef>
                <a:spcPts val="600"/>
              </a:spcBef>
              <a:buNone/>
            </a:pPr>
            <a:endParaRPr lang="cs-CZ" sz="3200" dirty="0"/>
          </a:p>
        </p:txBody>
      </p:sp>
      <p:grpSp>
        <p:nvGrpSpPr>
          <p:cNvPr id="9" name="Skupina 8">
            <a:extLst>
              <a:ext uri="{FF2B5EF4-FFF2-40B4-BE49-F238E27FC236}">
                <a16:creationId xmlns:a16="http://schemas.microsoft.com/office/drawing/2014/main" id="{E70009C3-24EA-4A8A-B9F5-3DC500B2CA7C}"/>
              </a:ext>
            </a:extLst>
          </p:cNvPr>
          <p:cNvGrpSpPr/>
          <p:nvPr/>
        </p:nvGrpSpPr>
        <p:grpSpPr>
          <a:xfrm>
            <a:off x="930510" y="5336921"/>
            <a:ext cx="4296117" cy="1331934"/>
            <a:chOff x="461081" y="4748199"/>
            <a:chExt cx="2800457" cy="1331934"/>
          </a:xfrm>
        </p:grpSpPr>
        <p:sp>
          <p:nvSpPr>
            <p:cNvPr id="10" name="Obdélník 9">
              <a:extLst>
                <a:ext uri="{FF2B5EF4-FFF2-40B4-BE49-F238E27FC236}">
                  <a16:creationId xmlns:a16="http://schemas.microsoft.com/office/drawing/2014/main" id="{19185069-1FED-465C-9051-C1E571433E9B}"/>
                </a:ext>
              </a:extLst>
            </p:cNvPr>
            <p:cNvSpPr/>
            <p:nvPr/>
          </p:nvSpPr>
          <p:spPr>
            <a:xfrm>
              <a:off x="461081" y="4748199"/>
              <a:ext cx="2718537" cy="966801"/>
            </a:xfrm>
            <a:prstGeom prst="rect">
              <a:avLst/>
            </a:prstGeom>
            <a:noFill/>
            <a:ln w="38100">
              <a:solidFill>
                <a:srgbClr val="58A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a:extLst>
                <a:ext uri="{FF2B5EF4-FFF2-40B4-BE49-F238E27FC236}">
                  <a16:creationId xmlns:a16="http://schemas.microsoft.com/office/drawing/2014/main" id="{FCDBB77A-BBA2-46A4-95DA-84C25AB01E30}"/>
                </a:ext>
              </a:extLst>
            </p:cNvPr>
            <p:cNvSpPr/>
            <p:nvPr/>
          </p:nvSpPr>
          <p:spPr>
            <a:xfrm>
              <a:off x="556880" y="4789330"/>
              <a:ext cx="2704658" cy="1290803"/>
            </a:xfrm>
            <a:prstGeom prst="rect">
              <a:avLst/>
            </a:prstGeom>
          </p:spPr>
          <p:txBody>
            <a:bodyPr wrap="square">
              <a:spAutoFit/>
            </a:bodyPr>
            <a:lstStyle/>
            <a:p>
              <a:pPr eaLnBrk="0" fontAlgn="base" hangingPunct="0">
                <a:lnSpc>
                  <a:spcPct val="110000"/>
                </a:lnSpc>
                <a:spcBef>
                  <a:spcPct val="0"/>
                </a:spcBef>
                <a:spcAft>
                  <a:spcPct val="0"/>
                </a:spcAft>
              </a:pPr>
              <a:r>
                <a:rPr lang="cs-CZ" altLang="cs-CZ" sz="2400" b="1" dirty="0">
                  <a:solidFill>
                    <a:srgbClr val="58A339"/>
                  </a:solidFill>
                  <a:latin typeface="Calibri" panose="020F0502020204030204" pitchFamily="34" charset="0"/>
                  <a:cs typeface="Calibri" panose="020F0502020204030204" pitchFamily="34" charset="0"/>
                </a:rPr>
                <a:t>A</a:t>
              </a:r>
              <a:r>
                <a:rPr lang="en-US" altLang="cs-CZ" sz="2400" b="1" dirty="0" err="1">
                  <a:solidFill>
                    <a:srgbClr val="58A339"/>
                  </a:solidFill>
                  <a:latin typeface="Calibri" panose="020F0502020204030204" pitchFamily="34" charset="0"/>
                  <a:cs typeface="Calibri" panose="020F0502020204030204" pitchFamily="34" charset="0"/>
                </a:rPr>
                <a:t>ctivity</a:t>
              </a:r>
              <a:r>
                <a:rPr lang="en-US" altLang="cs-CZ" sz="2400" b="1" dirty="0">
                  <a:solidFill>
                    <a:srgbClr val="58A339"/>
                  </a:solidFill>
                  <a:latin typeface="Calibri" panose="020F0502020204030204" pitchFamily="34" charset="0"/>
                  <a:cs typeface="Calibri" panose="020F0502020204030204" pitchFamily="34" charset="0"/>
                </a:rPr>
                <a:t> 4:  </a:t>
              </a:r>
            </a:p>
            <a:p>
              <a:pPr eaLnBrk="0" fontAlgn="base" hangingPunct="0">
                <a:lnSpc>
                  <a:spcPct val="110000"/>
                </a:lnSpc>
                <a:spcBef>
                  <a:spcPct val="0"/>
                </a:spcBef>
                <a:spcAft>
                  <a:spcPct val="0"/>
                </a:spcAft>
              </a:pPr>
              <a:r>
                <a:rPr lang="en-US" altLang="cs-CZ" sz="2400" b="1" dirty="0">
                  <a:solidFill>
                    <a:srgbClr val="58A339"/>
                  </a:solidFill>
                  <a:latin typeface="Calibri" panose="020F0502020204030204" pitchFamily="34" charset="0"/>
                  <a:cs typeface="Calibri" panose="020F0502020204030204" pitchFamily="34" charset="0"/>
                </a:rPr>
                <a:t>The Case of Missing Carbon</a:t>
              </a:r>
            </a:p>
          </p:txBody>
        </p:sp>
      </p:grpSp>
      <p:pic>
        <p:nvPicPr>
          <p:cNvPr id="5" name="Obrázek 4">
            <a:extLst>
              <a:ext uri="{FF2B5EF4-FFF2-40B4-BE49-F238E27FC236}">
                <a16:creationId xmlns:a16="http://schemas.microsoft.com/office/drawing/2014/main" id="{382477EE-4D57-46B8-B9BE-BBC36DCA2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265" y="730353"/>
            <a:ext cx="4052626" cy="3039470"/>
          </a:xfrm>
          <a:prstGeom prst="rect">
            <a:avLst/>
          </a:prstGeom>
        </p:spPr>
      </p:pic>
      <p:pic>
        <p:nvPicPr>
          <p:cNvPr id="13" name="Obrázek 12">
            <a:extLst>
              <a:ext uri="{FF2B5EF4-FFF2-40B4-BE49-F238E27FC236}">
                <a16:creationId xmlns:a16="http://schemas.microsoft.com/office/drawing/2014/main" id="{35ADBC84-4229-467F-9538-DED33E0C3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8265" y="3663326"/>
            <a:ext cx="4052626" cy="3039470"/>
          </a:xfrm>
          <a:prstGeom prst="rect">
            <a:avLst/>
          </a:prstGeom>
        </p:spPr>
      </p:pic>
      <p:sp>
        <p:nvSpPr>
          <p:cNvPr id="2" name="Nadpis 1">
            <a:extLst>
              <a:ext uri="{FF2B5EF4-FFF2-40B4-BE49-F238E27FC236}">
                <a16:creationId xmlns:a16="http://schemas.microsoft.com/office/drawing/2014/main" id="{CDEE1F7C-202F-4DC3-8876-E89FE314C963}"/>
              </a:ext>
            </a:extLst>
          </p:cNvPr>
          <p:cNvSpPr>
            <a:spLocks noGrp="1"/>
          </p:cNvSpPr>
          <p:nvPr>
            <p:ph type="title"/>
          </p:nvPr>
        </p:nvSpPr>
        <p:spPr>
          <a:xfrm>
            <a:off x="838200" y="280245"/>
            <a:ext cx="10515600" cy="1325563"/>
          </a:xfrm>
        </p:spPr>
        <p:txBody>
          <a:bodyPr>
            <a:normAutofit/>
          </a:bodyPr>
          <a:lstStyle/>
          <a:p>
            <a:r>
              <a:rPr lang="cs-CZ" sz="4100" b="1" dirty="0">
                <a:solidFill>
                  <a:srgbClr val="58A339"/>
                </a:solidFill>
              </a:rPr>
              <a:t>Role of </a:t>
            </a:r>
            <a:r>
              <a:rPr lang="cs-CZ" sz="4100" b="1" dirty="0" err="1">
                <a:solidFill>
                  <a:srgbClr val="58A339"/>
                </a:solidFill>
              </a:rPr>
              <a:t>Trees</a:t>
            </a:r>
            <a:r>
              <a:rPr lang="cs-CZ" sz="4100" b="1" dirty="0">
                <a:solidFill>
                  <a:srgbClr val="58A339"/>
                </a:solidFill>
              </a:rPr>
              <a:t> in </a:t>
            </a:r>
            <a:r>
              <a:rPr lang="cs-CZ" sz="4100" b="1" dirty="0" err="1">
                <a:solidFill>
                  <a:srgbClr val="58A339"/>
                </a:solidFill>
              </a:rPr>
              <a:t>Global</a:t>
            </a:r>
            <a:r>
              <a:rPr lang="cs-CZ" sz="4100" b="1" dirty="0">
                <a:solidFill>
                  <a:srgbClr val="58A339"/>
                </a:solidFill>
              </a:rPr>
              <a:t> </a:t>
            </a:r>
            <a:r>
              <a:rPr lang="cs-CZ" sz="4100" b="1" dirty="0" err="1">
                <a:solidFill>
                  <a:srgbClr val="58A339"/>
                </a:solidFill>
              </a:rPr>
              <a:t>Carbon</a:t>
            </a:r>
            <a:r>
              <a:rPr lang="cs-CZ" sz="4100" b="1" dirty="0">
                <a:solidFill>
                  <a:srgbClr val="58A339"/>
                </a:solidFill>
              </a:rPr>
              <a:t> </a:t>
            </a:r>
            <a:r>
              <a:rPr lang="cs-CZ" sz="4100" b="1" dirty="0" err="1">
                <a:solidFill>
                  <a:srgbClr val="58A339"/>
                </a:solidFill>
              </a:rPr>
              <a:t>Cycle</a:t>
            </a:r>
            <a:endParaRPr lang="cs-CZ" sz="4100" b="1" dirty="0">
              <a:solidFill>
                <a:srgbClr val="58A339"/>
              </a:solidFill>
            </a:endParaRPr>
          </a:p>
        </p:txBody>
      </p:sp>
      <p:sp>
        <p:nvSpPr>
          <p:cNvPr id="17" name="TextovéPole 16">
            <a:extLst>
              <a:ext uri="{FF2B5EF4-FFF2-40B4-BE49-F238E27FC236}">
                <a16:creationId xmlns:a16="http://schemas.microsoft.com/office/drawing/2014/main" id="{B2D37E51-9256-47EA-B008-580214DE872D}"/>
              </a:ext>
            </a:extLst>
          </p:cNvPr>
          <p:cNvSpPr txBox="1"/>
          <p:nvPr/>
        </p:nvSpPr>
        <p:spPr>
          <a:xfrm>
            <a:off x="10618119" y="5336921"/>
            <a:ext cx="1286741" cy="338554"/>
          </a:xfrm>
          <a:prstGeom prst="rect">
            <a:avLst/>
          </a:prstGeom>
          <a:noFill/>
        </p:spPr>
        <p:txBody>
          <a:bodyPr wrap="square" rtlCol="0">
            <a:spAutoFit/>
          </a:bodyPr>
          <a:lstStyle/>
          <a:p>
            <a:r>
              <a:rPr lang="cs-CZ" sz="1600" b="1" dirty="0" err="1"/>
              <a:t>September</a:t>
            </a:r>
            <a:endParaRPr lang="en-US" sz="1600" b="1" dirty="0"/>
          </a:p>
        </p:txBody>
      </p:sp>
      <p:sp>
        <p:nvSpPr>
          <p:cNvPr id="14" name="TextovéPole 13">
            <a:extLst>
              <a:ext uri="{FF2B5EF4-FFF2-40B4-BE49-F238E27FC236}">
                <a16:creationId xmlns:a16="http://schemas.microsoft.com/office/drawing/2014/main" id="{9DE28FEE-C0C1-4099-8897-92AE046FC7EA}"/>
              </a:ext>
            </a:extLst>
          </p:cNvPr>
          <p:cNvSpPr txBox="1"/>
          <p:nvPr/>
        </p:nvSpPr>
        <p:spPr>
          <a:xfrm>
            <a:off x="10325100" y="4236186"/>
            <a:ext cx="1028700" cy="338554"/>
          </a:xfrm>
          <a:prstGeom prst="rect">
            <a:avLst/>
          </a:prstGeom>
          <a:noFill/>
        </p:spPr>
        <p:txBody>
          <a:bodyPr wrap="square" rtlCol="0">
            <a:spAutoFit/>
          </a:bodyPr>
          <a:lstStyle/>
          <a:p>
            <a:r>
              <a:rPr lang="cs-CZ" sz="1600" b="1" dirty="0"/>
              <a:t>May</a:t>
            </a:r>
            <a:endParaRPr lang="en-US" sz="1600" b="1" dirty="0"/>
          </a:p>
        </p:txBody>
      </p:sp>
      <p:sp>
        <p:nvSpPr>
          <p:cNvPr id="18" name="Volný tvar: obrazec 17">
            <a:extLst>
              <a:ext uri="{FF2B5EF4-FFF2-40B4-BE49-F238E27FC236}">
                <a16:creationId xmlns:a16="http://schemas.microsoft.com/office/drawing/2014/main" id="{4A9277B0-726B-46C8-B499-A3C4A1BC2A92}"/>
              </a:ext>
            </a:extLst>
          </p:cNvPr>
          <p:cNvSpPr/>
          <p:nvPr/>
        </p:nvSpPr>
        <p:spPr>
          <a:xfrm>
            <a:off x="10583333" y="4521200"/>
            <a:ext cx="237067" cy="804333"/>
          </a:xfrm>
          <a:custGeom>
            <a:avLst/>
            <a:gdLst>
              <a:gd name="connsiteX0" fmla="*/ 0 w 237067"/>
              <a:gd name="connsiteY0" fmla="*/ 0 h 804333"/>
              <a:gd name="connsiteX1" fmla="*/ 42334 w 237067"/>
              <a:gd name="connsiteY1" fmla="*/ 16933 h 804333"/>
              <a:gd name="connsiteX2" fmla="*/ 76200 w 237067"/>
              <a:gd name="connsiteY2" fmla="*/ 59267 h 804333"/>
              <a:gd name="connsiteX3" fmla="*/ 84667 w 237067"/>
              <a:gd name="connsiteY3" fmla="*/ 84667 h 804333"/>
              <a:gd name="connsiteX4" fmla="*/ 118534 w 237067"/>
              <a:gd name="connsiteY4" fmla="*/ 135467 h 804333"/>
              <a:gd name="connsiteX5" fmla="*/ 135467 w 237067"/>
              <a:gd name="connsiteY5" fmla="*/ 237067 h 804333"/>
              <a:gd name="connsiteX6" fmla="*/ 143934 w 237067"/>
              <a:gd name="connsiteY6" fmla="*/ 270933 h 804333"/>
              <a:gd name="connsiteX7" fmla="*/ 160867 w 237067"/>
              <a:gd name="connsiteY7" fmla="*/ 372533 h 804333"/>
              <a:gd name="connsiteX8" fmla="*/ 169334 w 237067"/>
              <a:gd name="connsiteY8" fmla="*/ 423333 h 804333"/>
              <a:gd name="connsiteX9" fmla="*/ 177800 w 237067"/>
              <a:gd name="connsiteY9" fmla="*/ 592667 h 804333"/>
              <a:gd name="connsiteX10" fmla="*/ 186267 w 237067"/>
              <a:gd name="connsiteY10" fmla="*/ 618067 h 804333"/>
              <a:gd name="connsiteX11" fmla="*/ 203200 w 237067"/>
              <a:gd name="connsiteY11" fmla="*/ 719667 h 804333"/>
              <a:gd name="connsiteX12" fmla="*/ 220134 w 237067"/>
              <a:gd name="connsiteY12" fmla="*/ 745067 h 804333"/>
              <a:gd name="connsiteX13" fmla="*/ 228600 w 237067"/>
              <a:gd name="connsiteY13" fmla="*/ 770467 h 804333"/>
              <a:gd name="connsiteX14" fmla="*/ 237067 w 237067"/>
              <a:gd name="connsiteY14" fmla="*/ 804333 h 80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067" h="804333">
                <a:moveTo>
                  <a:pt x="0" y="0"/>
                </a:moveTo>
                <a:cubicBezTo>
                  <a:pt x="14111" y="5644"/>
                  <a:pt x="29138" y="9393"/>
                  <a:pt x="42334" y="16933"/>
                </a:cubicBezTo>
                <a:cubicBezTo>
                  <a:pt x="53358" y="23232"/>
                  <a:pt x="71543" y="49954"/>
                  <a:pt x="76200" y="59267"/>
                </a:cubicBezTo>
                <a:cubicBezTo>
                  <a:pt x="80191" y="67249"/>
                  <a:pt x="80333" y="76865"/>
                  <a:pt x="84667" y="84667"/>
                </a:cubicBezTo>
                <a:cubicBezTo>
                  <a:pt x="94551" y="102457"/>
                  <a:pt x="118534" y="135467"/>
                  <a:pt x="118534" y="135467"/>
                </a:cubicBezTo>
                <a:cubicBezTo>
                  <a:pt x="137439" y="192187"/>
                  <a:pt x="119262" y="131737"/>
                  <a:pt x="135467" y="237067"/>
                </a:cubicBezTo>
                <a:cubicBezTo>
                  <a:pt x="137236" y="248568"/>
                  <a:pt x="141790" y="259496"/>
                  <a:pt x="143934" y="270933"/>
                </a:cubicBezTo>
                <a:cubicBezTo>
                  <a:pt x="150261" y="304679"/>
                  <a:pt x="155223" y="338666"/>
                  <a:pt x="160867" y="372533"/>
                </a:cubicBezTo>
                <a:lnTo>
                  <a:pt x="169334" y="423333"/>
                </a:lnTo>
                <a:cubicBezTo>
                  <a:pt x="172156" y="479778"/>
                  <a:pt x="172904" y="536364"/>
                  <a:pt x="177800" y="592667"/>
                </a:cubicBezTo>
                <a:cubicBezTo>
                  <a:pt x="178573" y="601558"/>
                  <a:pt x="184800" y="609264"/>
                  <a:pt x="186267" y="618067"/>
                </a:cubicBezTo>
                <a:cubicBezTo>
                  <a:pt x="190960" y="646222"/>
                  <a:pt x="188315" y="689897"/>
                  <a:pt x="203200" y="719667"/>
                </a:cubicBezTo>
                <a:cubicBezTo>
                  <a:pt x="207751" y="728769"/>
                  <a:pt x="214489" y="736600"/>
                  <a:pt x="220134" y="745067"/>
                </a:cubicBezTo>
                <a:cubicBezTo>
                  <a:pt x="222956" y="753534"/>
                  <a:pt x="226148" y="761886"/>
                  <a:pt x="228600" y="770467"/>
                </a:cubicBezTo>
                <a:cubicBezTo>
                  <a:pt x="231797" y="781655"/>
                  <a:pt x="237067" y="804333"/>
                  <a:pt x="237067" y="804333"/>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53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3E98AAB-123D-4F97-AC62-356B7241BFFA}"/>
              </a:ext>
            </a:extLst>
          </p:cNvPr>
          <p:cNvPicPr>
            <a:picLocks noChangeAspect="1"/>
          </p:cNvPicPr>
          <p:nvPr/>
        </p:nvPicPr>
        <p:blipFill rotWithShape="1">
          <a:blip r:embed="rId2"/>
          <a:srcRect t="21022"/>
          <a:stretch/>
        </p:blipFill>
        <p:spPr>
          <a:xfrm>
            <a:off x="1928135" y="0"/>
            <a:ext cx="8380635" cy="6858000"/>
          </a:xfrm>
          <a:prstGeom prst="rect">
            <a:avLst/>
          </a:prstGeom>
        </p:spPr>
      </p:pic>
      <p:sp>
        <p:nvSpPr>
          <p:cNvPr id="7" name="Ovál 6">
            <a:extLst>
              <a:ext uri="{FF2B5EF4-FFF2-40B4-BE49-F238E27FC236}">
                <a16:creationId xmlns:a16="http://schemas.microsoft.com/office/drawing/2014/main" id="{66B3763F-3EB4-469A-ACC6-0D7CF3963C81}"/>
              </a:ext>
            </a:extLst>
          </p:cNvPr>
          <p:cNvSpPr/>
          <p:nvPr/>
        </p:nvSpPr>
        <p:spPr>
          <a:xfrm>
            <a:off x="2639786" y="3559629"/>
            <a:ext cx="6177645" cy="23839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ál 4">
            <a:extLst>
              <a:ext uri="{FF2B5EF4-FFF2-40B4-BE49-F238E27FC236}">
                <a16:creationId xmlns:a16="http://schemas.microsoft.com/office/drawing/2014/main" id="{0F49AC6B-2DA3-4184-8953-896F39FF71B9}"/>
              </a:ext>
            </a:extLst>
          </p:cNvPr>
          <p:cNvSpPr/>
          <p:nvPr/>
        </p:nvSpPr>
        <p:spPr>
          <a:xfrm>
            <a:off x="1883230" y="914400"/>
            <a:ext cx="1513113" cy="272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737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42D71-4B25-48E4-B259-3A40907FC1E5}"/>
              </a:ext>
            </a:extLst>
          </p:cNvPr>
          <p:cNvSpPr>
            <a:spLocks noGrp="1"/>
          </p:cNvSpPr>
          <p:nvPr>
            <p:ph type="title"/>
          </p:nvPr>
        </p:nvSpPr>
        <p:spPr>
          <a:xfrm>
            <a:off x="931719" y="448253"/>
            <a:ext cx="10515600" cy="1058430"/>
          </a:xfrm>
        </p:spPr>
        <p:txBody>
          <a:bodyPr/>
          <a:lstStyle/>
          <a:p>
            <a:r>
              <a:rPr lang="cs-CZ" sz="4300" b="1" dirty="0" err="1">
                <a:solidFill>
                  <a:srgbClr val="58A339"/>
                </a:solidFill>
              </a:rPr>
              <a:t>Resources</a:t>
            </a:r>
            <a:endParaRPr lang="cs-CZ" sz="4300" b="1" dirty="0">
              <a:solidFill>
                <a:srgbClr val="58A339"/>
              </a:solidFill>
            </a:endParaRPr>
          </a:p>
        </p:txBody>
      </p:sp>
      <p:sp>
        <p:nvSpPr>
          <p:cNvPr id="3" name="Zástupný symbol pro obsah 2">
            <a:extLst>
              <a:ext uri="{FF2B5EF4-FFF2-40B4-BE49-F238E27FC236}">
                <a16:creationId xmlns:a16="http://schemas.microsoft.com/office/drawing/2014/main" id="{BE236C53-C144-4DFB-A654-40C7E1A281BF}"/>
              </a:ext>
            </a:extLst>
          </p:cNvPr>
          <p:cNvSpPr>
            <a:spLocks noGrp="1"/>
          </p:cNvSpPr>
          <p:nvPr>
            <p:ph idx="1"/>
          </p:nvPr>
        </p:nvSpPr>
        <p:spPr>
          <a:xfrm>
            <a:off x="838200" y="1690688"/>
            <a:ext cx="10515600" cy="4351338"/>
          </a:xfrm>
        </p:spPr>
        <p:txBody>
          <a:bodyPr>
            <a:normAutofit lnSpcReduction="10000"/>
          </a:bodyPr>
          <a:lstStyle/>
          <a:p>
            <a:pPr>
              <a:lnSpc>
                <a:spcPct val="150000"/>
              </a:lnSpc>
            </a:pPr>
            <a:r>
              <a:rPr lang="cs-CZ" sz="2000" b="1" dirty="0"/>
              <a:t>Phenology </a:t>
            </a:r>
            <a:r>
              <a:rPr lang="cs-CZ" sz="2000" b="1" dirty="0" err="1"/>
              <a:t>Campaign</a:t>
            </a:r>
            <a:r>
              <a:rPr lang="cs-CZ" sz="2000" b="1" dirty="0"/>
              <a:t>: </a:t>
            </a:r>
            <a:r>
              <a:rPr lang="cs-CZ" sz="2000" dirty="0">
                <a:hlinkClick r:id="rId2"/>
              </a:rPr>
              <a:t>www.globe.gov/web/european-phenology-campaign </a:t>
            </a:r>
            <a:endParaRPr lang="cs-CZ" sz="2000" dirty="0"/>
          </a:p>
          <a:p>
            <a:pPr>
              <a:lnSpc>
                <a:spcPct val="150000"/>
              </a:lnSpc>
            </a:pPr>
            <a:r>
              <a:rPr lang="cs-CZ" sz="2000" b="1" dirty="0"/>
              <a:t>GLOBE E-</a:t>
            </a:r>
            <a:r>
              <a:rPr lang="cs-CZ" sz="2000" b="1" dirty="0" err="1"/>
              <a:t>trainings</a:t>
            </a:r>
            <a:r>
              <a:rPr lang="cs-CZ" sz="2000" b="1" dirty="0"/>
              <a:t>: </a:t>
            </a:r>
            <a:r>
              <a:rPr lang="cs-CZ" sz="2000" dirty="0">
                <a:hlinkClick r:id="rId3"/>
              </a:rPr>
              <a:t>www.globe.gov/get-trained/protocol-etraining/etraining-modules/16867717/3099387 </a:t>
            </a:r>
            <a:endParaRPr lang="cs-CZ" sz="2000" dirty="0"/>
          </a:p>
          <a:p>
            <a:pPr>
              <a:lnSpc>
                <a:spcPct val="150000"/>
              </a:lnSpc>
            </a:pPr>
            <a:r>
              <a:rPr lang="cs-CZ" sz="2000" b="1" dirty="0"/>
              <a:t>GLOBE </a:t>
            </a:r>
            <a:r>
              <a:rPr lang="cs-CZ" sz="2000" b="1" dirty="0" err="1"/>
              <a:t>Protocols</a:t>
            </a:r>
            <a:r>
              <a:rPr lang="cs-CZ" sz="2000" b="1" dirty="0"/>
              <a:t>: </a:t>
            </a:r>
            <a:r>
              <a:rPr lang="en-US" sz="2000" u="sng" dirty="0">
                <a:hlinkClick r:id="rId4"/>
              </a:rPr>
              <a:t>https://www.globe.gov/web/biosphere/protocols</a:t>
            </a:r>
            <a:r>
              <a:rPr lang="en-US" sz="2000" dirty="0"/>
              <a:t> </a:t>
            </a:r>
          </a:p>
          <a:p>
            <a:pPr>
              <a:lnSpc>
                <a:spcPct val="150000"/>
              </a:lnSpc>
            </a:pPr>
            <a:r>
              <a:rPr lang="cs-CZ" sz="2000" b="1" dirty="0"/>
              <a:t>GLOBE </a:t>
            </a:r>
            <a:r>
              <a:rPr lang="cs-CZ" sz="2000" b="1" dirty="0" err="1"/>
              <a:t>Elementary</a:t>
            </a:r>
            <a:r>
              <a:rPr lang="cs-CZ" sz="2000" dirty="0"/>
              <a:t>: </a:t>
            </a:r>
            <a:r>
              <a:rPr lang="cs-CZ" sz="2000" dirty="0">
                <a:hlinkClick r:id="rId5"/>
              </a:rPr>
              <a:t>www.globe.gov/web/elementary-globe/overview/seasons</a:t>
            </a:r>
            <a:endParaRPr lang="cs-CZ" sz="2000" dirty="0"/>
          </a:p>
          <a:p>
            <a:pPr>
              <a:lnSpc>
                <a:spcPct val="150000"/>
              </a:lnSpc>
            </a:pPr>
            <a:r>
              <a:rPr lang="cs-CZ" sz="2000" b="1" dirty="0" err="1"/>
              <a:t>GrowApp</a:t>
            </a:r>
            <a:r>
              <a:rPr lang="cs-CZ" sz="2000" b="1" dirty="0"/>
              <a:t>: </a:t>
            </a:r>
            <a:r>
              <a:rPr lang="cs-CZ" sz="2000" dirty="0">
                <a:hlinkClick r:id="rId6"/>
              </a:rPr>
              <a:t>www.growapp.today</a:t>
            </a:r>
            <a:endParaRPr lang="cs-CZ" sz="2000" dirty="0"/>
          </a:p>
          <a:p>
            <a:pPr>
              <a:lnSpc>
                <a:spcPct val="150000"/>
              </a:lnSpc>
            </a:pPr>
            <a:r>
              <a:rPr lang="cs-CZ" sz="2000" b="1" dirty="0"/>
              <a:t>NASA </a:t>
            </a:r>
            <a:r>
              <a:rPr lang="cs-CZ" sz="2000" b="1" dirty="0" err="1"/>
              <a:t>videos</a:t>
            </a:r>
            <a:r>
              <a:rPr lang="cs-CZ" sz="2000" b="1" dirty="0"/>
              <a:t> and </a:t>
            </a:r>
            <a:r>
              <a:rPr lang="cs-CZ" sz="2000" b="1" dirty="0" err="1"/>
              <a:t>animations</a:t>
            </a:r>
            <a:r>
              <a:rPr lang="cs-CZ" sz="2000" b="1" dirty="0"/>
              <a:t> </a:t>
            </a:r>
            <a:r>
              <a:rPr lang="cs-CZ" sz="2000" dirty="0"/>
              <a:t>(</a:t>
            </a:r>
            <a:r>
              <a:rPr lang="cs-CZ" sz="2000" dirty="0" err="1"/>
              <a:t>see</a:t>
            </a:r>
            <a:r>
              <a:rPr lang="cs-CZ" sz="2000" dirty="0"/>
              <a:t> </a:t>
            </a:r>
            <a:r>
              <a:rPr lang="cs-CZ" sz="2000" dirty="0" err="1"/>
              <a:t>the</a:t>
            </a:r>
            <a:r>
              <a:rPr lang="cs-CZ" sz="2000" dirty="0"/>
              <a:t> </a:t>
            </a:r>
            <a:r>
              <a:rPr lang="cs-CZ" sz="2000" dirty="0" err="1"/>
              <a:t>links</a:t>
            </a:r>
            <a:r>
              <a:rPr lang="cs-CZ" sz="2000" dirty="0"/>
              <a:t> on </a:t>
            </a:r>
            <a:r>
              <a:rPr lang="cs-CZ" sz="2000" dirty="0" err="1"/>
              <a:t>each</a:t>
            </a:r>
            <a:r>
              <a:rPr lang="cs-CZ" sz="2000" dirty="0"/>
              <a:t> </a:t>
            </a:r>
            <a:r>
              <a:rPr lang="cs-CZ" sz="2000" dirty="0" err="1"/>
              <a:t>slide</a:t>
            </a:r>
            <a:r>
              <a:rPr lang="cs-CZ" sz="2000" dirty="0"/>
              <a:t>) and NASA </a:t>
            </a:r>
            <a:r>
              <a:rPr lang="cs-CZ" sz="2000" dirty="0" err="1"/>
              <a:t>Earth</a:t>
            </a:r>
            <a:r>
              <a:rPr lang="cs-CZ" sz="2000" dirty="0"/>
              <a:t> </a:t>
            </a:r>
            <a:r>
              <a:rPr lang="cs-CZ" sz="2000" dirty="0" err="1"/>
              <a:t>Observatory</a:t>
            </a:r>
            <a:r>
              <a:rPr lang="cs-CZ" sz="2000" dirty="0"/>
              <a:t>:</a:t>
            </a:r>
            <a:r>
              <a:rPr lang="cs-CZ" sz="2000" u="sng" dirty="0"/>
              <a:t> </a:t>
            </a:r>
            <a:r>
              <a:rPr lang="cs-CZ" sz="2000" u="sng" dirty="0">
                <a:hlinkClick r:id="rId7"/>
              </a:rPr>
              <a:t>https://earthobservatory.nasa.gov/</a:t>
            </a:r>
            <a:r>
              <a:rPr lang="cs-CZ" sz="2000" u="sng" dirty="0"/>
              <a:t> </a:t>
            </a:r>
            <a:endParaRPr lang="en-US" sz="2000" dirty="0"/>
          </a:p>
          <a:p>
            <a:endParaRPr lang="cs-CZ" sz="2000" dirty="0">
              <a:hlinkClick r:id="rId8"/>
            </a:endParaRPr>
          </a:p>
          <a:p>
            <a:endParaRPr lang="cs-CZ" sz="2200" dirty="0"/>
          </a:p>
          <a:p>
            <a:endParaRPr lang="cs-CZ" dirty="0"/>
          </a:p>
        </p:txBody>
      </p:sp>
      <p:pic>
        <p:nvPicPr>
          <p:cNvPr id="4" name="Obrázek 3">
            <a:extLst>
              <a:ext uri="{FF2B5EF4-FFF2-40B4-BE49-F238E27FC236}">
                <a16:creationId xmlns:a16="http://schemas.microsoft.com/office/drawing/2014/main" id="{324BB5D9-40F6-4DCF-909E-91F0FA3043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2109" y="126812"/>
            <a:ext cx="3629891" cy="798577"/>
          </a:xfrm>
          <a:prstGeom prst="rect">
            <a:avLst/>
          </a:prstGeom>
        </p:spPr>
      </p:pic>
    </p:spTree>
    <p:extLst>
      <p:ext uri="{BB962C8B-B14F-4D97-AF65-F5344CB8AC3E}">
        <p14:creationId xmlns:p14="http://schemas.microsoft.com/office/powerpoint/2010/main" val="3770967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06DDAF7-3FD1-4FAD-9C2C-5AAD53DA3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132" y="-362608"/>
            <a:ext cx="7478272" cy="7303249"/>
          </a:xfrm>
          <a:prstGeom prst="rect">
            <a:avLst/>
          </a:prstGeom>
        </p:spPr>
      </p:pic>
      <p:sp>
        <p:nvSpPr>
          <p:cNvPr id="2" name="Nadpis 1">
            <a:extLst>
              <a:ext uri="{FF2B5EF4-FFF2-40B4-BE49-F238E27FC236}">
                <a16:creationId xmlns:a16="http://schemas.microsoft.com/office/drawing/2014/main" id="{3232B1AD-4F44-42BE-A650-49C11AE518F1}"/>
              </a:ext>
            </a:extLst>
          </p:cNvPr>
          <p:cNvSpPr>
            <a:spLocks noGrp="1"/>
          </p:cNvSpPr>
          <p:nvPr>
            <p:ph type="title"/>
          </p:nvPr>
        </p:nvSpPr>
        <p:spPr>
          <a:xfrm>
            <a:off x="838200" y="1606679"/>
            <a:ext cx="10515600" cy="1460500"/>
          </a:xfrm>
        </p:spPr>
        <p:txBody>
          <a:bodyPr>
            <a:normAutofit/>
          </a:bodyPr>
          <a:lstStyle/>
          <a:p>
            <a:r>
              <a:rPr lang="cs-CZ" sz="4300" b="1" dirty="0" err="1">
                <a:solidFill>
                  <a:srgbClr val="58A339"/>
                </a:solidFill>
              </a:rPr>
              <a:t>Thank</a:t>
            </a:r>
            <a:r>
              <a:rPr lang="cs-CZ" sz="4300" b="1" dirty="0">
                <a:solidFill>
                  <a:srgbClr val="58A339"/>
                </a:solidFill>
              </a:rPr>
              <a:t> </a:t>
            </a:r>
            <a:r>
              <a:rPr lang="cs-CZ" sz="4300" b="1" dirty="0" err="1">
                <a:solidFill>
                  <a:srgbClr val="58A339"/>
                </a:solidFill>
              </a:rPr>
              <a:t>you</a:t>
            </a:r>
            <a:r>
              <a:rPr lang="cs-CZ" sz="4300" b="1" dirty="0">
                <a:solidFill>
                  <a:srgbClr val="58A339"/>
                </a:solidFill>
              </a:rPr>
              <a:t>!</a:t>
            </a:r>
          </a:p>
        </p:txBody>
      </p:sp>
      <p:sp>
        <p:nvSpPr>
          <p:cNvPr id="3" name="Zástupný symbol pro obsah 2">
            <a:extLst>
              <a:ext uri="{FF2B5EF4-FFF2-40B4-BE49-F238E27FC236}">
                <a16:creationId xmlns:a16="http://schemas.microsoft.com/office/drawing/2014/main" id="{AE32DEE0-7532-4B49-B630-0B9D145BC8EF}"/>
              </a:ext>
            </a:extLst>
          </p:cNvPr>
          <p:cNvSpPr>
            <a:spLocks noGrp="1"/>
          </p:cNvSpPr>
          <p:nvPr>
            <p:ph idx="1"/>
          </p:nvPr>
        </p:nvSpPr>
        <p:spPr>
          <a:xfrm>
            <a:off x="838200" y="3138255"/>
            <a:ext cx="10515600" cy="3251357"/>
          </a:xfrm>
        </p:spPr>
        <p:txBody>
          <a:bodyPr>
            <a:normAutofit/>
          </a:bodyPr>
          <a:lstStyle/>
          <a:p>
            <a:pPr marL="0" indent="0">
              <a:buNone/>
            </a:pPr>
            <a:r>
              <a:rPr lang="cs-CZ" sz="2400" dirty="0"/>
              <a:t>Lenka Kleger</a:t>
            </a:r>
          </a:p>
          <a:p>
            <a:pPr marL="0" indent="0">
              <a:buNone/>
            </a:pPr>
            <a:r>
              <a:rPr lang="cs-CZ" sz="2400" dirty="0">
                <a:hlinkClick r:id="rId4"/>
              </a:rPr>
              <a:t>lenka.kleger@terezanet.cz</a:t>
            </a:r>
            <a:endParaRPr lang="cs-CZ" sz="1500" dirty="0"/>
          </a:p>
          <a:p>
            <a:pPr marL="0" indent="0">
              <a:buNone/>
            </a:pPr>
            <a:endParaRPr lang="cs-CZ" sz="100" dirty="0">
              <a:hlinkClick r:id="rId5"/>
            </a:endParaRPr>
          </a:p>
          <a:p>
            <a:pPr marL="0" indent="0">
              <a:buNone/>
            </a:pPr>
            <a:r>
              <a:rPr lang="cs-CZ" sz="2400" dirty="0">
                <a:hlinkClick r:id="rId5"/>
              </a:rPr>
              <a:t>www.globe.gov/web/european-phenology-campaign</a:t>
            </a:r>
            <a:endParaRPr lang="cs-CZ" sz="2400" dirty="0"/>
          </a:p>
          <a:p>
            <a:pPr marL="0" indent="0">
              <a:buNone/>
            </a:pPr>
            <a:endParaRPr lang="cs-CZ" dirty="0"/>
          </a:p>
        </p:txBody>
      </p:sp>
      <p:pic>
        <p:nvPicPr>
          <p:cNvPr id="7" name="Picture 2" descr="https://www.globe.gov/documents/14028/31622480/FENO_kampan2.png/06abd93b-7883-4dd2-95f4-94db1d14df86?t=1505372440186">
            <a:extLst>
              <a:ext uri="{FF2B5EF4-FFF2-40B4-BE49-F238E27FC236}">
                <a16:creationId xmlns:a16="http://schemas.microsoft.com/office/drawing/2014/main" id="{C720332B-B902-4FF9-9A40-EFBB85C84ED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23851" y="5251321"/>
            <a:ext cx="1067781" cy="984661"/>
          </a:xfrm>
          <a:prstGeom prst="rect">
            <a:avLst/>
          </a:prstGeom>
          <a:noFill/>
        </p:spPr>
      </p:pic>
      <p:pic>
        <p:nvPicPr>
          <p:cNvPr id="8" name="Obrázek 7">
            <a:extLst>
              <a:ext uri="{FF2B5EF4-FFF2-40B4-BE49-F238E27FC236}">
                <a16:creationId xmlns:a16="http://schemas.microsoft.com/office/drawing/2014/main" id="{CF16560C-28F0-4ADB-8091-865E7966B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372" y="468388"/>
            <a:ext cx="6259261" cy="1377039"/>
          </a:xfrm>
          <a:prstGeom prst="rect">
            <a:avLst/>
          </a:prstGeom>
        </p:spPr>
      </p:pic>
      <p:pic>
        <p:nvPicPr>
          <p:cNvPr id="9" name="Obrázek 8">
            <a:extLst>
              <a:ext uri="{FF2B5EF4-FFF2-40B4-BE49-F238E27FC236}">
                <a16:creationId xmlns:a16="http://schemas.microsoft.com/office/drawing/2014/main" id="{5C53B703-E42E-409A-99C0-DDC162CF4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251321"/>
            <a:ext cx="1089474" cy="1004922"/>
          </a:xfrm>
          <a:prstGeom prst="rect">
            <a:avLst/>
          </a:prstGeom>
        </p:spPr>
      </p:pic>
    </p:spTree>
    <p:extLst>
      <p:ext uri="{BB962C8B-B14F-4D97-AF65-F5344CB8AC3E}">
        <p14:creationId xmlns:p14="http://schemas.microsoft.com/office/powerpoint/2010/main" val="1662861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472027E-7138-4A7D-BFF3-2FB871FBEF0B}"/>
              </a:ext>
            </a:extLst>
          </p:cNvPr>
          <p:cNvSpPr>
            <a:spLocks noGrp="1"/>
          </p:cNvSpPr>
          <p:nvPr>
            <p:ph idx="1"/>
          </p:nvPr>
        </p:nvSpPr>
        <p:spPr>
          <a:xfrm>
            <a:off x="945222" y="1469204"/>
            <a:ext cx="10633753" cy="5260369"/>
          </a:xfrm>
        </p:spPr>
        <p:txBody>
          <a:bodyPr>
            <a:normAutofit fontScale="92500" lnSpcReduction="10000"/>
          </a:bodyPr>
          <a:lstStyle/>
          <a:p>
            <a:pPr marL="0" indent="0">
              <a:buNone/>
            </a:pPr>
            <a:r>
              <a:rPr lang="cs-CZ" sz="2200" b="1" dirty="0"/>
              <a:t>1. </a:t>
            </a:r>
            <a:r>
              <a:rPr lang="cs-CZ" sz="2200" b="1" dirty="0" err="1"/>
              <a:t>Watch</a:t>
            </a:r>
            <a:r>
              <a:rPr lang="cs-CZ" sz="2200" b="1" dirty="0"/>
              <a:t> </a:t>
            </a:r>
            <a:r>
              <a:rPr lang="cs-CZ" sz="2200" b="1" dirty="0" err="1"/>
              <a:t>the</a:t>
            </a:r>
            <a:r>
              <a:rPr lang="cs-CZ" sz="2200" b="1" dirty="0"/>
              <a:t> video: </a:t>
            </a:r>
            <a:r>
              <a:rPr lang="en-US" sz="2000" dirty="0">
                <a:hlinkClick r:id="rId2"/>
              </a:rPr>
              <a:t>https://earthobservatory.nasa.gov/global-maps/MOD17A2_M_PSN</a:t>
            </a:r>
            <a:endParaRPr lang="cs-CZ" sz="2000" b="1" dirty="0"/>
          </a:p>
          <a:p>
            <a:pPr marL="0" indent="0">
              <a:buNone/>
            </a:pPr>
            <a:endParaRPr lang="cs-CZ" sz="2200" b="1" dirty="0"/>
          </a:p>
          <a:p>
            <a:pPr marL="0" indent="0">
              <a:buNone/>
            </a:pPr>
            <a:r>
              <a:rPr lang="cs-CZ" sz="2200" b="1" dirty="0"/>
              <a:t>2. </a:t>
            </a:r>
            <a:r>
              <a:rPr lang="cs-CZ" sz="2200" b="1" dirty="0" err="1"/>
              <a:t>What</a:t>
            </a:r>
            <a:r>
              <a:rPr lang="cs-CZ" sz="2200" b="1" dirty="0"/>
              <a:t> </a:t>
            </a:r>
            <a:r>
              <a:rPr lang="cs-CZ" sz="2200" b="1" dirty="0" err="1"/>
              <a:t>we</a:t>
            </a:r>
            <a:r>
              <a:rPr lang="cs-CZ" sz="2200" b="1" dirty="0"/>
              <a:t> </a:t>
            </a:r>
            <a:r>
              <a:rPr lang="cs-CZ" sz="2200" b="1" dirty="0" err="1"/>
              <a:t>see</a:t>
            </a:r>
            <a:r>
              <a:rPr lang="cs-CZ" sz="2200" b="1" dirty="0"/>
              <a:t> on </a:t>
            </a:r>
            <a:r>
              <a:rPr lang="cs-CZ" sz="2200" b="1" dirty="0" err="1"/>
              <a:t>the</a:t>
            </a:r>
            <a:r>
              <a:rPr lang="cs-CZ" sz="2200" b="1" dirty="0"/>
              <a:t> video</a:t>
            </a:r>
          </a:p>
          <a:p>
            <a:pPr marL="0" indent="0">
              <a:buNone/>
            </a:pPr>
            <a:endParaRPr lang="cs-CZ" sz="2200" dirty="0"/>
          </a:p>
          <a:p>
            <a:pPr marL="0" indent="0">
              <a:buNone/>
            </a:pPr>
            <a:r>
              <a:rPr lang="cs-CZ" sz="2000" dirty="0" err="1"/>
              <a:t>The</a:t>
            </a:r>
            <a:r>
              <a:rPr lang="cs-CZ" sz="2000" dirty="0"/>
              <a:t> </a:t>
            </a:r>
            <a:r>
              <a:rPr lang="cs-CZ" sz="2000" dirty="0" err="1"/>
              <a:t>greener</a:t>
            </a:r>
            <a:r>
              <a:rPr lang="cs-CZ" sz="2000" dirty="0"/>
              <a:t> </a:t>
            </a:r>
            <a:r>
              <a:rPr lang="cs-CZ" sz="2000" dirty="0" err="1"/>
              <a:t>the</a:t>
            </a:r>
            <a:r>
              <a:rPr lang="cs-CZ" sz="2000" dirty="0"/>
              <a:t> </a:t>
            </a:r>
            <a:r>
              <a:rPr lang="cs-CZ" sz="2000" dirty="0" err="1"/>
              <a:t>color</a:t>
            </a:r>
            <a:r>
              <a:rPr lang="cs-CZ" sz="2000" dirty="0"/>
              <a:t>, </a:t>
            </a:r>
            <a:r>
              <a:rPr lang="cs-CZ" sz="2000" dirty="0" err="1"/>
              <a:t>the</a:t>
            </a:r>
            <a:r>
              <a:rPr lang="cs-CZ" sz="2000" dirty="0"/>
              <a:t> </a:t>
            </a:r>
            <a:r>
              <a:rPr lang="cs-CZ" sz="2000" dirty="0" err="1"/>
              <a:t>bigger</a:t>
            </a:r>
            <a:r>
              <a:rPr lang="cs-CZ" sz="2000" dirty="0"/>
              <a:t> </a:t>
            </a:r>
            <a:r>
              <a:rPr lang="cs-CZ" sz="2000" dirty="0" err="1"/>
              <a:t>amount</a:t>
            </a:r>
            <a:r>
              <a:rPr lang="cs-CZ" sz="2000" dirty="0"/>
              <a:t> </a:t>
            </a:r>
            <a:r>
              <a:rPr lang="cs-CZ" sz="2000" dirty="0" err="1"/>
              <a:t>of</a:t>
            </a:r>
            <a:r>
              <a:rPr lang="cs-CZ" sz="2000" dirty="0"/>
              <a:t> CO2 </a:t>
            </a:r>
            <a:r>
              <a:rPr lang="cs-CZ" sz="2000" dirty="0" err="1"/>
              <a:t>is</a:t>
            </a:r>
            <a:r>
              <a:rPr lang="cs-CZ" sz="2000" dirty="0"/>
              <a:t> </a:t>
            </a:r>
            <a:r>
              <a:rPr lang="cs-CZ" sz="2000" dirty="0" err="1"/>
              <a:t>built</a:t>
            </a:r>
            <a:r>
              <a:rPr lang="cs-CZ" sz="2000" dirty="0"/>
              <a:t> in by </a:t>
            </a:r>
            <a:r>
              <a:rPr lang="cs-CZ" sz="2000" dirty="0" err="1"/>
              <a:t>plants</a:t>
            </a:r>
            <a:r>
              <a:rPr lang="cs-CZ" sz="2000" dirty="0"/>
              <a:t> in </a:t>
            </a:r>
            <a:r>
              <a:rPr lang="cs-CZ" sz="2000" dirty="0" err="1"/>
              <a:t>that</a:t>
            </a:r>
            <a:r>
              <a:rPr lang="cs-CZ" sz="2000" dirty="0"/>
              <a:t> </a:t>
            </a:r>
            <a:r>
              <a:rPr lang="cs-CZ" sz="2000" dirty="0" err="1"/>
              <a:t>time</a:t>
            </a:r>
            <a:r>
              <a:rPr lang="cs-CZ" sz="2000" dirty="0"/>
              <a:t> </a:t>
            </a:r>
            <a:r>
              <a:rPr lang="cs-CZ" sz="2000" dirty="0" err="1"/>
              <a:t>of</a:t>
            </a:r>
            <a:r>
              <a:rPr lang="cs-CZ" sz="2000" dirty="0"/>
              <a:t> </a:t>
            </a:r>
            <a:r>
              <a:rPr lang="cs-CZ" sz="2000" dirty="0" err="1"/>
              <a:t>the</a:t>
            </a:r>
            <a:r>
              <a:rPr lang="cs-CZ" sz="2000" dirty="0"/>
              <a:t> </a:t>
            </a:r>
            <a:r>
              <a:rPr lang="cs-CZ" sz="2000" dirty="0" err="1"/>
              <a:t>year</a:t>
            </a:r>
            <a:r>
              <a:rPr lang="cs-CZ" sz="2000" dirty="0"/>
              <a:t>.</a:t>
            </a:r>
            <a:endParaRPr lang="en-US" sz="2000" dirty="0"/>
          </a:p>
          <a:p>
            <a:pPr marL="0" indent="0">
              <a:buNone/>
            </a:pPr>
            <a:endParaRPr lang="cs-CZ" sz="2000" dirty="0"/>
          </a:p>
          <a:p>
            <a:pPr marL="0" indent="0">
              <a:buNone/>
            </a:pPr>
            <a:r>
              <a:rPr lang="en-US" sz="2000" dirty="0"/>
              <a:t>net primary productivity</a:t>
            </a:r>
            <a:r>
              <a:rPr lang="cs-CZ" sz="2000" dirty="0"/>
              <a:t> =</a:t>
            </a:r>
            <a:r>
              <a:rPr lang="en-US" sz="2000" dirty="0"/>
              <a:t> how much </a:t>
            </a:r>
            <a:r>
              <a:rPr lang="cs-CZ" sz="2000" dirty="0"/>
              <a:t>CO2</a:t>
            </a:r>
            <a:r>
              <a:rPr lang="en-US" sz="2000" dirty="0"/>
              <a:t> vegetation takes in during photosynthesis minus how much </a:t>
            </a:r>
            <a:r>
              <a:rPr lang="cs-CZ" sz="2000" dirty="0"/>
              <a:t>CO2 </a:t>
            </a:r>
            <a:r>
              <a:rPr lang="en-US" sz="2000" dirty="0"/>
              <a:t>the plants release during respiration</a:t>
            </a:r>
            <a:endParaRPr lang="cs-CZ" sz="2000" dirty="0"/>
          </a:p>
          <a:p>
            <a:pPr marL="0" indent="0">
              <a:buNone/>
            </a:pPr>
            <a:endParaRPr lang="cs-CZ" sz="2000" dirty="0"/>
          </a:p>
          <a:p>
            <a:pPr marL="0" indent="0">
              <a:buNone/>
            </a:pPr>
            <a:r>
              <a:rPr lang="en-US" sz="2000" dirty="0"/>
              <a:t>The data come from </a:t>
            </a:r>
            <a:r>
              <a:rPr lang="en-US" sz="2000" dirty="0">
                <a:hlinkClick r:id="rId3"/>
              </a:rPr>
              <a:t>(MODIS)</a:t>
            </a:r>
            <a:r>
              <a:rPr lang="en-US" sz="2000" dirty="0"/>
              <a:t> on NASA’s </a:t>
            </a:r>
            <a:r>
              <a:rPr lang="en-US" sz="2000" dirty="0">
                <a:hlinkClick r:id="rId4"/>
              </a:rPr>
              <a:t>Terra</a:t>
            </a:r>
            <a:r>
              <a:rPr lang="en-US" sz="2000" dirty="0"/>
              <a:t> satellite. Values range from near 0 grams of carbon per square meter per day to 6.5 grams per square meter per day (dark green). </a:t>
            </a:r>
            <a:endParaRPr lang="cs-CZ" sz="2000" dirty="0"/>
          </a:p>
          <a:p>
            <a:pPr marL="0" indent="0">
              <a:buNone/>
            </a:pPr>
            <a:r>
              <a:rPr lang="en-US" sz="2000" dirty="0"/>
              <a:t>A negative value means </a:t>
            </a:r>
            <a:r>
              <a:rPr lang="cs-CZ" sz="2000" dirty="0" err="1"/>
              <a:t>that</a:t>
            </a:r>
            <a:r>
              <a:rPr lang="en-US" sz="2000" dirty="0"/>
              <a:t> more carbon was released to the atmosphere than the plants took in</a:t>
            </a:r>
            <a:r>
              <a:rPr lang="cs-CZ" sz="2000" dirty="0"/>
              <a:t> (</a:t>
            </a:r>
            <a:r>
              <a:rPr lang="cs-CZ" sz="2000" dirty="0" err="1"/>
              <a:t>due</a:t>
            </a:r>
            <a:r>
              <a:rPr lang="cs-CZ" sz="2000" dirty="0"/>
              <a:t> to </a:t>
            </a:r>
            <a:r>
              <a:rPr lang="en-US" sz="2000" dirty="0"/>
              <a:t>decomposition or respiration </a:t>
            </a:r>
            <a:r>
              <a:rPr lang="cs-CZ" sz="2000" dirty="0"/>
              <a:t>)</a:t>
            </a:r>
          </a:p>
          <a:p>
            <a:pPr marL="0" indent="0">
              <a:buNone/>
            </a:pPr>
            <a:endParaRPr lang="cs-CZ" sz="2000" dirty="0"/>
          </a:p>
          <a:p>
            <a:pPr marL="0" indent="0">
              <a:buNone/>
            </a:pPr>
            <a:r>
              <a:rPr lang="cs-CZ" sz="2200" b="1" dirty="0"/>
              <a:t>3. </a:t>
            </a:r>
            <a:r>
              <a:rPr lang="cs-CZ" sz="2200" b="1" dirty="0" err="1"/>
              <a:t>Compare</a:t>
            </a:r>
            <a:r>
              <a:rPr lang="cs-CZ" sz="2200" b="1" dirty="0"/>
              <a:t> to </a:t>
            </a:r>
            <a:r>
              <a:rPr lang="cs-CZ" sz="2200" b="1" dirty="0" err="1"/>
              <a:t>what</a:t>
            </a:r>
            <a:r>
              <a:rPr lang="cs-CZ" sz="2200" b="1" dirty="0"/>
              <a:t> </a:t>
            </a:r>
            <a:r>
              <a:rPr lang="cs-CZ" sz="2200" b="1" dirty="0" err="1"/>
              <a:t>you</a:t>
            </a:r>
            <a:r>
              <a:rPr lang="cs-CZ" sz="2200" b="1" dirty="0"/>
              <a:t> </a:t>
            </a:r>
            <a:r>
              <a:rPr lang="cs-CZ" sz="2200" b="1" dirty="0" err="1"/>
              <a:t>see</a:t>
            </a:r>
            <a:r>
              <a:rPr lang="cs-CZ" sz="2200" b="1" dirty="0"/>
              <a:t> on </a:t>
            </a:r>
            <a:r>
              <a:rPr lang="cs-CZ" sz="2200" b="1" dirty="0" err="1"/>
              <a:t>this</a:t>
            </a:r>
            <a:r>
              <a:rPr lang="cs-CZ" sz="2200" b="1" dirty="0"/>
              <a:t> video</a:t>
            </a:r>
            <a:r>
              <a:rPr lang="cs-CZ" sz="2200" dirty="0"/>
              <a:t>: </a:t>
            </a:r>
            <a:r>
              <a:rPr lang="en-US" sz="2000" dirty="0">
                <a:hlinkClick r:id="rId5"/>
              </a:rPr>
              <a:t>https://www.youtube.com/watch?v=x1SgmFa0r04</a:t>
            </a:r>
            <a:r>
              <a:rPr lang="cs-CZ" sz="2000" dirty="0"/>
              <a:t> </a:t>
            </a:r>
          </a:p>
        </p:txBody>
      </p:sp>
      <p:sp>
        <p:nvSpPr>
          <p:cNvPr id="7" name="Nadpis 1">
            <a:extLst>
              <a:ext uri="{FF2B5EF4-FFF2-40B4-BE49-F238E27FC236}">
                <a16:creationId xmlns:a16="http://schemas.microsoft.com/office/drawing/2014/main" id="{8C12EE15-7E4D-47C3-9453-03CAF7BD7B57}"/>
              </a:ext>
            </a:extLst>
          </p:cNvPr>
          <p:cNvSpPr txBox="1">
            <a:spLocks/>
          </p:cNvSpPr>
          <p:nvPr/>
        </p:nvSpPr>
        <p:spPr>
          <a:xfrm>
            <a:off x="744707" y="205483"/>
            <a:ext cx="10988040" cy="100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How Much Carbon do Plants Take from the Atmosphere?</a:t>
            </a:r>
            <a:endParaRPr lang="cs-CZ" sz="3600" dirty="0"/>
          </a:p>
        </p:txBody>
      </p:sp>
    </p:spTree>
    <p:extLst>
      <p:ext uri="{BB962C8B-B14F-4D97-AF65-F5344CB8AC3E}">
        <p14:creationId xmlns:p14="http://schemas.microsoft.com/office/powerpoint/2010/main" val="415728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a:extLst>
              <a:ext uri="{FF2B5EF4-FFF2-40B4-BE49-F238E27FC236}">
                <a16:creationId xmlns:a16="http://schemas.microsoft.com/office/drawing/2014/main" id="{A92E5468-AFEA-4E6F-A2DD-042A763B04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301" y="98282"/>
            <a:ext cx="9240212" cy="6330917"/>
          </a:xfrm>
        </p:spPr>
      </p:pic>
      <p:sp>
        <p:nvSpPr>
          <p:cNvPr id="8" name="Zástupný symbol pro obsah 2">
            <a:extLst>
              <a:ext uri="{FF2B5EF4-FFF2-40B4-BE49-F238E27FC236}">
                <a16:creationId xmlns:a16="http://schemas.microsoft.com/office/drawing/2014/main" id="{B4BEBEA9-F2CB-49C4-9523-9EE6A84C457E}"/>
              </a:ext>
            </a:extLst>
          </p:cNvPr>
          <p:cNvSpPr txBox="1">
            <a:spLocks/>
          </p:cNvSpPr>
          <p:nvPr/>
        </p:nvSpPr>
        <p:spPr>
          <a:xfrm>
            <a:off x="3233520" y="6480571"/>
            <a:ext cx="6085141" cy="377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400" dirty="0"/>
              <a:t>Image source: </a:t>
            </a:r>
            <a:r>
              <a:rPr lang="en-US" sz="1400" dirty="0">
                <a:hlinkClick r:id="rId3"/>
              </a:rPr>
              <a:t>http://eschooltoday.com/our-ecosystems/the-carbon-cycle.html</a:t>
            </a:r>
            <a:r>
              <a:rPr lang="cs-CZ" sz="1400" dirty="0"/>
              <a:t> </a:t>
            </a:r>
            <a:endParaRPr lang="cs-CZ" sz="2400" dirty="0"/>
          </a:p>
        </p:txBody>
      </p:sp>
    </p:spTree>
    <p:extLst>
      <p:ext uri="{BB962C8B-B14F-4D97-AF65-F5344CB8AC3E}">
        <p14:creationId xmlns:p14="http://schemas.microsoft.com/office/powerpoint/2010/main" val="1961493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a:extLst>
              <a:ext uri="{FF2B5EF4-FFF2-40B4-BE49-F238E27FC236}">
                <a16:creationId xmlns:a16="http://schemas.microsoft.com/office/drawing/2014/main" id="{3DB80FB5-30F6-43A4-82A4-44858542F8C3}"/>
              </a:ext>
            </a:extLst>
          </p:cNvPr>
          <p:cNvSpPr txBox="1">
            <a:spLocks/>
          </p:cNvSpPr>
          <p:nvPr/>
        </p:nvSpPr>
        <p:spPr>
          <a:xfrm>
            <a:off x="838200" y="1797977"/>
            <a:ext cx="9554966" cy="4483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err="1"/>
              <a:t>Four</a:t>
            </a:r>
            <a:r>
              <a:rPr lang="cs-CZ" sz="2400" dirty="0"/>
              <a:t> </a:t>
            </a:r>
            <a:r>
              <a:rPr lang="cs-CZ" sz="2400" dirty="0" err="1"/>
              <a:t>learning</a:t>
            </a:r>
            <a:r>
              <a:rPr lang="cs-CZ" sz="2400" dirty="0"/>
              <a:t> </a:t>
            </a:r>
            <a:r>
              <a:rPr lang="cs-CZ" sz="2400" dirty="0" err="1"/>
              <a:t>activities</a:t>
            </a:r>
            <a:r>
              <a:rPr lang="cs-CZ" sz="2400" dirty="0"/>
              <a:t> on </a:t>
            </a:r>
            <a:r>
              <a:rPr lang="cs-CZ" sz="2400" dirty="0" err="1"/>
              <a:t>carbon</a:t>
            </a:r>
            <a:r>
              <a:rPr lang="cs-CZ" sz="2400" dirty="0"/>
              <a:t> </a:t>
            </a:r>
            <a:r>
              <a:rPr lang="cs-CZ" sz="2400" dirty="0" err="1"/>
              <a:t>cycle</a:t>
            </a:r>
            <a:r>
              <a:rPr lang="cs-CZ" sz="2400" dirty="0"/>
              <a:t> </a:t>
            </a:r>
            <a:r>
              <a:rPr lang="cs-CZ" sz="2400" dirty="0" err="1"/>
              <a:t>that</a:t>
            </a:r>
            <a:r>
              <a:rPr lang="cs-CZ" sz="2400" dirty="0"/>
              <a:t> </a:t>
            </a:r>
            <a:r>
              <a:rPr lang="cs-CZ" sz="2400" dirty="0" err="1"/>
              <a:t>you</a:t>
            </a:r>
            <a:r>
              <a:rPr lang="cs-CZ" sz="2400" dirty="0"/>
              <a:t> </a:t>
            </a:r>
            <a:r>
              <a:rPr lang="cs-CZ" sz="2400" dirty="0" err="1"/>
              <a:t>can</a:t>
            </a:r>
            <a:r>
              <a:rPr lang="cs-CZ" sz="2400" dirty="0"/>
              <a:t> </a:t>
            </a:r>
            <a:r>
              <a:rPr lang="cs-CZ" sz="2400" dirty="0" err="1"/>
              <a:t>download</a:t>
            </a:r>
            <a:r>
              <a:rPr lang="cs-CZ" sz="2400" dirty="0"/>
              <a:t> on </a:t>
            </a:r>
            <a:r>
              <a:rPr lang="cs-CZ" sz="2400" dirty="0" err="1"/>
              <a:t>the</a:t>
            </a:r>
            <a:r>
              <a:rPr lang="cs-CZ" sz="2400" dirty="0"/>
              <a:t> Phenology </a:t>
            </a:r>
            <a:r>
              <a:rPr lang="cs-CZ" sz="2400" dirty="0" err="1"/>
              <a:t>Campaign</a:t>
            </a:r>
            <a:r>
              <a:rPr lang="cs-CZ" sz="2400" dirty="0"/>
              <a:t> </a:t>
            </a:r>
            <a:r>
              <a:rPr lang="cs-CZ" sz="2400" dirty="0" err="1"/>
              <a:t>website</a:t>
            </a:r>
            <a:r>
              <a:rPr lang="cs-CZ" sz="2400" dirty="0"/>
              <a:t>:</a:t>
            </a:r>
          </a:p>
          <a:p>
            <a:pPr marL="0" indent="0">
              <a:buNone/>
            </a:pPr>
            <a:endParaRPr lang="cs-CZ" sz="2400" dirty="0"/>
          </a:p>
          <a:p>
            <a:pPr marL="914400" lvl="1" indent="-457200">
              <a:buFont typeface="+mj-lt"/>
              <a:buAutoNum type="arabicPeriod"/>
            </a:pPr>
            <a:r>
              <a:rPr lang="cs-CZ" sz="2800" b="1" dirty="0" err="1">
                <a:solidFill>
                  <a:srgbClr val="58A339"/>
                </a:solidFill>
              </a:rPr>
              <a:t>Tree</a:t>
            </a:r>
            <a:r>
              <a:rPr lang="cs-CZ" sz="2800" b="1" dirty="0">
                <a:solidFill>
                  <a:srgbClr val="58A339"/>
                </a:solidFill>
              </a:rPr>
              <a:t> </a:t>
            </a:r>
            <a:r>
              <a:rPr lang="cs-CZ" sz="2800" b="1" dirty="0" err="1">
                <a:solidFill>
                  <a:srgbClr val="58A339"/>
                </a:solidFill>
              </a:rPr>
              <a:t>Growth</a:t>
            </a:r>
            <a:r>
              <a:rPr lang="cs-CZ" sz="2800" b="1" dirty="0">
                <a:solidFill>
                  <a:srgbClr val="58A339"/>
                </a:solidFill>
              </a:rPr>
              <a:t> Game</a:t>
            </a:r>
          </a:p>
          <a:p>
            <a:pPr marL="914400" lvl="1" indent="-457200">
              <a:buFont typeface="+mj-lt"/>
              <a:buAutoNum type="arabicPeriod"/>
            </a:pPr>
            <a:r>
              <a:rPr lang="cs-CZ" sz="2800" b="1" dirty="0" err="1">
                <a:solidFill>
                  <a:srgbClr val="58A339"/>
                </a:solidFill>
              </a:rPr>
              <a:t>Carbon</a:t>
            </a:r>
            <a:r>
              <a:rPr lang="cs-CZ" sz="2800" b="1" dirty="0">
                <a:solidFill>
                  <a:srgbClr val="58A339"/>
                </a:solidFill>
              </a:rPr>
              <a:t> </a:t>
            </a:r>
            <a:r>
              <a:rPr lang="cs-CZ" sz="2800" b="1" dirty="0" err="1">
                <a:solidFill>
                  <a:srgbClr val="58A339"/>
                </a:solidFill>
              </a:rPr>
              <a:t>Around</a:t>
            </a:r>
            <a:r>
              <a:rPr lang="cs-CZ" sz="2800" b="1" dirty="0">
                <a:solidFill>
                  <a:srgbClr val="58A339"/>
                </a:solidFill>
              </a:rPr>
              <a:t> </a:t>
            </a:r>
            <a:r>
              <a:rPr lang="cs-CZ" sz="2800" b="1" dirty="0" err="1">
                <a:solidFill>
                  <a:srgbClr val="58A339"/>
                </a:solidFill>
              </a:rPr>
              <a:t>Me</a:t>
            </a:r>
            <a:endParaRPr lang="cs-CZ" sz="2800" b="1" dirty="0">
              <a:solidFill>
                <a:srgbClr val="58A339"/>
              </a:solidFill>
            </a:endParaRPr>
          </a:p>
          <a:p>
            <a:pPr marL="914400" lvl="1" indent="-457200">
              <a:buFont typeface="+mj-lt"/>
              <a:buAutoNum type="arabicPeriod"/>
            </a:pPr>
            <a:r>
              <a:rPr lang="cs-CZ" sz="2800" b="1" dirty="0" err="1">
                <a:solidFill>
                  <a:srgbClr val="58A339"/>
                </a:solidFill>
              </a:rPr>
              <a:t>Carbon</a:t>
            </a:r>
            <a:r>
              <a:rPr lang="cs-CZ" sz="2800" b="1" dirty="0">
                <a:solidFill>
                  <a:srgbClr val="58A339"/>
                </a:solidFill>
              </a:rPr>
              <a:t> in My </a:t>
            </a:r>
            <a:r>
              <a:rPr lang="cs-CZ" sz="2800" b="1" dirty="0" err="1">
                <a:solidFill>
                  <a:srgbClr val="58A339"/>
                </a:solidFill>
              </a:rPr>
              <a:t>Tree</a:t>
            </a:r>
            <a:endParaRPr lang="cs-CZ" sz="2800" b="1" dirty="0">
              <a:solidFill>
                <a:srgbClr val="58A339"/>
              </a:solidFill>
            </a:endParaRPr>
          </a:p>
          <a:p>
            <a:pPr marL="914400" lvl="1" indent="-457200">
              <a:buFont typeface="+mj-lt"/>
              <a:buAutoNum type="arabicPeriod"/>
            </a:pPr>
            <a:r>
              <a:rPr lang="cs-CZ" sz="2800" b="1" dirty="0" err="1">
                <a:solidFill>
                  <a:srgbClr val="58A339"/>
                </a:solidFill>
              </a:rPr>
              <a:t>The</a:t>
            </a:r>
            <a:r>
              <a:rPr lang="cs-CZ" sz="2800" b="1" dirty="0">
                <a:solidFill>
                  <a:srgbClr val="58A339"/>
                </a:solidFill>
              </a:rPr>
              <a:t> Case </a:t>
            </a:r>
            <a:r>
              <a:rPr lang="cs-CZ" sz="2800" b="1" dirty="0" err="1">
                <a:solidFill>
                  <a:srgbClr val="58A339"/>
                </a:solidFill>
              </a:rPr>
              <a:t>of</a:t>
            </a:r>
            <a:r>
              <a:rPr lang="cs-CZ" sz="2800" b="1" dirty="0">
                <a:solidFill>
                  <a:srgbClr val="58A339"/>
                </a:solidFill>
              </a:rPr>
              <a:t> </a:t>
            </a:r>
            <a:r>
              <a:rPr lang="cs-CZ" sz="2800" b="1" dirty="0" err="1">
                <a:solidFill>
                  <a:srgbClr val="58A339"/>
                </a:solidFill>
              </a:rPr>
              <a:t>Missing</a:t>
            </a:r>
            <a:r>
              <a:rPr lang="cs-CZ" sz="2800" b="1" dirty="0">
                <a:solidFill>
                  <a:srgbClr val="58A339"/>
                </a:solidFill>
              </a:rPr>
              <a:t> </a:t>
            </a:r>
            <a:r>
              <a:rPr lang="cs-CZ" sz="2800" b="1" dirty="0" err="1">
                <a:solidFill>
                  <a:srgbClr val="58A339"/>
                </a:solidFill>
              </a:rPr>
              <a:t>Carbon</a:t>
            </a:r>
            <a:endParaRPr lang="cs-CZ" sz="2800" b="1" dirty="0">
              <a:solidFill>
                <a:srgbClr val="58A339"/>
              </a:solidFill>
            </a:endParaRPr>
          </a:p>
          <a:p>
            <a:pPr marL="0" indent="0">
              <a:buNone/>
            </a:pPr>
            <a:endParaRPr lang="cs-CZ" sz="2400" b="1" dirty="0">
              <a:solidFill>
                <a:srgbClr val="00B050"/>
              </a:solidFill>
            </a:endParaRPr>
          </a:p>
          <a:p>
            <a:pPr marL="0" indent="0">
              <a:buNone/>
            </a:pPr>
            <a:r>
              <a:rPr lang="cs-CZ" sz="1800" dirty="0">
                <a:hlinkClick r:id="rId2"/>
              </a:rPr>
              <a:t>https://www.globe.gov/web/european-phenology-campaign/overview/download-materials</a:t>
            </a:r>
            <a:r>
              <a:rPr lang="cs-CZ" sz="1800" dirty="0"/>
              <a:t> </a:t>
            </a:r>
          </a:p>
          <a:p>
            <a:pPr marL="0" indent="0">
              <a:buNone/>
            </a:pPr>
            <a:endParaRPr lang="cs-CZ" sz="2400" dirty="0"/>
          </a:p>
          <a:p>
            <a:pPr marL="0" indent="0">
              <a:buNone/>
            </a:pPr>
            <a:endParaRPr lang="cs-CZ" sz="2400" dirty="0"/>
          </a:p>
          <a:p>
            <a:pPr marL="0" indent="0">
              <a:buNone/>
            </a:pPr>
            <a:endParaRPr lang="cs-CZ" sz="2400" dirty="0"/>
          </a:p>
          <a:p>
            <a:pPr marL="0" indent="0">
              <a:buFont typeface="Arial" panose="020B0604020202020204" pitchFamily="34" charset="0"/>
              <a:buNone/>
            </a:pPr>
            <a:endParaRPr lang="cs-CZ" sz="2400" dirty="0"/>
          </a:p>
          <a:p>
            <a:pPr marL="0" indent="0">
              <a:buFont typeface="Arial" panose="020B0604020202020204" pitchFamily="34" charset="0"/>
              <a:buNone/>
            </a:pPr>
            <a:endParaRPr lang="cs-CZ" sz="2400" dirty="0"/>
          </a:p>
        </p:txBody>
      </p:sp>
      <p:sp>
        <p:nvSpPr>
          <p:cNvPr id="3" name="Nadpis 2">
            <a:extLst>
              <a:ext uri="{FF2B5EF4-FFF2-40B4-BE49-F238E27FC236}">
                <a16:creationId xmlns:a16="http://schemas.microsoft.com/office/drawing/2014/main" id="{E4F38FF9-5244-48DA-93CC-E8DC77D12FE3}"/>
              </a:ext>
            </a:extLst>
          </p:cNvPr>
          <p:cNvSpPr>
            <a:spLocks noGrp="1"/>
          </p:cNvSpPr>
          <p:nvPr>
            <p:ph type="title"/>
          </p:nvPr>
        </p:nvSpPr>
        <p:spPr/>
        <p:txBody>
          <a:bodyPr>
            <a:normAutofit/>
          </a:bodyPr>
          <a:lstStyle/>
          <a:p>
            <a:r>
              <a:rPr lang="cs-CZ" sz="4800" b="1" dirty="0" err="1">
                <a:solidFill>
                  <a:srgbClr val="58A339"/>
                </a:solidFill>
              </a:rPr>
              <a:t>Learning</a:t>
            </a:r>
            <a:r>
              <a:rPr lang="cs-CZ" sz="4800" b="1" dirty="0">
                <a:solidFill>
                  <a:srgbClr val="58A339"/>
                </a:solidFill>
              </a:rPr>
              <a:t> </a:t>
            </a:r>
            <a:r>
              <a:rPr lang="cs-CZ" sz="4800" b="1" dirty="0" err="1">
                <a:solidFill>
                  <a:srgbClr val="58A339"/>
                </a:solidFill>
              </a:rPr>
              <a:t>Activities</a:t>
            </a:r>
            <a:endParaRPr lang="en-US" sz="4800" dirty="0"/>
          </a:p>
        </p:txBody>
      </p:sp>
    </p:spTree>
    <p:extLst>
      <p:ext uri="{BB962C8B-B14F-4D97-AF65-F5344CB8AC3E}">
        <p14:creationId xmlns:p14="http://schemas.microsoft.com/office/powerpoint/2010/main" val="4125987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47CF2E-28F9-4729-ACFA-9E419674CE29}"/>
              </a:ext>
            </a:extLst>
          </p:cNvPr>
          <p:cNvSpPr>
            <a:spLocks noGrp="1"/>
          </p:cNvSpPr>
          <p:nvPr>
            <p:ph type="title"/>
          </p:nvPr>
        </p:nvSpPr>
        <p:spPr>
          <a:xfrm>
            <a:off x="856443" y="2646589"/>
            <a:ext cx="5710646" cy="2167927"/>
          </a:xfrm>
        </p:spPr>
        <p:txBody>
          <a:bodyPr>
            <a:normAutofit/>
          </a:bodyPr>
          <a:lstStyle/>
          <a:p>
            <a:pPr algn="ctr"/>
            <a:r>
              <a:rPr lang="cs-CZ" sz="3600" b="1" dirty="0" err="1">
                <a:solidFill>
                  <a:srgbClr val="FF0000"/>
                </a:solidFill>
              </a:rPr>
              <a:t>Why</a:t>
            </a:r>
            <a:r>
              <a:rPr lang="cs-CZ" sz="3600" b="1" dirty="0">
                <a:solidFill>
                  <a:srgbClr val="FF0000"/>
                </a:solidFill>
              </a:rPr>
              <a:t> do </a:t>
            </a:r>
            <a:r>
              <a:rPr lang="cs-CZ" sz="3600" b="1" dirty="0" err="1">
                <a:solidFill>
                  <a:srgbClr val="FF0000"/>
                </a:solidFill>
              </a:rPr>
              <a:t>we</a:t>
            </a:r>
            <a:r>
              <a:rPr lang="cs-CZ" sz="3600" b="1" dirty="0">
                <a:solidFill>
                  <a:srgbClr val="FF0000"/>
                </a:solidFill>
              </a:rPr>
              <a:t> talk </a:t>
            </a:r>
            <a:r>
              <a:rPr lang="cs-CZ" sz="3600" b="1" dirty="0" err="1">
                <a:solidFill>
                  <a:srgbClr val="FF0000"/>
                </a:solidFill>
              </a:rPr>
              <a:t>about</a:t>
            </a:r>
            <a:r>
              <a:rPr lang="cs-CZ" sz="3600" b="1" dirty="0">
                <a:solidFill>
                  <a:srgbClr val="FF0000"/>
                </a:solidFill>
              </a:rPr>
              <a:t> </a:t>
            </a:r>
            <a:r>
              <a:rPr lang="cs-CZ" sz="3600" b="1" dirty="0" err="1">
                <a:solidFill>
                  <a:srgbClr val="FF0000"/>
                </a:solidFill>
              </a:rPr>
              <a:t>Carbon</a:t>
            </a:r>
            <a:r>
              <a:rPr lang="cs-CZ" sz="3600" b="1" dirty="0">
                <a:solidFill>
                  <a:srgbClr val="FF0000"/>
                </a:solidFill>
              </a:rPr>
              <a:t> </a:t>
            </a:r>
            <a:r>
              <a:rPr lang="cs-CZ" sz="3600" b="1" dirty="0" err="1">
                <a:solidFill>
                  <a:srgbClr val="FF0000"/>
                </a:solidFill>
              </a:rPr>
              <a:t>Cycle</a:t>
            </a:r>
            <a:r>
              <a:rPr lang="cs-CZ" sz="3600" b="1" dirty="0">
                <a:solidFill>
                  <a:srgbClr val="FF0000"/>
                </a:solidFill>
              </a:rPr>
              <a:t> in </a:t>
            </a:r>
            <a:r>
              <a:rPr lang="cs-CZ" sz="3600" b="1" dirty="0" err="1">
                <a:solidFill>
                  <a:srgbClr val="FF0000"/>
                </a:solidFill>
              </a:rPr>
              <a:t>connection</a:t>
            </a:r>
            <a:r>
              <a:rPr lang="cs-CZ" sz="3600" b="1" dirty="0">
                <a:solidFill>
                  <a:srgbClr val="FF0000"/>
                </a:solidFill>
              </a:rPr>
              <a:t> to </a:t>
            </a:r>
            <a:r>
              <a:rPr lang="cs-CZ" sz="3600" b="1" dirty="0" err="1">
                <a:solidFill>
                  <a:srgbClr val="FF0000"/>
                </a:solidFill>
              </a:rPr>
              <a:t>trees</a:t>
            </a:r>
            <a:r>
              <a:rPr lang="cs-CZ" sz="3600" b="1" dirty="0">
                <a:solidFill>
                  <a:srgbClr val="FF0000"/>
                </a:solidFill>
              </a:rPr>
              <a:t>?</a:t>
            </a:r>
          </a:p>
        </p:txBody>
      </p:sp>
      <p:pic>
        <p:nvPicPr>
          <p:cNvPr id="5" name="Obrázek 1">
            <a:extLst>
              <a:ext uri="{FF2B5EF4-FFF2-40B4-BE49-F238E27FC236}">
                <a16:creationId xmlns:a16="http://schemas.microsoft.com/office/drawing/2014/main" id="{290182D7-9CE7-46F2-B225-5AC0F4EB1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512" y="1548950"/>
            <a:ext cx="4486270" cy="398437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57D49720-F3D7-4494-B2FD-77CA1FDB456C}"/>
              </a:ext>
            </a:extLst>
          </p:cNvPr>
          <p:cNvSpPr/>
          <p:nvPr/>
        </p:nvSpPr>
        <p:spPr>
          <a:xfrm>
            <a:off x="3173798" y="925389"/>
            <a:ext cx="1075936" cy="2400657"/>
          </a:xfrm>
          <a:prstGeom prst="rect">
            <a:avLst/>
          </a:prstGeom>
        </p:spPr>
        <p:txBody>
          <a:bodyPr wrap="none">
            <a:spAutoFit/>
          </a:bodyPr>
          <a:lstStyle/>
          <a:p>
            <a:r>
              <a:rPr lang="cs-CZ" sz="15000" dirty="0">
                <a:solidFill>
                  <a:srgbClr val="FF0000"/>
                </a:solidFill>
              </a:rPr>
              <a:t>?</a:t>
            </a:r>
            <a:endParaRPr lang="en-US" sz="15000" dirty="0"/>
          </a:p>
        </p:txBody>
      </p:sp>
      <p:pic>
        <p:nvPicPr>
          <p:cNvPr id="6" name="Obrázek 5">
            <a:extLst>
              <a:ext uri="{FF2B5EF4-FFF2-40B4-BE49-F238E27FC236}">
                <a16:creationId xmlns:a16="http://schemas.microsoft.com/office/drawing/2014/main" id="{FA683FB8-4AE9-4EE1-90B4-665B8F018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109" y="126812"/>
            <a:ext cx="3629891" cy="798577"/>
          </a:xfrm>
          <a:prstGeom prst="rect">
            <a:avLst/>
          </a:prstGeom>
        </p:spPr>
      </p:pic>
    </p:spTree>
    <p:extLst>
      <p:ext uri="{BB962C8B-B14F-4D97-AF65-F5344CB8AC3E}">
        <p14:creationId xmlns:p14="http://schemas.microsoft.com/office/powerpoint/2010/main" val="128102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4669C5-0C33-4C9D-8A33-B373A1E2EFA9}"/>
              </a:ext>
            </a:extLst>
          </p:cNvPr>
          <p:cNvSpPr>
            <a:spLocks noGrp="1"/>
          </p:cNvSpPr>
          <p:nvPr>
            <p:ph type="title"/>
          </p:nvPr>
        </p:nvSpPr>
        <p:spPr>
          <a:xfrm>
            <a:off x="691147" y="503751"/>
            <a:ext cx="4628536" cy="1035959"/>
          </a:xfrm>
        </p:spPr>
        <p:txBody>
          <a:bodyPr>
            <a:normAutofit fontScale="90000"/>
          </a:bodyPr>
          <a:lstStyle/>
          <a:p>
            <a:r>
              <a:rPr lang="cs-CZ" sz="4800" b="1" dirty="0" err="1">
                <a:solidFill>
                  <a:srgbClr val="58A339"/>
                </a:solidFill>
              </a:rPr>
              <a:t>The</a:t>
            </a:r>
            <a:r>
              <a:rPr lang="cs-CZ" sz="4800" b="1" dirty="0">
                <a:solidFill>
                  <a:srgbClr val="58A339"/>
                </a:solidFill>
              </a:rPr>
              <a:t> </a:t>
            </a:r>
            <a:r>
              <a:rPr lang="cs-CZ" sz="4800" b="1" dirty="0" err="1">
                <a:solidFill>
                  <a:srgbClr val="58A339"/>
                </a:solidFill>
              </a:rPr>
              <a:t>Magic</a:t>
            </a:r>
            <a:r>
              <a:rPr lang="cs-CZ" sz="4800" b="1" dirty="0">
                <a:solidFill>
                  <a:srgbClr val="58A339"/>
                </a:solidFill>
              </a:rPr>
              <a:t> of </a:t>
            </a:r>
            <a:r>
              <a:rPr lang="cs-CZ" sz="4800" b="1" dirty="0" err="1">
                <a:solidFill>
                  <a:srgbClr val="58A339"/>
                </a:solidFill>
              </a:rPr>
              <a:t>Plants</a:t>
            </a:r>
            <a:endParaRPr lang="en-US" sz="4800" b="1" dirty="0">
              <a:solidFill>
                <a:srgbClr val="58A339"/>
              </a:solidFill>
            </a:endParaRPr>
          </a:p>
        </p:txBody>
      </p:sp>
      <p:pic>
        <p:nvPicPr>
          <p:cNvPr id="9" name="Zástupný symbol pro obsah 8">
            <a:extLst>
              <a:ext uri="{FF2B5EF4-FFF2-40B4-BE49-F238E27FC236}">
                <a16:creationId xmlns:a16="http://schemas.microsoft.com/office/drawing/2014/main" id="{57B43F11-535D-42DD-825A-9643D00CF7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9573" y="605285"/>
            <a:ext cx="5438649" cy="4872865"/>
          </a:xfrm>
        </p:spPr>
      </p:pic>
      <p:sp>
        <p:nvSpPr>
          <p:cNvPr id="12" name="Zástupný symbol pro obsah 2">
            <a:extLst>
              <a:ext uri="{FF2B5EF4-FFF2-40B4-BE49-F238E27FC236}">
                <a16:creationId xmlns:a16="http://schemas.microsoft.com/office/drawing/2014/main" id="{9C6D7406-2B8D-43F0-9BCC-5316D46CBDCC}"/>
              </a:ext>
            </a:extLst>
          </p:cNvPr>
          <p:cNvSpPr txBox="1">
            <a:spLocks/>
          </p:cNvSpPr>
          <p:nvPr/>
        </p:nvSpPr>
        <p:spPr>
          <a:xfrm>
            <a:off x="7476164" y="5808071"/>
            <a:ext cx="4422058" cy="56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400" dirty="0"/>
              <a:t>Source: </a:t>
            </a:r>
            <a:r>
              <a:rPr lang="cs-CZ" sz="1400" dirty="0" err="1"/>
              <a:t>course</a:t>
            </a:r>
            <a:r>
              <a:rPr lang="cs-CZ" sz="1400" dirty="0"/>
              <a:t> </a:t>
            </a:r>
            <a:r>
              <a:rPr lang="cs-CZ" sz="1400" dirty="0" err="1"/>
              <a:t>Earth</a:t>
            </a:r>
            <a:r>
              <a:rPr lang="cs-CZ" sz="1400" dirty="0"/>
              <a:t> in </a:t>
            </a:r>
            <a:r>
              <a:rPr lang="cs-CZ" sz="1400" dirty="0" err="1"/>
              <a:t>the</a:t>
            </a:r>
            <a:r>
              <a:rPr lang="cs-CZ" sz="1400" dirty="0"/>
              <a:t> </a:t>
            </a:r>
            <a:r>
              <a:rPr lang="cs-CZ" sz="1400" dirty="0" err="1"/>
              <a:t>Future</a:t>
            </a:r>
            <a:r>
              <a:rPr lang="cs-CZ" sz="1400" dirty="0"/>
              <a:t>, </a:t>
            </a:r>
            <a:r>
              <a:rPr lang="cs-CZ" sz="1400" dirty="0" err="1"/>
              <a:t>PennState</a:t>
            </a:r>
            <a:r>
              <a:rPr lang="cs-CZ" sz="1400" dirty="0"/>
              <a:t>, </a:t>
            </a:r>
            <a:r>
              <a:rPr lang="cs-CZ" sz="1400" dirty="0">
                <a:hlinkClick r:id="rId4"/>
              </a:rPr>
              <a:t>https://www.e-education.psu.edu/earth103/node/1020</a:t>
            </a:r>
            <a:r>
              <a:rPr lang="cs-CZ" sz="1400" dirty="0"/>
              <a:t>  </a:t>
            </a:r>
            <a:endParaRPr lang="cs-CZ" sz="2400" dirty="0"/>
          </a:p>
          <a:p>
            <a:pPr marL="0" indent="0">
              <a:buFont typeface="Arial" panose="020B0604020202020204" pitchFamily="34" charset="0"/>
              <a:buNone/>
            </a:pPr>
            <a:endParaRPr lang="cs-CZ" sz="2400" dirty="0"/>
          </a:p>
        </p:txBody>
      </p:sp>
      <p:sp>
        <p:nvSpPr>
          <p:cNvPr id="13" name="Zástupný symbol pro obsah 5">
            <a:extLst>
              <a:ext uri="{FF2B5EF4-FFF2-40B4-BE49-F238E27FC236}">
                <a16:creationId xmlns:a16="http://schemas.microsoft.com/office/drawing/2014/main" id="{4B89D4F8-1FBD-4E01-B3B1-4C6D9AD1E183}"/>
              </a:ext>
            </a:extLst>
          </p:cNvPr>
          <p:cNvSpPr txBox="1">
            <a:spLocks/>
          </p:cNvSpPr>
          <p:nvPr/>
        </p:nvSpPr>
        <p:spPr>
          <a:xfrm>
            <a:off x="535384" y="2025445"/>
            <a:ext cx="4361082" cy="4151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Font typeface="Arial" panose="020B0604020202020204" pitchFamily="34" charset="0"/>
              <a:buNone/>
            </a:pPr>
            <a:r>
              <a:rPr lang="en-US" altLang="cs-CZ" sz="2400" b="1" dirty="0">
                <a:latin typeface="Calibri" panose="020F0502020204030204" pitchFamily="34" charset="0"/>
                <a:ea typeface="Calibri" panose="020F0502020204030204" pitchFamily="34" charset="0"/>
                <a:cs typeface="Calibri" panose="020F0502020204030204" pitchFamily="34" charset="0"/>
              </a:rPr>
              <a:t>   </a:t>
            </a:r>
          </a:p>
          <a:p>
            <a:pPr marL="0" indent="0" eaLnBrk="0" fontAlgn="base" hangingPunct="0">
              <a:lnSpc>
                <a:spcPct val="150000"/>
              </a:lnSpc>
              <a:spcBef>
                <a:spcPct val="0"/>
              </a:spcBef>
              <a:spcAft>
                <a:spcPct val="0"/>
              </a:spcAft>
              <a:buFont typeface="Arial" panose="020B0604020202020204" pitchFamily="34" charset="0"/>
              <a:buNone/>
            </a:pPr>
            <a:endParaRPr lang="en-US" altLang="cs-CZ" sz="2400" dirty="0">
              <a:latin typeface="Calibri" panose="020F0502020204030204" pitchFamily="34" charset="0"/>
              <a:cs typeface="Calibri" panose="020F0502020204030204" pitchFamily="34" charset="0"/>
            </a:endParaRPr>
          </a:p>
        </p:txBody>
      </p:sp>
      <p:sp>
        <p:nvSpPr>
          <p:cNvPr id="14" name="Zástupný symbol pro obsah 2">
            <a:extLst>
              <a:ext uri="{FF2B5EF4-FFF2-40B4-BE49-F238E27FC236}">
                <a16:creationId xmlns:a16="http://schemas.microsoft.com/office/drawing/2014/main" id="{B7A20007-49B0-4787-8DC9-721D713DF53A}"/>
              </a:ext>
            </a:extLst>
          </p:cNvPr>
          <p:cNvSpPr txBox="1">
            <a:spLocks/>
          </p:cNvSpPr>
          <p:nvPr/>
        </p:nvSpPr>
        <p:spPr>
          <a:xfrm>
            <a:off x="691147" y="1590510"/>
            <a:ext cx="4982289" cy="789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err="1"/>
              <a:t>The</a:t>
            </a:r>
            <a:r>
              <a:rPr lang="cs-CZ" sz="2000" dirty="0"/>
              <a:t> most </a:t>
            </a:r>
            <a:r>
              <a:rPr lang="cs-CZ" sz="2000" dirty="0" err="1"/>
              <a:t>effective</a:t>
            </a:r>
            <a:r>
              <a:rPr lang="cs-CZ" sz="2000" dirty="0"/>
              <a:t> </a:t>
            </a:r>
            <a:r>
              <a:rPr lang="cs-CZ" sz="2000" dirty="0" err="1"/>
              <a:t>solar</a:t>
            </a:r>
            <a:r>
              <a:rPr lang="cs-CZ" sz="2000" dirty="0"/>
              <a:t> panel: </a:t>
            </a:r>
            <a:r>
              <a:rPr lang="cs-CZ" sz="2000" dirty="0" err="1"/>
              <a:t>Transforms</a:t>
            </a:r>
            <a:r>
              <a:rPr lang="cs-CZ" sz="2000" dirty="0"/>
              <a:t> </a:t>
            </a:r>
            <a:r>
              <a:rPr lang="cs-CZ" sz="2000" dirty="0" err="1"/>
              <a:t>the</a:t>
            </a:r>
            <a:r>
              <a:rPr lang="cs-CZ" sz="2000" dirty="0"/>
              <a:t> </a:t>
            </a:r>
            <a:r>
              <a:rPr lang="cs-CZ" sz="2000" dirty="0" err="1"/>
              <a:t>energy</a:t>
            </a:r>
            <a:r>
              <a:rPr lang="cs-CZ" sz="2000" dirty="0"/>
              <a:t> </a:t>
            </a:r>
            <a:r>
              <a:rPr lang="cs-CZ" sz="2000" dirty="0" err="1"/>
              <a:t>from</a:t>
            </a:r>
            <a:r>
              <a:rPr lang="cs-CZ" sz="2000" dirty="0"/>
              <a:t> sun to a </a:t>
            </a:r>
            <a:r>
              <a:rPr lang="cs-CZ" sz="2000" dirty="0" err="1"/>
              <a:t>chemical</a:t>
            </a:r>
            <a:r>
              <a:rPr lang="cs-CZ" sz="2000" dirty="0"/>
              <a:t> </a:t>
            </a:r>
            <a:r>
              <a:rPr lang="cs-CZ" sz="2000" dirty="0" err="1"/>
              <a:t>energy</a:t>
            </a:r>
            <a:r>
              <a:rPr lang="cs-CZ" sz="2000" dirty="0"/>
              <a:t>.</a:t>
            </a:r>
          </a:p>
          <a:p>
            <a:pPr marL="0" indent="0" eaLnBrk="0" fontAlgn="base" hangingPunct="0">
              <a:lnSpc>
                <a:spcPct val="150000"/>
              </a:lnSpc>
              <a:spcBef>
                <a:spcPct val="0"/>
              </a:spcBef>
              <a:spcAft>
                <a:spcPct val="0"/>
              </a:spcAft>
              <a:buNone/>
            </a:pPr>
            <a:endParaRPr lang="cs-CZ" altLang="cs-CZ" sz="2000" dirty="0">
              <a:latin typeface="Calibri" panose="020F0502020204030204" pitchFamily="34" charset="0"/>
              <a:cs typeface="Calibri" panose="020F0502020204030204" pitchFamily="34" charset="0"/>
            </a:endParaRPr>
          </a:p>
          <a:p>
            <a:pPr marL="0" indent="0" eaLnBrk="0" fontAlgn="base" hangingPunct="0">
              <a:lnSpc>
                <a:spcPct val="150000"/>
              </a:lnSpc>
              <a:spcBef>
                <a:spcPct val="0"/>
              </a:spcBef>
              <a:spcAft>
                <a:spcPct val="0"/>
              </a:spcAft>
              <a:buNone/>
            </a:pPr>
            <a:endParaRPr lang="en-US" altLang="cs-CZ" sz="1700" dirty="0">
              <a:latin typeface="Calibri" panose="020F0502020204030204" pitchFamily="34" charset="0"/>
              <a:cs typeface="Calibri" panose="020F0502020204030204" pitchFamily="34" charset="0"/>
            </a:endParaRPr>
          </a:p>
          <a:p>
            <a:pPr marL="0" indent="0">
              <a:buNone/>
            </a:pPr>
            <a:endParaRPr lang="cs-CZ" sz="2000" dirty="0"/>
          </a:p>
          <a:p>
            <a:pPr marL="0" indent="0">
              <a:buFont typeface="Arial" panose="020B0604020202020204" pitchFamily="34" charset="0"/>
              <a:buNone/>
            </a:pPr>
            <a:endParaRPr lang="cs-CZ" sz="2000" dirty="0"/>
          </a:p>
          <a:p>
            <a:pPr marL="0" indent="0">
              <a:buFont typeface="Arial" panose="020B0604020202020204" pitchFamily="34" charset="0"/>
              <a:buNone/>
            </a:pPr>
            <a:endParaRPr lang="cs-CZ" sz="2000" dirty="0"/>
          </a:p>
        </p:txBody>
      </p:sp>
      <p:pic>
        <p:nvPicPr>
          <p:cNvPr id="4" name="Obrázek 3">
            <a:extLst>
              <a:ext uri="{FF2B5EF4-FFF2-40B4-BE49-F238E27FC236}">
                <a16:creationId xmlns:a16="http://schemas.microsoft.com/office/drawing/2014/main" id="{DAD139E1-9270-46A0-8523-6A9B82DA4FC0}"/>
              </a:ext>
            </a:extLst>
          </p:cNvPr>
          <p:cNvPicPr>
            <a:picLocks noChangeAspect="1"/>
          </p:cNvPicPr>
          <p:nvPr/>
        </p:nvPicPr>
        <p:blipFill rotWithShape="1">
          <a:blip r:embed="rId5">
            <a:extLst>
              <a:ext uri="{28A0092B-C50C-407E-A947-70E740481C1C}">
                <a14:useLocalDpi xmlns:a14="http://schemas.microsoft.com/office/drawing/2010/main" val="0"/>
              </a:ext>
            </a:extLst>
          </a:blip>
          <a:srcRect l="3131" t="5500" r="18901" b="23446"/>
          <a:stretch/>
        </p:blipFill>
        <p:spPr>
          <a:xfrm>
            <a:off x="3740727" y="3041718"/>
            <a:ext cx="2355273" cy="3816282"/>
          </a:xfrm>
          <a:prstGeom prst="rect">
            <a:avLst/>
          </a:prstGeom>
          <a:ln>
            <a:noFill/>
          </a:ln>
          <a:effectLst>
            <a:outerShdw blurRad="292100" dist="139700" dir="2700000" algn="tl" rotWithShape="0">
              <a:srgbClr val="333333">
                <a:alpha val="65000"/>
              </a:srgbClr>
            </a:outerShdw>
          </a:effectLst>
        </p:spPr>
      </p:pic>
      <p:grpSp>
        <p:nvGrpSpPr>
          <p:cNvPr id="6" name="Skupina 5">
            <a:extLst>
              <a:ext uri="{FF2B5EF4-FFF2-40B4-BE49-F238E27FC236}">
                <a16:creationId xmlns:a16="http://schemas.microsoft.com/office/drawing/2014/main" id="{72F73304-61FF-4BA3-9A02-466F652E21D0}"/>
              </a:ext>
            </a:extLst>
          </p:cNvPr>
          <p:cNvGrpSpPr/>
          <p:nvPr/>
        </p:nvGrpSpPr>
        <p:grpSpPr>
          <a:xfrm>
            <a:off x="819140" y="5111066"/>
            <a:ext cx="2756614" cy="966801"/>
            <a:chOff x="461081" y="4748199"/>
            <a:chExt cx="2756614" cy="966801"/>
          </a:xfrm>
        </p:grpSpPr>
        <p:sp>
          <p:nvSpPr>
            <p:cNvPr id="3" name="Obdélník 2">
              <a:extLst>
                <a:ext uri="{FF2B5EF4-FFF2-40B4-BE49-F238E27FC236}">
                  <a16:creationId xmlns:a16="http://schemas.microsoft.com/office/drawing/2014/main" id="{C9C53CD1-54B9-476E-87F7-DF722D6775DD}"/>
                </a:ext>
              </a:extLst>
            </p:cNvPr>
            <p:cNvSpPr/>
            <p:nvPr/>
          </p:nvSpPr>
          <p:spPr>
            <a:xfrm>
              <a:off x="461081" y="4748199"/>
              <a:ext cx="2718537" cy="966801"/>
            </a:xfrm>
            <a:prstGeom prst="rect">
              <a:avLst/>
            </a:prstGeom>
            <a:noFill/>
            <a:ln w="38100">
              <a:solidFill>
                <a:srgbClr val="58A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a:extLst>
                <a:ext uri="{FF2B5EF4-FFF2-40B4-BE49-F238E27FC236}">
                  <a16:creationId xmlns:a16="http://schemas.microsoft.com/office/drawing/2014/main" id="{A6675913-6DB4-4962-9B1F-F76A0A71719A}"/>
                </a:ext>
              </a:extLst>
            </p:cNvPr>
            <p:cNvSpPr/>
            <p:nvPr/>
          </p:nvSpPr>
          <p:spPr>
            <a:xfrm>
              <a:off x="513037" y="4758590"/>
              <a:ext cx="2704658" cy="884538"/>
            </a:xfrm>
            <a:prstGeom prst="rect">
              <a:avLst/>
            </a:prstGeom>
          </p:spPr>
          <p:txBody>
            <a:bodyPr wrap="square">
              <a:spAutoFit/>
            </a:bodyPr>
            <a:lstStyle/>
            <a:p>
              <a:pPr eaLnBrk="0" fontAlgn="base" hangingPunct="0">
                <a:lnSpc>
                  <a:spcPct val="110000"/>
                </a:lnSpc>
                <a:spcBef>
                  <a:spcPct val="0"/>
                </a:spcBef>
                <a:spcAft>
                  <a:spcPct val="0"/>
                </a:spcAft>
              </a:pPr>
              <a:r>
                <a:rPr lang="en-US" altLang="cs-CZ" sz="2400" b="1" dirty="0">
                  <a:solidFill>
                    <a:srgbClr val="58A339"/>
                  </a:solidFill>
                  <a:latin typeface="Calibri" panose="020F0502020204030204" pitchFamily="34" charset="0"/>
                  <a:cs typeface="Calibri" panose="020F0502020204030204" pitchFamily="34" charset="0"/>
                </a:rPr>
                <a:t>A</a:t>
              </a:r>
              <a:r>
                <a:rPr lang="en-US" altLang="cs-CZ" sz="2400" b="1" dirty="0">
                  <a:solidFill>
                    <a:srgbClr val="58A339"/>
                  </a:solidFill>
                </a:rPr>
                <a:t>ctivity 1</a:t>
              </a:r>
              <a:r>
                <a:rPr lang="cs-CZ" altLang="cs-CZ" sz="2400" b="1" dirty="0">
                  <a:solidFill>
                    <a:srgbClr val="58A339"/>
                  </a:solidFill>
                </a:rPr>
                <a:t>:</a:t>
              </a:r>
              <a:r>
                <a:rPr lang="en-US" altLang="cs-CZ" sz="2400" b="1" dirty="0">
                  <a:solidFill>
                    <a:srgbClr val="58A339"/>
                  </a:solidFill>
                </a:rPr>
                <a:t> </a:t>
              </a:r>
              <a:endParaRPr lang="cs-CZ" altLang="cs-CZ" sz="2400" b="1" dirty="0">
                <a:solidFill>
                  <a:srgbClr val="58A339"/>
                </a:solidFill>
              </a:endParaRPr>
            </a:p>
            <a:p>
              <a:pPr eaLnBrk="0" fontAlgn="base" hangingPunct="0">
                <a:lnSpc>
                  <a:spcPct val="110000"/>
                </a:lnSpc>
                <a:spcBef>
                  <a:spcPct val="0"/>
                </a:spcBef>
                <a:spcAft>
                  <a:spcPct val="0"/>
                </a:spcAft>
              </a:pPr>
              <a:r>
                <a:rPr lang="en-US" altLang="cs-CZ" sz="2400" b="1" dirty="0">
                  <a:solidFill>
                    <a:srgbClr val="58A339"/>
                  </a:solidFill>
                </a:rPr>
                <a:t>Tree Growth Game</a:t>
              </a:r>
              <a:endParaRPr lang="en-US" sz="2400" b="1" dirty="0">
                <a:solidFill>
                  <a:srgbClr val="58A339"/>
                </a:solidFill>
              </a:endParaRPr>
            </a:p>
          </p:txBody>
        </p:sp>
      </p:grpSp>
      <p:sp>
        <p:nvSpPr>
          <p:cNvPr id="7" name="Obdélník 6">
            <a:extLst>
              <a:ext uri="{FF2B5EF4-FFF2-40B4-BE49-F238E27FC236}">
                <a16:creationId xmlns:a16="http://schemas.microsoft.com/office/drawing/2014/main" id="{AFBD5CB9-065D-4EA2-B1D4-D9140CD11CE0}"/>
              </a:ext>
            </a:extLst>
          </p:cNvPr>
          <p:cNvSpPr/>
          <p:nvPr/>
        </p:nvSpPr>
        <p:spPr>
          <a:xfrm>
            <a:off x="691147" y="2102189"/>
            <a:ext cx="4982288" cy="1754326"/>
          </a:xfrm>
          <a:prstGeom prst="rect">
            <a:avLst/>
          </a:prstGeom>
        </p:spPr>
        <p:txBody>
          <a:bodyPr wrap="square">
            <a:spAutoFit/>
          </a:bodyPr>
          <a:lstStyle/>
          <a:p>
            <a:pPr marL="285750" indent="-285750">
              <a:buFont typeface="Arial" panose="020B0604020202020204" pitchFamily="34" charset="0"/>
              <a:buChar char="•"/>
            </a:pPr>
            <a:endParaRPr lang="cs-CZ" dirty="0"/>
          </a:p>
          <a:p>
            <a:pPr marL="285750" indent="-285750" eaLnBrk="0" fontAlgn="base" hangingPunct="0">
              <a:lnSpc>
                <a:spcPct val="100000"/>
              </a:lnSpc>
              <a:spcBef>
                <a:spcPct val="0"/>
              </a:spcBef>
              <a:spcAft>
                <a:spcPct val="0"/>
              </a:spcAft>
              <a:buFont typeface="Arial" panose="020B0604020202020204" pitchFamily="34" charset="0"/>
              <a:buChar char="•"/>
            </a:pPr>
            <a:r>
              <a:rPr lang="en-US" altLang="cs-CZ" dirty="0">
                <a:latin typeface="Calibri" panose="020F0502020204030204" pitchFamily="34" charset="0"/>
                <a:ea typeface="Calibri" panose="020F0502020204030204" pitchFamily="34" charset="0"/>
                <a:cs typeface="Calibri" panose="020F0502020204030204" pitchFamily="34" charset="0"/>
              </a:rPr>
              <a:t>Trees bind a large amount of carbon dioxide and water. </a:t>
            </a: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285750" indent="-285750" eaLnBrk="0" fontAlgn="base" hangingPunct="0">
              <a:lnSpc>
                <a:spcPct val="100000"/>
              </a:lnSpc>
              <a:spcBef>
                <a:spcPct val="0"/>
              </a:spcBef>
              <a:spcAft>
                <a:spcPct val="0"/>
              </a:spcAft>
              <a:buFont typeface="Arial" panose="020B0604020202020204" pitchFamily="34" charset="0"/>
              <a:buChar char="•"/>
            </a:pPr>
            <a:endParaRPr lang="en-US" altLang="cs-CZ" dirty="0"/>
          </a:p>
          <a:p>
            <a:pPr marL="285750" indent="-285750" eaLnBrk="0" fontAlgn="base" hangingPunct="0">
              <a:lnSpc>
                <a:spcPct val="100000"/>
              </a:lnSpc>
              <a:spcBef>
                <a:spcPct val="0"/>
              </a:spcBef>
              <a:spcAft>
                <a:spcPct val="0"/>
              </a:spcAft>
              <a:buFont typeface="Arial" panose="020B0604020202020204" pitchFamily="34" charset="0"/>
              <a:buChar char="•"/>
            </a:pPr>
            <a:r>
              <a:rPr lang="en-US" altLang="cs-CZ" dirty="0">
                <a:latin typeface="Calibri" panose="020F0502020204030204" pitchFamily="34" charset="0"/>
                <a:ea typeface="Calibri" panose="020F0502020204030204" pitchFamily="34" charset="0"/>
                <a:cs typeface="Calibri" panose="020F0502020204030204" pitchFamily="34" charset="0"/>
              </a:rPr>
              <a:t>Carbon is </a:t>
            </a:r>
            <a:r>
              <a:rPr lang="cs-CZ" altLang="cs-CZ" dirty="0" err="1">
                <a:latin typeface="Calibri" panose="020F0502020204030204" pitchFamily="34" charset="0"/>
                <a:ea typeface="Calibri" panose="020F0502020204030204" pitchFamily="34" charset="0"/>
                <a:cs typeface="Calibri" panose="020F0502020204030204" pitchFamily="34" charset="0"/>
              </a:rPr>
              <a:t>built</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en-US" altLang="cs-CZ" dirty="0">
                <a:latin typeface="Calibri" panose="020F0502020204030204" pitchFamily="34" charset="0"/>
                <a:ea typeface="Calibri" panose="020F0502020204030204" pitchFamily="34" charset="0"/>
                <a:cs typeface="Calibri" panose="020F0502020204030204" pitchFamily="34" charset="0"/>
              </a:rPr>
              <a:t>into leaves </a:t>
            </a:r>
            <a:endParaRPr lang="cs-CZ" altLang="cs-CZ" dirty="0">
              <a:latin typeface="Calibri" panose="020F0502020204030204" pitchFamily="34" charset="0"/>
              <a:ea typeface="Calibri" panose="020F0502020204030204" pitchFamily="34" charset="0"/>
              <a:cs typeface="Calibri" panose="020F0502020204030204" pitchFamily="34" charset="0"/>
            </a:endParaRPr>
          </a:p>
          <a:p>
            <a:pPr eaLnBrk="0" fontAlgn="base" hangingPunct="0">
              <a:lnSpc>
                <a:spcPct val="100000"/>
              </a:lnSpc>
              <a:spcBef>
                <a:spcPct val="0"/>
              </a:spcBef>
              <a:spcAft>
                <a:spcPct val="0"/>
              </a:spcAft>
            </a:pPr>
            <a:r>
              <a:rPr lang="cs-CZ" altLang="cs-CZ" dirty="0">
                <a:latin typeface="Calibri" panose="020F0502020204030204" pitchFamily="34" charset="0"/>
                <a:ea typeface="Calibri" panose="020F0502020204030204" pitchFamily="34" charset="0"/>
                <a:cs typeface="Calibri" panose="020F0502020204030204" pitchFamily="34" charset="0"/>
              </a:rPr>
              <a:t>      </a:t>
            </a:r>
            <a:r>
              <a:rPr lang="en-US" altLang="cs-CZ" dirty="0">
                <a:latin typeface="Calibri" panose="020F0502020204030204" pitchFamily="34" charset="0"/>
                <a:ea typeface="Calibri" panose="020F0502020204030204" pitchFamily="34" charset="0"/>
                <a:cs typeface="Calibri" panose="020F0502020204030204" pitchFamily="34" charset="0"/>
              </a:rPr>
              <a:t>and wood. </a:t>
            </a:r>
          </a:p>
        </p:txBody>
      </p:sp>
    </p:spTree>
    <p:extLst>
      <p:ext uri="{BB962C8B-B14F-4D97-AF65-F5344CB8AC3E}">
        <p14:creationId xmlns:p14="http://schemas.microsoft.com/office/powerpoint/2010/main" val="622378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533BD737-1E59-4EC0-97C9-6F370ADD2C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3840" y="1825625"/>
            <a:ext cx="3264319" cy="4351338"/>
          </a:xfrm>
        </p:spPr>
      </p:pic>
      <p:pic>
        <p:nvPicPr>
          <p:cNvPr id="7" name="Obrázek 6">
            <a:extLst>
              <a:ext uri="{FF2B5EF4-FFF2-40B4-BE49-F238E27FC236}">
                <a16:creationId xmlns:a16="http://schemas.microsoft.com/office/drawing/2014/main" id="{B13078AA-F46A-4795-AF2A-EBB086B45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195" y="0"/>
            <a:ext cx="9420330" cy="6858000"/>
          </a:xfrm>
          <a:prstGeom prst="rect">
            <a:avLst/>
          </a:prstGeom>
        </p:spPr>
      </p:pic>
      <p:sp>
        <p:nvSpPr>
          <p:cNvPr id="8" name="TextovéPole 7">
            <a:extLst>
              <a:ext uri="{FF2B5EF4-FFF2-40B4-BE49-F238E27FC236}">
                <a16:creationId xmlns:a16="http://schemas.microsoft.com/office/drawing/2014/main" id="{E2D2BE7A-60D0-4837-BD2F-31E2A9DC1B51}"/>
              </a:ext>
            </a:extLst>
          </p:cNvPr>
          <p:cNvSpPr txBox="1"/>
          <p:nvPr/>
        </p:nvSpPr>
        <p:spPr>
          <a:xfrm>
            <a:off x="5678743" y="6492875"/>
            <a:ext cx="5314377" cy="338554"/>
          </a:xfrm>
          <a:prstGeom prst="rect">
            <a:avLst/>
          </a:prstGeom>
          <a:noFill/>
        </p:spPr>
        <p:txBody>
          <a:bodyPr wrap="square" rtlCol="0">
            <a:spAutoFit/>
          </a:bodyPr>
          <a:lstStyle/>
          <a:p>
            <a:r>
              <a:rPr lang="cs-CZ" sz="1600" dirty="0" err="1"/>
              <a:t>Credits</a:t>
            </a:r>
            <a:r>
              <a:rPr lang="cs-CZ" sz="1600" dirty="0"/>
              <a:t>: Ivano-</a:t>
            </a:r>
            <a:r>
              <a:rPr lang="cs-CZ" sz="1600" dirty="0" err="1"/>
              <a:t>Frankivsk</a:t>
            </a:r>
            <a:r>
              <a:rPr lang="cs-CZ" sz="1600" dirty="0"/>
              <a:t> City </a:t>
            </a:r>
            <a:r>
              <a:rPr lang="cs-CZ" sz="1600" dirty="0" err="1"/>
              <a:t>Environmental</a:t>
            </a:r>
            <a:r>
              <a:rPr lang="cs-CZ" sz="1600" dirty="0"/>
              <a:t> Station, </a:t>
            </a:r>
            <a:r>
              <a:rPr lang="cs-CZ" sz="1600" dirty="0" err="1"/>
              <a:t>Ukraine</a:t>
            </a:r>
            <a:endParaRPr lang="en-US" sz="1600" dirty="0"/>
          </a:p>
        </p:txBody>
      </p:sp>
    </p:spTree>
    <p:extLst>
      <p:ext uri="{BB962C8B-B14F-4D97-AF65-F5344CB8AC3E}">
        <p14:creationId xmlns:p14="http://schemas.microsoft.com/office/powerpoint/2010/main" val="56392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5B140B-6D98-4944-A134-01FA48103538}"/>
              </a:ext>
            </a:extLst>
          </p:cNvPr>
          <p:cNvSpPr>
            <a:spLocks noGrp="1"/>
          </p:cNvSpPr>
          <p:nvPr>
            <p:ph type="title"/>
          </p:nvPr>
        </p:nvSpPr>
        <p:spPr>
          <a:xfrm>
            <a:off x="838200" y="3042525"/>
            <a:ext cx="10515600" cy="1325563"/>
          </a:xfrm>
        </p:spPr>
        <p:txBody>
          <a:bodyPr/>
          <a:lstStyle/>
          <a:p>
            <a:pPr algn="ctr"/>
            <a:r>
              <a:rPr lang="cs-CZ" b="1" dirty="0" err="1">
                <a:solidFill>
                  <a:srgbClr val="FF0000"/>
                </a:solidFill>
              </a:rPr>
              <a:t>Where</a:t>
            </a:r>
            <a:r>
              <a:rPr lang="cs-CZ" b="1" dirty="0">
                <a:solidFill>
                  <a:srgbClr val="FF0000"/>
                </a:solidFill>
              </a:rPr>
              <a:t> </a:t>
            </a:r>
            <a:r>
              <a:rPr lang="cs-CZ" b="1" dirty="0" err="1">
                <a:solidFill>
                  <a:srgbClr val="FF0000"/>
                </a:solidFill>
              </a:rPr>
              <a:t>else</a:t>
            </a:r>
            <a:r>
              <a:rPr lang="cs-CZ" b="1" dirty="0">
                <a:solidFill>
                  <a:srgbClr val="FF0000"/>
                </a:solidFill>
              </a:rPr>
              <a:t> </a:t>
            </a:r>
            <a:r>
              <a:rPr lang="cs-CZ" b="1" dirty="0" err="1">
                <a:solidFill>
                  <a:srgbClr val="FF0000"/>
                </a:solidFill>
              </a:rPr>
              <a:t>can</a:t>
            </a:r>
            <a:r>
              <a:rPr lang="cs-CZ" b="1" dirty="0">
                <a:solidFill>
                  <a:srgbClr val="FF0000"/>
                </a:solidFill>
              </a:rPr>
              <a:t> </a:t>
            </a:r>
            <a:r>
              <a:rPr lang="cs-CZ" b="1" dirty="0" err="1">
                <a:solidFill>
                  <a:srgbClr val="FF0000"/>
                </a:solidFill>
              </a:rPr>
              <a:t>you</a:t>
            </a:r>
            <a:r>
              <a:rPr lang="cs-CZ" b="1" dirty="0">
                <a:solidFill>
                  <a:srgbClr val="FF0000"/>
                </a:solidFill>
              </a:rPr>
              <a:t> </a:t>
            </a:r>
            <a:r>
              <a:rPr lang="cs-CZ" b="1" dirty="0" err="1">
                <a:solidFill>
                  <a:srgbClr val="FF0000"/>
                </a:solidFill>
              </a:rPr>
              <a:t>find</a:t>
            </a:r>
            <a:r>
              <a:rPr lang="cs-CZ" b="1" dirty="0">
                <a:solidFill>
                  <a:srgbClr val="FF0000"/>
                </a:solidFill>
              </a:rPr>
              <a:t> </a:t>
            </a:r>
            <a:r>
              <a:rPr lang="cs-CZ" b="1" dirty="0" err="1">
                <a:solidFill>
                  <a:srgbClr val="FF0000"/>
                </a:solidFill>
              </a:rPr>
              <a:t>carbon</a:t>
            </a:r>
            <a:r>
              <a:rPr lang="cs-CZ" b="1" dirty="0">
                <a:solidFill>
                  <a:srgbClr val="FF0000"/>
                </a:solidFill>
              </a:rPr>
              <a:t>?</a:t>
            </a:r>
            <a:endParaRPr lang="en-US" b="1" dirty="0">
              <a:solidFill>
                <a:srgbClr val="FF0000"/>
              </a:solidFill>
            </a:endParaRPr>
          </a:p>
        </p:txBody>
      </p:sp>
      <p:sp>
        <p:nvSpPr>
          <p:cNvPr id="3" name="Obdélník 2">
            <a:extLst>
              <a:ext uri="{FF2B5EF4-FFF2-40B4-BE49-F238E27FC236}">
                <a16:creationId xmlns:a16="http://schemas.microsoft.com/office/drawing/2014/main" id="{786FBF58-18FE-4CC5-AD90-91C147BE4880}"/>
              </a:ext>
            </a:extLst>
          </p:cNvPr>
          <p:cNvSpPr/>
          <p:nvPr/>
        </p:nvSpPr>
        <p:spPr>
          <a:xfrm>
            <a:off x="5558032" y="1028343"/>
            <a:ext cx="1075936" cy="2400657"/>
          </a:xfrm>
          <a:prstGeom prst="rect">
            <a:avLst/>
          </a:prstGeom>
        </p:spPr>
        <p:txBody>
          <a:bodyPr wrap="none">
            <a:spAutoFit/>
          </a:bodyPr>
          <a:lstStyle/>
          <a:p>
            <a:r>
              <a:rPr lang="cs-CZ" sz="15000" dirty="0">
                <a:solidFill>
                  <a:srgbClr val="FF0000"/>
                </a:solidFill>
              </a:rPr>
              <a:t>?</a:t>
            </a:r>
            <a:endParaRPr lang="en-US" sz="15000" dirty="0"/>
          </a:p>
        </p:txBody>
      </p:sp>
    </p:spTree>
    <p:extLst>
      <p:ext uri="{BB962C8B-B14F-4D97-AF65-F5344CB8AC3E}">
        <p14:creationId xmlns:p14="http://schemas.microsoft.com/office/powerpoint/2010/main" val="179474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6FFD58F8-E9A0-4EEE-A4A3-B65DC45C02C3}"/>
              </a:ext>
            </a:extLst>
          </p:cNvPr>
          <p:cNvSpPr>
            <a:spLocks noGrp="1"/>
          </p:cNvSpPr>
          <p:nvPr>
            <p:ph idx="1"/>
          </p:nvPr>
        </p:nvSpPr>
        <p:spPr>
          <a:xfrm>
            <a:off x="410966" y="853668"/>
            <a:ext cx="4072545" cy="5343843"/>
          </a:xfrm>
        </p:spPr>
        <p:txBody>
          <a:bodyPr>
            <a:normAutofit/>
          </a:bodyPr>
          <a:lstStyle/>
          <a:p>
            <a:pPr marL="0" indent="0">
              <a:buNone/>
            </a:pPr>
            <a:r>
              <a:rPr lang="en-US" sz="4000" b="1" dirty="0">
                <a:solidFill>
                  <a:srgbClr val="58A339"/>
                </a:solidFill>
              </a:rPr>
              <a:t>Carbon </a:t>
            </a:r>
            <a:r>
              <a:rPr lang="cs-CZ" sz="4000" b="1" dirty="0" err="1">
                <a:solidFill>
                  <a:srgbClr val="58A339"/>
                </a:solidFill>
              </a:rPr>
              <a:t>is</a:t>
            </a:r>
            <a:r>
              <a:rPr lang="cs-CZ" sz="4000" b="1" dirty="0">
                <a:solidFill>
                  <a:srgbClr val="58A339"/>
                </a:solidFill>
              </a:rPr>
              <a:t> </a:t>
            </a:r>
            <a:r>
              <a:rPr lang="cs-CZ" sz="4000" b="1" dirty="0" err="1">
                <a:solidFill>
                  <a:srgbClr val="58A339"/>
                </a:solidFill>
              </a:rPr>
              <a:t>everywhere</a:t>
            </a:r>
            <a:r>
              <a:rPr lang="cs-CZ" sz="4000" b="1" dirty="0">
                <a:solidFill>
                  <a:srgbClr val="58A339"/>
                </a:solidFill>
              </a:rPr>
              <a:t>!</a:t>
            </a:r>
          </a:p>
          <a:p>
            <a:endParaRPr lang="cs-CZ" sz="900" dirty="0"/>
          </a:p>
          <a:p>
            <a:r>
              <a:rPr lang="en-US" sz="2200" dirty="0"/>
              <a:t>the </a:t>
            </a:r>
            <a:r>
              <a:rPr lang="cs-CZ" sz="2200" dirty="0" err="1"/>
              <a:t>flow</a:t>
            </a:r>
            <a:r>
              <a:rPr lang="en-US" sz="2200" dirty="0"/>
              <a:t> of carbon between Earth’s spheres</a:t>
            </a:r>
            <a:endParaRPr lang="cs-CZ" sz="2200" dirty="0"/>
          </a:p>
          <a:p>
            <a:r>
              <a:rPr lang="cs-CZ" sz="2200" dirty="0" err="1"/>
              <a:t>fluxes</a:t>
            </a:r>
            <a:r>
              <a:rPr lang="cs-CZ" sz="2200" dirty="0"/>
              <a:t> / </a:t>
            </a:r>
            <a:r>
              <a:rPr lang="cs-CZ" sz="2200" dirty="0" err="1"/>
              <a:t>pools</a:t>
            </a:r>
            <a:r>
              <a:rPr lang="en-US" sz="2200" dirty="0"/>
              <a:t> </a:t>
            </a:r>
            <a:endParaRPr lang="cs-CZ" sz="2200" dirty="0"/>
          </a:p>
          <a:p>
            <a:pPr marL="0" indent="0">
              <a:buNone/>
            </a:pPr>
            <a:endParaRPr lang="cs-CZ" dirty="0"/>
          </a:p>
          <a:p>
            <a:pPr marL="0" indent="0">
              <a:buNone/>
            </a:pPr>
            <a:r>
              <a:rPr lang="cs-CZ" sz="2200" b="1" dirty="0" err="1">
                <a:solidFill>
                  <a:srgbClr val="58A339"/>
                </a:solidFill>
              </a:rPr>
              <a:t>Think</a:t>
            </a:r>
            <a:r>
              <a:rPr lang="cs-CZ" sz="2200" b="1" dirty="0">
                <a:solidFill>
                  <a:srgbClr val="58A339"/>
                </a:solidFill>
              </a:rPr>
              <a:t> </a:t>
            </a:r>
            <a:r>
              <a:rPr lang="cs-CZ" sz="2200" b="1" dirty="0" err="1">
                <a:solidFill>
                  <a:srgbClr val="58A339"/>
                </a:solidFill>
              </a:rPr>
              <a:t>about</a:t>
            </a:r>
            <a:r>
              <a:rPr lang="cs-CZ" sz="2200" b="1" dirty="0">
                <a:solidFill>
                  <a:srgbClr val="58A339"/>
                </a:solidFill>
              </a:rPr>
              <a:t> </a:t>
            </a:r>
            <a:r>
              <a:rPr lang="cs-CZ" sz="2200" b="1" dirty="0" err="1">
                <a:solidFill>
                  <a:srgbClr val="58A339"/>
                </a:solidFill>
              </a:rPr>
              <a:t>carbon</a:t>
            </a:r>
            <a:r>
              <a:rPr lang="cs-CZ" sz="2200" b="1" dirty="0">
                <a:solidFill>
                  <a:srgbClr val="58A339"/>
                </a:solidFill>
              </a:rPr>
              <a:t> </a:t>
            </a:r>
            <a:r>
              <a:rPr lang="cs-CZ" sz="2200" b="1" dirty="0" err="1">
                <a:solidFill>
                  <a:srgbClr val="58A339"/>
                </a:solidFill>
              </a:rPr>
              <a:t>sources</a:t>
            </a:r>
            <a:r>
              <a:rPr lang="cs-CZ" sz="2200" b="1" dirty="0">
                <a:solidFill>
                  <a:srgbClr val="58A339"/>
                </a:solidFill>
              </a:rPr>
              <a:t>, </a:t>
            </a:r>
            <a:r>
              <a:rPr lang="cs-CZ" sz="2200" b="1" dirty="0" err="1">
                <a:solidFill>
                  <a:srgbClr val="58A339"/>
                </a:solidFill>
              </a:rPr>
              <a:t>fluxes</a:t>
            </a:r>
            <a:r>
              <a:rPr lang="cs-CZ" sz="2200" b="1" dirty="0">
                <a:solidFill>
                  <a:srgbClr val="58A339"/>
                </a:solidFill>
              </a:rPr>
              <a:t>, </a:t>
            </a:r>
            <a:r>
              <a:rPr lang="cs-CZ" sz="2200" b="1" dirty="0" err="1">
                <a:solidFill>
                  <a:srgbClr val="58A339"/>
                </a:solidFill>
              </a:rPr>
              <a:t>pools</a:t>
            </a:r>
            <a:r>
              <a:rPr lang="cs-CZ" sz="2200" b="1" dirty="0">
                <a:solidFill>
                  <a:srgbClr val="58A339"/>
                </a:solidFill>
              </a:rPr>
              <a:t> in </a:t>
            </a:r>
            <a:r>
              <a:rPr lang="cs-CZ" sz="2200" b="1" dirty="0" err="1">
                <a:solidFill>
                  <a:srgbClr val="58A339"/>
                </a:solidFill>
              </a:rPr>
              <a:t>your</a:t>
            </a:r>
            <a:r>
              <a:rPr lang="cs-CZ" sz="2200" b="1" dirty="0">
                <a:solidFill>
                  <a:srgbClr val="58A339"/>
                </a:solidFill>
              </a:rPr>
              <a:t> area</a:t>
            </a:r>
          </a:p>
          <a:p>
            <a:pPr marL="0" indent="0">
              <a:buNone/>
            </a:pPr>
            <a:endParaRPr lang="cs-CZ" sz="1200" b="1" dirty="0">
              <a:solidFill>
                <a:srgbClr val="00B050"/>
              </a:solidFill>
            </a:endParaRPr>
          </a:p>
          <a:p>
            <a:pPr marL="0" indent="0">
              <a:buNone/>
            </a:pPr>
            <a:endParaRPr lang="cs-CZ" sz="3200" b="1" dirty="0">
              <a:solidFill>
                <a:srgbClr val="00B050"/>
              </a:solidFill>
            </a:endParaRPr>
          </a:p>
        </p:txBody>
      </p:sp>
      <p:pic>
        <p:nvPicPr>
          <p:cNvPr id="4" name="Picture 5" descr="Global Carbon Cycle Diagram. Legend reads Units: Petagrams = 10 exponent 15 gC; Pools: PG; Fluxes: Pg/year. Image shows following pools: Atmosphere 750, Plants 560, Soils 1,500, Surface Ocean 725, Intermediate and Deep Ocean 37275, Fossil Fuels 5000-10000, Earth's Crust 100,000,000; Image shows following fluxes: Soil Respiration 58, Photosynthesis 120, Volcanoes 0.1, Burning Fossil Fuels 93, Plant Respiration 59, Deforestation and Land Use Change 1.0, Ocean Uptake 92, Ocean Loss 90, Litterfall 59, Rivers 0.8, Burial to Sediments 0.01.">
            <a:extLst>
              <a:ext uri="{FF2B5EF4-FFF2-40B4-BE49-F238E27FC236}">
                <a16:creationId xmlns:a16="http://schemas.microsoft.com/office/drawing/2014/main" id="{B218EA71-672B-224A-8133-69251FC5A5F0}"/>
              </a:ext>
            </a:extLst>
          </p:cNvPr>
          <p:cNvPicPr/>
          <p:nvPr/>
        </p:nvPicPr>
        <p:blipFill rotWithShape="1">
          <a:blip r:embed="rId2" cstate="screen">
            <a:extLst>
              <a:ext uri="{28A0092B-C50C-407E-A947-70E740481C1C}">
                <a14:useLocalDpi xmlns:a14="http://schemas.microsoft.com/office/drawing/2010/main" val="0"/>
              </a:ext>
            </a:extLst>
          </a:blip>
          <a:srcRect/>
          <a:stretch/>
        </p:blipFill>
        <p:spPr>
          <a:xfrm>
            <a:off x="4483511" y="0"/>
            <a:ext cx="7708490" cy="6858000"/>
          </a:xfrm>
          <a:prstGeom prst="rect">
            <a:avLst/>
          </a:prstGeom>
        </p:spPr>
      </p:pic>
      <p:grpSp>
        <p:nvGrpSpPr>
          <p:cNvPr id="5" name="Skupina 4">
            <a:extLst>
              <a:ext uri="{FF2B5EF4-FFF2-40B4-BE49-F238E27FC236}">
                <a16:creationId xmlns:a16="http://schemas.microsoft.com/office/drawing/2014/main" id="{6027217B-93E3-42AA-A4FC-CD10FF6BF9B8}"/>
              </a:ext>
            </a:extLst>
          </p:cNvPr>
          <p:cNvGrpSpPr/>
          <p:nvPr/>
        </p:nvGrpSpPr>
        <p:grpSpPr>
          <a:xfrm>
            <a:off x="410966" y="5234793"/>
            <a:ext cx="2798177" cy="966801"/>
            <a:chOff x="461081" y="4748199"/>
            <a:chExt cx="2798177" cy="966801"/>
          </a:xfrm>
        </p:grpSpPr>
        <p:sp>
          <p:nvSpPr>
            <p:cNvPr id="6" name="Obdélník 5">
              <a:extLst>
                <a:ext uri="{FF2B5EF4-FFF2-40B4-BE49-F238E27FC236}">
                  <a16:creationId xmlns:a16="http://schemas.microsoft.com/office/drawing/2014/main" id="{DB5C094C-AA42-42E3-8EDC-B81D3C5D11A5}"/>
                </a:ext>
              </a:extLst>
            </p:cNvPr>
            <p:cNvSpPr/>
            <p:nvPr/>
          </p:nvSpPr>
          <p:spPr>
            <a:xfrm>
              <a:off x="461081" y="4748199"/>
              <a:ext cx="2718537" cy="966801"/>
            </a:xfrm>
            <a:prstGeom prst="rect">
              <a:avLst/>
            </a:prstGeom>
            <a:noFill/>
            <a:ln w="38100">
              <a:solidFill>
                <a:srgbClr val="58A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a:extLst>
                <a:ext uri="{FF2B5EF4-FFF2-40B4-BE49-F238E27FC236}">
                  <a16:creationId xmlns:a16="http://schemas.microsoft.com/office/drawing/2014/main" id="{84228229-F5E1-48FA-BD9F-BCA36F7BD615}"/>
                </a:ext>
              </a:extLst>
            </p:cNvPr>
            <p:cNvSpPr/>
            <p:nvPr/>
          </p:nvSpPr>
          <p:spPr>
            <a:xfrm>
              <a:off x="554600" y="4789330"/>
              <a:ext cx="2704658" cy="884538"/>
            </a:xfrm>
            <a:prstGeom prst="rect">
              <a:avLst/>
            </a:prstGeom>
          </p:spPr>
          <p:txBody>
            <a:bodyPr wrap="square">
              <a:spAutoFit/>
            </a:bodyPr>
            <a:lstStyle/>
            <a:p>
              <a:pPr eaLnBrk="0" fontAlgn="base" hangingPunct="0">
                <a:lnSpc>
                  <a:spcPct val="110000"/>
                </a:lnSpc>
                <a:spcBef>
                  <a:spcPct val="0"/>
                </a:spcBef>
                <a:spcAft>
                  <a:spcPct val="0"/>
                </a:spcAft>
              </a:pPr>
              <a:r>
                <a:rPr lang="cs-CZ" altLang="cs-CZ" sz="2400" b="1" dirty="0">
                  <a:solidFill>
                    <a:srgbClr val="58A339"/>
                  </a:solidFill>
                  <a:latin typeface="Calibri" panose="020F0502020204030204" pitchFamily="34" charset="0"/>
                  <a:cs typeface="Calibri" panose="020F0502020204030204" pitchFamily="34" charset="0"/>
                </a:rPr>
                <a:t>A</a:t>
              </a:r>
              <a:r>
                <a:rPr lang="en-US" altLang="cs-CZ" sz="2400" b="1" dirty="0" err="1">
                  <a:solidFill>
                    <a:srgbClr val="58A339"/>
                  </a:solidFill>
                  <a:latin typeface="Calibri" panose="020F0502020204030204" pitchFamily="34" charset="0"/>
                  <a:cs typeface="Calibri" panose="020F0502020204030204" pitchFamily="34" charset="0"/>
                </a:rPr>
                <a:t>ctivity</a:t>
              </a:r>
              <a:r>
                <a:rPr lang="en-US" altLang="cs-CZ" sz="2400" b="1" dirty="0">
                  <a:solidFill>
                    <a:srgbClr val="58A339"/>
                  </a:solidFill>
                  <a:latin typeface="Calibri" panose="020F0502020204030204" pitchFamily="34" charset="0"/>
                  <a:cs typeface="Calibri" panose="020F0502020204030204" pitchFamily="34" charset="0"/>
                </a:rPr>
                <a:t> 2: </a:t>
              </a:r>
            </a:p>
            <a:p>
              <a:pPr eaLnBrk="0" fontAlgn="base" hangingPunct="0">
                <a:lnSpc>
                  <a:spcPct val="110000"/>
                </a:lnSpc>
                <a:spcBef>
                  <a:spcPct val="0"/>
                </a:spcBef>
                <a:spcAft>
                  <a:spcPct val="0"/>
                </a:spcAft>
              </a:pPr>
              <a:r>
                <a:rPr lang="en-US" altLang="cs-CZ" sz="2400" b="1" dirty="0">
                  <a:solidFill>
                    <a:srgbClr val="58A339"/>
                  </a:solidFill>
                  <a:latin typeface="Calibri" panose="020F0502020204030204" pitchFamily="34" charset="0"/>
                  <a:cs typeface="Calibri" panose="020F0502020204030204" pitchFamily="34" charset="0"/>
                </a:rPr>
                <a:t>Carbon Around Us</a:t>
              </a:r>
            </a:p>
          </p:txBody>
        </p:sp>
      </p:grpSp>
    </p:spTree>
    <p:extLst>
      <p:ext uri="{BB962C8B-B14F-4D97-AF65-F5344CB8AC3E}">
        <p14:creationId xmlns:p14="http://schemas.microsoft.com/office/powerpoint/2010/main" val="1282206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012C7ADD-296C-4847-9968-028F3A559A01}"/>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034283" y="-281300"/>
            <a:ext cx="8209052" cy="7806369"/>
          </a:xfrm>
        </p:spPr>
      </p:pic>
    </p:spTree>
    <p:extLst>
      <p:ext uri="{BB962C8B-B14F-4D97-AF65-F5344CB8AC3E}">
        <p14:creationId xmlns:p14="http://schemas.microsoft.com/office/powerpoint/2010/main" val="154250640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6AD4F7AEEE0304AB7055B102628A681" ma:contentTypeVersion="15" ma:contentTypeDescription="Vytvoří nový dokument" ma:contentTypeScope="" ma:versionID="61d4000e91c72ad540836b2f9dab511d">
  <xsd:schema xmlns:xsd="http://www.w3.org/2001/XMLSchema" xmlns:xs="http://www.w3.org/2001/XMLSchema" xmlns:p="http://schemas.microsoft.com/office/2006/metadata/properties" xmlns:ns2="99c3344a-d2f2-43ac-b855-4643aa8a25bb" xmlns:ns3="08304225-384e-4951-a2ef-cac05bc68f37" targetNamespace="http://schemas.microsoft.com/office/2006/metadata/properties" ma:root="true" ma:fieldsID="687eedfeb12aa165bf197c9bfc22e0b9" ns2:_="" ns3:_="">
    <xsd:import namespace="99c3344a-d2f2-43ac-b855-4643aa8a25bb"/>
    <xsd:import namespace="08304225-384e-4951-a2ef-cac05bc68f3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3344a-d2f2-43ac-b855-4643aa8a25bb"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element name="TaxCatchAll" ma:index="14" nillable="true" ma:displayName="Taxonomy Catch All Column" ma:hidden="true" ma:list="{3d551b66-f1cb-4397-a7b8-31a361d6d16d}" ma:internalName="TaxCatchAll" ma:showField="CatchAllData" ma:web="99c3344a-d2f2-43ac-b855-4643aa8a25b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304225-384e-4951-a2ef-cac05bc68f3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Značky obrázků" ma:readOnly="false" ma:fieldId="{5cf76f15-5ced-4ddc-b409-7134ff3c332f}" ma:taxonomyMulti="true" ma:sspId="128b1375-77c0-4e84-ac2e-c990c64915f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304225-384e-4951-a2ef-cac05bc68f37">
      <Terms xmlns="http://schemas.microsoft.com/office/infopath/2007/PartnerControls"/>
    </lcf76f155ced4ddcb4097134ff3c332f>
    <TaxCatchAll xmlns="99c3344a-d2f2-43ac-b855-4643aa8a25bb" xsi:nil="true"/>
  </documentManagement>
</p:properties>
</file>

<file path=customXml/itemProps1.xml><?xml version="1.0" encoding="utf-8"?>
<ds:datastoreItem xmlns:ds="http://schemas.openxmlformats.org/officeDocument/2006/customXml" ds:itemID="{0086A1C7-DE92-4AB2-9224-D149A43E1BBC}"/>
</file>

<file path=customXml/itemProps2.xml><?xml version="1.0" encoding="utf-8"?>
<ds:datastoreItem xmlns:ds="http://schemas.openxmlformats.org/officeDocument/2006/customXml" ds:itemID="{E92078EC-D41A-47A9-B2E9-5E1B7DD3011E}"/>
</file>

<file path=customXml/itemProps3.xml><?xml version="1.0" encoding="utf-8"?>
<ds:datastoreItem xmlns:ds="http://schemas.openxmlformats.org/officeDocument/2006/customXml" ds:itemID="{7FE94833-16C6-44B5-A119-15735C698BBC}"/>
</file>

<file path=docProps/app.xml><?xml version="1.0" encoding="utf-8"?>
<Properties xmlns="http://schemas.openxmlformats.org/officeDocument/2006/extended-properties" xmlns:vt="http://schemas.openxmlformats.org/officeDocument/2006/docPropsVTypes">
  <TotalTime>5497</TotalTime>
  <Words>767</Words>
  <Application>Microsoft Office PowerPoint</Application>
  <PresentationFormat>Širokoúhlá obrazovka</PresentationFormat>
  <Paragraphs>104</Paragraphs>
  <Slides>17</Slides>
  <Notes>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17</vt:i4>
      </vt:variant>
    </vt:vector>
  </HeadingPairs>
  <TitlesOfParts>
    <vt:vector size="24" baseType="lpstr">
      <vt:lpstr>Microsoft YaHei</vt:lpstr>
      <vt:lpstr>SimSun</vt:lpstr>
      <vt:lpstr>Arial</vt:lpstr>
      <vt:lpstr>Calibri</vt:lpstr>
      <vt:lpstr>Calibri Light</vt:lpstr>
      <vt:lpstr>Times New Roman</vt:lpstr>
      <vt:lpstr>Motiv Office</vt:lpstr>
      <vt:lpstr>Phenology &amp;  Carbon Cycle</vt:lpstr>
      <vt:lpstr>Prezentace aplikace PowerPoint</vt:lpstr>
      <vt:lpstr>Learning Activities</vt:lpstr>
      <vt:lpstr>Why do we talk about Carbon Cycle in connection to trees?</vt:lpstr>
      <vt:lpstr>The Magic of Plants</vt:lpstr>
      <vt:lpstr>Prezentace aplikace PowerPoint</vt:lpstr>
      <vt:lpstr>Where else can you find carbon?</vt:lpstr>
      <vt:lpstr>Prezentace aplikace PowerPoint</vt:lpstr>
      <vt:lpstr>Prezentace aplikace PowerPoint</vt:lpstr>
      <vt:lpstr>Carbon in a Life of a Tree</vt:lpstr>
      <vt:lpstr>Prezentace aplikace PowerPoint</vt:lpstr>
      <vt:lpstr>What time of the year do trees in the biggest  amount of carbon into their biomass? </vt:lpstr>
      <vt:lpstr>Role of Trees in Global Carbon Cycle</vt:lpstr>
      <vt:lpstr>Prezentace aplikace PowerPoint</vt:lpstr>
      <vt:lpstr>Resources</vt:lpstr>
      <vt:lpstr>Thank you!</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is it important to observe seasonal (phenology) changes of trees and what can we learn from them?</dc:title>
  <dc:creator>Lenka Kleger</dc:creator>
  <cp:lastModifiedBy>Lenka Kleger</cp:lastModifiedBy>
  <cp:revision>152</cp:revision>
  <dcterms:created xsi:type="dcterms:W3CDTF">2020-04-24T14:03:52Z</dcterms:created>
  <dcterms:modified xsi:type="dcterms:W3CDTF">2025-03-17T12:40:49Z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0x01010086AD4F7AEEE0304AB7055B102628A681</vt:lpwstr>
  </property>
</Properties>
</file>