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3">
  <p:sldMasterIdLst>
    <p:sldMasterId id="2147483648" r:id="rId1"/>
  </p:sldMasterIdLst>
  <p:notesMasterIdLst>
    <p:notesMasterId r:id="rId19"/>
  </p:notesMasterIdLst>
  <p:sldIdLst>
    <p:sldId id="393" r:id="rId2"/>
    <p:sldId id="400" r:id="rId3"/>
    <p:sldId id="419" r:id="rId4"/>
    <p:sldId id="280" r:id="rId5"/>
    <p:sldId id="396" r:id="rId6"/>
    <p:sldId id="420" r:id="rId7"/>
    <p:sldId id="398" r:id="rId8"/>
    <p:sldId id="288" r:id="rId9"/>
    <p:sldId id="401" r:id="rId10"/>
    <p:sldId id="290" r:id="rId11"/>
    <p:sldId id="418" r:id="rId12"/>
    <p:sldId id="402" r:id="rId13"/>
    <p:sldId id="292" r:id="rId14"/>
    <p:sldId id="397" r:id="rId15"/>
    <p:sldId id="415" r:id="rId16"/>
    <p:sldId id="416" r:id="rId17"/>
    <p:sldId id="395" r:id="rId18"/>
  </p:sldIdLst>
  <p:sldSz cx="12192000" cy="6858000"/>
  <p:notesSz cx="6858000" cy="9144000"/>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77176"/>
    <a:srgbClr val="58A339"/>
    <a:srgbClr val="FFFFFF"/>
    <a:srgbClr val="B5D5F5"/>
    <a:srgbClr val="336600"/>
    <a:srgbClr val="8BC34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20"/>
    <p:restoredTop sz="95208" autoAdjust="0"/>
  </p:normalViewPr>
  <p:slideViewPr>
    <p:cSldViewPr snapToGrid="0">
      <p:cViewPr>
        <p:scale>
          <a:sx n="70" d="100"/>
          <a:sy n="70" d="100"/>
        </p:scale>
        <p:origin x="1066" y="31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customXml" Target="../customXml/item2.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customXml" Target="../customXml/item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microsoft.com/office/2016/11/relationships/changesInfo" Target="changesInfos/changesInfo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 Id="rId27" Type="http://schemas.openxmlformats.org/officeDocument/2006/relationships/customXml" Target="../customXml/item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enka Kleger" userId="902f3b95-a98f-4c55-a3e0-a003f7f14b13" providerId="ADAL" clId="{EE9E23EB-CD9C-4045-891D-318562A60373}"/>
    <pc:docChg chg="undo redo custSel addSld delSld modSld">
      <pc:chgData name="Lenka Kleger" userId="902f3b95-a98f-4c55-a3e0-a003f7f14b13" providerId="ADAL" clId="{EE9E23EB-CD9C-4045-891D-318562A60373}" dt="2025-03-17T12:39:44" v="773" actId="1076"/>
      <pc:docMkLst>
        <pc:docMk/>
      </pc:docMkLst>
      <pc:sldChg chg="addSp delSp modSp">
        <pc:chgData name="Lenka Kleger" userId="902f3b95-a98f-4c55-a3e0-a003f7f14b13" providerId="ADAL" clId="{EE9E23EB-CD9C-4045-891D-318562A60373}" dt="2025-03-17T11:38:47.520" v="329" actId="1076"/>
        <pc:sldMkLst>
          <pc:docMk/>
          <pc:sldMk cId="1281026587" sldId="280"/>
        </pc:sldMkLst>
        <pc:spChg chg="mod">
          <ac:chgData name="Lenka Kleger" userId="902f3b95-a98f-4c55-a3e0-a003f7f14b13" providerId="ADAL" clId="{EE9E23EB-CD9C-4045-891D-318562A60373}" dt="2025-03-17T11:38:44.104" v="328" actId="1076"/>
          <ac:spMkLst>
            <pc:docMk/>
            <pc:sldMk cId="1281026587" sldId="280"/>
            <ac:spMk id="2" creationId="{F947CF2E-28F9-4729-ACFA-9E419674CE29}"/>
          </ac:spMkLst>
        </pc:spChg>
        <pc:spChg chg="mod">
          <ac:chgData name="Lenka Kleger" userId="902f3b95-a98f-4c55-a3e0-a003f7f14b13" providerId="ADAL" clId="{EE9E23EB-CD9C-4045-891D-318562A60373}" dt="2025-03-17T11:38:47.520" v="329" actId="1076"/>
          <ac:spMkLst>
            <pc:docMk/>
            <pc:sldMk cId="1281026587" sldId="280"/>
            <ac:spMk id="3" creationId="{57D49720-F3D7-4494-B2FD-77CA1FDB456C}"/>
          </ac:spMkLst>
        </pc:spChg>
        <pc:picChg chg="del">
          <ac:chgData name="Lenka Kleger" userId="902f3b95-a98f-4c55-a3e0-a003f7f14b13" providerId="ADAL" clId="{EE9E23EB-CD9C-4045-891D-318562A60373}" dt="2025-03-17T11:13:29.996" v="128" actId="478"/>
          <ac:picMkLst>
            <pc:docMk/>
            <pc:sldMk cId="1281026587" sldId="280"/>
            <ac:picMk id="4" creationId="{CE1AB4B0-D7A0-4843-AE99-7D06753E2268}"/>
          </ac:picMkLst>
        </pc:picChg>
        <pc:picChg chg="mod">
          <ac:chgData name="Lenka Kleger" userId="902f3b95-a98f-4c55-a3e0-a003f7f14b13" providerId="ADAL" clId="{EE9E23EB-CD9C-4045-891D-318562A60373}" dt="2025-03-17T11:38:40.735" v="327" actId="1076"/>
          <ac:picMkLst>
            <pc:docMk/>
            <pc:sldMk cId="1281026587" sldId="280"/>
            <ac:picMk id="5" creationId="{290182D7-9CE7-46F2-B225-5AC0F4EB1843}"/>
          </ac:picMkLst>
        </pc:picChg>
        <pc:picChg chg="add mod">
          <ac:chgData name="Lenka Kleger" userId="902f3b95-a98f-4c55-a3e0-a003f7f14b13" providerId="ADAL" clId="{EE9E23EB-CD9C-4045-891D-318562A60373}" dt="2025-03-17T11:13:46.917" v="132" actId="1076"/>
          <ac:picMkLst>
            <pc:docMk/>
            <pc:sldMk cId="1281026587" sldId="280"/>
            <ac:picMk id="6" creationId="{FA683FB8-4AE9-4EE1-90B4-665B8F0185FB}"/>
          </ac:picMkLst>
        </pc:picChg>
      </pc:sldChg>
      <pc:sldChg chg="addSp modSp">
        <pc:chgData name="Lenka Kleger" userId="902f3b95-a98f-4c55-a3e0-a003f7f14b13" providerId="ADAL" clId="{EE9E23EB-CD9C-4045-891D-318562A60373}" dt="2025-03-17T11:54:27.495" v="391" actId="1076"/>
        <pc:sldMkLst>
          <pc:docMk/>
          <pc:sldMk cId="1282206602" sldId="288"/>
        </pc:sldMkLst>
        <pc:spChg chg="mod">
          <ac:chgData name="Lenka Kleger" userId="902f3b95-a98f-4c55-a3e0-a003f7f14b13" providerId="ADAL" clId="{EE9E23EB-CD9C-4045-891D-318562A60373}" dt="2025-03-17T11:28:34.865" v="319" actId="403"/>
          <ac:spMkLst>
            <pc:docMk/>
            <pc:sldMk cId="1282206602" sldId="288"/>
            <ac:spMk id="3" creationId="{6FFD58F8-E9A0-4EEE-A4A3-B65DC45C02C3}"/>
          </ac:spMkLst>
        </pc:spChg>
        <pc:spChg chg="mod">
          <ac:chgData name="Lenka Kleger" userId="902f3b95-a98f-4c55-a3e0-a003f7f14b13" providerId="ADAL" clId="{EE9E23EB-CD9C-4045-891D-318562A60373}" dt="2025-03-17T11:54:27.495" v="391" actId="1076"/>
          <ac:spMkLst>
            <pc:docMk/>
            <pc:sldMk cId="1282206602" sldId="288"/>
            <ac:spMk id="7" creationId="{84228229-F5E1-48FA-BD9F-BCA36F7BD615}"/>
          </ac:spMkLst>
        </pc:spChg>
        <pc:grpChg chg="add mod">
          <ac:chgData name="Lenka Kleger" userId="902f3b95-a98f-4c55-a3e0-a003f7f14b13" providerId="ADAL" clId="{EE9E23EB-CD9C-4045-891D-318562A60373}" dt="2025-03-17T11:28:41.599" v="320" actId="1076"/>
          <ac:grpSpMkLst>
            <pc:docMk/>
            <pc:sldMk cId="1282206602" sldId="288"/>
            <ac:grpSpMk id="5" creationId="{6027217B-93E3-42AA-A4FC-CD10FF6BF9B8}"/>
          </ac:grpSpMkLst>
        </pc:grpChg>
      </pc:sldChg>
      <pc:sldChg chg="addSp delSp modSp">
        <pc:chgData name="Lenka Kleger" userId="902f3b95-a98f-4c55-a3e0-a003f7f14b13" providerId="ADAL" clId="{EE9E23EB-CD9C-4045-891D-318562A60373}" dt="2025-03-17T11:57:30.341" v="435" actId="14100"/>
        <pc:sldMkLst>
          <pc:docMk/>
          <pc:sldMk cId="2897923192" sldId="290"/>
        </pc:sldMkLst>
        <pc:spChg chg="mod">
          <ac:chgData name="Lenka Kleger" userId="902f3b95-a98f-4c55-a3e0-a003f7f14b13" providerId="ADAL" clId="{EE9E23EB-CD9C-4045-891D-318562A60373}" dt="2025-03-17T11:56:08.723" v="418" actId="1076"/>
          <ac:spMkLst>
            <pc:docMk/>
            <pc:sldMk cId="2897923192" sldId="290"/>
            <ac:spMk id="2" creationId="{255FDF4A-5D4A-415B-85FB-0B1116455D1F}"/>
          </ac:spMkLst>
        </pc:spChg>
        <pc:spChg chg="mod">
          <ac:chgData name="Lenka Kleger" userId="902f3b95-a98f-4c55-a3e0-a003f7f14b13" providerId="ADAL" clId="{EE9E23EB-CD9C-4045-891D-318562A60373}" dt="2025-03-17T11:57:03.610" v="431" actId="255"/>
          <ac:spMkLst>
            <pc:docMk/>
            <pc:sldMk cId="2897923192" sldId="290"/>
            <ac:spMk id="3" creationId="{0B7BD491-9AF1-489B-89E0-EB398AA0C308}"/>
          </ac:spMkLst>
        </pc:spChg>
        <pc:spChg chg="add del">
          <ac:chgData name="Lenka Kleger" userId="902f3b95-a98f-4c55-a3e0-a003f7f14b13" providerId="ADAL" clId="{EE9E23EB-CD9C-4045-891D-318562A60373}" dt="2025-03-17T11:54:39.111" v="393"/>
          <ac:spMkLst>
            <pc:docMk/>
            <pc:sldMk cId="2897923192" sldId="290"/>
            <ac:spMk id="4" creationId="{F2B8D619-56FD-4983-BB5C-97A88ED9B0AD}"/>
          </ac:spMkLst>
        </pc:spChg>
        <pc:spChg chg="add del">
          <ac:chgData name="Lenka Kleger" userId="902f3b95-a98f-4c55-a3e0-a003f7f14b13" providerId="ADAL" clId="{EE9E23EB-CD9C-4045-891D-318562A60373}" dt="2025-03-17T11:54:51.275" v="395"/>
          <ac:spMkLst>
            <pc:docMk/>
            <pc:sldMk cId="2897923192" sldId="290"/>
            <ac:spMk id="7" creationId="{65890AF7-B92C-4CF9-9EAE-1F4DA186A42D}"/>
          </ac:spMkLst>
        </pc:spChg>
        <pc:spChg chg="mod">
          <ac:chgData name="Lenka Kleger" userId="902f3b95-a98f-4c55-a3e0-a003f7f14b13" providerId="ADAL" clId="{EE9E23EB-CD9C-4045-891D-318562A60373}" dt="2025-03-17T11:57:17.542" v="433" actId="1076"/>
          <ac:spMkLst>
            <pc:docMk/>
            <pc:sldMk cId="2897923192" sldId="290"/>
            <ac:spMk id="11" creationId="{1DE4AFB1-D7B7-44AB-954D-67C5F837117B}"/>
          </ac:spMkLst>
        </pc:spChg>
        <pc:grpChg chg="add mod">
          <ac:chgData name="Lenka Kleger" userId="902f3b95-a98f-4c55-a3e0-a003f7f14b13" providerId="ADAL" clId="{EE9E23EB-CD9C-4045-891D-318562A60373}" dt="2025-03-17T11:57:25.301" v="434" actId="1076"/>
          <ac:grpSpMkLst>
            <pc:docMk/>
            <pc:sldMk cId="2897923192" sldId="290"/>
            <ac:grpSpMk id="9" creationId="{568664F7-AB41-4FD4-B62B-7120EB8E1B6B}"/>
          </ac:grpSpMkLst>
        </pc:grpChg>
        <pc:picChg chg="del">
          <ac:chgData name="Lenka Kleger" userId="902f3b95-a98f-4c55-a3e0-a003f7f14b13" providerId="ADAL" clId="{EE9E23EB-CD9C-4045-891D-318562A60373}" dt="2025-03-17T11:13:55.683" v="133" actId="478"/>
          <ac:picMkLst>
            <pc:docMk/>
            <pc:sldMk cId="2897923192" sldId="290"/>
            <ac:picMk id="5" creationId="{CF4694CC-4BCB-4A62-BC5E-E85839A2ABE9}"/>
          </ac:picMkLst>
        </pc:picChg>
        <pc:picChg chg="add">
          <ac:chgData name="Lenka Kleger" userId="902f3b95-a98f-4c55-a3e0-a003f7f14b13" providerId="ADAL" clId="{EE9E23EB-CD9C-4045-891D-318562A60373}" dt="2025-03-17T11:13:55.960" v="134"/>
          <ac:picMkLst>
            <pc:docMk/>
            <pc:sldMk cId="2897923192" sldId="290"/>
            <ac:picMk id="6" creationId="{C13A374E-BD87-4208-910F-8EA833F3E5DB}"/>
          </ac:picMkLst>
        </pc:picChg>
        <pc:picChg chg="mod">
          <ac:chgData name="Lenka Kleger" userId="902f3b95-a98f-4c55-a3e0-a003f7f14b13" providerId="ADAL" clId="{EE9E23EB-CD9C-4045-891D-318562A60373}" dt="2025-03-17T11:57:30.341" v="435" actId="14100"/>
          <ac:picMkLst>
            <pc:docMk/>
            <pc:sldMk cId="2897923192" sldId="290"/>
            <ac:picMk id="3074" creationId="{6803D6A2-26BC-40FB-A1EF-C4D388546B11}"/>
          </ac:picMkLst>
        </pc:picChg>
      </pc:sldChg>
      <pc:sldChg chg="addSp delSp modSp">
        <pc:chgData name="Lenka Kleger" userId="902f3b95-a98f-4c55-a3e0-a003f7f14b13" providerId="ADAL" clId="{EE9E23EB-CD9C-4045-891D-318562A60373}" dt="2025-03-17T12:37:01.455" v="754" actId="478"/>
        <pc:sldMkLst>
          <pc:docMk/>
          <pc:sldMk cId="2150538326" sldId="292"/>
        </pc:sldMkLst>
        <pc:spChg chg="mod ord">
          <ac:chgData name="Lenka Kleger" userId="902f3b95-a98f-4c55-a3e0-a003f7f14b13" providerId="ADAL" clId="{EE9E23EB-CD9C-4045-891D-318562A60373}" dt="2025-03-17T12:32:39.165" v="694" actId="166"/>
          <ac:spMkLst>
            <pc:docMk/>
            <pc:sldMk cId="2150538326" sldId="292"/>
            <ac:spMk id="2" creationId="{CDEE1F7C-202F-4DC3-8876-E89FE314C963}"/>
          </ac:spMkLst>
        </pc:spChg>
        <pc:spChg chg="mod">
          <ac:chgData name="Lenka Kleger" userId="902f3b95-a98f-4c55-a3e0-a003f7f14b13" providerId="ADAL" clId="{EE9E23EB-CD9C-4045-891D-318562A60373}" dt="2025-03-17T12:30:53.336" v="676" actId="404"/>
          <ac:spMkLst>
            <pc:docMk/>
            <pc:sldMk cId="2150538326" sldId="292"/>
            <ac:spMk id="3" creationId="{17ACA677-0F37-4E8C-9914-112998211D9F}"/>
          </ac:spMkLst>
        </pc:spChg>
        <pc:spChg chg="add del mod">
          <ac:chgData name="Lenka Kleger" userId="902f3b95-a98f-4c55-a3e0-a003f7f14b13" providerId="ADAL" clId="{EE9E23EB-CD9C-4045-891D-318562A60373}" dt="2025-03-17T12:28:39.974" v="569"/>
          <ac:spMkLst>
            <pc:docMk/>
            <pc:sldMk cId="2150538326" sldId="292"/>
            <ac:spMk id="6" creationId="{D0E40EB7-7FA5-477A-850A-9503F5013CF1}"/>
          </ac:spMkLst>
        </pc:spChg>
        <pc:spChg chg="add del">
          <ac:chgData name="Lenka Kleger" userId="902f3b95-a98f-4c55-a3e0-a003f7f14b13" providerId="ADAL" clId="{EE9E23EB-CD9C-4045-891D-318562A60373}" dt="2025-03-17T12:29:45.041" v="620" actId="478"/>
          <ac:spMkLst>
            <pc:docMk/>
            <pc:sldMk cId="2150538326" sldId="292"/>
            <ac:spMk id="7" creationId="{0AB6AA42-BB95-4FBB-8415-BE0FD34ADF75}"/>
          </ac:spMkLst>
        </pc:spChg>
        <pc:spChg chg="add del">
          <ac:chgData name="Lenka Kleger" userId="902f3b95-a98f-4c55-a3e0-a003f7f14b13" providerId="ADAL" clId="{EE9E23EB-CD9C-4045-891D-318562A60373}" dt="2025-03-17T12:29:35.098" v="576" actId="478"/>
          <ac:spMkLst>
            <pc:docMk/>
            <pc:sldMk cId="2150538326" sldId="292"/>
            <ac:spMk id="8" creationId="{A323BF3C-4D8C-4F11-B290-1685234F62C1}"/>
          </ac:spMkLst>
        </pc:spChg>
        <pc:spChg chg="mod">
          <ac:chgData name="Lenka Kleger" userId="902f3b95-a98f-4c55-a3e0-a003f7f14b13" providerId="ADAL" clId="{EE9E23EB-CD9C-4045-891D-318562A60373}" dt="2025-03-17T12:29:54.463" v="626" actId="20577"/>
          <ac:spMkLst>
            <pc:docMk/>
            <pc:sldMk cId="2150538326" sldId="292"/>
            <ac:spMk id="11" creationId="{FCDBB77A-BBA2-46A4-95DA-84C25AB01E30}"/>
          </ac:spMkLst>
        </pc:spChg>
        <pc:spChg chg="add mod ord">
          <ac:chgData name="Lenka Kleger" userId="902f3b95-a98f-4c55-a3e0-a003f7f14b13" providerId="ADAL" clId="{EE9E23EB-CD9C-4045-891D-318562A60373}" dt="2025-03-17T12:36:06.057" v="748" actId="166"/>
          <ac:spMkLst>
            <pc:docMk/>
            <pc:sldMk cId="2150538326" sldId="292"/>
            <ac:spMk id="14" creationId="{9DE28FEE-C0C1-4099-8897-92AE046FC7EA}"/>
          </ac:spMkLst>
        </pc:spChg>
        <pc:spChg chg="add del mod">
          <ac:chgData name="Lenka Kleger" userId="902f3b95-a98f-4c55-a3e0-a003f7f14b13" providerId="ADAL" clId="{EE9E23EB-CD9C-4045-891D-318562A60373}" dt="2025-03-17T12:34:57.365" v="728" actId="478"/>
          <ac:spMkLst>
            <pc:docMk/>
            <pc:sldMk cId="2150538326" sldId="292"/>
            <ac:spMk id="15" creationId="{31971988-406F-4C2F-BAC5-477CC354D69D}"/>
          </ac:spMkLst>
        </pc:spChg>
        <pc:spChg chg="add del mod">
          <ac:chgData name="Lenka Kleger" userId="902f3b95-a98f-4c55-a3e0-a003f7f14b13" providerId="ADAL" clId="{EE9E23EB-CD9C-4045-891D-318562A60373}" dt="2025-03-17T12:37:01.455" v="754" actId="478"/>
          <ac:spMkLst>
            <pc:docMk/>
            <pc:sldMk cId="2150538326" sldId="292"/>
            <ac:spMk id="16" creationId="{8102D0FE-EB2F-4C0C-B7AF-6FE9008BC0A2}"/>
          </ac:spMkLst>
        </pc:spChg>
        <pc:spChg chg="add mod ord">
          <ac:chgData name="Lenka Kleger" userId="902f3b95-a98f-4c55-a3e0-a003f7f14b13" providerId="ADAL" clId="{EE9E23EB-CD9C-4045-891D-318562A60373}" dt="2025-03-17T12:36:01.888" v="747" actId="166"/>
          <ac:spMkLst>
            <pc:docMk/>
            <pc:sldMk cId="2150538326" sldId="292"/>
            <ac:spMk id="17" creationId="{B2D37E51-9256-47EA-B008-580214DE872D}"/>
          </ac:spMkLst>
        </pc:spChg>
        <pc:spChg chg="add mod">
          <ac:chgData name="Lenka Kleger" userId="902f3b95-a98f-4c55-a3e0-a003f7f14b13" providerId="ADAL" clId="{EE9E23EB-CD9C-4045-891D-318562A60373}" dt="2025-03-17T12:36:49.351" v="752" actId="1582"/>
          <ac:spMkLst>
            <pc:docMk/>
            <pc:sldMk cId="2150538326" sldId="292"/>
            <ac:spMk id="18" creationId="{4A9277B0-726B-46C8-B499-A3C4A1BC2A92}"/>
          </ac:spMkLst>
        </pc:spChg>
        <pc:grpChg chg="add mod">
          <ac:chgData name="Lenka Kleger" userId="902f3b95-a98f-4c55-a3e0-a003f7f14b13" providerId="ADAL" clId="{EE9E23EB-CD9C-4045-891D-318562A60373}" dt="2025-03-17T12:30:04.238" v="628" actId="1076"/>
          <ac:grpSpMkLst>
            <pc:docMk/>
            <pc:sldMk cId="2150538326" sldId="292"/>
            <ac:grpSpMk id="9" creationId="{E70009C3-24EA-4A8A-B9F5-3DC500B2CA7C}"/>
          </ac:grpSpMkLst>
        </pc:grpChg>
        <pc:picChg chg="add mod">
          <ac:chgData name="Lenka Kleger" userId="902f3b95-a98f-4c55-a3e0-a003f7f14b13" providerId="ADAL" clId="{EE9E23EB-CD9C-4045-891D-318562A60373}" dt="2025-03-17T12:32:48.184" v="698" actId="1076"/>
          <ac:picMkLst>
            <pc:docMk/>
            <pc:sldMk cId="2150538326" sldId="292"/>
            <ac:picMk id="5" creationId="{382477EE-4D57-46B8-B9BE-BBC36DCA2A42}"/>
          </ac:picMkLst>
        </pc:picChg>
        <pc:picChg chg="add mod">
          <ac:chgData name="Lenka Kleger" userId="902f3b95-a98f-4c55-a3e0-a003f7f14b13" providerId="ADAL" clId="{EE9E23EB-CD9C-4045-891D-318562A60373}" dt="2025-03-17T12:32:50.264" v="699" actId="1076"/>
          <ac:picMkLst>
            <pc:docMk/>
            <pc:sldMk cId="2150538326" sldId="292"/>
            <ac:picMk id="13" creationId="{35ADBC84-4229-467F-9538-DED33E0C350B}"/>
          </ac:picMkLst>
        </pc:picChg>
        <pc:picChg chg="del mod">
          <ac:chgData name="Lenka Kleger" userId="902f3b95-a98f-4c55-a3e0-a003f7f14b13" providerId="ADAL" clId="{EE9E23EB-CD9C-4045-891D-318562A60373}" dt="2025-03-17T12:36:57.547" v="753" actId="478"/>
          <ac:picMkLst>
            <pc:docMk/>
            <pc:sldMk cId="2150538326" sldId="292"/>
            <ac:picMk id="4097" creationId="{7503A852-2114-4B41-9AA9-C0EB0EFE0E7E}"/>
          </ac:picMkLst>
        </pc:picChg>
        <pc:picChg chg="del mod">
          <ac:chgData name="Lenka Kleger" userId="902f3b95-a98f-4c55-a3e0-a003f7f14b13" providerId="ADAL" clId="{EE9E23EB-CD9C-4045-891D-318562A60373}" dt="2025-03-17T12:31:59.740" v="683" actId="478"/>
          <ac:picMkLst>
            <pc:docMk/>
            <pc:sldMk cId="2150538326" sldId="292"/>
            <ac:picMk id="4098" creationId="{9622E57B-8275-4D7D-91EB-138E27DF5945}"/>
          </ac:picMkLst>
        </pc:picChg>
      </pc:sldChg>
      <pc:sldChg chg="addSp delSp modSp">
        <pc:chgData name="Lenka Kleger" userId="902f3b95-a98f-4c55-a3e0-a003f7f14b13" providerId="ADAL" clId="{EE9E23EB-CD9C-4045-891D-318562A60373}" dt="2025-03-17T11:39:02.431" v="330" actId="1076"/>
        <pc:sldMkLst>
          <pc:docMk/>
          <pc:sldMk cId="799063201" sldId="393"/>
        </pc:sldMkLst>
        <pc:spChg chg="mod">
          <ac:chgData name="Lenka Kleger" userId="902f3b95-a98f-4c55-a3e0-a003f7f14b13" providerId="ADAL" clId="{EE9E23EB-CD9C-4045-891D-318562A60373}" dt="2025-03-17T11:13:19.438" v="123" actId="1076"/>
          <ac:spMkLst>
            <pc:docMk/>
            <pc:sldMk cId="799063201" sldId="393"/>
            <ac:spMk id="2" creationId="{AB6C092D-598F-4792-A7D1-0731D17DACC7}"/>
          </ac:spMkLst>
        </pc:spChg>
        <pc:spChg chg="mod">
          <ac:chgData name="Lenka Kleger" userId="902f3b95-a98f-4c55-a3e0-a003f7f14b13" providerId="ADAL" clId="{EE9E23EB-CD9C-4045-891D-318562A60373}" dt="2025-03-17T11:17:11.926" v="171" actId="1076"/>
          <ac:spMkLst>
            <pc:docMk/>
            <pc:sldMk cId="799063201" sldId="393"/>
            <ac:spMk id="5" creationId="{B183F13D-7AF4-49FA-9ECD-E2018800B864}"/>
          </ac:spMkLst>
        </pc:spChg>
        <pc:spChg chg="mod">
          <ac:chgData name="Lenka Kleger" userId="902f3b95-a98f-4c55-a3e0-a003f7f14b13" providerId="ADAL" clId="{EE9E23EB-CD9C-4045-891D-318562A60373}" dt="2025-03-17T11:17:44.943" v="172" actId="1076"/>
          <ac:spMkLst>
            <pc:docMk/>
            <pc:sldMk cId="799063201" sldId="393"/>
            <ac:spMk id="6" creationId="{864DDCBB-F330-4B95-81A0-52D2FDB689A7}"/>
          </ac:spMkLst>
        </pc:spChg>
        <pc:spChg chg="add">
          <ac:chgData name="Lenka Kleger" userId="902f3b95-a98f-4c55-a3e0-a003f7f14b13" providerId="ADAL" clId="{EE9E23EB-CD9C-4045-891D-318562A60373}" dt="2025-03-17T10:59:45.062" v="4"/>
          <ac:spMkLst>
            <pc:docMk/>
            <pc:sldMk cId="799063201" sldId="393"/>
            <ac:spMk id="7" creationId="{EC35C63E-7B5A-4402-8E5F-A8D500C3D482}"/>
          </ac:spMkLst>
        </pc:spChg>
        <pc:spChg chg="add mod">
          <ac:chgData name="Lenka Kleger" userId="902f3b95-a98f-4c55-a3e0-a003f7f14b13" providerId="ADAL" clId="{EE9E23EB-CD9C-4045-891D-318562A60373}" dt="2025-03-17T11:18:28.215" v="176" actId="692"/>
          <ac:spMkLst>
            <pc:docMk/>
            <pc:sldMk cId="799063201" sldId="393"/>
            <ac:spMk id="12" creationId="{3FDAD037-98A6-4BB2-982A-A9B1C0A3DC64}"/>
          </ac:spMkLst>
        </pc:spChg>
        <pc:spChg chg="add mod ord">
          <ac:chgData name="Lenka Kleger" userId="902f3b95-a98f-4c55-a3e0-a003f7f14b13" providerId="ADAL" clId="{EE9E23EB-CD9C-4045-891D-318562A60373}" dt="2025-03-17T11:15:08.761" v="142" actId="167"/>
          <ac:spMkLst>
            <pc:docMk/>
            <pc:sldMk cId="799063201" sldId="393"/>
            <ac:spMk id="17" creationId="{6D9A02CC-C1B8-423C-9CF0-B72A69E1CC6E}"/>
          </ac:spMkLst>
        </pc:spChg>
        <pc:grpChg chg="mod">
          <ac:chgData name="Lenka Kleger" userId="902f3b95-a98f-4c55-a3e0-a003f7f14b13" providerId="ADAL" clId="{EE9E23EB-CD9C-4045-891D-318562A60373}" dt="2025-03-17T11:07:45.029" v="44" actId="1076"/>
          <ac:grpSpMkLst>
            <pc:docMk/>
            <pc:sldMk cId="799063201" sldId="393"/>
            <ac:grpSpMk id="4" creationId="{6F9A1838-7B54-4422-9773-2CDE534111AF}"/>
          </ac:grpSpMkLst>
        </pc:grpChg>
        <pc:picChg chg="del mod">
          <ac:chgData name="Lenka Kleger" userId="902f3b95-a98f-4c55-a3e0-a003f7f14b13" providerId="ADAL" clId="{EE9E23EB-CD9C-4045-891D-318562A60373}" dt="2025-03-17T11:09:10.779" v="55" actId="478"/>
          <ac:picMkLst>
            <pc:docMk/>
            <pc:sldMk cId="799063201" sldId="393"/>
            <ac:picMk id="8" creationId="{37EA1905-303D-492B-8DBC-CCA5A3CE62A0}"/>
          </ac:picMkLst>
        </pc:picChg>
        <pc:picChg chg="del mod">
          <ac:chgData name="Lenka Kleger" userId="902f3b95-a98f-4c55-a3e0-a003f7f14b13" providerId="ADAL" clId="{EE9E23EB-CD9C-4045-891D-318562A60373}" dt="2025-03-17T11:09:11.725" v="56" actId="478"/>
          <ac:picMkLst>
            <pc:docMk/>
            <pc:sldMk cId="799063201" sldId="393"/>
            <ac:picMk id="9" creationId="{CC8A76D2-A4D5-478D-B52F-2FD1673D18C9}"/>
          </ac:picMkLst>
        </pc:picChg>
        <pc:picChg chg="add del mod">
          <ac:chgData name="Lenka Kleger" userId="902f3b95-a98f-4c55-a3e0-a003f7f14b13" providerId="ADAL" clId="{EE9E23EB-CD9C-4045-891D-318562A60373}" dt="2025-03-17T11:04:05.455" v="9" actId="478"/>
          <ac:picMkLst>
            <pc:docMk/>
            <pc:sldMk cId="799063201" sldId="393"/>
            <ac:picMk id="10" creationId="{60F01A5D-8EB5-49BC-97E7-D2D0C1D404EF}"/>
          </ac:picMkLst>
        </pc:picChg>
        <pc:picChg chg="add mod">
          <ac:chgData name="Lenka Kleger" userId="902f3b95-a98f-4c55-a3e0-a003f7f14b13" providerId="ADAL" clId="{EE9E23EB-CD9C-4045-891D-318562A60373}" dt="2025-03-17T11:13:23.459" v="125" actId="1076"/>
          <ac:picMkLst>
            <pc:docMk/>
            <pc:sldMk cId="799063201" sldId="393"/>
            <ac:picMk id="11" creationId="{E484F56B-DCF9-4B7D-B311-29B0120A3E60}"/>
          </ac:picMkLst>
        </pc:picChg>
        <pc:picChg chg="add mod">
          <ac:chgData name="Lenka Kleger" userId="902f3b95-a98f-4c55-a3e0-a003f7f14b13" providerId="ADAL" clId="{EE9E23EB-CD9C-4045-891D-318562A60373}" dt="2025-03-17T11:39:02.431" v="330" actId="1076"/>
          <ac:picMkLst>
            <pc:docMk/>
            <pc:sldMk cId="799063201" sldId="393"/>
            <ac:picMk id="14" creationId="{F9876EB4-DFD4-489D-A155-0DC59444AC83}"/>
          </ac:picMkLst>
        </pc:picChg>
        <pc:picChg chg="add del mod">
          <ac:chgData name="Lenka Kleger" userId="902f3b95-a98f-4c55-a3e0-a003f7f14b13" providerId="ADAL" clId="{EE9E23EB-CD9C-4045-891D-318562A60373}" dt="2025-03-17T11:13:26.561" v="127"/>
          <ac:picMkLst>
            <pc:docMk/>
            <pc:sldMk cId="799063201" sldId="393"/>
            <ac:picMk id="16" creationId="{701077F3-43A9-42AE-AE14-B539BC90F63E}"/>
          </ac:picMkLst>
        </pc:picChg>
        <pc:picChg chg="add mod">
          <ac:chgData name="Lenka Kleger" userId="902f3b95-a98f-4c55-a3e0-a003f7f14b13" providerId="ADAL" clId="{EE9E23EB-CD9C-4045-891D-318562A60373}" dt="2025-03-17T11:17:06.925" v="170" actId="1076"/>
          <ac:picMkLst>
            <pc:docMk/>
            <pc:sldMk cId="799063201" sldId="393"/>
            <ac:picMk id="19" creationId="{2672381E-7055-404D-93D2-66B3A3463F1E}"/>
          </ac:picMkLst>
        </pc:picChg>
      </pc:sldChg>
      <pc:sldChg chg="addSp modSp">
        <pc:chgData name="Lenka Kleger" userId="902f3b95-a98f-4c55-a3e0-a003f7f14b13" providerId="ADAL" clId="{EE9E23EB-CD9C-4045-891D-318562A60373}" dt="2025-03-17T12:21:02.475" v="562" actId="1440"/>
        <pc:sldMkLst>
          <pc:docMk/>
          <pc:sldMk cId="622378887" sldId="396"/>
        </pc:sldMkLst>
        <pc:spChg chg="mod">
          <ac:chgData name="Lenka Kleger" userId="902f3b95-a98f-4c55-a3e0-a003f7f14b13" providerId="ADAL" clId="{EE9E23EB-CD9C-4045-891D-318562A60373}" dt="2025-03-17T11:21:50.247" v="210" actId="1076"/>
          <ac:spMkLst>
            <pc:docMk/>
            <pc:sldMk cId="622378887" sldId="396"/>
            <ac:spMk id="2" creationId="{4F4669C5-0C33-4C9D-8A33-B373A1E2EFA9}"/>
          </ac:spMkLst>
        </pc:spChg>
        <pc:spChg chg="add mod">
          <ac:chgData name="Lenka Kleger" userId="902f3b95-a98f-4c55-a3e0-a003f7f14b13" providerId="ADAL" clId="{EE9E23EB-CD9C-4045-891D-318562A60373}" dt="2025-03-17T11:24:25.780" v="241" actId="164"/>
          <ac:spMkLst>
            <pc:docMk/>
            <pc:sldMk cId="622378887" sldId="396"/>
            <ac:spMk id="3" creationId="{C9C53CD1-54B9-476E-87F7-DF722D6775DD}"/>
          </ac:spMkLst>
        </pc:spChg>
        <pc:spChg chg="add mod">
          <ac:chgData name="Lenka Kleger" userId="902f3b95-a98f-4c55-a3e0-a003f7f14b13" providerId="ADAL" clId="{EE9E23EB-CD9C-4045-891D-318562A60373}" dt="2025-03-17T12:20:37.736" v="561" actId="1036"/>
          <ac:spMkLst>
            <pc:docMk/>
            <pc:sldMk cId="622378887" sldId="396"/>
            <ac:spMk id="5" creationId="{A6675913-6DB4-4962-9B1F-F76A0A71719A}"/>
          </ac:spMkLst>
        </pc:spChg>
        <pc:spChg chg="add mod">
          <ac:chgData name="Lenka Kleger" userId="902f3b95-a98f-4c55-a3e0-a003f7f14b13" providerId="ADAL" clId="{EE9E23EB-CD9C-4045-891D-318562A60373}" dt="2025-03-17T11:25:59.250" v="283" actId="20577"/>
          <ac:spMkLst>
            <pc:docMk/>
            <pc:sldMk cId="622378887" sldId="396"/>
            <ac:spMk id="7" creationId="{AFBD5CB9-065D-4EA2-B1D4-D9140CD11CE0}"/>
          </ac:spMkLst>
        </pc:spChg>
        <pc:spChg chg="mod">
          <ac:chgData name="Lenka Kleger" userId="902f3b95-a98f-4c55-a3e0-a003f7f14b13" providerId="ADAL" clId="{EE9E23EB-CD9C-4045-891D-318562A60373}" dt="2025-03-17T11:25:01.540" v="251"/>
          <ac:spMkLst>
            <pc:docMk/>
            <pc:sldMk cId="622378887" sldId="396"/>
            <ac:spMk id="14" creationId="{B7A20007-49B0-4787-8DC9-721D713DF53A}"/>
          </ac:spMkLst>
        </pc:spChg>
        <pc:grpChg chg="add mod">
          <ac:chgData name="Lenka Kleger" userId="902f3b95-a98f-4c55-a3e0-a003f7f14b13" providerId="ADAL" clId="{EE9E23EB-CD9C-4045-891D-318562A60373}" dt="2025-03-17T12:20:13.653" v="552" actId="1037"/>
          <ac:grpSpMkLst>
            <pc:docMk/>
            <pc:sldMk cId="622378887" sldId="396"/>
            <ac:grpSpMk id="6" creationId="{72F73304-61FF-4BA3-9A02-466F652E21D0}"/>
          </ac:grpSpMkLst>
        </pc:grpChg>
        <pc:picChg chg="mod modCrop">
          <ac:chgData name="Lenka Kleger" userId="902f3b95-a98f-4c55-a3e0-a003f7f14b13" providerId="ADAL" clId="{EE9E23EB-CD9C-4045-891D-318562A60373}" dt="2025-03-17T12:21:02.475" v="562" actId="1440"/>
          <ac:picMkLst>
            <pc:docMk/>
            <pc:sldMk cId="622378887" sldId="396"/>
            <ac:picMk id="4" creationId="{DAD139E1-9270-46A0-8523-6A9B82DA4FC0}"/>
          </ac:picMkLst>
        </pc:picChg>
        <pc:picChg chg="mod">
          <ac:chgData name="Lenka Kleger" userId="902f3b95-a98f-4c55-a3e0-a003f7f14b13" providerId="ADAL" clId="{EE9E23EB-CD9C-4045-891D-318562A60373}" dt="2025-03-17T11:26:31.319" v="284" actId="1076"/>
          <ac:picMkLst>
            <pc:docMk/>
            <pc:sldMk cId="622378887" sldId="396"/>
            <ac:picMk id="9" creationId="{57B43F11-535D-42DD-825A-9643D00CF76C}"/>
          </ac:picMkLst>
        </pc:picChg>
      </pc:sldChg>
      <pc:sldChg chg="addSp delSp modSp">
        <pc:chgData name="Lenka Kleger" userId="902f3b95-a98f-4c55-a3e0-a003f7f14b13" providerId="ADAL" clId="{EE9E23EB-CD9C-4045-891D-318562A60373}" dt="2025-03-17T12:39:44" v="773" actId="1076"/>
        <pc:sldMkLst>
          <pc:docMk/>
          <pc:sldMk cId="2807372629" sldId="397"/>
        </pc:sldMkLst>
        <pc:spChg chg="mod">
          <ac:chgData name="Lenka Kleger" userId="902f3b95-a98f-4c55-a3e0-a003f7f14b13" providerId="ADAL" clId="{EE9E23EB-CD9C-4045-891D-318562A60373}" dt="2025-03-17T12:39:26.002" v="767" actId="14100"/>
          <ac:spMkLst>
            <pc:docMk/>
            <pc:sldMk cId="2807372629" sldId="397"/>
            <ac:spMk id="5" creationId="{0F49AC6B-2DA3-4184-8953-896F39FF71B9}"/>
          </ac:spMkLst>
        </pc:spChg>
        <pc:spChg chg="mod">
          <ac:chgData name="Lenka Kleger" userId="902f3b95-a98f-4c55-a3e0-a003f7f14b13" providerId="ADAL" clId="{EE9E23EB-CD9C-4045-891D-318562A60373}" dt="2025-03-17T12:39:44" v="773" actId="1076"/>
          <ac:spMkLst>
            <pc:docMk/>
            <pc:sldMk cId="2807372629" sldId="397"/>
            <ac:spMk id="7" creationId="{66B3763F-3EB4-469A-ACC6-0D7CF3963C81}"/>
          </ac:spMkLst>
        </pc:spChg>
        <pc:picChg chg="del">
          <ac:chgData name="Lenka Kleger" userId="902f3b95-a98f-4c55-a3e0-a003f7f14b13" providerId="ADAL" clId="{EE9E23EB-CD9C-4045-891D-318562A60373}" dt="2025-03-17T12:38:47.692" v="756" actId="478"/>
          <ac:picMkLst>
            <pc:docMk/>
            <pc:sldMk cId="2807372629" sldId="397"/>
            <ac:picMk id="2" creationId="{E44B5835-1D92-4EAD-B11E-FA6483C7CCAD}"/>
          </ac:picMkLst>
        </pc:picChg>
        <pc:picChg chg="add mod ord modCrop">
          <ac:chgData name="Lenka Kleger" userId="902f3b95-a98f-4c55-a3e0-a003f7f14b13" providerId="ADAL" clId="{EE9E23EB-CD9C-4045-891D-318562A60373}" dt="2025-03-17T12:39:12.302" v="761" actId="14100"/>
          <ac:picMkLst>
            <pc:docMk/>
            <pc:sldMk cId="2807372629" sldId="397"/>
            <ac:picMk id="3" creationId="{13E98AAB-123D-4F97-AC62-356B7241BFFA}"/>
          </ac:picMkLst>
        </pc:picChg>
      </pc:sldChg>
      <pc:sldChg chg="modSp">
        <pc:chgData name="Lenka Kleger" userId="902f3b95-a98f-4c55-a3e0-a003f7f14b13" providerId="ADAL" clId="{EE9E23EB-CD9C-4045-891D-318562A60373}" dt="2025-03-17T11:58:25.015" v="438" actId="1076"/>
        <pc:sldMkLst>
          <pc:docMk/>
          <pc:sldMk cId="1794749445" sldId="398"/>
        </pc:sldMkLst>
        <pc:spChg chg="mod">
          <ac:chgData name="Lenka Kleger" userId="902f3b95-a98f-4c55-a3e0-a003f7f14b13" providerId="ADAL" clId="{EE9E23EB-CD9C-4045-891D-318562A60373}" dt="2025-03-17T11:58:25.015" v="438" actId="1076"/>
          <ac:spMkLst>
            <pc:docMk/>
            <pc:sldMk cId="1794749445" sldId="398"/>
            <ac:spMk id="2" creationId="{9D5B140B-6D98-4944-A134-01FA48103538}"/>
          </ac:spMkLst>
        </pc:spChg>
        <pc:spChg chg="mod">
          <ac:chgData name="Lenka Kleger" userId="902f3b95-a98f-4c55-a3e0-a003f7f14b13" providerId="ADAL" clId="{EE9E23EB-CD9C-4045-891D-318562A60373}" dt="2025-03-17T11:58:17.175" v="437" actId="1076"/>
          <ac:spMkLst>
            <pc:docMk/>
            <pc:sldMk cId="1794749445" sldId="398"/>
            <ac:spMk id="3" creationId="{786FBF58-18FE-4CC5-AD90-91C147BE4880}"/>
          </ac:spMkLst>
        </pc:spChg>
      </pc:sldChg>
      <pc:sldChg chg="delSp modSp">
        <pc:chgData name="Lenka Kleger" userId="902f3b95-a98f-4c55-a3e0-a003f7f14b13" providerId="ADAL" clId="{EE9E23EB-CD9C-4045-891D-318562A60373}" dt="2025-03-17T11:29:47.066" v="322"/>
        <pc:sldMkLst>
          <pc:docMk/>
          <pc:sldMk cId="1542506405" sldId="401"/>
        </pc:sldMkLst>
        <pc:spChg chg="del">
          <ac:chgData name="Lenka Kleger" userId="902f3b95-a98f-4c55-a3e0-a003f7f14b13" providerId="ADAL" clId="{EE9E23EB-CD9C-4045-891D-318562A60373}" dt="2025-03-17T11:28:47.590" v="321" actId="478"/>
          <ac:spMkLst>
            <pc:docMk/>
            <pc:sldMk cId="1542506405" sldId="401"/>
            <ac:spMk id="2" creationId="{34548FB0-B09F-445F-9816-11A7BA764E5E}"/>
          </ac:spMkLst>
        </pc:spChg>
        <pc:picChg chg="mod">
          <ac:chgData name="Lenka Kleger" userId="902f3b95-a98f-4c55-a3e0-a003f7f14b13" providerId="ADAL" clId="{EE9E23EB-CD9C-4045-891D-318562A60373}" dt="2025-03-17T11:29:47.066" v="322"/>
          <ac:picMkLst>
            <pc:docMk/>
            <pc:sldMk cId="1542506405" sldId="401"/>
            <ac:picMk id="5" creationId="{012C7ADD-296C-4847-9968-028F3A559A01}"/>
          </ac:picMkLst>
        </pc:picChg>
      </pc:sldChg>
      <pc:sldChg chg="addSp modSp">
        <pc:chgData name="Lenka Kleger" userId="902f3b95-a98f-4c55-a3e0-a003f7f14b13" providerId="ADAL" clId="{EE9E23EB-CD9C-4045-891D-318562A60373}" dt="2025-03-17T12:02:11.235" v="480" actId="1076"/>
        <pc:sldMkLst>
          <pc:docMk/>
          <pc:sldMk cId="2278138084" sldId="402"/>
        </pc:sldMkLst>
        <pc:spChg chg="mod">
          <ac:chgData name="Lenka Kleger" userId="902f3b95-a98f-4c55-a3e0-a003f7f14b13" providerId="ADAL" clId="{EE9E23EB-CD9C-4045-891D-318562A60373}" dt="2025-03-17T12:02:11.235" v="480" actId="1076"/>
          <ac:spMkLst>
            <pc:docMk/>
            <pc:sldMk cId="2278138084" sldId="402"/>
            <ac:spMk id="2" creationId="{8CF62DCA-73AA-4964-A8D4-37EA6F8483AC}"/>
          </ac:spMkLst>
        </pc:spChg>
        <pc:spChg chg="mod">
          <ac:chgData name="Lenka Kleger" userId="902f3b95-a98f-4c55-a3e0-a003f7f14b13" providerId="ADAL" clId="{EE9E23EB-CD9C-4045-891D-318562A60373}" dt="2025-03-17T12:02:02.791" v="478" actId="1076"/>
          <ac:spMkLst>
            <pc:docMk/>
            <pc:sldMk cId="2278138084" sldId="402"/>
            <ac:spMk id="3" creationId="{1B72662E-E8A3-47A2-9B93-5E8E34E62CAE}"/>
          </ac:spMkLst>
        </pc:spChg>
        <pc:picChg chg="add mod">
          <ac:chgData name="Lenka Kleger" userId="902f3b95-a98f-4c55-a3e0-a003f7f14b13" providerId="ADAL" clId="{EE9E23EB-CD9C-4045-891D-318562A60373}" dt="2025-03-17T12:01:55.647" v="477" actId="1076"/>
          <ac:picMkLst>
            <pc:docMk/>
            <pc:sldMk cId="2278138084" sldId="402"/>
            <ac:picMk id="4" creationId="{4B78E205-071D-4A48-AA53-6FCDDC204DDF}"/>
          </ac:picMkLst>
        </pc:picChg>
        <pc:cxnChg chg="add mod">
          <ac:chgData name="Lenka Kleger" userId="902f3b95-a98f-4c55-a3e0-a003f7f14b13" providerId="ADAL" clId="{EE9E23EB-CD9C-4045-891D-318562A60373}" dt="2025-03-17T12:00:18.848" v="456" actId="14100"/>
          <ac:cxnSpMkLst>
            <pc:docMk/>
            <pc:sldMk cId="2278138084" sldId="402"/>
            <ac:cxnSpMk id="6" creationId="{481D6EE3-D42A-4093-AA34-F7FBB84E2BCE}"/>
          </ac:cxnSpMkLst>
        </pc:cxnChg>
      </pc:sldChg>
      <pc:sldChg chg="addSp modSp">
        <pc:chgData name="Lenka Kleger" userId="902f3b95-a98f-4c55-a3e0-a003f7f14b13" providerId="ADAL" clId="{EE9E23EB-CD9C-4045-891D-318562A60373}" dt="2025-03-17T12:08:57.674" v="547"/>
        <pc:sldMkLst>
          <pc:docMk/>
          <pc:sldMk cId="3770967026" sldId="415"/>
        </pc:sldMkLst>
        <pc:spChg chg="mod">
          <ac:chgData name="Lenka Kleger" userId="902f3b95-a98f-4c55-a3e0-a003f7f14b13" providerId="ADAL" clId="{EE9E23EB-CD9C-4045-891D-318562A60373}" dt="2025-03-17T12:08:47.995" v="546" actId="1076"/>
          <ac:spMkLst>
            <pc:docMk/>
            <pc:sldMk cId="3770967026" sldId="415"/>
            <ac:spMk id="2" creationId="{F7842D71-4B25-48E4-B259-3A40907FC1E5}"/>
          </ac:spMkLst>
        </pc:spChg>
        <pc:spChg chg="mod">
          <ac:chgData name="Lenka Kleger" userId="902f3b95-a98f-4c55-a3e0-a003f7f14b13" providerId="ADAL" clId="{EE9E23EB-CD9C-4045-891D-318562A60373}" dt="2025-03-17T12:08:29.295" v="543" actId="1076"/>
          <ac:spMkLst>
            <pc:docMk/>
            <pc:sldMk cId="3770967026" sldId="415"/>
            <ac:spMk id="3" creationId="{BE236C53-C144-4DFB-A654-40C7E1A281BF}"/>
          </ac:spMkLst>
        </pc:spChg>
        <pc:picChg chg="add">
          <ac:chgData name="Lenka Kleger" userId="902f3b95-a98f-4c55-a3e0-a003f7f14b13" providerId="ADAL" clId="{EE9E23EB-CD9C-4045-891D-318562A60373}" dt="2025-03-17T12:08:57.674" v="547"/>
          <ac:picMkLst>
            <pc:docMk/>
            <pc:sldMk cId="3770967026" sldId="415"/>
            <ac:picMk id="4" creationId="{324BB5D9-40F6-4DCF-909E-91F0FA304306}"/>
          </ac:picMkLst>
        </pc:picChg>
      </pc:sldChg>
      <pc:sldChg chg="addSp delSp modSp">
        <pc:chgData name="Lenka Kleger" userId="902f3b95-a98f-4c55-a3e0-a003f7f14b13" providerId="ADAL" clId="{EE9E23EB-CD9C-4045-891D-318562A60373}" dt="2025-03-17T12:05:45.054" v="516" actId="404"/>
        <pc:sldMkLst>
          <pc:docMk/>
          <pc:sldMk cId="1662861435" sldId="416"/>
        </pc:sldMkLst>
        <pc:spChg chg="mod">
          <ac:chgData name="Lenka Kleger" userId="902f3b95-a98f-4c55-a3e0-a003f7f14b13" providerId="ADAL" clId="{EE9E23EB-CD9C-4045-891D-318562A60373}" dt="2025-03-17T12:05:02.066" v="491" actId="108"/>
          <ac:spMkLst>
            <pc:docMk/>
            <pc:sldMk cId="1662861435" sldId="416"/>
            <ac:spMk id="2" creationId="{3232B1AD-4F44-42BE-A650-49C11AE518F1}"/>
          </ac:spMkLst>
        </pc:spChg>
        <pc:spChg chg="mod">
          <ac:chgData name="Lenka Kleger" userId="902f3b95-a98f-4c55-a3e0-a003f7f14b13" providerId="ADAL" clId="{EE9E23EB-CD9C-4045-891D-318562A60373}" dt="2025-03-17T12:05:45.054" v="516" actId="404"/>
          <ac:spMkLst>
            <pc:docMk/>
            <pc:sldMk cId="1662861435" sldId="416"/>
            <ac:spMk id="3" creationId="{AE32DEE0-7532-4B49-B630-0B9D145BC8EF}"/>
          </ac:spMkLst>
        </pc:spChg>
        <pc:picChg chg="del">
          <ac:chgData name="Lenka Kleger" userId="902f3b95-a98f-4c55-a3e0-a003f7f14b13" providerId="ADAL" clId="{EE9E23EB-CD9C-4045-891D-318562A60373}" dt="2025-03-17T11:14:01.898" v="135" actId="478"/>
          <ac:picMkLst>
            <pc:docMk/>
            <pc:sldMk cId="1662861435" sldId="416"/>
            <ac:picMk id="5" creationId="{2B10DDBD-AAEA-4401-AECD-C34A66340F16}"/>
          </ac:picMkLst>
        </pc:picChg>
        <pc:picChg chg="mod">
          <ac:chgData name="Lenka Kleger" userId="902f3b95-a98f-4c55-a3e0-a003f7f14b13" providerId="ADAL" clId="{EE9E23EB-CD9C-4045-891D-318562A60373}" dt="2025-03-17T12:05:31.234" v="497" actId="1076"/>
          <ac:picMkLst>
            <pc:docMk/>
            <pc:sldMk cId="1662861435" sldId="416"/>
            <ac:picMk id="7" creationId="{C720332B-B902-4FF9-9A40-EFBB85C84EDC}"/>
          </ac:picMkLst>
        </pc:picChg>
        <pc:picChg chg="add mod">
          <ac:chgData name="Lenka Kleger" userId="902f3b95-a98f-4c55-a3e0-a003f7f14b13" providerId="ADAL" clId="{EE9E23EB-CD9C-4045-891D-318562A60373}" dt="2025-03-17T11:14:13.106" v="139" actId="1076"/>
          <ac:picMkLst>
            <pc:docMk/>
            <pc:sldMk cId="1662861435" sldId="416"/>
            <ac:picMk id="8" creationId="{CF16560C-28F0-4ADB-8091-865E7966BDF8}"/>
          </ac:picMkLst>
        </pc:picChg>
        <pc:picChg chg="add mod">
          <ac:chgData name="Lenka Kleger" userId="902f3b95-a98f-4c55-a3e0-a003f7f14b13" providerId="ADAL" clId="{EE9E23EB-CD9C-4045-891D-318562A60373}" dt="2025-03-17T12:05:28.779" v="496" actId="1076"/>
          <ac:picMkLst>
            <pc:docMk/>
            <pc:sldMk cId="1662861435" sldId="416"/>
            <ac:picMk id="9" creationId="{5C53B703-E42E-409A-99C0-DDC162CF4BB8}"/>
          </ac:picMkLst>
        </pc:picChg>
        <pc:picChg chg="del mod">
          <ac:chgData name="Lenka Kleger" userId="902f3b95-a98f-4c55-a3e0-a003f7f14b13" providerId="ADAL" clId="{EE9E23EB-CD9C-4045-891D-318562A60373}" dt="2025-03-17T12:05:21.402" v="493" actId="478"/>
          <ac:picMkLst>
            <pc:docMk/>
            <pc:sldMk cId="1662861435" sldId="416"/>
            <ac:picMk id="12" creationId="{EA500563-95EA-41E9-B66D-6E9165E6ABA6}"/>
          </ac:picMkLst>
        </pc:picChg>
      </pc:sldChg>
      <pc:sldChg chg="modSp">
        <pc:chgData name="Lenka Kleger" userId="902f3b95-a98f-4c55-a3e0-a003f7f14b13" providerId="ADAL" clId="{EE9E23EB-CD9C-4045-891D-318562A60373}" dt="2025-03-17T11:57:58.592" v="436" actId="108"/>
        <pc:sldMkLst>
          <pc:docMk/>
          <pc:sldMk cId="1536727917" sldId="418"/>
        </pc:sldMkLst>
        <pc:spChg chg="mod">
          <ac:chgData name="Lenka Kleger" userId="902f3b95-a98f-4c55-a3e0-a003f7f14b13" providerId="ADAL" clId="{EE9E23EB-CD9C-4045-891D-318562A60373}" dt="2025-03-17T11:57:58.592" v="436" actId="108"/>
          <ac:spMkLst>
            <pc:docMk/>
            <pc:sldMk cId="1536727917" sldId="418"/>
            <ac:spMk id="4" creationId="{BA095C60-A4B8-4E6A-A0A2-168BA22FD73B}"/>
          </ac:spMkLst>
        </pc:spChg>
      </pc:sldChg>
      <pc:sldChg chg="addSp delSp modSp">
        <pc:chgData name="Lenka Kleger" userId="902f3b95-a98f-4c55-a3e0-a003f7f14b13" providerId="ADAL" clId="{EE9E23EB-CD9C-4045-891D-318562A60373}" dt="2025-03-17T11:45:08.437" v="388" actId="20577"/>
        <pc:sldMkLst>
          <pc:docMk/>
          <pc:sldMk cId="4125987057" sldId="419"/>
        </pc:sldMkLst>
        <pc:spChg chg="add mod">
          <ac:chgData name="Lenka Kleger" userId="902f3b95-a98f-4c55-a3e0-a003f7f14b13" providerId="ADAL" clId="{EE9E23EB-CD9C-4045-891D-318562A60373}" dt="2025-03-17T11:20:15.431" v="200" actId="403"/>
          <ac:spMkLst>
            <pc:docMk/>
            <pc:sldMk cId="4125987057" sldId="419"/>
            <ac:spMk id="3" creationId="{E4F38FF9-5244-48DA-93CC-E8DC77D12FE3}"/>
          </ac:spMkLst>
        </pc:spChg>
        <pc:spChg chg="mod">
          <ac:chgData name="Lenka Kleger" userId="902f3b95-a98f-4c55-a3e0-a003f7f14b13" providerId="ADAL" clId="{EE9E23EB-CD9C-4045-891D-318562A60373}" dt="2025-03-17T11:45:08.437" v="388" actId="20577"/>
          <ac:spMkLst>
            <pc:docMk/>
            <pc:sldMk cId="4125987057" sldId="419"/>
            <ac:spMk id="4" creationId="{3DB80FB5-30F6-43A4-82A4-44858542F8C3}"/>
          </ac:spMkLst>
        </pc:spChg>
        <pc:spChg chg="del mod">
          <ac:chgData name="Lenka Kleger" userId="902f3b95-a98f-4c55-a3e0-a003f7f14b13" providerId="ADAL" clId="{EE9E23EB-CD9C-4045-891D-318562A60373}" dt="2025-03-17T11:19:44.705" v="195" actId="478"/>
          <ac:spMkLst>
            <pc:docMk/>
            <pc:sldMk cId="4125987057" sldId="419"/>
            <ac:spMk id="5" creationId="{5250D8C4-5BDB-46E6-9222-784AD90357AE}"/>
          </ac:spMkLst>
        </pc:spChg>
        <pc:spChg chg="add del mod">
          <ac:chgData name="Lenka Kleger" userId="902f3b95-a98f-4c55-a3e0-a003f7f14b13" providerId="ADAL" clId="{EE9E23EB-CD9C-4045-891D-318562A60373}" dt="2025-03-17T11:19:58.046" v="198" actId="478"/>
          <ac:spMkLst>
            <pc:docMk/>
            <pc:sldMk cId="4125987057" sldId="419"/>
            <ac:spMk id="6" creationId="{E0CAB2C4-C15A-420B-85DB-69048BCFC385}"/>
          </ac:spMkLst>
        </pc:spChg>
      </pc:sldChg>
      <pc:sldChg chg="delSp">
        <pc:chgData name="Lenka Kleger" userId="902f3b95-a98f-4c55-a3e0-a003f7f14b13" providerId="ADAL" clId="{EE9E23EB-CD9C-4045-891D-318562A60373}" dt="2025-03-17T11:26:48.440" v="285" actId="478"/>
        <pc:sldMkLst>
          <pc:docMk/>
          <pc:sldMk cId="563925122" sldId="420"/>
        </pc:sldMkLst>
        <pc:spChg chg="del">
          <ac:chgData name="Lenka Kleger" userId="902f3b95-a98f-4c55-a3e0-a003f7f14b13" providerId="ADAL" clId="{EE9E23EB-CD9C-4045-891D-318562A60373}" dt="2025-03-17T11:26:48.440" v="285" actId="478"/>
          <ac:spMkLst>
            <pc:docMk/>
            <pc:sldMk cId="563925122" sldId="420"/>
            <ac:spMk id="2" creationId="{4E96925F-7FCB-4B43-822B-01A705EA0DEF}"/>
          </ac:spMkLst>
        </pc:spChg>
      </pc:sldChg>
      <pc:sldChg chg="modSp add del">
        <pc:chgData name="Lenka Kleger" userId="902f3b95-a98f-4c55-a3e0-a003f7f14b13" providerId="ADAL" clId="{EE9E23EB-CD9C-4045-891D-318562A60373}" dt="2025-03-17T12:04:13.140" v="484" actId="2696"/>
        <pc:sldMkLst>
          <pc:docMk/>
          <pc:sldMk cId="2760493395" sldId="421"/>
        </pc:sldMkLst>
        <pc:spChg chg="mod">
          <ac:chgData name="Lenka Kleger" userId="902f3b95-a98f-4c55-a3e0-a003f7f14b13" providerId="ADAL" clId="{EE9E23EB-CD9C-4045-891D-318562A60373}" dt="2025-03-17T10:24:47.443" v="2" actId="20577"/>
          <ac:spMkLst>
            <pc:docMk/>
            <pc:sldMk cId="2760493395" sldId="421"/>
            <ac:spMk id="3" creationId="{6F722ECF-886A-4D1B-BB10-C900934B7721}"/>
          </ac:spMkLst>
        </pc:spChg>
      </pc:sldChg>
    </pc:docChg>
  </pc:docChgLst>
  <pc:docChgLst>
    <pc:chgData name="Lenka Kleger" userId="902f3b95-a98f-4c55-a3e0-a003f7f14b13" providerId="ADAL" clId="{94346868-F84D-4C1D-B3C8-C48E79A85C5A}"/>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cs-CZ"/>
          </a:p>
        </p:txBody>
      </p:sp>
      <p:sp>
        <p:nvSpPr>
          <p:cNvPr id="3" name="Zástupný symbol pro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DBFB84E-1F8B-411F-A007-EC4AB76EB3A0}" type="datetimeFigureOut">
              <a:rPr lang="cs-CZ" smtClean="0"/>
              <a:t>17.03.2025</a:t>
            </a:fld>
            <a:endParaRPr lang="cs-CZ"/>
          </a:p>
        </p:txBody>
      </p:sp>
      <p:sp>
        <p:nvSpPr>
          <p:cNvPr id="4" name="Zástupný symbol pro obrázek snímk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cs-CZ"/>
          </a:p>
        </p:txBody>
      </p:sp>
      <p:sp>
        <p:nvSpPr>
          <p:cNvPr id="5" name="Zástupný symbol pro poznámky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6" name="Zástupný symbol pro zápatí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cs-CZ"/>
          </a:p>
        </p:txBody>
      </p:sp>
      <p:sp>
        <p:nvSpPr>
          <p:cNvPr id="7" name="Zástupný symbol pro číslo snímk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BD815DA-C2AA-47CA-8A38-BD4E4C257CBE}" type="slidenum">
              <a:rPr lang="cs-CZ" smtClean="0"/>
              <a:t>‹#›</a:t>
            </a:fld>
            <a:endParaRPr lang="cs-CZ"/>
          </a:p>
        </p:txBody>
      </p:sp>
    </p:spTree>
    <p:extLst>
      <p:ext uri="{BB962C8B-B14F-4D97-AF65-F5344CB8AC3E}">
        <p14:creationId xmlns:p14="http://schemas.microsoft.com/office/powerpoint/2010/main" val="334830658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en-US" dirty="0"/>
          </a:p>
        </p:txBody>
      </p:sp>
      <p:sp>
        <p:nvSpPr>
          <p:cNvPr id="4" name="Zástupný symbol pro číslo snímku 3"/>
          <p:cNvSpPr>
            <a:spLocks noGrp="1"/>
          </p:cNvSpPr>
          <p:nvPr>
            <p:ph type="sldNum" sz="quarter" idx="5"/>
          </p:nvPr>
        </p:nvSpPr>
        <p:spPr/>
        <p:txBody>
          <a:bodyPr/>
          <a:lstStyle/>
          <a:p>
            <a:fld id="{3BD815DA-C2AA-47CA-8A38-BD4E4C257CBE}" type="slidenum">
              <a:rPr lang="cs-CZ" smtClean="0"/>
              <a:t>1</a:t>
            </a:fld>
            <a:endParaRPr lang="cs-CZ"/>
          </a:p>
        </p:txBody>
      </p:sp>
    </p:spTree>
    <p:extLst>
      <p:ext uri="{BB962C8B-B14F-4D97-AF65-F5344CB8AC3E}">
        <p14:creationId xmlns:p14="http://schemas.microsoft.com/office/powerpoint/2010/main" val="168166005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en-US" dirty="0"/>
          </a:p>
        </p:txBody>
      </p:sp>
      <p:sp>
        <p:nvSpPr>
          <p:cNvPr id="4" name="Zástupný symbol pro číslo snímku 3"/>
          <p:cNvSpPr>
            <a:spLocks noGrp="1"/>
          </p:cNvSpPr>
          <p:nvPr>
            <p:ph type="sldNum" sz="quarter" idx="5"/>
          </p:nvPr>
        </p:nvSpPr>
        <p:spPr/>
        <p:txBody>
          <a:bodyPr/>
          <a:lstStyle/>
          <a:p>
            <a:fld id="{3BD815DA-C2AA-47CA-8A38-BD4E4C257CBE}" type="slidenum">
              <a:rPr lang="cs-CZ" smtClean="0"/>
              <a:t>5</a:t>
            </a:fld>
            <a:endParaRPr lang="cs-CZ"/>
          </a:p>
        </p:txBody>
      </p:sp>
    </p:spTree>
    <p:extLst>
      <p:ext uri="{BB962C8B-B14F-4D97-AF65-F5344CB8AC3E}">
        <p14:creationId xmlns:p14="http://schemas.microsoft.com/office/powerpoint/2010/main" val="303913926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5"/>
          </p:nvPr>
        </p:nvSpPr>
        <p:spPr/>
        <p:txBody>
          <a:bodyPr/>
          <a:lstStyle/>
          <a:p>
            <a:fld id="{3BD815DA-C2AA-47CA-8A38-BD4E4C257CBE}" type="slidenum">
              <a:rPr lang="cs-CZ" smtClean="0"/>
              <a:t>13</a:t>
            </a:fld>
            <a:endParaRPr lang="cs-CZ"/>
          </a:p>
        </p:txBody>
      </p:sp>
    </p:spTree>
    <p:extLst>
      <p:ext uri="{BB962C8B-B14F-4D97-AF65-F5344CB8AC3E}">
        <p14:creationId xmlns:p14="http://schemas.microsoft.com/office/powerpoint/2010/main" val="231408108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cs-CZ" dirty="0"/>
              <a:t>Na závěr – máme vědkyni, která by mohla udělat prezentaci pro pokročilejší – mají o to zájem? Bylo to složité nebo jednoduché</a:t>
            </a:r>
          </a:p>
          <a:p>
            <a:endParaRPr lang="cs-CZ" dirty="0"/>
          </a:p>
        </p:txBody>
      </p:sp>
      <p:sp>
        <p:nvSpPr>
          <p:cNvPr id="4" name="Zástupný symbol pro číslo snímku 3"/>
          <p:cNvSpPr>
            <a:spLocks noGrp="1"/>
          </p:cNvSpPr>
          <p:nvPr>
            <p:ph type="sldNum" sz="quarter" idx="5"/>
          </p:nvPr>
        </p:nvSpPr>
        <p:spPr/>
        <p:txBody>
          <a:bodyPr/>
          <a:lstStyle/>
          <a:p>
            <a:fld id="{3BD815DA-C2AA-47CA-8A38-BD4E4C257CBE}" type="slidenum">
              <a:rPr lang="cs-CZ" smtClean="0"/>
              <a:t>16</a:t>
            </a:fld>
            <a:endParaRPr lang="cs-CZ"/>
          </a:p>
        </p:txBody>
      </p:sp>
    </p:spTree>
    <p:extLst>
      <p:ext uri="{BB962C8B-B14F-4D97-AF65-F5344CB8AC3E}">
        <p14:creationId xmlns:p14="http://schemas.microsoft.com/office/powerpoint/2010/main" val="157736899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FC2FCC0-0731-4EA6-8C91-097C5BA1050B}"/>
              </a:ext>
            </a:extLst>
          </p:cNvPr>
          <p:cNvSpPr>
            <a:spLocks noGrp="1"/>
          </p:cNvSpPr>
          <p:nvPr>
            <p:ph type="ctrTitle"/>
          </p:nvPr>
        </p:nvSpPr>
        <p:spPr>
          <a:xfrm>
            <a:off x="1524000" y="1122363"/>
            <a:ext cx="9144000" cy="2387600"/>
          </a:xfrm>
        </p:spPr>
        <p:txBody>
          <a:bodyPr anchor="b"/>
          <a:lstStyle>
            <a:lvl1pPr algn="ctr">
              <a:defRPr sz="6000"/>
            </a:lvl1pPr>
          </a:lstStyle>
          <a:p>
            <a:r>
              <a:rPr lang="cs-CZ"/>
              <a:t>Kliknutím lze upravit styl.</a:t>
            </a:r>
          </a:p>
        </p:txBody>
      </p:sp>
      <p:sp>
        <p:nvSpPr>
          <p:cNvPr id="3" name="Podnadpis 2">
            <a:extLst>
              <a:ext uri="{FF2B5EF4-FFF2-40B4-BE49-F238E27FC236}">
                <a16:creationId xmlns:a16="http://schemas.microsoft.com/office/drawing/2014/main" id="{D017F602-D4D2-4A76-BCB4-08B35870647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cs-CZ"/>
              <a:t>Kliknutím můžete upravit styl předlohy.</a:t>
            </a:r>
          </a:p>
        </p:txBody>
      </p:sp>
      <p:sp>
        <p:nvSpPr>
          <p:cNvPr id="4" name="Zástupný symbol pro datum 3">
            <a:extLst>
              <a:ext uri="{FF2B5EF4-FFF2-40B4-BE49-F238E27FC236}">
                <a16:creationId xmlns:a16="http://schemas.microsoft.com/office/drawing/2014/main" id="{09A22C5A-83EF-4092-BAC0-E723B6F8DE48}"/>
              </a:ext>
            </a:extLst>
          </p:cNvPr>
          <p:cNvSpPr>
            <a:spLocks noGrp="1"/>
          </p:cNvSpPr>
          <p:nvPr>
            <p:ph type="dt" sz="half" idx="10"/>
          </p:nvPr>
        </p:nvSpPr>
        <p:spPr/>
        <p:txBody>
          <a:bodyPr/>
          <a:lstStyle/>
          <a:p>
            <a:fld id="{B9A48F12-11A4-474C-92B3-8092DA223E56}" type="datetimeFigureOut">
              <a:rPr lang="cs-CZ" smtClean="0"/>
              <a:t>17.03.2025</a:t>
            </a:fld>
            <a:endParaRPr lang="cs-CZ"/>
          </a:p>
        </p:txBody>
      </p:sp>
      <p:sp>
        <p:nvSpPr>
          <p:cNvPr id="5" name="Zástupný symbol pro zápatí 4">
            <a:extLst>
              <a:ext uri="{FF2B5EF4-FFF2-40B4-BE49-F238E27FC236}">
                <a16:creationId xmlns:a16="http://schemas.microsoft.com/office/drawing/2014/main" id="{09966F8C-39C5-4234-A1FF-8B4B51035F4D}"/>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201ECF72-7843-427B-9C02-761BD14D7FE6}"/>
              </a:ext>
            </a:extLst>
          </p:cNvPr>
          <p:cNvSpPr>
            <a:spLocks noGrp="1"/>
          </p:cNvSpPr>
          <p:nvPr>
            <p:ph type="sldNum" sz="quarter" idx="12"/>
          </p:nvPr>
        </p:nvSpPr>
        <p:spPr/>
        <p:txBody>
          <a:bodyPr/>
          <a:lstStyle/>
          <a:p>
            <a:fld id="{87E181E8-2B8A-4E7A-9BF1-8485BC6D80D9}" type="slidenum">
              <a:rPr lang="cs-CZ" smtClean="0"/>
              <a:t>‹#›</a:t>
            </a:fld>
            <a:endParaRPr lang="cs-CZ"/>
          </a:p>
        </p:txBody>
      </p:sp>
    </p:spTree>
    <p:extLst>
      <p:ext uri="{BB962C8B-B14F-4D97-AF65-F5344CB8AC3E}">
        <p14:creationId xmlns:p14="http://schemas.microsoft.com/office/powerpoint/2010/main" val="7675376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08F8E3C-C09A-4DE9-962B-12E2F8EBA4F8}"/>
              </a:ext>
            </a:extLst>
          </p:cNvPr>
          <p:cNvSpPr>
            <a:spLocks noGrp="1"/>
          </p:cNvSpPr>
          <p:nvPr>
            <p:ph type="title"/>
          </p:nvPr>
        </p:nvSpPr>
        <p:spPr/>
        <p:txBody>
          <a:bodyPr/>
          <a:lstStyle/>
          <a:p>
            <a:r>
              <a:rPr lang="cs-CZ"/>
              <a:t>Kliknutím lze upravit styl.</a:t>
            </a:r>
          </a:p>
        </p:txBody>
      </p:sp>
      <p:sp>
        <p:nvSpPr>
          <p:cNvPr id="3" name="Zástupný symbol pro svislý text 2">
            <a:extLst>
              <a:ext uri="{FF2B5EF4-FFF2-40B4-BE49-F238E27FC236}">
                <a16:creationId xmlns:a16="http://schemas.microsoft.com/office/drawing/2014/main" id="{720F1458-8A79-469D-8A1B-6CFF2F456B5A}"/>
              </a:ext>
            </a:extLst>
          </p:cNvPr>
          <p:cNvSpPr>
            <a:spLocks noGrp="1"/>
          </p:cNvSpPr>
          <p:nvPr>
            <p:ph type="body" orient="vert" idx="1"/>
          </p:nvPr>
        </p:nvSpPr>
        <p:spPr/>
        <p:txBody>
          <a:bodyPr vert="eaVert"/>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6E31F979-AAEC-49E8-BCA0-899B36AC4553}"/>
              </a:ext>
            </a:extLst>
          </p:cNvPr>
          <p:cNvSpPr>
            <a:spLocks noGrp="1"/>
          </p:cNvSpPr>
          <p:nvPr>
            <p:ph type="dt" sz="half" idx="10"/>
          </p:nvPr>
        </p:nvSpPr>
        <p:spPr/>
        <p:txBody>
          <a:bodyPr/>
          <a:lstStyle/>
          <a:p>
            <a:fld id="{B9A48F12-11A4-474C-92B3-8092DA223E56}" type="datetimeFigureOut">
              <a:rPr lang="cs-CZ" smtClean="0"/>
              <a:t>17.03.2025</a:t>
            </a:fld>
            <a:endParaRPr lang="cs-CZ"/>
          </a:p>
        </p:txBody>
      </p:sp>
      <p:sp>
        <p:nvSpPr>
          <p:cNvPr id="5" name="Zástupný symbol pro zápatí 4">
            <a:extLst>
              <a:ext uri="{FF2B5EF4-FFF2-40B4-BE49-F238E27FC236}">
                <a16:creationId xmlns:a16="http://schemas.microsoft.com/office/drawing/2014/main" id="{A2526E64-88F8-42D5-8194-AAEF2FEA9178}"/>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969368F2-7DA1-4F5F-A033-21A53A4D90D4}"/>
              </a:ext>
            </a:extLst>
          </p:cNvPr>
          <p:cNvSpPr>
            <a:spLocks noGrp="1"/>
          </p:cNvSpPr>
          <p:nvPr>
            <p:ph type="sldNum" sz="quarter" idx="12"/>
          </p:nvPr>
        </p:nvSpPr>
        <p:spPr/>
        <p:txBody>
          <a:bodyPr/>
          <a:lstStyle/>
          <a:p>
            <a:fld id="{87E181E8-2B8A-4E7A-9BF1-8485BC6D80D9}" type="slidenum">
              <a:rPr lang="cs-CZ" smtClean="0"/>
              <a:t>‹#›</a:t>
            </a:fld>
            <a:endParaRPr lang="cs-CZ"/>
          </a:p>
        </p:txBody>
      </p:sp>
    </p:spTree>
    <p:extLst>
      <p:ext uri="{BB962C8B-B14F-4D97-AF65-F5344CB8AC3E}">
        <p14:creationId xmlns:p14="http://schemas.microsoft.com/office/powerpoint/2010/main" val="157587850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a:extLst>
              <a:ext uri="{FF2B5EF4-FFF2-40B4-BE49-F238E27FC236}">
                <a16:creationId xmlns:a16="http://schemas.microsoft.com/office/drawing/2014/main" id="{DE1E638E-921E-4173-95E8-017C1B689072}"/>
              </a:ext>
            </a:extLst>
          </p:cNvPr>
          <p:cNvSpPr>
            <a:spLocks noGrp="1"/>
          </p:cNvSpPr>
          <p:nvPr>
            <p:ph type="title" orient="vert"/>
          </p:nvPr>
        </p:nvSpPr>
        <p:spPr>
          <a:xfrm>
            <a:off x="8724900" y="365125"/>
            <a:ext cx="2628900" cy="5811838"/>
          </a:xfrm>
        </p:spPr>
        <p:txBody>
          <a:bodyPr vert="eaVert"/>
          <a:lstStyle/>
          <a:p>
            <a:r>
              <a:rPr lang="cs-CZ"/>
              <a:t>Kliknutím lze upravit styl.</a:t>
            </a:r>
          </a:p>
        </p:txBody>
      </p:sp>
      <p:sp>
        <p:nvSpPr>
          <p:cNvPr id="3" name="Zástupný symbol pro svislý text 2">
            <a:extLst>
              <a:ext uri="{FF2B5EF4-FFF2-40B4-BE49-F238E27FC236}">
                <a16:creationId xmlns:a16="http://schemas.microsoft.com/office/drawing/2014/main" id="{61CEA581-031E-40B2-83B0-125E6048305C}"/>
              </a:ext>
            </a:extLst>
          </p:cNvPr>
          <p:cNvSpPr>
            <a:spLocks noGrp="1"/>
          </p:cNvSpPr>
          <p:nvPr>
            <p:ph type="body" orient="vert" idx="1"/>
          </p:nvPr>
        </p:nvSpPr>
        <p:spPr>
          <a:xfrm>
            <a:off x="838200" y="365125"/>
            <a:ext cx="7734300" cy="5811838"/>
          </a:xfrm>
        </p:spPr>
        <p:txBody>
          <a:bodyPr vert="eaVert"/>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FCCF89D5-22EA-46D8-9A7D-05B6AEC08B2F}"/>
              </a:ext>
            </a:extLst>
          </p:cNvPr>
          <p:cNvSpPr>
            <a:spLocks noGrp="1"/>
          </p:cNvSpPr>
          <p:nvPr>
            <p:ph type="dt" sz="half" idx="10"/>
          </p:nvPr>
        </p:nvSpPr>
        <p:spPr/>
        <p:txBody>
          <a:bodyPr/>
          <a:lstStyle/>
          <a:p>
            <a:fld id="{B9A48F12-11A4-474C-92B3-8092DA223E56}" type="datetimeFigureOut">
              <a:rPr lang="cs-CZ" smtClean="0"/>
              <a:t>17.03.2025</a:t>
            </a:fld>
            <a:endParaRPr lang="cs-CZ"/>
          </a:p>
        </p:txBody>
      </p:sp>
      <p:sp>
        <p:nvSpPr>
          <p:cNvPr id="5" name="Zástupný symbol pro zápatí 4">
            <a:extLst>
              <a:ext uri="{FF2B5EF4-FFF2-40B4-BE49-F238E27FC236}">
                <a16:creationId xmlns:a16="http://schemas.microsoft.com/office/drawing/2014/main" id="{9B66939E-D469-4173-AAFE-0BE9EE64DAAC}"/>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ADB6C1D8-A771-458D-B895-63968DF30061}"/>
              </a:ext>
            </a:extLst>
          </p:cNvPr>
          <p:cNvSpPr>
            <a:spLocks noGrp="1"/>
          </p:cNvSpPr>
          <p:nvPr>
            <p:ph type="sldNum" sz="quarter" idx="12"/>
          </p:nvPr>
        </p:nvSpPr>
        <p:spPr/>
        <p:txBody>
          <a:bodyPr/>
          <a:lstStyle/>
          <a:p>
            <a:fld id="{87E181E8-2B8A-4E7A-9BF1-8485BC6D80D9}" type="slidenum">
              <a:rPr lang="cs-CZ" smtClean="0"/>
              <a:t>‹#›</a:t>
            </a:fld>
            <a:endParaRPr lang="cs-CZ"/>
          </a:p>
        </p:txBody>
      </p:sp>
    </p:spTree>
    <p:extLst>
      <p:ext uri="{BB962C8B-B14F-4D97-AF65-F5344CB8AC3E}">
        <p14:creationId xmlns:p14="http://schemas.microsoft.com/office/powerpoint/2010/main" val="234991591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FE45EF0-CDC1-402B-8510-24C285BE5E56}"/>
              </a:ext>
            </a:extLst>
          </p:cNvPr>
          <p:cNvSpPr>
            <a:spLocks noGrp="1"/>
          </p:cNvSpPr>
          <p:nvPr>
            <p:ph type="title"/>
          </p:nvPr>
        </p:nvSpPr>
        <p:spPr/>
        <p:txBody>
          <a:bodyPr/>
          <a:lstStyle/>
          <a:p>
            <a:r>
              <a:rPr lang="cs-CZ"/>
              <a:t>Kliknutím lze upravit styl.</a:t>
            </a:r>
          </a:p>
        </p:txBody>
      </p:sp>
      <p:sp>
        <p:nvSpPr>
          <p:cNvPr id="3" name="Zástupný symbol pro obsah 2">
            <a:extLst>
              <a:ext uri="{FF2B5EF4-FFF2-40B4-BE49-F238E27FC236}">
                <a16:creationId xmlns:a16="http://schemas.microsoft.com/office/drawing/2014/main" id="{43AF05EA-99BC-4447-BC08-4630BFBC9578}"/>
              </a:ext>
            </a:extLst>
          </p:cNvPr>
          <p:cNvSpPr>
            <a:spLocks noGrp="1"/>
          </p:cNvSpPr>
          <p:nvPr>
            <p:ph idx="1"/>
          </p:nvPr>
        </p:nvSpPr>
        <p:spPr/>
        <p:txBody>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7EE73A52-4E37-4971-A9E2-8B55434634F5}"/>
              </a:ext>
            </a:extLst>
          </p:cNvPr>
          <p:cNvSpPr>
            <a:spLocks noGrp="1"/>
          </p:cNvSpPr>
          <p:nvPr>
            <p:ph type="dt" sz="half" idx="10"/>
          </p:nvPr>
        </p:nvSpPr>
        <p:spPr/>
        <p:txBody>
          <a:bodyPr/>
          <a:lstStyle/>
          <a:p>
            <a:fld id="{B9A48F12-11A4-474C-92B3-8092DA223E56}" type="datetimeFigureOut">
              <a:rPr lang="cs-CZ" smtClean="0"/>
              <a:t>17.03.2025</a:t>
            </a:fld>
            <a:endParaRPr lang="cs-CZ"/>
          </a:p>
        </p:txBody>
      </p:sp>
      <p:sp>
        <p:nvSpPr>
          <p:cNvPr id="5" name="Zástupný symbol pro zápatí 4">
            <a:extLst>
              <a:ext uri="{FF2B5EF4-FFF2-40B4-BE49-F238E27FC236}">
                <a16:creationId xmlns:a16="http://schemas.microsoft.com/office/drawing/2014/main" id="{A94C7E07-8FBA-411A-9FAE-ECA643421E64}"/>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C12EAB8F-30D3-4EE3-8D13-719DC63222F6}"/>
              </a:ext>
            </a:extLst>
          </p:cNvPr>
          <p:cNvSpPr>
            <a:spLocks noGrp="1"/>
          </p:cNvSpPr>
          <p:nvPr>
            <p:ph type="sldNum" sz="quarter" idx="12"/>
          </p:nvPr>
        </p:nvSpPr>
        <p:spPr/>
        <p:txBody>
          <a:bodyPr/>
          <a:lstStyle/>
          <a:p>
            <a:fld id="{87E181E8-2B8A-4E7A-9BF1-8485BC6D80D9}" type="slidenum">
              <a:rPr lang="cs-CZ" smtClean="0"/>
              <a:t>‹#›</a:t>
            </a:fld>
            <a:endParaRPr lang="cs-CZ"/>
          </a:p>
        </p:txBody>
      </p:sp>
    </p:spTree>
    <p:extLst>
      <p:ext uri="{BB962C8B-B14F-4D97-AF65-F5344CB8AC3E}">
        <p14:creationId xmlns:p14="http://schemas.microsoft.com/office/powerpoint/2010/main" val="24964702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oddílu">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6A6A8D6-E4F2-4732-A39B-DC5B10B65B7A}"/>
              </a:ext>
            </a:extLst>
          </p:cNvPr>
          <p:cNvSpPr>
            <a:spLocks noGrp="1"/>
          </p:cNvSpPr>
          <p:nvPr>
            <p:ph type="title"/>
          </p:nvPr>
        </p:nvSpPr>
        <p:spPr>
          <a:xfrm>
            <a:off x="831850" y="1709738"/>
            <a:ext cx="10515600" cy="2852737"/>
          </a:xfrm>
        </p:spPr>
        <p:txBody>
          <a:bodyPr anchor="b"/>
          <a:lstStyle>
            <a:lvl1pPr>
              <a:defRPr sz="6000"/>
            </a:lvl1pPr>
          </a:lstStyle>
          <a:p>
            <a:r>
              <a:rPr lang="cs-CZ"/>
              <a:t>Kliknutím lze upravit styl.</a:t>
            </a:r>
          </a:p>
        </p:txBody>
      </p:sp>
      <p:sp>
        <p:nvSpPr>
          <p:cNvPr id="3" name="Zástupný symbol pro text 2">
            <a:extLst>
              <a:ext uri="{FF2B5EF4-FFF2-40B4-BE49-F238E27FC236}">
                <a16:creationId xmlns:a16="http://schemas.microsoft.com/office/drawing/2014/main" id="{C2CEE0BE-9CF2-4084-8952-E41525DDC3E8}"/>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cs-CZ"/>
              <a:t>Upravte styly předlohy textu.</a:t>
            </a:r>
          </a:p>
        </p:txBody>
      </p:sp>
      <p:sp>
        <p:nvSpPr>
          <p:cNvPr id="4" name="Zástupný symbol pro datum 3">
            <a:extLst>
              <a:ext uri="{FF2B5EF4-FFF2-40B4-BE49-F238E27FC236}">
                <a16:creationId xmlns:a16="http://schemas.microsoft.com/office/drawing/2014/main" id="{261BA957-31A7-4B96-B59E-9A572A3C7994}"/>
              </a:ext>
            </a:extLst>
          </p:cNvPr>
          <p:cNvSpPr>
            <a:spLocks noGrp="1"/>
          </p:cNvSpPr>
          <p:nvPr>
            <p:ph type="dt" sz="half" idx="10"/>
          </p:nvPr>
        </p:nvSpPr>
        <p:spPr/>
        <p:txBody>
          <a:bodyPr/>
          <a:lstStyle/>
          <a:p>
            <a:fld id="{B9A48F12-11A4-474C-92B3-8092DA223E56}" type="datetimeFigureOut">
              <a:rPr lang="cs-CZ" smtClean="0"/>
              <a:t>17.03.2025</a:t>
            </a:fld>
            <a:endParaRPr lang="cs-CZ"/>
          </a:p>
        </p:txBody>
      </p:sp>
      <p:sp>
        <p:nvSpPr>
          <p:cNvPr id="5" name="Zástupný symbol pro zápatí 4">
            <a:extLst>
              <a:ext uri="{FF2B5EF4-FFF2-40B4-BE49-F238E27FC236}">
                <a16:creationId xmlns:a16="http://schemas.microsoft.com/office/drawing/2014/main" id="{4A123D43-AC74-49CB-874F-898409D5B1EF}"/>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A1BBB4AA-A6D9-456E-8F21-736430A3C27C}"/>
              </a:ext>
            </a:extLst>
          </p:cNvPr>
          <p:cNvSpPr>
            <a:spLocks noGrp="1"/>
          </p:cNvSpPr>
          <p:nvPr>
            <p:ph type="sldNum" sz="quarter" idx="12"/>
          </p:nvPr>
        </p:nvSpPr>
        <p:spPr/>
        <p:txBody>
          <a:bodyPr/>
          <a:lstStyle/>
          <a:p>
            <a:fld id="{87E181E8-2B8A-4E7A-9BF1-8485BC6D80D9}" type="slidenum">
              <a:rPr lang="cs-CZ" smtClean="0"/>
              <a:t>‹#›</a:t>
            </a:fld>
            <a:endParaRPr lang="cs-CZ"/>
          </a:p>
        </p:txBody>
      </p:sp>
    </p:spTree>
    <p:extLst>
      <p:ext uri="{BB962C8B-B14F-4D97-AF65-F5344CB8AC3E}">
        <p14:creationId xmlns:p14="http://schemas.microsoft.com/office/powerpoint/2010/main" val="101154492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DB64F2F-E135-4FAB-A174-85D5C26A12B9}"/>
              </a:ext>
            </a:extLst>
          </p:cNvPr>
          <p:cNvSpPr>
            <a:spLocks noGrp="1"/>
          </p:cNvSpPr>
          <p:nvPr>
            <p:ph type="title"/>
          </p:nvPr>
        </p:nvSpPr>
        <p:spPr/>
        <p:txBody>
          <a:bodyPr/>
          <a:lstStyle/>
          <a:p>
            <a:r>
              <a:rPr lang="cs-CZ"/>
              <a:t>Kliknutím lze upravit styl.</a:t>
            </a:r>
          </a:p>
        </p:txBody>
      </p:sp>
      <p:sp>
        <p:nvSpPr>
          <p:cNvPr id="3" name="Zástupný symbol pro obsah 2">
            <a:extLst>
              <a:ext uri="{FF2B5EF4-FFF2-40B4-BE49-F238E27FC236}">
                <a16:creationId xmlns:a16="http://schemas.microsoft.com/office/drawing/2014/main" id="{64C1244E-405C-4401-AE91-DF9A0D1279AE}"/>
              </a:ext>
            </a:extLst>
          </p:cNvPr>
          <p:cNvSpPr>
            <a:spLocks noGrp="1"/>
          </p:cNvSpPr>
          <p:nvPr>
            <p:ph sz="half" idx="1"/>
          </p:nvPr>
        </p:nvSpPr>
        <p:spPr>
          <a:xfrm>
            <a:off x="838200" y="1825625"/>
            <a:ext cx="5181600" cy="4351338"/>
          </a:xfrm>
        </p:spPr>
        <p:txBody>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obsah 3">
            <a:extLst>
              <a:ext uri="{FF2B5EF4-FFF2-40B4-BE49-F238E27FC236}">
                <a16:creationId xmlns:a16="http://schemas.microsoft.com/office/drawing/2014/main" id="{98004AC5-A8E4-415A-B594-30457737557F}"/>
              </a:ext>
            </a:extLst>
          </p:cNvPr>
          <p:cNvSpPr>
            <a:spLocks noGrp="1"/>
          </p:cNvSpPr>
          <p:nvPr>
            <p:ph sz="half" idx="2"/>
          </p:nvPr>
        </p:nvSpPr>
        <p:spPr>
          <a:xfrm>
            <a:off x="6172200" y="1825625"/>
            <a:ext cx="5181600" cy="4351338"/>
          </a:xfrm>
        </p:spPr>
        <p:txBody>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datum 4">
            <a:extLst>
              <a:ext uri="{FF2B5EF4-FFF2-40B4-BE49-F238E27FC236}">
                <a16:creationId xmlns:a16="http://schemas.microsoft.com/office/drawing/2014/main" id="{096427AE-CF64-4D51-93E3-E77A04DBD0C9}"/>
              </a:ext>
            </a:extLst>
          </p:cNvPr>
          <p:cNvSpPr>
            <a:spLocks noGrp="1"/>
          </p:cNvSpPr>
          <p:nvPr>
            <p:ph type="dt" sz="half" idx="10"/>
          </p:nvPr>
        </p:nvSpPr>
        <p:spPr/>
        <p:txBody>
          <a:bodyPr/>
          <a:lstStyle/>
          <a:p>
            <a:fld id="{B9A48F12-11A4-474C-92B3-8092DA223E56}" type="datetimeFigureOut">
              <a:rPr lang="cs-CZ" smtClean="0"/>
              <a:t>17.03.2025</a:t>
            </a:fld>
            <a:endParaRPr lang="cs-CZ"/>
          </a:p>
        </p:txBody>
      </p:sp>
      <p:sp>
        <p:nvSpPr>
          <p:cNvPr id="6" name="Zástupný symbol pro zápatí 5">
            <a:extLst>
              <a:ext uri="{FF2B5EF4-FFF2-40B4-BE49-F238E27FC236}">
                <a16:creationId xmlns:a16="http://schemas.microsoft.com/office/drawing/2014/main" id="{1FDB2563-BEA0-431E-8F49-4FBAE3A5576C}"/>
              </a:ext>
            </a:extLst>
          </p:cNvPr>
          <p:cNvSpPr>
            <a:spLocks noGrp="1"/>
          </p:cNvSpPr>
          <p:nvPr>
            <p:ph type="ftr" sz="quarter" idx="11"/>
          </p:nvPr>
        </p:nvSpPr>
        <p:spPr/>
        <p:txBody>
          <a:bodyPr/>
          <a:lstStyle/>
          <a:p>
            <a:endParaRPr lang="cs-CZ"/>
          </a:p>
        </p:txBody>
      </p:sp>
      <p:sp>
        <p:nvSpPr>
          <p:cNvPr id="7" name="Zástupný symbol pro číslo snímku 6">
            <a:extLst>
              <a:ext uri="{FF2B5EF4-FFF2-40B4-BE49-F238E27FC236}">
                <a16:creationId xmlns:a16="http://schemas.microsoft.com/office/drawing/2014/main" id="{4AA9D81E-77DE-4007-9FF1-B5BFCF7AFA08}"/>
              </a:ext>
            </a:extLst>
          </p:cNvPr>
          <p:cNvSpPr>
            <a:spLocks noGrp="1"/>
          </p:cNvSpPr>
          <p:nvPr>
            <p:ph type="sldNum" sz="quarter" idx="12"/>
          </p:nvPr>
        </p:nvSpPr>
        <p:spPr/>
        <p:txBody>
          <a:bodyPr/>
          <a:lstStyle/>
          <a:p>
            <a:fld id="{87E181E8-2B8A-4E7A-9BF1-8485BC6D80D9}" type="slidenum">
              <a:rPr lang="cs-CZ" smtClean="0"/>
              <a:t>‹#›</a:t>
            </a:fld>
            <a:endParaRPr lang="cs-CZ"/>
          </a:p>
        </p:txBody>
      </p:sp>
    </p:spTree>
    <p:extLst>
      <p:ext uri="{BB962C8B-B14F-4D97-AF65-F5344CB8AC3E}">
        <p14:creationId xmlns:p14="http://schemas.microsoft.com/office/powerpoint/2010/main" val="51040105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BC171CA6-A511-4E51-942F-BD9CDEB19D08}"/>
              </a:ext>
            </a:extLst>
          </p:cNvPr>
          <p:cNvSpPr>
            <a:spLocks noGrp="1"/>
          </p:cNvSpPr>
          <p:nvPr>
            <p:ph type="title"/>
          </p:nvPr>
        </p:nvSpPr>
        <p:spPr>
          <a:xfrm>
            <a:off x="839788" y="365125"/>
            <a:ext cx="10515600" cy="1325563"/>
          </a:xfrm>
        </p:spPr>
        <p:txBody>
          <a:bodyPr/>
          <a:lstStyle/>
          <a:p>
            <a:r>
              <a:rPr lang="cs-CZ"/>
              <a:t>Kliknutím lze upravit styl.</a:t>
            </a:r>
          </a:p>
        </p:txBody>
      </p:sp>
      <p:sp>
        <p:nvSpPr>
          <p:cNvPr id="3" name="Zástupný symbol pro text 2">
            <a:extLst>
              <a:ext uri="{FF2B5EF4-FFF2-40B4-BE49-F238E27FC236}">
                <a16:creationId xmlns:a16="http://schemas.microsoft.com/office/drawing/2014/main" id="{C9D21B57-37A0-4836-ADF5-B2DCFE33DBC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Upravte styly předlohy textu.</a:t>
            </a:r>
          </a:p>
        </p:txBody>
      </p:sp>
      <p:sp>
        <p:nvSpPr>
          <p:cNvPr id="4" name="Zástupný symbol pro obsah 3">
            <a:extLst>
              <a:ext uri="{FF2B5EF4-FFF2-40B4-BE49-F238E27FC236}">
                <a16:creationId xmlns:a16="http://schemas.microsoft.com/office/drawing/2014/main" id="{AE085591-DED2-442B-93AC-60A305BB3D12}"/>
              </a:ext>
            </a:extLst>
          </p:cNvPr>
          <p:cNvSpPr>
            <a:spLocks noGrp="1"/>
          </p:cNvSpPr>
          <p:nvPr>
            <p:ph sz="half" idx="2"/>
          </p:nvPr>
        </p:nvSpPr>
        <p:spPr>
          <a:xfrm>
            <a:off x="839788" y="2505075"/>
            <a:ext cx="5157787" cy="3684588"/>
          </a:xfrm>
        </p:spPr>
        <p:txBody>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text 4">
            <a:extLst>
              <a:ext uri="{FF2B5EF4-FFF2-40B4-BE49-F238E27FC236}">
                <a16:creationId xmlns:a16="http://schemas.microsoft.com/office/drawing/2014/main" id="{39EAC243-6D4C-49A7-B598-F93F0CA8402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Upravte styly předlohy textu.</a:t>
            </a:r>
          </a:p>
        </p:txBody>
      </p:sp>
      <p:sp>
        <p:nvSpPr>
          <p:cNvPr id="6" name="Zástupný symbol pro obsah 5">
            <a:extLst>
              <a:ext uri="{FF2B5EF4-FFF2-40B4-BE49-F238E27FC236}">
                <a16:creationId xmlns:a16="http://schemas.microsoft.com/office/drawing/2014/main" id="{24D33A3F-1CA4-48EE-A3C4-1618ED9B1FB3}"/>
              </a:ext>
            </a:extLst>
          </p:cNvPr>
          <p:cNvSpPr>
            <a:spLocks noGrp="1"/>
          </p:cNvSpPr>
          <p:nvPr>
            <p:ph sz="quarter" idx="4"/>
          </p:nvPr>
        </p:nvSpPr>
        <p:spPr>
          <a:xfrm>
            <a:off x="6172200" y="2505075"/>
            <a:ext cx="5183188" cy="3684588"/>
          </a:xfrm>
        </p:spPr>
        <p:txBody>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7" name="Zástupný symbol pro datum 6">
            <a:extLst>
              <a:ext uri="{FF2B5EF4-FFF2-40B4-BE49-F238E27FC236}">
                <a16:creationId xmlns:a16="http://schemas.microsoft.com/office/drawing/2014/main" id="{84419E13-7A22-48F2-92DC-78D2B9D49C43}"/>
              </a:ext>
            </a:extLst>
          </p:cNvPr>
          <p:cNvSpPr>
            <a:spLocks noGrp="1"/>
          </p:cNvSpPr>
          <p:nvPr>
            <p:ph type="dt" sz="half" idx="10"/>
          </p:nvPr>
        </p:nvSpPr>
        <p:spPr/>
        <p:txBody>
          <a:bodyPr/>
          <a:lstStyle/>
          <a:p>
            <a:fld id="{B9A48F12-11A4-474C-92B3-8092DA223E56}" type="datetimeFigureOut">
              <a:rPr lang="cs-CZ" smtClean="0"/>
              <a:t>17.03.2025</a:t>
            </a:fld>
            <a:endParaRPr lang="cs-CZ"/>
          </a:p>
        </p:txBody>
      </p:sp>
      <p:sp>
        <p:nvSpPr>
          <p:cNvPr id="8" name="Zástupný symbol pro zápatí 7">
            <a:extLst>
              <a:ext uri="{FF2B5EF4-FFF2-40B4-BE49-F238E27FC236}">
                <a16:creationId xmlns:a16="http://schemas.microsoft.com/office/drawing/2014/main" id="{9D3BACAE-48C4-4A68-88DC-01B7E32DAF90}"/>
              </a:ext>
            </a:extLst>
          </p:cNvPr>
          <p:cNvSpPr>
            <a:spLocks noGrp="1"/>
          </p:cNvSpPr>
          <p:nvPr>
            <p:ph type="ftr" sz="quarter" idx="11"/>
          </p:nvPr>
        </p:nvSpPr>
        <p:spPr/>
        <p:txBody>
          <a:bodyPr/>
          <a:lstStyle/>
          <a:p>
            <a:endParaRPr lang="cs-CZ"/>
          </a:p>
        </p:txBody>
      </p:sp>
      <p:sp>
        <p:nvSpPr>
          <p:cNvPr id="9" name="Zástupný symbol pro číslo snímku 8">
            <a:extLst>
              <a:ext uri="{FF2B5EF4-FFF2-40B4-BE49-F238E27FC236}">
                <a16:creationId xmlns:a16="http://schemas.microsoft.com/office/drawing/2014/main" id="{6F09F401-8246-4C48-AB0A-D46DFA3039FA}"/>
              </a:ext>
            </a:extLst>
          </p:cNvPr>
          <p:cNvSpPr>
            <a:spLocks noGrp="1"/>
          </p:cNvSpPr>
          <p:nvPr>
            <p:ph type="sldNum" sz="quarter" idx="12"/>
          </p:nvPr>
        </p:nvSpPr>
        <p:spPr/>
        <p:txBody>
          <a:bodyPr/>
          <a:lstStyle/>
          <a:p>
            <a:fld id="{87E181E8-2B8A-4E7A-9BF1-8485BC6D80D9}" type="slidenum">
              <a:rPr lang="cs-CZ" smtClean="0"/>
              <a:t>‹#›</a:t>
            </a:fld>
            <a:endParaRPr lang="cs-CZ"/>
          </a:p>
        </p:txBody>
      </p:sp>
    </p:spTree>
    <p:extLst>
      <p:ext uri="{BB962C8B-B14F-4D97-AF65-F5344CB8AC3E}">
        <p14:creationId xmlns:p14="http://schemas.microsoft.com/office/powerpoint/2010/main" val="341097952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Jenom nadpis">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4A4AB70-5521-41ED-9F6A-0BB5ACF39F16}"/>
              </a:ext>
            </a:extLst>
          </p:cNvPr>
          <p:cNvSpPr>
            <a:spLocks noGrp="1"/>
          </p:cNvSpPr>
          <p:nvPr>
            <p:ph type="title"/>
          </p:nvPr>
        </p:nvSpPr>
        <p:spPr/>
        <p:txBody>
          <a:bodyPr/>
          <a:lstStyle/>
          <a:p>
            <a:r>
              <a:rPr lang="cs-CZ"/>
              <a:t>Kliknutím lze upravit styl.</a:t>
            </a:r>
          </a:p>
        </p:txBody>
      </p:sp>
      <p:sp>
        <p:nvSpPr>
          <p:cNvPr id="3" name="Zástupný symbol pro datum 2">
            <a:extLst>
              <a:ext uri="{FF2B5EF4-FFF2-40B4-BE49-F238E27FC236}">
                <a16:creationId xmlns:a16="http://schemas.microsoft.com/office/drawing/2014/main" id="{B705DAF8-5ADD-44A0-B8B6-C419D3B3A15D}"/>
              </a:ext>
            </a:extLst>
          </p:cNvPr>
          <p:cNvSpPr>
            <a:spLocks noGrp="1"/>
          </p:cNvSpPr>
          <p:nvPr>
            <p:ph type="dt" sz="half" idx="10"/>
          </p:nvPr>
        </p:nvSpPr>
        <p:spPr/>
        <p:txBody>
          <a:bodyPr/>
          <a:lstStyle/>
          <a:p>
            <a:fld id="{B9A48F12-11A4-474C-92B3-8092DA223E56}" type="datetimeFigureOut">
              <a:rPr lang="cs-CZ" smtClean="0"/>
              <a:t>17.03.2025</a:t>
            </a:fld>
            <a:endParaRPr lang="cs-CZ"/>
          </a:p>
        </p:txBody>
      </p:sp>
      <p:sp>
        <p:nvSpPr>
          <p:cNvPr id="4" name="Zástupný symbol pro zápatí 3">
            <a:extLst>
              <a:ext uri="{FF2B5EF4-FFF2-40B4-BE49-F238E27FC236}">
                <a16:creationId xmlns:a16="http://schemas.microsoft.com/office/drawing/2014/main" id="{8254B6AF-5ADD-435D-909D-98FDAED5EFA3}"/>
              </a:ext>
            </a:extLst>
          </p:cNvPr>
          <p:cNvSpPr>
            <a:spLocks noGrp="1"/>
          </p:cNvSpPr>
          <p:nvPr>
            <p:ph type="ftr" sz="quarter" idx="11"/>
          </p:nvPr>
        </p:nvSpPr>
        <p:spPr/>
        <p:txBody>
          <a:bodyPr/>
          <a:lstStyle/>
          <a:p>
            <a:endParaRPr lang="cs-CZ"/>
          </a:p>
        </p:txBody>
      </p:sp>
      <p:sp>
        <p:nvSpPr>
          <p:cNvPr id="5" name="Zástupný symbol pro číslo snímku 4">
            <a:extLst>
              <a:ext uri="{FF2B5EF4-FFF2-40B4-BE49-F238E27FC236}">
                <a16:creationId xmlns:a16="http://schemas.microsoft.com/office/drawing/2014/main" id="{66FD9377-EB34-4BEB-A017-86AFDCE59437}"/>
              </a:ext>
            </a:extLst>
          </p:cNvPr>
          <p:cNvSpPr>
            <a:spLocks noGrp="1"/>
          </p:cNvSpPr>
          <p:nvPr>
            <p:ph type="sldNum" sz="quarter" idx="12"/>
          </p:nvPr>
        </p:nvSpPr>
        <p:spPr/>
        <p:txBody>
          <a:bodyPr/>
          <a:lstStyle/>
          <a:p>
            <a:fld id="{87E181E8-2B8A-4E7A-9BF1-8485BC6D80D9}" type="slidenum">
              <a:rPr lang="cs-CZ" smtClean="0"/>
              <a:t>‹#›</a:t>
            </a:fld>
            <a:endParaRPr lang="cs-CZ"/>
          </a:p>
        </p:txBody>
      </p:sp>
    </p:spTree>
    <p:extLst>
      <p:ext uri="{BB962C8B-B14F-4D97-AF65-F5344CB8AC3E}">
        <p14:creationId xmlns:p14="http://schemas.microsoft.com/office/powerpoint/2010/main" val="416445309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Zástupný symbol pro datum 1">
            <a:extLst>
              <a:ext uri="{FF2B5EF4-FFF2-40B4-BE49-F238E27FC236}">
                <a16:creationId xmlns:a16="http://schemas.microsoft.com/office/drawing/2014/main" id="{17C2A336-522E-45A9-83DF-BCB2C14AEADF}"/>
              </a:ext>
            </a:extLst>
          </p:cNvPr>
          <p:cNvSpPr>
            <a:spLocks noGrp="1"/>
          </p:cNvSpPr>
          <p:nvPr>
            <p:ph type="dt" sz="half" idx="10"/>
          </p:nvPr>
        </p:nvSpPr>
        <p:spPr/>
        <p:txBody>
          <a:bodyPr/>
          <a:lstStyle/>
          <a:p>
            <a:fld id="{B9A48F12-11A4-474C-92B3-8092DA223E56}" type="datetimeFigureOut">
              <a:rPr lang="cs-CZ" smtClean="0"/>
              <a:t>17.03.2025</a:t>
            </a:fld>
            <a:endParaRPr lang="cs-CZ"/>
          </a:p>
        </p:txBody>
      </p:sp>
      <p:sp>
        <p:nvSpPr>
          <p:cNvPr id="3" name="Zástupný symbol pro zápatí 2">
            <a:extLst>
              <a:ext uri="{FF2B5EF4-FFF2-40B4-BE49-F238E27FC236}">
                <a16:creationId xmlns:a16="http://schemas.microsoft.com/office/drawing/2014/main" id="{8701825D-5E44-4F61-90F0-628C651D037D}"/>
              </a:ext>
            </a:extLst>
          </p:cNvPr>
          <p:cNvSpPr>
            <a:spLocks noGrp="1"/>
          </p:cNvSpPr>
          <p:nvPr>
            <p:ph type="ftr" sz="quarter" idx="11"/>
          </p:nvPr>
        </p:nvSpPr>
        <p:spPr/>
        <p:txBody>
          <a:bodyPr/>
          <a:lstStyle/>
          <a:p>
            <a:endParaRPr lang="cs-CZ"/>
          </a:p>
        </p:txBody>
      </p:sp>
      <p:sp>
        <p:nvSpPr>
          <p:cNvPr id="4" name="Zástupný symbol pro číslo snímku 3">
            <a:extLst>
              <a:ext uri="{FF2B5EF4-FFF2-40B4-BE49-F238E27FC236}">
                <a16:creationId xmlns:a16="http://schemas.microsoft.com/office/drawing/2014/main" id="{27A5AC97-846C-4381-958A-6C665FD5F817}"/>
              </a:ext>
            </a:extLst>
          </p:cNvPr>
          <p:cNvSpPr>
            <a:spLocks noGrp="1"/>
          </p:cNvSpPr>
          <p:nvPr>
            <p:ph type="sldNum" sz="quarter" idx="12"/>
          </p:nvPr>
        </p:nvSpPr>
        <p:spPr/>
        <p:txBody>
          <a:bodyPr/>
          <a:lstStyle/>
          <a:p>
            <a:fld id="{87E181E8-2B8A-4E7A-9BF1-8485BC6D80D9}" type="slidenum">
              <a:rPr lang="cs-CZ" smtClean="0"/>
              <a:t>‹#›</a:t>
            </a:fld>
            <a:endParaRPr lang="cs-CZ"/>
          </a:p>
        </p:txBody>
      </p:sp>
    </p:spTree>
    <p:extLst>
      <p:ext uri="{BB962C8B-B14F-4D97-AF65-F5344CB8AC3E}">
        <p14:creationId xmlns:p14="http://schemas.microsoft.com/office/powerpoint/2010/main" val="30987991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1E29DB1-487E-43AE-9D99-D591BDF83182}"/>
              </a:ext>
            </a:extLst>
          </p:cNvPr>
          <p:cNvSpPr>
            <a:spLocks noGrp="1"/>
          </p:cNvSpPr>
          <p:nvPr>
            <p:ph type="title"/>
          </p:nvPr>
        </p:nvSpPr>
        <p:spPr>
          <a:xfrm>
            <a:off x="839788" y="457200"/>
            <a:ext cx="3932237" cy="1600200"/>
          </a:xfrm>
        </p:spPr>
        <p:txBody>
          <a:bodyPr anchor="b"/>
          <a:lstStyle>
            <a:lvl1pPr>
              <a:defRPr sz="3200"/>
            </a:lvl1pPr>
          </a:lstStyle>
          <a:p>
            <a:r>
              <a:rPr lang="cs-CZ"/>
              <a:t>Kliknutím lze upravit styl.</a:t>
            </a:r>
          </a:p>
        </p:txBody>
      </p:sp>
      <p:sp>
        <p:nvSpPr>
          <p:cNvPr id="3" name="Zástupný symbol pro obsah 2">
            <a:extLst>
              <a:ext uri="{FF2B5EF4-FFF2-40B4-BE49-F238E27FC236}">
                <a16:creationId xmlns:a16="http://schemas.microsoft.com/office/drawing/2014/main" id="{FD1330FE-4D5B-4FAC-87A3-49671964442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text 3">
            <a:extLst>
              <a:ext uri="{FF2B5EF4-FFF2-40B4-BE49-F238E27FC236}">
                <a16:creationId xmlns:a16="http://schemas.microsoft.com/office/drawing/2014/main" id="{763D6FE3-4BF6-4E2E-9EFE-61FA4CB5210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Upravte styly předlohy textu.</a:t>
            </a:r>
          </a:p>
        </p:txBody>
      </p:sp>
      <p:sp>
        <p:nvSpPr>
          <p:cNvPr id="5" name="Zástupný symbol pro datum 4">
            <a:extLst>
              <a:ext uri="{FF2B5EF4-FFF2-40B4-BE49-F238E27FC236}">
                <a16:creationId xmlns:a16="http://schemas.microsoft.com/office/drawing/2014/main" id="{33B22A3A-5F3C-482D-8AF3-117BACB33D81}"/>
              </a:ext>
            </a:extLst>
          </p:cNvPr>
          <p:cNvSpPr>
            <a:spLocks noGrp="1"/>
          </p:cNvSpPr>
          <p:nvPr>
            <p:ph type="dt" sz="half" idx="10"/>
          </p:nvPr>
        </p:nvSpPr>
        <p:spPr/>
        <p:txBody>
          <a:bodyPr/>
          <a:lstStyle/>
          <a:p>
            <a:fld id="{B9A48F12-11A4-474C-92B3-8092DA223E56}" type="datetimeFigureOut">
              <a:rPr lang="cs-CZ" smtClean="0"/>
              <a:t>17.03.2025</a:t>
            </a:fld>
            <a:endParaRPr lang="cs-CZ"/>
          </a:p>
        </p:txBody>
      </p:sp>
      <p:sp>
        <p:nvSpPr>
          <p:cNvPr id="6" name="Zástupný symbol pro zápatí 5">
            <a:extLst>
              <a:ext uri="{FF2B5EF4-FFF2-40B4-BE49-F238E27FC236}">
                <a16:creationId xmlns:a16="http://schemas.microsoft.com/office/drawing/2014/main" id="{2D93EFCF-9BFE-41CF-A4BC-7BE4708388A3}"/>
              </a:ext>
            </a:extLst>
          </p:cNvPr>
          <p:cNvSpPr>
            <a:spLocks noGrp="1"/>
          </p:cNvSpPr>
          <p:nvPr>
            <p:ph type="ftr" sz="quarter" idx="11"/>
          </p:nvPr>
        </p:nvSpPr>
        <p:spPr/>
        <p:txBody>
          <a:bodyPr/>
          <a:lstStyle/>
          <a:p>
            <a:endParaRPr lang="cs-CZ"/>
          </a:p>
        </p:txBody>
      </p:sp>
      <p:sp>
        <p:nvSpPr>
          <p:cNvPr id="7" name="Zástupný symbol pro číslo snímku 6">
            <a:extLst>
              <a:ext uri="{FF2B5EF4-FFF2-40B4-BE49-F238E27FC236}">
                <a16:creationId xmlns:a16="http://schemas.microsoft.com/office/drawing/2014/main" id="{2C3587E2-91BF-4C88-A297-76253FDAAC28}"/>
              </a:ext>
            </a:extLst>
          </p:cNvPr>
          <p:cNvSpPr>
            <a:spLocks noGrp="1"/>
          </p:cNvSpPr>
          <p:nvPr>
            <p:ph type="sldNum" sz="quarter" idx="12"/>
          </p:nvPr>
        </p:nvSpPr>
        <p:spPr/>
        <p:txBody>
          <a:bodyPr/>
          <a:lstStyle/>
          <a:p>
            <a:fld id="{87E181E8-2B8A-4E7A-9BF1-8485BC6D80D9}" type="slidenum">
              <a:rPr lang="cs-CZ" smtClean="0"/>
              <a:t>‹#›</a:t>
            </a:fld>
            <a:endParaRPr lang="cs-CZ"/>
          </a:p>
        </p:txBody>
      </p:sp>
    </p:spTree>
    <p:extLst>
      <p:ext uri="{BB962C8B-B14F-4D97-AF65-F5344CB8AC3E}">
        <p14:creationId xmlns:p14="http://schemas.microsoft.com/office/powerpoint/2010/main" val="227702740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8D9639C-970B-4DB5-A83E-D10BFBBB4E35}"/>
              </a:ext>
            </a:extLst>
          </p:cNvPr>
          <p:cNvSpPr>
            <a:spLocks noGrp="1"/>
          </p:cNvSpPr>
          <p:nvPr>
            <p:ph type="title"/>
          </p:nvPr>
        </p:nvSpPr>
        <p:spPr>
          <a:xfrm>
            <a:off x="839788" y="457200"/>
            <a:ext cx="3932237" cy="1600200"/>
          </a:xfrm>
        </p:spPr>
        <p:txBody>
          <a:bodyPr anchor="b"/>
          <a:lstStyle>
            <a:lvl1pPr>
              <a:defRPr sz="3200"/>
            </a:lvl1pPr>
          </a:lstStyle>
          <a:p>
            <a:r>
              <a:rPr lang="cs-CZ"/>
              <a:t>Kliknutím lze upravit styl.</a:t>
            </a:r>
          </a:p>
        </p:txBody>
      </p:sp>
      <p:sp>
        <p:nvSpPr>
          <p:cNvPr id="3" name="Zástupný symbol obrázku 2">
            <a:extLst>
              <a:ext uri="{FF2B5EF4-FFF2-40B4-BE49-F238E27FC236}">
                <a16:creationId xmlns:a16="http://schemas.microsoft.com/office/drawing/2014/main" id="{CDAB9AA1-5D5E-49EF-840D-121D8E84C34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cs-CZ"/>
          </a:p>
        </p:txBody>
      </p:sp>
      <p:sp>
        <p:nvSpPr>
          <p:cNvPr id="4" name="Zástupný symbol pro text 3">
            <a:extLst>
              <a:ext uri="{FF2B5EF4-FFF2-40B4-BE49-F238E27FC236}">
                <a16:creationId xmlns:a16="http://schemas.microsoft.com/office/drawing/2014/main" id="{542F9FF7-A985-4408-8140-2477951DC6A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Upravte styly předlohy textu.</a:t>
            </a:r>
          </a:p>
        </p:txBody>
      </p:sp>
      <p:sp>
        <p:nvSpPr>
          <p:cNvPr id="5" name="Zástupný symbol pro datum 4">
            <a:extLst>
              <a:ext uri="{FF2B5EF4-FFF2-40B4-BE49-F238E27FC236}">
                <a16:creationId xmlns:a16="http://schemas.microsoft.com/office/drawing/2014/main" id="{EF9076D1-BACC-4317-91DD-44A4F50AD87A}"/>
              </a:ext>
            </a:extLst>
          </p:cNvPr>
          <p:cNvSpPr>
            <a:spLocks noGrp="1"/>
          </p:cNvSpPr>
          <p:nvPr>
            <p:ph type="dt" sz="half" idx="10"/>
          </p:nvPr>
        </p:nvSpPr>
        <p:spPr/>
        <p:txBody>
          <a:bodyPr/>
          <a:lstStyle/>
          <a:p>
            <a:fld id="{B9A48F12-11A4-474C-92B3-8092DA223E56}" type="datetimeFigureOut">
              <a:rPr lang="cs-CZ" smtClean="0"/>
              <a:t>17.03.2025</a:t>
            </a:fld>
            <a:endParaRPr lang="cs-CZ"/>
          </a:p>
        </p:txBody>
      </p:sp>
      <p:sp>
        <p:nvSpPr>
          <p:cNvPr id="6" name="Zástupný symbol pro zápatí 5">
            <a:extLst>
              <a:ext uri="{FF2B5EF4-FFF2-40B4-BE49-F238E27FC236}">
                <a16:creationId xmlns:a16="http://schemas.microsoft.com/office/drawing/2014/main" id="{7DC39D3E-DECD-4E05-BA36-FDE1383A701A}"/>
              </a:ext>
            </a:extLst>
          </p:cNvPr>
          <p:cNvSpPr>
            <a:spLocks noGrp="1"/>
          </p:cNvSpPr>
          <p:nvPr>
            <p:ph type="ftr" sz="quarter" idx="11"/>
          </p:nvPr>
        </p:nvSpPr>
        <p:spPr/>
        <p:txBody>
          <a:bodyPr/>
          <a:lstStyle/>
          <a:p>
            <a:endParaRPr lang="cs-CZ"/>
          </a:p>
        </p:txBody>
      </p:sp>
      <p:sp>
        <p:nvSpPr>
          <p:cNvPr id="7" name="Zástupný symbol pro číslo snímku 6">
            <a:extLst>
              <a:ext uri="{FF2B5EF4-FFF2-40B4-BE49-F238E27FC236}">
                <a16:creationId xmlns:a16="http://schemas.microsoft.com/office/drawing/2014/main" id="{84DF04C4-E717-4197-A8E0-C4C217BD8C66}"/>
              </a:ext>
            </a:extLst>
          </p:cNvPr>
          <p:cNvSpPr>
            <a:spLocks noGrp="1"/>
          </p:cNvSpPr>
          <p:nvPr>
            <p:ph type="sldNum" sz="quarter" idx="12"/>
          </p:nvPr>
        </p:nvSpPr>
        <p:spPr/>
        <p:txBody>
          <a:bodyPr/>
          <a:lstStyle/>
          <a:p>
            <a:fld id="{87E181E8-2B8A-4E7A-9BF1-8485BC6D80D9}" type="slidenum">
              <a:rPr lang="cs-CZ" smtClean="0"/>
              <a:t>‹#›</a:t>
            </a:fld>
            <a:endParaRPr lang="cs-CZ"/>
          </a:p>
        </p:txBody>
      </p:sp>
    </p:spTree>
    <p:extLst>
      <p:ext uri="{BB962C8B-B14F-4D97-AF65-F5344CB8AC3E}">
        <p14:creationId xmlns:p14="http://schemas.microsoft.com/office/powerpoint/2010/main" val="216787379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nadpis 1">
            <a:extLst>
              <a:ext uri="{FF2B5EF4-FFF2-40B4-BE49-F238E27FC236}">
                <a16:creationId xmlns:a16="http://schemas.microsoft.com/office/drawing/2014/main" id="{0178EB97-81E3-48C3-844F-815BFA3318A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cs-CZ"/>
              <a:t>Kliknutím lze upravit styl.</a:t>
            </a:r>
          </a:p>
        </p:txBody>
      </p:sp>
      <p:sp>
        <p:nvSpPr>
          <p:cNvPr id="3" name="Zástupný symbol pro text 2">
            <a:extLst>
              <a:ext uri="{FF2B5EF4-FFF2-40B4-BE49-F238E27FC236}">
                <a16:creationId xmlns:a16="http://schemas.microsoft.com/office/drawing/2014/main" id="{6361B292-52E1-42A5-853B-F4720923050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B8551126-74CE-4A14-8B5F-955822D4731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9A48F12-11A4-474C-92B3-8092DA223E56}" type="datetimeFigureOut">
              <a:rPr lang="cs-CZ" smtClean="0"/>
              <a:t>17.03.2025</a:t>
            </a:fld>
            <a:endParaRPr lang="cs-CZ"/>
          </a:p>
        </p:txBody>
      </p:sp>
      <p:sp>
        <p:nvSpPr>
          <p:cNvPr id="5" name="Zástupný symbol pro zápatí 4">
            <a:extLst>
              <a:ext uri="{FF2B5EF4-FFF2-40B4-BE49-F238E27FC236}">
                <a16:creationId xmlns:a16="http://schemas.microsoft.com/office/drawing/2014/main" id="{3A3F8DB1-3E94-49CF-9FDA-24854B0A94E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cs-CZ"/>
          </a:p>
        </p:txBody>
      </p:sp>
      <p:sp>
        <p:nvSpPr>
          <p:cNvPr id="6" name="Zástupný symbol pro číslo snímku 5">
            <a:extLst>
              <a:ext uri="{FF2B5EF4-FFF2-40B4-BE49-F238E27FC236}">
                <a16:creationId xmlns:a16="http://schemas.microsoft.com/office/drawing/2014/main" id="{B0EC18CA-2736-4955-84EA-69B397BA1F1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7E181E8-2B8A-4E7A-9BF1-8485BC6D80D9}" type="slidenum">
              <a:rPr lang="cs-CZ" smtClean="0"/>
              <a:t>‹#›</a:t>
            </a:fld>
            <a:endParaRPr lang="cs-CZ"/>
          </a:p>
        </p:txBody>
      </p:sp>
    </p:spTree>
    <p:extLst>
      <p:ext uri="{BB962C8B-B14F-4D97-AF65-F5344CB8AC3E}">
        <p14:creationId xmlns:p14="http://schemas.microsoft.com/office/powerpoint/2010/main" val="56233727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hyperlink" Target="https://svs.gsfc.nasa.gov/vis/a010000/a010000/a010006/index.html" TargetMode="External"/><Relationship Id="rId1" Type="http://schemas.openxmlformats.org/officeDocument/2006/relationships/slideLayout" Target="../slideLayouts/slideLayout2.xml"/><Relationship Id="rId4" Type="http://schemas.microsoft.com/office/2007/relationships/hdphoto" Target="../media/hdphoto2.wdp"/></Relationships>
</file>

<file path=ppt/slides/_rels/slide12.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17.png"/></Relationships>
</file>

<file path=ppt/slides/_rels/slide14.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8" Type="http://schemas.openxmlformats.org/officeDocument/2006/relationships/hyperlink" Target="https://www.google.com/url?client=internal-element-cse&amp;cx=006398410463594519007:i7pfkmkmz_c&amp;q=https://www.globe.gov/web/rivm/home/news/newsdetail/14028/plants-can-t-be-fooled-interwiev-with-lenka-hajkova&amp;sa=U&amp;ved=2ahUKEwi6ror8tYHpAhXDyqQKHePTALoQFjAAegQIABAC&amp;usg=AOvVaw3YV_qhJYWkZTfDm6V8h69h" TargetMode="External"/><Relationship Id="rId3" Type="http://schemas.openxmlformats.org/officeDocument/2006/relationships/hyperlink" Target="https://www.globe.gov/get-trained/protocol-etraining/etraining-modules/16867717/3099387" TargetMode="External"/><Relationship Id="rId7" Type="http://schemas.openxmlformats.org/officeDocument/2006/relationships/hyperlink" Target="https://earthobservatory.nasa.gov/" TargetMode="External"/><Relationship Id="rId2" Type="http://schemas.openxmlformats.org/officeDocument/2006/relationships/hyperlink" Target="https://www.globe.gov/web/european-phenology-campaign" TargetMode="External"/><Relationship Id="rId1" Type="http://schemas.openxmlformats.org/officeDocument/2006/relationships/slideLayout" Target="../slideLayouts/slideLayout2.xml"/><Relationship Id="rId6" Type="http://schemas.openxmlformats.org/officeDocument/2006/relationships/hyperlink" Target="http://www.growapp.today/" TargetMode="External"/><Relationship Id="rId5" Type="http://schemas.openxmlformats.org/officeDocument/2006/relationships/hyperlink" Target="http://www.globe.gov/web/elementary-globe/overview/seasons" TargetMode="External"/><Relationship Id="rId4" Type="http://schemas.openxmlformats.org/officeDocument/2006/relationships/hyperlink" Target="https://www.globe.gov/web/biosphere/protocols" TargetMode="External"/><Relationship Id="rId9" Type="http://schemas.openxmlformats.org/officeDocument/2006/relationships/image" Target="../media/image6.png"/></Relationships>
</file>

<file path=ppt/slides/_rels/slide16.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image" Target="../media/image19.png"/><Relationship Id="rId7"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20.png"/><Relationship Id="rId5" Type="http://schemas.openxmlformats.org/officeDocument/2006/relationships/hyperlink" Target="http://www.globe.gov/web/european-phenology-campaign" TargetMode="External"/><Relationship Id="rId4" Type="http://schemas.openxmlformats.org/officeDocument/2006/relationships/hyperlink" Target="mailto:lenka.kleger@terezanet.cz" TargetMode="External"/></Relationships>
</file>

<file path=ppt/slides/_rels/slide17.xml.rels><?xml version="1.0" encoding="UTF-8" standalone="yes"?>
<Relationships xmlns="http://schemas.openxmlformats.org/package/2006/relationships"><Relationship Id="rId3" Type="http://schemas.openxmlformats.org/officeDocument/2006/relationships/hyperlink" Target="http://modis.gsfc.nasa.gov/" TargetMode="External"/><Relationship Id="rId2" Type="http://schemas.openxmlformats.org/officeDocument/2006/relationships/hyperlink" Target="https://earthobservatory.nasa.gov/global-maps/MOD17A2_M_PSN" TargetMode="External"/><Relationship Id="rId1" Type="http://schemas.openxmlformats.org/officeDocument/2006/relationships/slideLayout" Target="../slideLayouts/slideLayout2.xml"/><Relationship Id="rId5" Type="http://schemas.openxmlformats.org/officeDocument/2006/relationships/hyperlink" Target="https://www.youtube.com/watch?v=x1SgmFa0r04" TargetMode="External"/><Relationship Id="rId4" Type="http://schemas.openxmlformats.org/officeDocument/2006/relationships/hyperlink" Target="http://terra.nasa.gov/" TargetMode="External"/></Relationships>
</file>

<file path=ppt/slides/_rels/slide2.xml.rels><?xml version="1.0" encoding="UTF-8" standalone="yes"?>
<Relationships xmlns="http://schemas.openxmlformats.org/package/2006/relationships"><Relationship Id="rId3" Type="http://schemas.openxmlformats.org/officeDocument/2006/relationships/hyperlink" Target="http://eschooltoday.com/our-ecosystems/the-carbon-cycle.html" TargetMode="External"/><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hyperlink" Target="https://www.globe.gov/web/european-phenology-campaign/overview/download-materials"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8.jpg"/><Relationship Id="rId4" Type="http://schemas.openxmlformats.org/officeDocument/2006/relationships/hyperlink" Target="https://www.e-education.psu.edu/earth103/node/1020"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image" Target="../media/image9.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Obdélník 16">
            <a:extLst>
              <a:ext uri="{FF2B5EF4-FFF2-40B4-BE49-F238E27FC236}">
                <a16:creationId xmlns:a16="http://schemas.microsoft.com/office/drawing/2014/main" id="{6D9A02CC-C1B8-423C-9CF0-B72A69E1CC6E}"/>
              </a:ext>
            </a:extLst>
          </p:cNvPr>
          <p:cNvSpPr/>
          <p:nvPr/>
        </p:nvSpPr>
        <p:spPr>
          <a:xfrm>
            <a:off x="0" y="5382491"/>
            <a:ext cx="12192000" cy="1475509"/>
          </a:xfrm>
          <a:prstGeom prst="rect">
            <a:avLst/>
          </a:prstGeom>
          <a:solidFill>
            <a:srgbClr val="58A33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Nadpis 1">
            <a:extLst>
              <a:ext uri="{FF2B5EF4-FFF2-40B4-BE49-F238E27FC236}">
                <a16:creationId xmlns:a16="http://schemas.microsoft.com/office/drawing/2014/main" id="{AB6C092D-598F-4792-A7D1-0731D17DACC7}"/>
              </a:ext>
            </a:extLst>
          </p:cNvPr>
          <p:cNvSpPr>
            <a:spLocks noGrp="1"/>
          </p:cNvSpPr>
          <p:nvPr>
            <p:ph type="ctrTitle"/>
          </p:nvPr>
        </p:nvSpPr>
        <p:spPr>
          <a:xfrm>
            <a:off x="1340730" y="2423960"/>
            <a:ext cx="5641960" cy="1809559"/>
          </a:xfrm>
          <a:ln w="57150">
            <a:noFill/>
          </a:ln>
        </p:spPr>
        <p:txBody>
          <a:bodyPr>
            <a:noAutofit/>
          </a:bodyPr>
          <a:lstStyle/>
          <a:p>
            <a:pPr algn="l"/>
            <a:r>
              <a:rPr lang="cs-CZ" sz="6600" b="1" dirty="0">
                <a:solidFill>
                  <a:srgbClr val="58A339"/>
                </a:solidFill>
                <a:latin typeface="+mn-lt"/>
              </a:rPr>
              <a:t>Phenology &amp; </a:t>
            </a:r>
            <a:br>
              <a:rPr lang="cs-CZ" sz="6600" b="1" dirty="0">
                <a:solidFill>
                  <a:srgbClr val="58A339"/>
                </a:solidFill>
                <a:latin typeface="+mn-lt"/>
              </a:rPr>
            </a:br>
            <a:r>
              <a:rPr lang="cs-CZ" sz="6600" b="1" dirty="0" err="1">
                <a:solidFill>
                  <a:srgbClr val="B5D5F5"/>
                </a:solidFill>
                <a:latin typeface="+mn-lt"/>
              </a:rPr>
              <a:t>Carbon</a:t>
            </a:r>
            <a:r>
              <a:rPr lang="cs-CZ" sz="6600" b="1" dirty="0">
                <a:solidFill>
                  <a:srgbClr val="B5D5F5"/>
                </a:solidFill>
                <a:latin typeface="+mn-lt"/>
              </a:rPr>
              <a:t> </a:t>
            </a:r>
            <a:r>
              <a:rPr lang="cs-CZ" sz="6600" b="1" dirty="0" err="1">
                <a:solidFill>
                  <a:srgbClr val="B5D5F5"/>
                </a:solidFill>
                <a:latin typeface="+mn-lt"/>
              </a:rPr>
              <a:t>Cycle</a:t>
            </a:r>
            <a:endParaRPr lang="cs-CZ" sz="8800" b="1" dirty="0">
              <a:solidFill>
                <a:srgbClr val="B5D5F5"/>
              </a:solidFill>
            </a:endParaRPr>
          </a:p>
        </p:txBody>
      </p:sp>
      <p:grpSp>
        <p:nvGrpSpPr>
          <p:cNvPr id="4" name="Skupina 3">
            <a:extLst>
              <a:ext uri="{FF2B5EF4-FFF2-40B4-BE49-F238E27FC236}">
                <a16:creationId xmlns:a16="http://schemas.microsoft.com/office/drawing/2014/main" id="{6F9A1838-7B54-4422-9773-2CDE534111AF}"/>
              </a:ext>
            </a:extLst>
          </p:cNvPr>
          <p:cNvGrpSpPr/>
          <p:nvPr/>
        </p:nvGrpSpPr>
        <p:grpSpPr>
          <a:xfrm>
            <a:off x="2681460" y="5543749"/>
            <a:ext cx="8840606" cy="1107996"/>
            <a:chOff x="1354334" y="5350056"/>
            <a:chExt cx="8864977" cy="1107996"/>
          </a:xfrm>
        </p:grpSpPr>
        <p:sp>
          <p:nvSpPr>
            <p:cNvPr id="5" name="Tekstvak 5">
              <a:extLst>
                <a:ext uri="{FF2B5EF4-FFF2-40B4-BE49-F238E27FC236}">
                  <a16:creationId xmlns:a16="http://schemas.microsoft.com/office/drawing/2014/main" id="{B183F13D-7AF4-49FA-9ECD-E2018800B864}"/>
                </a:ext>
              </a:extLst>
            </p:cNvPr>
            <p:cNvSpPr txBox="1"/>
            <p:nvPr/>
          </p:nvSpPr>
          <p:spPr>
            <a:xfrm>
              <a:off x="1354334" y="5350056"/>
              <a:ext cx="4904072" cy="1107996"/>
            </a:xfrm>
            <a:prstGeom prst="rect">
              <a:avLst/>
            </a:prstGeom>
            <a:noFill/>
          </p:spPr>
          <p:txBody>
            <a:bodyPr wrap="square" rtlCol="0">
              <a:spAutoFit/>
            </a:bodyPr>
            <a:lstStyle/>
            <a:p>
              <a:pPr marL="180000"/>
              <a:r>
                <a:rPr lang="cs-CZ" sz="2200" b="1" dirty="0">
                  <a:solidFill>
                    <a:schemeClr val="bg1"/>
                  </a:solidFill>
                </a:rPr>
                <a:t>Lenka Kleger, Bára </a:t>
              </a:r>
              <a:r>
                <a:rPr lang="cs-CZ" sz="2200" b="1" dirty="0" err="1">
                  <a:solidFill>
                    <a:schemeClr val="bg1"/>
                  </a:solidFill>
                </a:rPr>
                <a:t>Semerakova</a:t>
              </a:r>
              <a:endParaRPr lang="cs-CZ" sz="2200" b="1" dirty="0">
                <a:solidFill>
                  <a:schemeClr val="bg1"/>
                </a:solidFill>
              </a:endParaRPr>
            </a:p>
            <a:p>
              <a:pPr marL="180000"/>
              <a:r>
                <a:rPr lang="cs-CZ" sz="2200" b="1" dirty="0">
                  <a:solidFill>
                    <a:schemeClr val="bg1"/>
                  </a:solidFill>
                </a:rPr>
                <a:t>TEREZA, </a:t>
              </a:r>
              <a:r>
                <a:rPr lang="cs-CZ" sz="2200" b="1" dirty="0" err="1">
                  <a:solidFill>
                    <a:schemeClr val="bg1"/>
                  </a:solidFill>
                </a:rPr>
                <a:t>Educational</a:t>
              </a:r>
              <a:r>
                <a:rPr lang="cs-CZ" sz="2200" b="1" dirty="0">
                  <a:solidFill>
                    <a:schemeClr val="bg1"/>
                  </a:solidFill>
                </a:rPr>
                <a:t> Center</a:t>
              </a:r>
              <a:br>
                <a:rPr lang="cs-CZ" sz="2200" b="1" dirty="0">
                  <a:solidFill>
                    <a:schemeClr val="bg1"/>
                  </a:solidFill>
                </a:rPr>
              </a:br>
              <a:r>
                <a:rPr lang="cs-CZ" sz="2200" b="1" dirty="0">
                  <a:solidFill>
                    <a:schemeClr val="bg1"/>
                  </a:solidFill>
                </a:rPr>
                <a:t>Prague, Czech Republic</a:t>
              </a:r>
              <a:endParaRPr lang="nl-NL" sz="2200" b="1" dirty="0">
                <a:solidFill>
                  <a:schemeClr val="bg1"/>
                </a:solidFill>
              </a:endParaRPr>
            </a:p>
          </p:txBody>
        </p:sp>
        <p:sp>
          <p:nvSpPr>
            <p:cNvPr id="6" name="Tekstvak 5">
              <a:extLst>
                <a:ext uri="{FF2B5EF4-FFF2-40B4-BE49-F238E27FC236}">
                  <a16:creationId xmlns:a16="http://schemas.microsoft.com/office/drawing/2014/main" id="{864DDCBB-F330-4B95-81A0-52D2FDB689A7}"/>
                </a:ext>
              </a:extLst>
            </p:cNvPr>
            <p:cNvSpPr txBox="1"/>
            <p:nvPr/>
          </p:nvSpPr>
          <p:spPr>
            <a:xfrm>
              <a:off x="6258406" y="5350056"/>
              <a:ext cx="3960905" cy="1107996"/>
            </a:xfrm>
            <a:prstGeom prst="rect">
              <a:avLst/>
            </a:prstGeom>
            <a:noFill/>
          </p:spPr>
          <p:txBody>
            <a:bodyPr wrap="square" rtlCol="0">
              <a:spAutoFit/>
            </a:bodyPr>
            <a:lstStyle/>
            <a:p>
              <a:r>
                <a:rPr lang="cs-CZ" sz="2200" b="1" dirty="0">
                  <a:solidFill>
                    <a:schemeClr val="bg1"/>
                  </a:solidFill>
                </a:rPr>
                <a:t>GLOBE Program </a:t>
              </a:r>
            </a:p>
            <a:p>
              <a:r>
                <a:rPr lang="cs-CZ" sz="2200" b="1" dirty="0" err="1">
                  <a:solidFill>
                    <a:schemeClr val="bg1"/>
                  </a:solidFill>
                </a:rPr>
                <a:t>Europe</a:t>
              </a:r>
              <a:r>
                <a:rPr lang="cs-CZ" sz="2200" b="1" dirty="0">
                  <a:solidFill>
                    <a:schemeClr val="bg1"/>
                  </a:solidFill>
                </a:rPr>
                <a:t> and </a:t>
              </a:r>
              <a:r>
                <a:rPr lang="cs-CZ" sz="2200" b="1" dirty="0" err="1">
                  <a:solidFill>
                    <a:schemeClr val="bg1"/>
                  </a:solidFill>
                </a:rPr>
                <a:t>Eurasia</a:t>
              </a:r>
              <a:endParaRPr lang="cs-CZ" sz="2200" b="1" dirty="0">
                <a:solidFill>
                  <a:schemeClr val="bg1"/>
                </a:solidFill>
              </a:endParaRPr>
            </a:p>
            <a:p>
              <a:r>
                <a:rPr lang="cs-CZ" sz="2200" b="1" dirty="0">
                  <a:solidFill>
                    <a:schemeClr val="bg1"/>
                  </a:solidFill>
                </a:rPr>
                <a:t>Region </a:t>
              </a:r>
              <a:r>
                <a:rPr lang="cs-CZ" sz="2200" b="1" dirty="0" err="1">
                  <a:solidFill>
                    <a:schemeClr val="bg1"/>
                  </a:solidFill>
                </a:rPr>
                <a:t>Coordination</a:t>
              </a:r>
              <a:r>
                <a:rPr lang="cs-CZ" sz="2200" b="1" dirty="0">
                  <a:solidFill>
                    <a:schemeClr val="bg1"/>
                  </a:solidFill>
                </a:rPr>
                <a:t> Office</a:t>
              </a:r>
              <a:endParaRPr lang="nl-NL" sz="2200" b="1" dirty="0">
                <a:solidFill>
                  <a:schemeClr val="bg1"/>
                </a:solidFill>
              </a:endParaRPr>
            </a:p>
          </p:txBody>
        </p:sp>
      </p:grpSp>
      <p:sp>
        <p:nvSpPr>
          <p:cNvPr id="7" name="Rectangle 1">
            <a:extLst>
              <a:ext uri="{FF2B5EF4-FFF2-40B4-BE49-F238E27FC236}">
                <a16:creationId xmlns:a16="http://schemas.microsoft.com/office/drawing/2014/main" id="{EC35C63E-7B5A-4402-8E5F-A8D500C3D482}"/>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pic>
        <p:nvPicPr>
          <p:cNvPr id="11" name="Obrázek 10">
            <a:extLst>
              <a:ext uri="{FF2B5EF4-FFF2-40B4-BE49-F238E27FC236}">
                <a16:creationId xmlns:a16="http://schemas.microsoft.com/office/drawing/2014/main" id="{E484F56B-DCF9-4B7D-B311-29B0120A3E60}"/>
              </a:ext>
            </a:extLst>
          </p:cNvPr>
          <p:cNvPicPr>
            <a:picLocks noChangeAspect="1"/>
          </p:cNvPicPr>
          <p:nvPr/>
        </p:nvPicPr>
        <p:blipFill>
          <a:blip r:embed="rId3"/>
          <a:stretch>
            <a:fillRect/>
          </a:stretch>
        </p:blipFill>
        <p:spPr>
          <a:xfrm>
            <a:off x="7361926" y="582365"/>
            <a:ext cx="4054191" cy="3970364"/>
          </a:xfrm>
          <a:prstGeom prst="rect">
            <a:avLst/>
          </a:prstGeom>
        </p:spPr>
      </p:pic>
      <p:sp>
        <p:nvSpPr>
          <p:cNvPr id="12" name="Obdélník 11">
            <a:extLst>
              <a:ext uri="{FF2B5EF4-FFF2-40B4-BE49-F238E27FC236}">
                <a16:creationId xmlns:a16="http://schemas.microsoft.com/office/drawing/2014/main" id="{3FDAD037-98A6-4BB2-982A-A9B1C0A3DC64}"/>
              </a:ext>
            </a:extLst>
          </p:cNvPr>
          <p:cNvSpPr/>
          <p:nvPr/>
        </p:nvSpPr>
        <p:spPr>
          <a:xfrm>
            <a:off x="0" y="0"/>
            <a:ext cx="12192000" cy="6857991"/>
          </a:xfrm>
          <a:prstGeom prst="rect">
            <a:avLst/>
          </a:prstGeom>
          <a:noFill/>
          <a:ln w="88900">
            <a:solidFill>
              <a:srgbClr val="58A33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 name="Obrázek 13">
            <a:extLst>
              <a:ext uri="{FF2B5EF4-FFF2-40B4-BE49-F238E27FC236}">
                <a16:creationId xmlns:a16="http://schemas.microsoft.com/office/drawing/2014/main" id="{F9876EB4-DFD4-489D-A155-0DC59444AC8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423256" y="672778"/>
            <a:ext cx="1620293" cy="1423555"/>
          </a:xfrm>
          <a:prstGeom prst="rect">
            <a:avLst/>
          </a:prstGeom>
        </p:spPr>
      </p:pic>
      <p:pic>
        <p:nvPicPr>
          <p:cNvPr id="19" name="Obrázek 18">
            <a:extLst>
              <a:ext uri="{FF2B5EF4-FFF2-40B4-BE49-F238E27FC236}">
                <a16:creationId xmlns:a16="http://schemas.microsoft.com/office/drawing/2014/main" id="{2672381E-7055-404D-93D2-66B3A3463F1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95993" y="5615286"/>
            <a:ext cx="1089474" cy="1004922"/>
          </a:xfrm>
          <a:prstGeom prst="rect">
            <a:avLst/>
          </a:prstGeom>
        </p:spPr>
      </p:pic>
    </p:spTree>
    <p:extLst>
      <p:ext uri="{BB962C8B-B14F-4D97-AF65-F5344CB8AC3E}">
        <p14:creationId xmlns:p14="http://schemas.microsoft.com/office/powerpoint/2010/main" val="79906320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a:extLst>
              <a:ext uri="{FF2B5EF4-FFF2-40B4-BE49-F238E27FC236}">
                <a16:creationId xmlns:a16="http://schemas.microsoft.com/office/drawing/2014/main" id="{6803D6A2-26BC-40FB-A1EF-C4D388546B1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65518" y="4032550"/>
            <a:ext cx="7526482" cy="28254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Nadpis 1">
            <a:extLst>
              <a:ext uri="{FF2B5EF4-FFF2-40B4-BE49-F238E27FC236}">
                <a16:creationId xmlns:a16="http://schemas.microsoft.com/office/drawing/2014/main" id="{255FDF4A-5D4A-415B-85FB-0B1116455D1F}"/>
              </a:ext>
            </a:extLst>
          </p:cNvPr>
          <p:cNvSpPr>
            <a:spLocks noGrp="1"/>
          </p:cNvSpPr>
          <p:nvPr>
            <p:ph type="title"/>
          </p:nvPr>
        </p:nvSpPr>
        <p:spPr>
          <a:xfrm>
            <a:off x="838200" y="467728"/>
            <a:ext cx="7100455" cy="985693"/>
          </a:xfrm>
        </p:spPr>
        <p:txBody>
          <a:bodyPr/>
          <a:lstStyle/>
          <a:p>
            <a:r>
              <a:rPr lang="cs-CZ" sz="4800" b="1" dirty="0" err="1">
                <a:solidFill>
                  <a:srgbClr val="58A339"/>
                </a:solidFill>
              </a:rPr>
              <a:t>Carbon</a:t>
            </a:r>
            <a:r>
              <a:rPr lang="cs-CZ" sz="4800" b="1" dirty="0">
                <a:solidFill>
                  <a:srgbClr val="58A339"/>
                </a:solidFill>
              </a:rPr>
              <a:t> in a </a:t>
            </a:r>
            <a:r>
              <a:rPr lang="cs-CZ" sz="4800" b="1" dirty="0" err="1">
                <a:solidFill>
                  <a:srgbClr val="58A339"/>
                </a:solidFill>
              </a:rPr>
              <a:t>Life</a:t>
            </a:r>
            <a:r>
              <a:rPr lang="cs-CZ" sz="4800" b="1" dirty="0">
                <a:solidFill>
                  <a:srgbClr val="58A339"/>
                </a:solidFill>
              </a:rPr>
              <a:t> </a:t>
            </a:r>
            <a:r>
              <a:rPr lang="cs-CZ" sz="4800" b="1" dirty="0" err="1">
                <a:solidFill>
                  <a:srgbClr val="58A339"/>
                </a:solidFill>
              </a:rPr>
              <a:t>of</a:t>
            </a:r>
            <a:r>
              <a:rPr lang="cs-CZ" sz="4800" b="1" dirty="0">
                <a:solidFill>
                  <a:srgbClr val="58A339"/>
                </a:solidFill>
              </a:rPr>
              <a:t> a </a:t>
            </a:r>
            <a:r>
              <a:rPr lang="cs-CZ" sz="4800" b="1" dirty="0" err="1">
                <a:solidFill>
                  <a:srgbClr val="58A339"/>
                </a:solidFill>
              </a:rPr>
              <a:t>Tree</a:t>
            </a:r>
            <a:endParaRPr lang="cs-CZ" sz="4800" b="1" dirty="0">
              <a:solidFill>
                <a:srgbClr val="58A339"/>
              </a:solidFill>
            </a:endParaRPr>
          </a:p>
        </p:txBody>
      </p:sp>
      <p:sp>
        <p:nvSpPr>
          <p:cNvPr id="3" name="Zástupný symbol pro obsah 2">
            <a:extLst>
              <a:ext uri="{FF2B5EF4-FFF2-40B4-BE49-F238E27FC236}">
                <a16:creationId xmlns:a16="http://schemas.microsoft.com/office/drawing/2014/main" id="{0B7BD491-9AF1-489B-89E0-EB398AA0C308}"/>
              </a:ext>
            </a:extLst>
          </p:cNvPr>
          <p:cNvSpPr>
            <a:spLocks noGrp="1"/>
          </p:cNvSpPr>
          <p:nvPr>
            <p:ph idx="1"/>
          </p:nvPr>
        </p:nvSpPr>
        <p:spPr>
          <a:xfrm>
            <a:off x="838200" y="1572174"/>
            <a:ext cx="10515600" cy="3832405"/>
          </a:xfrm>
        </p:spPr>
        <p:txBody>
          <a:bodyPr>
            <a:normAutofit/>
          </a:bodyPr>
          <a:lstStyle/>
          <a:p>
            <a:pPr marL="0" indent="0" eaLnBrk="0" fontAlgn="base" hangingPunct="0">
              <a:lnSpc>
                <a:spcPct val="100000"/>
              </a:lnSpc>
              <a:spcBef>
                <a:spcPct val="0"/>
              </a:spcBef>
              <a:spcAft>
                <a:spcPct val="0"/>
              </a:spcAft>
              <a:buNone/>
            </a:pPr>
            <a:r>
              <a:rPr lang="en-US" altLang="cs-CZ" sz="2200" b="1" dirty="0">
                <a:latin typeface="Calibri" panose="020F0502020204030204" pitchFamily="34" charset="0"/>
                <a:ea typeface="Times New Roman" panose="02020603050405020304" pitchFamily="18" charset="0"/>
                <a:cs typeface="Calibri" panose="020F0502020204030204" pitchFamily="34" charset="0"/>
              </a:rPr>
              <a:t>The CO</a:t>
            </a:r>
            <a:r>
              <a:rPr lang="en-US" altLang="cs-CZ" sz="2200" b="1" baseline="-30000" dirty="0">
                <a:latin typeface="Calibri" panose="020F0502020204030204" pitchFamily="34" charset="0"/>
                <a:ea typeface="Times New Roman" panose="02020603050405020304" pitchFamily="18" charset="0"/>
                <a:cs typeface="Calibri" panose="020F0502020204030204" pitchFamily="34" charset="0"/>
              </a:rPr>
              <a:t>2</a:t>
            </a:r>
            <a:r>
              <a:rPr lang="en-US" altLang="cs-CZ" sz="2200" b="1" dirty="0">
                <a:latin typeface="Calibri" panose="020F0502020204030204" pitchFamily="34" charset="0"/>
                <a:ea typeface="Times New Roman" panose="02020603050405020304" pitchFamily="18" charset="0"/>
                <a:cs typeface="Calibri" panose="020F0502020204030204" pitchFamily="34" charset="0"/>
              </a:rPr>
              <a:t> balance (carbon intake vs. release) changes over tree life cycle. </a:t>
            </a:r>
            <a:endParaRPr lang="cs-CZ" altLang="cs-CZ" sz="2200" b="1" dirty="0"/>
          </a:p>
          <a:p>
            <a:pPr lvl="1" eaLnBrk="0" fontAlgn="base" hangingPunct="0">
              <a:lnSpc>
                <a:spcPct val="120000"/>
              </a:lnSpc>
              <a:spcBef>
                <a:spcPts val="600"/>
              </a:spcBef>
            </a:pPr>
            <a:r>
              <a:rPr lang="en-US" altLang="cs-CZ" sz="2000" dirty="0">
                <a:latin typeface="Calibri" panose="020F0502020204030204" pitchFamily="34" charset="0"/>
                <a:ea typeface="Times New Roman" panose="02020603050405020304" pitchFamily="18" charset="0"/>
                <a:cs typeface="Calibri" panose="020F0502020204030204" pitchFamily="34" charset="0"/>
              </a:rPr>
              <a:t>Young tree </a:t>
            </a:r>
            <a:r>
              <a:rPr lang="cs-CZ" altLang="cs-CZ" sz="2000" dirty="0">
                <a:latin typeface="Calibri" panose="020F0502020204030204" pitchFamily="34" charset="0"/>
                <a:ea typeface="Times New Roman" panose="02020603050405020304" pitchFamily="18" charset="0"/>
                <a:cs typeface="Calibri" panose="020F0502020204030204" pitchFamily="34" charset="0"/>
              </a:rPr>
              <a:t>-</a:t>
            </a:r>
            <a:r>
              <a:rPr lang="en-US" altLang="cs-CZ" sz="2000" dirty="0">
                <a:latin typeface="Calibri" panose="020F0502020204030204" pitchFamily="34" charset="0"/>
                <a:ea typeface="Times New Roman" panose="02020603050405020304" pitchFamily="18" charset="0"/>
                <a:cs typeface="Calibri" panose="020F0502020204030204" pitchFamily="34" charset="0"/>
              </a:rPr>
              <a:t> a natural carbon storage</a:t>
            </a:r>
            <a:r>
              <a:rPr lang="cs-CZ" altLang="cs-CZ" sz="2000" dirty="0">
                <a:latin typeface="Calibri" panose="020F0502020204030204" pitchFamily="34" charset="0"/>
                <a:ea typeface="Times New Roman" panose="02020603050405020304" pitchFamily="18" charset="0"/>
                <a:cs typeface="Calibri" panose="020F0502020204030204" pitchFamily="34" charset="0"/>
              </a:rPr>
              <a:t> </a:t>
            </a:r>
            <a:r>
              <a:rPr lang="cs-CZ" altLang="cs-CZ" sz="2000" dirty="0" err="1">
                <a:latin typeface="Calibri" panose="020F0502020204030204" pitchFamily="34" charset="0"/>
                <a:ea typeface="Times New Roman" panose="02020603050405020304" pitchFamily="18" charset="0"/>
                <a:cs typeface="Calibri" panose="020F0502020204030204" pitchFamily="34" charset="0"/>
              </a:rPr>
              <a:t>because</a:t>
            </a:r>
            <a:r>
              <a:rPr lang="cs-CZ" altLang="cs-CZ" sz="2000" dirty="0">
                <a:latin typeface="Calibri" panose="020F0502020204030204" pitchFamily="34" charset="0"/>
                <a:ea typeface="Times New Roman" panose="02020603050405020304" pitchFamily="18" charset="0"/>
                <a:cs typeface="Calibri" panose="020F0502020204030204" pitchFamily="34" charset="0"/>
              </a:rPr>
              <a:t> </a:t>
            </a:r>
            <a:r>
              <a:rPr lang="cs-CZ" altLang="cs-CZ" sz="2000" dirty="0" err="1">
                <a:latin typeface="Calibri" panose="020F0502020204030204" pitchFamily="34" charset="0"/>
                <a:ea typeface="Times New Roman" panose="02020603050405020304" pitchFamily="18" charset="0"/>
                <a:cs typeface="Calibri" panose="020F0502020204030204" pitchFamily="34" charset="0"/>
              </a:rPr>
              <a:t>of</a:t>
            </a:r>
            <a:r>
              <a:rPr lang="cs-CZ" altLang="cs-CZ" sz="2000" dirty="0">
                <a:latin typeface="Calibri" panose="020F0502020204030204" pitchFamily="34" charset="0"/>
                <a:ea typeface="Times New Roman" panose="02020603050405020304" pitchFamily="18" charset="0"/>
                <a:cs typeface="Calibri" panose="020F0502020204030204" pitchFamily="34" charset="0"/>
              </a:rPr>
              <a:t> </a:t>
            </a:r>
            <a:r>
              <a:rPr lang="cs-CZ" altLang="cs-CZ" sz="2000" dirty="0" err="1">
                <a:latin typeface="Calibri" panose="020F0502020204030204" pitchFamily="34" charset="0"/>
                <a:ea typeface="Times New Roman" panose="02020603050405020304" pitchFamily="18" charset="0"/>
                <a:cs typeface="Calibri" panose="020F0502020204030204" pitchFamily="34" charset="0"/>
              </a:rPr>
              <a:t>the</a:t>
            </a:r>
            <a:r>
              <a:rPr lang="cs-CZ" altLang="cs-CZ" sz="2000" dirty="0">
                <a:latin typeface="Calibri" panose="020F0502020204030204" pitchFamily="34" charset="0"/>
                <a:ea typeface="Times New Roman" panose="02020603050405020304" pitchFamily="18" charset="0"/>
                <a:cs typeface="Calibri" panose="020F0502020204030204" pitchFamily="34" charset="0"/>
              </a:rPr>
              <a:t> </a:t>
            </a:r>
            <a:r>
              <a:rPr lang="cs-CZ" altLang="cs-CZ" sz="2000" dirty="0" err="1">
                <a:latin typeface="Calibri" panose="020F0502020204030204" pitchFamily="34" charset="0"/>
                <a:ea typeface="Times New Roman" panose="02020603050405020304" pitchFamily="18" charset="0"/>
                <a:cs typeface="Calibri" panose="020F0502020204030204" pitchFamily="34" charset="0"/>
              </a:rPr>
              <a:t>massive</a:t>
            </a:r>
            <a:r>
              <a:rPr lang="cs-CZ" altLang="cs-CZ" sz="2000" dirty="0">
                <a:latin typeface="Calibri" panose="020F0502020204030204" pitchFamily="34" charset="0"/>
                <a:ea typeface="Times New Roman" panose="02020603050405020304" pitchFamily="18" charset="0"/>
                <a:cs typeface="Calibri" panose="020F0502020204030204" pitchFamily="34" charset="0"/>
              </a:rPr>
              <a:t> </a:t>
            </a:r>
            <a:r>
              <a:rPr lang="cs-CZ" altLang="cs-CZ" sz="2000" dirty="0" err="1">
                <a:latin typeface="Calibri" panose="020F0502020204030204" pitchFamily="34" charset="0"/>
                <a:ea typeface="Times New Roman" panose="02020603050405020304" pitchFamily="18" charset="0"/>
                <a:cs typeface="Calibri" panose="020F0502020204030204" pitchFamily="34" charset="0"/>
              </a:rPr>
              <a:t>carbon</a:t>
            </a:r>
            <a:r>
              <a:rPr lang="cs-CZ" altLang="cs-CZ" sz="2000" dirty="0">
                <a:latin typeface="Calibri" panose="020F0502020204030204" pitchFamily="34" charset="0"/>
                <a:ea typeface="Times New Roman" panose="02020603050405020304" pitchFamily="18" charset="0"/>
                <a:cs typeface="Calibri" panose="020F0502020204030204" pitchFamily="34" charset="0"/>
              </a:rPr>
              <a:t> </a:t>
            </a:r>
            <a:r>
              <a:rPr lang="cs-CZ" altLang="cs-CZ" sz="2000" dirty="0" err="1">
                <a:latin typeface="Calibri" panose="020F0502020204030204" pitchFamily="34" charset="0"/>
                <a:ea typeface="Times New Roman" panose="02020603050405020304" pitchFamily="18" charset="0"/>
                <a:cs typeface="Calibri" panose="020F0502020204030204" pitchFamily="34" charset="0"/>
              </a:rPr>
              <a:t>intake</a:t>
            </a:r>
            <a:endParaRPr lang="cs-CZ" altLang="cs-CZ" sz="2000" dirty="0">
              <a:latin typeface="Calibri" panose="020F0502020204030204" pitchFamily="34" charset="0"/>
              <a:ea typeface="Times New Roman" panose="02020603050405020304" pitchFamily="18" charset="0"/>
              <a:cs typeface="Calibri" panose="020F0502020204030204" pitchFamily="34" charset="0"/>
            </a:endParaRPr>
          </a:p>
          <a:p>
            <a:pPr lvl="1" eaLnBrk="0" fontAlgn="base" hangingPunct="0">
              <a:lnSpc>
                <a:spcPct val="120000"/>
              </a:lnSpc>
              <a:spcBef>
                <a:spcPts val="600"/>
              </a:spcBef>
            </a:pPr>
            <a:r>
              <a:rPr lang="en-US" altLang="cs-CZ" sz="2000" dirty="0">
                <a:latin typeface="Calibri" panose="020F0502020204030204" pitchFamily="34" charset="0"/>
                <a:ea typeface="Times New Roman" panose="02020603050405020304" pitchFamily="18" charset="0"/>
                <a:cs typeface="Calibri" panose="020F0502020204030204" pitchFamily="34" charset="0"/>
              </a:rPr>
              <a:t>Adult mature tree </a:t>
            </a:r>
            <a:r>
              <a:rPr lang="cs-CZ" altLang="cs-CZ" sz="2000" dirty="0">
                <a:latin typeface="Calibri" panose="020F0502020204030204" pitchFamily="34" charset="0"/>
                <a:ea typeface="Times New Roman" panose="02020603050405020304" pitchFamily="18" charset="0"/>
                <a:cs typeface="Calibri" panose="020F0502020204030204" pitchFamily="34" charset="0"/>
              </a:rPr>
              <a:t>- </a:t>
            </a:r>
            <a:r>
              <a:rPr lang="en-US" altLang="cs-CZ" sz="2000" dirty="0">
                <a:latin typeface="Calibri" panose="020F0502020204030204" pitchFamily="34" charset="0"/>
                <a:ea typeface="Times New Roman" panose="02020603050405020304" pitchFamily="18" charset="0"/>
                <a:cs typeface="Calibri" panose="020F0502020204030204" pitchFamily="34" charset="0"/>
              </a:rPr>
              <a:t>the carbon stored in the wood increases very slowly</a:t>
            </a:r>
            <a:endParaRPr lang="cs-CZ" altLang="cs-CZ" sz="2000" dirty="0">
              <a:latin typeface="Calibri" panose="020F0502020204030204" pitchFamily="34" charset="0"/>
              <a:ea typeface="Times New Roman" panose="02020603050405020304" pitchFamily="18" charset="0"/>
              <a:cs typeface="Calibri" panose="020F0502020204030204" pitchFamily="34" charset="0"/>
            </a:endParaRPr>
          </a:p>
          <a:p>
            <a:pPr lvl="1" eaLnBrk="0" fontAlgn="base" hangingPunct="0">
              <a:lnSpc>
                <a:spcPct val="120000"/>
              </a:lnSpc>
              <a:spcBef>
                <a:spcPts val="600"/>
              </a:spcBef>
            </a:pPr>
            <a:r>
              <a:rPr lang="cs-CZ" altLang="cs-CZ" sz="2000" dirty="0" err="1">
                <a:latin typeface="Calibri" panose="020F0502020204030204" pitchFamily="34" charset="0"/>
                <a:ea typeface="Times New Roman" panose="02020603050405020304" pitchFamily="18" charset="0"/>
                <a:cs typeface="Calibri" panose="020F0502020204030204" pitchFamily="34" charset="0"/>
              </a:rPr>
              <a:t>Aging</a:t>
            </a:r>
            <a:r>
              <a:rPr lang="cs-CZ" altLang="cs-CZ" sz="2000" dirty="0">
                <a:latin typeface="Calibri" panose="020F0502020204030204" pitchFamily="34" charset="0"/>
                <a:ea typeface="Times New Roman" panose="02020603050405020304" pitchFamily="18" charset="0"/>
                <a:cs typeface="Calibri" panose="020F0502020204030204" pitchFamily="34" charset="0"/>
              </a:rPr>
              <a:t> </a:t>
            </a:r>
            <a:r>
              <a:rPr lang="cs-CZ" altLang="cs-CZ" sz="2000" dirty="0" err="1">
                <a:latin typeface="Calibri" panose="020F0502020204030204" pitchFamily="34" charset="0"/>
                <a:ea typeface="Times New Roman" panose="02020603050405020304" pitchFamily="18" charset="0"/>
                <a:cs typeface="Calibri" panose="020F0502020204030204" pitchFamily="34" charset="0"/>
              </a:rPr>
              <a:t>tree</a:t>
            </a:r>
            <a:r>
              <a:rPr lang="cs-CZ" altLang="cs-CZ" sz="2000" dirty="0">
                <a:latin typeface="Calibri" panose="020F0502020204030204" pitchFamily="34" charset="0"/>
                <a:ea typeface="Times New Roman" panose="02020603050405020304" pitchFamily="18" charset="0"/>
                <a:cs typeface="Calibri" panose="020F0502020204030204" pitchFamily="34" charset="0"/>
              </a:rPr>
              <a:t> - </a:t>
            </a:r>
            <a:r>
              <a:rPr lang="en-US" altLang="cs-CZ" sz="2000" dirty="0">
                <a:latin typeface="Calibri" panose="020F0502020204030204" pitchFamily="34" charset="0"/>
                <a:ea typeface="Times New Roman" panose="02020603050405020304" pitchFamily="18" charset="0"/>
                <a:cs typeface="Calibri" panose="020F0502020204030204" pitchFamily="34" charset="0"/>
              </a:rPr>
              <a:t>the CO</a:t>
            </a:r>
            <a:r>
              <a:rPr lang="en-US" altLang="cs-CZ" sz="2000" baseline="-30000" dirty="0">
                <a:latin typeface="Calibri" panose="020F0502020204030204" pitchFamily="34" charset="0"/>
                <a:ea typeface="Times New Roman" panose="02020603050405020304" pitchFamily="18" charset="0"/>
                <a:cs typeface="Calibri" panose="020F0502020204030204" pitchFamily="34" charset="0"/>
              </a:rPr>
              <a:t>2</a:t>
            </a:r>
            <a:r>
              <a:rPr lang="en-US" altLang="cs-CZ" sz="2000" dirty="0">
                <a:latin typeface="Calibri" panose="020F0502020204030204" pitchFamily="34" charset="0"/>
                <a:ea typeface="Times New Roman" panose="02020603050405020304" pitchFamily="18" charset="0"/>
                <a:cs typeface="Calibri" panose="020F0502020204030204" pitchFamily="34" charset="0"/>
              </a:rPr>
              <a:t> balance comes close to zero</a:t>
            </a:r>
            <a:endParaRPr lang="cs-CZ" altLang="cs-CZ" sz="2000" dirty="0">
              <a:latin typeface="Calibri" panose="020F0502020204030204" pitchFamily="34" charset="0"/>
              <a:ea typeface="Times New Roman" panose="02020603050405020304" pitchFamily="18" charset="0"/>
              <a:cs typeface="Calibri" panose="020F0502020204030204" pitchFamily="34" charset="0"/>
            </a:endParaRPr>
          </a:p>
          <a:p>
            <a:pPr lvl="1" eaLnBrk="0" fontAlgn="base" hangingPunct="0">
              <a:lnSpc>
                <a:spcPct val="120000"/>
              </a:lnSpc>
              <a:spcBef>
                <a:spcPts val="600"/>
              </a:spcBef>
            </a:pPr>
            <a:r>
              <a:rPr lang="cs-CZ" altLang="cs-CZ" sz="2000" dirty="0" err="1">
                <a:latin typeface="Calibri" panose="020F0502020204030204" pitchFamily="34" charset="0"/>
                <a:ea typeface="Times New Roman" panose="02020603050405020304" pitchFamily="18" charset="0"/>
                <a:cs typeface="Calibri" panose="020F0502020204030204" pitchFamily="34" charset="0"/>
              </a:rPr>
              <a:t>Dead</a:t>
            </a:r>
            <a:r>
              <a:rPr lang="cs-CZ" altLang="cs-CZ" sz="2000" dirty="0">
                <a:latin typeface="Calibri" panose="020F0502020204030204" pitchFamily="34" charset="0"/>
                <a:ea typeface="Times New Roman" panose="02020603050405020304" pitchFamily="18" charset="0"/>
                <a:cs typeface="Calibri" panose="020F0502020204030204" pitchFamily="34" charset="0"/>
              </a:rPr>
              <a:t> </a:t>
            </a:r>
            <a:r>
              <a:rPr lang="cs-CZ" altLang="cs-CZ" sz="2000" dirty="0" err="1">
                <a:latin typeface="Calibri" panose="020F0502020204030204" pitchFamily="34" charset="0"/>
                <a:ea typeface="Times New Roman" panose="02020603050405020304" pitchFamily="18" charset="0"/>
                <a:cs typeface="Calibri" panose="020F0502020204030204" pitchFamily="34" charset="0"/>
              </a:rPr>
              <a:t>tree</a:t>
            </a:r>
            <a:r>
              <a:rPr lang="cs-CZ" altLang="cs-CZ" sz="2000" dirty="0">
                <a:latin typeface="Calibri" panose="020F0502020204030204" pitchFamily="34" charset="0"/>
                <a:ea typeface="Times New Roman" panose="02020603050405020304" pitchFamily="18" charset="0"/>
                <a:cs typeface="Calibri" panose="020F0502020204030204" pitchFamily="34" charset="0"/>
              </a:rPr>
              <a:t> - </a:t>
            </a:r>
            <a:r>
              <a:rPr lang="en-US" altLang="cs-CZ" sz="2000" dirty="0">
                <a:latin typeface="Calibri" panose="020F0502020204030204" pitchFamily="34" charset="0"/>
                <a:ea typeface="Times New Roman" panose="02020603050405020304" pitchFamily="18" charset="0"/>
                <a:cs typeface="Calibri" panose="020F0502020204030204" pitchFamily="34" charset="0"/>
              </a:rPr>
              <a:t>carbon gradually released to the soil and into the air. </a:t>
            </a:r>
            <a:endParaRPr lang="cs-CZ" altLang="cs-CZ" sz="2000" dirty="0"/>
          </a:p>
          <a:p>
            <a:pPr marL="0" lvl="0" indent="0" eaLnBrk="0" fontAlgn="base" hangingPunct="0">
              <a:lnSpc>
                <a:spcPct val="100000"/>
              </a:lnSpc>
              <a:spcBef>
                <a:spcPct val="0"/>
              </a:spcBef>
              <a:spcAft>
                <a:spcPct val="0"/>
              </a:spcAft>
              <a:buNone/>
            </a:pPr>
            <a:r>
              <a:rPr lang="en-US" altLang="cs-CZ" sz="1500" dirty="0">
                <a:latin typeface="Calibri" panose="020F0502020204030204" pitchFamily="34" charset="0"/>
                <a:ea typeface="SimSun" panose="02010600030101010101" pitchFamily="2" charset="-122"/>
                <a:cs typeface="Calibri" panose="020F0502020204030204" pitchFamily="34" charset="0"/>
              </a:rPr>
              <a:t> </a:t>
            </a:r>
            <a:endParaRPr lang="cs-CZ" altLang="cs-CZ" sz="1500" dirty="0">
              <a:latin typeface="Calibri" panose="020F0502020204030204" pitchFamily="34" charset="0"/>
              <a:ea typeface="SimSun" panose="02010600030101010101" pitchFamily="2" charset="-122"/>
              <a:cs typeface="Calibri" panose="020F0502020204030204" pitchFamily="34" charset="0"/>
            </a:endParaRPr>
          </a:p>
          <a:p>
            <a:pPr marL="0" lvl="0" indent="0" eaLnBrk="0" fontAlgn="base" hangingPunct="0">
              <a:lnSpc>
                <a:spcPct val="100000"/>
              </a:lnSpc>
              <a:spcBef>
                <a:spcPct val="0"/>
              </a:spcBef>
              <a:spcAft>
                <a:spcPct val="0"/>
              </a:spcAft>
              <a:buNone/>
            </a:pPr>
            <a:r>
              <a:rPr lang="en-US" altLang="cs-CZ" sz="2600" b="1" dirty="0">
                <a:solidFill>
                  <a:srgbClr val="58A339"/>
                </a:solidFill>
                <a:latin typeface="Calibri" panose="020F0502020204030204" pitchFamily="34" charset="0"/>
                <a:ea typeface="SimSun" panose="02010600030101010101" pitchFamily="2" charset="-122"/>
                <a:cs typeface="Calibri" panose="020F0502020204030204" pitchFamily="34" charset="0"/>
              </a:rPr>
              <a:t>Calculate how much carbon is stored in your tree.</a:t>
            </a:r>
            <a:endParaRPr lang="cs-CZ" altLang="cs-CZ" sz="2600" b="1" dirty="0">
              <a:solidFill>
                <a:srgbClr val="58A339"/>
              </a:solidFill>
              <a:latin typeface="Calibri" panose="020F0502020204030204" pitchFamily="34" charset="0"/>
              <a:ea typeface="SimSun" panose="02010600030101010101" pitchFamily="2" charset="-122"/>
              <a:cs typeface="Calibri" panose="020F0502020204030204" pitchFamily="34" charset="0"/>
            </a:endParaRPr>
          </a:p>
          <a:p>
            <a:pPr marL="0" lvl="0" indent="0">
              <a:buNone/>
            </a:pPr>
            <a:endParaRPr lang="cs-CZ" altLang="cs-CZ" sz="3100" b="1" dirty="0">
              <a:solidFill>
                <a:srgbClr val="00B050"/>
              </a:solidFill>
            </a:endParaRPr>
          </a:p>
          <a:p>
            <a:pPr marL="0" indent="0">
              <a:buNone/>
            </a:pPr>
            <a:endParaRPr lang="cs-CZ" dirty="0"/>
          </a:p>
        </p:txBody>
      </p:sp>
      <p:pic>
        <p:nvPicPr>
          <p:cNvPr id="6" name="Obrázek 5">
            <a:extLst>
              <a:ext uri="{FF2B5EF4-FFF2-40B4-BE49-F238E27FC236}">
                <a16:creationId xmlns:a16="http://schemas.microsoft.com/office/drawing/2014/main" id="{C13A374E-BD87-4208-910F-8EA833F3E5D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562109" y="126812"/>
            <a:ext cx="3629891" cy="798577"/>
          </a:xfrm>
          <a:prstGeom prst="rect">
            <a:avLst/>
          </a:prstGeom>
        </p:spPr>
      </p:pic>
      <p:grpSp>
        <p:nvGrpSpPr>
          <p:cNvPr id="9" name="Skupina 8">
            <a:extLst>
              <a:ext uri="{FF2B5EF4-FFF2-40B4-BE49-F238E27FC236}">
                <a16:creationId xmlns:a16="http://schemas.microsoft.com/office/drawing/2014/main" id="{568664F7-AB41-4FD4-B62B-7120EB8E1B6B}"/>
              </a:ext>
            </a:extLst>
          </p:cNvPr>
          <p:cNvGrpSpPr/>
          <p:nvPr/>
        </p:nvGrpSpPr>
        <p:grpSpPr>
          <a:xfrm>
            <a:off x="940901" y="4802425"/>
            <a:ext cx="2800457" cy="966801"/>
            <a:chOff x="461081" y="4748199"/>
            <a:chExt cx="2800457" cy="966801"/>
          </a:xfrm>
        </p:grpSpPr>
        <p:sp>
          <p:nvSpPr>
            <p:cNvPr id="10" name="Obdélník 9">
              <a:extLst>
                <a:ext uri="{FF2B5EF4-FFF2-40B4-BE49-F238E27FC236}">
                  <a16:creationId xmlns:a16="http://schemas.microsoft.com/office/drawing/2014/main" id="{389E319C-5BFA-439E-B148-4827A2D5D97B}"/>
                </a:ext>
              </a:extLst>
            </p:cNvPr>
            <p:cNvSpPr/>
            <p:nvPr/>
          </p:nvSpPr>
          <p:spPr>
            <a:xfrm>
              <a:off x="461081" y="4748199"/>
              <a:ext cx="2718537" cy="966801"/>
            </a:xfrm>
            <a:prstGeom prst="rect">
              <a:avLst/>
            </a:prstGeom>
            <a:noFill/>
            <a:ln w="38100">
              <a:solidFill>
                <a:srgbClr val="58A33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bdélník 10">
              <a:extLst>
                <a:ext uri="{FF2B5EF4-FFF2-40B4-BE49-F238E27FC236}">
                  <a16:creationId xmlns:a16="http://schemas.microsoft.com/office/drawing/2014/main" id="{1DE4AFB1-D7B7-44AB-954D-67C5F837117B}"/>
                </a:ext>
              </a:extLst>
            </p:cNvPr>
            <p:cNvSpPr/>
            <p:nvPr/>
          </p:nvSpPr>
          <p:spPr>
            <a:xfrm>
              <a:off x="556880" y="4789330"/>
              <a:ext cx="2704658" cy="884538"/>
            </a:xfrm>
            <a:prstGeom prst="rect">
              <a:avLst/>
            </a:prstGeom>
          </p:spPr>
          <p:txBody>
            <a:bodyPr wrap="square">
              <a:spAutoFit/>
            </a:bodyPr>
            <a:lstStyle/>
            <a:p>
              <a:pPr eaLnBrk="0" fontAlgn="base" hangingPunct="0">
                <a:lnSpc>
                  <a:spcPct val="110000"/>
                </a:lnSpc>
                <a:spcBef>
                  <a:spcPct val="0"/>
                </a:spcBef>
                <a:spcAft>
                  <a:spcPct val="0"/>
                </a:spcAft>
              </a:pPr>
              <a:r>
                <a:rPr lang="cs-CZ" altLang="cs-CZ" sz="2400" b="1" dirty="0">
                  <a:solidFill>
                    <a:srgbClr val="58A339"/>
                  </a:solidFill>
                  <a:latin typeface="Calibri" panose="020F0502020204030204" pitchFamily="34" charset="0"/>
                  <a:cs typeface="Calibri" panose="020F0502020204030204" pitchFamily="34" charset="0"/>
                </a:rPr>
                <a:t>A</a:t>
              </a:r>
              <a:r>
                <a:rPr lang="en-US" altLang="cs-CZ" sz="2400" b="1" dirty="0" err="1">
                  <a:solidFill>
                    <a:srgbClr val="58A339"/>
                  </a:solidFill>
                  <a:latin typeface="Calibri" panose="020F0502020204030204" pitchFamily="34" charset="0"/>
                  <a:cs typeface="Calibri" panose="020F0502020204030204" pitchFamily="34" charset="0"/>
                </a:rPr>
                <a:t>ctivity</a:t>
              </a:r>
              <a:r>
                <a:rPr lang="en-US" altLang="cs-CZ" sz="2400" b="1" dirty="0">
                  <a:solidFill>
                    <a:srgbClr val="58A339"/>
                  </a:solidFill>
                  <a:latin typeface="Calibri" panose="020F0502020204030204" pitchFamily="34" charset="0"/>
                  <a:cs typeface="Calibri" panose="020F0502020204030204" pitchFamily="34" charset="0"/>
                </a:rPr>
                <a:t> 3: </a:t>
              </a:r>
              <a:endParaRPr lang="cs-CZ" altLang="cs-CZ" sz="2400" b="1" dirty="0">
                <a:solidFill>
                  <a:srgbClr val="58A339"/>
                </a:solidFill>
                <a:latin typeface="Calibri" panose="020F0502020204030204" pitchFamily="34" charset="0"/>
                <a:cs typeface="Calibri" panose="020F0502020204030204" pitchFamily="34" charset="0"/>
              </a:endParaRPr>
            </a:p>
            <a:p>
              <a:pPr eaLnBrk="0" fontAlgn="base" hangingPunct="0">
                <a:lnSpc>
                  <a:spcPct val="110000"/>
                </a:lnSpc>
                <a:spcBef>
                  <a:spcPct val="0"/>
                </a:spcBef>
                <a:spcAft>
                  <a:spcPct val="0"/>
                </a:spcAft>
              </a:pPr>
              <a:r>
                <a:rPr lang="en-US" altLang="cs-CZ" sz="2400" b="1" dirty="0">
                  <a:solidFill>
                    <a:srgbClr val="58A339"/>
                  </a:solidFill>
                  <a:latin typeface="Calibri" panose="020F0502020204030204" pitchFamily="34" charset="0"/>
                  <a:cs typeface="Calibri" panose="020F0502020204030204" pitchFamily="34" charset="0"/>
                </a:rPr>
                <a:t>Carbon in My Tree</a:t>
              </a:r>
            </a:p>
          </p:txBody>
        </p:sp>
      </p:grpSp>
    </p:spTree>
    <p:extLst>
      <p:ext uri="{BB962C8B-B14F-4D97-AF65-F5344CB8AC3E}">
        <p14:creationId xmlns:p14="http://schemas.microsoft.com/office/powerpoint/2010/main" val="289792319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a:extLst>
              <a:ext uri="{FF2B5EF4-FFF2-40B4-BE49-F238E27FC236}">
                <a16:creationId xmlns:a16="http://schemas.microsoft.com/office/drawing/2014/main" id="{35B50C4F-F075-4986-9E59-97E7509F41D3}"/>
              </a:ext>
            </a:extLst>
          </p:cNvPr>
          <p:cNvSpPr>
            <a:spLocks noGrp="1"/>
          </p:cNvSpPr>
          <p:nvPr>
            <p:ph idx="1"/>
          </p:nvPr>
        </p:nvSpPr>
        <p:spPr>
          <a:xfrm>
            <a:off x="1105328" y="1476305"/>
            <a:ext cx="10515600" cy="588802"/>
          </a:xfrm>
        </p:spPr>
        <p:txBody>
          <a:bodyPr>
            <a:normAutofit/>
          </a:bodyPr>
          <a:lstStyle/>
          <a:p>
            <a:pPr marL="0" lvl="0" indent="0" eaLnBrk="0" fontAlgn="base" hangingPunct="0">
              <a:lnSpc>
                <a:spcPct val="100000"/>
              </a:lnSpc>
              <a:spcBef>
                <a:spcPct val="0"/>
              </a:spcBef>
              <a:spcAft>
                <a:spcPct val="0"/>
              </a:spcAft>
              <a:buNone/>
            </a:pPr>
            <a:r>
              <a:rPr lang="en-US" altLang="cs-CZ" sz="2000" dirty="0">
                <a:latin typeface="Calibri" panose="020F0502020204030204" pitchFamily="34" charset="0"/>
                <a:ea typeface="Times New Roman" panose="02020603050405020304" pitchFamily="18" charset="0"/>
                <a:cs typeface="Calibri" panose="020F0502020204030204" pitchFamily="34" charset="0"/>
              </a:rPr>
              <a:t>NASA</a:t>
            </a:r>
            <a:r>
              <a:rPr lang="cs-CZ" altLang="cs-CZ" sz="2000" dirty="0">
                <a:latin typeface="Calibri" panose="020F0502020204030204" pitchFamily="34" charset="0"/>
                <a:ea typeface="Times New Roman" panose="02020603050405020304" pitchFamily="18" charset="0"/>
                <a:cs typeface="Calibri" panose="020F0502020204030204" pitchFamily="34" charset="0"/>
              </a:rPr>
              <a:t> </a:t>
            </a:r>
            <a:r>
              <a:rPr lang="cs-CZ" altLang="cs-CZ" sz="2000" dirty="0" err="1">
                <a:latin typeface="Calibri" panose="020F0502020204030204" pitchFamily="34" charset="0"/>
                <a:ea typeface="Times New Roman" panose="02020603050405020304" pitchFamily="18" charset="0"/>
                <a:cs typeface="Calibri" panose="020F0502020204030204" pitchFamily="34" charset="0"/>
              </a:rPr>
              <a:t>visualisation</a:t>
            </a:r>
            <a:r>
              <a:rPr lang="en-US" altLang="cs-CZ" sz="2000" dirty="0">
                <a:latin typeface="Calibri" panose="020F0502020204030204" pitchFamily="34" charset="0"/>
                <a:ea typeface="Times New Roman" panose="02020603050405020304" pitchFamily="18" charset="0"/>
                <a:cs typeface="Calibri" panose="020F0502020204030204" pitchFamily="34" charset="0"/>
              </a:rPr>
              <a:t>: </a:t>
            </a:r>
            <a:r>
              <a:rPr lang="cs-CZ" altLang="cs-CZ" sz="2000" dirty="0">
                <a:latin typeface="Calibri" panose="020F0502020204030204" pitchFamily="34" charset="0"/>
                <a:ea typeface="SimSun" panose="02010600030101010101" pitchFamily="2" charset="-122"/>
                <a:cs typeface="Calibri" panose="020F0502020204030204" pitchFamily="34" charset="0"/>
                <a:hlinkClick r:id="rId2"/>
              </a:rPr>
              <a:t>https://svs.gsfc.nasa.gov/vis/a010000/a010000/a010006/index.html</a:t>
            </a:r>
            <a:r>
              <a:rPr lang="cs-CZ" altLang="cs-CZ" sz="2000" dirty="0">
                <a:latin typeface="Calibri" panose="020F0502020204030204" pitchFamily="34" charset="0"/>
                <a:ea typeface="SimSun" panose="02010600030101010101" pitchFamily="2" charset="-122"/>
                <a:cs typeface="Calibri" panose="020F0502020204030204" pitchFamily="34" charset="0"/>
              </a:rPr>
              <a:t>.</a:t>
            </a:r>
            <a:endParaRPr lang="cs-CZ" altLang="cs-CZ" sz="2000" dirty="0"/>
          </a:p>
          <a:p>
            <a:endParaRPr lang="en-US" sz="2000" dirty="0"/>
          </a:p>
        </p:txBody>
      </p:sp>
      <p:sp>
        <p:nvSpPr>
          <p:cNvPr id="4" name="Nadpis 1">
            <a:extLst>
              <a:ext uri="{FF2B5EF4-FFF2-40B4-BE49-F238E27FC236}">
                <a16:creationId xmlns:a16="http://schemas.microsoft.com/office/drawing/2014/main" id="{BA095C60-A4B8-4E6A-A0A2-168BA22FD73B}"/>
              </a:ext>
            </a:extLst>
          </p:cNvPr>
          <p:cNvSpPr txBox="1">
            <a:spLocks/>
          </p:cNvSpPr>
          <p:nvPr/>
        </p:nvSpPr>
        <p:spPr>
          <a:xfrm>
            <a:off x="1000874" y="312764"/>
            <a:ext cx="10515600" cy="1074248"/>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cs-CZ" sz="4800" b="1" dirty="0" err="1">
                <a:solidFill>
                  <a:srgbClr val="58A339"/>
                </a:solidFill>
              </a:rPr>
              <a:t>Carbon</a:t>
            </a:r>
            <a:r>
              <a:rPr lang="cs-CZ" sz="4800" b="1" dirty="0">
                <a:solidFill>
                  <a:srgbClr val="58A339"/>
                </a:solidFill>
              </a:rPr>
              <a:t> in a </a:t>
            </a:r>
            <a:r>
              <a:rPr lang="cs-CZ" sz="4800" b="1" dirty="0" err="1">
                <a:solidFill>
                  <a:srgbClr val="58A339"/>
                </a:solidFill>
              </a:rPr>
              <a:t>Life</a:t>
            </a:r>
            <a:r>
              <a:rPr lang="cs-CZ" sz="4800" b="1" dirty="0">
                <a:solidFill>
                  <a:srgbClr val="58A339"/>
                </a:solidFill>
              </a:rPr>
              <a:t> </a:t>
            </a:r>
            <a:r>
              <a:rPr lang="cs-CZ" sz="4800" b="1" dirty="0" err="1">
                <a:solidFill>
                  <a:srgbClr val="58A339"/>
                </a:solidFill>
              </a:rPr>
              <a:t>of</a:t>
            </a:r>
            <a:r>
              <a:rPr lang="cs-CZ" sz="4800" b="1" dirty="0">
                <a:solidFill>
                  <a:srgbClr val="58A339"/>
                </a:solidFill>
              </a:rPr>
              <a:t> a </a:t>
            </a:r>
            <a:r>
              <a:rPr lang="cs-CZ" sz="4800" b="1" dirty="0" err="1">
                <a:solidFill>
                  <a:srgbClr val="58A339"/>
                </a:solidFill>
              </a:rPr>
              <a:t>Tree</a:t>
            </a:r>
            <a:endParaRPr lang="cs-CZ" sz="4800" b="1" dirty="0">
              <a:solidFill>
                <a:srgbClr val="58A339"/>
              </a:solidFill>
            </a:endParaRPr>
          </a:p>
        </p:txBody>
      </p:sp>
      <p:pic>
        <p:nvPicPr>
          <p:cNvPr id="5" name="Obrázek 4">
            <a:extLst>
              <a:ext uri="{FF2B5EF4-FFF2-40B4-BE49-F238E27FC236}">
                <a16:creationId xmlns:a16="http://schemas.microsoft.com/office/drawing/2014/main" id="{6303B650-A58C-4ACC-8AEA-2E63C5B81538}"/>
              </a:ext>
            </a:extLst>
          </p:cNvPr>
          <p:cNvPicPr>
            <a:picLocks noChangeAspect="1"/>
          </p:cNvPicPr>
          <p:nvPr/>
        </p:nvPicPr>
        <p:blipFill>
          <a:blip r:embed="rId3">
            <a:extLst>
              <a:ext uri="{BEBA8EAE-BF5A-486C-A8C5-ECC9F3942E4B}">
                <a14:imgProps xmlns:a14="http://schemas.microsoft.com/office/drawing/2010/main">
                  <a14:imgLayer r:embed="rId4">
                    <a14:imgEffect>
                      <a14:brightnessContrast bright="20000"/>
                    </a14:imgEffect>
                  </a14:imgLayer>
                </a14:imgProps>
              </a:ext>
            </a:extLst>
          </a:blip>
          <a:stretch>
            <a:fillRect/>
          </a:stretch>
        </p:blipFill>
        <p:spPr>
          <a:xfrm>
            <a:off x="1226049" y="1999609"/>
            <a:ext cx="8637142" cy="4858392"/>
          </a:xfrm>
          <a:prstGeom prst="rect">
            <a:avLst/>
          </a:prstGeom>
        </p:spPr>
      </p:pic>
    </p:spTree>
    <p:extLst>
      <p:ext uri="{BB962C8B-B14F-4D97-AF65-F5344CB8AC3E}">
        <p14:creationId xmlns:p14="http://schemas.microsoft.com/office/powerpoint/2010/main" val="153672791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CF62DCA-73AA-4964-A8D4-37EA6F8483AC}"/>
              </a:ext>
            </a:extLst>
          </p:cNvPr>
          <p:cNvSpPr>
            <a:spLocks noGrp="1"/>
          </p:cNvSpPr>
          <p:nvPr>
            <p:ph type="title"/>
          </p:nvPr>
        </p:nvSpPr>
        <p:spPr>
          <a:xfrm>
            <a:off x="321924" y="2428028"/>
            <a:ext cx="11548152" cy="2208759"/>
          </a:xfrm>
        </p:spPr>
        <p:txBody>
          <a:bodyPr>
            <a:normAutofit/>
          </a:bodyPr>
          <a:lstStyle/>
          <a:p>
            <a:pPr algn="ctr"/>
            <a:r>
              <a:rPr lang="cs-CZ" sz="4000" b="1" dirty="0" err="1">
                <a:solidFill>
                  <a:srgbClr val="FF0000"/>
                </a:solidFill>
              </a:rPr>
              <a:t>What</a:t>
            </a:r>
            <a:r>
              <a:rPr lang="cs-CZ" sz="4000" b="1" dirty="0">
                <a:solidFill>
                  <a:srgbClr val="FF0000"/>
                </a:solidFill>
              </a:rPr>
              <a:t> </a:t>
            </a:r>
            <a:r>
              <a:rPr lang="cs-CZ" sz="4000" b="1" dirty="0" err="1">
                <a:solidFill>
                  <a:srgbClr val="FF0000"/>
                </a:solidFill>
              </a:rPr>
              <a:t>time</a:t>
            </a:r>
            <a:r>
              <a:rPr lang="cs-CZ" sz="4000" b="1" dirty="0">
                <a:solidFill>
                  <a:srgbClr val="FF0000"/>
                </a:solidFill>
              </a:rPr>
              <a:t> of </a:t>
            </a:r>
            <a:r>
              <a:rPr lang="cs-CZ" sz="4000" b="1" dirty="0" err="1">
                <a:solidFill>
                  <a:srgbClr val="FF0000"/>
                </a:solidFill>
              </a:rPr>
              <a:t>the</a:t>
            </a:r>
            <a:r>
              <a:rPr lang="cs-CZ" sz="4000" b="1" dirty="0">
                <a:solidFill>
                  <a:srgbClr val="FF0000"/>
                </a:solidFill>
              </a:rPr>
              <a:t> </a:t>
            </a:r>
            <a:r>
              <a:rPr lang="cs-CZ" sz="4000" b="1" dirty="0" err="1">
                <a:solidFill>
                  <a:srgbClr val="FF0000"/>
                </a:solidFill>
              </a:rPr>
              <a:t>year</a:t>
            </a:r>
            <a:r>
              <a:rPr lang="cs-CZ" sz="4000" b="1" dirty="0">
                <a:solidFill>
                  <a:srgbClr val="FF0000"/>
                </a:solidFill>
              </a:rPr>
              <a:t> do </a:t>
            </a:r>
            <a:r>
              <a:rPr lang="cs-CZ" sz="4000" b="1" dirty="0" err="1">
                <a:solidFill>
                  <a:srgbClr val="FF0000"/>
                </a:solidFill>
              </a:rPr>
              <a:t>trees</a:t>
            </a:r>
            <a:r>
              <a:rPr lang="cs-CZ" sz="4000" b="1" dirty="0">
                <a:solidFill>
                  <a:srgbClr val="FF0000"/>
                </a:solidFill>
              </a:rPr>
              <a:t> in </a:t>
            </a:r>
            <a:r>
              <a:rPr lang="cs-CZ" sz="4000" b="1" dirty="0" err="1">
                <a:solidFill>
                  <a:srgbClr val="FF0000"/>
                </a:solidFill>
              </a:rPr>
              <a:t>the</a:t>
            </a:r>
            <a:r>
              <a:rPr lang="cs-CZ" sz="4000" b="1" dirty="0">
                <a:solidFill>
                  <a:srgbClr val="FF0000"/>
                </a:solidFill>
              </a:rPr>
              <a:t> </a:t>
            </a:r>
            <a:r>
              <a:rPr lang="cs-CZ" sz="4000" b="1" dirty="0" err="1">
                <a:solidFill>
                  <a:srgbClr val="FF0000"/>
                </a:solidFill>
              </a:rPr>
              <a:t>biggest</a:t>
            </a:r>
            <a:r>
              <a:rPr lang="cs-CZ" sz="4000" b="1" dirty="0">
                <a:solidFill>
                  <a:srgbClr val="FF0000"/>
                </a:solidFill>
              </a:rPr>
              <a:t> </a:t>
            </a:r>
            <a:br>
              <a:rPr lang="cs-CZ" sz="4000" b="1" dirty="0">
                <a:solidFill>
                  <a:srgbClr val="FF0000"/>
                </a:solidFill>
              </a:rPr>
            </a:br>
            <a:r>
              <a:rPr lang="cs-CZ" sz="4000" b="1" dirty="0" err="1">
                <a:solidFill>
                  <a:srgbClr val="FF0000"/>
                </a:solidFill>
              </a:rPr>
              <a:t>amount</a:t>
            </a:r>
            <a:r>
              <a:rPr lang="cs-CZ" sz="4000" b="1" dirty="0">
                <a:solidFill>
                  <a:srgbClr val="FF0000"/>
                </a:solidFill>
              </a:rPr>
              <a:t> of </a:t>
            </a:r>
            <a:r>
              <a:rPr lang="cs-CZ" sz="4000" b="1" dirty="0" err="1">
                <a:solidFill>
                  <a:srgbClr val="FF0000"/>
                </a:solidFill>
              </a:rPr>
              <a:t>carbon</a:t>
            </a:r>
            <a:r>
              <a:rPr lang="cs-CZ" sz="4000" b="1" dirty="0">
                <a:solidFill>
                  <a:srgbClr val="FF0000"/>
                </a:solidFill>
              </a:rPr>
              <a:t> </a:t>
            </a:r>
            <a:r>
              <a:rPr lang="cs-CZ" sz="4000" b="1" dirty="0" err="1">
                <a:solidFill>
                  <a:srgbClr val="FF0000"/>
                </a:solidFill>
              </a:rPr>
              <a:t>into</a:t>
            </a:r>
            <a:r>
              <a:rPr lang="cs-CZ" sz="4000" b="1" dirty="0">
                <a:solidFill>
                  <a:srgbClr val="FF0000"/>
                </a:solidFill>
              </a:rPr>
              <a:t> </a:t>
            </a:r>
            <a:r>
              <a:rPr lang="cs-CZ" sz="4000" b="1" dirty="0" err="1">
                <a:solidFill>
                  <a:srgbClr val="FF0000"/>
                </a:solidFill>
              </a:rPr>
              <a:t>their</a:t>
            </a:r>
            <a:r>
              <a:rPr lang="cs-CZ" sz="4000" b="1" dirty="0">
                <a:solidFill>
                  <a:srgbClr val="FF0000"/>
                </a:solidFill>
              </a:rPr>
              <a:t> </a:t>
            </a:r>
            <a:r>
              <a:rPr lang="cs-CZ" sz="4000" b="1" dirty="0" err="1">
                <a:solidFill>
                  <a:srgbClr val="FF0000"/>
                </a:solidFill>
              </a:rPr>
              <a:t>biomass</a:t>
            </a:r>
            <a:r>
              <a:rPr lang="cs-CZ" sz="4000" b="1" dirty="0">
                <a:solidFill>
                  <a:srgbClr val="FF0000"/>
                </a:solidFill>
              </a:rPr>
              <a:t>?</a:t>
            </a:r>
            <a:br>
              <a:rPr lang="cs-CZ" b="1" dirty="0">
                <a:solidFill>
                  <a:srgbClr val="FF0000"/>
                </a:solidFill>
              </a:rPr>
            </a:br>
            <a:endParaRPr lang="en-US" b="1" dirty="0">
              <a:solidFill>
                <a:srgbClr val="FF0000"/>
              </a:solidFill>
            </a:endParaRPr>
          </a:p>
        </p:txBody>
      </p:sp>
      <p:sp>
        <p:nvSpPr>
          <p:cNvPr id="3" name="Obdélník 2">
            <a:extLst>
              <a:ext uri="{FF2B5EF4-FFF2-40B4-BE49-F238E27FC236}">
                <a16:creationId xmlns:a16="http://schemas.microsoft.com/office/drawing/2014/main" id="{1B72662E-E8A3-47A2-9B93-5E8E34E62CAE}"/>
              </a:ext>
            </a:extLst>
          </p:cNvPr>
          <p:cNvSpPr/>
          <p:nvPr/>
        </p:nvSpPr>
        <p:spPr>
          <a:xfrm>
            <a:off x="5558032" y="455566"/>
            <a:ext cx="1075936" cy="2400657"/>
          </a:xfrm>
          <a:prstGeom prst="rect">
            <a:avLst/>
          </a:prstGeom>
        </p:spPr>
        <p:txBody>
          <a:bodyPr wrap="none">
            <a:spAutoFit/>
          </a:bodyPr>
          <a:lstStyle/>
          <a:p>
            <a:r>
              <a:rPr lang="cs-CZ" sz="15000" dirty="0">
                <a:solidFill>
                  <a:srgbClr val="FF0000"/>
                </a:solidFill>
              </a:rPr>
              <a:t>?</a:t>
            </a:r>
            <a:endParaRPr lang="en-US" sz="15000" dirty="0"/>
          </a:p>
        </p:txBody>
      </p:sp>
      <p:pic>
        <p:nvPicPr>
          <p:cNvPr id="4" name="Obrázek 3">
            <a:extLst>
              <a:ext uri="{FF2B5EF4-FFF2-40B4-BE49-F238E27FC236}">
                <a16:creationId xmlns:a16="http://schemas.microsoft.com/office/drawing/2014/main" id="{4B78E205-071D-4A48-AA53-6FCDDC204DDF}"/>
              </a:ext>
            </a:extLst>
          </p:cNvPr>
          <p:cNvPicPr>
            <a:picLocks noChangeAspect="1"/>
          </p:cNvPicPr>
          <p:nvPr/>
        </p:nvPicPr>
        <p:blipFill>
          <a:blip r:embed="rId2"/>
          <a:stretch>
            <a:fillRect/>
          </a:stretch>
        </p:blipFill>
        <p:spPr>
          <a:xfrm>
            <a:off x="4951088" y="4253577"/>
            <a:ext cx="2289824" cy="2289824"/>
          </a:xfrm>
          <a:prstGeom prst="rect">
            <a:avLst/>
          </a:prstGeom>
        </p:spPr>
      </p:pic>
      <p:cxnSp>
        <p:nvCxnSpPr>
          <p:cNvPr id="6" name="Přímá spojnice se šipkou 5">
            <a:extLst>
              <a:ext uri="{FF2B5EF4-FFF2-40B4-BE49-F238E27FC236}">
                <a16:creationId xmlns:a16="http://schemas.microsoft.com/office/drawing/2014/main" id="{481D6EE3-D42A-4093-AA34-F7FBB84E2BCE}"/>
              </a:ext>
            </a:extLst>
          </p:cNvPr>
          <p:cNvCxnSpPr>
            <a:cxnSpLocks/>
          </p:cNvCxnSpPr>
          <p:nvPr/>
        </p:nvCxnSpPr>
        <p:spPr>
          <a:xfrm flipH="1">
            <a:off x="5881256" y="4982682"/>
            <a:ext cx="384462" cy="0"/>
          </a:xfrm>
          <a:prstGeom prst="straightConnector1">
            <a:avLst/>
          </a:prstGeom>
          <a:ln w="38100">
            <a:solidFill>
              <a:srgbClr val="777176"/>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7813808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a:extLst>
              <a:ext uri="{FF2B5EF4-FFF2-40B4-BE49-F238E27FC236}">
                <a16:creationId xmlns:a16="http://schemas.microsoft.com/office/drawing/2014/main" id="{17ACA677-0F37-4E8C-9914-112998211D9F}"/>
              </a:ext>
            </a:extLst>
          </p:cNvPr>
          <p:cNvSpPr>
            <a:spLocks noGrp="1"/>
          </p:cNvSpPr>
          <p:nvPr>
            <p:ph idx="1"/>
          </p:nvPr>
        </p:nvSpPr>
        <p:spPr>
          <a:xfrm>
            <a:off x="700745" y="1366462"/>
            <a:ext cx="7596052" cy="3662738"/>
          </a:xfrm>
        </p:spPr>
        <p:txBody>
          <a:bodyPr>
            <a:noAutofit/>
          </a:bodyPr>
          <a:lstStyle/>
          <a:p>
            <a:pPr eaLnBrk="0" fontAlgn="base" hangingPunct="0">
              <a:lnSpc>
                <a:spcPct val="100000"/>
              </a:lnSpc>
              <a:spcBef>
                <a:spcPts val="600"/>
              </a:spcBef>
            </a:pPr>
            <a:r>
              <a:rPr lang="cs-CZ" altLang="cs-CZ" sz="2000" dirty="0">
                <a:solidFill>
                  <a:srgbClr val="000000"/>
                </a:solidFill>
                <a:ea typeface="SimSun" panose="02010600030101010101" pitchFamily="2" charset="-122"/>
                <a:cs typeface="Calibri" panose="020F0502020204030204" pitchFamily="34" charset="0"/>
              </a:rPr>
              <a:t>CO</a:t>
            </a:r>
            <a:r>
              <a:rPr lang="cs-CZ" altLang="cs-CZ" sz="2000" baseline="-25000" dirty="0">
                <a:solidFill>
                  <a:srgbClr val="000000"/>
                </a:solidFill>
                <a:ea typeface="SimSun" panose="02010600030101010101" pitchFamily="2" charset="-122"/>
                <a:cs typeface="Calibri" panose="020F0502020204030204" pitchFamily="34" charset="0"/>
              </a:rPr>
              <a:t>2</a:t>
            </a:r>
            <a:r>
              <a:rPr lang="cs-CZ" altLang="cs-CZ" sz="2000" dirty="0">
                <a:solidFill>
                  <a:srgbClr val="000000"/>
                </a:solidFill>
                <a:ea typeface="SimSun" panose="02010600030101010101" pitchFamily="2" charset="-122"/>
                <a:cs typeface="Calibri" panose="020F0502020204030204" pitchFamily="34" charset="0"/>
              </a:rPr>
              <a:t> </a:t>
            </a:r>
            <a:r>
              <a:rPr lang="cs-CZ" altLang="cs-CZ" sz="2000" dirty="0" err="1">
                <a:solidFill>
                  <a:srgbClr val="000000"/>
                </a:solidFill>
                <a:ea typeface="SimSun" panose="02010600030101010101" pitchFamily="2" charset="-122"/>
                <a:cs typeface="Calibri" panose="020F0502020204030204" pitchFamily="34" charset="0"/>
              </a:rPr>
              <a:t>level</a:t>
            </a:r>
            <a:r>
              <a:rPr lang="cs-CZ" altLang="cs-CZ" sz="2000" dirty="0">
                <a:solidFill>
                  <a:srgbClr val="000000"/>
                </a:solidFill>
                <a:ea typeface="SimSun" panose="02010600030101010101" pitchFamily="2" charset="-122"/>
                <a:cs typeface="Calibri" panose="020F0502020204030204" pitchFamily="34" charset="0"/>
              </a:rPr>
              <a:t> </a:t>
            </a:r>
            <a:r>
              <a:rPr lang="cs-CZ" altLang="cs-CZ" sz="2000" dirty="0" err="1">
                <a:solidFill>
                  <a:srgbClr val="000000"/>
                </a:solidFill>
                <a:ea typeface="SimSun" panose="02010600030101010101" pitchFamily="2" charset="-122"/>
                <a:cs typeface="Calibri" panose="020F0502020204030204" pitchFamily="34" charset="0"/>
              </a:rPr>
              <a:t>oscilation</a:t>
            </a:r>
            <a:r>
              <a:rPr lang="cs-CZ" altLang="cs-CZ" sz="2000" dirty="0">
                <a:solidFill>
                  <a:srgbClr val="000000"/>
                </a:solidFill>
                <a:ea typeface="SimSun" panose="02010600030101010101" pitchFamily="2" charset="-122"/>
                <a:cs typeface="Calibri" panose="020F0502020204030204" pitchFamily="34" charset="0"/>
              </a:rPr>
              <a:t> </a:t>
            </a:r>
            <a:r>
              <a:rPr lang="en-US" altLang="cs-CZ" sz="2000" dirty="0">
                <a:ea typeface="Microsoft YaHei" panose="020B0503020204020204" pitchFamily="34" charset="-122"/>
                <a:cs typeface="Calibri" panose="020F0502020204030204" pitchFamily="34" charset="0"/>
              </a:rPr>
              <a:t>corresponds with the “green wave” in vegetation of the northern hemisphere</a:t>
            </a:r>
            <a:endParaRPr lang="cs-CZ" altLang="cs-CZ" sz="2000" dirty="0">
              <a:ea typeface="Microsoft YaHei" panose="020B0503020204020204" pitchFamily="34" charset="-122"/>
              <a:cs typeface="Calibri" panose="020F0502020204030204" pitchFamily="34" charset="0"/>
            </a:endParaRPr>
          </a:p>
          <a:p>
            <a:pPr marL="0" indent="0" eaLnBrk="0" fontAlgn="base" hangingPunct="0">
              <a:lnSpc>
                <a:spcPct val="100000"/>
              </a:lnSpc>
              <a:spcBef>
                <a:spcPts val="600"/>
              </a:spcBef>
              <a:buNone/>
            </a:pPr>
            <a:endParaRPr lang="en-US" altLang="cs-CZ" sz="100" dirty="0"/>
          </a:p>
          <a:p>
            <a:pPr lvl="1" eaLnBrk="0" fontAlgn="base" hangingPunct="0">
              <a:lnSpc>
                <a:spcPct val="100000"/>
              </a:lnSpc>
              <a:spcBef>
                <a:spcPts val="600"/>
              </a:spcBef>
            </a:pPr>
            <a:r>
              <a:rPr lang="en-US" altLang="cs-CZ" sz="2000" b="1" dirty="0">
                <a:solidFill>
                  <a:srgbClr val="336600"/>
                </a:solidFill>
                <a:ea typeface="Microsoft YaHei" panose="020B0503020204020204" pitchFamily="34" charset="-122"/>
                <a:cs typeface="Calibri" panose="020F0502020204030204" pitchFamily="34" charset="0"/>
              </a:rPr>
              <a:t>spring-summer</a:t>
            </a:r>
            <a:r>
              <a:rPr lang="cs-CZ" altLang="cs-CZ" sz="2000" b="1" dirty="0">
                <a:solidFill>
                  <a:srgbClr val="336600"/>
                </a:solidFill>
                <a:ea typeface="Microsoft YaHei" panose="020B0503020204020204" pitchFamily="34" charset="-122"/>
                <a:cs typeface="Calibri" panose="020F0502020204030204" pitchFamily="34" charset="0"/>
              </a:rPr>
              <a:t>:</a:t>
            </a:r>
            <a:r>
              <a:rPr lang="en-US" altLang="cs-CZ" sz="2000" b="1" dirty="0">
                <a:solidFill>
                  <a:srgbClr val="336600"/>
                </a:solidFill>
                <a:ea typeface="Microsoft YaHei" panose="020B0503020204020204" pitchFamily="34" charset="-122"/>
                <a:cs typeface="Calibri" panose="020F0502020204030204" pitchFamily="34" charset="0"/>
              </a:rPr>
              <a:t> biosphere takes up more </a:t>
            </a:r>
            <a:r>
              <a:rPr lang="en-US" altLang="cs-CZ" sz="2000" b="1" dirty="0">
                <a:solidFill>
                  <a:srgbClr val="336600"/>
                </a:solidFill>
                <a:ea typeface="SimSun" panose="02010600030101010101" pitchFamily="2" charset="-122"/>
                <a:cs typeface="Calibri" panose="020F0502020204030204" pitchFamily="34" charset="0"/>
              </a:rPr>
              <a:t>CO</a:t>
            </a:r>
            <a:r>
              <a:rPr lang="en-US" altLang="cs-CZ" sz="2000" b="1" baseline="-30000" dirty="0">
                <a:solidFill>
                  <a:srgbClr val="336600"/>
                </a:solidFill>
                <a:ea typeface="SimSun" panose="02010600030101010101" pitchFamily="2" charset="-122"/>
                <a:cs typeface="Calibri" panose="020F0502020204030204" pitchFamily="34" charset="0"/>
              </a:rPr>
              <a:t>2</a:t>
            </a:r>
            <a:r>
              <a:rPr lang="en-US" altLang="cs-CZ" sz="2000" b="1" dirty="0">
                <a:solidFill>
                  <a:srgbClr val="336600"/>
                </a:solidFill>
                <a:ea typeface="Microsoft YaHei" panose="020B0503020204020204" pitchFamily="34" charset="-122"/>
                <a:cs typeface="Calibri" panose="020F0502020204030204" pitchFamily="34" charset="0"/>
              </a:rPr>
              <a:t> than </a:t>
            </a:r>
            <a:r>
              <a:rPr lang="cs-CZ" altLang="cs-CZ" sz="2000" b="1" dirty="0" err="1">
                <a:solidFill>
                  <a:srgbClr val="336600"/>
                </a:solidFill>
                <a:ea typeface="Microsoft YaHei" panose="020B0503020204020204" pitchFamily="34" charset="-122"/>
                <a:cs typeface="Calibri" panose="020F0502020204030204" pitchFamily="34" charset="0"/>
              </a:rPr>
              <a:t>it</a:t>
            </a:r>
            <a:r>
              <a:rPr lang="cs-CZ" altLang="cs-CZ" sz="2000" b="1" dirty="0">
                <a:solidFill>
                  <a:srgbClr val="336600"/>
                </a:solidFill>
                <a:ea typeface="Microsoft YaHei" panose="020B0503020204020204" pitchFamily="34" charset="-122"/>
                <a:cs typeface="Calibri" panose="020F0502020204030204" pitchFamily="34" charset="0"/>
              </a:rPr>
              <a:t> </a:t>
            </a:r>
          </a:p>
          <a:p>
            <a:pPr marL="457200" lvl="1" indent="0" eaLnBrk="0" fontAlgn="base" hangingPunct="0">
              <a:lnSpc>
                <a:spcPct val="100000"/>
              </a:lnSpc>
              <a:spcBef>
                <a:spcPts val="600"/>
              </a:spcBef>
              <a:buNone/>
            </a:pPr>
            <a:r>
              <a:rPr lang="cs-CZ" altLang="cs-CZ" sz="2000" b="1" dirty="0">
                <a:solidFill>
                  <a:srgbClr val="336600"/>
                </a:solidFill>
                <a:ea typeface="Microsoft YaHei" panose="020B0503020204020204" pitchFamily="34" charset="-122"/>
                <a:cs typeface="Calibri" panose="020F0502020204030204" pitchFamily="34" charset="0"/>
              </a:rPr>
              <a:t>    </a:t>
            </a:r>
            <a:r>
              <a:rPr lang="en-US" altLang="cs-CZ" sz="2000" b="1" dirty="0">
                <a:solidFill>
                  <a:srgbClr val="336600"/>
                </a:solidFill>
                <a:ea typeface="Microsoft YaHei" panose="020B0503020204020204" pitchFamily="34" charset="-122"/>
                <a:cs typeface="Calibri" panose="020F0502020204030204" pitchFamily="34" charset="0"/>
              </a:rPr>
              <a:t>releases</a:t>
            </a:r>
            <a:endParaRPr lang="cs-CZ" altLang="cs-CZ" sz="2000" b="1" dirty="0">
              <a:solidFill>
                <a:srgbClr val="336600"/>
              </a:solidFill>
              <a:ea typeface="Microsoft YaHei" panose="020B0503020204020204" pitchFamily="34" charset="-122"/>
              <a:cs typeface="Calibri" panose="020F0502020204030204" pitchFamily="34" charset="0"/>
            </a:endParaRPr>
          </a:p>
          <a:p>
            <a:pPr lvl="1" eaLnBrk="0" fontAlgn="base" hangingPunct="0">
              <a:lnSpc>
                <a:spcPct val="100000"/>
              </a:lnSpc>
              <a:spcBef>
                <a:spcPts val="600"/>
              </a:spcBef>
            </a:pPr>
            <a:r>
              <a:rPr lang="en-US" altLang="cs-CZ" sz="2000" b="1" dirty="0">
                <a:solidFill>
                  <a:srgbClr val="C00000"/>
                </a:solidFill>
                <a:ea typeface="Microsoft YaHei" panose="020B0503020204020204" pitchFamily="34" charset="-122"/>
                <a:cs typeface="Calibri" panose="020F0502020204030204" pitchFamily="34" charset="0"/>
              </a:rPr>
              <a:t>autumn-winter</a:t>
            </a:r>
            <a:r>
              <a:rPr lang="cs-CZ" altLang="cs-CZ" sz="2000" b="1" dirty="0">
                <a:solidFill>
                  <a:srgbClr val="C00000"/>
                </a:solidFill>
                <a:ea typeface="Microsoft YaHei" panose="020B0503020204020204" pitchFamily="34" charset="-122"/>
                <a:cs typeface="Calibri" panose="020F0502020204030204" pitchFamily="34" charset="0"/>
              </a:rPr>
              <a:t>: </a:t>
            </a:r>
            <a:r>
              <a:rPr lang="en-US" altLang="cs-CZ" sz="2000" b="1" dirty="0">
                <a:solidFill>
                  <a:srgbClr val="C00000"/>
                </a:solidFill>
                <a:ea typeface="Microsoft YaHei" panose="020B0503020204020204" pitchFamily="34" charset="-122"/>
                <a:cs typeface="Calibri" panose="020F0502020204030204" pitchFamily="34" charset="0"/>
              </a:rPr>
              <a:t> biosphere releases more </a:t>
            </a:r>
            <a:r>
              <a:rPr lang="en-US" altLang="cs-CZ" sz="2000" b="1" dirty="0">
                <a:solidFill>
                  <a:srgbClr val="C00000"/>
                </a:solidFill>
                <a:ea typeface="SimSun" panose="02010600030101010101" pitchFamily="2" charset="-122"/>
                <a:cs typeface="Calibri" panose="020F0502020204030204" pitchFamily="34" charset="0"/>
              </a:rPr>
              <a:t>CO</a:t>
            </a:r>
            <a:r>
              <a:rPr lang="en-US" altLang="cs-CZ" sz="2000" b="1" baseline="-30000" dirty="0">
                <a:solidFill>
                  <a:srgbClr val="C00000"/>
                </a:solidFill>
                <a:ea typeface="SimSun" panose="02010600030101010101" pitchFamily="2" charset="-122"/>
                <a:cs typeface="Calibri" panose="020F0502020204030204" pitchFamily="34" charset="0"/>
              </a:rPr>
              <a:t>2</a:t>
            </a:r>
            <a:r>
              <a:rPr lang="en-US" altLang="cs-CZ" sz="2000" b="1" dirty="0">
                <a:solidFill>
                  <a:srgbClr val="C00000"/>
                </a:solidFill>
                <a:ea typeface="Microsoft YaHei" panose="020B0503020204020204" pitchFamily="34" charset="-122"/>
                <a:cs typeface="Calibri" panose="020F0502020204030204" pitchFamily="34" charset="0"/>
              </a:rPr>
              <a:t> to the atmosphere than </a:t>
            </a:r>
            <a:r>
              <a:rPr lang="cs-CZ" altLang="cs-CZ" sz="2000" b="1" dirty="0" err="1">
                <a:solidFill>
                  <a:srgbClr val="C00000"/>
                </a:solidFill>
                <a:ea typeface="Microsoft YaHei" panose="020B0503020204020204" pitchFamily="34" charset="-122"/>
                <a:cs typeface="Calibri" panose="020F0502020204030204" pitchFamily="34" charset="0"/>
              </a:rPr>
              <a:t>it</a:t>
            </a:r>
            <a:r>
              <a:rPr lang="cs-CZ" altLang="cs-CZ" sz="2000" b="1" dirty="0">
                <a:solidFill>
                  <a:srgbClr val="C00000"/>
                </a:solidFill>
                <a:ea typeface="Microsoft YaHei" panose="020B0503020204020204" pitchFamily="34" charset="-122"/>
                <a:cs typeface="Calibri" panose="020F0502020204030204" pitchFamily="34" charset="0"/>
              </a:rPr>
              <a:t> </a:t>
            </a:r>
            <a:r>
              <a:rPr lang="en-US" altLang="cs-CZ" sz="2000" b="1" dirty="0">
                <a:solidFill>
                  <a:srgbClr val="C00000"/>
                </a:solidFill>
                <a:ea typeface="Microsoft YaHei" panose="020B0503020204020204" pitchFamily="34" charset="-122"/>
                <a:cs typeface="Calibri" panose="020F0502020204030204" pitchFamily="34" charset="0"/>
              </a:rPr>
              <a:t>absorbs</a:t>
            </a:r>
            <a:endParaRPr lang="cs-CZ" altLang="cs-CZ" sz="2000" b="1" dirty="0">
              <a:solidFill>
                <a:srgbClr val="C00000"/>
              </a:solidFill>
              <a:ea typeface="Microsoft YaHei" panose="020B0503020204020204" pitchFamily="34" charset="-122"/>
              <a:cs typeface="Calibri" panose="020F0502020204030204" pitchFamily="34" charset="0"/>
            </a:endParaRPr>
          </a:p>
          <a:p>
            <a:pPr marL="457200" lvl="1" indent="0" eaLnBrk="0" fontAlgn="base" hangingPunct="0">
              <a:lnSpc>
                <a:spcPct val="100000"/>
              </a:lnSpc>
              <a:spcBef>
                <a:spcPts val="600"/>
              </a:spcBef>
              <a:buNone/>
            </a:pPr>
            <a:endParaRPr lang="cs-CZ" altLang="cs-CZ" sz="700" dirty="0"/>
          </a:p>
          <a:p>
            <a:pPr eaLnBrk="0" fontAlgn="base" hangingPunct="0">
              <a:lnSpc>
                <a:spcPct val="100000"/>
              </a:lnSpc>
              <a:spcBef>
                <a:spcPts val="600"/>
              </a:spcBef>
            </a:pPr>
            <a:r>
              <a:rPr lang="en-US" altLang="cs-CZ" sz="2000" b="1" dirty="0">
                <a:solidFill>
                  <a:srgbClr val="000000"/>
                </a:solidFill>
                <a:ea typeface="SimSun" panose="02010600030101010101" pitchFamily="2" charset="-122"/>
                <a:cs typeface="Calibri" panose="020F0502020204030204" pitchFamily="34" charset="0"/>
              </a:rPr>
              <a:t>Forests keep amount </a:t>
            </a:r>
            <a:r>
              <a:rPr lang="cs-CZ" altLang="cs-CZ" sz="2000" b="1" dirty="0" err="1">
                <a:solidFill>
                  <a:srgbClr val="000000"/>
                </a:solidFill>
                <a:ea typeface="SimSun" panose="02010600030101010101" pitchFamily="2" charset="-122"/>
                <a:cs typeface="Calibri" panose="020F0502020204030204" pitchFamily="34" charset="0"/>
              </a:rPr>
              <a:t>of</a:t>
            </a:r>
            <a:r>
              <a:rPr lang="cs-CZ" altLang="cs-CZ" sz="2000" b="1" dirty="0">
                <a:solidFill>
                  <a:srgbClr val="000000"/>
                </a:solidFill>
                <a:ea typeface="SimSun" panose="02010600030101010101" pitchFamily="2" charset="-122"/>
                <a:cs typeface="Calibri" panose="020F0502020204030204" pitchFamily="34" charset="0"/>
              </a:rPr>
              <a:t> </a:t>
            </a:r>
            <a:r>
              <a:rPr lang="cs-CZ" altLang="cs-CZ" sz="2000" b="1" dirty="0" err="1">
                <a:solidFill>
                  <a:srgbClr val="000000"/>
                </a:solidFill>
                <a:ea typeface="SimSun" panose="02010600030101010101" pitchFamily="2" charset="-122"/>
                <a:cs typeface="Calibri" panose="020F0502020204030204" pitchFamily="34" charset="0"/>
              </a:rPr>
              <a:t>carbon</a:t>
            </a:r>
            <a:r>
              <a:rPr lang="cs-CZ" altLang="cs-CZ" sz="2000" b="1" dirty="0">
                <a:solidFill>
                  <a:srgbClr val="000000"/>
                </a:solidFill>
                <a:ea typeface="SimSun" panose="02010600030101010101" pitchFamily="2" charset="-122"/>
                <a:cs typeface="Calibri" panose="020F0502020204030204" pitchFamily="34" charset="0"/>
              </a:rPr>
              <a:t> </a:t>
            </a:r>
            <a:r>
              <a:rPr lang="en-US" altLang="cs-CZ" sz="2000" b="1" dirty="0">
                <a:solidFill>
                  <a:srgbClr val="000000"/>
                </a:solidFill>
                <a:ea typeface="SimSun" panose="02010600030101010101" pitchFamily="2" charset="-122"/>
                <a:cs typeface="Calibri" panose="020F0502020204030204" pitchFamily="34" charset="0"/>
              </a:rPr>
              <a:t>in balance</a:t>
            </a:r>
            <a:r>
              <a:rPr lang="cs-CZ" altLang="cs-CZ" sz="2000" b="1" dirty="0">
                <a:solidFill>
                  <a:srgbClr val="000000"/>
                </a:solidFill>
                <a:ea typeface="SimSun" panose="02010600030101010101" pitchFamily="2" charset="-122"/>
                <a:cs typeface="Calibri" panose="020F0502020204030204" pitchFamily="34" charset="0"/>
              </a:rPr>
              <a:t> </a:t>
            </a:r>
            <a:r>
              <a:rPr lang="cs-CZ" altLang="cs-CZ" sz="2000" dirty="0">
                <a:solidFill>
                  <a:srgbClr val="000000"/>
                </a:solidFill>
                <a:ea typeface="SimSun" panose="02010600030101010101" pitchFamily="2" charset="-122"/>
                <a:cs typeface="Calibri" panose="020F0502020204030204" pitchFamily="34" charset="0"/>
              </a:rPr>
              <a:t>- </a:t>
            </a:r>
            <a:r>
              <a:rPr lang="en-US" altLang="cs-CZ" sz="2000" dirty="0">
                <a:solidFill>
                  <a:srgbClr val="000000"/>
                </a:solidFill>
                <a:ea typeface="SimSun" panose="02010600030101010101" pitchFamily="2" charset="-122"/>
                <a:cs typeface="Calibri" panose="020F0502020204030204" pitchFamily="34" charset="0"/>
              </a:rPr>
              <a:t>exchange carbon between air, plants, animals and soil</a:t>
            </a:r>
            <a:endParaRPr lang="cs-CZ" altLang="cs-CZ" sz="2000" dirty="0"/>
          </a:p>
          <a:p>
            <a:pPr eaLnBrk="0" fontAlgn="base" hangingPunct="0">
              <a:lnSpc>
                <a:spcPct val="100000"/>
              </a:lnSpc>
              <a:spcBef>
                <a:spcPts val="600"/>
              </a:spcBef>
            </a:pPr>
            <a:r>
              <a:rPr lang="cs-CZ" altLang="cs-CZ" sz="2000" b="1" dirty="0">
                <a:solidFill>
                  <a:srgbClr val="000000"/>
                </a:solidFill>
                <a:ea typeface="SimSun" panose="02010600030101010101" pitchFamily="2" charset="-122"/>
                <a:cs typeface="Calibri" panose="020F0502020204030204" pitchFamily="34" charset="0"/>
              </a:rPr>
              <a:t>T</a:t>
            </a:r>
            <a:r>
              <a:rPr lang="en-US" altLang="cs-CZ" sz="2000" b="1" dirty="0" err="1">
                <a:solidFill>
                  <a:srgbClr val="000000"/>
                </a:solidFill>
                <a:ea typeface="SimSun" panose="02010600030101010101" pitchFamily="2" charset="-122"/>
                <a:cs typeface="Calibri" panose="020F0502020204030204" pitchFamily="34" charset="0"/>
              </a:rPr>
              <a:t>rees</a:t>
            </a:r>
            <a:r>
              <a:rPr lang="en-US" altLang="cs-CZ" sz="2000" b="1" dirty="0">
                <a:solidFill>
                  <a:srgbClr val="000000"/>
                </a:solidFill>
                <a:ea typeface="SimSun" panose="02010600030101010101" pitchFamily="2" charset="-122"/>
                <a:cs typeface="Calibri" panose="020F0502020204030204" pitchFamily="34" charset="0"/>
              </a:rPr>
              <a:t> of the northern hemisphere </a:t>
            </a:r>
            <a:r>
              <a:rPr lang="en-US" altLang="cs-CZ" sz="2000" dirty="0">
                <a:solidFill>
                  <a:srgbClr val="000000"/>
                </a:solidFill>
                <a:ea typeface="SimSun" panose="02010600030101010101" pitchFamily="2" charset="-122"/>
                <a:cs typeface="Calibri" panose="020F0502020204030204" pitchFamily="34" charset="0"/>
              </a:rPr>
              <a:t>influence carbon cycle of the whole planet</a:t>
            </a:r>
            <a:endParaRPr lang="cs-CZ" altLang="cs-CZ" sz="2000" dirty="0">
              <a:solidFill>
                <a:srgbClr val="000000"/>
              </a:solidFill>
              <a:ea typeface="SimSun" panose="02010600030101010101" pitchFamily="2" charset="-122"/>
              <a:cs typeface="Calibri" panose="020F0502020204030204" pitchFamily="34" charset="0"/>
            </a:endParaRPr>
          </a:p>
          <a:p>
            <a:pPr marL="0" indent="0">
              <a:lnSpc>
                <a:spcPct val="100000"/>
              </a:lnSpc>
              <a:spcBef>
                <a:spcPts val="600"/>
              </a:spcBef>
              <a:buNone/>
            </a:pPr>
            <a:endParaRPr lang="cs-CZ" sz="3200" dirty="0"/>
          </a:p>
        </p:txBody>
      </p:sp>
      <p:grpSp>
        <p:nvGrpSpPr>
          <p:cNvPr id="9" name="Skupina 8">
            <a:extLst>
              <a:ext uri="{FF2B5EF4-FFF2-40B4-BE49-F238E27FC236}">
                <a16:creationId xmlns:a16="http://schemas.microsoft.com/office/drawing/2014/main" id="{E70009C3-24EA-4A8A-B9F5-3DC500B2CA7C}"/>
              </a:ext>
            </a:extLst>
          </p:cNvPr>
          <p:cNvGrpSpPr/>
          <p:nvPr/>
        </p:nvGrpSpPr>
        <p:grpSpPr>
          <a:xfrm>
            <a:off x="930510" y="5336921"/>
            <a:ext cx="4296117" cy="1331934"/>
            <a:chOff x="461081" y="4748199"/>
            <a:chExt cx="2800457" cy="1331934"/>
          </a:xfrm>
        </p:grpSpPr>
        <p:sp>
          <p:nvSpPr>
            <p:cNvPr id="10" name="Obdélník 9">
              <a:extLst>
                <a:ext uri="{FF2B5EF4-FFF2-40B4-BE49-F238E27FC236}">
                  <a16:creationId xmlns:a16="http://schemas.microsoft.com/office/drawing/2014/main" id="{19185069-1FED-465C-9051-C1E571433E9B}"/>
                </a:ext>
              </a:extLst>
            </p:cNvPr>
            <p:cNvSpPr/>
            <p:nvPr/>
          </p:nvSpPr>
          <p:spPr>
            <a:xfrm>
              <a:off x="461081" y="4748199"/>
              <a:ext cx="2718537" cy="966801"/>
            </a:xfrm>
            <a:prstGeom prst="rect">
              <a:avLst/>
            </a:prstGeom>
            <a:noFill/>
            <a:ln w="38100">
              <a:solidFill>
                <a:srgbClr val="58A33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bdélník 10">
              <a:extLst>
                <a:ext uri="{FF2B5EF4-FFF2-40B4-BE49-F238E27FC236}">
                  <a16:creationId xmlns:a16="http://schemas.microsoft.com/office/drawing/2014/main" id="{FCDBB77A-BBA2-46A4-95DA-84C25AB01E30}"/>
                </a:ext>
              </a:extLst>
            </p:cNvPr>
            <p:cNvSpPr/>
            <p:nvPr/>
          </p:nvSpPr>
          <p:spPr>
            <a:xfrm>
              <a:off x="556880" y="4789330"/>
              <a:ext cx="2704658" cy="1290803"/>
            </a:xfrm>
            <a:prstGeom prst="rect">
              <a:avLst/>
            </a:prstGeom>
          </p:spPr>
          <p:txBody>
            <a:bodyPr wrap="square">
              <a:spAutoFit/>
            </a:bodyPr>
            <a:lstStyle/>
            <a:p>
              <a:pPr eaLnBrk="0" fontAlgn="base" hangingPunct="0">
                <a:lnSpc>
                  <a:spcPct val="110000"/>
                </a:lnSpc>
                <a:spcBef>
                  <a:spcPct val="0"/>
                </a:spcBef>
                <a:spcAft>
                  <a:spcPct val="0"/>
                </a:spcAft>
              </a:pPr>
              <a:r>
                <a:rPr lang="cs-CZ" altLang="cs-CZ" sz="2400" b="1" dirty="0">
                  <a:solidFill>
                    <a:srgbClr val="58A339"/>
                  </a:solidFill>
                  <a:latin typeface="Calibri" panose="020F0502020204030204" pitchFamily="34" charset="0"/>
                  <a:cs typeface="Calibri" panose="020F0502020204030204" pitchFamily="34" charset="0"/>
                </a:rPr>
                <a:t>A</a:t>
              </a:r>
              <a:r>
                <a:rPr lang="en-US" altLang="cs-CZ" sz="2400" b="1" dirty="0" err="1">
                  <a:solidFill>
                    <a:srgbClr val="58A339"/>
                  </a:solidFill>
                  <a:latin typeface="Calibri" panose="020F0502020204030204" pitchFamily="34" charset="0"/>
                  <a:cs typeface="Calibri" panose="020F0502020204030204" pitchFamily="34" charset="0"/>
                </a:rPr>
                <a:t>ctivity</a:t>
              </a:r>
              <a:r>
                <a:rPr lang="en-US" altLang="cs-CZ" sz="2400" b="1" dirty="0">
                  <a:solidFill>
                    <a:srgbClr val="58A339"/>
                  </a:solidFill>
                  <a:latin typeface="Calibri" panose="020F0502020204030204" pitchFamily="34" charset="0"/>
                  <a:cs typeface="Calibri" panose="020F0502020204030204" pitchFamily="34" charset="0"/>
                </a:rPr>
                <a:t> 4:  </a:t>
              </a:r>
            </a:p>
            <a:p>
              <a:pPr eaLnBrk="0" fontAlgn="base" hangingPunct="0">
                <a:lnSpc>
                  <a:spcPct val="110000"/>
                </a:lnSpc>
                <a:spcBef>
                  <a:spcPct val="0"/>
                </a:spcBef>
                <a:spcAft>
                  <a:spcPct val="0"/>
                </a:spcAft>
              </a:pPr>
              <a:r>
                <a:rPr lang="en-US" altLang="cs-CZ" sz="2400" b="1" dirty="0">
                  <a:solidFill>
                    <a:srgbClr val="58A339"/>
                  </a:solidFill>
                  <a:latin typeface="Calibri" panose="020F0502020204030204" pitchFamily="34" charset="0"/>
                  <a:cs typeface="Calibri" panose="020F0502020204030204" pitchFamily="34" charset="0"/>
                </a:rPr>
                <a:t>The Case of Missing Carbon</a:t>
              </a:r>
            </a:p>
          </p:txBody>
        </p:sp>
      </p:grpSp>
      <p:pic>
        <p:nvPicPr>
          <p:cNvPr id="5" name="Obrázek 4">
            <a:extLst>
              <a:ext uri="{FF2B5EF4-FFF2-40B4-BE49-F238E27FC236}">
                <a16:creationId xmlns:a16="http://schemas.microsoft.com/office/drawing/2014/main" id="{382477EE-4D57-46B8-B9BE-BBC36DCA2A4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928265" y="730353"/>
            <a:ext cx="4052626" cy="3039470"/>
          </a:xfrm>
          <a:prstGeom prst="rect">
            <a:avLst/>
          </a:prstGeom>
        </p:spPr>
      </p:pic>
      <p:pic>
        <p:nvPicPr>
          <p:cNvPr id="13" name="Obrázek 12">
            <a:extLst>
              <a:ext uri="{FF2B5EF4-FFF2-40B4-BE49-F238E27FC236}">
                <a16:creationId xmlns:a16="http://schemas.microsoft.com/office/drawing/2014/main" id="{35ADBC84-4229-467F-9538-DED33E0C350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928265" y="3663326"/>
            <a:ext cx="4052626" cy="3039470"/>
          </a:xfrm>
          <a:prstGeom prst="rect">
            <a:avLst/>
          </a:prstGeom>
        </p:spPr>
      </p:pic>
      <p:sp>
        <p:nvSpPr>
          <p:cNvPr id="2" name="Nadpis 1">
            <a:extLst>
              <a:ext uri="{FF2B5EF4-FFF2-40B4-BE49-F238E27FC236}">
                <a16:creationId xmlns:a16="http://schemas.microsoft.com/office/drawing/2014/main" id="{CDEE1F7C-202F-4DC3-8876-E89FE314C963}"/>
              </a:ext>
            </a:extLst>
          </p:cNvPr>
          <p:cNvSpPr>
            <a:spLocks noGrp="1"/>
          </p:cNvSpPr>
          <p:nvPr>
            <p:ph type="title"/>
          </p:nvPr>
        </p:nvSpPr>
        <p:spPr>
          <a:xfrm>
            <a:off x="838200" y="280245"/>
            <a:ext cx="10515600" cy="1325563"/>
          </a:xfrm>
        </p:spPr>
        <p:txBody>
          <a:bodyPr>
            <a:normAutofit/>
          </a:bodyPr>
          <a:lstStyle/>
          <a:p>
            <a:r>
              <a:rPr lang="cs-CZ" sz="4100" b="1" dirty="0">
                <a:solidFill>
                  <a:srgbClr val="58A339"/>
                </a:solidFill>
              </a:rPr>
              <a:t>Role of </a:t>
            </a:r>
            <a:r>
              <a:rPr lang="cs-CZ" sz="4100" b="1" dirty="0" err="1">
                <a:solidFill>
                  <a:srgbClr val="58A339"/>
                </a:solidFill>
              </a:rPr>
              <a:t>Trees</a:t>
            </a:r>
            <a:r>
              <a:rPr lang="cs-CZ" sz="4100" b="1" dirty="0">
                <a:solidFill>
                  <a:srgbClr val="58A339"/>
                </a:solidFill>
              </a:rPr>
              <a:t> in </a:t>
            </a:r>
            <a:r>
              <a:rPr lang="cs-CZ" sz="4100" b="1" dirty="0" err="1">
                <a:solidFill>
                  <a:srgbClr val="58A339"/>
                </a:solidFill>
              </a:rPr>
              <a:t>Global</a:t>
            </a:r>
            <a:r>
              <a:rPr lang="cs-CZ" sz="4100" b="1" dirty="0">
                <a:solidFill>
                  <a:srgbClr val="58A339"/>
                </a:solidFill>
              </a:rPr>
              <a:t> </a:t>
            </a:r>
            <a:r>
              <a:rPr lang="cs-CZ" sz="4100" b="1" dirty="0" err="1">
                <a:solidFill>
                  <a:srgbClr val="58A339"/>
                </a:solidFill>
              </a:rPr>
              <a:t>Carbon</a:t>
            </a:r>
            <a:r>
              <a:rPr lang="cs-CZ" sz="4100" b="1" dirty="0">
                <a:solidFill>
                  <a:srgbClr val="58A339"/>
                </a:solidFill>
              </a:rPr>
              <a:t> </a:t>
            </a:r>
            <a:r>
              <a:rPr lang="cs-CZ" sz="4100" b="1" dirty="0" err="1">
                <a:solidFill>
                  <a:srgbClr val="58A339"/>
                </a:solidFill>
              </a:rPr>
              <a:t>Cycle</a:t>
            </a:r>
            <a:endParaRPr lang="cs-CZ" sz="4100" b="1" dirty="0">
              <a:solidFill>
                <a:srgbClr val="58A339"/>
              </a:solidFill>
            </a:endParaRPr>
          </a:p>
        </p:txBody>
      </p:sp>
      <p:sp>
        <p:nvSpPr>
          <p:cNvPr id="17" name="TextovéPole 16">
            <a:extLst>
              <a:ext uri="{FF2B5EF4-FFF2-40B4-BE49-F238E27FC236}">
                <a16:creationId xmlns:a16="http://schemas.microsoft.com/office/drawing/2014/main" id="{B2D37E51-9256-47EA-B008-580214DE872D}"/>
              </a:ext>
            </a:extLst>
          </p:cNvPr>
          <p:cNvSpPr txBox="1"/>
          <p:nvPr/>
        </p:nvSpPr>
        <p:spPr>
          <a:xfrm>
            <a:off x="10618119" y="5336921"/>
            <a:ext cx="1286741" cy="338554"/>
          </a:xfrm>
          <a:prstGeom prst="rect">
            <a:avLst/>
          </a:prstGeom>
          <a:noFill/>
        </p:spPr>
        <p:txBody>
          <a:bodyPr wrap="square" rtlCol="0">
            <a:spAutoFit/>
          </a:bodyPr>
          <a:lstStyle/>
          <a:p>
            <a:r>
              <a:rPr lang="cs-CZ" sz="1600" b="1" dirty="0" err="1"/>
              <a:t>September</a:t>
            </a:r>
            <a:endParaRPr lang="en-US" sz="1600" b="1" dirty="0"/>
          </a:p>
        </p:txBody>
      </p:sp>
      <p:sp>
        <p:nvSpPr>
          <p:cNvPr id="14" name="TextovéPole 13">
            <a:extLst>
              <a:ext uri="{FF2B5EF4-FFF2-40B4-BE49-F238E27FC236}">
                <a16:creationId xmlns:a16="http://schemas.microsoft.com/office/drawing/2014/main" id="{9DE28FEE-C0C1-4099-8897-92AE046FC7EA}"/>
              </a:ext>
            </a:extLst>
          </p:cNvPr>
          <p:cNvSpPr txBox="1"/>
          <p:nvPr/>
        </p:nvSpPr>
        <p:spPr>
          <a:xfrm>
            <a:off x="10325100" y="4236186"/>
            <a:ext cx="1028700" cy="338554"/>
          </a:xfrm>
          <a:prstGeom prst="rect">
            <a:avLst/>
          </a:prstGeom>
          <a:noFill/>
        </p:spPr>
        <p:txBody>
          <a:bodyPr wrap="square" rtlCol="0">
            <a:spAutoFit/>
          </a:bodyPr>
          <a:lstStyle/>
          <a:p>
            <a:r>
              <a:rPr lang="cs-CZ" sz="1600" b="1" dirty="0"/>
              <a:t>May</a:t>
            </a:r>
            <a:endParaRPr lang="en-US" sz="1600" b="1" dirty="0"/>
          </a:p>
        </p:txBody>
      </p:sp>
      <p:sp>
        <p:nvSpPr>
          <p:cNvPr id="18" name="Volný tvar: obrazec 17">
            <a:extLst>
              <a:ext uri="{FF2B5EF4-FFF2-40B4-BE49-F238E27FC236}">
                <a16:creationId xmlns:a16="http://schemas.microsoft.com/office/drawing/2014/main" id="{4A9277B0-726B-46C8-B499-A3C4A1BC2A92}"/>
              </a:ext>
            </a:extLst>
          </p:cNvPr>
          <p:cNvSpPr/>
          <p:nvPr/>
        </p:nvSpPr>
        <p:spPr>
          <a:xfrm>
            <a:off x="10583333" y="4521200"/>
            <a:ext cx="237067" cy="804333"/>
          </a:xfrm>
          <a:custGeom>
            <a:avLst/>
            <a:gdLst>
              <a:gd name="connsiteX0" fmla="*/ 0 w 237067"/>
              <a:gd name="connsiteY0" fmla="*/ 0 h 804333"/>
              <a:gd name="connsiteX1" fmla="*/ 42334 w 237067"/>
              <a:gd name="connsiteY1" fmla="*/ 16933 h 804333"/>
              <a:gd name="connsiteX2" fmla="*/ 76200 w 237067"/>
              <a:gd name="connsiteY2" fmla="*/ 59267 h 804333"/>
              <a:gd name="connsiteX3" fmla="*/ 84667 w 237067"/>
              <a:gd name="connsiteY3" fmla="*/ 84667 h 804333"/>
              <a:gd name="connsiteX4" fmla="*/ 118534 w 237067"/>
              <a:gd name="connsiteY4" fmla="*/ 135467 h 804333"/>
              <a:gd name="connsiteX5" fmla="*/ 135467 w 237067"/>
              <a:gd name="connsiteY5" fmla="*/ 237067 h 804333"/>
              <a:gd name="connsiteX6" fmla="*/ 143934 w 237067"/>
              <a:gd name="connsiteY6" fmla="*/ 270933 h 804333"/>
              <a:gd name="connsiteX7" fmla="*/ 160867 w 237067"/>
              <a:gd name="connsiteY7" fmla="*/ 372533 h 804333"/>
              <a:gd name="connsiteX8" fmla="*/ 169334 w 237067"/>
              <a:gd name="connsiteY8" fmla="*/ 423333 h 804333"/>
              <a:gd name="connsiteX9" fmla="*/ 177800 w 237067"/>
              <a:gd name="connsiteY9" fmla="*/ 592667 h 804333"/>
              <a:gd name="connsiteX10" fmla="*/ 186267 w 237067"/>
              <a:gd name="connsiteY10" fmla="*/ 618067 h 804333"/>
              <a:gd name="connsiteX11" fmla="*/ 203200 w 237067"/>
              <a:gd name="connsiteY11" fmla="*/ 719667 h 804333"/>
              <a:gd name="connsiteX12" fmla="*/ 220134 w 237067"/>
              <a:gd name="connsiteY12" fmla="*/ 745067 h 804333"/>
              <a:gd name="connsiteX13" fmla="*/ 228600 w 237067"/>
              <a:gd name="connsiteY13" fmla="*/ 770467 h 804333"/>
              <a:gd name="connsiteX14" fmla="*/ 237067 w 237067"/>
              <a:gd name="connsiteY14" fmla="*/ 804333 h 8043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37067" h="804333">
                <a:moveTo>
                  <a:pt x="0" y="0"/>
                </a:moveTo>
                <a:cubicBezTo>
                  <a:pt x="14111" y="5644"/>
                  <a:pt x="29138" y="9393"/>
                  <a:pt x="42334" y="16933"/>
                </a:cubicBezTo>
                <a:cubicBezTo>
                  <a:pt x="53358" y="23232"/>
                  <a:pt x="71543" y="49954"/>
                  <a:pt x="76200" y="59267"/>
                </a:cubicBezTo>
                <a:cubicBezTo>
                  <a:pt x="80191" y="67249"/>
                  <a:pt x="80333" y="76865"/>
                  <a:pt x="84667" y="84667"/>
                </a:cubicBezTo>
                <a:cubicBezTo>
                  <a:pt x="94551" y="102457"/>
                  <a:pt x="118534" y="135467"/>
                  <a:pt x="118534" y="135467"/>
                </a:cubicBezTo>
                <a:cubicBezTo>
                  <a:pt x="137439" y="192187"/>
                  <a:pt x="119262" y="131737"/>
                  <a:pt x="135467" y="237067"/>
                </a:cubicBezTo>
                <a:cubicBezTo>
                  <a:pt x="137236" y="248568"/>
                  <a:pt x="141790" y="259496"/>
                  <a:pt x="143934" y="270933"/>
                </a:cubicBezTo>
                <a:cubicBezTo>
                  <a:pt x="150261" y="304679"/>
                  <a:pt x="155223" y="338666"/>
                  <a:pt x="160867" y="372533"/>
                </a:cubicBezTo>
                <a:lnTo>
                  <a:pt x="169334" y="423333"/>
                </a:lnTo>
                <a:cubicBezTo>
                  <a:pt x="172156" y="479778"/>
                  <a:pt x="172904" y="536364"/>
                  <a:pt x="177800" y="592667"/>
                </a:cubicBezTo>
                <a:cubicBezTo>
                  <a:pt x="178573" y="601558"/>
                  <a:pt x="184800" y="609264"/>
                  <a:pt x="186267" y="618067"/>
                </a:cubicBezTo>
                <a:cubicBezTo>
                  <a:pt x="190960" y="646222"/>
                  <a:pt x="188315" y="689897"/>
                  <a:pt x="203200" y="719667"/>
                </a:cubicBezTo>
                <a:cubicBezTo>
                  <a:pt x="207751" y="728769"/>
                  <a:pt x="214489" y="736600"/>
                  <a:pt x="220134" y="745067"/>
                </a:cubicBezTo>
                <a:cubicBezTo>
                  <a:pt x="222956" y="753534"/>
                  <a:pt x="226148" y="761886"/>
                  <a:pt x="228600" y="770467"/>
                </a:cubicBezTo>
                <a:cubicBezTo>
                  <a:pt x="231797" y="781655"/>
                  <a:pt x="237067" y="804333"/>
                  <a:pt x="237067" y="804333"/>
                </a:cubicBezTo>
              </a:path>
            </a:pathLst>
          </a:custGeom>
          <a:noFill/>
          <a:ln w="5715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15053832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rázek 2">
            <a:extLst>
              <a:ext uri="{FF2B5EF4-FFF2-40B4-BE49-F238E27FC236}">
                <a16:creationId xmlns:a16="http://schemas.microsoft.com/office/drawing/2014/main" id="{13E98AAB-123D-4F97-AC62-356B7241BFFA}"/>
              </a:ext>
            </a:extLst>
          </p:cNvPr>
          <p:cNvPicPr>
            <a:picLocks noChangeAspect="1"/>
          </p:cNvPicPr>
          <p:nvPr/>
        </p:nvPicPr>
        <p:blipFill rotWithShape="1">
          <a:blip r:embed="rId2"/>
          <a:srcRect t="21022"/>
          <a:stretch/>
        </p:blipFill>
        <p:spPr>
          <a:xfrm>
            <a:off x="1928135" y="0"/>
            <a:ext cx="8380635" cy="6858000"/>
          </a:xfrm>
          <a:prstGeom prst="rect">
            <a:avLst/>
          </a:prstGeom>
        </p:spPr>
      </p:pic>
      <p:sp>
        <p:nvSpPr>
          <p:cNvPr id="7" name="Ovál 6">
            <a:extLst>
              <a:ext uri="{FF2B5EF4-FFF2-40B4-BE49-F238E27FC236}">
                <a16:creationId xmlns:a16="http://schemas.microsoft.com/office/drawing/2014/main" id="{66B3763F-3EB4-469A-ACC6-0D7CF3963C81}"/>
              </a:ext>
            </a:extLst>
          </p:cNvPr>
          <p:cNvSpPr/>
          <p:nvPr/>
        </p:nvSpPr>
        <p:spPr>
          <a:xfrm>
            <a:off x="2639786" y="3559629"/>
            <a:ext cx="6177645" cy="2383971"/>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Ovál 4">
            <a:extLst>
              <a:ext uri="{FF2B5EF4-FFF2-40B4-BE49-F238E27FC236}">
                <a16:creationId xmlns:a16="http://schemas.microsoft.com/office/drawing/2014/main" id="{0F49AC6B-2DA3-4184-8953-896F39FF71B9}"/>
              </a:ext>
            </a:extLst>
          </p:cNvPr>
          <p:cNvSpPr/>
          <p:nvPr/>
        </p:nvSpPr>
        <p:spPr>
          <a:xfrm>
            <a:off x="1883230" y="914400"/>
            <a:ext cx="1513113" cy="272144"/>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80737262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7842D71-4B25-48E4-B259-3A40907FC1E5}"/>
              </a:ext>
            </a:extLst>
          </p:cNvPr>
          <p:cNvSpPr>
            <a:spLocks noGrp="1"/>
          </p:cNvSpPr>
          <p:nvPr>
            <p:ph type="title"/>
          </p:nvPr>
        </p:nvSpPr>
        <p:spPr>
          <a:xfrm>
            <a:off x="931719" y="448253"/>
            <a:ext cx="10515600" cy="1058430"/>
          </a:xfrm>
        </p:spPr>
        <p:txBody>
          <a:bodyPr/>
          <a:lstStyle/>
          <a:p>
            <a:r>
              <a:rPr lang="cs-CZ" sz="4300" b="1" dirty="0" err="1">
                <a:solidFill>
                  <a:srgbClr val="58A339"/>
                </a:solidFill>
              </a:rPr>
              <a:t>Resources</a:t>
            </a:r>
            <a:endParaRPr lang="cs-CZ" sz="4300" b="1" dirty="0">
              <a:solidFill>
                <a:srgbClr val="58A339"/>
              </a:solidFill>
            </a:endParaRPr>
          </a:p>
        </p:txBody>
      </p:sp>
      <p:sp>
        <p:nvSpPr>
          <p:cNvPr id="3" name="Zástupný symbol pro obsah 2">
            <a:extLst>
              <a:ext uri="{FF2B5EF4-FFF2-40B4-BE49-F238E27FC236}">
                <a16:creationId xmlns:a16="http://schemas.microsoft.com/office/drawing/2014/main" id="{BE236C53-C144-4DFB-A654-40C7E1A281BF}"/>
              </a:ext>
            </a:extLst>
          </p:cNvPr>
          <p:cNvSpPr>
            <a:spLocks noGrp="1"/>
          </p:cNvSpPr>
          <p:nvPr>
            <p:ph idx="1"/>
          </p:nvPr>
        </p:nvSpPr>
        <p:spPr>
          <a:xfrm>
            <a:off x="838200" y="1690688"/>
            <a:ext cx="10515600" cy="4351338"/>
          </a:xfrm>
        </p:spPr>
        <p:txBody>
          <a:bodyPr>
            <a:normAutofit lnSpcReduction="10000"/>
          </a:bodyPr>
          <a:lstStyle/>
          <a:p>
            <a:pPr>
              <a:lnSpc>
                <a:spcPct val="150000"/>
              </a:lnSpc>
            </a:pPr>
            <a:r>
              <a:rPr lang="cs-CZ" sz="2000" b="1" dirty="0"/>
              <a:t>Phenology </a:t>
            </a:r>
            <a:r>
              <a:rPr lang="cs-CZ" sz="2000" b="1" dirty="0" err="1"/>
              <a:t>Campaign</a:t>
            </a:r>
            <a:r>
              <a:rPr lang="cs-CZ" sz="2000" b="1" dirty="0"/>
              <a:t>: </a:t>
            </a:r>
            <a:r>
              <a:rPr lang="cs-CZ" sz="2000" dirty="0">
                <a:hlinkClick r:id="rId2"/>
              </a:rPr>
              <a:t>www.globe.gov/web/european-phenology-campaign </a:t>
            </a:r>
            <a:endParaRPr lang="cs-CZ" sz="2000" dirty="0"/>
          </a:p>
          <a:p>
            <a:pPr>
              <a:lnSpc>
                <a:spcPct val="150000"/>
              </a:lnSpc>
            </a:pPr>
            <a:r>
              <a:rPr lang="cs-CZ" sz="2000" b="1" dirty="0"/>
              <a:t>GLOBE E-</a:t>
            </a:r>
            <a:r>
              <a:rPr lang="cs-CZ" sz="2000" b="1" dirty="0" err="1"/>
              <a:t>trainings</a:t>
            </a:r>
            <a:r>
              <a:rPr lang="cs-CZ" sz="2000" b="1" dirty="0"/>
              <a:t>: </a:t>
            </a:r>
            <a:r>
              <a:rPr lang="cs-CZ" sz="2000" dirty="0">
                <a:hlinkClick r:id="rId3"/>
              </a:rPr>
              <a:t>www.globe.gov/get-trained/protocol-etraining/etraining-modules/16867717/3099387 </a:t>
            </a:r>
            <a:endParaRPr lang="cs-CZ" sz="2000" dirty="0"/>
          </a:p>
          <a:p>
            <a:pPr>
              <a:lnSpc>
                <a:spcPct val="150000"/>
              </a:lnSpc>
            </a:pPr>
            <a:r>
              <a:rPr lang="cs-CZ" sz="2000" b="1" dirty="0"/>
              <a:t>GLOBE </a:t>
            </a:r>
            <a:r>
              <a:rPr lang="cs-CZ" sz="2000" b="1" dirty="0" err="1"/>
              <a:t>Protocols</a:t>
            </a:r>
            <a:r>
              <a:rPr lang="cs-CZ" sz="2000" b="1" dirty="0"/>
              <a:t>: </a:t>
            </a:r>
            <a:r>
              <a:rPr lang="en-US" sz="2000" u="sng" dirty="0">
                <a:hlinkClick r:id="rId4"/>
              </a:rPr>
              <a:t>https://www.globe.gov/web/biosphere/protocols</a:t>
            </a:r>
            <a:r>
              <a:rPr lang="en-US" sz="2000" dirty="0"/>
              <a:t> </a:t>
            </a:r>
          </a:p>
          <a:p>
            <a:pPr>
              <a:lnSpc>
                <a:spcPct val="150000"/>
              </a:lnSpc>
            </a:pPr>
            <a:r>
              <a:rPr lang="cs-CZ" sz="2000" b="1" dirty="0"/>
              <a:t>GLOBE </a:t>
            </a:r>
            <a:r>
              <a:rPr lang="cs-CZ" sz="2000" b="1" dirty="0" err="1"/>
              <a:t>Elementary</a:t>
            </a:r>
            <a:r>
              <a:rPr lang="cs-CZ" sz="2000" dirty="0"/>
              <a:t>: </a:t>
            </a:r>
            <a:r>
              <a:rPr lang="cs-CZ" sz="2000" dirty="0">
                <a:hlinkClick r:id="rId5"/>
              </a:rPr>
              <a:t>www.globe.gov/web/elementary-globe/overview/seasons</a:t>
            </a:r>
            <a:endParaRPr lang="cs-CZ" sz="2000" dirty="0"/>
          </a:p>
          <a:p>
            <a:pPr>
              <a:lnSpc>
                <a:spcPct val="150000"/>
              </a:lnSpc>
            </a:pPr>
            <a:r>
              <a:rPr lang="cs-CZ" sz="2000" b="1" dirty="0" err="1"/>
              <a:t>GrowApp</a:t>
            </a:r>
            <a:r>
              <a:rPr lang="cs-CZ" sz="2000" b="1" dirty="0"/>
              <a:t>: </a:t>
            </a:r>
            <a:r>
              <a:rPr lang="cs-CZ" sz="2000" dirty="0">
                <a:hlinkClick r:id="rId6"/>
              </a:rPr>
              <a:t>www.growapp.today</a:t>
            </a:r>
            <a:endParaRPr lang="cs-CZ" sz="2000" dirty="0"/>
          </a:p>
          <a:p>
            <a:pPr>
              <a:lnSpc>
                <a:spcPct val="150000"/>
              </a:lnSpc>
            </a:pPr>
            <a:r>
              <a:rPr lang="cs-CZ" sz="2000" b="1" dirty="0"/>
              <a:t>NASA </a:t>
            </a:r>
            <a:r>
              <a:rPr lang="cs-CZ" sz="2000" b="1" dirty="0" err="1"/>
              <a:t>videos</a:t>
            </a:r>
            <a:r>
              <a:rPr lang="cs-CZ" sz="2000" b="1" dirty="0"/>
              <a:t> and </a:t>
            </a:r>
            <a:r>
              <a:rPr lang="cs-CZ" sz="2000" b="1" dirty="0" err="1"/>
              <a:t>animations</a:t>
            </a:r>
            <a:r>
              <a:rPr lang="cs-CZ" sz="2000" b="1" dirty="0"/>
              <a:t> </a:t>
            </a:r>
            <a:r>
              <a:rPr lang="cs-CZ" sz="2000" dirty="0"/>
              <a:t>(</a:t>
            </a:r>
            <a:r>
              <a:rPr lang="cs-CZ" sz="2000" dirty="0" err="1"/>
              <a:t>see</a:t>
            </a:r>
            <a:r>
              <a:rPr lang="cs-CZ" sz="2000" dirty="0"/>
              <a:t> </a:t>
            </a:r>
            <a:r>
              <a:rPr lang="cs-CZ" sz="2000" dirty="0" err="1"/>
              <a:t>the</a:t>
            </a:r>
            <a:r>
              <a:rPr lang="cs-CZ" sz="2000" dirty="0"/>
              <a:t> </a:t>
            </a:r>
            <a:r>
              <a:rPr lang="cs-CZ" sz="2000" dirty="0" err="1"/>
              <a:t>links</a:t>
            </a:r>
            <a:r>
              <a:rPr lang="cs-CZ" sz="2000" dirty="0"/>
              <a:t> on </a:t>
            </a:r>
            <a:r>
              <a:rPr lang="cs-CZ" sz="2000" dirty="0" err="1"/>
              <a:t>each</a:t>
            </a:r>
            <a:r>
              <a:rPr lang="cs-CZ" sz="2000" dirty="0"/>
              <a:t> </a:t>
            </a:r>
            <a:r>
              <a:rPr lang="cs-CZ" sz="2000" dirty="0" err="1"/>
              <a:t>slide</a:t>
            </a:r>
            <a:r>
              <a:rPr lang="cs-CZ" sz="2000" dirty="0"/>
              <a:t>) and NASA </a:t>
            </a:r>
            <a:r>
              <a:rPr lang="cs-CZ" sz="2000" dirty="0" err="1"/>
              <a:t>Earth</a:t>
            </a:r>
            <a:r>
              <a:rPr lang="cs-CZ" sz="2000" dirty="0"/>
              <a:t> </a:t>
            </a:r>
            <a:r>
              <a:rPr lang="cs-CZ" sz="2000" dirty="0" err="1"/>
              <a:t>Observatory</a:t>
            </a:r>
            <a:r>
              <a:rPr lang="cs-CZ" sz="2000" dirty="0"/>
              <a:t>:</a:t>
            </a:r>
            <a:r>
              <a:rPr lang="cs-CZ" sz="2000" u="sng" dirty="0"/>
              <a:t> </a:t>
            </a:r>
            <a:r>
              <a:rPr lang="cs-CZ" sz="2000" u="sng" dirty="0">
                <a:hlinkClick r:id="rId7"/>
              </a:rPr>
              <a:t>https://earthobservatory.nasa.gov/</a:t>
            </a:r>
            <a:r>
              <a:rPr lang="cs-CZ" sz="2000" u="sng" dirty="0"/>
              <a:t> </a:t>
            </a:r>
            <a:endParaRPr lang="en-US" sz="2000" dirty="0"/>
          </a:p>
          <a:p>
            <a:endParaRPr lang="cs-CZ" sz="2000" dirty="0">
              <a:hlinkClick r:id="rId8"/>
            </a:endParaRPr>
          </a:p>
          <a:p>
            <a:endParaRPr lang="cs-CZ" sz="2200" dirty="0"/>
          </a:p>
          <a:p>
            <a:endParaRPr lang="cs-CZ" dirty="0"/>
          </a:p>
        </p:txBody>
      </p:sp>
      <p:pic>
        <p:nvPicPr>
          <p:cNvPr id="4" name="Obrázek 3">
            <a:extLst>
              <a:ext uri="{FF2B5EF4-FFF2-40B4-BE49-F238E27FC236}">
                <a16:creationId xmlns:a16="http://schemas.microsoft.com/office/drawing/2014/main" id="{324BB5D9-40F6-4DCF-909E-91F0FA304306}"/>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8562109" y="126812"/>
            <a:ext cx="3629891" cy="798577"/>
          </a:xfrm>
          <a:prstGeom prst="rect">
            <a:avLst/>
          </a:prstGeom>
        </p:spPr>
      </p:pic>
    </p:spTree>
    <p:extLst>
      <p:ext uri="{BB962C8B-B14F-4D97-AF65-F5344CB8AC3E}">
        <p14:creationId xmlns:p14="http://schemas.microsoft.com/office/powerpoint/2010/main" val="377096702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Obrázek 3">
            <a:extLst>
              <a:ext uri="{FF2B5EF4-FFF2-40B4-BE49-F238E27FC236}">
                <a16:creationId xmlns:a16="http://schemas.microsoft.com/office/drawing/2014/main" id="{106DDAF7-3FD1-4FAD-9C2C-5AAD53DA309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576132" y="-362608"/>
            <a:ext cx="7478272" cy="7303249"/>
          </a:xfrm>
          <a:prstGeom prst="rect">
            <a:avLst/>
          </a:prstGeom>
        </p:spPr>
      </p:pic>
      <p:sp>
        <p:nvSpPr>
          <p:cNvPr id="2" name="Nadpis 1">
            <a:extLst>
              <a:ext uri="{FF2B5EF4-FFF2-40B4-BE49-F238E27FC236}">
                <a16:creationId xmlns:a16="http://schemas.microsoft.com/office/drawing/2014/main" id="{3232B1AD-4F44-42BE-A650-49C11AE518F1}"/>
              </a:ext>
            </a:extLst>
          </p:cNvPr>
          <p:cNvSpPr>
            <a:spLocks noGrp="1"/>
          </p:cNvSpPr>
          <p:nvPr>
            <p:ph type="title"/>
          </p:nvPr>
        </p:nvSpPr>
        <p:spPr>
          <a:xfrm>
            <a:off x="838200" y="1606679"/>
            <a:ext cx="10515600" cy="1460500"/>
          </a:xfrm>
        </p:spPr>
        <p:txBody>
          <a:bodyPr>
            <a:normAutofit/>
          </a:bodyPr>
          <a:lstStyle/>
          <a:p>
            <a:r>
              <a:rPr lang="cs-CZ" sz="4300" b="1" dirty="0" err="1">
                <a:solidFill>
                  <a:srgbClr val="58A339"/>
                </a:solidFill>
              </a:rPr>
              <a:t>Thank</a:t>
            </a:r>
            <a:r>
              <a:rPr lang="cs-CZ" sz="4300" b="1" dirty="0">
                <a:solidFill>
                  <a:srgbClr val="58A339"/>
                </a:solidFill>
              </a:rPr>
              <a:t> </a:t>
            </a:r>
            <a:r>
              <a:rPr lang="cs-CZ" sz="4300" b="1" dirty="0" err="1">
                <a:solidFill>
                  <a:srgbClr val="58A339"/>
                </a:solidFill>
              </a:rPr>
              <a:t>you</a:t>
            </a:r>
            <a:r>
              <a:rPr lang="cs-CZ" sz="4300" b="1" dirty="0">
                <a:solidFill>
                  <a:srgbClr val="58A339"/>
                </a:solidFill>
              </a:rPr>
              <a:t>!</a:t>
            </a:r>
          </a:p>
        </p:txBody>
      </p:sp>
      <p:sp>
        <p:nvSpPr>
          <p:cNvPr id="3" name="Zástupný symbol pro obsah 2">
            <a:extLst>
              <a:ext uri="{FF2B5EF4-FFF2-40B4-BE49-F238E27FC236}">
                <a16:creationId xmlns:a16="http://schemas.microsoft.com/office/drawing/2014/main" id="{AE32DEE0-7532-4B49-B630-0B9D145BC8EF}"/>
              </a:ext>
            </a:extLst>
          </p:cNvPr>
          <p:cNvSpPr>
            <a:spLocks noGrp="1"/>
          </p:cNvSpPr>
          <p:nvPr>
            <p:ph idx="1"/>
          </p:nvPr>
        </p:nvSpPr>
        <p:spPr>
          <a:xfrm>
            <a:off x="838200" y="3138255"/>
            <a:ext cx="10515600" cy="3251357"/>
          </a:xfrm>
        </p:spPr>
        <p:txBody>
          <a:bodyPr>
            <a:normAutofit/>
          </a:bodyPr>
          <a:lstStyle/>
          <a:p>
            <a:pPr marL="0" indent="0">
              <a:buNone/>
            </a:pPr>
            <a:r>
              <a:rPr lang="cs-CZ" sz="2400" dirty="0"/>
              <a:t>Lenka Kleger</a:t>
            </a:r>
          </a:p>
          <a:p>
            <a:pPr marL="0" indent="0">
              <a:buNone/>
            </a:pPr>
            <a:r>
              <a:rPr lang="cs-CZ" sz="2400" dirty="0">
                <a:hlinkClick r:id="rId4"/>
              </a:rPr>
              <a:t>lenka.kleger@terezanet.cz</a:t>
            </a:r>
            <a:endParaRPr lang="cs-CZ" sz="1500" dirty="0"/>
          </a:p>
          <a:p>
            <a:pPr marL="0" indent="0">
              <a:buNone/>
            </a:pPr>
            <a:endParaRPr lang="cs-CZ" sz="100" dirty="0">
              <a:hlinkClick r:id="rId5"/>
            </a:endParaRPr>
          </a:p>
          <a:p>
            <a:pPr marL="0" indent="0">
              <a:buNone/>
            </a:pPr>
            <a:r>
              <a:rPr lang="cs-CZ" sz="2400" dirty="0">
                <a:hlinkClick r:id="rId5"/>
              </a:rPr>
              <a:t>www.globe.gov/web/european-phenology-campaign</a:t>
            </a:r>
            <a:endParaRPr lang="cs-CZ" sz="2400" dirty="0"/>
          </a:p>
          <a:p>
            <a:pPr marL="0" indent="0">
              <a:buNone/>
            </a:pPr>
            <a:endParaRPr lang="cs-CZ" dirty="0"/>
          </a:p>
        </p:txBody>
      </p:sp>
      <p:pic>
        <p:nvPicPr>
          <p:cNvPr id="7" name="Picture 2" descr="https://www.globe.gov/documents/14028/31622480/FENO_kampan2.png/06abd93b-7883-4dd2-95f4-94db1d14df86?t=1505372440186">
            <a:extLst>
              <a:ext uri="{FF2B5EF4-FFF2-40B4-BE49-F238E27FC236}">
                <a16:creationId xmlns:a16="http://schemas.microsoft.com/office/drawing/2014/main" id="{C720332B-B902-4FF9-9A40-EFBB85C84EDC}"/>
              </a:ext>
            </a:extLst>
          </p:cNvPr>
          <p:cNvPicPr>
            <a:picLocks noChangeAspect="1" noChangeArrowheads="1"/>
          </p:cNvPicPr>
          <p:nvPr/>
        </p:nvPicPr>
        <p:blipFill>
          <a:blip r:embed="rId6" cstate="email">
            <a:extLst>
              <a:ext uri="{28A0092B-C50C-407E-A947-70E740481C1C}">
                <a14:useLocalDpi xmlns:a14="http://schemas.microsoft.com/office/drawing/2010/main" val="0"/>
              </a:ext>
            </a:extLst>
          </a:blip>
          <a:srcRect/>
          <a:stretch>
            <a:fillRect/>
          </a:stretch>
        </p:blipFill>
        <p:spPr bwMode="auto">
          <a:xfrm>
            <a:off x="2323851" y="5251321"/>
            <a:ext cx="1067781" cy="984661"/>
          </a:xfrm>
          <a:prstGeom prst="rect">
            <a:avLst/>
          </a:prstGeom>
          <a:noFill/>
        </p:spPr>
      </p:pic>
      <p:pic>
        <p:nvPicPr>
          <p:cNvPr id="8" name="Obrázek 7">
            <a:extLst>
              <a:ext uri="{FF2B5EF4-FFF2-40B4-BE49-F238E27FC236}">
                <a16:creationId xmlns:a16="http://schemas.microsoft.com/office/drawing/2014/main" id="{CF16560C-28F0-4ADB-8091-865E7966BDF8}"/>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88372" y="468388"/>
            <a:ext cx="6259261" cy="1377039"/>
          </a:xfrm>
          <a:prstGeom prst="rect">
            <a:avLst/>
          </a:prstGeom>
        </p:spPr>
      </p:pic>
      <p:pic>
        <p:nvPicPr>
          <p:cNvPr id="9" name="Obrázek 8">
            <a:extLst>
              <a:ext uri="{FF2B5EF4-FFF2-40B4-BE49-F238E27FC236}">
                <a16:creationId xmlns:a16="http://schemas.microsoft.com/office/drawing/2014/main" id="{5C53B703-E42E-409A-99C0-DDC162CF4BB8}"/>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838200" y="5251321"/>
            <a:ext cx="1089474" cy="1004922"/>
          </a:xfrm>
          <a:prstGeom prst="rect">
            <a:avLst/>
          </a:prstGeom>
        </p:spPr>
      </p:pic>
    </p:spTree>
    <p:extLst>
      <p:ext uri="{BB962C8B-B14F-4D97-AF65-F5344CB8AC3E}">
        <p14:creationId xmlns:p14="http://schemas.microsoft.com/office/powerpoint/2010/main" val="166286143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a:extLst>
              <a:ext uri="{FF2B5EF4-FFF2-40B4-BE49-F238E27FC236}">
                <a16:creationId xmlns:a16="http://schemas.microsoft.com/office/drawing/2014/main" id="{9472027E-7138-4A7D-BFF3-2FB871FBEF0B}"/>
              </a:ext>
            </a:extLst>
          </p:cNvPr>
          <p:cNvSpPr>
            <a:spLocks noGrp="1"/>
          </p:cNvSpPr>
          <p:nvPr>
            <p:ph idx="1"/>
          </p:nvPr>
        </p:nvSpPr>
        <p:spPr>
          <a:xfrm>
            <a:off x="945222" y="1469204"/>
            <a:ext cx="10633753" cy="5260369"/>
          </a:xfrm>
        </p:spPr>
        <p:txBody>
          <a:bodyPr>
            <a:normAutofit fontScale="92500" lnSpcReduction="10000"/>
          </a:bodyPr>
          <a:lstStyle/>
          <a:p>
            <a:pPr marL="0" indent="0">
              <a:buNone/>
            </a:pPr>
            <a:r>
              <a:rPr lang="cs-CZ" sz="2200" b="1" dirty="0"/>
              <a:t>1. </a:t>
            </a:r>
            <a:r>
              <a:rPr lang="cs-CZ" sz="2200" b="1" dirty="0" err="1"/>
              <a:t>Watch</a:t>
            </a:r>
            <a:r>
              <a:rPr lang="cs-CZ" sz="2200" b="1" dirty="0"/>
              <a:t> </a:t>
            </a:r>
            <a:r>
              <a:rPr lang="cs-CZ" sz="2200" b="1" dirty="0" err="1"/>
              <a:t>the</a:t>
            </a:r>
            <a:r>
              <a:rPr lang="cs-CZ" sz="2200" b="1" dirty="0"/>
              <a:t> video: </a:t>
            </a:r>
            <a:r>
              <a:rPr lang="en-US" sz="2000" dirty="0">
                <a:hlinkClick r:id="rId2"/>
              </a:rPr>
              <a:t>https://earthobservatory.nasa.gov/global-maps/MOD17A2_M_PSN</a:t>
            </a:r>
            <a:endParaRPr lang="cs-CZ" sz="2000" b="1" dirty="0"/>
          </a:p>
          <a:p>
            <a:pPr marL="0" indent="0">
              <a:buNone/>
            </a:pPr>
            <a:endParaRPr lang="cs-CZ" sz="2200" b="1" dirty="0"/>
          </a:p>
          <a:p>
            <a:pPr marL="0" indent="0">
              <a:buNone/>
            </a:pPr>
            <a:r>
              <a:rPr lang="cs-CZ" sz="2200" b="1" dirty="0"/>
              <a:t>2. </a:t>
            </a:r>
            <a:r>
              <a:rPr lang="cs-CZ" sz="2200" b="1" dirty="0" err="1"/>
              <a:t>What</a:t>
            </a:r>
            <a:r>
              <a:rPr lang="cs-CZ" sz="2200" b="1" dirty="0"/>
              <a:t> </a:t>
            </a:r>
            <a:r>
              <a:rPr lang="cs-CZ" sz="2200" b="1" dirty="0" err="1"/>
              <a:t>we</a:t>
            </a:r>
            <a:r>
              <a:rPr lang="cs-CZ" sz="2200" b="1" dirty="0"/>
              <a:t> </a:t>
            </a:r>
            <a:r>
              <a:rPr lang="cs-CZ" sz="2200" b="1" dirty="0" err="1"/>
              <a:t>see</a:t>
            </a:r>
            <a:r>
              <a:rPr lang="cs-CZ" sz="2200" b="1" dirty="0"/>
              <a:t> on </a:t>
            </a:r>
            <a:r>
              <a:rPr lang="cs-CZ" sz="2200" b="1" dirty="0" err="1"/>
              <a:t>the</a:t>
            </a:r>
            <a:r>
              <a:rPr lang="cs-CZ" sz="2200" b="1" dirty="0"/>
              <a:t> video</a:t>
            </a:r>
          </a:p>
          <a:p>
            <a:pPr marL="0" indent="0">
              <a:buNone/>
            </a:pPr>
            <a:endParaRPr lang="cs-CZ" sz="2200" dirty="0"/>
          </a:p>
          <a:p>
            <a:pPr marL="0" indent="0">
              <a:buNone/>
            </a:pPr>
            <a:r>
              <a:rPr lang="cs-CZ" sz="2000" dirty="0" err="1"/>
              <a:t>The</a:t>
            </a:r>
            <a:r>
              <a:rPr lang="cs-CZ" sz="2000" dirty="0"/>
              <a:t> </a:t>
            </a:r>
            <a:r>
              <a:rPr lang="cs-CZ" sz="2000" dirty="0" err="1"/>
              <a:t>greener</a:t>
            </a:r>
            <a:r>
              <a:rPr lang="cs-CZ" sz="2000" dirty="0"/>
              <a:t> </a:t>
            </a:r>
            <a:r>
              <a:rPr lang="cs-CZ" sz="2000" dirty="0" err="1"/>
              <a:t>the</a:t>
            </a:r>
            <a:r>
              <a:rPr lang="cs-CZ" sz="2000" dirty="0"/>
              <a:t> </a:t>
            </a:r>
            <a:r>
              <a:rPr lang="cs-CZ" sz="2000" dirty="0" err="1"/>
              <a:t>color</a:t>
            </a:r>
            <a:r>
              <a:rPr lang="cs-CZ" sz="2000" dirty="0"/>
              <a:t>, </a:t>
            </a:r>
            <a:r>
              <a:rPr lang="cs-CZ" sz="2000" dirty="0" err="1"/>
              <a:t>the</a:t>
            </a:r>
            <a:r>
              <a:rPr lang="cs-CZ" sz="2000" dirty="0"/>
              <a:t> </a:t>
            </a:r>
            <a:r>
              <a:rPr lang="cs-CZ" sz="2000" dirty="0" err="1"/>
              <a:t>bigger</a:t>
            </a:r>
            <a:r>
              <a:rPr lang="cs-CZ" sz="2000" dirty="0"/>
              <a:t> </a:t>
            </a:r>
            <a:r>
              <a:rPr lang="cs-CZ" sz="2000" dirty="0" err="1"/>
              <a:t>amount</a:t>
            </a:r>
            <a:r>
              <a:rPr lang="cs-CZ" sz="2000" dirty="0"/>
              <a:t> </a:t>
            </a:r>
            <a:r>
              <a:rPr lang="cs-CZ" sz="2000" dirty="0" err="1"/>
              <a:t>of</a:t>
            </a:r>
            <a:r>
              <a:rPr lang="cs-CZ" sz="2000" dirty="0"/>
              <a:t> CO2 </a:t>
            </a:r>
            <a:r>
              <a:rPr lang="cs-CZ" sz="2000" dirty="0" err="1"/>
              <a:t>is</a:t>
            </a:r>
            <a:r>
              <a:rPr lang="cs-CZ" sz="2000" dirty="0"/>
              <a:t> </a:t>
            </a:r>
            <a:r>
              <a:rPr lang="cs-CZ" sz="2000" dirty="0" err="1"/>
              <a:t>built</a:t>
            </a:r>
            <a:r>
              <a:rPr lang="cs-CZ" sz="2000" dirty="0"/>
              <a:t> in by </a:t>
            </a:r>
            <a:r>
              <a:rPr lang="cs-CZ" sz="2000" dirty="0" err="1"/>
              <a:t>plants</a:t>
            </a:r>
            <a:r>
              <a:rPr lang="cs-CZ" sz="2000" dirty="0"/>
              <a:t> in </a:t>
            </a:r>
            <a:r>
              <a:rPr lang="cs-CZ" sz="2000" dirty="0" err="1"/>
              <a:t>that</a:t>
            </a:r>
            <a:r>
              <a:rPr lang="cs-CZ" sz="2000" dirty="0"/>
              <a:t> </a:t>
            </a:r>
            <a:r>
              <a:rPr lang="cs-CZ" sz="2000" dirty="0" err="1"/>
              <a:t>time</a:t>
            </a:r>
            <a:r>
              <a:rPr lang="cs-CZ" sz="2000" dirty="0"/>
              <a:t> </a:t>
            </a:r>
            <a:r>
              <a:rPr lang="cs-CZ" sz="2000" dirty="0" err="1"/>
              <a:t>of</a:t>
            </a:r>
            <a:r>
              <a:rPr lang="cs-CZ" sz="2000" dirty="0"/>
              <a:t> </a:t>
            </a:r>
            <a:r>
              <a:rPr lang="cs-CZ" sz="2000" dirty="0" err="1"/>
              <a:t>the</a:t>
            </a:r>
            <a:r>
              <a:rPr lang="cs-CZ" sz="2000" dirty="0"/>
              <a:t> </a:t>
            </a:r>
            <a:r>
              <a:rPr lang="cs-CZ" sz="2000" dirty="0" err="1"/>
              <a:t>year</a:t>
            </a:r>
            <a:r>
              <a:rPr lang="cs-CZ" sz="2000" dirty="0"/>
              <a:t>.</a:t>
            </a:r>
            <a:endParaRPr lang="en-US" sz="2000" dirty="0"/>
          </a:p>
          <a:p>
            <a:pPr marL="0" indent="0">
              <a:buNone/>
            </a:pPr>
            <a:endParaRPr lang="cs-CZ" sz="2000" dirty="0"/>
          </a:p>
          <a:p>
            <a:pPr marL="0" indent="0">
              <a:buNone/>
            </a:pPr>
            <a:r>
              <a:rPr lang="en-US" sz="2000" dirty="0"/>
              <a:t>net primary productivity</a:t>
            </a:r>
            <a:r>
              <a:rPr lang="cs-CZ" sz="2000" dirty="0"/>
              <a:t> =</a:t>
            </a:r>
            <a:r>
              <a:rPr lang="en-US" sz="2000" dirty="0"/>
              <a:t> how much </a:t>
            </a:r>
            <a:r>
              <a:rPr lang="cs-CZ" sz="2000" dirty="0"/>
              <a:t>CO2</a:t>
            </a:r>
            <a:r>
              <a:rPr lang="en-US" sz="2000" dirty="0"/>
              <a:t> vegetation takes in during photosynthesis minus how much </a:t>
            </a:r>
            <a:r>
              <a:rPr lang="cs-CZ" sz="2000" dirty="0"/>
              <a:t>CO2 </a:t>
            </a:r>
            <a:r>
              <a:rPr lang="en-US" sz="2000" dirty="0"/>
              <a:t>the plants release during respiration</a:t>
            </a:r>
            <a:endParaRPr lang="cs-CZ" sz="2000" dirty="0"/>
          </a:p>
          <a:p>
            <a:pPr marL="0" indent="0">
              <a:buNone/>
            </a:pPr>
            <a:endParaRPr lang="cs-CZ" sz="2000" dirty="0"/>
          </a:p>
          <a:p>
            <a:pPr marL="0" indent="0">
              <a:buNone/>
            </a:pPr>
            <a:r>
              <a:rPr lang="en-US" sz="2000" dirty="0"/>
              <a:t>The data come from </a:t>
            </a:r>
            <a:r>
              <a:rPr lang="en-US" sz="2000" dirty="0">
                <a:hlinkClick r:id="rId3"/>
              </a:rPr>
              <a:t>(MODIS)</a:t>
            </a:r>
            <a:r>
              <a:rPr lang="en-US" sz="2000" dirty="0"/>
              <a:t> on NASA’s </a:t>
            </a:r>
            <a:r>
              <a:rPr lang="en-US" sz="2000" dirty="0">
                <a:hlinkClick r:id="rId4"/>
              </a:rPr>
              <a:t>Terra</a:t>
            </a:r>
            <a:r>
              <a:rPr lang="en-US" sz="2000" dirty="0"/>
              <a:t> satellite. Values range from near 0 grams of carbon per square meter per day to 6.5 grams per square meter per day (dark green). </a:t>
            </a:r>
            <a:endParaRPr lang="cs-CZ" sz="2000" dirty="0"/>
          </a:p>
          <a:p>
            <a:pPr marL="0" indent="0">
              <a:buNone/>
            </a:pPr>
            <a:r>
              <a:rPr lang="en-US" sz="2000" dirty="0"/>
              <a:t>A negative value means </a:t>
            </a:r>
            <a:r>
              <a:rPr lang="cs-CZ" sz="2000" dirty="0" err="1"/>
              <a:t>that</a:t>
            </a:r>
            <a:r>
              <a:rPr lang="en-US" sz="2000" dirty="0"/>
              <a:t> more carbon was released to the atmosphere than the plants took in</a:t>
            </a:r>
            <a:r>
              <a:rPr lang="cs-CZ" sz="2000" dirty="0"/>
              <a:t> (</a:t>
            </a:r>
            <a:r>
              <a:rPr lang="cs-CZ" sz="2000" dirty="0" err="1"/>
              <a:t>due</a:t>
            </a:r>
            <a:r>
              <a:rPr lang="cs-CZ" sz="2000" dirty="0"/>
              <a:t> to </a:t>
            </a:r>
            <a:r>
              <a:rPr lang="en-US" sz="2000" dirty="0"/>
              <a:t>decomposition or respiration </a:t>
            </a:r>
            <a:r>
              <a:rPr lang="cs-CZ" sz="2000" dirty="0"/>
              <a:t>)</a:t>
            </a:r>
          </a:p>
          <a:p>
            <a:pPr marL="0" indent="0">
              <a:buNone/>
            </a:pPr>
            <a:endParaRPr lang="cs-CZ" sz="2000" dirty="0"/>
          </a:p>
          <a:p>
            <a:pPr marL="0" indent="0">
              <a:buNone/>
            </a:pPr>
            <a:r>
              <a:rPr lang="cs-CZ" sz="2200" b="1" dirty="0"/>
              <a:t>3. </a:t>
            </a:r>
            <a:r>
              <a:rPr lang="cs-CZ" sz="2200" b="1" dirty="0" err="1"/>
              <a:t>Compare</a:t>
            </a:r>
            <a:r>
              <a:rPr lang="cs-CZ" sz="2200" b="1" dirty="0"/>
              <a:t> to </a:t>
            </a:r>
            <a:r>
              <a:rPr lang="cs-CZ" sz="2200" b="1" dirty="0" err="1"/>
              <a:t>what</a:t>
            </a:r>
            <a:r>
              <a:rPr lang="cs-CZ" sz="2200" b="1" dirty="0"/>
              <a:t> </a:t>
            </a:r>
            <a:r>
              <a:rPr lang="cs-CZ" sz="2200" b="1" dirty="0" err="1"/>
              <a:t>you</a:t>
            </a:r>
            <a:r>
              <a:rPr lang="cs-CZ" sz="2200" b="1" dirty="0"/>
              <a:t> </a:t>
            </a:r>
            <a:r>
              <a:rPr lang="cs-CZ" sz="2200" b="1" dirty="0" err="1"/>
              <a:t>see</a:t>
            </a:r>
            <a:r>
              <a:rPr lang="cs-CZ" sz="2200" b="1" dirty="0"/>
              <a:t> on </a:t>
            </a:r>
            <a:r>
              <a:rPr lang="cs-CZ" sz="2200" b="1" dirty="0" err="1"/>
              <a:t>this</a:t>
            </a:r>
            <a:r>
              <a:rPr lang="cs-CZ" sz="2200" b="1" dirty="0"/>
              <a:t> video</a:t>
            </a:r>
            <a:r>
              <a:rPr lang="cs-CZ" sz="2200" dirty="0"/>
              <a:t>: </a:t>
            </a:r>
            <a:r>
              <a:rPr lang="en-US" sz="2000" dirty="0">
                <a:hlinkClick r:id="rId5"/>
              </a:rPr>
              <a:t>https://www.youtube.com/watch?v=x1SgmFa0r04</a:t>
            </a:r>
            <a:r>
              <a:rPr lang="cs-CZ" sz="2000" dirty="0"/>
              <a:t> </a:t>
            </a:r>
          </a:p>
        </p:txBody>
      </p:sp>
      <p:sp>
        <p:nvSpPr>
          <p:cNvPr id="7" name="Nadpis 1">
            <a:extLst>
              <a:ext uri="{FF2B5EF4-FFF2-40B4-BE49-F238E27FC236}">
                <a16:creationId xmlns:a16="http://schemas.microsoft.com/office/drawing/2014/main" id="{8C12EE15-7E4D-47C3-9453-03CAF7BD7B57}"/>
              </a:ext>
            </a:extLst>
          </p:cNvPr>
          <p:cNvSpPr txBox="1">
            <a:spLocks/>
          </p:cNvSpPr>
          <p:nvPr/>
        </p:nvSpPr>
        <p:spPr>
          <a:xfrm>
            <a:off x="744707" y="205483"/>
            <a:ext cx="10988040" cy="100686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600" dirty="0"/>
              <a:t>How Much Carbon do Plants Take from the Atmosphere?</a:t>
            </a:r>
            <a:endParaRPr lang="cs-CZ" sz="3600" dirty="0"/>
          </a:p>
        </p:txBody>
      </p:sp>
    </p:spTree>
    <p:extLst>
      <p:ext uri="{BB962C8B-B14F-4D97-AF65-F5344CB8AC3E}">
        <p14:creationId xmlns:p14="http://schemas.microsoft.com/office/powerpoint/2010/main" val="415728819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Zástupný symbol pro obsah 5">
            <a:extLst>
              <a:ext uri="{FF2B5EF4-FFF2-40B4-BE49-F238E27FC236}">
                <a16:creationId xmlns:a16="http://schemas.microsoft.com/office/drawing/2014/main" id="{A92E5468-AFEA-4E6F-A2DD-042A763B0473}"/>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510301" y="98282"/>
            <a:ext cx="9240212" cy="6330917"/>
          </a:xfrm>
        </p:spPr>
      </p:pic>
      <p:sp>
        <p:nvSpPr>
          <p:cNvPr id="8" name="Zástupný symbol pro obsah 2">
            <a:extLst>
              <a:ext uri="{FF2B5EF4-FFF2-40B4-BE49-F238E27FC236}">
                <a16:creationId xmlns:a16="http://schemas.microsoft.com/office/drawing/2014/main" id="{B4BEBEA9-F2CB-49C4-9523-9EE6A84C457E}"/>
              </a:ext>
            </a:extLst>
          </p:cNvPr>
          <p:cNvSpPr txBox="1">
            <a:spLocks/>
          </p:cNvSpPr>
          <p:nvPr/>
        </p:nvSpPr>
        <p:spPr>
          <a:xfrm>
            <a:off x="3233520" y="6480571"/>
            <a:ext cx="6085141" cy="377429"/>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cs-CZ" sz="1400" dirty="0"/>
              <a:t>Image source: </a:t>
            </a:r>
            <a:r>
              <a:rPr lang="en-US" sz="1400" dirty="0">
                <a:hlinkClick r:id="rId3"/>
              </a:rPr>
              <a:t>http://eschooltoday.com/our-ecosystems/the-carbon-cycle.html</a:t>
            </a:r>
            <a:r>
              <a:rPr lang="cs-CZ" sz="1400" dirty="0"/>
              <a:t> </a:t>
            </a:r>
            <a:endParaRPr lang="cs-CZ" sz="2400" dirty="0"/>
          </a:p>
        </p:txBody>
      </p:sp>
    </p:spTree>
    <p:extLst>
      <p:ext uri="{BB962C8B-B14F-4D97-AF65-F5344CB8AC3E}">
        <p14:creationId xmlns:p14="http://schemas.microsoft.com/office/powerpoint/2010/main" val="196149357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ástupný symbol pro obsah 2">
            <a:extLst>
              <a:ext uri="{FF2B5EF4-FFF2-40B4-BE49-F238E27FC236}">
                <a16:creationId xmlns:a16="http://schemas.microsoft.com/office/drawing/2014/main" id="{3DB80FB5-30F6-43A4-82A4-44858542F8C3}"/>
              </a:ext>
            </a:extLst>
          </p:cNvPr>
          <p:cNvSpPr txBox="1">
            <a:spLocks/>
          </p:cNvSpPr>
          <p:nvPr/>
        </p:nvSpPr>
        <p:spPr>
          <a:xfrm>
            <a:off x="838200" y="1797977"/>
            <a:ext cx="9554966" cy="448306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cs-CZ" sz="2400" dirty="0" err="1"/>
              <a:t>Four</a:t>
            </a:r>
            <a:r>
              <a:rPr lang="cs-CZ" sz="2400" dirty="0"/>
              <a:t> </a:t>
            </a:r>
            <a:r>
              <a:rPr lang="cs-CZ" sz="2400" dirty="0" err="1"/>
              <a:t>learning</a:t>
            </a:r>
            <a:r>
              <a:rPr lang="cs-CZ" sz="2400" dirty="0"/>
              <a:t> </a:t>
            </a:r>
            <a:r>
              <a:rPr lang="cs-CZ" sz="2400" dirty="0" err="1"/>
              <a:t>activities</a:t>
            </a:r>
            <a:r>
              <a:rPr lang="cs-CZ" sz="2400" dirty="0"/>
              <a:t> on </a:t>
            </a:r>
            <a:r>
              <a:rPr lang="cs-CZ" sz="2400" dirty="0" err="1"/>
              <a:t>carbon</a:t>
            </a:r>
            <a:r>
              <a:rPr lang="cs-CZ" sz="2400" dirty="0"/>
              <a:t> </a:t>
            </a:r>
            <a:r>
              <a:rPr lang="cs-CZ" sz="2400" dirty="0" err="1"/>
              <a:t>cycle</a:t>
            </a:r>
            <a:r>
              <a:rPr lang="cs-CZ" sz="2400" dirty="0"/>
              <a:t> </a:t>
            </a:r>
            <a:r>
              <a:rPr lang="cs-CZ" sz="2400" dirty="0" err="1"/>
              <a:t>that</a:t>
            </a:r>
            <a:r>
              <a:rPr lang="cs-CZ" sz="2400" dirty="0"/>
              <a:t> </a:t>
            </a:r>
            <a:r>
              <a:rPr lang="cs-CZ" sz="2400" dirty="0" err="1"/>
              <a:t>you</a:t>
            </a:r>
            <a:r>
              <a:rPr lang="cs-CZ" sz="2400" dirty="0"/>
              <a:t> </a:t>
            </a:r>
            <a:r>
              <a:rPr lang="cs-CZ" sz="2400" dirty="0" err="1"/>
              <a:t>can</a:t>
            </a:r>
            <a:r>
              <a:rPr lang="cs-CZ" sz="2400" dirty="0"/>
              <a:t> </a:t>
            </a:r>
            <a:r>
              <a:rPr lang="cs-CZ" sz="2400" dirty="0" err="1"/>
              <a:t>download</a:t>
            </a:r>
            <a:r>
              <a:rPr lang="cs-CZ" sz="2400" dirty="0"/>
              <a:t> on </a:t>
            </a:r>
            <a:r>
              <a:rPr lang="cs-CZ" sz="2400" dirty="0" err="1"/>
              <a:t>the</a:t>
            </a:r>
            <a:r>
              <a:rPr lang="cs-CZ" sz="2400" dirty="0"/>
              <a:t> Phenology </a:t>
            </a:r>
            <a:r>
              <a:rPr lang="cs-CZ" sz="2400" dirty="0" err="1"/>
              <a:t>Campaign</a:t>
            </a:r>
            <a:r>
              <a:rPr lang="cs-CZ" sz="2400" dirty="0"/>
              <a:t> </a:t>
            </a:r>
            <a:r>
              <a:rPr lang="cs-CZ" sz="2400" dirty="0" err="1"/>
              <a:t>website</a:t>
            </a:r>
            <a:r>
              <a:rPr lang="cs-CZ" sz="2400" dirty="0"/>
              <a:t>:</a:t>
            </a:r>
          </a:p>
          <a:p>
            <a:pPr marL="0" indent="0">
              <a:buNone/>
            </a:pPr>
            <a:endParaRPr lang="cs-CZ" sz="2400" dirty="0"/>
          </a:p>
          <a:p>
            <a:pPr marL="914400" lvl="1" indent="-457200">
              <a:buFont typeface="+mj-lt"/>
              <a:buAutoNum type="arabicPeriod"/>
            </a:pPr>
            <a:r>
              <a:rPr lang="cs-CZ" sz="2800" b="1" dirty="0" err="1">
                <a:solidFill>
                  <a:srgbClr val="58A339"/>
                </a:solidFill>
              </a:rPr>
              <a:t>Tree</a:t>
            </a:r>
            <a:r>
              <a:rPr lang="cs-CZ" sz="2800" b="1" dirty="0">
                <a:solidFill>
                  <a:srgbClr val="58A339"/>
                </a:solidFill>
              </a:rPr>
              <a:t> </a:t>
            </a:r>
            <a:r>
              <a:rPr lang="cs-CZ" sz="2800" b="1" dirty="0" err="1">
                <a:solidFill>
                  <a:srgbClr val="58A339"/>
                </a:solidFill>
              </a:rPr>
              <a:t>Growth</a:t>
            </a:r>
            <a:r>
              <a:rPr lang="cs-CZ" sz="2800" b="1" dirty="0">
                <a:solidFill>
                  <a:srgbClr val="58A339"/>
                </a:solidFill>
              </a:rPr>
              <a:t> Game</a:t>
            </a:r>
          </a:p>
          <a:p>
            <a:pPr marL="914400" lvl="1" indent="-457200">
              <a:buFont typeface="+mj-lt"/>
              <a:buAutoNum type="arabicPeriod"/>
            </a:pPr>
            <a:r>
              <a:rPr lang="cs-CZ" sz="2800" b="1" dirty="0" err="1">
                <a:solidFill>
                  <a:srgbClr val="58A339"/>
                </a:solidFill>
              </a:rPr>
              <a:t>Carbon</a:t>
            </a:r>
            <a:r>
              <a:rPr lang="cs-CZ" sz="2800" b="1" dirty="0">
                <a:solidFill>
                  <a:srgbClr val="58A339"/>
                </a:solidFill>
              </a:rPr>
              <a:t> </a:t>
            </a:r>
            <a:r>
              <a:rPr lang="cs-CZ" sz="2800" b="1" dirty="0" err="1">
                <a:solidFill>
                  <a:srgbClr val="58A339"/>
                </a:solidFill>
              </a:rPr>
              <a:t>Around</a:t>
            </a:r>
            <a:r>
              <a:rPr lang="cs-CZ" sz="2800" b="1" dirty="0">
                <a:solidFill>
                  <a:srgbClr val="58A339"/>
                </a:solidFill>
              </a:rPr>
              <a:t> </a:t>
            </a:r>
            <a:r>
              <a:rPr lang="cs-CZ" sz="2800" b="1" dirty="0" err="1">
                <a:solidFill>
                  <a:srgbClr val="58A339"/>
                </a:solidFill>
              </a:rPr>
              <a:t>Me</a:t>
            </a:r>
            <a:endParaRPr lang="cs-CZ" sz="2800" b="1" dirty="0">
              <a:solidFill>
                <a:srgbClr val="58A339"/>
              </a:solidFill>
            </a:endParaRPr>
          </a:p>
          <a:p>
            <a:pPr marL="914400" lvl="1" indent="-457200">
              <a:buFont typeface="+mj-lt"/>
              <a:buAutoNum type="arabicPeriod"/>
            </a:pPr>
            <a:r>
              <a:rPr lang="cs-CZ" sz="2800" b="1" dirty="0" err="1">
                <a:solidFill>
                  <a:srgbClr val="58A339"/>
                </a:solidFill>
              </a:rPr>
              <a:t>Carbon</a:t>
            </a:r>
            <a:r>
              <a:rPr lang="cs-CZ" sz="2800" b="1" dirty="0">
                <a:solidFill>
                  <a:srgbClr val="58A339"/>
                </a:solidFill>
              </a:rPr>
              <a:t> in My </a:t>
            </a:r>
            <a:r>
              <a:rPr lang="cs-CZ" sz="2800" b="1" dirty="0" err="1">
                <a:solidFill>
                  <a:srgbClr val="58A339"/>
                </a:solidFill>
              </a:rPr>
              <a:t>Tree</a:t>
            </a:r>
            <a:endParaRPr lang="cs-CZ" sz="2800" b="1" dirty="0">
              <a:solidFill>
                <a:srgbClr val="58A339"/>
              </a:solidFill>
            </a:endParaRPr>
          </a:p>
          <a:p>
            <a:pPr marL="914400" lvl="1" indent="-457200">
              <a:buFont typeface="+mj-lt"/>
              <a:buAutoNum type="arabicPeriod"/>
            </a:pPr>
            <a:r>
              <a:rPr lang="cs-CZ" sz="2800" b="1" dirty="0" err="1">
                <a:solidFill>
                  <a:srgbClr val="58A339"/>
                </a:solidFill>
              </a:rPr>
              <a:t>The</a:t>
            </a:r>
            <a:r>
              <a:rPr lang="cs-CZ" sz="2800" b="1" dirty="0">
                <a:solidFill>
                  <a:srgbClr val="58A339"/>
                </a:solidFill>
              </a:rPr>
              <a:t> Case </a:t>
            </a:r>
            <a:r>
              <a:rPr lang="cs-CZ" sz="2800" b="1" dirty="0" err="1">
                <a:solidFill>
                  <a:srgbClr val="58A339"/>
                </a:solidFill>
              </a:rPr>
              <a:t>of</a:t>
            </a:r>
            <a:r>
              <a:rPr lang="cs-CZ" sz="2800" b="1" dirty="0">
                <a:solidFill>
                  <a:srgbClr val="58A339"/>
                </a:solidFill>
              </a:rPr>
              <a:t> </a:t>
            </a:r>
            <a:r>
              <a:rPr lang="cs-CZ" sz="2800" b="1" dirty="0" err="1">
                <a:solidFill>
                  <a:srgbClr val="58A339"/>
                </a:solidFill>
              </a:rPr>
              <a:t>Missing</a:t>
            </a:r>
            <a:r>
              <a:rPr lang="cs-CZ" sz="2800" b="1" dirty="0">
                <a:solidFill>
                  <a:srgbClr val="58A339"/>
                </a:solidFill>
              </a:rPr>
              <a:t> </a:t>
            </a:r>
            <a:r>
              <a:rPr lang="cs-CZ" sz="2800" b="1" dirty="0" err="1">
                <a:solidFill>
                  <a:srgbClr val="58A339"/>
                </a:solidFill>
              </a:rPr>
              <a:t>Carbon</a:t>
            </a:r>
            <a:endParaRPr lang="cs-CZ" sz="2800" b="1" dirty="0">
              <a:solidFill>
                <a:srgbClr val="58A339"/>
              </a:solidFill>
            </a:endParaRPr>
          </a:p>
          <a:p>
            <a:pPr marL="0" indent="0">
              <a:buNone/>
            </a:pPr>
            <a:endParaRPr lang="cs-CZ" sz="2400" b="1" dirty="0">
              <a:solidFill>
                <a:srgbClr val="00B050"/>
              </a:solidFill>
            </a:endParaRPr>
          </a:p>
          <a:p>
            <a:pPr marL="0" indent="0">
              <a:buNone/>
            </a:pPr>
            <a:r>
              <a:rPr lang="cs-CZ" sz="1800" dirty="0">
                <a:hlinkClick r:id="rId2"/>
              </a:rPr>
              <a:t>https://www.globe.gov/web/european-phenology-campaign/overview/download-materials</a:t>
            </a:r>
            <a:r>
              <a:rPr lang="cs-CZ" sz="1800" dirty="0"/>
              <a:t> </a:t>
            </a:r>
          </a:p>
          <a:p>
            <a:pPr marL="0" indent="0">
              <a:buNone/>
            </a:pPr>
            <a:endParaRPr lang="cs-CZ" sz="2400" dirty="0"/>
          </a:p>
          <a:p>
            <a:pPr marL="0" indent="0">
              <a:buNone/>
            </a:pPr>
            <a:endParaRPr lang="cs-CZ" sz="2400" dirty="0"/>
          </a:p>
          <a:p>
            <a:pPr marL="0" indent="0">
              <a:buNone/>
            </a:pPr>
            <a:endParaRPr lang="cs-CZ" sz="2400" dirty="0"/>
          </a:p>
          <a:p>
            <a:pPr marL="0" indent="0">
              <a:buFont typeface="Arial" panose="020B0604020202020204" pitchFamily="34" charset="0"/>
              <a:buNone/>
            </a:pPr>
            <a:endParaRPr lang="cs-CZ" sz="2400" dirty="0"/>
          </a:p>
          <a:p>
            <a:pPr marL="0" indent="0">
              <a:buFont typeface="Arial" panose="020B0604020202020204" pitchFamily="34" charset="0"/>
              <a:buNone/>
            </a:pPr>
            <a:endParaRPr lang="cs-CZ" sz="2400" dirty="0"/>
          </a:p>
        </p:txBody>
      </p:sp>
      <p:sp>
        <p:nvSpPr>
          <p:cNvPr id="3" name="Nadpis 2">
            <a:extLst>
              <a:ext uri="{FF2B5EF4-FFF2-40B4-BE49-F238E27FC236}">
                <a16:creationId xmlns:a16="http://schemas.microsoft.com/office/drawing/2014/main" id="{E4F38FF9-5244-48DA-93CC-E8DC77D12FE3}"/>
              </a:ext>
            </a:extLst>
          </p:cNvPr>
          <p:cNvSpPr>
            <a:spLocks noGrp="1"/>
          </p:cNvSpPr>
          <p:nvPr>
            <p:ph type="title"/>
          </p:nvPr>
        </p:nvSpPr>
        <p:spPr/>
        <p:txBody>
          <a:bodyPr>
            <a:normAutofit/>
          </a:bodyPr>
          <a:lstStyle/>
          <a:p>
            <a:r>
              <a:rPr lang="cs-CZ" sz="4800" b="1" dirty="0" err="1">
                <a:solidFill>
                  <a:srgbClr val="58A339"/>
                </a:solidFill>
              </a:rPr>
              <a:t>Learning</a:t>
            </a:r>
            <a:r>
              <a:rPr lang="cs-CZ" sz="4800" b="1" dirty="0">
                <a:solidFill>
                  <a:srgbClr val="58A339"/>
                </a:solidFill>
              </a:rPr>
              <a:t> </a:t>
            </a:r>
            <a:r>
              <a:rPr lang="cs-CZ" sz="4800" b="1" dirty="0" err="1">
                <a:solidFill>
                  <a:srgbClr val="58A339"/>
                </a:solidFill>
              </a:rPr>
              <a:t>Activities</a:t>
            </a:r>
            <a:endParaRPr lang="en-US" sz="4800" dirty="0"/>
          </a:p>
        </p:txBody>
      </p:sp>
    </p:spTree>
    <p:extLst>
      <p:ext uri="{BB962C8B-B14F-4D97-AF65-F5344CB8AC3E}">
        <p14:creationId xmlns:p14="http://schemas.microsoft.com/office/powerpoint/2010/main" val="412598705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947CF2E-28F9-4729-ACFA-9E419674CE29}"/>
              </a:ext>
            </a:extLst>
          </p:cNvPr>
          <p:cNvSpPr>
            <a:spLocks noGrp="1"/>
          </p:cNvSpPr>
          <p:nvPr>
            <p:ph type="title"/>
          </p:nvPr>
        </p:nvSpPr>
        <p:spPr>
          <a:xfrm>
            <a:off x="856443" y="2646589"/>
            <a:ext cx="5710646" cy="2167927"/>
          </a:xfrm>
        </p:spPr>
        <p:txBody>
          <a:bodyPr>
            <a:normAutofit/>
          </a:bodyPr>
          <a:lstStyle/>
          <a:p>
            <a:pPr algn="ctr"/>
            <a:r>
              <a:rPr lang="cs-CZ" sz="3600" b="1" dirty="0" err="1">
                <a:solidFill>
                  <a:srgbClr val="FF0000"/>
                </a:solidFill>
              </a:rPr>
              <a:t>Why</a:t>
            </a:r>
            <a:r>
              <a:rPr lang="cs-CZ" sz="3600" b="1" dirty="0">
                <a:solidFill>
                  <a:srgbClr val="FF0000"/>
                </a:solidFill>
              </a:rPr>
              <a:t> do </a:t>
            </a:r>
            <a:r>
              <a:rPr lang="cs-CZ" sz="3600" b="1" dirty="0" err="1">
                <a:solidFill>
                  <a:srgbClr val="FF0000"/>
                </a:solidFill>
              </a:rPr>
              <a:t>we</a:t>
            </a:r>
            <a:r>
              <a:rPr lang="cs-CZ" sz="3600" b="1" dirty="0">
                <a:solidFill>
                  <a:srgbClr val="FF0000"/>
                </a:solidFill>
              </a:rPr>
              <a:t> talk </a:t>
            </a:r>
            <a:r>
              <a:rPr lang="cs-CZ" sz="3600" b="1" dirty="0" err="1">
                <a:solidFill>
                  <a:srgbClr val="FF0000"/>
                </a:solidFill>
              </a:rPr>
              <a:t>about</a:t>
            </a:r>
            <a:r>
              <a:rPr lang="cs-CZ" sz="3600" b="1" dirty="0">
                <a:solidFill>
                  <a:srgbClr val="FF0000"/>
                </a:solidFill>
              </a:rPr>
              <a:t> </a:t>
            </a:r>
            <a:r>
              <a:rPr lang="cs-CZ" sz="3600" b="1" dirty="0" err="1">
                <a:solidFill>
                  <a:srgbClr val="FF0000"/>
                </a:solidFill>
              </a:rPr>
              <a:t>Carbon</a:t>
            </a:r>
            <a:r>
              <a:rPr lang="cs-CZ" sz="3600" b="1" dirty="0">
                <a:solidFill>
                  <a:srgbClr val="FF0000"/>
                </a:solidFill>
              </a:rPr>
              <a:t> </a:t>
            </a:r>
            <a:r>
              <a:rPr lang="cs-CZ" sz="3600" b="1" dirty="0" err="1">
                <a:solidFill>
                  <a:srgbClr val="FF0000"/>
                </a:solidFill>
              </a:rPr>
              <a:t>Cycle</a:t>
            </a:r>
            <a:r>
              <a:rPr lang="cs-CZ" sz="3600" b="1" dirty="0">
                <a:solidFill>
                  <a:srgbClr val="FF0000"/>
                </a:solidFill>
              </a:rPr>
              <a:t> in </a:t>
            </a:r>
            <a:r>
              <a:rPr lang="cs-CZ" sz="3600" b="1" dirty="0" err="1">
                <a:solidFill>
                  <a:srgbClr val="FF0000"/>
                </a:solidFill>
              </a:rPr>
              <a:t>connection</a:t>
            </a:r>
            <a:r>
              <a:rPr lang="cs-CZ" sz="3600" b="1" dirty="0">
                <a:solidFill>
                  <a:srgbClr val="FF0000"/>
                </a:solidFill>
              </a:rPr>
              <a:t> to </a:t>
            </a:r>
            <a:r>
              <a:rPr lang="cs-CZ" sz="3600" b="1" dirty="0" err="1">
                <a:solidFill>
                  <a:srgbClr val="FF0000"/>
                </a:solidFill>
              </a:rPr>
              <a:t>trees</a:t>
            </a:r>
            <a:r>
              <a:rPr lang="cs-CZ" sz="3600" b="1" dirty="0">
                <a:solidFill>
                  <a:srgbClr val="FF0000"/>
                </a:solidFill>
              </a:rPr>
              <a:t>?</a:t>
            </a:r>
          </a:p>
        </p:txBody>
      </p:sp>
      <p:pic>
        <p:nvPicPr>
          <p:cNvPr id="5" name="Obrázek 1">
            <a:extLst>
              <a:ext uri="{FF2B5EF4-FFF2-40B4-BE49-F238E27FC236}">
                <a16:creationId xmlns:a16="http://schemas.microsoft.com/office/drawing/2014/main" id="{290182D7-9CE7-46F2-B225-5AC0F4EB184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64512" y="1548950"/>
            <a:ext cx="4486270" cy="3984371"/>
          </a:xfrm>
          <a:prstGeom prst="rect">
            <a:avLst/>
          </a:prstGeom>
          <a:noFill/>
          <a:extLst>
            <a:ext uri="{909E8E84-426E-40DD-AFC4-6F175D3DCCD1}">
              <a14:hiddenFill xmlns:a14="http://schemas.microsoft.com/office/drawing/2010/main">
                <a:solidFill>
                  <a:srgbClr val="FFFFFF"/>
                </a:solidFill>
              </a14:hiddenFill>
            </a:ext>
          </a:extLst>
        </p:spPr>
      </p:pic>
      <p:sp>
        <p:nvSpPr>
          <p:cNvPr id="3" name="Obdélník 2">
            <a:extLst>
              <a:ext uri="{FF2B5EF4-FFF2-40B4-BE49-F238E27FC236}">
                <a16:creationId xmlns:a16="http://schemas.microsoft.com/office/drawing/2014/main" id="{57D49720-F3D7-4494-B2FD-77CA1FDB456C}"/>
              </a:ext>
            </a:extLst>
          </p:cNvPr>
          <p:cNvSpPr/>
          <p:nvPr/>
        </p:nvSpPr>
        <p:spPr>
          <a:xfrm>
            <a:off x="3173798" y="925389"/>
            <a:ext cx="1075936" cy="2400657"/>
          </a:xfrm>
          <a:prstGeom prst="rect">
            <a:avLst/>
          </a:prstGeom>
        </p:spPr>
        <p:txBody>
          <a:bodyPr wrap="none">
            <a:spAutoFit/>
          </a:bodyPr>
          <a:lstStyle/>
          <a:p>
            <a:r>
              <a:rPr lang="cs-CZ" sz="15000" dirty="0">
                <a:solidFill>
                  <a:srgbClr val="FF0000"/>
                </a:solidFill>
              </a:rPr>
              <a:t>?</a:t>
            </a:r>
            <a:endParaRPr lang="en-US" sz="15000" dirty="0"/>
          </a:p>
        </p:txBody>
      </p:sp>
      <p:pic>
        <p:nvPicPr>
          <p:cNvPr id="6" name="Obrázek 5">
            <a:extLst>
              <a:ext uri="{FF2B5EF4-FFF2-40B4-BE49-F238E27FC236}">
                <a16:creationId xmlns:a16="http://schemas.microsoft.com/office/drawing/2014/main" id="{FA683FB8-4AE9-4EE1-90B4-665B8F0185F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562109" y="126812"/>
            <a:ext cx="3629891" cy="798577"/>
          </a:xfrm>
          <a:prstGeom prst="rect">
            <a:avLst/>
          </a:prstGeom>
        </p:spPr>
      </p:pic>
    </p:spTree>
    <p:extLst>
      <p:ext uri="{BB962C8B-B14F-4D97-AF65-F5344CB8AC3E}">
        <p14:creationId xmlns:p14="http://schemas.microsoft.com/office/powerpoint/2010/main" val="128102658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F4669C5-0C33-4C9D-8A33-B373A1E2EFA9}"/>
              </a:ext>
            </a:extLst>
          </p:cNvPr>
          <p:cNvSpPr>
            <a:spLocks noGrp="1"/>
          </p:cNvSpPr>
          <p:nvPr>
            <p:ph type="title"/>
          </p:nvPr>
        </p:nvSpPr>
        <p:spPr>
          <a:xfrm>
            <a:off x="691147" y="503751"/>
            <a:ext cx="4628536" cy="1035959"/>
          </a:xfrm>
        </p:spPr>
        <p:txBody>
          <a:bodyPr>
            <a:normAutofit fontScale="90000"/>
          </a:bodyPr>
          <a:lstStyle/>
          <a:p>
            <a:r>
              <a:rPr lang="cs-CZ" sz="4800" b="1" dirty="0" err="1">
                <a:solidFill>
                  <a:srgbClr val="58A339"/>
                </a:solidFill>
              </a:rPr>
              <a:t>The</a:t>
            </a:r>
            <a:r>
              <a:rPr lang="cs-CZ" sz="4800" b="1" dirty="0">
                <a:solidFill>
                  <a:srgbClr val="58A339"/>
                </a:solidFill>
              </a:rPr>
              <a:t> </a:t>
            </a:r>
            <a:r>
              <a:rPr lang="cs-CZ" sz="4800" b="1" dirty="0" err="1">
                <a:solidFill>
                  <a:srgbClr val="58A339"/>
                </a:solidFill>
              </a:rPr>
              <a:t>Magic</a:t>
            </a:r>
            <a:r>
              <a:rPr lang="cs-CZ" sz="4800" b="1" dirty="0">
                <a:solidFill>
                  <a:srgbClr val="58A339"/>
                </a:solidFill>
              </a:rPr>
              <a:t> of </a:t>
            </a:r>
            <a:r>
              <a:rPr lang="cs-CZ" sz="4800" b="1" dirty="0" err="1">
                <a:solidFill>
                  <a:srgbClr val="58A339"/>
                </a:solidFill>
              </a:rPr>
              <a:t>Plants</a:t>
            </a:r>
            <a:endParaRPr lang="en-US" sz="4800" b="1" dirty="0">
              <a:solidFill>
                <a:srgbClr val="58A339"/>
              </a:solidFill>
            </a:endParaRPr>
          </a:p>
        </p:txBody>
      </p:sp>
      <p:pic>
        <p:nvPicPr>
          <p:cNvPr id="9" name="Zástupný symbol pro obsah 8">
            <a:extLst>
              <a:ext uri="{FF2B5EF4-FFF2-40B4-BE49-F238E27FC236}">
                <a16:creationId xmlns:a16="http://schemas.microsoft.com/office/drawing/2014/main" id="{57B43F11-535D-42DD-825A-9643D00CF76C}"/>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6459573" y="605285"/>
            <a:ext cx="5438649" cy="4872865"/>
          </a:xfrm>
        </p:spPr>
      </p:pic>
      <p:sp>
        <p:nvSpPr>
          <p:cNvPr id="12" name="Zástupný symbol pro obsah 2">
            <a:extLst>
              <a:ext uri="{FF2B5EF4-FFF2-40B4-BE49-F238E27FC236}">
                <a16:creationId xmlns:a16="http://schemas.microsoft.com/office/drawing/2014/main" id="{9C6D7406-2B8D-43F0-9BCC-5316D46CBDCC}"/>
              </a:ext>
            </a:extLst>
          </p:cNvPr>
          <p:cNvSpPr txBox="1">
            <a:spLocks/>
          </p:cNvSpPr>
          <p:nvPr/>
        </p:nvSpPr>
        <p:spPr>
          <a:xfrm>
            <a:off x="7476164" y="5808071"/>
            <a:ext cx="4422058" cy="56090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cs-CZ" sz="1400" dirty="0"/>
              <a:t>Source: </a:t>
            </a:r>
            <a:r>
              <a:rPr lang="cs-CZ" sz="1400" dirty="0" err="1"/>
              <a:t>course</a:t>
            </a:r>
            <a:r>
              <a:rPr lang="cs-CZ" sz="1400" dirty="0"/>
              <a:t> </a:t>
            </a:r>
            <a:r>
              <a:rPr lang="cs-CZ" sz="1400" dirty="0" err="1"/>
              <a:t>Earth</a:t>
            </a:r>
            <a:r>
              <a:rPr lang="cs-CZ" sz="1400" dirty="0"/>
              <a:t> in </a:t>
            </a:r>
            <a:r>
              <a:rPr lang="cs-CZ" sz="1400" dirty="0" err="1"/>
              <a:t>the</a:t>
            </a:r>
            <a:r>
              <a:rPr lang="cs-CZ" sz="1400" dirty="0"/>
              <a:t> </a:t>
            </a:r>
            <a:r>
              <a:rPr lang="cs-CZ" sz="1400" dirty="0" err="1"/>
              <a:t>Future</a:t>
            </a:r>
            <a:r>
              <a:rPr lang="cs-CZ" sz="1400" dirty="0"/>
              <a:t>, </a:t>
            </a:r>
            <a:r>
              <a:rPr lang="cs-CZ" sz="1400" dirty="0" err="1"/>
              <a:t>PennState</a:t>
            </a:r>
            <a:r>
              <a:rPr lang="cs-CZ" sz="1400" dirty="0"/>
              <a:t>, </a:t>
            </a:r>
            <a:r>
              <a:rPr lang="cs-CZ" sz="1400" dirty="0">
                <a:hlinkClick r:id="rId4"/>
              </a:rPr>
              <a:t>https://www.e-education.psu.edu/earth103/node/1020</a:t>
            </a:r>
            <a:r>
              <a:rPr lang="cs-CZ" sz="1400" dirty="0"/>
              <a:t>  </a:t>
            </a:r>
            <a:endParaRPr lang="cs-CZ" sz="2400" dirty="0"/>
          </a:p>
          <a:p>
            <a:pPr marL="0" indent="0">
              <a:buFont typeface="Arial" panose="020B0604020202020204" pitchFamily="34" charset="0"/>
              <a:buNone/>
            </a:pPr>
            <a:endParaRPr lang="cs-CZ" sz="2400" dirty="0"/>
          </a:p>
        </p:txBody>
      </p:sp>
      <p:sp>
        <p:nvSpPr>
          <p:cNvPr id="13" name="Zástupný symbol pro obsah 5">
            <a:extLst>
              <a:ext uri="{FF2B5EF4-FFF2-40B4-BE49-F238E27FC236}">
                <a16:creationId xmlns:a16="http://schemas.microsoft.com/office/drawing/2014/main" id="{4B89D4F8-1FBD-4E01-B3B1-4C6D9AD1E183}"/>
              </a:ext>
            </a:extLst>
          </p:cNvPr>
          <p:cNvSpPr txBox="1">
            <a:spLocks/>
          </p:cNvSpPr>
          <p:nvPr/>
        </p:nvSpPr>
        <p:spPr>
          <a:xfrm>
            <a:off x="535384" y="2025445"/>
            <a:ext cx="4361082" cy="415151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eaLnBrk="0" fontAlgn="base" hangingPunct="0">
              <a:lnSpc>
                <a:spcPct val="150000"/>
              </a:lnSpc>
              <a:spcBef>
                <a:spcPct val="0"/>
              </a:spcBef>
              <a:spcAft>
                <a:spcPct val="0"/>
              </a:spcAft>
              <a:buFont typeface="Arial" panose="020B0604020202020204" pitchFamily="34" charset="0"/>
              <a:buNone/>
            </a:pPr>
            <a:r>
              <a:rPr lang="en-US" altLang="cs-CZ" sz="2400" b="1" dirty="0">
                <a:latin typeface="Calibri" panose="020F0502020204030204" pitchFamily="34" charset="0"/>
                <a:ea typeface="Calibri" panose="020F0502020204030204" pitchFamily="34" charset="0"/>
                <a:cs typeface="Calibri" panose="020F0502020204030204" pitchFamily="34" charset="0"/>
              </a:rPr>
              <a:t>   </a:t>
            </a:r>
          </a:p>
          <a:p>
            <a:pPr marL="0" indent="0" eaLnBrk="0" fontAlgn="base" hangingPunct="0">
              <a:lnSpc>
                <a:spcPct val="150000"/>
              </a:lnSpc>
              <a:spcBef>
                <a:spcPct val="0"/>
              </a:spcBef>
              <a:spcAft>
                <a:spcPct val="0"/>
              </a:spcAft>
              <a:buFont typeface="Arial" panose="020B0604020202020204" pitchFamily="34" charset="0"/>
              <a:buNone/>
            </a:pPr>
            <a:endParaRPr lang="en-US" altLang="cs-CZ" sz="2400" dirty="0">
              <a:latin typeface="Calibri" panose="020F0502020204030204" pitchFamily="34" charset="0"/>
              <a:cs typeface="Calibri" panose="020F0502020204030204" pitchFamily="34" charset="0"/>
            </a:endParaRPr>
          </a:p>
        </p:txBody>
      </p:sp>
      <p:sp>
        <p:nvSpPr>
          <p:cNvPr id="14" name="Zástupný symbol pro obsah 2">
            <a:extLst>
              <a:ext uri="{FF2B5EF4-FFF2-40B4-BE49-F238E27FC236}">
                <a16:creationId xmlns:a16="http://schemas.microsoft.com/office/drawing/2014/main" id="{B7A20007-49B0-4787-8DC9-721D713DF53A}"/>
              </a:ext>
            </a:extLst>
          </p:cNvPr>
          <p:cNvSpPr txBox="1">
            <a:spLocks/>
          </p:cNvSpPr>
          <p:nvPr/>
        </p:nvSpPr>
        <p:spPr>
          <a:xfrm>
            <a:off x="691147" y="1590510"/>
            <a:ext cx="4982289" cy="78900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cs-CZ" sz="2000" dirty="0" err="1"/>
              <a:t>The</a:t>
            </a:r>
            <a:r>
              <a:rPr lang="cs-CZ" sz="2000" dirty="0"/>
              <a:t> most </a:t>
            </a:r>
            <a:r>
              <a:rPr lang="cs-CZ" sz="2000" dirty="0" err="1"/>
              <a:t>effective</a:t>
            </a:r>
            <a:r>
              <a:rPr lang="cs-CZ" sz="2000" dirty="0"/>
              <a:t> </a:t>
            </a:r>
            <a:r>
              <a:rPr lang="cs-CZ" sz="2000" dirty="0" err="1"/>
              <a:t>solar</a:t>
            </a:r>
            <a:r>
              <a:rPr lang="cs-CZ" sz="2000" dirty="0"/>
              <a:t> panel: </a:t>
            </a:r>
            <a:r>
              <a:rPr lang="cs-CZ" sz="2000" dirty="0" err="1"/>
              <a:t>Transforms</a:t>
            </a:r>
            <a:r>
              <a:rPr lang="cs-CZ" sz="2000" dirty="0"/>
              <a:t> </a:t>
            </a:r>
            <a:r>
              <a:rPr lang="cs-CZ" sz="2000" dirty="0" err="1"/>
              <a:t>the</a:t>
            </a:r>
            <a:r>
              <a:rPr lang="cs-CZ" sz="2000" dirty="0"/>
              <a:t> </a:t>
            </a:r>
            <a:r>
              <a:rPr lang="cs-CZ" sz="2000" dirty="0" err="1"/>
              <a:t>energy</a:t>
            </a:r>
            <a:r>
              <a:rPr lang="cs-CZ" sz="2000" dirty="0"/>
              <a:t> </a:t>
            </a:r>
            <a:r>
              <a:rPr lang="cs-CZ" sz="2000" dirty="0" err="1"/>
              <a:t>from</a:t>
            </a:r>
            <a:r>
              <a:rPr lang="cs-CZ" sz="2000" dirty="0"/>
              <a:t> sun to a </a:t>
            </a:r>
            <a:r>
              <a:rPr lang="cs-CZ" sz="2000" dirty="0" err="1"/>
              <a:t>chemical</a:t>
            </a:r>
            <a:r>
              <a:rPr lang="cs-CZ" sz="2000" dirty="0"/>
              <a:t> </a:t>
            </a:r>
            <a:r>
              <a:rPr lang="cs-CZ" sz="2000" dirty="0" err="1"/>
              <a:t>energy</a:t>
            </a:r>
            <a:r>
              <a:rPr lang="cs-CZ" sz="2000" dirty="0"/>
              <a:t>.</a:t>
            </a:r>
          </a:p>
          <a:p>
            <a:pPr marL="0" indent="0" eaLnBrk="0" fontAlgn="base" hangingPunct="0">
              <a:lnSpc>
                <a:spcPct val="150000"/>
              </a:lnSpc>
              <a:spcBef>
                <a:spcPct val="0"/>
              </a:spcBef>
              <a:spcAft>
                <a:spcPct val="0"/>
              </a:spcAft>
              <a:buNone/>
            </a:pPr>
            <a:endParaRPr lang="cs-CZ" altLang="cs-CZ" sz="2000" dirty="0">
              <a:latin typeface="Calibri" panose="020F0502020204030204" pitchFamily="34" charset="0"/>
              <a:cs typeface="Calibri" panose="020F0502020204030204" pitchFamily="34" charset="0"/>
            </a:endParaRPr>
          </a:p>
          <a:p>
            <a:pPr marL="0" indent="0" eaLnBrk="0" fontAlgn="base" hangingPunct="0">
              <a:lnSpc>
                <a:spcPct val="150000"/>
              </a:lnSpc>
              <a:spcBef>
                <a:spcPct val="0"/>
              </a:spcBef>
              <a:spcAft>
                <a:spcPct val="0"/>
              </a:spcAft>
              <a:buNone/>
            </a:pPr>
            <a:endParaRPr lang="en-US" altLang="cs-CZ" sz="1700" dirty="0">
              <a:latin typeface="Calibri" panose="020F0502020204030204" pitchFamily="34" charset="0"/>
              <a:cs typeface="Calibri" panose="020F0502020204030204" pitchFamily="34" charset="0"/>
            </a:endParaRPr>
          </a:p>
          <a:p>
            <a:pPr marL="0" indent="0">
              <a:buNone/>
            </a:pPr>
            <a:endParaRPr lang="cs-CZ" sz="2000" dirty="0"/>
          </a:p>
          <a:p>
            <a:pPr marL="0" indent="0">
              <a:buFont typeface="Arial" panose="020B0604020202020204" pitchFamily="34" charset="0"/>
              <a:buNone/>
            </a:pPr>
            <a:endParaRPr lang="cs-CZ" sz="2000" dirty="0"/>
          </a:p>
          <a:p>
            <a:pPr marL="0" indent="0">
              <a:buFont typeface="Arial" panose="020B0604020202020204" pitchFamily="34" charset="0"/>
              <a:buNone/>
            </a:pPr>
            <a:endParaRPr lang="cs-CZ" sz="2000" dirty="0"/>
          </a:p>
        </p:txBody>
      </p:sp>
      <p:pic>
        <p:nvPicPr>
          <p:cNvPr id="4" name="Obrázek 3">
            <a:extLst>
              <a:ext uri="{FF2B5EF4-FFF2-40B4-BE49-F238E27FC236}">
                <a16:creationId xmlns:a16="http://schemas.microsoft.com/office/drawing/2014/main" id="{DAD139E1-9270-46A0-8523-6A9B82DA4FC0}"/>
              </a:ext>
            </a:extLst>
          </p:cNvPr>
          <p:cNvPicPr>
            <a:picLocks noChangeAspect="1"/>
          </p:cNvPicPr>
          <p:nvPr/>
        </p:nvPicPr>
        <p:blipFill rotWithShape="1">
          <a:blip r:embed="rId5">
            <a:extLst>
              <a:ext uri="{28A0092B-C50C-407E-A947-70E740481C1C}">
                <a14:useLocalDpi xmlns:a14="http://schemas.microsoft.com/office/drawing/2010/main" val="0"/>
              </a:ext>
            </a:extLst>
          </a:blip>
          <a:srcRect l="3131" t="5500" r="18901" b="23446"/>
          <a:stretch/>
        </p:blipFill>
        <p:spPr>
          <a:xfrm>
            <a:off x="3740727" y="3041718"/>
            <a:ext cx="2355273" cy="3816282"/>
          </a:xfrm>
          <a:prstGeom prst="rect">
            <a:avLst/>
          </a:prstGeom>
          <a:ln>
            <a:noFill/>
          </a:ln>
          <a:effectLst>
            <a:outerShdw blurRad="292100" dist="139700" dir="2700000" algn="tl" rotWithShape="0">
              <a:srgbClr val="333333">
                <a:alpha val="65000"/>
              </a:srgbClr>
            </a:outerShdw>
          </a:effectLst>
        </p:spPr>
      </p:pic>
      <p:grpSp>
        <p:nvGrpSpPr>
          <p:cNvPr id="6" name="Skupina 5">
            <a:extLst>
              <a:ext uri="{FF2B5EF4-FFF2-40B4-BE49-F238E27FC236}">
                <a16:creationId xmlns:a16="http://schemas.microsoft.com/office/drawing/2014/main" id="{72F73304-61FF-4BA3-9A02-466F652E21D0}"/>
              </a:ext>
            </a:extLst>
          </p:cNvPr>
          <p:cNvGrpSpPr/>
          <p:nvPr/>
        </p:nvGrpSpPr>
        <p:grpSpPr>
          <a:xfrm>
            <a:off x="819140" y="5111066"/>
            <a:ext cx="2756614" cy="966801"/>
            <a:chOff x="461081" y="4748199"/>
            <a:chExt cx="2756614" cy="966801"/>
          </a:xfrm>
        </p:grpSpPr>
        <p:sp>
          <p:nvSpPr>
            <p:cNvPr id="3" name="Obdélník 2">
              <a:extLst>
                <a:ext uri="{FF2B5EF4-FFF2-40B4-BE49-F238E27FC236}">
                  <a16:creationId xmlns:a16="http://schemas.microsoft.com/office/drawing/2014/main" id="{C9C53CD1-54B9-476E-87F7-DF722D6775DD}"/>
                </a:ext>
              </a:extLst>
            </p:cNvPr>
            <p:cNvSpPr/>
            <p:nvPr/>
          </p:nvSpPr>
          <p:spPr>
            <a:xfrm>
              <a:off x="461081" y="4748199"/>
              <a:ext cx="2718537" cy="966801"/>
            </a:xfrm>
            <a:prstGeom prst="rect">
              <a:avLst/>
            </a:prstGeom>
            <a:noFill/>
            <a:ln w="38100">
              <a:solidFill>
                <a:srgbClr val="58A33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Obdélník 4">
              <a:extLst>
                <a:ext uri="{FF2B5EF4-FFF2-40B4-BE49-F238E27FC236}">
                  <a16:creationId xmlns:a16="http://schemas.microsoft.com/office/drawing/2014/main" id="{A6675913-6DB4-4962-9B1F-F76A0A71719A}"/>
                </a:ext>
              </a:extLst>
            </p:cNvPr>
            <p:cNvSpPr/>
            <p:nvPr/>
          </p:nvSpPr>
          <p:spPr>
            <a:xfrm>
              <a:off x="513037" y="4758590"/>
              <a:ext cx="2704658" cy="884538"/>
            </a:xfrm>
            <a:prstGeom prst="rect">
              <a:avLst/>
            </a:prstGeom>
          </p:spPr>
          <p:txBody>
            <a:bodyPr wrap="square">
              <a:spAutoFit/>
            </a:bodyPr>
            <a:lstStyle/>
            <a:p>
              <a:pPr eaLnBrk="0" fontAlgn="base" hangingPunct="0">
                <a:lnSpc>
                  <a:spcPct val="110000"/>
                </a:lnSpc>
                <a:spcBef>
                  <a:spcPct val="0"/>
                </a:spcBef>
                <a:spcAft>
                  <a:spcPct val="0"/>
                </a:spcAft>
              </a:pPr>
              <a:r>
                <a:rPr lang="en-US" altLang="cs-CZ" sz="2400" b="1" dirty="0">
                  <a:solidFill>
                    <a:srgbClr val="58A339"/>
                  </a:solidFill>
                  <a:latin typeface="Calibri" panose="020F0502020204030204" pitchFamily="34" charset="0"/>
                  <a:cs typeface="Calibri" panose="020F0502020204030204" pitchFamily="34" charset="0"/>
                </a:rPr>
                <a:t>A</a:t>
              </a:r>
              <a:r>
                <a:rPr lang="en-US" altLang="cs-CZ" sz="2400" b="1" dirty="0">
                  <a:solidFill>
                    <a:srgbClr val="58A339"/>
                  </a:solidFill>
                </a:rPr>
                <a:t>ctivity 1</a:t>
              </a:r>
              <a:r>
                <a:rPr lang="cs-CZ" altLang="cs-CZ" sz="2400" b="1" dirty="0">
                  <a:solidFill>
                    <a:srgbClr val="58A339"/>
                  </a:solidFill>
                </a:rPr>
                <a:t>:</a:t>
              </a:r>
              <a:r>
                <a:rPr lang="en-US" altLang="cs-CZ" sz="2400" b="1" dirty="0">
                  <a:solidFill>
                    <a:srgbClr val="58A339"/>
                  </a:solidFill>
                </a:rPr>
                <a:t> </a:t>
              </a:r>
              <a:endParaRPr lang="cs-CZ" altLang="cs-CZ" sz="2400" b="1" dirty="0">
                <a:solidFill>
                  <a:srgbClr val="58A339"/>
                </a:solidFill>
              </a:endParaRPr>
            </a:p>
            <a:p>
              <a:pPr eaLnBrk="0" fontAlgn="base" hangingPunct="0">
                <a:lnSpc>
                  <a:spcPct val="110000"/>
                </a:lnSpc>
                <a:spcBef>
                  <a:spcPct val="0"/>
                </a:spcBef>
                <a:spcAft>
                  <a:spcPct val="0"/>
                </a:spcAft>
              </a:pPr>
              <a:r>
                <a:rPr lang="en-US" altLang="cs-CZ" sz="2400" b="1" dirty="0">
                  <a:solidFill>
                    <a:srgbClr val="58A339"/>
                  </a:solidFill>
                </a:rPr>
                <a:t>Tree Growth Game</a:t>
              </a:r>
              <a:endParaRPr lang="en-US" sz="2400" b="1" dirty="0">
                <a:solidFill>
                  <a:srgbClr val="58A339"/>
                </a:solidFill>
              </a:endParaRPr>
            </a:p>
          </p:txBody>
        </p:sp>
      </p:grpSp>
      <p:sp>
        <p:nvSpPr>
          <p:cNvPr id="7" name="Obdélník 6">
            <a:extLst>
              <a:ext uri="{FF2B5EF4-FFF2-40B4-BE49-F238E27FC236}">
                <a16:creationId xmlns:a16="http://schemas.microsoft.com/office/drawing/2014/main" id="{AFBD5CB9-065D-4EA2-B1D4-D9140CD11CE0}"/>
              </a:ext>
            </a:extLst>
          </p:cNvPr>
          <p:cNvSpPr/>
          <p:nvPr/>
        </p:nvSpPr>
        <p:spPr>
          <a:xfrm>
            <a:off x="691147" y="2102189"/>
            <a:ext cx="4982288" cy="1754326"/>
          </a:xfrm>
          <a:prstGeom prst="rect">
            <a:avLst/>
          </a:prstGeom>
        </p:spPr>
        <p:txBody>
          <a:bodyPr wrap="square">
            <a:spAutoFit/>
          </a:bodyPr>
          <a:lstStyle/>
          <a:p>
            <a:pPr marL="285750" indent="-285750">
              <a:buFont typeface="Arial" panose="020B0604020202020204" pitchFamily="34" charset="0"/>
              <a:buChar char="•"/>
            </a:pPr>
            <a:endParaRPr lang="cs-CZ" dirty="0"/>
          </a:p>
          <a:p>
            <a:pPr marL="285750" indent="-285750" eaLnBrk="0" fontAlgn="base" hangingPunct="0">
              <a:lnSpc>
                <a:spcPct val="100000"/>
              </a:lnSpc>
              <a:spcBef>
                <a:spcPct val="0"/>
              </a:spcBef>
              <a:spcAft>
                <a:spcPct val="0"/>
              </a:spcAft>
              <a:buFont typeface="Arial" panose="020B0604020202020204" pitchFamily="34" charset="0"/>
              <a:buChar char="•"/>
            </a:pPr>
            <a:r>
              <a:rPr lang="en-US" altLang="cs-CZ" dirty="0">
                <a:latin typeface="Calibri" panose="020F0502020204030204" pitchFamily="34" charset="0"/>
                <a:ea typeface="Calibri" panose="020F0502020204030204" pitchFamily="34" charset="0"/>
                <a:cs typeface="Calibri" panose="020F0502020204030204" pitchFamily="34" charset="0"/>
              </a:rPr>
              <a:t>Trees bind a large amount of carbon dioxide and water. </a:t>
            </a:r>
            <a:endParaRPr lang="cs-CZ" altLang="cs-CZ" dirty="0">
              <a:latin typeface="Calibri" panose="020F0502020204030204" pitchFamily="34" charset="0"/>
              <a:ea typeface="Calibri" panose="020F0502020204030204" pitchFamily="34" charset="0"/>
              <a:cs typeface="Calibri" panose="020F0502020204030204" pitchFamily="34" charset="0"/>
            </a:endParaRPr>
          </a:p>
          <a:p>
            <a:pPr marL="285750" indent="-285750" eaLnBrk="0" fontAlgn="base" hangingPunct="0">
              <a:lnSpc>
                <a:spcPct val="100000"/>
              </a:lnSpc>
              <a:spcBef>
                <a:spcPct val="0"/>
              </a:spcBef>
              <a:spcAft>
                <a:spcPct val="0"/>
              </a:spcAft>
              <a:buFont typeface="Arial" panose="020B0604020202020204" pitchFamily="34" charset="0"/>
              <a:buChar char="•"/>
            </a:pPr>
            <a:endParaRPr lang="en-US" altLang="cs-CZ" dirty="0"/>
          </a:p>
          <a:p>
            <a:pPr marL="285750" indent="-285750" eaLnBrk="0" fontAlgn="base" hangingPunct="0">
              <a:lnSpc>
                <a:spcPct val="100000"/>
              </a:lnSpc>
              <a:spcBef>
                <a:spcPct val="0"/>
              </a:spcBef>
              <a:spcAft>
                <a:spcPct val="0"/>
              </a:spcAft>
              <a:buFont typeface="Arial" panose="020B0604020202020204" pitchFamily="34" charset="0"/>
              <a:buChar char="•"/>
            </a:pPr>
            <a:r>
              <a:rPr lang="en-US" altLang="cs-CZ" dirty="0">
                <a:latin typeface="Calibri" panose="020F0502020204030204" pitchFamily="34" charset="0"/>
                <a:ea typeface="Calibri" panose="020F0502020204030204" pitchFamily="34" charset="0"/>
                <a:cs typeface="Calibri" panose="020F0502020204030204" pitchFamily="34" charset="0"/>
              </a:rPr>
              <a:t>Carbon is </a:t>
            </a:r>
            <a:r>
              <a:rPr lang="cs-CZ" altLang="cs-CZ" dirty="0" err="1">
                <a:latin typeface="Calibri" panose="020F0502020204030204" pitchFamily="34" charset="0"/>
                <a:ea typeface="Calibri" panose="020F0502020204030204" pitchFamily="34" charset="0"/>
                <a:cs typeface="Calibri" panose="020F0502020204030204" pitchFamily="34" charset="0"/>
              </a:rPr>
              <a:t>built</a:t>
            </a:r>
            <a:r>
              <a:rPr lang="cs-CZ" altLang="cs-CZ" dirty="0">
                <a:latin typeface="Calibri" panose="020F0502020204030204" pitchFamily="34" charset="0"/>
                <a:ea typeface="Calibri" panose="020F0502020204030204" pitchFamily="34" charset="0"/>
                <a:cs typeface="Calibri" panose="020F0502020204030204" pitchFamily="34" charset="0"/>
              </a:rPr>
              <a:t> </a:t>
            </a:r>
            <a:r>
              <a:rPr lang="en-US" altLang="cs-CZ" dirty="0">
                <a:latin typeface="Calibri" panose="020F0502020204030204" pitchFamily="34" charset="0"/>
                <a:ea typeface="Calibri" panose="020F0502020204030204" pitchFamily="34" charset="0"/>
                <a:cs typeface="Calibri" panose="020F0502020204030204" pitchFamily="34" charset="0"/>
              </a:rPr>
              <a:t>into leaves </a:t>
            </a:r>
            <a:endParaRPr lang="cs-CZ" altLang="cs-CZ" dirty="0">
              <a:latin typeface="Calibri" panose="020F0502020204030204" pitchFamily="34" charset="0"/>
              <a:ea typeface="Calibri" panose="020F0502020204030204" pitchFamily="34" charset="0"/>
              <a:cs typeface="Calibri" panose="020F0502020204030204" pitchFamily="34" charset="0"/>
            </a:endParaRPr>
          </a:p>
          <a:p>
            <a:pPr eaLnBrk="0" fontAlgn="base" hangingPunct="0">
              <a:lnSpc>
                <a:spcPct val="100000"/>
              </a:lnSpc>
              <a:spcBef>
                <a:spcPct val="0"/>
              </a:spcBef>
              <a:spcAft>
                <a:spcPct val="0"/>
              </a:spcAft>
            </a:pPr>
            <a:r>
              <a:rPr lang="cs-CZ" altLang="cs-CZ" dirty="0">
                <a:latin typeface="Calibri" panose="020F0502020204030204" pitchFamily="34" charset="0"/>
                <a:ea typeface="Calibri" panose="020F0502020204030204" pitchFamily="34" charset="0"/>
                <a:cs typeface="Calibri" panose="020F0502020204030204" pitchFamily="34" charset="0"/>
              </a:rPr>
              <a:t>      </a:t>
            </a:r>
            <a:r>
              <a:rPr lang="en-US" altLang="cs-CZ" dirty="0">
                <a:latin typeface="Calibri" panose="020F0502020204030204" pitchFamily="34" charset="0"/>
                <a:ea typeface="Calibri" panose="020F0502020204030204" pitchFamily="34" charset="0"/>
                <a:cs typeface="Calibri" panose="020F0502020204030204" pitchFamily="34" charset="0"/>
              </a:rPr>
              <a:t>and wood. </a:t>
            </a:r>
          </a:p>
        </p:txBody>
      </p:sp>
    </p:spTree>
    <p:extLst>
      <p:ext uri="{BB962C8B-B14F-4D97-AF65-F5344CB8AC3E}">
        <p14:creationId xmlns:p14="http://schemas.microsoft.com/office/powerpoint/2010/main" val="62237888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Zástupný symbol pro obsah 4">
            <a:extLst>
              <a:ext uri="{FF2B5EF4-FFF2-40B4-BE49-F238E27FC236}">
                <a16:creationId xmlns:a16="http://schemas.microsoft.com/office/drawing/2014/main" id="{533BD737-1E59-4EC0-97C9-6F370ADD2C90}"/>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463840" y="1825625"/>
            <a:ext cx="3264319" cy="4351338"/>
          </a:xfrm>
        </p:spPr>
      </p:pic>
      <p:pic>
        <p:nvPicPr>
          <p:cNvPr id="7" name="Obrázek 6">
            <a:extLst>
              <a:ext uri="{FF2B5EF4-FFF2-40B4-BE49-F238E27FC236}">
                <a16:creationId xmlns:a16="http://schemas.microsoft.com/office/drawing/2014/main" id="{B13078AA-F46A-4795-AF2A-EBB086B4520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95195" y="0"/>
            <a:ext cx="9420330" cy="6858000"/>
          </a:xfrm>
          <a:prstGeom prst="rect">
            <a:avLst/>
          </a:prstGeom>
        </p:spPr>
      </p:pic>
      <p:sp>
        <p:nvSpPr>
          <p:cNvPr id="8" name="TextovéPole 7">
            <a:extLst>
              <a:ext uri="{FF2B5EF4-FFF2-40B4-BE49-F238E27FC236}">
                <a16:creationId xmlns:a16="http://schemas.microsoft.com/office/drawing/2014/main" id="{E2D2BE7A-60D0-4837-BD2F-31E2A9DC1B51}"/>
              </a:ext>
            </a:extLst>
          </p:cNvPr>
          <p:cNvSpPr txBox="1"/>
          <p:nvPr/>
        </p:nvSpPr>
        <p:spPr>
          <a:xfrm>
            <a:off x="5678743" y="6492875"/>
            <a:ext cx="5314377" cy="338554"/>
          </a:xfrm>
          <a:prstGeom prst="rect">
            <a:avLst/>
          </a:prstGeom>
          <a:noFill/>
        </p:spPr>
        <p:txBody>
          <a:bodyPr wrap="square" rtlCol="0">
            <a:spAutoFit/>
          </a:bodyPr>
          <a:lstStyle/>
          <a:p>
            <a:r>
              <a:rPr lang="cs-CZ" sz="1600" dirty="0" err="1"/>
              <a:t>Credits</a:t>
            </a:r>
            <a:r>
              <a:rPr lang="cs-CZ" sz="1600" dirty="0"/>
              <a:t>: Ivano-</a:t>
            </a:r>
            <a:r>
              <a:rPr lang="cs-CZ" sz="1600" dirty="0" err="1"/>
              <a:t>Frankivsk</a:t>
            </a:r>
            <a:r>
              <a:rPr lang="cs-CZ" sz="1600" dirty="0"/>
              <a:t> City </a:t>
            </a:r>
            <a:r>
              <a:rPr lang="cs-CZ" sz="1600" dirty="0" err="1"/>
              <a:t>Environmental</a:t>
            </a:r>
            <a:r>
              <a:rPr lang="cs-CZ" sz="1600" dirty="0"/>
              <a:t> Station, </a:t>
            </a:r>
            <a:r>
              <a:rPr lang="cs-CZ" sz="1600" dirty="0" err="1"/>
              <a:t>Ukraine</a:t>
            </a:r>
            <a:endParaRPr lang="en-US" sz="1600" dirty="0"/>
          </a:p>
        </p:txBody>
      </p:sp>
    </p:spTree>
    <p:extLst>
      <p:ext uri="{BB962C8B-B14F-4D97-AF65-F5344CB8AC3E}">
        <p14:creationId xmlns:p14="http://schemas.microsoft.com/office/powerpoint/2010/main" val="56392512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D5B140B-6D98-4944-A134-01FA48103538}"/>
              </a:ext>
            </a:extLst>
          </p:cNvPr>
          <p:cNvSpPr>
            <a:spLocks noGrp="1"/>
          </p:cNvSpPr>
          <p:nvPr>
            <p:ph type="title"/>
          </p:nvPr>
        </p:nvSpPr>
        <p:spPr>
          <a:xfrm>
            <a:off x="838200" y="3042525"/>
            <a:ext cx="10515600" cy="1325563"/>
          </a:xfrm>
        </p:spPr>
        <p:txBody>
          <a:bodyPr/>
          <a:lstStyle/>
          <a:p>
            <a:pPr algn="ctr"/>
            <a:r>
              <a:rPr lang="cs-CZ" b="1" dirty="0" err="1">
                <a:solidFill>
                  <a:srgbClr val="FF0000"/>
                </a:solidFill>
              </a:rPr>
              <a:t>Where</a:t>
            </a:r>
            <a:r>
              <a:rPr lang="cs-CZ" b="1" dirty="0">
                <a:solidFill>
                  <a:srgbClr val="FF0000"/>
                </a:solidFill>
              </a:rPr>
              <a:t> </a:t>
            </a:r>
            <a:r>
              <a:rPr lang="cs-CZ" b="1" dirty="0" err="1">
                <a:solidFill>
                  <a:srgbClr val="FF0000"/>
                </a:solidFill>
              </a:rPr>
              <a:t>else</a:t>
            </a:r>
            <a:r>
              <a:rPr lang="cs-CZ" b="1" dirty="0">
                <a:solidFill>
                  <a:srgbClr val="FF0000"/>
                </a:solidFill>
              </a:rPr>
              <a:t> </a:t>
            </a:r>
            <a:r>
              <a:rPr lang="cs-CZ" b="1" dirty="0" err="1">
                <a:solidFill>
                  <a:srgbClr val="FF0000"/>
                </a:solidFill>
              </a:rPr>
              <a:t>can</a:t>
            </a:r>
            <a:r>
              <a:rPr lang="cs-CZ" b="1" dirty="0">
                <a:solidFill>
                  <a:srgbClr val="FF0000"/>
                </a:solidFill>
              </a:rPr>
              <a:t> </a:t>
            </a:r>
            <a:r>
              <a:rPr lang="cs-CZ" b="1" dirty="0" err="1">
                <a:solidFill>
                  <a:srgbClr val="FF0000"/>
                </a:solidFill>
              </a:rPr>
              <a:t>you</a:t>
            </a:r>
            <a:r>
              <a:rPr lang="cs-CZ" b="1" dirty="0">
                <a:solidFill>
                  <a:srgbClr val="FF0000"/>
                </a:solidFill>
              </a:rPr>
              <a:t> </a:t>
            </a:r>
            <a:r>
              <a:rPr lang="cs-CZ" b="1" dirty="0" err="1">
                <a:solidFill>
                  <a:srgbClr val="FF0000"/>
                </a:solidFill>
              </a:rPr>
              <a:t>find</a:t>
            </a:r>
            <a:r>
              <a:rPr lang="cs-CZ" b="1" dirty="0">
                <a:solidFill>
                  <a:srgbClr val="FF0000"/>
                </a:solidFill>
              </a:rPr>
              <a:t> </a:t>
            </a:r>
            <a:r>
              <a:rPr lang="cs-CZ" b="1" dirty="0" err="1">
                <a:solidFill>
                  <a:srgbClr val="FF0000"/>
                </a:solidFill>
              </a:rPr>
              <a:t>carbon</a:t>
            </a:r>
            <a:r>
              <a:rPr lang="cs-CZ" b="1" dirty="0">
                <a:solidFill>
                  <a:srgbClr val="FF0000"/>
                </a:solidFill>
              </a:rPr>
              <a:t>?</a:t>
            </a:r>
            <a:endParaRPr lang="en-US" b="1" dirty="0">
              <a:solidFill>
                <a:srgbClr val="FF0000"/>
              </a:solidFill>
            </a:endParaRPr>
          </a:p>
        </p:txBody>
      </p:sp>
      <p:sp>
        <p:nvSpPr>
          <p:cNvPr id="3" name="Obdélník 2">
            <a:extLst>
              <a:ext uri="{FF2B5EF4-FFF2-40B4-BE49-F238E27FC236}">
                <a16:creationId xmlns:a16="http://schemas.microsoft.com/office/drawing/2014/main" id="{786FBF58-18FE-4CC5-AD90-91C147BE4880}"/>
              </a:ext>
            </a:extLst>
          </p:cNvPr>
          <p:cNvSpPr/>
          <p:nvPr/>
        </p:nvSpPr>
        <p:spPr>
          <a:xfrm>
            <a:off x="5558032" y="1028343"/>
            <a:ext cx="1075936" cy="2400657"/>
          </a:xfrm>
          <a:prstGeom prst="rect">
            <a:avLst/>
          </a:prstGeom>
        </p:spPr>
        <p:txBody>
          <a:bodyPr wrap="none">
            <a:spAutoFit/>
          </a:bodyPr>
          <a:lstStyle/>
          <a:p>
            <a:r>
              <a:rPr lang="cs-CZ" sz="15000" dirty="0">
                <a:solidFill>
                  <a:srgbClr val="FF0000"/>
                </a:solidFill>
              </a:rPr>
              <a:t>?</a:t>
            </a:r>
            <a:endParaRPr lang="en-US" sz="15000" dirty="0"/>
          </a:p>
        </p:txBody>
      </p:sp>
    </p:spTree>
    <p:extLst>
      <p:ext uri="{BB962C8B-B14F-4D97-AF65-F5344CB8AC3E}">
        <p14:creationId xmlns:p14="http://schemas.microsoft.com/office/powerpoint/2010/main" val="179474944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a:extLst>
              <a:ext uri="{FF2B5EF4-FFF2-40B4-BE49-F238E27FC236}">
                <a16:creationId xmlns:a16="http://schemas.microsoft.com/office/drawing/2014/main" id="{6FFD58F8-E9A0-4EEE-A4A3-B65DC45C02C3}"/>
              </a:ext>
            </a:extLst>
          </p:cNvPr>
          <p:cNvSpPr>
            <a:spLocks noGrp="1"/>
          </p:cNvSpPr>
          <p:nvPr>
            <p:ph idx="1"/>
          </p:nvPr>
        </p:nvSpPr>
        <p:spPr>
          <a:xfrm>
            <a:off x="410966" y="853668"/>
            <a:ext cx="4072545" cy="5343843"/>
          </a:xfrm>
        </p:spPr>
        <p:txBody>
          <a:bodyPr>
            <a:normAutofit/>
          </a:bodyPr>
          <a:lstStyle/>
          <a:p>
            <a:pPr marL="0" indent="0">
              <a:buNone/>
            </a:pPr>
            <a:r>
              <a:rPr lang="en-US" sz="4000" b="1" dirty="0">
                <a:solidFill>
                  <a:srgbClr val="58A339"/>
                </a:solidFill>
              </a:rPr>
              <a:t>Carbon </a:t>
            </a:r>
            <a:r>
              <a:rPr lang="cs-CZ" sz="4000" b="1" dirty="0" err="1">
                <a:solidFill>
                  <a:srgbClr val="58A339"/>
                </a:solidFill>
              </a:rPr>
              <a:t>is</a:t>
            </a:r>
            <a:r>
              <a:rPr lang="cs-CZ" sz="4000" b="1" dirty="0">
                <a:solidFill>
                  <a:srgbClr val="58A339"/>
                </a:solidFill>
              </a:rPr>
              <a:t> </a:t>
            </a:r>
            <a:r>
              <a:rPr lang="cs-CZ" sz="4000" b="1" dirty="0" err="1">
                <a:solidFill>
                  <a:srgbClr val="58A339"/>
                </a:solidFill>
              </a:rPr>
              <a:t>everywhere</a:t>
            </a:r>
            <a:r>
              <a:rPr lang="cs-CZ" sz="4000" b="1" dirty="0">
                <a:solidFill>
                  <a:srgbClr val="58A339"/>
                </a:solidFill>
              </a:rPr>
              <a:t>!</a:t>
            </a:r>
          </a:p>
          <a:p>
            <a:endParaRPr lang="cs-CZ" sz="900" dirty="0"/>
          </a:p>
          <a:p>
            <a:r>
              <a:rPr lang="en-US" sz="2200" dirty="0"/>
              <a:t>the </a:t>
            </a:r>
            <a:r>
              <a:rPr lang="cs-CZ" sz="2200" dirty="0" err="1"/>
              <a:t>flow</a:t>
            </a:r>
            <a:r>
              <a:rPr lang="en-US" sz="2200" dirty="0"/>
              <a:t> of carbon between Earth’s spheres</a:t>
            </a:r>
            <a:endParaRPr lang="cs-CZ" sz="2200" dirty="0"/>
          </a:p>
          <a:p>
            <a:r>
              <a:rPr lang="cs-CZ" sz="2200" dirty="0" err="1"/>
              <a:t>fluxes</a:t>
            </a:r>
            <a:r>
              <a:rPr lang="cs-CZ" sz="2200" dirty="0"/>
              <a:t> / </a:t>
            </a:r>
            <a:r>
              <a:rPr lang="cs-CZ" sz="2200" dirty="0" err="1"/>
              <a:t>pools</a:t>
            </a:r>
            <a:r>
              <a:rPr lang="en-US" sz="2200" dirty="0"/>
              <a:t> </a:t>
            </a:r>
            <a:endParaRPr lang="cs-CZ" sz="2200" dirty="0"/>
          </a:p>
          <a:p>
            <a:pPr marL="0" indent="0">
              <a:buNone/>
            </a:pPr>
            <a:endParaRPr lang="cs-CZ" dirty="0"/>
          </a:p>
          <a:p>
            <a:pPr marL="0" indent="0">
              <a:buNone/>
            </a:pPr>
            <a:r>
              <a:rPr lang="cs-CZ" sz="2200" b="1" dirty="0" err="1">
                <a:solidFill>
                  <a:srgbClr val="58A339"/>
                </a:solidFill>
              </a:rPr>
              <a:t>Think</a:t>
            </a:r>
            <a:r>
              <a:rPr lang="cs-CZ" sz="2200" b="1" dirty="0">
                <a:solidFill>
                  <a:srgbClr val="58A339"/>
                </a:solidFill>
              </a:rPr>
              <a:t> </a:t>
            </a:r>
            <a:r>
              <a:rPr lang="cs-CZ" sz="2200" b="1" dirty="0" err="1">
                <a:solidFill>
                  <a:srgbClr val="58A339"/>
                </a:solidFill>
              </a:rPr>
              <a:t>about</a:t>
            </a:r>
            <a:r>
              <a:rPr lang="cs-CZ" sz="2200" b="1" dirty="0">
                <a:solidFill>
                  <a:srgbClr val="58A339"/>
                </a:solidFill>
              </a:rPr>
              <a:t> </a:t>
            </a:r>
            <a:r>
              <a:rPr lang="cs-CZ" sz="2200" b="1" dirty="0" err="1">
                <a:solidFill>
                  <a:srgbClr val="58A339"/>
                </a:solidFill>
              </a:rPr>
              <a:t>carbon</a:t>
            </a:r>
            <a:r>
              <a:rPr lang="cs-CZ" sz="2200" b="1" dirty="0">
                <a:solidFill>
                  <a:srgbClr val="58A339"/>
                </a:solidFill>
              </a:rPr>
              <a:t> </a:t>
            </a:r>
            <a:r>
              <a:rPr lang="cs-CZ" sz="2200" b="1" dirty="0" err="1">
                <a:solidFill>
                  <a:srgbClr val="58A339"/>
                </a:solidFill>
              </a:rPr>
              <a:t>sources</a:t>
            </a:r>
            <a:r>
              <a:rPr lang="cs-CZ" sz="2200" b="1" dirty="0">
                <a:solidFill>
                  <a:srgbClr val="58A339"/>
                </a:solidFill>
              </a:rPr>
              <a:t>, </a:t>
            </a:r>
            <a:r>
              <a:rPr lang="cs-CZ" sz="2200" b="1" dirty="0" err="1">
                <a:solidFill>
                  <a:srgbClr val="58A339"/>
                </a:solidFill>
              </a:rPr>
              <a:t>fluxes</a:t>
            </a:r>
            <a:r>
              <a:rPr lang="cs-CZ" sz="2200" b="1" dirty="0">
                <a:solidFill>
                  <a:srgbClr val="58A339"/>
                </a:solidFill>
              </a:rPr>
              <a:t>, </a:t>
            </a:r>
            <a:r>
              <a:rPr lang="cs-CZ" sz="2200" b="1" dirty="0" err="1">
                <a:solidFill>
                  <a:srgbClr val="58A339"/>
                </a:solidFill>
              </a:rPr>
              <a:t>pools</a:t>
            </a:r>
            <a:r>
              <a:rPr lang="cs-CZ" sz="2200" b="1" dirty="0">
                <a:solidFill>
                  <a:srgbClr val="58A339"/>
                </a:solidFill>
              </a:rPr>
              <a:t> in </a:t>
            </a:r>
            <a:r>
              <a:rPr lang="cs-CZ" sz="2200" b="1" dirty="0" err="1">
                <a:solidFill>
                  <a:srgbClr val="58A339"/>
                </a:solidFill>
              </a:rPr>
              <a:t>your</a:t>
            </a:r>
            <a:r>
              <a:rPr lang="cs-CZ" sz="2200" b="1" dirty="0">
                <a:solidFill>
                  <a:srgbClr val="58A339"/>
                </a:solidFill>
              </a:rPr>
              <a:t> area</a:t>
            </a:r>
          </a:p>
          <a:p>
            <a:pPr marL="0" indent="0">
              <a:buNone/>
            </a:pPr>
            <a:endParaRPr lang="cs-CZ" sz="1200" b="1" dirty="0">
              <a:solidFill>
                <a:srgbClr val="00B050"/>
              </a:solidFill>
            </a:endParaRPr>
          </a:p>
          <a:p>
            <a:pPr marL="0" indent="0">
              <a:buNone/>
            </a:pPr>
            <a:endParaRPr lang="cs-CZ" sz="3200" b="1" dirty="0">
              <a:solidFill>
                <a:srgbClr val="00B050"/>
              </a:solidFill>
            </a:endParaRPr>
          </a:p>
        </p:txBody>
      </p:sp>
      <p:pic>
        <p:nvPicPr>
          <p:cNvPr id="4" name="Picture 5" descr="Global Carbon Cycle Diagram. Legend reads Units: Petagrams = 10 exponent 15 gC; Pools: PG; Fluxes: Pg/year. Image shows following pools: Atmosphere 750, Plants 560, Soils 1,500, Surface Ocean 725, Intermediate and Deep Ocean 37275, Fossil Fuels 5000-10000, Earth's Crust 100,000,000; Image shows following fluxes: Soil Respiration 58, Photosynthesis 120, Volcanoes 0.1, Burning Fossil Fuels 93, Plant Respiration 59, Deforestation and Land Use Change 1.0, Ocean Uptake 92, Ocean Loss 90, Litterfall 59, Rivers 0.8, Burial to Sediments 0.01.">
            <a:extLst>
              <a:ext uri="{FF2B5EF4-FFF2-40B4-BE49-F238E27FC236}">
                <a16:creationId xmlns:a16="http://schemas.microsoft.com/office/drawing/2014/main" id="{B218EA71-672B-224A-8133-69251FC5A5F0}"/>
              </a:ext>
            </a:extLst>
          </p:cNvPr>
          <p:cNvPicPr/>
          <p:nvPr/>
        </p:nvPicPr>
        <p:blipFill rotWithShape="1">
          <a:blip r:embed="rId2" cstate="screen">
            <a:extLst>
              <a:ext uri="{28A0092B-C50C-407E-A947-70E740481C1C}">
                <a14:useLocalDpi xmlns:a14="http://schemas.microsoft.com/office/drawing/2010/main" val="0"/>
              </a:ext>
            </a:extLst>
          </a:blip>
          <a:srcRect/>
          <a:stretch/>
        </p:blipFill>
        <p:spPr>
          <a:xfrm>
            <a:off x="4483511" y="0"/>
            <a:ext cx="7708490" cy="6858000"/>
          </a:xfrm>
          <a:prstGeom prst="rect">
            <a:avLst/>
          </a:prstGeom>
        </p:spPr>
      </p:pic>
      <p:grpSp>
        <p:nvGrpSpPr>
          <p:cNvPr id="5" name="Skupina 4">
            <a:extLst>
              <a:ext uri="{FF2B5EF4-FFF2-40B4-BE49-F238E27FC236}">
                <a16:creationId xmlns:a16="http://schemas.microsoft.com/office/drawing/2014/main" id="{6027217B-93E3-42AA-A4FC-CD10FF6BF9B8}"/>
              </a:ext>
            </a:extLst>
          </p:cNvPr>
          <p:cNvGrpSpPr/>
          <p:nvPr/>
        </p:nvGrpSpPr>
        <p:grpSpPr>
          <a:xfrm>
            <a:off x="410966" y="5234793"/>
            <a:ext cx="2798177" cy="966801"/>
            <a:chOff x="461081" y="4748199"/>
            <a:chExt cx="2798177" cy="966801"/>
          </a:xfrm>
        </p:grpSpPr>
        <p:sp>
          <p:nvSpPr>
            <p:cNvPr id="6" name="Obdélník 5">
              <a:extLst>
                <a:ext uri="{FF2B5EF4-FFF2-40B4-BE49-F238E27FC236}">
                  <a16:creationId xmlns:a16="http://schemas.microsoft.com/office/drawing/2014/main" id="{DB5C094C-AA42-42E3-8EDC-B81D3C5D11A5}"/>
                </a:ext>
              </a:extLst>
            </p:cNvPr>
            <p:cNvSpPr/>
            <p:nvPr/>
          </p:nvSpPr>
          <p:spPr>
            <a:xfrm>
              <a:off x="461081" y="4748199"/>
              <a:ext cx="2718537" cy="966801"/>
            </a:xfrm>
            <a:prstGeom prst="rect">
              <a:avLst/>
            </a:prstGeom>
            <a:noFill/>
            <a:ln w="38100">
              <a:solidFill>
                <a:srgbClr val="58A33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bdélník 6">
              <a:extLst>
                <a:ext uri="{FF2B5EF4-FFF2-40B4-BE49-F238E27FC236}">
                  <a16:creationId xmlns:a16="http://schemas.microsoft.com/office/drawing/2014/main" id="{84228229-F5E1-48FA-BD9F-BCA36F7BD615}"/>
                </a:ext>
              </a:extLst>
            </p:cNvPr>
            <p:cNvSpPr/>
            <p:nvPr/>
          </p:nvSpPr>
          <p:spPr>
            <a:xfrm>
              <a:off x="554600" y="4789330"/>
              <a:ext cx="2704658" cy="884538"/>
            </a:xfrm>
            <a:prstGeom prst="rect">
              <a:avLst/>
            </a:prstGeom>
          </p:spPr>
          <p:txBody>
            <a:bodyPr wrap="square">
              <a:spAutoFit/>
            </a:bodyPr>
            <a:lstStyle/>
            <a:p>
              <a:pPr eaLnBrk="0" fontAlgn="base" hangingPunct="0">
                <a:lnSpc>
                  <a:spcPct val="110000"/>
                </a:lnSpc>
                <a:spcBef>
                  <a:spcPct val="0"/>
                </a:spcBef>
                <a:spcAft>
                  <a:spcPct val="0"/>
                </a:spcAft>
              </a:pPr>
              <a:r>
                <a:rPr lang="cs-CZ" altLang="cs-CZ" sz="2400" b="1" dirty="0">
                  <a:solidFill>
                    <a:srgbClr val="58A339"/>
                  </a:solidFill>
                  <a:latin typeface="Calibri" panose="020F0502020204030204" pitchFamily="34" charset="0"/>
                  <a:cs typeface="Calibri" panose="020F0502020204030204" pitchFamily="34" charset="0"/>
                </a:rPr>
                <a:t>A</a:t>
              </a:r>
              <a:r>
                <a:rPr lang="en-US" altLang="cs-CZ" sz="2400" b="1" dirty="0" err="1">
                  <a:solidFill>
                    <a:srgbClr val="58A339"/>
                  </a:solidFill>
                  <a:latin typeface="Calibri" panose="020F0502020204030204" pitchFamily="34" charset="0"/>
                  <a:cs typeface="Calibri" panose="020F0502020204030204" pitchFamily="34" charset="0"/>
                </a:rPr>
                <a:t>ctivity</a:t>
              </a:r>
              <a:r>
                <a:rPr lang="en-US" altLang="cs-CZ" sz="2400" b="1" dirty="0">
                  <a:solidFill>
                    <a:srgbClr val="58A339"/>
                  </a:solidFill>
                  <a:latin typeface="Calibri" panose="020F0502020204030204" pitchFamily="34" charset="0"/>
                  <a:cs typeface="Calibri" panose="020F0502020204030204" pitchFamily="34" charset="0"/>
                </a:rPr>
                <a:t> 2: </a:t>
              </a:r>
            </a:p>
            <a:p>
              <a:pPr eaLnBrk="0" fontAlgn="base" hangingPunct="0">
                <a:lnSpc>
                  <a:spcPct val="110000"/>
                </a:lnSpc>
                <a:spcBef>
                  <a:spcPct val="0"/>
                </a:spcBef>
                <a:spcAft>
                  <a:spcPct val="0"/>
                </a:spcAft>
              </a:pPr>
              <a:r>
                <a:rPr lang="en-US" altLang="cs-CZ" sz="2400" b="1" dirty="0">
                  <a:solidFill>
                    <a:srgbClr val="58A339"/>
                  </a:solidFill>
                  <a:latin typeface="Calibri" panose="020F0502020204030204" pitchFamily="34" charset="0"/>
                  <a:cs typeface="Calibri" panose="020F0502020204030204" pitchFamily="34" charset="0"/>
                </a:rPr>
                <a:t>Carbon Around Us</a:t>
              </a:r>
            </a:p>
          </p:txBody>
        </p:sp>
      </p:grpSp>
    </p:spTree>
    <p:extLst>
      <p:ext uri="{BB962C8B-B14F-4D97-AF65-F5344CB8AC3E}">
        <p14:creationId xmlns:p14="http://schemas.microsoft.com/office/powerpoint/2010/main" val="128220660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Zástupný symbol pro obsah 4">
            <a:extLst>
              <a:ext uri="{FF2B5EF4-FFF2-40B4-BE49-F238E27FC236}">
                <a16:creationId xmlns:a16="http://schemas.microsoft.com/office/drawing/2014/main" id="{012C7ADD-296C-4847-9968-028F3A559A01}"/>
              </a:ext>
            </a:extLst>
          </p:cNvPr>
          <p:cNvPicPr>
            <a:picLocks noGrp="1" noChangeAspect="1"/>
          </p:cNvPicPr>
          <p:nvPr>
            <p:ph idx="1"/>
          </p:nvPr>
        </p:nvPicPr>
        <p:blipFill>
          <a:blip r:embed="rId2" cstate="print">
            <a:extLst>
              <a:ext uri="{BEBA8EAE-BF5A-486C-A8C5-ECC9F3942E4B}">
                <a14:imgProps xmlns:a14="http://schemas.microsoft.com/office/drawing/2010/main">
                  <a14:imgLayer r:embed="rId3">
                    <a14:imgEffect>
                      <a14:brightnessContrast contrast="20000"/>
                    </a14:imgEffect>
                  </a14:imgLayer>
                </a14:imgProps>
              </a:ext>
              <a:ext uri="{28A0092B-C50C-407E-A947-70E740481C1C}">
                <a14:useLocalDpi xmlns:a14="http://schemas.microsoft.com/office/drawing/2010/main" val="0"/>
              </a:ext>
            </a:extLst>
          </a:blip>
          <a:stretch>
            <a:fillRect/>
          </a:stretch>
        </p:blipFill>
        <p:spPr>
          <a:xfrm>
            <a:off x="2034283" y="-281300"/>
            <a:ext cx="8209052" cy="7806369"/>
          </a:xfrm>
        </p:spPr>
      </p:pic>
    </p:spTree>
    <p:extLst>
      <p:ext uri="{BB962C8B-B14F-4D97-AF65-F5344CB8AC3E}">
        <p14:creationId xmlns:p14="http://schemas.microsoft.com/office/powerpoint/2010/main" val="1542506405"/>
      </p:ext>
    </p:extLst>
  </p:cSld>
  <p:clrMapOvr>
    <a:masterClrMapping/>
  </p:clrMapOvr>
</p:sld>
</file>

<file path=ppt/theme/theme1.xml><?xml version="1.0" encoding="utf-8"?>
<a:theme xmlns:a="http://schemas.openxmlformats.org/drawingml/2006/main" name="Motiv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Motiv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kument" ma:contentTypeID="0x01010086AD4F7AEEE0304AB7055B102628A681" ma:contentTypeVersion="15" ma:contentTypeDescription="Vytvoří nový dokument" ma:contentTypeScope="" ma:versionID="61d4000e91c72ad540836b2f9dab511d">
  <xsd:schema xmlns:xsd="http://www.w3.org/2001/XMLSchema" xmlns:xs="http://www.w3.org/2001/XMLSchema" xmlns:p="http://schemas.microsoft.com/office/2006/metadata/properties" xmlns:ns2="99c3344a-d2f2-43ac-b855-4643aa8a25bb" xmlns:ns3="08304225-384e-4951-a2ef-cac05bc68f37" targetNamespace="http://schemas.microsoft.com/office/2006/metadata/properties" ma:root="true" ma:fieldsID="687eedfeb12aa165bf197c9bfc22e0b9" ns2:_="" ns3:_="">
    <xsd:import namespace="99c3344a-d2f2-43ac-b855-4643aa8a25bb"/>
    <xsd:import namespace="08304225-384e-4951-a2ef-cac05bc68f37"/>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lcf76f155ced4ddcb4097134ff3c332f" minOccurs="0"/>
                <xsd:element ref="ns2:TaxCatchAll" minOccurs="0"/>
                <xsd:element ref="ns3:MediaServiceOCR" minOccurs="0"/>
                <xsd:element ref="ns3:MediaServiceGenerationTime" minOccurs="0"/>
                <xsd:element ref="ns3:MediaServiceEventHashCode" minOccurs="0"/>
                <xsd:element ref="ns3:MediaServiceDateTaken" minOccurs="0"/>
                <xsd:element ref="ns3:MediaServiceObjectDetectorVersions" minOccurs="0"/>
                <xsd:element ref="ns3:MediaServiceSearchProperties" minOccurs="0"/>
                <xsd:element ref="ns3:MediaServiceLocation" minOccurs="0"/>
                <xsd:element ref="ns3: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9c3344a-d2f2-43ac-b855-4643aa8a25bb" elementFormDefault="qualified">
    <xsd:import namespace="http://schemas.microsoft.com/office/2006/documentManagement/types"/>
    <xsd:import namespace="http://schemas.microsoft.com/office/infopath/2007/PartnerControls"/>
    <xsd:element name="SharedWithUsers" ma:index="8" nillable="true" ma:displayName="Sdílí se s"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dílené s podrobnostmi" ma:internalName="SharedWithDetails" ma:readOnly="true">
      <xsd:simpleType>
        <xsd:restriction base="dms:Note">
          <xsd:maxLength value="255"/>
        </xsd:restriction>
      </xsd:simpleType>
    </xsd:element>
    <xsd:element name="TaxCatchAll" ma:index="14" nillable="true" ma:displayName="Taxonomy Catch All Column" ma:hidden="true" ma:list="{3d551b66-f1cb-4397-a7b8-31a361d6d16d}" ma:internalName="TaxCatchAll" ma:showField="CatchAllData" ma:web="99c3344a-d2f2-43ac-b855-4643aa8a25bb">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08304225-384e-4951-a2ef-cac05bc68f37"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lcf76f155ced4ddcb4097134ff3c332f" ma:index="13" nillable="true" ma:taxonomy="true" ma:internalName="lcf76f155ced4ddcb4097134ff3c332f" ma:taxonomyFieldName="MediaServiceImageTags" ma:displayName="Značky obrázků" ma:readOnly="false" ma:fieldId="{5cf76f15-5ced-4ddc-b409-7134ff3c332f}" ma:taxonomyMulti="true" ma:sspId="128b1375-77c0-4e84-ac2e-c990c64915f7" ma:termSetId="09814cd3-568e-fe90-9814-8d621ff8fb84" ma:anchorId="fba54fb3-c3e1-fe81-a776-ca4b69148c4d" ma:open="true" ma:isKeyword="false">
      <xsd:complexType>
        <xsd:sequence>
          <xsd:element ref="pc:Terms" minOccurs="0" maxOccurs="1"/>
        </xsd:sequence>
      </xsd:complex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DateTaken" ma:index="18" nillable="true" ma:displayName="MediaServiceDateTaken" ma:hidden="true" ma:indexed="true" ma:internalName="MediaServiceDateTaken" ma:readOnly="true">
      <xsd:simpleType>
        <xsd:restriction base="dms:Text"/>
      </xsd:simpleType>
    </xsd:element>
    <xsd:element name="MediaServiceObjectDetectorVersions" ma:index="19" nillable="true" ma:displayName="MediaServiceObjectDetectorVersions" ma:hidden="true" ma:indexed="true" ma:internalName="MediaServiceObjectDetectorVersions" ma:readOnly="true">
      <xsd:simpleType>
        <xsd:restriction base="dms:Text"/>
      </xsd:simpleType>
    </xsd:element>
    <xsd:element name="MediaServiceSearchProperties" ma:index="20" nillable="true" ma:displayName="MediaServiceSearchProperties" ma:hidden="true" ma:internalName="MediaServiceSearchProperties" ma:readOnly="true">
      <xsd:simpleType>
        <xsd:restriction base="dms:Note"/>
      </xsd:simpleType>
    </xsd:element>
    <xsd:element name="MediaServiceLocation" ma:index="21" nillable="true" ma:displayName="Location" ma:indexed="true" ma:internalName="MediaServiceLocation" ma:readOnly="true">
      <xsd:simpleType>
        <xsd:restriction base="dms:Text"/>
      </xsd:simpleType>
    </xsd:element>
    <xsd:element name="MediaLengthInSeconds" ma:index="22" nillable="true" ma:displayName="MediaLengthInSeconds" ma:hidden="true" ma:internalName="MediaLengthInSeconds" ma:readOnly="tru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 obsahu"/>
        <xsd:element ref="dc:title" minOccurs="0" maxOccurs="1" ma:index="4" ma:displayName="Nadpis"/>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08304225-384e-4951-a2ef-cac05bc68f37">
      <Terms xmlns="http://schemas.microsoft.com/office/infopath/2007/PartnerControls"/>
    </lcf76f155ced4ddcb4097134ff3c332f>
    <TaxCatchAll xmlns="99c3344a-d2f2-43ac-b855-4643aa8a25bb" xsi:nil="true"/>
  </documentManagement>
</p:properties>
</file>

<file path=customXml/itemProps1.xml><?xml version="1.0" encoding="utf-8"?>
<ds:datastoreItem xmlns:ds="http://schemas.openxmlformats.org/officeDocument/2006/customXml" ds:itemID="{0086A1C7-DE92-4AB2-9224-D149A43E1BBC}"/>
</file>

<file path=customXml/itemProps2.xml><?xml version="1.0" encoding="utf-8"?>
<ds:datastoreItem xmlns:ds="http://schemas.openxmlformats.org/officeDocument/2006/customXml" ds:itemID="{E92078EC-D41A-47A9-B2E9-5E1B7DD3011E}"/>
</file>

<file path=customXml/itemProps3.xml><?xml version="1.0" encoding="utf-8"?>
<ds:datastoreItem xmlns:ds="http://schemas.openxmlformats.org/officeDocument/2006/customXml" ds:itemID="{7FE94833-16C6-44B5-A119-15735C698BBC}"/>
</file>

<file path=docProps/app.xml><?xml version="1.0" encoding="utf-8"?>
<Properties xmlns="http://schemas.openxmlformats.org/officeDocument/2006/extended-properties" xmlns:vt="http://schemas.openxmlformats.org/officeDocument/2006/docPropsVTypes">
  <TotalTime>5497</TotalTime>
  <Words>767</Words>
  <Application>Microsoft Office PowerPoint</Application>
  <PresentationFormat>Širokoúhlá obrazovka</PresentationFormat>
  <Paragraphs>104</Paragraphs>
  <Slides>17</Slides>
  <Notes>4</Notes>
  <HiddenSlides>0</HiddenSlides>
  <MMClips>0</MMClips>
  <ScaleCrop>false</ScaleCrop>
  <HeadingPairs>
    <vt:vector size="6" baseType="variant">
      <vt:variant>
        <vt:lpstr>Použitá písma</vt:lpstr>
      </vt:variant>
      <vt:variant>
        <vt:i4>6</vt:i4>
      </vt:variant>
      <vt:variant>
        <vt:lpstr>Motiv</vt:lpstr>
      </vt:variant>
      <vt:variant>
        <vt:i4>1</vt:i4>
      </vt:variant>
      <vt:variant>
        <vt:lpstr>Nadpisy snímků</vt:lpstr>
      </vt:variant>
      <vt:variant>
        <vt:i4>17</vt:i4>
      </vt:variant>
    </vt:vector>
  </HeadingPairs>
  <TitlesOfParts>
    <vt:vector size="24" baseType="lpstr">
      <vt:lpstr>Microsoft YaHei</vt:lpstr>
      <vt:lpstr>SimSun</vt:lpstr>
      <vt:lpstr>Arial</vt:lpstr>
      <vt:lpstr>Calibri</vt:lpstr>
      <vt:lpstr>Calibri Light</vt:lpstr>
      <vt:lpstr>Times New Roman</vt:lpstr>
      <vt:lpstr>Motiv Office</vt:lpstr>
      <vt:lpstr>Phenology &amp;  Carbon Cycle</vt:lpstr>
      <vt:lpstr>Prezentace aplikace PowerPoint</vt:lpstr>
      <vt:lpstr>Learning Activities</vt:lpstr>
      <vt:lpstr>Why do we talk about Carbon Cycle in connection to trees?</vt:lpstr>
      <vt:lpstr>The Magic of Plants</vt:lpstr>
      <vt:lpstr>Prezentace aplikace PowerPoint</vt:lpstr>
      <vt:lpstr>Where else can you find carbon?</vt:lpstr>
      <vt:lpstr>Prezentace aplikace PowerPoint</vt:lpstr>
      <vt:lpstr>Prezentace aplikace PowerPoint</vt:lpstr>
      <vt:lpstr>Carbon in a Life of a Tree</vt:lpstr>
      <vt:lpstr>Prezentace aplikace PowerPoint</vt:lpstr>
      <vt:lpstr>What time of the year do trees in the biggest  amount of carbon into their biomass? </vt:lpstr>
      <vt:lpstr>Role of Trees in Global Carbon Cycle</vt:lpstr>
      <vt:lpstr>Prezentace aplikace PowerPoint</vt:lpstr>
      <vt:lpstr>Resources</vt:lpstr>
      <vt:lpstr>Thank you!</vt:lpstr>
      <vt:lpstr>Prezentace aplikace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Why is it important to observe seasonal (phenology) changes of trees and what can we learn from them?</dc:title>
  <dc:creator>Lenka Kleger</dc:creator>
  <cp:lastModifiedBy>Lenka Kleger</cp:lastModifiedBy>
  <cp:revision>152</cp:revision>
  <dcterms:created xsi:type="dcterms:W3CDTF">2020-04-24T14:03:52Z</dcterms:created>
  <dcterms:modified xsi:type="dcterms:W3CDTF">2025-03-17T12:40:49Z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0x01010086AD4F7AEEE0304AB7055B102628A681</vt:lpwstr>
  </property>
</Properties>
</file>