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24"/>
  </p:notesMasterIdLst>
  <p:sldIdLst>
    <p:sldId id="412" r:id="rId5"/>
    <p:sldId id="404" r:id="rId6"/>
    <p:sldId id="271" r:id="rId7"/>
    <p:sldId id="415" r:id="rId8"/>
    <p:sldId id="405" r:id="rId9"/>
    <p:sldId id="408" r:id="rId10"/>
    <p:sldId id="418" r:id="rId11"/>
    <p:sldId id="411" r:id="rId12"/>
    <p:sldId id="409" r:id="rId13"/>
    <p:sldId id="421" r:id="rId14"/>
    <p:sldId id="394" r:id="rId15"/>
    <p:sldId id="419" r:id="rId16"/>
    <p:sldId id="417" r:id="rId17"/>
    <p:sldId id="420" r:id="rId18"/>
    <p:sldId id="401" r:id="rId19"/>
    <p:sldId id="396" r:id="rId20"/>
    <p:sldId id="416" r:id="rId21"/>
    <p:sldId id="422" r:id="rId22"/>
    <p:sldId id="276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ka Kleger" initials="LK" lastIdx="1" clrIdx="0">
    <p:extLst>
      <p:ext uri="{19B8F6BF-5375-455C-9EA6-DF929625EA0E}">
        <p15:presenceInfo xmlns:p15="http://schemas.microsoft.com/office/powerpoint/2012/main" userId="S-1-5-21-387097070-324574795-4118201048-11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0339" autoAdjust="0"/>
  </p:normalViewPr>
  <p:slideViewPr>
    <p:cSldViewPr snapToGrid="0">
      <p:cViewPr varScale="1">
        <p:scale>
          <a:sx n="85" d="100"/>
          <a:sy n="85" d="100"/>
        </p:scale>
        <p:origin x="45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silla Barkász" userId="b9fefa97-baab-4e02-80c4-56123096f888" providerId="ADAL" clId="{1DDDC487-84B4-401C-92CE-1141CB5036E4}"/>
    <pc:docChg chg="undo redo custSel modSld sldOrd">
      <pc:chgData name="Csilla Barkász" userId="b9fefa97-baab-4e02-80c4-56123096f888" providerId="ADAL" clId="{1DDDC487-84B4-401C-92CE-1141CB5036E4}" dt="2025-03-17T13:41:55.664" v="396"/>
      <pc:docMkLst>
        <pc:docMk/>
      </pc:docMkLst>
      <pc:sldChg chg="addSp delSp modSp">
        <pc:chgData name="Csilla Barkász" userId="b9fefa97-baab-4e02-80c4-56123096f888" providerId="ADAL" clId="{1DDDC487-84B4-401C-92CE-1141CB5036E4}" dt="2025-03-13T13:42:16.770" v="233" actId="20577"/>
        <pc:sldMkLst>
          <pc:docMk/>
          <pc:sldMk cId="1471896379" sldId="271"/>
        </pc:sldMkLst>
        <pc:spChg chg="mod">
          <ac:chgData name="Csilla Barkász" userId="b9fefa97-baab-4e02-80c4-56123096f888" providerId="ADAL" clId="{1DDDC487-84B4-401C-92CE-1141CB5036E4}" dt="2025-03-13T13:42:16.770" v="233" actId="20577"/>
          <ac:spMkLst>
            <pc:docMk/>
            <pc:sldMk cId="1471896379" sldId="271"/>
            <ac:spMk id="3" creationId="{509E7DA5-130F-458C-8BC1-D30555AF158E}"/>
          </ac:spMkLst>
        </pc:spChg>
        <pc:spChg chg="mod">
          <ac:chgData name="Csilla Barkász" userId="b9fefa97-baab-4e02-80c4-56123096f888" providerId="ADAL" clId="{1DDDC487-84B4-401C-92CE-1141CB5036E4}" dt="2025-03-11T14:07:41.313" v="43" actId="20577"/>
          <ac:spMkLst>
            <pc:docMk/>
            <pc:sldMk cId="1471896379" sldId="271"/>
            <ac:spMk id="9" creationId="{A0BC2CCE-180B-4A04-BE19-FA4D25D1C632}"/>
          </ac:spMkLst>
        </pc:spChg>
        <pc:picChg chg="del">
          <ac:chgData name="Csilla Barkász" userId="b9fefa97-baab-4e02-80c4-56123096f888" providerId="ADAL" clId="{1DDDC487-84B4-401C-92CE-1141CB5036E4}" dt="2025-03-11T14:41:25.292" v="116" actId="478"/>
          <ac:picMkLst>
            <pc:docMk/>
            <pc:sldMk cId="1471896379" sldId="271"/>
            <ac:picMk id="5" creationId="{8348446A-1E4B-48F2-BB53-B191C709FB6C}"/>
          </ac:picMkLst>
        </pc:picChg>
        <pc:picChg chg="del mod">
          <ac:chgData name="Csilla Barkász" userId="b9fefa97-baab-4e02-80c4-56123096f888" providerId="ADAL" clId="{1DDDC487-84B4-401C-92CE-1141CB5036E4}" dt="2025-03-11T14:40:49.011" v="113" actId="478"/>
          <ac:picMkLst>
            <pc:docMk/>
            <pc:sldMk cId="1471896379" sldId="271"/>
            <ac:picMk id="6" creationId="{9C6679BA-782C-46D1-B0B9-69A09C54655F}"/>
          </ac:picMkLst>
        </pc:picChg>
        <pc:picChg chg="mod">
          <ac:chgData name="Csilla Barkász" userId="b9fefa97-baab-4e02-80c4-56123096f888" providerId="ADAL" clId="{1DDDC487-84B4-401C-92CE-1141CB5036E4}" dt="2025-03-12T14:50:39.615" v="152" actId="1076"/>
          <ac:picMkLst>
            <pc:docMk/>
            <pc:sldMk cId="1471896379" sldId="271"/>
            <ac:picMk id="10" creationId="{441326A4-6F33-4A61-840E-237EDA074AB3}"/>
          </ac:picMkLst>
        </pc:picChg>
        <pc:picChg chg="add">
          <ac:chgData name="Csilla Barkász" userId="b9fefa97-baab-4e02-80c4-56123096f888" providerId="ADAL" clId="{1DDDC487-84B4-401C-92CE-1141CB5036E4}" dt="2025-03-11T14:40:56.040" v="114"/>
          <ac:picMkLst>
            <pc:docMk/>
            <pc:sldMk cId="1471896379" sldId="271"/>
            <ac:picMk id="11" creationId="{4A729397-26A7-462F-8A78-DC38A6F31A1A}"/>
          </ac:picMkLst>
        </pc:picChg>
        <pc:picChg chg="del">
          <ac:chgData name="Csilla Barkász" userId="b9fefa97-baab-4e02-80c4-56123096f888" providerId="ADAL" clId="{1DDDC487-84B4-401C-92CE-1141CB5036E4}" dt="2025-03-11T14:41:20.368" v="115" actId="478"/>
          <ac:picMkLst>
            <pc:docMk/>
            <pc:sldMk cId="1471896379" sldId="271"/>
            <ac:picMk id="14" creationId="{48A65A48-87FF-428E-BE90-8C165174D87F}"/>
          </ac:picMkLst>
        </pc:picChg>
      </pc:sldChg>
      <pc:sldChg chg="modSp">
        <pc:chgData name="Csilla Barkász" userId="b9fefa97-baab-4e02-80c4-56123096f888" providerId="ADAL" clId="{1DDDC487-84B4-401C-92CE-1141CB5036E4}" dt="2025-03-11T14:18:05.018" v="105" actId="20577"/>
        <pc:sldMkLst>
          <pc:docMk/>
          <pc:sldMk cId="3907627553" sldId="276"/>
        </pc:sldMkLst>
        <pc:spChg chg="mod">
          <ac:chgData name="Csilla Barkász" userId="b9fefa97-baab-4e02-80c4-56123096f888" providerId="ADAL" clId="{1DDDC487-84B4-401C-92CE-1141CB5036E4}" dt="2025-03-11T14:18:05.018" v="105" actId="20577"/>
          <ac:spMkLst>
            <pc:docMk/>
            <pc:sldMk cId="3907627553" sldId="276"/>
            <ac:spMk id="3" creationId="{AE32DEE0-7532-4B49-B630-0B9D145BC8EF}"/>
          </ac:spMkLst>
        </pc:spChg>
        <pc:picChg chg="mod">
          <ac:chgData name="Csilla Barkász" userId="b9fefa97-baab-4e02-80c4-56123096f888" providerId="ADAL" clId="{1DDDC487-84B4-401C-92CE-1141CB5036E4}" dt="2025-03-11T14:16:27.947" v="59" actId="14100"/>
          <ac:picMkLst>
            <pc:docMk/>
            <pc:sldMk cId="3907627553" sldId="276"/>
            <ac:picMk id="5" creationId="{2B10DDBD-AAEA-4401-AECD-C34A66340F16}"/>
          </ac:picMkLst>
        </pc:picChg>
      </pc:sldChg>
      <pc:sldChg chg="addSp delSp modSp">
        <pc:chgData name="Csilla Barkász" userId="b9fefa97-baab-4e02-80c4-56123096f888" providerId="ADAL" clId="{1DDDC487-84B4-401C-92CE-1141CB5036E4}" dt="2025-03-11T14:42:06.862" v="120"/>
        <pc:sldMkLst>
          <pc:docMk/>
          <pc:sldMk cId="3171508735" sldId="394"/>
        </pc:sldMkLst>
        <pc:picChg chg="add">
          <ac:chgData name="Csilla Barkász" userId="b9fefa97-baab-4e02-80c4-56123096f888" providerId="ADAL" clId="{1DDDC487-84B4-401C-92CE-1141CB5036E4}" dt="2025-03-11T14:42:06.862" v="120"/>
          <ac:picMkLst>
            <pc:docMk/>
            <pc:sldMk cId="3171508735" sldId="394"/>
            <ac:picMk id="8" creationId="{D40838A3-1B31-4FEE-BD51-4504717EE7ED}"/>
          </ac:picMkLst>
        </pc:picChg>
        <pc:picChg chg="del mod">
          <ac:chgData name="Csilla Barkász" userId="b9fefa97-baab-4e02-80c4-56123096f888" providerId="ADAL" clId="{1DDDC487-84B4-401C-92CE-1141CB5036E4}" dt="2025-03-11T14:42:05.662" v="119" actId="478"/>
          <ac:picMkLst>
            <pc:docMk/>
            <pc:sldMk cId="3171508735" sldId="394"/>
            <ac:picMk id="9" creationId="{95AEB116-1952-4EB8-9524-594BD81C0153}"/>
          </ac:picMkLst>
        </pc:picChg>
      </pc:sldChg>
      <pc:sldChg chg="addSp delSp modSp">
        <pc:chgData name="Csilla Barkász" userId="b9fefa97-baab-4e02-80c4-56123096f888" providerId="ADAL" clId="{1DDDC487-84B4-401C-92CE-1141CB5036E4}" dt="2025-03-11T14:42:58.590" v="127"/>
        <pc:sldMkLst>
          <pc:docMk/>
          <pc:sldMk cId="719616405" sldId="396"/>
        </pc:sldMkLst>
        <pc:spChg chg="mod">
          <ac:chgData name="Csilla Barkász" userId="b9fefa97-baab-4e02-80c4-56123096f888" providerId="ADAL" clId="{1DDDC487-84B4-401C-92CE-1141CB5036E4}" dt="2025-03-11T14:42:46.421" v="125" actId="20577"/>
          <ac:spMkLst>
            <pc:docMk/>
            <pc:sldMk cId="719616405" sldId="396"/>
            <ac:spMk id="3" creationId="{EEB930C6-AF61-43BC-A274-346A7F37C113}"/>
          </ac:spMkLst>
        </pc:spChg>
        <pc:picChg chg="del mod">
          <ac:chgData name="Csilla Barkász" userId="b9fefa97-baab-4e02-80c4-56123096f888" providerId="ADAL" clId="{1DDDC487-84B4-401C-92CE-1141CB5036E4}" dt="2025-03-11T14:42:57.823" v="126" actId="478"/>
          <ac:picMkLst>
            <pc:docMk/>
            <pc:sldMk cId="719616405" sldId="396"/>
            <ac:picMk id="7" creationId="{CEC2B2AC-1E09-4947-B6B7-53C4EBF7BC93}"/>
          </ac:picMkLst>
        </pc:picChg>
        <pc:picChg chg="add">
          <ac:chgData name="Csilla Barkász" userId="b9fefa97-baab-4e02-80c4-56123096f888" providerId="ADAL" clId="{1DDDC487-84B4-401C-92CE-1141CB5036E4}" dt="2025-03-11T14:42:58.590" v="127"/>
          <ac:picMkLst>
            <pc:docMk/>
            <pc:sldMk cId="719616405" sldId="396"/>
            <ac:picMk id="9" creationId="{FD58667F-05E1-4EFB-8066-E5257291173F}"/>
          </ac:picMkLst>
        </pc:picChg>
      </pc:sldChg>
      <pc:sldChg chg="addSp delSp modSp ord">
        <pc:chgData name="Csilla Barkász" userId="b9fefa97-baab-4e02-80c4-56123096f888" providerId="ADAL" clId="{1DDDC487-84B4-401C-92CE-1141CB5036E4}" dt="2025-03-17T13:41:55.664" v="396"/>
        <pc:sldMkLst>
          <pc:docMk/>
          <pc:sldMk cId="426281794" sldId="401"/>
        </pc:sldMkLst>
        <pc:spChg chg="mod">
          <ac:chgData name="Csilla Barkász" userId="b9fefa97-baab-4e02-80c4-56123096f888" providerId="ADAL" clId="{1DDDC487-84B4-401C-92CE-1141CB5036E4}" dt="2025-03-12T14:52:31.246" v="154" actId="108"/>
          <ac:spMkLst>
            <pc:docMk/>
            <pc:sldMk cId="426281794" sldId="401"/>
            <ac:spMk id="2" creationId="{53713F17-DAA7-49DD-9462-C6510DA08B33}"/>
          </ac:spMkLst>
        </pc:spChg>
        <pc:spChg chg="mod">
          <ac:chgData name="Csilla Barkász" userId="b9fefa97-baab-4e02-80c4-56123096f888" providerId="ADAL" clId="{1DDDC487-84B4-401C-92CE-1141CB5036E4}" dt="2025-03-13T13:52:02.268" v="375" actId="1076"/>
          <ac:spMkLst>
            <pc:docMk/>
            <pc:sldMk cId="426281794" sldId="401"/>
            <ac:spMk id="3" creationId="{8A9855FB-84E1-4309-9020-6BA02E04D5F1}"/>
          </ac:spMkLst>
        </pc:spChg>
        <pc:spChg chg="mod">
          <ac:chgData name="Csilla Barkász" userId="b9fefa97-baab-4e02-80c4-56123096f888" providerId="ADAL" clId="{1DDDC487-84B4-401C-92CE-1141CB5036E4}" dt="2025-03-13T13:43:12.221" v="234"/>
          <ac:spMkLst>
            <pc:docMk/>
            <pc:sldMk cId="426281794" sldId="401"/>
            <ac:spMk id="6" creationId="{1E30A8B8-2081-4B5C-907D-F5BA225FF34F}"/>
          </ac:spMkLst>
        </pc:spChg>
        <pc:spChg chg="add mod">
          <ac:chgData name="Csilla Barkász" userId="b9fefa97-baab-4e02-80c4-56123096f888" providerId="ADAL" clId="{1DDDC487-84B4-401C-92CE-1141CB5036E4}" dt="2025-03-13T13:45:47.519" v="260" actId="14100"/>
          <ac:spMkLst>
            <pc:docMk/>
            <pc:sldMk cId="426281794" sldId="401"/>
            <ac:spMk id="11" creationId="{7EA09469-82EB-4C3E-B8F0-ECA5FE96A8F6}"/>
          </ac:spMkLst>
        </pc:spChg>
        <pc:spChg chg="add mod">
          <ac:chgData name="Csilla Barkász" userId="b9fefa97-baab-4e02-80c4-56123096f888" providerId="ADAL" clId="{1DDDC487-84B4-401C-92CE-1141CB5036E4}" dt="2025-03-13T13:51:30.303" v="373" actId="113"/>
          <ac:spMkLst>
            <pc:docMk/>
            <pc:sldMk cId="426281794" sldId="401"/>
            <ac:spMk id="12" creationId="{08C23375-F2C7-4C51-9BA8-E16F754278C4}"/>
          </ac:spMkLst>
        </pc:spChg>
        <pc:picChg chg="add mod">
          <ac:chgData name="Csilla Barkász" userId="b9fefa97-baab-4e02-80c4-56123096f888" providerId="ADAL" clId="{1DDDC487-84B4-401C-92CE-1141CB5036E4}" dt="2025-03-13T13:51:44.620" v="374" actId="1076"/>
          <ac:picMkLst>
            <pc:docMk/>
            <pc:sldMk cId="426281794" sldId="401"/>
            <ac:picMk id="4" creationId="{CB843F63-BFFA-4F44-BBEA-4ABB5CA255B5}"/>
          </ac:picMkLst>
        </pc:picChg>
        <pc:picChg chg="mod">
          <ac:chgData name="Csilla Barkász" userId="b9fefa97-baab-4e02-80c4-56123096f888" providerId="ADAL" clId="{1DDDC487-84B4-401C-92CE-1141CB5036E4}" dt="2025-03-13T13:45:51.160" v="261" actId="1076"/>
          <ac:picMkLst>
            <pc:docMk/>
            <pc:sldMk cId="426281794" sldId="401"/>
            <ac:picMk id="5" creationId="{72584958-68C8-49BD-8762-FFC24805B46A}"/>
          </ac:picMkLst>
        </pc:picChg>
        <pc:picChg chg="del mod">
          <ac:chgData name="Csilla Barkász" userId="b9fefa97-baab-4e02-80c4-56123096f888" providerId="ADAL" clId="{1DDDC487-84B4-401C-92CE-1141CB5036E4}" dt="2025-03-11T14:42:28.180" v="122" actId="478"/>
          <ac:picMkLst>
            <pc:docMk/>
            <pc:sldMk cId="426281794" sldId="401"/>
            <ac:picMk id="7" creationId="{0822AAF7-82C0-4220-90CA-5EA964B028D9}"/>
          </ac:picMkLst>
        </pc:picChg>
        <pc:picChg chg="add">
          <ac:chgData name="Csilla Barkász" userId="b9fefa97-baab-4e02-80c4-56123096f888" providerId="ADAL" clId="{1DDDC487-84B4-401C-92CE-1141CB5036E4}" dt="2025-03-11T14:42:29.255" v="123"/>
          <ac:picMkLst>
            <pc:docMk/>
            <pc:sldMk cId="426281794" sldId="401"/>
            <ac:picMk id="10" creationId="{30A5F113-40EA-4328-9233-CB4B9FBC2DC5}"/>
          </ac:picMkLst>
        </pc:picChg>
      </pc:sldChg>
      <pc:sldChg chg="modSp">
        <pc:chgData name="Csilla Barkász" userId="b9fefa97-baab-4e02-80c4-56123096f888" providerId="ADAL" clId="{1DDDC487-84B4-401C-92CE-1141CB5036E4}" dt="2025-03-11T14:40:39.908" v="111" actId="1076"/>
        <pc:sldMkLst>
          <pc:docMk/>
          <pc:sldMk cId="826912932" sldId="404"/>
        </pc:sldMkLst>
        <pc:spChg chg="mod">
          <ac:chgData name="Csilla Barkász" userId="b9fefa97-baab-4e02-80c4-56123096f888" providerId="ADAL" clId="{1DDDC487-84B4-401C-92CE-1141CB5036E4}" dt="2025-03-11T14:06:50.581" v="10" actId="20577"/>
          <ac:spMkLst>
            <pc:docMk/>
            <pc:sldMk cId="826912932" sldId="404"/>
            <ac:spMk id="2" creationId="{C60FED40-EC54-48CB-B50E-5CD1DCD08933}"/>
          </ac:spMkLst>
        </pc:spChg>
        <pc:spChg chg="mod">
          <ac:chgData name="Csilla Barkász" userId="b9fefa97-baab-4e02-80c4-56123096f888" providerId="ADAL" clId="{1DDDC487-84B4-401C-92CE-1141CB5036E4}" dt="2025-03-11T14:07:24.923" v="41" actId="20577"/>
          <ac:spMkLst>
            <pc:docMk/>
            <pc:sldMk cId="826912932" sldId="404"/>
            <ac:spMk id="9" creationId="{A0A7B669-3E95-40EF-9007-6C526D1CE36E}"/>
          </ac:spMkLst>
        </pc:spChg>
        <pc:picChg chg="mod">
          <ac:chgData name="Csilla Barkász" userId="b9fefa97-baab-4e02-80c4-56123096f888" providerId="ADAL" clId="{1DDDC487-84B4-401C-92CE-1141CB5036E4}" dt="2025-03-11T14:40:36.639" v="109" actId="1076"/>
          <ac:picMkLst>
            <pc:docMk/>
            <pc:sldMk cId="826912932" sldId="404"/>
            <ac:picMk id="4" creationId="{4A2859AD-0F76-4BF0-BEDD-D1CD9C532E61}"/>
          </ac:picMkLst>
        </pc:picChg>
        <pc:picChg chg="mod">
          <ac:chgData name="Csilla Barkász" userId="b9fefa97-baab-4e02-80c4-56123096f888" providerId="ADAL" clId="{1DDDC487-84B4-401C-92CE-1141CB5036E4}" dt="2025-03-11T14:40:39.908" v="111" actId="1076"/>
          <ac:picMkLst>
            <pc:docMk/>
            <pc:sldMk cId="826912932" sldId="404"/>
            <ac:picMk id="11" creationId="{30CEC93C-1E04-41B9-9BA8-411E51E2D8A4}"/>
          </ac:picMkLst>
        </pc:picChg>
      </pc:sldChg>
      <pc:sldChg chg="addSp delSp modSp">
        <pc:chgData name="Csilla Barkász" userId="b9fefa97-baab-4e02-80c4-56123096f888" providerId="ADAL" clId="{1DDDC487-84B4-401C-92CE-1141CB5036E4}" dt="2025-03-11T14:06:39.739" v="8" actId="14826"/>
        <pc:sldMkLst>
          <pc:docMk/>
          <pc:sldMk cId="1767353052" sldId="412"/>
        </pc:sldMkLst>
        <pc:spChg chg="add del mod">
          <ac:chgData name="Csilla Barkász" userId="b9fefa97-baab-4e02-80c4-56123096f888" providerId="ADAL" clId="{1DDDC487-84B4-401C-92CE-1141CB5036E4}" dt="2025-03-11T14:05:31.077" v="6" actId="478"/>
          <ac:spMkLst>
            <pc:docMk/>
            <pc:sldMk cId="1767353052" sldId="412"/>
            <ac:spMk id="5" creationId="{5B7AB81E-D58E-4813-9E8C-8BA9B3F5D115}"/>
          </ac:spMkLst>
        </pc:spChg>
        <pc:picChg chg="add del mod">
          <ac:chgData name="Csilla Barkász" userId="b9fefa97-baab-4e02-80c4-56123096f888" providerId="ADAL" clId="{1DDDC487-84B4-401C-92CE-1141CB5036E4}" dt="2025-03-11T14:06:39.739" v="8" actId="14826"/>
          <ac:picMkLst>
            <pc:docMk/>
            <pc:sldMk cId="1767353052" sldId="412"/>
            <ac:picMk id="12" creationId="{196844D0-AE4E-4A12-A370-C17FF558992A}"/>
          </ac:picMkLst>
        </pc:picChg>
      </pc:sldChg>
      <pc:sldChg chg="modSp">
        <pc:chgData name="Csilla Barkász" userId="b9fefa97-baab-4e02-80c4-56123096f888" providerId="ADAL" clId="{1DDDC487-84B4-401C-92CE-1141CB5036E4}" dt="2025-03-11T14:08:40.952" v="51" actId="14826"/>
        <pc:sldMkLst>
          <pc:docMk/>
          <pc:sldMk cId="3197014635" sldId="415"/>
        </pc:sldMkLst>
        <pc:picChg chg="mod">
          <ac:chgData name="Csilla Barkász" userId="b9fefa97-baab-4e02-80c4-56123096f888" providerId="ADAL" clId="{1DDDC487-84B4-401C-92CE-1141CB5036E4}" dt="2025-03-11T14:08:40.952" v="51" actId="14826"/>
          <ac:picMkLst>
            <pc:docMk/>
            <pc:sldMk cId="3197014635" sldId="415"/>
            <ac:picMk id="6" creationId="{9C6679BA-782C-46D1-B0B9-69A09C54655F}"/>
          </ac:picMkLst>
        </pc:picChg>
      </pc:sldChg>
      <pc:sldChg chg="addSp delSp modSp">
        <pc:chgData name="Csilla Barkász" userId="b9fefa97-baab-4e02-80c4-56123096f888" providerId="ADAL" clId="{1DDDC487-84B4-401C-92CE-1141CB5036E4}" dt="2025-03-15T11:27:34.313" v="395" actId="14826"/>
        <pc:sldMkLst>
          <pc:docMk/>
          <pc:sldMk cId="2594798195" sldId="416"/>
        </pc:sldMkLst>
        <pc:spChg chg="mod">
          <ac:chgData name="Csilla Barkász" userId="b9fefa97-baab-4e02-80c4-56123096f888" providerId="ADAL" clId="{1DDDC487-84B4-401C-92CE-1141CB5036E4}" dt="2025-03-13T13:53:12.081" v="380" actId="1076"/>
          <ac:spMkLst>
            <pc:docMk/>
            <pc:sldMk cId="2594798195" sldId="416"/>
            <ac:spMk id="9" creationId="{72386895-7506-4E5D-8600-C999F2BE7E37}"/>
          </ac:spMkLst>
        </pc:spChg>
        <pc:spChg chg="mod">
          <ac:chgData name="Csilla Barkász" userId="b9fefa97-baab-4e02-80c4-56123096f888" providerId="ADAL" clId="{1DDDC487-84B4-401C-92CE-1141CB5036E4}" dt="2025-03-15T11:26:39.878" v="390" actId="20577"/>
          <ac:spMkLst>
            <pc:docMk/>
            <pc:sldMk cId="2594798195" sldId="416"/>
            <ac:spMk id="12" creationId="{28BEE8B1-7C81-42ED-87FF-0717DCCBD181}"/>
          </ac:spMkLst>
        </pc:spChg>
        <pc:spChg chg="mod">
          <ac:chgData name="Csilla Barkász" userId="b9fefa97-baab-4e02-80c4-56123096f888" providerId="ADAL" clId="{1DDDC487-84B4-401C-92CE-1141CB5036E4}" dt="2025-03-13T13:53:02.903" v="378" actId="255"/>
          <ac:spMkLst>
            <pc:docMk/>
            <pc:sldMk cId="2594798195" sldId="416"/>
            <ac:spMk id="13" creationId="{94EFC679-2DFD-4BE8-8DBC-EB3AEF30C666}"/>
          </ac:spMkLst>
        </pc:spChg>
        <pc:picChg chg="mod">
          <ac:chgData name="Csilla Barkász" userId="b9fefa97-baab-4e02-80c4-56123096f888" providerId="ADAL" clId="{1DDDC487-84B4-401C-92CE-1141CB5036E4}" dt="2025-03-15T11:27:05.146" v="393" actId="1076"/>
          <ac:picMkLst>
            <pc:docMk/>
            <pc:sldMk cId="2594798195" sldId="416"/>
            <ac:picMk id="5" creationId="{933236FD-85E6-4CCC-A438-882B4F0FB987}"/>
          </ac:picMkLst>
        </pc:picChg>
        <pc:picChg chg="del mod">
          <ac:chgData name="Csilla Barkász" userId="b9fefa97-baab-4e02-80c4-56123096f888" providerId="ADAL" clId="{1DDDC487-84B4-401C-92CE-1141CB5036E4}" dt="2025-03-11T14:43:11.424" v="129" actId="478"/>
          <ac:picMkLst>
            <pc:docMk/>
            <pc:sldMk cId="2594798195" sldId="416"/>
            <ac:picMk id="7" creationId="{0822AAF7-82C0-4220-90CA-5EA964B028D9}"/>
          </ac:picMkLst>
        </pc:picChg>
        <pc:picChg chg="add mod">
          <ac:chgData name="Csilla Barkász" userId="b9fefa97-baab-4e02-80c4-56123096f888" providerId="ADAL" clId="{1DDDC487-84B4-401C-92CE-1141CB5036E4}" dt="2025-03-15T11:27:34.313" v="395" actId="14826"/>
          <ac:picMkLst>
            <pc:docMk/>
            <pc:sldMk cId="2594798195" sldId="416"/>
            <ac:picMk id="10" creationId="{048FEB40-5F56-420E-94A8-06F36390871E}"/>
          </ac:picMkLst>
        </pc:picChg>
        <pc:picChg chg="del">
          <ac:chgData name="Csilla Barkász" userId="b9fefa97-baab-4e02-80c4-56123096f888" providerId="ADAL" clId="{1DDDC487-84B4-401C-92CE-1141CB5036E4}" dt="2025-03-12T14:32:59.830" v="133" actId="478"/>
          <ac:picMkLst>
            <pc:docMk/>
            <pc:sldMk cId="2594798195" sldId="416"/>
            <ac:picMk id="14" creationId="{7F03BC0B-52E3-4F03-99BE-EB0F6F749DFB}"/>
          </ac:picMkLst>
        </pc:picChg>
        <pc:picChg chg="add">
          <ac:chgData name="Csilla Barkász" userId="b9fefa97-baab-4e02-80c4-56123096f888" providerId="ADAL" clId="{1DDDC487-84B4-401C-92CE-1141CB5036E4}" dt="2025-03-11T14:43:12.578" v="130"/>
          <ac:picMkLst>
            <pc:docMk/>
            <pc:sldMk cId="2594798195" sldId="416"/>
            <ac:picMk id="15" creationId="{A44DF674-C7CE-462E-B3A1-35B1F7041BE5}"/>
          </ac:picMkLst>
        </pc:picChg>
      </pc:sldChg>
      <pc:sldChg chg="addSp delSp modSp">
        <pc:chgData name="Csilla Barkász" userId="b9fefa97-baab-4e02-80c4-56123096f888" providerId="ADAL" clId="{1DDDC487-84B4-401C-92CE-1141CB5036E4}" dt="2025-03-11T14:43:20.574" v="132"/>
        <pc:sldMkLst>
          <pc:docMk/>
          <pc:sldMk cId="3974822007" sldId="422"/>
        </pc:sldMkLst>
        <pc:picChg chg="del mod">
          <ac:chgData name="Csilla Barkász" userId="b9fefa97-baab-4e02-80c4-56123096f888" providerId="ADAL" clId="{1DDDC487-84B4-401C-92CE-1141CB5036E4}" dt="2025-03-11T14:43:19.705" v="131" actId="478"/>
          <ac:picMkLst>
            <pc:docMk/>
            <pc:sldMk cId="3974822007" sldId="422"/>
            <ac:picMk id="7" creationId="{0822AAF7-82C0-4220-90CA-5EA964B028D9}"/>
          </ac:picMkLst>
        </pc:picChg>
        <pc:picChg chg="add">
          <ac:chgData name="Csilla Barkász" userId="b9fefa97-baab-4e02-80c4-56123096f888" providerId="ADAL" clId="{1DDDC487-84B4-401C-92CE-1141CB5036E4}" dt="2025-03-11T14:43:20.574" v="132"/>
          <ac:picMkLst>
            <pc:docMk/>
            <pc:sldMk cId="3974822007" sldId="422"/>
            <ac:picMk id="8" creationId="{62C5A8B6-A2BA-4E89-9B7D-C1E1ECA1B8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FB84E-1F8B-411F-A007-EC4AB76EB3A0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815DA-C2AA-47CA-8A38-BD4E4C257C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306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815DA-C2AA-47CA-8A38-BD4E4C257CB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33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815DA-C2AA-47CA-8A38-BD4E4C257CB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0513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815DA-C2AA-47CA-8A38-BD4E4C257CB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343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815DA-C2AA-47CA-8A38-BD4E4C257CB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11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815DA-C2AA-47CA-8A38-BD4E4C257CB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051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815DA-C2AA-47CA-8A38-BD4E4C257CB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206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815DA-C2AA-47CA-8A38-BD4E4C257CB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60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815DA-C2AA-47CA-8A38-BD4E4C257CB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447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Na závěr – máme vědkyni, která by mohla udělat prezentaci pro pokročilejší – mají o to zájem? Bylo to složité nebo jednoduché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815DA-C2AA-47CA-8A38-BD4E4C257CB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36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2FCC0-0731-4EA6-8C91-097C5BA10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17F602-D4D2-4A76-BCB4-08B358706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A22C5A-83EF-4092-BAC0-E723B6F8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F12-11A4-474C-92B3-8092DA223E56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966F8C-39C5-4234-A1FF-8B4B5103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ECF72-7843-427B-9C02-761BD14D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81E8-2B8A-4E7A-9BF1-8485BC6D8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53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8F8E3C-C09A-4DE9-962B-12E2F8EBA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20F1458-8A79-469D-8A1B-6CFF2F456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31F979-AAEC-49E8-BCA0-899B36AC4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F12-11A4-474C-92B3-8092DA223E56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526E64-88F8-42D5-8194-AAEF2FEA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9368F2-7DA1-4F5F-A033-21A53A4D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81E8-2B8A-4E7A-9BF1-8485BC6D8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878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E1E638E-921E-4173-95E8-017C1B6890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CEA581-031E-40B2-83B0-125E60483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CF89D5-22EA-46D8-9A7D-05B6AEC0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F12-11A4-474C-92B3-8092DA223E56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66939E-D469-4173-AAFE-0BE9EE64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B6C1D8-A771-458D-B895-63968DF3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81E8-2B8A-4E7A-9BF1-8485BC6D8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91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E45EF0-CDC1-402B-8510-24C285BE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AF05EA-99BC-4447-BC08-4630BFBC9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E73A52-4E37-4971-A9E2-8B5543463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F12-11A4-474C-92B3-8092DA223E56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4C7E07-8FBA-411A-9FAE-ECA64342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2EAB8F-30D3-4EE3-8D13-719DC632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81E8-2B8A-4E7A-9BF1-8485BC6D8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47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A8D6-E4F2-4732-A39B-DC5B10B6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2CEE0BE-9CF2-4084-8952-E41525DDC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1BA957-31A7-4B96-B59E-9A572A3C7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F12-11A4-474C-92B3-8092DA223E56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123D43-AC74-49CB-874F-898409D5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BBB4AA-A6D9-456E-8F21-736430A3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81E8-2B8A-4E7A-9BF1-8485BC6D8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54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64F2F-E135-4FAB-A174-85D5C26A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C1244E-405C-4401-AE91-DF9A0D127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004AC5-A8E4-415A-B594-304577375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96427AE-CF64-4D51-93E3-E77A04DB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F12-11A4-474C-92B3-8092DA223E56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DB2563-BEA0-431E-8F49-4FBAE3A55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A9D81E-77DE-4007-9FF1-B5BFCF7A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81E8-2B8A-4E7A-9BF1-8485BC6D8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40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171CA6-A511-4E51-942F-BD9CDEB19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9D21B57-37A0-4836-ADF5-B2DCFE33D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E085591-DED2-442B-93AC-60A305BB3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9EAC243-6D4C-49A7-B598-F93F0CA84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4D33A3F-1CA4-48EE-A3C4-1618ED9B1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4419E13-7A22-48F2-92DC-78D2B9D49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F12-11A4-474C-92B3-8092DA223E56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3BACAE-48C4-4A68-88DC-01B7E32D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F09F401-8246-4C48-AB0A-D46DFA30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81E8-2B8A-4E7A-9BF1-8485BC6D8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97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4AB70-5521-41ED-9F6A-0BB5ACF39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705DAF8-5ADD-44A0-B8B6-C419D3B3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F12-11A4-474C-92B3-8092DA223E56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54B6AF-5ADD-435D-909D-98FDAED5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6FD9377-EB34-4BEB-A017-86AFDCE59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81E8-2B8A-4E7A-9BF1-8485BC6D8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45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7C2A336-522E-45A9-83DF-BCB2C14AE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F12-11A4-474C-92B3-8092DA223E56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01825D-5E44-4F61-90F0-628C651D0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A5AC97-846C-4381-958A-6C665FD5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81E8-2B8A-4E7A-9BF1-8485BC6D8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79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29DB1-487E-43AE-9D99-D591BDF83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1330FE-4D5B-4FAC-87A3-496719644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63D6FE3-4BF6-4E2E-9EFE-61FA4CB52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3B22A3A-5F3C-482D-8AF3-117BACB3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F12-11A4-474C-92B3-8092DA223E56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93EFCF-9BFE-41CF-A4BC-7BE470838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3587E2-91BF-4C88-A297-76253FDA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81E8-2B8A-4E7A-9BF1-8485BC6D8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02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9639C-970B-4DB5-A83E-D10BFBBB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DAB9AA1-5D5E-49EF-840D-121D8E84C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42F9FF7-A985-4408-8140-2477951DC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F9076D1-BACC-4317-91DD-44A4F50A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8F12-11A4-474C-92B3-8092DA223E56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C39D3E-DECD-4E05-BA36-FDE1383A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DF04C4-E717-4197-A8E0-C4C217BD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81E8-2B8A-4E7A-9BF1-8485BC6D8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87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78EB97-81E3-48C3-844F-815BFA33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361B292-52E1-42A5-853B-F4720923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551126-74CE-4A14-8B5F-955822D473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48F12-11A4-474C-92B3-8092DA223E56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3F8DB1-3E94-49CF-9FDA-24854B0A9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EC18CA-2736-4955-84EA-69B397BA1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181E8-2B8A-4E7A-9BF1-8485BC6D8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33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observer.globe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WebObjects/MZStore.woa/wa/viewSoftware?id=1219961625&amp;mt=8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play.google.com/store/apps/details?id=com.naturetoday.growap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www.globe.gov/web/european-phenology-campaign/overview/growapp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er.globe.gov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globe.gov/web/trees-around-the-globe/overview/webinar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padlet.com/ee_region_globe/european-phenology-campaign-inspiration-from-globe-schools-d7ruqbr3kjs7rd2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hyperlink" Target="mailto:csilla.barkasz@terezanet.cz" TargetMode="Externa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hyperlink" Target="http://www.globe.gov/web/european-phenology-campaig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3D4A86-E85C-4504-9BD1-34D111C6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CD9F068-E8BE-4538-A3BC-13FE107F1719}"/>
              </a:ext>
            </a:extLst>
          </p:cNvPr>
          <p:cNvSpPr txBox="1"/>
          <p:nvPr/>
        </p:nvSpPr>
        <p:spPr>
          <a:xfrm>
            <a:off x="424871" y="6308209"/>
            <a:ext cx="602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Lenka Kleger, </a:t>
            </a:r>
            <a:r>
              <a:rPr lang="cs-CZ" dirty="0" err="1"/>
              <a:t>Europe</a:t>
            </a:r>
            <a:r>
              <a:rPr lang="cs-CZ" dirty="0"/>
              <a:t> and </a:t>
            </a:r>
            <a:r>
              <a:rPr lang="cs-CZ" dirty="0" err="1"/>
              <a:t>Eurasia</a:t>
            </a:r>
            <a:r>
              <a:rPr lang="cs-CZ" dirty="0"/>
              <a:t> Region </a:t>
            </a:r>
            <a:r>
              <a:rPr lang="cs-CZ" dirty="0" err="1"/>
              <a:t>Coordination</a:t>
            </a:r>
            <a:r>
              <a:rPr lang="cs-CZ" dirty="0"/>
              <a:t> Office</a:t>
            </a:r>
            <a:endParaRPr lang="en-US" dirty="0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196844D0-AE4E-4A12-A370-C17FF5589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"/>
            <a:ext cx="12192000" cy="6863203"/>
          </a:xfrm>
        </p:spPr>
      </p:pic>
    </p:spTree>
    <p:extLst>
      <p:ext uri="{BB962C8B-B14F-4D97-AF65-F5344CB8AC3E}">
        <p14:creationId xmlns:p14="http://schemas.microsoft.com/office/powerpoint/2010/main" val="1767353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47F61-8209-4E80-BA8B-056E7CC41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Entering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Green Up Data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1E3F6E-F938-45CC-AE3A-95EB0EDD3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400" dirty="0" err="1"/>
              <a:t>Now</a:t>
            </a:r>
            <a:r>
              <a:rPr lang="cs-CZ" sz="2400" dirty="0"/>
              <a:t> </a:t>
            </a:r>
            <a:r>
              <a:rPr lang="cs-CZ" sz="2400" dirty="0" err="1"/>
              <a:t>also</a:t>
            </a:r>
            <a:r>
              <a:rPr lang="cs-CZ" sz="2400" dirty="0"/>
              <a:t> on GLOBE </a:t>
            </a:r>
            <a:r>
              <a:rPr lang="cs-CZ" sz="2400" dirty="0" err="1"/>
              <a:t>Observer</a:t>
            </a:r>
            <a:r>
              <a:rPr lang="cs-CZ" sz="2400" dirty="0"/>
              <a:t> Data </a:t>
            </a:r>
            <a:r>
              <a:rPr lang="cs-CZ" sz="2400" dirty="0" err="1"/>
              <a:t>entry</a:t>
            </a:r>
            <a:r>
              <a:rPr lang="cs-CZ" sz="2400" dirty="0"/>
              <a:t> </a:t>
            </a:r>
            <a:r>
              <a:rPr lang="cs-CZ" sz="2400" dirty="0" err="1"/>
              <a:t>App</a:t>
            </a:r>
            <a:r>
              <a:rPr lang="cs-CZ" sz="1800" dirty="0"/>
              <a:t> </a:t>
            </a:r>
          </a:p>
          <a:p>
            <a:pPr marL="268288" lvl="1" indent="0">
              <a:buClr>
                <a:schemeClr val="accent6">
                  <a:lumMod val="75000"/>
                </a:schemeClr>
              </a:buClr>
              <a:buNone/>
            </a:pPr>
            <a:r>
              <a:rPr lang="cs-CZ" sz="2000" dirty="0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observer.globe.gov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457200" lvl="1" indent="0">
              <a:buClr>
                <a:schemeClr val="accent6">
                  <a:lumMod val="75000"/>
                </a:schemeClr>
              </a:buClr>
              <a:buNone/>
            </a:pPr>
            <a:endParaRPr lang="cs-CZ" sz="16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400" dirty="0"/>
              <a:t>Data </a:t>
            </a:r>
            <a:r>
              <a:rPr lang="cs-CZ" sz="2400" dirty="0" err="1"/>
              <a:t>guide</a:t>
            </a:r>
            <a:r>
              <a:rPr lang="cs-CZ" sz="2400" dirty="0"/>
              <a:t> </a:t>
            </a:r>
            <a:r>
              <a:rPr lang="cs-CZ" sz="2400" dirty="0" err="1"/>
              <a:t>included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Activity</a:t>
            </a:r>
            <a:r>
              <a:rPr lang="cs-CZ" sz="2400" dirty="0"/>
              <a:t> 4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CB5B8D-9D76-436C-9571-7636DB612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776" y="1620744"/>
            <a:ext cx="2430991" cy="48924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F6EBACA-F170-4196-A3B7-7DB883C53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491" y="226301"/>
            <a:ext cx="2982977" cy="628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10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13F17-DAA7-49DD-9462-C6510DA0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GrowApp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B930C6-AF61-43BC-A274-346A7F37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3258"/>
            <a:ext cx="10515600" cy="4351338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400" dirty="0" err="1"/>
              <a:t>Easy</a:t>
            </a:r>
            <a:r>
              <a:rPr lang="cs-CZ" sz="2400" dirty="0"/>
              <a:t> and free mobile </a:t>
            </a:r>
            <a:r>
              <a:rPr lang="cs-CZ" sz="2400" dirty="0" err="1"/>
              <a:t>application</a:t>
            </a:r>
            <a:r>
              <a:rPr lang="cs-CZ" sz="2400" dirty="0"/>
              <a:t> </a:t>
            </a:r>
          </a:p>
          <a:p>
            <a:pPr marL="273050" indent="0">
              <a:buClr>
                <a:schemeClr val="accent6">
                  <a:lumMod val="75000"/>
                </a:schemeClr>
              </a:buClr>
              <a:buNone/>
            </a:pPr>
            <a:r>
              <a:rPr lang="cs-CZ" sz="1800" b="1" dirty="0" err="1">
                <a:hlinkClick r:id="rId2"/>
              </a:rPr>
              <a:t>for</a:t>
            </a:r>
            <a:r>
              <a:rPr lang="cs-CZ" sz="1800" b="1" dirty="0">
                <a:hlinkClick r:id="rId2"/>
              </a:rPr>
              <a:t> Android</a:t>
            </a:r>
            <a:r>
              <a:rPr lang="cs-CZ" sz="1800" dirty="0"/>
              <a:t> / </a:t>
            </a:r>
            <a:r>
              <a:rPr lang="cs-CZ" sz="1800" b="1" dirty="0" err="1">
                <a:hlinkClick r:id="rId3"/>
              </a:rPr>
              <a:t>for</a:t>
            </a:r>
            <a:r>
              <a:rPr lang="cs-CZ" sz="1800" b="1" dirty="0">
                <a:hlinkClick r:id="rId3"/>
              </a:rPr>
              <a:t> iPhone</a:t>
            </a:r>
            <a:endParaRPr lang="cs-CZ" sz="18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400" dirty="0" err="1"/>
              <a:t>Time</a:t>
            </a:r>
            <a:r>
              <a:rPr lang="cs-CZ" sz="2400" dirty="0"/>
              <a:t> lapse </a:t>
            </a:r>
            <a:r>
              <a:rPr lang="cs-CZ" sz="2400" dirty="0" err="1"/>
              <a:t>videos</a:t>
            </a:r>
            <a:endParaRPr lang="cs-CZ" sz="24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400" dirty="0" err="1"/>
              <a:t>Pictures</a:t>
            </a:r>
            <a:r>
              <a:rPr lang="cs-CZ" sz="2400" dirty="0"/>
              <a:t> and </a:t>
            </a:r>
            <a:r>
              <a:rPr lang="cs-CZ" sz="2400" dirty="0" err="1"/>
              <a:t>videos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map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cs-CZ" sz="100" dirty="0">
              <a:solidFill>
                <a:srgbClr val="92D050"/>
              </a:solidFill>
            </a:endParaRP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cs-CZ" sz="2400" dirty="0">
                <a:solidFill>
                  <a:srgbClr val="92D050"/>
                </a:solidFill>
              </a:rPr>
              <a:t>Use # to </a:t>
            </a:r>
            <a:r>
              <a:rPr lang="cs-CZ" sz="2400" dirty="0" err="1">
                <a:solidFill>
                  <a:srgbClr val="92D050"/>
                </a:solidFill>
              </a:rPr>
              <a:t>describe</a:t>
            </a:r>
            <a:r>
              <a:rPr lang="cs-CZ" sz="2400" dirty="0">
                <a:solidFill>
                  <a:srgbClr val="92D050"/>
                </a:solidFill>
              </a:rPr>
              <a:t> </a:t>
            </a:r>
            <a:r>
              <a:rPr lang="cs-CZ" sz="2400" dirty="0" err="1">
                <a:solidFill>
                  <a:srgbClr val="92D050"/>
                </a:solidFill>
              </a:rPr>
              <a:t>tree</a:t>
            </a:r>
            <a:r>
              <a:rPr lang="cs-CZ" sz="2400" dirty="0">
                <a:solidFill>
                  <a:srgbClr val="92D050"/>
                </a:solidFill>
              </a:rPr>
              <a:t> species and </a:t>
            </a:r>
            <a:r>
              <a:rPr lang="cs-CZ" sz="2400" dirty="0" err="1">
                <a:solidFill>
                  <a:srgbClr val="92D050"/>
                </a:solidFill>
              </a:rPr>
              <a:t>your</a:t>
            </a:r>
            <a:r>
              <a:rPr lang="cs-CZ" sz="2400" dirty="0">
                <a:solidFill>
                  <a:srgbClr val="92D050"/>
                </a:solidFill>
              </a:rPr>
              <a:t> </a:t>
            </a:r>
            <a:r>
              <a:rPr lang="cs-CZ" sz="2400" dirty="0" err="1">
                <a:solidFill>
                  <a:srgbClr val="92D050"/>
                </a:solidFill>
              </a:rPr>
              <a:t>school</a:t>
            </a:r>
            <a:endParaRPr lang="cs-CZ" sz="2400" dirty="0">
              <a:solidFill>
                <a:srgbClr val="92D050"/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endParaRPr lang="cs-CZ" sz="240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4BCA28-734F-483D-9AC1-112F9F9C2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51" y="4060654"/>
            <a:ext cx="5392722" cy="179757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DDED00B-6D04-45F8-8667-40128E20007C}"/>
              </a:ext>
            </a:extLst>
          </p:cNvPr>
          <p:cNvSpPr/>
          <p:nvPr/>
        </p:nvSpPr>
        <p:spPr>
          <a:xfrm>
            <a:off x="951345" y="5974596"/>
            <a:ext cx="8820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https://www.globe.gov/web/european-phenology-campaign/overview/growapp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59DA3B7-609B-4697-9BDE-1F3B6EB48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023" y="962264"/>
            <a:ext cx="4311458" cy="4058792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40838A3-1B31-4FEE-BD51-4504717EE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27" y="60935"/>
            <a:ext cx="3511025" cy="77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08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F6D3178-95D9-42CC-BC4A-8C14EDCFB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"/>
          <a:stretch/>
        </p:blipFill>
        <p:spPr>
          <a:xfrm>
            <a:off x="7817094" y="754160"/>
            <a:ext cx="3754477" cy="16765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AD68086-9442-406F-BFFD-626AFD60C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187" y="1860204"/>
            <a:ext cx="4038760" cy="432724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151E63C-3E3C-4837-9F36-E0C249777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3849CA9-3E68-4EF7-83FB-B8D90F917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795" y="4091556"/>
            <a:ext cx="2850127" cy="2316681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A85899CA-F02A-47B5-870E-94827D5DC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What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phenology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Why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trees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CA217AE-D3CE-4E7C-AA1D-FB34988E1340}"/>
              </a:ext>
            </a:extLst>
          </p:cNvPr>
          <p:cNvSpPr txBox="1">
            <a:spLocks/>
          </p:cNvSpPr>
          <p:nvPr/>
        </p:nvSpPr>
        <p:spPr>
          <a:xfrm>
            <a:off x="1488675" y="1120116"/>
            <a:ext cx="1356126" cy="2621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6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026" name="Picture 2" descr="Obrázek">
            <a:extLst>
              <a:ext uri="{FF2B5EF4-FFF2-40B4-BE49-F238E27FC236}">
                <a16:creationId xmlns:a16="http://schemas.microsoft.com/office/drawing/2014/main" id="{4FF9AD50-54D9-4F20-B676-6117F9B93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7" y="3450801"/>
            <a:ext cx="3407199" cy="340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15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13F17-DAA7-49DD-9462-C6510DA0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155"/>
          </a:xfrm>
        </p:spPr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Activity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How tall is my tree?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cs-CZ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B930C6-AF61-43BC-A274-346A7F37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68172"/>
            <a:ext cx="7031182" cy="4521910"/>
          </a:xfrm>
        </p:spPr>
        <p:txBody>
          <a:bodyPr>
            <a:normAutofit/>
          </a:bodyPr>
          <a:lstStyle/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cs-CZ" sz="2400" dirty="0" err="1"/>
              <a:t>Get</a:t>
            </a:r>
            <a:r>
              <a:rPr lang="cs-CZ" sz="2400" dirty="0"/>
              <a:t> to </a:t>
            </a:r>
            <a:r>
              <a:rPr lang="cs-CZ" sz="2400" dirty="0" err="1"/>
              <a:t>know</a:t>
            </a:r>
            <a:r>
              <a:rPr lang="cs-CZ" sz="2400" dirty="0"/>
              <a:t> </a:t>
            </a:r>
            <a:r>
              <a:rPr lang="cs-CZ" sz="2400" dirty="0" err="1"/>
              <a:t>your</a:t>
            </a:r>
            <a:r>
              <a:rPr lang="cs-CZ" sz="2400" dirty="0"/>
              <a:t> </a:t>
            </a:r>
            <a:r>
              <a:rPr lang="cs-CZ" sz="2400" dirty="0" err="1"/>
              <a:t>tree</a:t>
            </a:r>
            <a:r>
              <a:rPr lang="cs-CZ" sz="2400" dirty="0"/>
              <a:t> </a:t>
            </a:r>
            <a:r>
              <a:rPr lang="cs-CZ" sz="2400" dirty="0" err="1"/>
              <a:t>better</a:t>
            </a:r>
            <a:r>
              <a:rPr lang="cs-CZ" sz="2400" dirty="0"/>
              <a:t> - m</a:t>
            </a:r>
            <a:r>
              <a:rPr lang="en-US" sz="2400" dirty="0" err="1"/>
              <a:t>easure</a:t>
            </a:r>
            <a:r>
              <a:rPr lang="en-US" sz="2400" dirty="0"/>
              <a:t> </a:t>
            </a:r>
            <a:r>
              <a:rPr lang="cs-CZ" sz="2400" dirty="0" err="1"/>
              <a:t>its</a:t>
            </a:r>
            <a:r>
              <a:rPr lang="en-US" sz="2400" dirty="0"/>
              <a:t> height </a:t>
            </a:r>
            <a:r>
              <a:rPr lang="cs-CZ" sz="2400" dirty="0" err="1"/>
              <a:t>using</a:t>
            </a:r>
            <a:endParaRPr lang="cs-CZ" sz="2400" dirty="0"/>
          </a:p>
          <a:p>
            <a:pPr marL="628650" indent="-268288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a hand-made clinometer</a:t>
            </a:r>
            <a:r>
              <a:rPr lang="cs-CZ" sz="2000" dirty="0"/>
              <a:t> – </a:t>
            </a:r>
            <a:r>
              <a:rPr lang="cs-CZ" sz="2000" dirty="0" err="1"/>
              <a:t>easy</a:t>
            </a:r>
            <a:r>
              <a:rPr lang="cs-CZ" sz="2000" dirty="0"/>
              <a:t> to do </a:t>
            </a:r>
            <a:r>
              <a:rPr lang="cs-CZ" sz="2000" dirty="0" err="1"/>
              <a:t>using</a:t>
            </a:r>
            <a:r>
              <a:rPr lang="cs-CZ" sz="2000" dirty="0"/>
              <a:t> </a:t>
            </a:r>
            <a:r>
              <a:rPr lang="cs-CZ" sz="2000" dirty="0" err="1"/>
              <a:t>attached</a:t>
            </a:r>
            <a:r>
              <a:rPr lang="cs-CZ" sz="2000" dirty="0"/>
              <a:t> </a:t>
            </a:r>
            <a:r>
              <a:rPr lang="cs-CZ" sz="2000" dirty="0" err="1"/>
              <a:t>worksheet</a:t>
            </a:r>
            <a:endParaRPr lang="cs-CZ" sz="2000" dirty="0"/>
          </a:p>
          <a:p>
            <a:pPr marL="628650" indent="-268288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GLOBE Observer </a:t>
            </a:r>
            <a:r>
              <a:rPr lang="cs-CZ" sz="2000" dirty="0" err="1"/>
              <a:t>App</a:t>
            </a:r>
            <a:r>
              <a:rPr lang="cs-CZ" sz="2000" dirty="0"/>
              <a:t>: </a:t>
            </a:r>
            <a:r>
              <a:rPr lang="cs-CZ" sz="2000" dirty="0">
                <a:hlinkClick r:id="rId3"/>
              </a:rPr>
              <a:t>https://observer.globe.gov/</a:t>
            </a:r>
            <a:r>
              <a:rPr lang="cs-CZ" sz="2000" dirty="0"/>
              <a:t>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endParaRPr lang="en-US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C46DA8-43E4-4033-8403-44E73C17D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01472"/>
            <a:ext cx="1554018" cy="26966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6AB005-4BF4-42A3-AED5-75F2908EF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949" y="965488"/>
            <a:ext cx="2613887" cy="45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74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BC8599-8666-427C-9C83-1651EB804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2425"/>
            <a:ext cx="90354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E</a:t>
            </a:r>
            <a:r>
              <a:rPr lang="en-US" sz="2400" dirty="0" err="1"/>
              <a:t>xplore</a:t>
            </a:r>
            <a:r>
              <a:rPr lang="cs-CZ" sz="2400" dirty="0"/>
              <a:t>,</a:t>
            </a:r>
            <a:r>
              <a:rPr lang="en-US" sz="2400" dirty="0"/>
              <a:t> how your tree affects the</a:t>
            </a:r>
            <a:r>
              <a:rPr lang="cs-CZ" sz="2400" dirty="0"/>
              <a:t> </a:t>
            </a:r>
            <a:r>
              <a:rPr lang="en-US" sz="2400" dirty="0"/>
              <a:t>microclimate in its surroundings and how trees help us to cool the</a:t>
            </a:r>
            <a:r>
              <a:rPr lang="cs-CZ" sz="2400" dirty="0"/>
              <a:t> </a:t>
            </a:r>
            <a:r>
              <a:rPr lang="en-US" sz="2400" dirty="0"/>
              <a:t>urban environment. 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3BC072E-7007-456A-9DE3-E9A211213F0F}"/>
              </a:ext>
            </a:extLst>
          </p:cNvPr>
          <p:cNvSpPr txBox="1">
            <a:spLocks/>
          </p:cNvSpPr>
          <p:nvPr/>
        </p:nvSpPr>
        <p:spPr>
          <a:xfrm>
            <a:off x="838200" y="636270"/>
            <a:ext cx="10515600" cy="986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Activity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Air Conditioned by Trees</a:t>
            </a:r>
            <a:endParaRPr lang="cs-CZ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389761-73E1-49FF-A67A-C0FBC6865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69"/>
          <a:stretch/>
        </p:blipFill>
        <p:spPr>
          <a:xfrm>
            <a:off x="975967" y="2926987"/>
            <a:ext cx="2684720" cy="35289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A07B630-4CCE-4D89-96CC-2ED647A2A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49" y="2926987"/>
            <a:ext cx="3635071" cy="35289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16D011-8867-4669-A029-8C983AB72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350" y="2926987"/>
            <a:ext cx="2806504" cy="254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41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13F17-DAA7-49DD-9462-C6510DA0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Find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Collaboration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Partner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E30A8B8-2081-4B5C-907D-F5BA225FF34F}"/>
              </a:ext>
            </a:extLst>
          </p:cNvPr>
          <p:cNvSpPr txBox="1">
            <a:spLocks/>
          </p:cNvSpPr>
          <p:nvPr/>
        </p:nvSpPr>
        <p:spPr>
          <a:xfrm>
            <a:off x="797859" y="1690688"/>
            <a:ext cx="10515600" cy="3181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cs-CZ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72386895-7506-4E5D-8600-C999F2BE7E37}"/>
              </a:ext>
            </a:extLst>
          </p:cNvPr>
          <p:cNvSpPr txBox="1">
            <a:spLocks/>
          </p:cNvSpPr>
          <p:nvPr/>
        </p:nvSpPr>
        <p:spPr>
          <a:xfrm>
            <a:off x="865910" y="4111628"/>
            <a:ext cx="5257800" cy="167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>
                  <a:lumMod val="75000"/>
                </a:schemeClr>
              </a:buClr>
            </a:pP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A9855FB-84E1-4309-9020-6BA02E04D5F1}"/>
              </a:ext>
            </a:extLst>
          </p:cNvPr>
          <p:cNvSpPr/>
          <p:nvPr/>
        </p:nvSpPr>
        <p:spPr>
          <a:xfrm>
            <a:off x="676835" y="1853133"/>
            <a:ext cx="5092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2000" dirty="0"/>
              <a:t>E</a:t>
            </a:r>
            <a:r>
              <a:rPr lang="en-US" sz="2000" dirty="0" err="1"/>
              <a:t>xchange</a:t>
            </a:r>
            <a:r>
              <a:rPr lang="en-US" sz="2000" dirty="0"/>
              <a:t> </a:t>
            </a:r>
            <a:r>
              <a:rPr lang="cs-CZ" sz="2000" dirty="0"/>
              <a:t>of </a:t>
            </a:r>
            <a:r>
              <a:rPr lang="en-US" sz="2000" dirty="0"/>
              <a:t>data and pictures by e-mail</a:t>
            </a:r>
          </a:p>
          <a:p>
            <a:pPr marL="800100" lvl="1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2000" dirty="0" err="1"/>
              <a:t>Communication</a:t>
            </a:r>
            <a:r>
              <a:rPr lang="cs-CZ" sz="2000" dirty="0"/>
              <a:t> via ZOOM / Skype…</a:t>
            </a:r>
            <a:endParaRPr lang="en-US" sz="2000" dirty="0"/>
          </a:p>
          <a:p>
            <a:pPr marL="800100" lvl="1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2000" dirty="0"/>
              <a:t>Student </a:t>
            </a:r>
            <a:r>
              <a:rPr lang="en-US" sz="2000" dirty="0"/>
              <a:t>research project</a:t>
            </a:r>
            <a:r>
              <a:rPr lang="cs-CZ" sz="2000" dirty="0"/>
              <a:t>s</a:t>
            </a:r>
          </a:p>
          <a:p>
            <a:pPr marL="800100" lvl="1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2000" dirty="0" err="1"/>
              <a:t>Practicing</a:t>
            </a:r>
            <a:r>
              <a:rPr lang="cs-CZ" sz="2000" dirty="0"/>
              <a:t> </a:t>
            </a:r>
            <a:r>
              <a:rPr lang="cs-CZ" sz="2000" dirty="0" err="1"/>
              <a:t>language</a:t>
            </a:r>
            <a:r>
              <a:rPr lang="cs-CZ" sz="2000" dirty="0"/>
              <a:t> </a:t>
            </a:r>
            <a:r>
              <a:rPr lang="cs-CZ" sz="2000" dirty="0" err="1"/>
              <a:t>skills</a:t>
            </a: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2584958-68C8-49BD-8762-FFC24805B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t="-675"/>
          <a:stretch/>
        </p:blipFill>
        <p:spPr>
          <a:xfrm>
            <a:off x="7221984" y="3488932"/>
            <a:ext cx="4457566" cy="303874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20A0083-C325-4B74-8B2F-F1F2D2FF152B}"/>
              </a:ext>
            </a:extLst>
          </p:cNvPr>
          <p:cNvSpPr txBox="1"/>
          <p:nvPr/>
        </p:nvSpPr>
        <p:spPr>
          <a:xfrm>
            <a:off x="8676640" y="6550450"/>
            <a:ext cx="3515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err="1">
                <a:solidFill>
                  <a:schemeClr val="bg1"/>
                </a:solidFill>
              </a:rPr>
              <a:t>Credits</a:t>
            </a:r>
            <a:r>
              <a:rPr lang="cs-CZ" sz="1200" i="1" dirty="0">
                <a:solidFill>
                  <a:schemeClr val="bg1"/>
                </a:solidFill>
              </a:rPr>
              <a:t>: </a:t>
            </a:r>
            <a:r>
              <a:rPr lang="en-US" sz="1200" i="1" dirty="0">
                <a:solidFill>
                  <a:schemeClr val="bg1"/>
                </a:solidFill>
              </a:rPr>
              <a:t>Lutsk City Ecology and Nature Center</a:t>
            </a:r>
            <a:r>
              <a:rPr lang="cs-CZ" sz="1200" i="1" dirty="0">
                <a:solidFill>
                  <a:schemeClr val="bg1"/>
                </a:solidFill>
              </a:rPr>
              <a:t>, </a:t>
            </a:r>
            <a:r>
              <a:rPr lang="cs-CZ" sz="1200" i="1" dirty="0" err="1">
                <a:solidFill>
                  <a:schemeClr val="bg1"/>
                </a:solidFill>
              </a:rPr>
              <a:t>Ukraine</a:t>
            </a:r>
            <a:endParaRPr lang="cs-CZ" sz="1200" i="1" dirty="0">
              <a:solidFill>
                <a:schemeClr val="bg1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0A5F113-40EA-4328-9233-CB4B9FBC2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27" y="60935"/>
            <a:ext cx="3511025" cy="774997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7EA09469-82EB-4C3E-B8F0-ECA5FE96A8F6}"/>
              </a:ext>
            </a:extLst>
          </p:cNvPr>
          <p:cNvSpPr/>
          <p:nvPr/>
        </p:nvSpPr>
        <p:spPr>
          <a:xfrm>
            <a:off x="7580445" y="2372899"/>
            <a:ext cx="3854038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Let us know</a:t>
            </a:r>
            <a:r>
              <a:rPr lang="cs-CZ" sz="2800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how your </a:t>
            </a:r>
            <a:endParaRPr lang="cs-CZ" sz="28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cooperation is going</a:t>
            </a:r>
            <a:r>
              <a:rPr lang="cs-CZ" sz="2800" dirty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8C23375-F2C7-4C51-9BA8-E16F754278C4}"/>
              </a:ext>
            </a:extLst>
          </p:cNvPr>
          <p:cNvSpPr/>
          <p:nvPr/>
        </p:nvSpPr>
        <p:spPr>
          <a:xfrm>
            <a:off x="2643394" y="4419404"/>
            <a:ext cx="44575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sz="2000" b="1" dirty="0"/>
              <a:t>To </a:t>
            </a:r>
            <a:r>
              <a:rPr lang="cs-CZ" sz="2000" b="1" dirty="0" err="1"/>
              <a:t>find</a:t>
            </a:r>
            <a:r>
              <a:rPr lang="cs-CZ" sz="2000" b="1" dirty="0"/>
              <a:t> a </a:t>
            </a:r>
            <a:r>
              <a:rPr lang="cs-CZ" sz="2000" b="1" dirty="0" err="1"/>
              <a:t>collaboration</a:t>
            </a:r>
            <a:r>
              <a:rPr lang="cs-CZ" sz="2000" b="1" dirty="0"/>
              <a:t> partner,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sz="2000" b="1" dirty="0" err="1"/>
              <a:t>introduce</a:t>
            </a:r>
            <a:r>
              <a:rPr lang="cs-CZ" sz="2000" b="1" dirty="0"/>
              <a:t> </a:t>
            </a:r>
            <a:r>
              <a:rPr lang="cs-CZ" sz="2000" b="1" dirty="0" err="1"/>
              <a:t>your</a:t>
            </a:r>
            <a:r>
              <a:rPr lang="cs-CZ" sz="2000" b="1" dirty="0"/>
              <a:t> team on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Discussion</a:t>
            </a:r>
            <a:r>
              <a:rPr lang="cs-CZ" sz="2000" b="1" dirty="0"/>
              <a:t> </a:t>
            </a:r>
            <a:r>
              <a:rPr lang="cs-CZ" sz="2000" b="1" dirty="0" err="1"/>
              <a:t>Forum</a:t>
            </a:r>
            <a:endParaRPr lang="cs-CZ" sz="20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843F63-BFFA-4F44-BBEA-4ABB5CA25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27" y="3770581"/>
            <a:ext cx="2804850" cy="220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1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BB3F590-2DEF-4D48-AF28-B46C51F94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625" y="1133534"/>
            <a:ext cx="2670139" cy="43513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BBE074E-6863-4C5B-A334-FFAC05D5A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172"/>
          <a:stretch/>
        </p:blipFill>
        <p:spPr>
          <a:xfrm>
            <a:off x="935182" y="4165620"/>
            <a:ext cx="7737763" cy="203182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3713F17-DAA7-49DD-9462-C6510DA0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Discussion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Forum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B930C6-AF61-43BC-A274-346A7F37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182" y="148982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err="1"/>
              <a:t>Share</a:t>
            </a:r>
            <a:r>
              <a:rPr lang="cs-CZ" sz="2000" b="1" dirty="0"/>
              <a:t> </a:t>
            </a:r>
            <a:r>
              <a:rPr lang="cs-CZ" sz="2000" b="1" dirty="0" err="1"/>
              <a:t>your</a:t>
            </a:r>
            <a:r>
              <a:rPr lang="cs-CZ" sz="2000" b="1" dirty="0"/>
              <a:t> </a:t>
            </a:r>
            <a:r>
              <a:rPr lang="cs-CZ" sz="2000" b="1" dirty="0" err="1"/>
              <a:t>pictures</a:t>
            </a:r>
            <a:r>
              <a:rPr lang="cs-CZ" sz="2000" b="1" dirty="0"/>
              <a:t> and </a:t>
            </a:r>
            <a:r>
              <a:rPr lang="cs-CZ" sz="2000" b="1" dirty="0" err="1"/>
              <a:t>results</a:t>
            </a:r>
            <a:endParaRPr lang="cs-CZ" sz="2000" b="1" dirty="0"/>
          </a:p>
          <a:p>
            <a:pPr marL="0" indent="0">
              <a:buNone/>
            </a:pPr>
            <a:r>
              <a:rPr lang="cs-CZ" sz="2000" b="1" dirty="0" err="1"/>
              <a:t>How</a:t>
            </a:r>
            <a:r>
              <a:rPr lang="cs-CZ" sz="2000" b="1" dirty="0"/>
              <a:t> to do </a:t>
            </a:r>
            <a:r>
              <a:rPr lang="cs-CZ" sz="2000" b="1" dirty="0" err="1"/>
              <a:t>it</a:t>
            </a:r>
            <a:r>
              <a:rPr lang="cs-CZ" sz="2000" b="1" dirty="0"/>
              <a:t>?</a:t>
            </a:r>
          </a:p>
          <a:p>
            <a:pPr lvl="1"/>
            <a:r>
              <a:rPr lang="cs-CZ" sz="1800" dirty="0"/>
              <a:t>Sign in to GLOBE </a:t>
            </a:r>
            <a:r>
              <a:rPr lang="cs-CZ" sz="1800" dirty="0" err="1"/>
              <a:t>account</a:t>
            </a:r>
            <a:endParaRPr lang="cs-CZ" sz="1800" dirty="0"/>
          </a:p>
          <a:p>
            <a:pPr lvl="1"/>
            <a:r>
              <a:rPr lang="en-US" sz="1800" dirty="0"/>
              <a:t>European Phenology Campaign &gt; News and discussion</a:t>
            </a:r>
          </a:p>
          <a:p>
            <a:pPr lvl="1"/>
            <a:r>
              <a:rPr lang="cs-CZ" sz="1800" dirty="0" err="1"/>
              <a:t>Choose</a:t>
            </a:r>
            <a:r>
              <a:rPr lang="cs-CZ" sz="1800" dirty="0"/>
              <a:t> „2025 </a:t>
            </a:r>
            <a:r>
              <a:rPr lang="cs-CZ" sz="1800" dirty="0" err="1"/>
              <a:t>Spring</a:t>
            </a:r>
            <a:r>
              <a:rPr lang="cs-CZ" sz="1800" dirty="0"/>
              <a:t>“</a:t>
            </a:r>
          </a:p>
          <a:p>
            <a:pPr lvl="1"/>
            <a:r>
              <a:rPr lang="cs-CZ" sz="1800" dirty="0" err="1"/>
              <a:t>Publish</a:t>
            </a:r>
            <a:r>
              <a:rPr lang="cs-CZ" sz="1800" dirty="0"/>
              <a:t> </a:t>
            </a:r>
            <a:r>
              <a:rPr lang="cs-CZ" sz="1800" dirty="0" err="1"/>
              <a:t>your</a:t>
            </a:r>
            <a:r>
              <a:rPr lang="cs-CZ" sz="1800" dirty="0"/>
              <a:t> post</a:t>
            </a:r>
          </a:p>
          <a:p>
            <a:pPr lvl="1"/>
            <a:r>
              <a:rPr lang="cs-CZ" sz="1800" dirty="0" err="1"/>
              <a:t>Add</a:t>
            </a:r>
            <a:r>
              <a:rPr lang="cs-CZ" sz="1800" dirty="0"/>
              <a:t> </a:t>
            </a:r>
            <a:r>
              <a:rPr lang="cs-CZ" sz="1800" dirty="0" err="1"/>
              <a:t>pictures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br>
              <a:rPr lang="en-US" sz="1800" dirty="0"/>
            </a:br>
            <a:endParaRPr lang="cs-CZ" sz="1800" dirty="0"/>
          </a:p>
          <a:p>
            <a:endParaRPr lang="cs-CZ" dirty="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2191B79A-F556-4EF7-9662-AAC60D0458F4}"/>
              </a:ext>
            </a:extLst>
          </p:cNvPr>
          <p:cNvSpPr/>
          <p:nvPr/>
        </p:nvSpPr>
        <p:spPr>
          <a:xfrm>
            <a:off x="9156856" y="2815384"/>
            <a:ext cx="1843728" cy="435793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72829E6-BA6F-409E-A181-7CEFC084036B}"/>
              </a:ext>
            </a:extLst>
          </p:cNvPr>
          <p:cNvSpPr/>
          <p:nvPr/>
        </p:nvSpPr>
        <p:spPr>
          <a:xfrm>
            <a:off x="7167417" y="4840059"/>
            <a:ext cx="1288473" cy="528120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D58667F-05E1-4EFB-8066-E52572911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27" y="60935"/>
            <a:ext cx="3511025" cy="77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16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13F17-DAA7-49DD-9462-C6510DA0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Webinars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E30A8B8-2081-4B5C-907D-F5BA225FF34F}"/>
              </a:ext>
            </a:extLst>
          </p:cNvPr>
          <p:cNvSpPr txBox="1">
            <a:spLocks/>
          </p:cNvSpPr>
          <p:nvPr/>
        </p:nvSpPr>
        <p:spPr>
          <a:xfrm>
            <a:off x="838200" y="1589087"/>
            <a:ext cx="10515600" cy="480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endParaRPr lang="cs-CZ" sz="16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72386895-7506-4E5D-8600-C999F2BE7E37}"/>
              </a:ext>
            </a:extLst>
          </p:cNvPr>
          <p:cNvSpPr txBox="1">
            <a:spLocks/>
          </p:cNvSpPr>
          <p:nvPr/>
        </p:nvSpPr>
        <p:spPr>
          <a:xfrm>
            <a:off x="505689" y="5486563"/>
            <a:ext cx="10642600" cy="58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Also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invitations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other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tree-related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webinars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81F4B9A-2844-405A-913B-5D12413C18B8}"/>
              </a:ext>
            </a:extLst>
          </p:cNvPr>
          <p:cNvSpPr txBox="1">
            <a:spLocks/>
          </p:cNvSpPr>
          <p:nvPr/>
        </p:nvSpPr>
        <p:spPr>
          <a:xfrm>
            <a:off x="505691" y="5890806"/>
            <a:ext cx="10943527" cy="500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hlinkClick r:id="rId2"/>
              </a:rPr>
              <a:t>https://www.globe.gov/web/trees-around-the-globe/overview/webinars</a:t>
            </a:r>
            <a:endParaRPr lang="cs-CZ" sz="16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8BEE8B1-7C81-42ED-87FF-0717DCCBD181}"/>
              </a:ext>
            </a:extLst>
          </p:cNvPr>
          <p:cNvSpPr txBox="1"/>
          <p:nvPr/>
        </p:nvSpPr>
        <p:spPr>
          <a:xfrm>
            <a:off x="838200" y="1625546"/>
            <a:ext cx="314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April</a:t>
            </a:r>
            <a:r>
              <a:rPr lang="cs-CZ" sz="2400" b="1" dirty="0"/>
              <a:t> 23 2025</a:t>
            </a:r>
            <a:endParaRPr lang="en-US" sz="2400" b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4EFC679-2DFD-4BE8-8DBC-EB3AEF30C666}"/>
              </a:ext>
            </a:extLst>
          </p:cNvPr>
          <p:cNvSpPr txBox="1"/>
          <p:nvPr/>
        </p:nvSpPr>
        <p:spPr>
          <a:xfrm>
            <a:off x="6167834" y="1596025"/>
            <a:ext cx="314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2 June 2025</a:t>
            </a:r>
            <a:endParaRPr lang="en-US" sz="24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3236FD-85E6-4CCC-A438-882B4F0FB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76" y="2262918"/>
            <a:ext cx="5243133" cy="295405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44DF674-C7CE-462E-B3A1-35B1F7041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27" y="60935"/>
            <a:ext cx="3511025" cy="77499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8FEB40-5F56-420E-94A8-06F363908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57" y="2278397"/>
            <a:ext cx="5243131" cy="295405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94798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13F17-DAA7-49DD-9462-C6510DA0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005"/>
            <a:ext cx="10515600" cy="789420"/>
          </a:xfrm>
        </p:spPr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Padlet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 -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inspiration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from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schools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E30A8B8-2081-4B5C-907D-F5BA225FF34F}"/>
              </a:ext>
            </a:extLst>
          </p:cNvPr>
          <p:cNvSpPr txBox="1">
            <a:spLocks/>
          </p:cNvSpPr>
          <p:nvPr/>
        </p:nvSpPr>
        <p:spPr>
          <a:xfrm>
            <a:off x="838200" y="1589087"/>
            <a:ext cx="10515600" cy="480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endParaRPr lang="cs-CZ" sz="1600" dirty="0"/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34773919-F5A6-491E-B053-36FBFC033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27" y="1510148"/>
            <a:ext cx="9035473" cy="835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</a:t>
            </a:r>
            <a:r>
              <a:rPr lang="cs-CZ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4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</a:t>
            </a:r>
            <a:r>
              <a:rPr lang="cs-CZ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4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</a:t>
            </a:r>
            <a:r>
              <a:rPr lang="cs-CZ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cs-CZ" sz="24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</a:t>
            </a:r>
            <a:r>
              <a:rPr lang="cs-CZ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cs-CZ" sz="24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collaboration</a:t>
            </a:r>
            <a:r>
              <a:rPr lang="cs-CZ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a lot more…</a:t>
            </a:r>
            <a:endParaRPr lang="en-US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530494-80A4-471B-AB99-64E427B6A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" y="2097479"/>
            <a:ext cx="12173528" cy="65007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2C5A8B6-A2BA-4E89-9B7D-C1E1ECA1B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27" y="60935"/>
            <a:ext cx="3511025" cy="77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22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32B1AD-4F44-42BE-A650-49C11AE51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06" y="1606679"/>
            <a:ext cx="10515600" cy="1460500"/>
          </a:xfrm>
        </p:spPr>
        <p:txBody>
          <a:bodyPr>
            <a:normAutofit/>
          </a:bodyPr>
          <a:lstStyle/>
          <a:p>
            <a:r>
              <a:rPr lang="cs-CZ" b="1" dirty="0" err="1"/>
              <a:t>Thank</a:t>
            </a:r>
            <a:r>
              <a:rPr lang="cs-CZ" b="1" dirty="0"/>
              <a:t> </a:t>
            </a:r>
            <a:r>
              <a:rPr lang="cs-CZ" b="1" dirty="0" err="1"/>
              <a:t>you</a:t>
            </a:r>
            <a:r>
              <a:rPr lang="cs-CZ" b="1" dirty="0"/>
              <a:t>!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32DEE0-7532-4B49-B630-0B9D145BC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6" y="3138255"/>
            <a:ext cx="10515600" cy="3251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Csilla Bark</a:t>
            </a:r>
            <a:r>
              <a:rPr lang="cs-CZ" sz="2400" dirty="0" err="1"/>
              <a:t>ász</a:t>
            </a:r>
            <a:r>
              <a:rPr lang="cs-CZ" sz="2400" dirty="0"/>
              <a:t>, </a:t>
            </a:r>
            <a:r>
              <a:rPr lang="cs-CZ" sz="2400" dirty="0">
                <a:hlinkClick r:id="rId3"/>
              </a:rPr>
              <a:t>csilla.barkasz@terezanet.cz</a:t>
            </a:r>
            <a:endParaRPr lang="cs-CZ" sz="1500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r>
              <a:rPr lang="cs-CZ" sz="2400" dirty="0">
                <a:hlinkClick r:id="rId4"/>
              </a:rPr>
              <a:t>www.globe.gov/web/european-phenology-campaign</a:t>
            </a:r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10DDBD-AAEA-4401-AECD-C34A66340F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19" y="468104"/>
            <a:ext cx="4599482" cy="1015255"/>
          </a:xfrm>
          <a:prstGeom prst="rect">
            <a:avLst/>
          </a:prstGeom>
        </p:spPr>
      </p:pic>
      <p:pic>
        <p:nvPicPr>
          <p:cNvPr id="7" name="Picture 2" descr="https://www.globe.gov/documents/14028/31622480/FENO_kampan2.png/06abd93b-7883-4dd2-95f4-94db1d14df86?t=1505372440186">
            <a:extLst>
              <a:ext uri="{FF2B5EF4-FFF2-40B4-BE49-F238E27FC236}">
                <a16:creationId xmlns:a16="http://schemas.microsoft.com/office/drawing/2014/main" id="{C720332B-B902-4FF9-9A40-EFBB85C84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6" y="5444602"/>
            <a:ext cx="1067781" cy="984661"/>
          </a:xfrm>
          <a:prstGeom prst="rect">
            <a:avLst/>
          </a:prstGeom>
          <a:noFill/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A500563-95EA-41E9-B66D-6E9165E6AB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11" y="5384474"/>
            <a:ext cx="1089942" cy="10844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B8B9220-96F1-4722-A6D5-427780D451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2" r="35644"/>
          <a:stretch/>
        </p:blipFill>
        <p:spPr>
          <a:xfrm flipH="1">
            <a:off x="8044872" y="0"/>
            <a:ext cx="4147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27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0FED40-EC54-48CB-B50E-5CD1DCD08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765"/>
            <a:ext cx="10515600" cy="888579"/>
          </a:xfrm>
        </p:spPr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2025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Spring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Tree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/Phenology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Campaign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A1AC033-214E-4625-9E26-404FEF0C3E4E}"/>
              </a:ext>
            </a:extLst>
          </p:cNvPr>
          <p:cNvSpPr/>
          <p:nvPr/>
        </p:nvSpPr>
        <p:spPr>
          <a:xfrm>
            <a:off x="838200" y="2415219"/>
            <a:ext cx="6625498" cy="214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2400" b="1" dirty="0" err="1">
                <a:solidFill>
                  <a:schemeClr val="accent6">
                    <a:lumMod val="50000"/>
                  </a:schemeClr>
                </a:solidFill>
              </a:rPr>
              <a:t>Campaign</a:t>
            </a: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50000"/>
                  </a:schemeClr>
                </a:solidFill>
              </a:rPr>
              <a:t>aims</a:t>
            </a: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err="1"/>
              <a:t>Exploring</a:t>
            </a:r>
            <a:r>
              <a:rPr lang="cs-CZ" sz="2000" dirty="0"/>
              <a:t> </a:t>
            </a:r>
            <a:r>
              <a:rPr lang="cs-CZ" sz="2000" dirty="0" err="1"/>
              <a:t>trees</a:t>
            </a:r>
            <a:r>
              <a:rPr lang="cs-CZ" sz="2000" dirty="0"/>
              <a:t> and </a:t>
            </a:r>
            <a:r>
              <a:rPr lang="cs-CZ" sz="2000" dirty="0" err="1"/>
              <a:t>their</a:t>
            </a:r>
            <a:r>
              <a:rPr lang="cs-CZ" sz="2000" dirty="0"/>
              <a:t> </a:t>
            </a:r>
            <a:r>
              <a:rPr lang="cs-CZ" sz="2000" dirty="0" err="1"/>
              <a:t>change</a:t>
            </a:r>
            <a:r>
              <a:rPr lang="cs-CZ" sz="2000" dirty="0"/>
              <a:t> </a:t>
            </a:r>
            <a:r>
              <a:rPr lang="cs-CZ" sz="2000" dirty="0" err="1"/>
              <a:t>over</a:t>
            </a:r>
            <a:r>
              <a:rPr lang="cs-CZ" sz="2000" dirty="0"/>
              <a:t> </a:t>
            </a:r>
            <a:r>
              <a:rPr lang="cs-CZ" sz="2000" dirty="0" err="1"/>
              <a:t>spring</a:t>
            </a:r>
            <a:endParaRPr lang="cs-CZ" sz="2000" dirty="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err="1"/>
              <a:t>Learning</a:t>
            </a:r>
            <a:r>
              <a:rPr lang="cs-CZ" sz="2000" dirty="0"/>
              <a:t> </a:t>
            </a:r>
            <a:r>
              <a:rPr lang="cs-CZ" sz="2000" dirty="0" err="1"/>
              <a:t>about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place, </a:t>
            </a:r>
            <a:r>
              <a:rPr lang="cs-CZ" sz="2000" dirty="0" err="1"/>
              <a:t>where</a:t>
            </a:r>
            <a:r>
              <a:rPr lang="cs-CZ" sz="2000" dirty="0"/>
              <a:t> </a:t>
            </a:r>
            <a:r>
              <a:rPr lang="cs-CZ" sz="2000" dirty="0" err="1"/>
              <a:t>they</a:t>
            </a:r>
            <a:r>
              <a:rPr lang="cs-CZ" sz="2000" dirty="0"/>
              <a:t> </a:t>
            </a:r>
            <a:r>
              <a:rPr lang="cs-CZ" sz="2000" dirty="0" err="1"/>
              <a:t>grow</a:t>
            </a:r>
            <a:endParaRPr lang="cs-CZ" sz="2000" dirty="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err="1"/>
              <a:t>Meaningful</a:t>
            </a:r>
            <a:r>
              <a:rPr lang="cs-CZ" sz="2000" dirty="0"/>
              <a:t> </a:t>
            </a:r>
            <a:r>
              <a:rPr lang="cs-CZ" sz="2000" dirty="0" err="1"/>
              <a:t>time</a:t>
            </a:r>
            <a:r>
              <a:rPr lang="cs-CZ" sz="2000" dirty="0"/>
              <a:t> </a:t>
            </a:r>
            <a:r>
              <a:rPr lang="cs-CZ" sz="2000" dirty="0" err="1"/>
              <a:t>outdoors</a:t>
            </a:r>
            <a:endParaRPr lang="cs-CZ" sz="2000" dirty="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err="1"/>
              <a:t>Sharing</a:t>
            </a:r>
            <a:r>
              <a:rPr lang="cs-CZ" sz="2000" dirty="0"/>
              <a:t> and </a:t>
            </a:r>
            <a:r>
              <a:rPr lang="cs-CZ" sz="2000" dirty="0" err="1"/>
              <a:t>cooperation</a:t>
            </a:r>
            <a:endParaRPr lang="cs-CZ" sz="20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0A7B669-3E95-40EF-9007-6C526D1CE36E}"/>
              </a:ext>
            </a:extLst>
          </p:cNvPr>
          <p:cNvSpPr/>
          <p:nvPr/>
        </p:nvSpPr>
        <p:spPr>
          <a:xfrm>
            <a:off x="838200" y="1689172"/>
            <a:ext cx="304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chemeClr val="accent6">
                    <a:lumMod val="50000"/>
                  </a:schemeClr>
                </a:solidFill>
              </a:rPr>
              <a:t>March</a:t>
            </a: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                     June</a:t>
            </a:r>
            <a:endParaRPr lang="cs-CZ" sz="10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C3BE2327-D3F2-4BC8-8D0D-0B7833607CB7}"/>
              </a:ext>
            </a:extLst>
          </p:cNvPr>
          <p:cNvSpPr/>
          <p:nvPr/>
        </p:nvSpPr>
        <p:spPr>
          <a:xfrm>
            <a:off x="2361437" y="1844302"/>
            <a:ext cx="325464" cy="15140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0CEC93C-1E04-41B9-9BA8-411E51E2D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27" y="60935"/>
            <a:ext cx="3511025" cy="7749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A2859AD-0F76-4BF0-BEDD-D1CD9C532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737" y="934810"/>
            <a:ext cx="5902193" cy="598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12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9E7DA5-130F-458C-8BC1-D30555AF1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65" y="1584505"/>
            <a:ext cx="7723676" cy="470295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Activities</a:t>
            </a:r>
          </a:p>
          <a:p>
            <a:pPr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en-US" sz="1800" b="1" dirty="0"/>
              <a:t>Green-up (</a:t>
            </a:r>
            <a:r>
              <a:rPr lang="cs-CZ" sz="1800" b="1" dirty="0"/>
              <a:t>4</a:t>
            </a:r>
            <a:r>
              <a:rPr lang="en-US" sz="1800" b="1" dirty="0"/>
              <a:t>)</a:t>
            </a:r>
          </a:p>
          <a:p>
            <a:pPr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Carbon </a:t>
            </a:r>
            <a:r>
              <a:rPr lang="cs-CZ" sz="1800" dirty="0">
                <a:solidFill>
                  <a:schemeClr val="bg2">
                    <a:lumMod val="50000"/>
                  </a:schemeClr>
                </a:solidFill>
              </a:rPr>
              <a:t>c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</a:rPr>
              <a:t>ycle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(4)</a:t>
            </a:r>
          </a:p>
          <a:p>
            <a:pPr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Tree height (1)</a:t>
            </a:r>
            <a:endParaRPr lang="cs-CZ" sz="18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cs-CZ" sz="1800" dirty="0" err="1">
                <a:solidFill>
                  <a:schemeClr val="bg2">
                    <a:lumMod val="50000"/>
                  </a:schemeClr>
                </a:solidFill>
              </a:rPr>
              <a:t>Trees</a:t>
            </a:r>
            <a:r>
              <a:rPr lang="cs-CZ" sz="1800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cs-CZ" sz="1800" dirty="0" err="1">
                <a:solidFill>
                  <a:schemeClr val="bg2">
                    <a:lumMod val="50000"/>
                  </a:schemeClr>
                </a:solidFill>
              </a:rPr>
              <a:t>urban</a:t>
            </a:r>
            <a:r>
              <a:rPr lang="cs-CZ" sz="1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2">
                    <a:lumMod val="50000"/>
                  </a:schemeClr>
                </a:solidFill>
              </a:rPr>
              <a:t>heat</a:t>
            </a:r>
            <a:r>
              <a:rPr lang="cs-CZ" sz="1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2">
                    <a:lumMod val="50000"/>
                  </a:schemeClr>
                </a:solidFill>
              </a:rPr>
              <a:t>island</a:t>
            </a:r>
            <a:r>
              <a:rPr lang="cs-CZ" sz="1800" dirty="0">
                <a:solidFill>
                  <a:schemeClr val="bg2">
                    <a:lumMod val="50000"/>
                  </a:schemeClr>
                </a:solidFill>
              </a:rPr>
              <a:t> (1)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None/>
            </a:pPr>
            <a:endParaRPr lang="en-US" sz="500" dirty="0"/>
          </a:p>
          <a:p>
            <a:pPr marL="0" inden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Communication</a:t>
            </a:r>
          </a:p>
          <a:p>
            <a:pPr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en-US" sz="1800" dirty="0"/>
              <a:t>Newsletter</a:t>
            </a:r>
            <a:r>
              <a:rPr lang="cs-CZ" sz="1800" dirty="0"/>
              <a:t>, </a:t>
            </a:r>
            <a:r>
              <a:rPr lang="en-US" sz="1800" dirty="0"/>
              <a:t>Discussion forum</a:t>
            </a:r>
            <a:r>
              <a:rPr lang="cs-CZ" sz="1800" dirty="0"/>
              <a:t>, </a:t>
            </a:r>
            <a:r>
              <a:rPr lang="en-US" sz="1800" dirty="0"/>
              <a:t>Webinars</a:t>
            </a:r>
          </a:p>
          <a:p>
            <a:pPr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endParaRPr lang="en-US" sz="800" dirty="0"/>
          </a:p>
          <a:p>
            <a:pPr marL="0" inden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ward for active participation</a:t>
            </a:r>
            <a:endParaRPr lang="cs-CZ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en-US" sz="1800" dirty="0"/>
              <a:t>Certificate</a:t>
            </a:r>
          </a:p>
          <a:p>
            <a:pPr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cs-CZ" sz="1800" dirty="0"/>
              <a:t>„30 </a:t>
            </a:r>
            <a:r>
              <a:rPr lang="cs-CZ" sz="1800" dirty="0" err="1"/>
              <a:t>Years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GLOBE“ </a:t>
            </a:r>
            <a:r>
              <a:rPr lang="cs-CZ" sz="1800" dirty="0" err="1"/>
              <a:t>badge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data </a:t>
            </a:r>
            <a:r>
              <a:rPr lang="cs-CZ" sz="1800" dirty="0" err="1"/>
              <a:t>entry</a:t>
            </a:r>
            <a:endParaRPr lang="en-US" sz="2400" dirty="0"/>
          </a:p>
        </p:txBody>
      </p:sp>
      <p:sp>
        <p:nvSpPr>
          <p:cNvPr id="13" name="Řečová bublina: obdélníkový bublinový popisek se zakulacenými rohy 12">
            <a:extLst>
              <a:ext uri="{FF2B5EF4-FFF2-40B4-BE49-F238E27FC236}">
                <a16:creationId xmlns:a16="http://schemas.microsoft.com/office/drawing/2014/main" id="{2168657C-3503-499B-B3E4-77A8C8E0A844}"/>
              </a:ext>
            </a:extLst>
          </p:cNvPr>
          <p:cNvSpPr/>
          <p:nvPr/>
        </p:nvSpPr>
        <p:spPr>
          <a:xfrm flipV="1">
            <a:off x="4032104" y="1624919"/>
            <a:ext cx="1842223" cy="1084160"/>
          </a:xfrm>
          <a:prstGeom prst="wedgeRoundRectCallout">
            <a:avLst>
              <a:gd name="adj1" fmla="val -98039"/>
              <a:gd name="adj2" fmla="val 372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A0BC2CCE-180B-4A04-BE19-FA4D25D1C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8628"/>
            <a:ext cx="10515600" cy="888579"/>
          </a:xfrm>
        </p:spPr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2025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Spring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Phenology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Campaign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84C7B52-BE45-4DB1-8144-ADA1DEA03148}"/>
              </a:ext>
            </a:extLst>
          </p:cNvPr>
          <p:cNvSpPr txBox="1"/>
          <p:nvPr/>
        </p:nvSpPr>
        <p:spPr>
          <a:xfrm rot="24325">
            <a:off x="4143297" y="1688943"/>
            <a:ext cx="1835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1400" b="1" dirty="0">
                <a:solidFill>
                  <a:schemeClr val="bg1"/>
                </a:solidFill>
              </a:rPr>
              <a:t>All activities are voluntary.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1400" b="1" dirty="0">
                <a:solidFill>
                  <a:schemeClr val="bg1"/>
                </a:solidFill>
              </a:rPr>
              <a:t>Let us know, how it goes!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41326A4-6F33-4A61-840E-237EDA074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625" y="4173584"/>
            <a:ext cx="1882302" cy="18787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A729397-26A7-462F-8A78-DC38A6F31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27" y="60935"/>
            <a:ext cx="3511025" cy="77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96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A0BC2CCE-180B-4A04-BE19-FA4D25D1C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148"/>
            <a:ext cx="10515600" cy="888579"/>
          </a:xfrm>
        </p:spPr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Green-up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activities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C6679BA-782C-46D1-B0B9-69A09C546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873" y="169050"/>
            <a:ext cx="2573695" cy="56809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84C7B52-BE45-4DB1-8144-ADA1DEA03148}"/>
              </a:ext>
            </a:extLst>
          </p:cNvPr>
          <p:cNvSpPr txBox="1"/>
          <p:nvPr/>
        </p:nvSpPr>
        <p:spPr>
          <a:xfrm rot="24325">
            <a:off x="4922900" y="2315700"/>
            <a:ext cx="288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b="1" dirty="0">
                <a:solidFill>
                  <a:schemeClr val="bg1"/>
                </a:solidFill>
              </a:rPr>
              <a:t>All activities are voluntary.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b="1" dirty="0">
                <a:solidFill>
                  <a:schemeClr val="bg1"/>
                </a:solidFill>
              </a:rPr>
              <a:t>Let us know, how it goes!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FD85734-789E-4D00-B7DC-7FFA92A2B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41" y="1625727"/>
            <a:ext cx="2516181" cy="4473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97F3A57-0E32-4C45-A85C-21CB633B5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04" y="1625725"/>
            <a:ext cx="2516181" cy="4473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D899EF1-165E-4614-B39F-CE1EEB16E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67" y="1625725"/>
            <a:ext cx="2516181" cy="4473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6598ACF-B123-49C0-A41E-4A37FB3E4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30" y="1625725"/>
            <a:ext cx="2516181" cy="4473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7014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13F17-DAA7-49DD-9462-C6510DA0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5302"/>
          </a:xfrm>
        </p:spPr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Activity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1 – My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Tree</a:t>
            </a:r>
            <a:endParaRPr lang="cs-CZ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B930C6-AF61-43BC-A274-346A7F37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757"/>
            <a:ext cx="10713720" cy="3325495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000" dirty="0"/>
              <a:t>F</a:t>
            </a:r>
            <a:r>
              <a:rPr lang="en-US" sz="2000" dirty="0" err="1"/>
              <a:t>ind</a:t>
            </a:r>
            <a:r>
              <a:rPr lang="en-US" sz="2000" dirty="0"/>
              <a:t> a suitable tree</a:t>
            </a:r>
            <a:endParaRPr lang="cs-CZ" sz="2000" dirty="0"/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sz="1800" dirty="0" err="1"/>
              <a:t>Close</a:t>
            </a:r>
            <a:endParaRPr lang="cs-CZ" sz="1800" dirty="0"/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sz="1800" dirty="0" err="1"/>
              <a:t>Low</a:t>
            </a:r>
            <a:r>
              <a:rPr lang="cs-CZ" sz="1800" dirty="0"/>
              <a:t> </a:t>
            </a:r>
            <a:r>
              <a:rPr lang="cs-CZ" sz="1800" dirty="0" err="1"/>
              <a:t>south-facing</a:t>
            </a:r>
            <a:r>
              <a:rPr lang="cs-CZ" sz="1800" dirty="0"/>
              <a:t> </a:t>
            </a:r>
            <a:r>
              <a:rPr lang="cs-CZ" sz="1800" dirty="0" err="1"/>
              <a:t>branch</a:t>
            </a:r>
            <a:endParaRPr lang="cs-CZ" sz="1800" dirty="0"/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sz="1800" dirty="0"/>
              <a:t>Not </a:t>
            </a:r>
            <a:r>
              <a:rPr lang="cs-CZ" sz="1800" dirty="0" err="1"/>
              <a:t>shaded</a:t>
            </a:r>
            <a:r>
              <a:rPr lang="cs-CZ" sz="1800" dirty="0"/>
              <a:t>, </a:t>
            </a:r>
            <a:r>
              <a:rPr lang="cs-CZ" sz="1800" dirty="0" err="1"/>
              <a:t>watered</a:t>
            </a:r>
            <a:r>
              <a:rPr lang="cs-CZ" sz="1800" dirty="0"/>
              <a:t>, </a:t>
            </a:r>
            <a:r>
              <a:rPr lang="cs-CZ" sz="1800" dirty="0" err="1"/>
              <a:t>fertilized</a:t>
            </a:r>
            <a:endParaRPr lang="cs-CZ" sz="18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000" dirty="0"/>
              <a:t>D</a:t>
            </a:r>
            <a:r>
              <a:rPr lang="en-US" sz="2000" dirty="0"/>
              <a:t>escribe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tree</a:t>
            </a:r>
            <a:r>
              <a:rPr lang="cs-CZ" sz="2000" dirty="0"/>
              <a:t> and </a:t>
            </a:r>
            <a:r>
              <a:rPr lang="en-US" sz="2000" dirty="0"/>
              <a:t>the site where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en-US" sz="2000" dirty="0"/>
              <a:t>grows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000" dirty="0"/>
              <a:t>T</a:t>
            </a:r>
            <a:r>
              <a:rPr lang="en-US" sz="2000" dirty="0" err="1"/>
              <a:t>ake</a:t>
            </a:r>
            <a:r>
              <a:rPr lang="en-US" sz="2000" dirty="0"/>
              <a:t> pictures with </a:t>
            </a:r>
            <a:r>
              <a:rPr lang="en-US" sz="2000" dirty="0" err="1"/>
              <a:t>GrowApp</a:t>
            </a:r>
            <a:endParaRPr lang="cs-CZ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000" dirty="0" err="1"/>
              <a:t>Share</a:t>
            </a:r>
            <a:r>
              <a:rPr lang="cs-CZ" sz="2000" dirty="0"/>
              <a:t> </a:t>
            </a:r>
            <a:r>
              <a:rPr lang="cs-CZ" sz="2000" dirty="0" err="1"/>
              <a:t>pictures</a:t>
            </a:r>
            <a:r>
              <a:rPr lang="cs-CZ" sz="2000" dirty="0"/>
              <a:t> of </a:t>
            </a:r>
            <a:r>
              <a:rPr lang="cs-CZ" sz="2000" dirty="0" err="1"/>
              <a:t>your</a:t>
            </a:r>
            <a:r>
              <a:rPr lang="cs-CZ" sz="2000" dirty="0"/>
              <a:t> </a:t>
            </a:r>
            <a:r>
              <a:rPr lang="cs-CZ" sz="2000" dirty="0" err="1"/>
              <a:t>tree</a:t>
            </a:r>
            <a:r>
              <a:rPr lang="cs-CZ" sz="2000" dirty="0"/>
              <a:t> </a:t>
            </a:r>
            <a:r>
              <a:rPr lang="cs-CZ" sz="2000" dirty="0" err="1"/>
              <a:t>without</a:t>
            </a:r>
            <a:r>
              <a:rPr lang="cs-CZ" sz="2000" dirty="0"/>
              <a:t> </a:t>
            </a:r>
            <a:r>
              <a:rPr lang="cs-CZ" sz="2000" dirty="0" err="1"/>
              <a:t>leaves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discussion</a:t>
            </a:r>
            <a:r>
              <a:rPr lang="cs-CZ" sz="2000" dirty="0"/>
              <a:t> </a:t>
            </a:r>
            <a:r>
              <a:rPr lang="cs-CZ" sz="2000" dirty="0" err="1"/>
              <a:t>forum</a:t>
            </a:r>
            <a:endParaRPr lang="en-US" sz="200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D6024F-CA4A-4D5C-9B1C-764308B30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" y="4683760"/>
            <a:ext cx="11868727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28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13F17-DAA7-49DD-9462-C6510DA0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8607"/>
          </a:xfrm>
        </p:spPr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Activity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2 –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Look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at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Buds</a:t>
            </a:r>
            <a:endParaRPr lang="cs-CZ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B930C6-AF61-43BC-A274-346A7F37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3732"/>
            <a:ext cx="8183880" cy="2429359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000" dirty="0"/>
              <a:t>S</a:t>
            </a:r>
            <a:r>
              <a:rPr lang="en-US" sz="2000" dirty="0"/>
              <a:t>elect </a:t>
            </a:r>
            <a:r>
              <a:rPr lang="cs-CZ" sz="2000" dirty="0"/>
              <a:t>and sign a </a:t>
            </a:r>
            <a:r>
              <a:rPr lang="cs-CZ" sz="2000" dirty="0" err="1"/>
              <a:t>branch</a:t>
            </a:r>
            <a:r>
              <a:rPr lang="cs-CZ" sz="2000" dirty="0"/>
              <a:t> and </a:t>
            </a:r>
            <a:r>
              <a:rPr lang="en-US" sz="2000" dirty="0"/>
              <a:t>4 buds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000" dirty="0" err="1"/>
              <a:t>Observe</a:t>
            </a:r>
            <a:r>
              <a:rPr lang="cs-CZ" sz="2000" dirty="0"/>
              <a:t> </a:t>
            </a:r>
            <a:r>
              <a:rPr lang="cs-CZ" sz="2000" dirty="0" err="1"/>
              <a:t>them</a:t>
            </a:r>
            <a:r>
              <a:rPr lang="cs-CZ" sz="2000" dirty="0"/>
              <a:t> 2 </a:t>
            </a:r>
            <a:r>
              <a:rPr lang="cs-CZ" sz="2000" dirty="0" err="1"/>
              <a:t>times</a:t>
            </a:r>
            <a:r>
              <a:rPr lang="cs-CZ" sz="2000" dirty="0"/>
              <a:t> a </a:t>
            </a:r>
            <a:r>
              <a:rPr lang="cs-CZ" sz="2000" dirty="0" err="1"/>
              <a:t>week</a:t>
            </a:r>
            <a:endParaRPr lang="en-US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000" dirty="0"/>
              <a:t>R</a:t>
            </a:r>
            <a:r>
              <a:rPr lang="en-US" sz="2000" dirty="0" err="1"/>
              <a:t>ecord</a:t>
            </a:r>
            <a:r>
              <a:rPr lang="en-US" sz="2000" dirty="0"/>
              <a:t> the observations into the Tree and Shrub Green-Up Data Sheet</a:t>
            </a:r>
            <a:endParaRPr lang="cs-CZ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000" dirty="0"/>
              <a:t>If you have an Atmosphere site nearby, keep recording temperature and precipitation data</a:t>
            </a:r>
            <a:endParaRPr lang="cs-CZ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000" dirty="0" err="1"/>
              <a:t>Share</a:t>
            </a:r>
            <a:r>
              <a:rPr lang="cs-CZ" sz="2000" dirty="0"/>
              <a:t> </a:t>
            </a:r>
            <a:r>
              <a:rPr lang="cs-CZ" sz="2000" dirty="0" err="1"/>
              <a:t>date</a:t>
            </a:r>
            <a:r>
              <a:rPr lang="cs-CZ" sz="2000" dirty="0"/>
              <a:t> of </a:t>
            </a:r>
            <a:r>
              <a:rPr lang="cs-CZ" sz="2000" dirty="0" err="1"/>
              <a:t>budburst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22" descr="Image of a twig with buds - the bud furtherst out has one dot, the middle one has two dots and the most proximal bud has three dots.">
            <a:extLst>
              <a:ext uri="{FF2B5EF4-FFF2-40B4-BE49-F238E27FC236}">
                <a16:creationId xmlns:a16="http://schemas.microsoft.com/office/drawing/2014/main" id="{FFECEDF9-7A59-4551-88F5-4AC3D0779E49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9" b="15019"/>
          <a:stretch/>
        </p:blipFill>
        <p:spPr bwMode="auto">
          <a:xfrm>
            <a:off x="1161473" y="3910000"/>
            <a:ext cx="4094018" cy="2509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15" descr="Screenshot of data entry form, showing fields for data and momth, and fields for measurements of each of the 4 leaves in your observation. ">
            <a:extLst>
              <a:ext uri="{FF2B5EF4-FFF2-40B4-BE49-F238E27FC236}">
                <a16:creationId xmlns:a16="http://schemas.microsoft.com/office/drawing/2014/main" id="{8109D021-B733-442E-8C3D-D6E9DAD75D7F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361"/>
          <a:stretch/>
        </p:blipFill>
        <p:spPr bwMode="auto">
          <a:xfrm>
            <a:off x="5578763" y="3833091"/>
            <a:ext cx="5975927" cy="2586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3926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CCE24D4-C4A1-46F3-8B75-5BD003B66F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9" t="15426"/>
          <a:stretch/>
        </p:blipFill>
        <p:spPr>
          <a:xfrm>
            <a:off x="722534" y="174702"/>
            <a:ext cx="4854132" cy="650240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865EC0D-9893-4B56-AACB-EDBF202B92DB}"/>
              </a:ext>
            </a:extLst>
          </p:cNvPr>
          <p:cNvSpPr txBox="1"/>
          <p:nvPr/>
        </p:nvSpPr>
        <p:spPr>
          <a:xfrm>
            <a:off x="3452302" y="6349776"/>
            <a:ext cx="2124364" cy="281147"/>
          </a:xfrm>
          <a:prstGeom prst="rect">
            <a:avLst/>
          </a:prstGeom>
          <a:solidFill>
            <a:schemeClr val="accent3">
              <a:lumMod val="40000"/>
              <a:lumOff val="6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i="1" dirty="0" err="1"/>
              <a:t>Credis</a:t>
            </a:r>
            <a:r>
              <a:rPr lang="cs-CZ" sz="1200" i="1" dirty="0"/>
              <a:t>: Poltava School, </a:t>
            </a:r>
            <a:r>
              <a:rPr lang="cs-CZ" sz="1200" i="1" dirty="0" err="1"/>
              <a:t>Ukraine</a:t>
            </a:r>
            <a:endParaRPr lang="cs-CZ" sz="1200" i="1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46CF4AF-7721-42BE-B133-DC5283292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13447" b="27408"/>
          <a:stretch/>
        </p:blipFill>
        <p:spPr>
          <a:xfrm>
            <a:off x="6483927" y="180897"/>
            <a:ext cx="4941455" cy="649620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395C0D-A650-42B4-8C29-AC71C9915271}"/>
              </a:ext>
            </a:extLst>
          </p:cNvPr>
          <p:cNvSpPr txBox="1"/>
          <p:nvPr/>
        </p:nvSpPr>
        <p:spPr>
          <a:xfrm>
            <a:off x="9277928" y="6371017"/>
            <a:ext cx="2147454" cy="281147"/>
          </a:xfrm>
          <a:prstGeom prst="rect">
            <a:avLst/>
          </a:prstGeom>
          <a:solidFill>
            <a:schemeClr val="accent3">
              <a:lumMod val="40000"/>
              <a:lumOff val="6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i="1" dirty="0" err="1"/>
              <a:t>Credis</a:t>
            </a:r>
            <a:r>
              <a:rPr lang="cs-CZ" sz="1200" i="1" dirty="0"/>
              <a:t>: Natalia </a:t>
            </a:r>
            <a:r>
              <a:rPr lang="cs-CZ" sz="1200" i="1" dirty="0" err="1"/>
              <a:t>Maisak</a:t>
            </a:r>
            <a:r>
              <a:rPr lang="cs-CZ" sz="1200" i="1" dirty="0"/>
              <a:t>, </a:t>
            </a:r>
            <a:r>
              <a:rPr lang="cs-CZ" sz="1200" i="1" dirty="0" err="1"/>
              <a:t>Ukraine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357876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13F17-DAA7-49DD-9462-C6510DA0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Activity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3 –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Leaves</a:t>
            </a:r>
            <a:endParaRPr lang="cs-CZ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B930C6-AF61-43BC-A274-346A7F37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459865"/>
            <a:ext cx="8966200" cy="3295015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cs-CZ" altLang="cs-CZ" sz="20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Budburst</a:t>
            </a:r>
            <a:r>
              <a:rPr lang="cs-CZ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(= you can see the tip of green leaf)</a:t>
            </a:r>
            <a:r>
              <a:rPr lang="cs-CZ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- </a:t>
            </a:r>
            <a:r>
              <a:rPr lang="en-US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record to your data sheet</a:t>
            </a:r>
            <a:endParaRPr lang="cs-CZ" altLang="cs-CZ" sz="2000" dirty="0"/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en-US" altLang="cs-CZ" sz="20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Measure the length of a leaf that grows from the bud</a:t>
            </a:r>
            <a:endParaRPr lang="cs-CZ" altLang="cs-CZ" sz="2000" dirty="0"/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cs-CZ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</a:t>
            </a:r>
            <a:r>
              <a:rPr lang="en-US" altLang="cs-CZ" sz="20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easure</a:t>
            </a:r>
            <a:r>
              <a:rPr lang="en-US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the leaf without the stem</a:t>
            </a:r>
            <a:endParaRPr lang="cs-CZ" altLang="cs-CZ" sz="2000" dirty="0"/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cs-CZ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</a:t>
            </a:r>
            <a:r>
              <a:rPr lang="en-US" altLang="cs-CZ" sz="20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ontinue</a:t>
            </a:r>
            <a:r>
              <a:rPr lang="en-US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twice</a:t>
            </a:r>
            <a:r>
              <a:rPr lang="cs-CZ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a </a:t>
            </a:r>
            <a:r>
              <a:rPr lang="cs-CZ" altLang="cs-CZ" sz="20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week</a:t>
            </a:r>
            <a:r>
              <a:rPr lang="cs-CZ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until </a:t>
            </a:r>
            <a:r>
              <a:rPr lang="cs-CZ" altLang="cs-CZ" sz="20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your</a:t>
            </a:r>
            <a:r>
              <a:rPr lang="cs-CZ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leaves</a:t>
            </a:r>
            <a:r>
              <a:rPr lang="en-US" altLang="cs-CZ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stops growing</a:t>
            </a:r>
            <a:endParaRPr lang="en-US" altLang="cs-CZ" sz="2000" dirty="0">
              <a:latin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8A799E-AB9D-4FDD-8152-99803C5AA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273356" y="4215202"/>
            <a:ext cx="2952466" cy="20561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485D76F-F88C-4B09-8D60-F53F5C97AD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1" b="5714"/>
          <a:stretch/>
        </p:blipFill>
        <p:spPr>
          <a:xfrm>
            <a:off x="8690049" y="1564640"/>
            <a:ext cx="3501951" cy="52933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D935D2-AE70-46A1-944D-34A056CCF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28812"/>
            <a:ext cx="2505894" cy="334119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5F73BBE-2B87-4AA3-B514-7C70AA883620}"/>
              </a:ext>
            </a:extLst>
          </p:cNvPr>
          <p:cNvSpPr txBox="1"/>
          <p:nvPr/>
        </p:nvSpPr>
        <p:spPr>
          <a:xfrm>
            <a:off x="6155335" y="6420342"/>
            <a:ext cx="2565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err="1">
                <a:solidFill>
                  <a:schemeClr val="bg1"/>
                </a:solidFill>
              </a:rPr>
              <a:t>Credits</a:t>
            </a:r>
            <a:r>
              <a:rPr lang="cs-CZ" sz="1200" i="1" dirty="0">
                <a:solidFill>
                  <a:schemeClr val="bg1"/>
                </a:solidFill>
              </a:rPr>
              <a:t>: </a:t>
            </a:r>
            <a:r>
              <a:rPr lang="cs-CZ" sz="1200" i="1" dirty="0" err="1">
                <a:solidFill>
                  <a:schemeClr val="bg1"/>
                </a:solidFill>
              </a:rPr>
              <a:t>Rivne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i="1" dirty="0" err="1">
                <a:solidFill>
                  <a:schemeClr val="bg1"/>
                </a:solidFill>
              </a:rPr>
              <a:t>Young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i="1" dirty="0" err="1">
                <a:solidFill>
                  <a:schemeClr val="bg1"/>
                </a:solidFill>
              </a:rPr>
              <a:t>Naturalists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i="1" dirty="0" err="1">
                <a:solidFill>
                  <a:schemeClr val="bg1"/>
                </a:solidFill>
              </a:rPr>
              <a:t>Station,Ukraine</a:t>
            </a:r>
            <a:endParaRPr lang="cs-CZ" sz="1200" i="1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3C4FB12-9F18-48C2-B9DB-D5B263953725}"/>
              </a:ext>
            </a:extLst>
          </p:cNvPr>
          <p:cNvSpPr txBox="1"/>
          <p:nvPr/>
        </p:nvSpPr>
        <p:spPr>
          <a:xfrm>
            <a:off x="8690049" y="6558841"/>
            <a:ext cx="3308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err="1">
                <a:solidFill>
                  <a:schemeClr val="bg1"/>
                </a:solidFill>
              </a:rPr>
              <a:t>Credits</a:t>
            </a:r>
            <a:r>
              <a:rPr lang="cs-CZ" sz="1200" i="1" dirty="0">
                <a:solidFill>
                  <a:schemeClr val="bg1"/>
                </a:solidFill>
              </a:rPr>
              <a:t>: </a:t>
            </a:r>
            <a:r>
              <a:rPr lang="cs-CZ" sz="1200" i="1" dirty="0" err="1">
                <a:solidFill>
                  <a:schemeClr val="bg1"/>
                </a:solidFill>
              </a:rPr>
              <a:t>Piatyhirska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i="1" dirty="0" err="1">
                <a:solidFill>
                  <a:schemeClr val="bg1"/>
                </a:solidFill>
              </a:rPr>
              <a:t>Secondary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i="1" dirty="0" err="1">
                <a:solidFill>
                  <a:schemeClr val="bg1"/>
                </a:solidFill>
              </a:rPr>
              <a:t>School,Ukraine</a:t>
            </a:r>
            <a:endParaRPr lang="cs-CZ" sz="1200" i="1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5F19B87-420B-4702-87EB-11C1D989B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3" y="3516809"/>
            <a:ext cx="2523898" cy="3365198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398F63A9-1C58-470B-B292-AD37C3258302}"/>
              </a:ext>
            </a:extLst>
          </p:cNvPr>
          <p:cNvSpPr/>
          <p:nvPr/>
        </p:nvSpPr>
        <p:spPr>
          <a:xfrm>
            <a:off x="4778483" y="6004843"/>
            <a:ext cx="1307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>
                <a:solidFill>
                  <a:schemeClr val="bg1"/>
                </a:solidFill>
              </a:rPr>
              <a:t>Credits</a:t>
            </a:r>
            <a:r>
              <a:rPr lang="cs-CZ" sz="1200" i="1" dirty="0">
                <a:solidFill>
                  <a:schemeClr val="bg1"/>
                </a:solidFill>
              </a:rPr>
              <a:t>: </a:t>
            </a:r>
            <a:r>
              <a:rPr lang="sv-SE" sz="1200" i="1" dirty="0">
                <a:solidFill>
                  <a:schemeClr val="bg1"/>
                </a:solidFill>
              </a:rPr>
              <a:t>Ekonomska skola Dubrovnik,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i="1" dirty="0" err="1">
                <a:solidFill>
                  <a:schemeClr val="bg1"/>
                </a:solidFill>
              </a:rPr>
              <a:t>Croatia</a:t>
            </a:r>
            <a:endParaRPr lang="cs-CZ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88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13F17-DAA7-49DD-9462-C6510DA0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155"/>
          </a:xfrm>
        </p:spPr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Activity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4 – My Green Up Data</a:t>
            </a:r>
            <a:endParaRPr lang="cs-CZ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B930C6-AF61-43BC-A274-346A7F37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172"/>
            <a:ext cx="9681839" cy="4521910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000" dirty="0"/>
              <a:t>Upload your green up data to globe.gov website</a:t>
            </a:r>
            <a:endParaRPr lang="cs-CZ" sz="2000" dirty="0"/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sz="1600" dirty="0" err="1"/>
              <a:t>Login</a:t>
            </a:r>
            <a:r>
              <a:rPr lang="cs-CZ" sz="1600" dirty="0"/>
              <a:t> to </a:t>
            </a:r>
            <a:r>
              <a:rPr lang="cs-CZ" sz="1600" dirty="0" err="1"/>
              <a:t>your</a:t>
            </a:r>
            <a:r>
              <a:rPr lang="cs-CZ" sz="1600" dirty="0"/>
              <a:t> </a:t>
            </a:r>
            <a:r>
              <a:rPr lang="cs-CZ" sz="1600" dirty="0">
                <a:solidFill>
                  <a:srgbClr val="FF0000"/>
                </a:solidFill>
              </a:rPr>
              <a:t>GLOBE </a:t>
            </a:r>
            <a:r>
              <a:rPr lang="cs-CZ" sz="1600" dirty="0" err="1">
                <a:solidFill>
                  <a:srgbClr val="FF0000"/>
                </a:solidFill>
              </a:rPr>
              <a:t>account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sz="1600" dirty="0"/>
              <a:t>D</a:t>
            </a:r>
            <a:r>
              <a:rPr lang="en-US" sz="1600" dirty="0" err="1"/>
              <a:t>ata</a:t>
            </a:r>
            <a:r>
              <a:rPr lang="en-US" sz="1600" dirty="0"/>
              <a:t> collected at</a:t>
            </a:r>
            <a:r>
              <a:rPr lang="cs-CZ" sz="1600" dirty="0"/>
              <a:t> </a:t>
            </a:r>
            <a:r>
              <a:rPr lang="en-US" sz="1600" dirty="0"/>
              <a:t>Activities 1, 2 and 3.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cs-CZ" sz="2000" dirty="0" err="1"/>
              <a:t>Try</a:t>
            </a:r>
            <a:r>
              <a:rPr lang="cs-CZ" sz="2000" dirty="0"/>
              <a:t> </a:t>
            </a:r>
            <a:r>
              <a:rPr lang="en-US" sz="2000" dirty="0"/>
              <a:t>GLOBE Visualization tool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1600" dirty="0"/>
              <a:t>- See the data on world map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1600" dirty="0"/>
              <a:t>- Draw </a:t>
            </a:r>
            <a:r>
              <a:rPr lang="cs-CZ" sz="1600" dirty="0"/>
              <a:t>and </a:t>
            </a:r>
            <a:r>
              <a:rPr lang="cs-CZ" sz="1600" dirty="0" err="1"/>
              <a:t>share</a:t>
            </a:r>
            <a:r>
              <a:rPr lang="cs-CZ" sz="1600" dirty="0"/>
              <a:t> </a:t>
            </a:r>
            <a:r>
              <a:rPr lang="en-US" sz="1600" dirty="0"/>
              <a:t>a graph with your data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000" dirty="0"/>
              <a:t>Compare your data</a:t>
            </a:r>
            <a:endParaRPr lang="cs-CZ" sz="2000" dirty="0"/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sz="1600" dirty="0"/>
              <a:t>with </a:t>
            </a:r>
            <a:r>
              <a:rPr lang="en-US" sz="1600" dirty="0"/>
              <a:t>another school </a:t>
            </a:r>
            <a:endParaRPr lang="cs-CZ" sz="1600" dirty="0"/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1600" dirty="0"/>
              <a:t>to your data from previous years</a:t>
            </a:r>
            <a:endParaRPr lang="cs-CZ" sz="1600" dirty="0"/>
          </a:p>
          <a:p>
            <a:pPr lvl="1">
              <a:buClr>
                <a:schemeClr val="accent6">
                  <a:lumMod val="75000"/>
                </a:schemeClr>
              </a:buClr>
            </a:pPr>
            <a:endParaRPr lang="cs-CZ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9B5580-93C9-400D-BB62-E05F1D6DD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760" y="100277"/>
            <a:ext cx="2926541" cy="29881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F24480B-15F3-457B-8006-149430C7E0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00" t="695" r="4250" b="23664"/>
          <a:stretch/>
        </p:blipFill>
        <p:spPr>
          <a:xfrm>
            <a:off x="6096000" y="3149600"/>
            <a:ext cx="6005301" cy="36081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915464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FFF661C1358A439AD0307C19689FAC" ma:contentTypeVersion="18" ma:contentTypeDescription="Vytvoří nový dokument" ma:contentTypeScope="" ma:versionID="7241c7d20ed8a7a6ad7bcf1e4b5e9d0d">
  <xsd:schema xmlns:xsd="http://www.w3.org/2001/XMLSchema" xmlns:xs="http://www.w3.org/2001/XMLSchema" xmlns:p="http://schemas.microsoft.com/office/2006/metadata/properties" xmlns:ns3="3a79d17c-cc7e-45f7-89f6-d84d447c2ed6" xmlns:ns4="e57c54ad-5003-42d4-8226-8e7dc198a3e8" targetNamespace="http://schemas.microsoft.com/office/2006/metadata/properties" ma:root="true" ma:fieldsID="63d3e3992c0744029f7851549ca78b89" ns3:_="" ns4:_="">
    <xsd:import namespace="3a79d17c-cc7e-45f7-89f6-d84d447c2ed6"/>
    <xsd:import namespace="e57c54ad-5003-42d4-8226-8e7dc198a3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9d17c-cc7e-45f7-89f6-d84d447c2e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7c54ad-5003-42d4-8226-8e7dc198a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a79d17c-cc7e-45f7-89f6-d84d447c2ed6" xsi:nil="true"/>
  </documentManagement>
</p:properties>
</file>

<file path=customXml/itemProps1.xml><?xml version="1.0" encoding="utf-8"?>
<ds:datastoreItem xmlns:ds="http://schemas.openxmlformats.org/officeDocument/2006/customXml" ds:itemID="{FBA387FC-B6B9-417B-B28E-15A93D15C5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79d17c-cc7e-45f7-89f6-d84d447c2ed6"/>
    <ds:schemaRef ds:uri="e57c54ad-5003-42d4-8226-8e7dc198a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761E02-6CA1-4D7B-9682-274636CDD6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4CC3E8-B265-4440-82CF-C7E8A8A34CDE}">
  <ds:schemaRefs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3a79d17c-cc7e-45f7-89f6-d84d447c2ed6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e57c54ad-5003-42d4-8226-8e7dc198a3e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7118</TotalTime>
  <Words>713</Words>
  <Application>Microsoft Office PowerPoint</Application>
  <PresentationFormat>Širokoúhlá obrazovka</PresentationFormat>
  <Paragraphs>125</Paragraphs>
  <Slides>19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Wingdings</vt:lpstr>
      <vt:lpstr>Motiv Office</vt:lpstr>
      <vt:lpstr>Prezentace aplikace PowerPoint</vt:lpstr>
      <vt:lpstr>2025 Spring Tree/Phenology Campaign</vt:lpstr>
      <vt:lpstr>2025 Spring Phenology Campaign</vt:lpstr>
      <vt:lpstr>Green-up activities</vt:lpstr>
      <vt:lpstr>Activity 1 – My Tree</vt:lpstr>
      <vt:lpstr>Activity 2 – Look at the Buds</vt:lpstr>
      <vt:lpstr>Prezentace aplikace PowerPoint</vt:lpstr>
      <vt:lpstr>Activity 3 – First Leaves</vt:lpstr>
      <vt:lpstr>Activity 4 – My Green Up Data</vt:lpstr>
      <vt:lpstr>Entering Green Up Data</vt:lpstr>
      <vt:lpstr>GrowApp</vt:lpstr>
      <vt:lpstr>What is phenology? Why trees?</vt:lpstr>
      <vt:lpstr>Activity: How tall is my tree? </vt:lpstr>
      <vt:lpstr>Prezentace aplikace PowerPoint</vt:lpstr>
      <vt:lpstr>Find a Collaboration Partner</vt:lpstr>
      <vt:lpstr>Discussion Forum</vt:lpstr>
      <vt:lpstr>Webinars</vt:lpstr>
      <vt:lpstr>Padlet  - inspiration from schools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is it important to observe seasonal (phenology) changes of trees and what can we learn from them?</dc:title>
  <dc:creator>Lenka Kleger</dc:creator>
  <cp:lastModifiedBy>Csilla Barkász</cp:lastModifiedBy>
  <cp:revision>218</cp:revision>
  <dcterms:created xsi:type="dcterms:W3CDTF">2020-04-24T14:03:52Z</dcterms:created>
  <dcterms:modified xsi:type="dcterms:W3CDTF">2025-03-17T13:54:21Z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0x01010063FFF661C1358A439AD0307C19689FAC</vt:lpwstr>
  </property>
</Properties>
</file>