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6" r:id="rId3"/>
    <p:sldId id="257" r:id="rId4"/>
    <p:sldId id="261" r:id="rId5"/>
    <p:sldId id="258" r:id="rId6"/>
    <p:sldId id="259" r:id="rId7"/>
    <p:sldId id="263" r:id="rId8"/>
    <p:sldId id="262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A51639-B2D6-4652-B8C3-1B4C224A7BAF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10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49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8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49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80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41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01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89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968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31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20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53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8375" y="1231955"/>
            <a:ext cx="9966960" cy="1961901"/>
          </a:xfrm>
        </p:spPr>
        <p:txBody>
          <a:bodyPr>
            <a:normAutofit/>
          </a:bodyPr>
          <a:lstStyle/>
          <a:p>
            <a:r>
              <a:rPr lang="en-GB" sz="4400" dirty="0"/>
              <a:t>International collaboration</a:t>
            </a:r>
            <a:br>
              <a:rPr lang="en-GB" sz="4400" dirty="0"/>
            </a:br>
            <a:r>
              <a:rPr lang="en-GB" sz="4400" dirty="0"/>
              <a:t>MALTA – ISRAEL 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9975" y="2961643"/>
            <a:ext cx="8767860" cy="695957"/>
          </a:xfrm>
        </p:spPr>
        <p:txBody>
          <a:bodyPr>
            <a:normAutofit/>
          </a:bodyPr>
          <a:lstStyle/>
          <a:p>
            <a:r>
              <a:rPr lang="en-GB" sz="3200" dirty="0"/>
              <a:t>The way forward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226" y="5012320"/>
            <a:ext cx="5507113" cy="1377530"/>
          </a:xfrm>
          <a:prstGeom prst="rect">
            <a:avLst/>
          </a:prstGeom>
        </p:spPr>
      </p:pic>
      <p:pic>
        <p:nvPicPr>
          <p:cNvPr id="5" name="תמונה 6" descr="דגל מלטה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60" y="616401"/>
            <a:ext cx="781905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תמונה 7" descr="Image result for ‫דגל ישראל png‬‎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958" y="460434"/>
            <a:ext cx="712111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618852" y="3909276"/>
            <a:ext cx="8767860" cy="85136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Online meeting</a:t>
            </a:r>
          </a:p>
          <a:p>
            <a:r>
              <a:rPr lang="en-GB" sz="3200" dirty="0"/>
              <a:t>2</a:t>
            </a:r>
            <a:r>
              <a:rPr lang="en-GB" sz="3200" baseline="30000" dirty="0"/>
              <a:t>nd</a:t>
            </a:r>
            <a:r>
              <a:rPr lang="en-GB" sz="3200" dirty="0"/>
              <a:t> April 2020 </a:t>
            </a:r>
          </a:p>
        </p:txBody>
      </p:sp>
    </p:spTree>
    <p:extLst>
      <p:ext uri="{BB962C8B-B14F-4D97-AF65-F5344CB8AC3E}">
        <p14:creationId xmlns:p14="http://schemas.microsoft.com/office/powerpoint/2010/main" val="1971920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Ms Ramona </a:t>
            </a:r>
            <a:r>
              <a:rPr lang="en-GB" sz="2400" dirty="0" err="1"/>
              <a:t>Mercieca</a:t>
            </a:r>
            <a:endParaRPr lang="en-GB" sz="2400" dirty="0"/>
          </a:p>
          <a:p>
            <a:r>
              <a:rPr lang="en-GB" sz="2400" dirty="0"/>
              <a:t>GLOBE Deputy Coordinator for Malta </a:t>
            </a:r>
          </a:p>
        </p:txBody>
      </p:sp>
    </p:spTree>
    <p:extLst>
      <p:ext uri="{BB962C8B-B14F-4D97-AF65-F5344CB8AC3E}">
        <p14:creationId xmlns:p14="http://schemas.microsoft.com/office/powerpoint/2010/main" val="1658365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954" y="546346"/>
            <a:ext cx="2013848" cy="148618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2797" y="2015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International Collaboration between </a:t>
            </a:r>
            <a:br>
              <a:rPr lang="en-GB" sz="4000" b="1" dirty="0">
                <a:solidFill>
                  <a:srgbClr val="00B050"/>
                </a:solidFill>
              </a:rPr>
            </a:br>
            <a:r>
              <a:rPr lang="en-GB" sz="4000" b="1" dirty="0">
                <a:solidFill>
                  <a:srgbClr val="00B050"/>
                </a:solidFill>
              </a:rPr>
              <a:t>Gozo and Israel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61" y="1657586"/>
            <a:ext cx="3273842" cy="245538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027" y="1375057"/>
            <a:ext cx="2253345" cy="302044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" t="10473" r="-1"/>
          <a:stretch/>
        </p:blipFill>
        <p:spPr>
          <a:xfrm>
            <a:off x="819083" y="4243429"/>
            <a:ext cx="3202264" cy="226619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4" t="22118"/>
          <a:stretch/>
        </p:blipFill>
        <p:spPr>
          <a:xfrm>
            <a:off x="4451419" y="4551082"/>
            <a:ext cx="4889953" cy="203581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14944"/>
          <a:stretch/>
        </p:blipFill>
        <p:spPr>
          <a:xfrm>
            <a:off x="9576136" y="2406551"/>
            <a:ext cx="2199501" cy="392638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2" t="11132" r="12353" b="25955"/>
          <a:stretch/>
        </p:blipFill>
        <p:spPr>
          <a:xfrm>
            <a:off x="4358488" y="1578513"/>
            <a:ext cx="2392398" cy="282896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04" y="359715"/>
            <a:ext cx="1167945" cy="11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25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138" y="692310"/>
            <a:ext cx="9875520" cy="1356360"/>
          </a:xfrm>
        </p:spPr>
        <p:txBody>
          <a:bodyPr/>
          <a:lstStyle/>
          <a:p>
            <a:r>
              <a:rPr lang="en-GB" dirty="0"/>
              <a:t>What has been done so far …..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787" y="2106227"/>
            <a:ext cx="9872871" cy="4361155"/>
          </a:xfrm>
        </p:spPr>
        <p:txBody>
          <a:bodyPr>
            <a:normAutofit/>
          </a:bodyPr>
          <a:lstStyle/>
          <a:p>
            <a:r>
              <a:rPr lang="en-GB" dirty="0"/>
              <a:t>Successful international call on 11</a:t>
            </a:r>
            <a:r>
              <a:rPr lang="en-GB" baseline="30000" dirty="0"/>
              <a:t>th</a:t>
            </a:r>
            <a:r>
              <a:rPr lang="en-GB" dirty="0"/>
              <a:t> February 2020</a:t>
            </a:r>
          </a:p>
          <a:p>
            <a:r>
              <a:rPr lang="en-GB" dirty="0"/>
              <a:t>Planting of trees</a:t>
            </a:r>
          </a:p>
          <a:p>
            <a:r>
              <a:rPr lang="en-GB" dirty="0"/>
              <a:t>Dissemination of event on social media and news portals</a:t>
            </a:r>
          </a:p>
          <a:p>
            <a:r>
              <a:rPr lang="en-GB" dirty="0"/>
              <a:t>GLOBE Star Story </a:t>
            </a:r>
            <a:r>
              <a:rPr lang="en-GB" dirty="0">
                <a:sym typeface="Wingdings" panose="05000000000000000000" pitchFamily="2" charset="2"/>
              </a:rPr>
              <a:t></a:t>
            </a:r>
          </a:p>
          <a:p>
            <a:pPr marL="45720" indent="0">
              <a:buNone/>
            </a:pPr>
            <a:endParaRPr lang="en-GB" dirty="0"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52" y="3540918"/>
            <a:ext cx="4674740" cy="292646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8688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52" y="477369"/>
            <a:ext cx="3326522" cy="57769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468" y="1083076"/>
            <a:ext cx="7224783" cy="498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96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936" y="440924"/>
            <a:ext cx="9875520" cy="1356360"/>
          </a:xfrm>
        </p:spPr>
        <p:txBody>
          <a:bodyPr/>
          <a:lstStyle/>
          <a:p>
            <a:r>
              <a:rPr lang="en-GB" dirty="0"/>
              <a:t>Updates on current 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936" y="1980460"/>
            <a:ext cx="5976891" cy="4038600"/>
          </a:xfrm>
        </p:spPr>
        <p:txBody>
          <a:bodyPr/>
          <a:lstStyle/>
          <a:p>
            <a:r>
              <a:rPr lang="en-GB" dirty="0"/>
              <a:t>Schools in Malta will re-open in September</a:t>
            </a:r>
          </a:p>
          <a:p>
            <a:r>
              <a:rPr lang="en-GB" dirty="0"/>
              <a:t>Fig Tree at GC Middle School cannot be observed since it was planted in the school garden </a:t>
            </a:r>
          </a:p>
          <a:p>
            <a:r>
              <a:rPr lang="en-GB" dirty="0"/>
              <a:t>Fig Tree at GC Rabat Primary still being observed by Ms Jesse since she took pot at home</a:t>
            </a:r>
          </a:p>
          <a:p>
            <a:r>
              <a:rPr lang="en-GB" dirty="0"/>
              <a:t>In Israel Fig Trees have been planted at school so cannot be observed. However, GLOBE teachers will observe another Fig Tree nearby their house and share news with their students.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" t="20323" r="1965" b="33205"/>
          <a:stretch/>
        </p:blipFill>
        <p:spPr>
          <a:xfrm>
            <a:off x="7386219" y="2454231"/>
            <a:ext cx="3832936" cy="356482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144616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028" y="807868"/>
            <a:ext cx="11283518" cy="522673"/>
          </a:xfrm>
        </p:spPr>
        <p:txBody>
          <a:bodyPr>
            <a:noAutofit/>
          </a:bodyPr>
          <a:lstStyle/>
          <a:p>
            <a:r>
              <a:rPr lang="en-GB" sz="3800" dirty="0"/>
              <a:t>GLOBE keeps rolling from closed schools to safe home</a:t>
            </a:r>
            <a:br>
              <a:rPr lang="en-GB" sz="3800" dirty="0"/>
            </a:br>
            <a:endParaRPr lang="en-GB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028" y="2181687"/>
            <a:ext cx="8986421" cy="40386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Teachers can observe a new Fig Tree growing close to their home</a:t>
            </a:r>
          </a:p>
          <a:p>
            <a:r>
              <a:rPr lang="en-GB" dirty="0"/>
              <a:t>Keep in touch with students; live videos, zoom calls and group chats</a:t>
            </a:r>
          </a:p>
          <a:p>
            <a:r>
              <a:rPr lang="en-GB" dirty="0"/>
              <a:t>Students can;</a:t>
            </a:r>
          </a:p>
          <a:p>
            <a:pPr marL="45720" indent="0">
              <a:buNone/>
            </a:pPr>
            <a:r>
              <a:rPr lang="en-GB" dirty="0"/>
              <a:t>- do research on the fig tree</a:t>
            </a:r>
          </a:p>
          <a:p>
            <a:pPr>
              <a:buFontTx/>
              <a:buChar char="-"/>
            </a:pPr>
            <a:r>
              <a:rPr lang="en-GB" dirty="0"/>
              <a:t>prepare posters and label parts of the Fig Tree in Maltese, English and Hebrew</a:t>
            </a:r>
          </a:p>
          <a:p>
            <a:pPr>
              <a:buFontTx/>
              <a:buChar char="-"/>
            </a:pPr>
            <a:r>
              <a:rPr lang="en-GB" dirty="0"/>
              <a:t>find recipes and prepare food using the fruit of the Fig Tree</a:t>
            </a:r>
          </a:p>
          <a:p>
            <a:pPr>
              <a:buFontTx/>
              <a:buChar char="-"/>
            </a:pPr>
            <a:r>
              <a:rPr lang="en-GB" dirty="0"/>
              <a:t>be creative maybe try some leaf printing </a:t>
            </a:r>
          </a:p>
          <a:p>
            <a:r>
              <a:rPr lang="en-GB" dirty="0"/>
              <a:t> Have Zoom call, in May, where students can present their work.</a:t>
            </a:r>
          </a:p>
          <a:p>
            <a:pPr>
              <a:buFontTx/>
              <a:buChar char="-"/>
            </a:pPr>
            <a:endParaRPr lang="en-GB" dirty="0"/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3707" y="1330541"/>
            <a:ext cx="11283518" cy="621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800" dirty="0"/>
              <a:t>Way forward …..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-392" b="16894"/>
          <a:stretch/>
        </p:blipFill>
        <p:spPr>
          <a:xfrm>
            <a:off x="9064101" y="3358711"/>
            <a:ext cx="2578144" cy="286157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568257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297" r="309" b="4690"/>
          <a:stretch/>
        </p:blipFill>
        <p:spPr>
          <a:xfrm>
            <a:off x="531038" y="1740023"/>
            <a:ext cx="11099443" cy="455424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1038" y="609600"/>
            <a:ext cx="10487482" cy="810827"/>
          </a:xfrm>
        </p:spPr>
        <p:txBody>
          <a:bodyPr>
            <a:normAutofit fontScale="90000"/>
          </a:bodyPr>
          <a:lstStyle/>
          <a:p>
            <a:r>
              <a:rPr lang="en-GB" dirty="0"/>
              <a:t>Communication between teacher and students through Microsoft Teams</a:t>
            </a:r>
          </a:p>
        </p:txBody>
      </p:sp>
    </p:spTree>
    <p:extLst>
      <p:ext uri="{BB962C8B-B14F-4D97-AF65-F5344CB8AC3E}">
        <p14:creationId xmlns:p14="http://schemas.microsoft.com/office/powerpoint/2010/main" val="2589425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3" b="1762"/>
          <a:stretch/>
        </p:blipFill>
        <p:spPr>
          <a:xfrm>
            <a:off x="9561250" y="1111752"/>
            <a:ext cx="1885298" cy="189469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43" y="1006835"/>
            <a:ext cx="3717110" cy="543139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26" name="Picture 2" descr="https://scontent.fmla3-1.fna.fbcdn.net/v/t1.15752-9/92198040_1279076122290941_4632176744755888128_n.jpg?_nc_cat=111&amp;_nc_sid=b96e70&amp;_nc_oc=AQnZ1RGLRjkyQm0y3tMQowLVvgojvTt0CfpWb9YSE76-q68E4bSNuI4fN02jE-I3lPs&amp;_nc_ht=scontent.fmla3-1.fna&amp;oh=289c8b8323684ef8bf031a3f610ae970&amp;oe=5EA90C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873" y="3258105"/>
            <a:ext cx="2334392" cy="311252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4029" t="19547" r="45243" b="7832"/>
          <a:stretch/>
        </p:blipFill>
        <p:spPr>
          <a:xfrm>
            <a:off x="4720759" y="1006835"/>
            <a:ext cx="4088221" cy="543481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1543" y="463313"/>
            <a:ext cx="10908170" cy="354706"/>
          </a:xfrm>
        </p:spPr>
        <p:txBody>
          <a:bodyPr>
            <a:normAutofit fontScale="90000"/>
          </a:bodyPr>
          <a:lstStyle/>
          <a:p>
            <a:r>
              <a:rPr lang="en-GB" dirty="0"/>
              <a:t>Students showcasing work done at home</a:t>
            </a:r>
          </a:p>
        </p:txBody>
      </p:sp>
    </p:spTree>
    <p:extLst>
      <p:ext uri="{BB962C8B-B14F-4D97-AF65-F5344CB8AC3E}">
        <p14:creationId xmlns:p14="http://schemas.microsoft.com/office/powerpoint/2010/main" val="3871675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Upcoming event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669" y="1965960"/>
            <a:ext cx="5720182" cy="429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10446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1318</TotalTime>
  <Words>255</Words>
  <Application>Microsoft Office PowerPoint</Application>
  <PresentationFormat>Širokoúhlá obrazovka</PresentationFormat>
  <Paragraphs>31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Corbel</vt:lpstr>
      <vt:lpstr>Wingdings</vt:lpstr>
      <vt:lpstr>Basis</vt:lpstr>
      <vt:lpstr>International collaboration MALTA – ISRAEL  </vt:lpstr>
      <vt:lpstr>International Collaboration between  Gozo and Israel</vt:lpstr>
      <vt:lpstr>What has been done so far ….. </vt:lpstr>
      <vt:lpstr>Prezentace aplikace PowerPoint</vt:lpstr>
      <vt:lpstr>Updates on current situation</vt:lpstr>
      <vt:lpstr>GLOBE keeps rolling from closed schools to safe home </vt:lpstr>
      <vt:lpstr>Communication between teacher and students through Microsoft Teams</vt:lpstr>
      <vt:lpstr>Students showcasing work done at home</vt:lpstr>
      <vt:lpstr>Upcoming event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collaboration MALTA – ISRAEL</dc:title>
  <dc:creator>Schools_home</dc:creator>
  <cp:lastModifiedBy>Lenka Kleger</cp:lastModifiedBy>
  <cp:revision>15</cp:revision>
  <dcterms:created xsi:type="dcterms:W3CDTF">2020-04-01T14:26:13Z</dcterms:created>
  <dcterms:modified xsi:type="dcterms:W3CDTF">2020-04-03T10:58:44Z</dcterms:modified>
</cp:coreProperties>
</file>