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Helvetica Neue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HelveticaNeue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HelveticaNeue-italic.fntdata"/><Relationship Id="rId14" Type="http://schemas.openxmlformats.org/officeDocument/2006/relationships/font" Target="fonts/HelveticaNeue-bold.fntdata"/><Relationship Id="rId16" Type="http://schemas.openxmlformats.org/officeDocument/2006/relationships/font" Target="fonts/HelveticaNeue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87cac94803_7_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g87cac94803_7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87cac94803_7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87cac94803_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88a9cb123d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g88a9cb12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88a9cb123d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g88a9cb123d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683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200"/>
              <a:buChar char="○"/>
              <a:defRPr sz="2200"/>
            </a:lvl2pPr>
            <a:lvl3pPr indent="-3556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429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○"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■"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●"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○"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■"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●"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Char char="○"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Calibri"/>
              <a:buChar char="■"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325" y="-5333"/>
            <a:ext cx="9159586" cy="5154494"/>
            <a:chOff x="0" y="0"/>
            <a:chExt cx="8858400" cy="1217722"/>
          </a:xfrm>
        </p:grpSpPr>
        <p:sp>
          <p:nvSpPr>
            <p:cNvPr id="55" name="Google Shape;55;p13"/>
            <p:cNvSpPr/>
            <p:nvPr/>
          </p:nvSpPr>
          <p:spPr>
            <a:xfrm>
              <a:off x="0" y="0"/>
              <a:ext cx="8858400" cy="12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56" name="Google Shape;56;p13"/>
            <p:cNvSpPr/>
            <p:nvPr/>
          </p:nvSpPr>
          <p:spPr>
            <a:xfrm>
              <a:off x="0" y="0"/>
              <a:ext cx="8858400" cy="1212900"/>
            </a:xfrm>
            <a:prstGeom prst="roundRect">
              <a:avLst>
                <a:gd fmla="val 10870" name="adj"/>
              </a:avLst>
            </a:prstGeom>
            <a:gradFill>
              <a:gsLst>
                <a:gs pos="0">
                  <a:srgbClr val="A7C4FF"/>
                </a:gs>
                <a:gs pos="100000">
                  <a:schemeClr val="lt1"/>
                </a:gs>
              </a:gsLst>
              <a:lin ang="5400012" scaled="0"/>
            </a:gra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57" name="Google Shape;57;p13"/>
            <p:cNvSpPr/>
            <p:nvPr/>
          </p:nvSpPr>
          <p:spPr>
            <a:xfrm>
              <a:off x="93291" y="72197"/>
              <a:ext cx="8524200" cy="114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325" lIns="18650" spcFirstLastPara="1" rIns="18650" wrap="square" tIns="93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t/>
              </a:r>
              <a:endParaRPr b="1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t/>
              </a:r>
              <a:endParaRPr b="1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b="1" lang="en" sz="3800">
                  <a:latin typeface="Helvetica Neue"/>
                  <a:ea typeface="Helvetica Neue"/>
                  <a:cs typeface="Helvetica Neue"/>
                  <a:sym typeface="Helvetica Neue"/>
                </a:rPr>
                <a:t>Science and Plant Project</a:t>
              </a:r>
              <a:endParaRPr b="0" i="0" sz="3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500">
                  <a:latin typeface="Helvetica Neue"/>
                  <a:ea typeface="Helvetica Neue"/>
                  <a:cs typeface="Helvetica Neue"/>
                  <a:sym typeface="Helvetica Neue"/>
                </a:rPr>
                <a:t>Emma Gertrudes, Gelen Mercado Castro, Carter Nguyen, Becket Deshaw, Ida Cronin</a:t>
              </a:r>
              <a:endPara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b="1" i="1" lang="en" sz="2400">
                  <a:latin typeface="Helvetica Neue"/>
                  <a:ea typeface="Helvetica Neue"/>
                  <a:cs typeface="Helvetica Neue"/>
                  <a:sym typeface="Helvetica Neue"/>
                </a:rPr>
                <a:t>Mrs. Nugent</a:t>
              </a:r>
              <a:endParaRPr b="1" i="1" sz="240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b="1" i="1" lang="en" sz="2400">
                  <a:latin typeface="Helvetica Neue"/>
                  <a:ea typeface="Helvetica Neue"/>
                  <a:cs typeface="Helvetica Neue"/>
                  <a:sym typeface="Helvetica Neue"/>
                </a:rPr>
                <a:t>6th grade</a:t>
              </a:r>
              <a:endParaRPr b="1" i="1" sz="2400"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b="1" i="1" lang="en" sz="2400">
                  <a:latin typeface="Helvetica Neue"/>
                  <a:ea typeface="Helvetica Neue"/>
                  <a:cs typeface="Helvetica Neue"/>
                  <a:sym typeface="Helvetica Neue"/>
                </a:rPr>
                <a:t>Nathan Bishop Middle School</a:t>
              </a:r>
              <a:endParaRPr b="1" i="1" sz="2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1000"/>
                </a:spcBef>
                <a:spcAft>
                  <a:spcPts val="1000"/>
                </a:spcAft>
                <a:buNone/>
              </a:pPr>
              <a:r>
                <a:rPr lang="en" sz="2400">
                  <a:solidFill>
                    <a:srgbClr val="666666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This project connects to GLOBE Hydrology and Phenology Protocols and to Earth as a System</a:t>
              </a:r>
              <a:endParaRPr sz="2800"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id="58" name="Google Shape;58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411644" y="1070097"/>
              <a:ext cx="2013743" cy="147625"/>
            </a:xfrm>
            <a:prstGeom prst="rect">
              <a:avLst/>
            </a:prstGeom>
            <a:noFill/>
            <a:ln cap="flat" cmpd="sng" w="9525">
              <a:solidFill>
                <a:srgbClr val="0046D2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4100" y="4350375"/>
            <a:ext cx="911450" cy="76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68825" y="4527187"/>
            <a:ext cx="1382749" cy="619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90500" y="46025"/>
            <a:ext cx="1589225" cy="68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CFE2F3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311700" y="871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Contributors </a:t>
            </a:r>
            <a:endParaRPr/>
          </a:p>
        </p:txBody>
      </p:sp>
      <p:sp>
        <p:nvSpPr>
          <p:cNvPr id="67" name="Google Shape;67;p14"/>
          <p:cNvSpPr txBox="1"/>
          <p:nvPr>
            <p:ph idx="1" type="body"/>
          </p:nvPr>
        </p:nvSpPr>
        <p:spPr>
          <a:xfrm>
            <a:off x="311700" y="724675"/>
            <a:ext cx="8520600" cy="384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all helped to create and complete this project: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Ida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Becket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Gelen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Carter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CFE2F3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Research Questions </a:t>
            </a:r>
            <a:endParaRPr/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11700" y="8760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i="1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i="1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How much do different kinds of water affect plant growth?</a:t>
            </a:r>
            <a:endParaRPr i="1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 rotWithShape="1">
          <a:blip r:embed="rId3">
            <a:alphaModFix/>
          </a:blip>
          <a:srcRect b="19748" l="0" r="0" t="8069"/>
          <a:stretch/>
        </p:blipFill>
        <p:spPr>
          <a:xfrm>
            <a:off x="2000950" y="1943600"/>
            <a:ext cx="5142095" cy="2895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CFE2F3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Introduction </a:t>
            </a:r>
            <a:endParaRPr/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311700" y="1411075"/>
            <a:ext cx="8520600" cy="24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We are interested in exploring this question because we  want to know how much the different types of water can affect the plant growth. </a:t>
            </a: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200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81" name="Google Shape;81;p16"/>
          <p:cNvPicPr preferRelativeResize="0"/>
          <p:nvPr/>
        </p:nvPicPr>
        <p:blipFill rotWithShape="1">
          <a:blip r:embed="rId3">
            <a:alphaModFix/>
          </a:blip>
          <a:srcRect b="13307" l="0" r="0" t="12227"/>
          <a:stretch/>
        </p:blipFill>
        <p:spPr>
          <a:xfrm>
            <a:off x="2179350" y="2454575"/>
            <a:ext cx="4572000" cy="255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CFE2F3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Predictions</a:t>
            </a:r>
            <a:endParaRPr/>
          </a:p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We thought the water that had  animal droppings would make the plants grow the most. </a:t>
            </a:r>
            <a:endParaRPr sz="21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8625" y="2413700"/>
            <a:ext cx="3854051" cy="256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CFE2F3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Methods of Data Collection</a:t>
            </a:r>
            <a:endParaRPr/>
          </a:p>
        </p:txBody>
      </p:sp>
      <p:sp>
        <p:nvSpPr>
          <p:cNvPr id="94" name="Google Shape;94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We didn’t get a chance to do our investigation because we had to move to distance learning.  </a:t>
            </a:r>
            <a:endParaRPr sz="21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3224" y="2158524"/>
            <a:ext cx="2671325" cy="2668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CFE2F3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>
            <p:ph type="title"/>
          </p:nvPr>
        </p:nvSpPr>
        <p:spPr>
          <a:xfrm>
            <a:off x="311700" y="0"/>
            <a:ext cx="8520600" cy="10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Conclusions and Future Work</a:t>
            </a:r>
            <a:endParaRPr/>
          </a:p>
        </p:txBody>
      </p:sp>
      <p:sp>
        <p:nvSpPr>
          <p:cNvPr id="102" name="Google Shape;102;p19"/>
          <p:cNvSpPr txBox="1"/>
          <p:nvPr>
            <p:ph idx="1" type="body"/>
          </p:nvPr>
        </p:nvSpPr>
        <p:spPr>
          <a:xfrm>
            <a:off x="311700" y="4666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We are still wondering how much different kinds of water affect plant growth. Maybe we can do this investigation in the future.  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03" name="Google Shape;10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1175" y="2349450"/>
            <a:ext cx="2641650" cy="264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