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cac94803_7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87cac94803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7cac94803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7cac94803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a9cb123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88a9cb12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a9cb123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88a9cb123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83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55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5325" y="-5333"/>
            <a:ext cx="9159586" cy="5154494"/>
            <a:chOff x="0" y="0"/>
            <a:chExt cx="8858400" cy="1217722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8858400" cy="12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0" y="0"/>
              <a:ext cx="8858400" cy="1212900"/>
            </a:xfrm>
            <a:prstGeom prst="roundRect">
              <a:avLst>
                <a:gd fmla="val 10870" name="adj"/>
              </a:avLst>
            </a:prstGeom>
            <a:gradFill>
              <a:gsLst>
                <a:gs pos="0">
                  <a:srgbClr val="A7C4FF"/>
                </a:gs>
                <a:gs pos="100000">
                  <a:schemeClr val="lt1"/>
                </a:gs>
              </a:gsLst>
              <a:lin ang="5400012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3291" y="72197"/>
              <a:ext cx="8524200" cy="11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325" lIns="18650" spcFirstLastPara="1" rIns="18650" wrap="square" tIns="93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" sz="3800">
                  <a:latin typeface="Helvetica Neue"/>
                  <a:ea typeface="Helvetica Neue"/>
                  <a:cs typeface="Helvetica Neue"/>
                  <a:sym typeface="Helvetica Neue"/>
                </a:rPr>
                <a:t>Science and Plant Project</a:t>
              </a:r>
              <a:endParaRPr b="0" i="0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latin typeface="Helvetica Neue"/>
                  <a:ea typeface="Helvetica Neue"/>
                  <a:cs typeface="Helvetica Neue"/>
                  <a:sym typeface="Helvetica Neue"/>
                </a:rPr>
                <a:t>Emma Gertrudes, Gelen Mercado Castro, Carter Nguyen, Becket Deshaw, Ida Cronin</a:t>
              </a:r>
              <a:endParaRPr b="0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i="1"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Mrs. Nugent</a:t>
              </a:r>
              <a:endParaRPr b="1" i="1" sz="24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i="1"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6th grade</a:t>
              </a:r>
              <a:endParaRPr b="1" i="1" sz="24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i="1"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Nathan Bishop Middle School</a:t>
              </a:r>
              <a:endParaRPr b="1" i="1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 sz="2400">
                  <a:solidFill>
                    <a:srgbClr val="6666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This project connects to GLOBE Hydrology and Phenology Protocols and to Earth as a System</a:t>
              </a:r>
              <a:endParaRPr sz="2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8" name="Google Shape;5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11644" y="1070097"/>
              <a:ext cx="2013743" cy="147625"/>
            </a:xfrm>
            <a:prstGeom prst="rect">
              <a:avLst/>
            </a:prstGeom>
            <a:noFill/>
            <a:ln cap="flat" cmpd="sng" w="9525">
              <a:solidFill>
                <a:srgbClr val="0046D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00" y="4350375"/>
            <a:ext cx="911450" cy="7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8825" y="4527187"/>
            <a:ext cx="1382749" cy="61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0500" y="46025"/>
            <a:ext cx="1589225" cy="6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8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Contributors 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724675"/>
            <a:ext cx="8520600" cy="3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all helped to create and complete this project: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Ida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Becket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Gelen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Carter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Research Questions 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876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much do different kinds of water affect plant growth?</a:t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9748" l="0" r="0" t="8069"/>
          <a:stretch/>
        </p:blipFill>
        <p:spPr>
          <a:xfrm>
            <a:off x="2000950" y="1943600"/>
            <a:ext cx="5142095" cy="28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411075"/>
            <a:ext cx="8520600" cy="2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are interested in exploring this question because we  want to know how much the different types of water can affect the plant growth. 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13307" l="0" r="0" t="12227"/>
          <a:stretch/>
        </p:blipFill>
        <p:spPr>
          <a:xfrm>
            <a:off x="2179350" y="2454575"/>
            <a:ext cx="4572000" cy="25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Predictions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thought the water that had  animal droppings would make the plants grow the most. 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625" y="2413700"/>
            <a:ext cx="3854051" cy="25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Methods of Data Collection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didn’t get a chance to do our investigation because we had to move to distance learning.  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224" y="2158524"/>
            <a:ext cx="2671325" cy="266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466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are still wondering how much different kinds of water affect plant growth. Maybe we can do this investigation in the future. 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175" y="2349450"/>
            <a:ext cx="2641650" cy="26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