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Lst>
  <p:sldSz cy="5143500" cx="9144000"/>
  <p:notesSz cx="6858000" cy="9144000"/>
  <p:embeddedFontLst>
    <p:embeddedFont>
      <p:font typeface="Helvetica Neue"/>
      <p:regular r:id="rId15"/>
      <p:bold r:id="rId16"/>
      <p:italic r:id="rId17"/>
      <p:boldItalic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4BFB18BC-7C04-43EC-9FF1-2E5D8C78016A}">
  <a:tblStyle styleId="{4BFB18BC-7C04-43EC-9FF1-2E5D8C78016A}"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font" Target="fonts/HelveticaNeue-regular.fntdata"/><Relationship Id="rId14" Type="http://schemas.openxmlformats.org/officeDocument/2006/relationships/slide" Target="slides/slide8.xml"/><Relationship Id="rId17" Type="http://schemas.openxmlformats.org/officeDocument/2006/relationships/font" Target="fonts/HelveticaNeue-italic.fntdata"/><Relationship Id="rId16" Type="http://schemas.openxmlformats.org/officeDocument/2006/relationships/font" Target="fonts/HelveticaNeue-bold.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18" Type="http://schemas.openxmlformats.org/officeDocument/2006/relationships/font" Target="fonts/HelveticaNeue-boldItalic.fntdata"/><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g86347c43a2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86347c43a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4" name="Shape 64"/>
        <p:cNvGrpSpPr/>
        <p:nvPr/>
      </p:nvGrpSpPr>
      <p:grpSpPr>
        <a:xfrm>
          <a:off x="0" y="0"/>
          <a:ext cx="0" cy="0"/>
          <a:chOff x="0" y="0"/>
          <a:chExt cx="0" cy="0"/>
        </a:xfrm>
      </p:grpSpPr>
      <p:sp>
        <p:nvSpPr>
          <p:cNvPr id="65" name="Google Shape;6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9" name="Shape 69"/>
        <p:cNvGrpSpPr/>
        <p:nvPr/>
      </p:nvGrpSpPr>
      <p:grpSpPr>
        <a:xfrm>
          <a:off x="0" y="0"/>
          <a:ext cx="0" cy="0"/>
          <a:chOff x="0" y="0"/>
          <a:chExt cx="0" cy="0"/>
        </a:xfrm>
      </p:grpSpPr>
      <p:sp>
        <p:nvSpPr>
          <p:cNvPr id="70" name="Google Shape;70;g808cba3f7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808cba3f7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5" name="Shape 75"/>
        <p:cNvGrpSpPr/>
        <p:nvPr/>
      </p:nvGrpSpPr>
      <p:grpSpPr>
        <a:xfrm>
          <a:off x="0" y="0"/>
          <a:ext cx="0" cy="0"/>
          <a:chOff x="0" y="0"/>
          <a:chExt cx="0" cy="0"/>
        </a:xfrm>
      </p:grpSpPr>
      <p:sp>
        <p:nvSpPr>
          <p:cNvPr id="76" name="Google Shape;76;g808cba3f74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808cba3f74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1" name="Shape 81"/>
        <p:cNvGrpSpPr/>
        <p:nvPr/>
      </p:nvGrpSpPr>
      <p:grpSpPr>
        <a:xfrm>
          <a:off x="0" y="0"/>
          <a:ext cx="0" cy="0"/>
          <a:chOff x="0" y="0"/>
          <a:chExt cx="0" cy="0"/>
        </a:xfrm>
      </p:grpSpPr>
      <p:sp>
        <p:nvSpPr>
          <p:cNvPr id="82" name="Google Shape;82;g808cba3f74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808cba3f74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8" name="Shape 88"/>
        <p:cNvGrpSpPr/>
        <p:nvPr/>
      </p:nvGrpSpPr>
      <p:grpSpPr>
        <a:xfrm>
          <a:off x="0" y="0"/>
          <a:ext cx="0" cy="0"/>
          <a:chOff x="0" y="0"/>
          <a:chExt cx="0" cy="0"/>
        </a:xfrm>
      </p:grpSpPr>
      <p:sp>
        <p:nvSpPr>
          <p:cNvPr id="89" name="Google Shape;89;g808cba3f74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808cba3f74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4" name="Shape 94"/>
        <p:cNvGrpSpPr/>
        <p:nvPr/>
      </p:nvGrpSpPr>
      <p:grpSpPr>
        <a:xfrm>
          <a:off x="0" y="0"/>
          <a:ext cx="0" cy="0"/>
          <a:chOff x="0" y="0"/>
          <a:chExt cx="0" cy="0"/>
        </a:xfrm>
      </p:grpSpPr>
      <p:sp>
        <p:nvSpPr>
          <p:cNvPr id="95" name="Google Shape;95;g808cba3f74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808cba3f74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0" name="Shape 100"/>
        <p:cNvGrpSpPr/>
        <p:nvPr/>
      </p:nvGrpSpPr>
      <p:grpSpPr>
        <a:xfrm>
          <a:off x="0" y="0"/>
          <a:ext cx="0" cy="0"/>
          <a:chOff x="0" y="0"/>
          <a:chExt cx="0" cy="0"/>
        </a:xfrm>
      </p:grpSpPr>
      <p:sp>
        <p:nvSpPr>
          <p:cNvPr id="101" name="Google Shape;101;g808cba3f74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808cba3f74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5200"/>
              <a:buNone/>
              <a:defRPr sz="5200"/>
            </a:lvl1pPr>
            <a:lvl2pPr lvl="1" rtl="0" algn="ctr">
              <a:spcBef>
                <a:spcPts val="0"/>
              </a:spcBef>
              <a:spcAft>
                <a:spcPts val="0"/>
              </a:spcAft>
              <a:buSzPts val="5200"/>
              <a:buNone/>
              <a:defRPr sz="5200"/>
            </a:lvl2pPr>
            <a:lvl3pPr lvl="2" rtl="0" algn="ctr">
              <a:spcBef>
                <a:spcPts val="0"/>
              </a:spcBef>
              <a:spcAft>
                <a:spcPts val="0"/>
              </a:spcAft>
              <a:buSzPts val="5200"/>
              <a:buNone/>
              <a:defRPr sz="5200"/>
            </a:lvl3pPr>
            <a:lvl4pPr lvl="3" rtl="0" algn="ctr">
              <a:spcBef>
                <a:spcPts val="0"/>
              </a:spcBef>
              <a:spcAft>
                <a:spcPts val="0"/>
              </a:spcAft>
              <a:buSzPts val="5200"/>
              <a:buNone/>
              <a:defRPr sz="5200"/>
            </a:lvl4pPr>
            <a:lvl5pPr lvl="4" rtl="0" algn="ctr">
              <a:spcBef>
                <a:spcPts val="0"/>
              </a:spcBef>
              <a:spcAft>
                <a:spcPts val="0"/>
              </a:spcAft>
              <a:buSzPts val="5200"/>
              <a:buNone/>
              <a:defRPr sz="5200"/>
            </a:lvl5pPr>
            <a:lvl6pPr lvl="5" rtl="0" algn="ctr">
              <a:spcBef>
                <a:spcPts val="0"/>
              </a:spcBef>
              <a:spcAft>
                <a:spcPts val="0"/>
              </a:spcAft>
              <a:buSzPts val="5200"/>
              <a:buNone/>
              <a:defRPr sz="5200"/>
            </a:lvl6pPr>
            <a:lvl7pPr lvl="6" rtl="0" algn="ctr">
              <a:spcBef>
                <a:spcPts val="0"/>
              </a:spcBef>
              <a:spcAft>
                <a:spcPts val="0"/>
              </a:spcAft>
              <a:buSzPts val="5200"/>
              <a:buNone/>
              <a:defRPr sz="5200"/>
            </a:lvl7pPr>
            <a:lvl8pPr lvl="7" rtl="0" algn="ctr">
              <a:spcBef>
                <a:spcPts val="0"/>
              </a:spcBef>
              <a:spcAft>
                <a:spcPts val="0"/>
              </a:spcAft>
              <a:buSzPts val="5200"/>
              <a:buNone/>
              <a:defRPr sz="5200"/>
            </a:lvl8pPr>
            <a:lvl9pPr lvl="8" rtl="0"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800"/>
              <a:buNone/>
              <a:defRPr sz="2800"/>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12000"/>
              <a:buNone/>
              <a:defRPr sz="12000"/>
            </a:lvl1pPr>
            <a:lvl2pPr lvl="1" rtl="0" algn="ctr">
              <a:spcBef>
                <a:spcPts val="0"/>
              </a:spcBef>
              <a:spcAft>
                <a:spcPts val="0"/>
              </a:spcAft>
              <a:buSzPts val="12000"/>
              <a:buNone/>
              <a:defRPr sz="12000"/>
            </a:lvl2pPr>
            <a:lvl3pPr lvl="2" rtl="0" algn="ctr">
              <a:spcBef>
                <a:spcPts val="0"/>
              </a:spcBef>
              <a:spcAft>
                <a:spcPts val="0"/>
              </a:spcAft>
              <a:buSzPts val="12000"/>
              <a:buNone/>
              <a:defRPr sz="12000"/>
            </a:lvl3pPr>
            <a:lvl4pPr lvl="3" rtl="0" algn="ctr">
              <a:spcBef>
                <a:spcPts val="0"/>
              </a:spcBef>
              <a:spcAft>
                <a:spcPts val="0"/>
              </a:spcAft>
              <a:buSzPts val="12000"/>
              <a:buNone/>
              <a:defRPr sz="12000"/>
            </a:lvl4pPr>
            <a:lvl5pPr lvl="4" rtl="0" algn="ctr">
              <a:spcBef>
                <a:spcPts val="0"/>
              </a:spcBef>
              <a:spcAft>
                <a:spcPts val="0"/>
              </a:spcAft>
              <a:buSzPts val="12000"/>
              <a:buNone/>
              <a:defRPr sz="12000"/>
            </a:lvl5pPr>
            <a:lvl6pPr lvl="5" rtl="0" algn="ctr">
              <a:spcBef>
                <a:spcPts val="0"/>
              </a:spcBef>
              <a:spcAft>
                <a:spcPts val="0"/>
              </a:spcAft>
              <a:buSzPts val="12000"/>
              <a:buNone/>
              <a:defRPr sz="12000"/>
            </a:lvl6pPr>
            <a:lvl7pPr lvl="6" rtl="0" algn="ctr">
              <a:spcBef>
                <a:spcPts val="0"/>
              </a:spcBef>
              <a:spcAft>
                <a:spcPts val="0"/>
              </a:spcAft>
              <a:buSzPts val="12000"/>
              <a:buNone/>
              <a:defRPr sz="12000"/>
            </a:lvl7pPr>
            <a:lvl8pPr lvl="7" rtl="0" algn="ctr">
              <a:spcBef>
                <a:spcPts val="0"/>
              </a:spcBef>
              <a:spcAft>
                <a:spcPts val="0"/>
              </a:spcAft>
              <a:buSzPts val="12000"/>
              <a:buNone/>
              <a:defRPr sz="12000"/>
            </a:lvl8pPr>
            <a:lvl9pPr lvl="8" rtl="0"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rtl="0" algn="ctr">
              <a:spcBef>
                <a:spcPts val="0"/>
              </a:spcBef>
              <a:spcAft>
                <a:spcPts val="0"/>
              </a:spcAft>
              <a:buSzPts val="1800"/>
              <a:buChar char="●"/>
              <a:defRPr/>
            </a:lvl1pPr>
            <a:lvl2pPr indent="-317500" lvl="1" marL="914400" rtl="0" algn="ctr">
              <a:spcBef>
                <a:spcPts val="1600"/>
              </a:spcBef>
              <a:spcAft>
                <a:spcPts val="0"/>
              </a:spcAft>
              <a:buSzPts val="1400"/>
              <a:buChar char="○"/>
              <a:defRPr/>
            </a:lvl2pPr>
            <a:lvl3pPr indent="-317500" lvl="2" marL="1371600" rtl="0" algn="ctr">
              <a:spcBef>
                <a:spcPts val="1600"/>
              </a:spcBef>
              <a:spcAft>
                <a:spcPts val="0"/>
              </a:spcAft>
              <a:buSzPts val="1400"/>
              <a:buChar char="■"/>
              <a:defRPr/>
            </a:lvl3pPr>
            <a:lvl4pPr indent="-317500" lvl="3" marL="1828800" rtl="0" algn="ctr">
              <a:spcBef>
                <a:spcPts val="1600"/>
              </a:spcBef>
              <a:spcAft>
                <a:spcPts val="0"/>
              </a:spcAft>
              <a:buSzPts val="1400"/>
              <a:buChar char="●"/>
              <a:defRPr/>
            </a:lvl4pPr>
            <a:lvl5pPr indent="-317500" lvl="4" marL="2286000" rtl="0" algn="ctr">
              <a:spcBef>
                <a:spcPts val="1600"/>
              </a:spcBef>
              <a:spcAft>
                <a:spcPts val="0"/>
              </a:spcAft>
              <a:buSzPts val="1400"/>
              <a:buChar char="○"/>
              <a:defRPr/>
            </a:lvl5pPr>
            <a:lvl6pPr indent="-317500" lvl="5" marL="2743200" rtl="0" algn="ctr">
              <a:spcBef>
                <a:spcPts val="1600"/>
              </a:spcBef>
              <a:spcAft>
                <a:spcPts val="0"/>
              </a:spcAft>
              <a:buSzPts val="1400"/>
              <a:buChar char="■"/>
              <a:defRPr/>
            </a:lvl6pPr>
            <a:lvl7pPr indent="-317500" lvl="6" marL="3200400" rtl="0" algn="ctr">
              <a:spcBef>
                <a:spcPts val="1600"/>
              </a:spcBef>
              <a:spcAft>
                <a:spcPts val="0"/>
              </a:spcAft>
              <a:buSzPts val="1400"/>
              <a:buChar char="●"/>
              <a:defRPr/>
            </a:lvl7pPr>
            <a:lvl8pPr indent="-317500" lvl="7" marL="3657600" rtl="0" algn="ctr">
              <a:spcBef>
                <a:spcPts val="1600"/>
              </a:spcBef>
              <a:spcAft>
                <a:spcPts val="0"/>
              </a:spcAft>
              <a:buSzPts val="1400"/>
              <a:buChar char="○"/>
              <a:defRPr/>
            </a:lvl8pPr>
            <a:lvl9pPr indent="-317500" lvl="8" marL="4114800" rtl="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3600"/>
              <a:buNone/>
              <a:defRPr sz="3600"/>
            </a:lvl1pPr>
            <a:lvl2pPr lvl="1" rtl="0" algn="ctr">
              <a:spcBef>
                <a:spcPts val="0"/>
              </a:spcBef>
              <a:spcAft>
                <a:spcPts val="0"/>
              </a:spcAft>
              <a:buSzPts val="3600"/>
              <a:buNone/>
              <a:defRPr sz="3600"/>
            </a:lvl2pPr>
            <a:lvl3pPr lvl="2" rtl="0" algn="ctr">
              <a:spcBef>
                <a:spcPts val="0"/>
              </a:spcBef>
              <a:spcAft>
                <a:spcPts val="0"/>
              </a:spcAft>
              <a:buSzPts val="3600"/>
              <a:buNone/>
              <a:defRPr sz="3600"/>
            </a:lvl3pPr>
            <a:lvl4pPr lvl="3" rtl="0" algn="ctr">
              <a:spcBef>
                <a:spcPts val="0"/>
              </a:spcBef>
              <a:spcAft>
                <a:spcPts val="0"/>
              </a:spcAft>
              <a:buSzPts val="3600"/>
              <a:buNone/>
              <a:defRPr sz="3600"/>
            </a:lvl4pPr>
            <a:lvl5pPr lvl="4" rtl="0" algn="ctr">
              <a:spcBef>
                <a:spcPts val="0"/>
              </a:spcBef>
              <a:spcAft>
                <a:spcPts val="0"/>
              </a:spcAft>
              <a:buSzPts val="3600"/>
              <a:buNone/>
              <a:defRPr sz="3600"/>
            </a:lvl5pPr>
            <a:lvl6pPr lvl="5" rtl="0" algn="ctr">
              <a:spcBef>
                <a:spcPts val="0"/>
              </a:spcBef>
              <a:spcAft>
                <a:spcPts val="0"/>
              </a:spcAft>
              <a:buSzPts val="3600"/>
              <a:buNone/>
              <a:defRPr sz="3600"/>
            </a:lvl6pPr>
            <a:lvl7pPr lvl="6" rtl="0" algn="ctr">
              <a:spcBef>
                <a:spcPts val="0"/>
              </a:spcBef>
              <a:spcAft>
                <a:spcPts val="0"/>
              </a:spcAft>
              <a:buSzPts val="3600"/>
              <a:buNone/>
              <a:defRPr sz="3600"/>
            </a:lvl7pPr>
            <a:lvl8pPr lvl="7" rtl="0" algn="ctr">
              <a:spcBef>
                <a:spcPts val="0"/>
              </a:spcBef>
              <a:spcAft>
                <a:spcPts val="0"/>
              </a:spcAft>
              <a:buSzPts val="3600"/>
              <a:buNone/>
              <a:defRPr sz="3600"/>
            </a:lvl8pPr>
            <a:lvl9pPr lvl="8" rtl="0"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rtl="0">
              <a:spcBef>
                <a:spcPts val="0"/>
              </a:spcBef>
              <a:spcAft>
                <a:spcPts val="0"/>
              </a:spcAft>
              <a:buSzPts val="1200"/>
              <a:buChar char="●"/>
              <a:defRPr sz="12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4200"/>
              <a:buNone/>
              <a:defRPr sz="42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100"/>
              <a:buNone/>
              <a:defRPr sz="2100"/>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rtl="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rtl="0">
              <a:lnSpc>
                <a:spcPct val="115000"/>
              </a:lnSpc>
              <a:spcBef>
                <a:spcPts val="0"/>
              </a:spcBef>
              <a:spcAft>
                <a:spcPts val="0"/>
              </a:spcAft>
              <a:buClr>
                <a:schemeClr val="dk2"/>
              </a:buClr>
              <a:buSzPts val="1800"/>
              <a:buChar char="●"/>
              <a:defRPr sz="1800">
                <a:solidFill>
                  <a:schemeClr val="dk2"/>
                </a:solidFill>
              </a:defRPr>
            </a:lvl1pPr>
            <a:lvl2pPr indent="-317500" lvl="1" marL="914400" rtl="0">
              <a:lnSpc>
                <a:spcPct val="115000"/>
              </a:lnSpc>
              <a:spcBef>
                <a:spcPts val="1600"/>
              </a:spcBef>
              <a:spcAft>
                <a:spcPts val="0"/>
              </a:spcAft>
              <a:buClr>
                <a:schemeClr val="dk2"/>
              </a:buClr>
              <a:buSzPts val="1400"/>
              <a:buChar char="○"/>
              <a:defRPr>
                <a:solidFill>
                  <a:schemeClr val="dk2"/>
                </a:solidFill>
              </a:defRPr>
            </a:lvl2pPr>
            <a:lvl3pPr indent="-317500" lvl="2" marL="1371600" rtl="0">
              <a:lnSpc>
                <a:spcPct val="115000"/>
              </a:lnSpc>
              <a:spcBef>
                <a:spcPts val="1600"/>
              </a:spcBef>
              <a:spcAft>
                <a:spcPts val="0"/>
              </a:spcAft>
              <a:buClr>
                <a:schemeClr val="dk2"/>
              </a:buClr>
              <a:buSzPts val="1400"/>
              <a:buChar char="■"/>
              <a:defRPr>
                <a:solidFill>
                  <a:schemeClr val="dk2"/>
                </a:solidFill>
              </a:defRPr>
            </a:lvl3pPr>
            <a:lvl4pPr indent="-317500" lvl="3" marL="1828800" rtl="0">
              <a:lnSpc>
                <a:spcPct val="115000"/>
              </a:lnSpc>
              <a:spcBef>
                <a:spcPts val="1600"/>
              </a:spcBef>
              <a:spcAft>
                <a:spcPts val="0"/>
              </a:spcAft>
              <a:buClr>
                <a:schemeClr val="dk2"/>
              </a:buClr>
              <a:buSzPts val="1400"/>
              <a:buChar char="●"/>
              <a:defRPr>
                <a:solidFill>
                  <a:schemeClr val="dk2"/>
                </a:solidFill>
              </a:defRPr>
            </a:lvl4pPr>
            <a:lvl5pPr indent="-317500" lvl="4" marL="2286000" rtl="0">
              <a:lnSpc>
                <a:spcPct val="115000"/>
              </a:lnSpc>
              <a:spcBef>
                <a:spcPts val="1600"/>
              </a:spcBef>
              <a:spcAft>
                <a:spcPts val="0"/>
              </a:spcAft>
              <a:buClr>
                <a:schemeClr val="dk2"/>
              </a:buClr>
              <a:buSzPts val="1400"/>
              <a:buChar char="○"/>
              <a:defRPr>
                <a:solidFill>
                  <a:schemeClr val="dk2"/>
                </a:solidFill>
              </a:defRPr>
            </a:lvl5pPr>
            <a:lvl6pPr indent="-317500" lvl="5" marL="2743200" rtl="0">
              <a:lnSpc>
                <a:spcPct val="115000"/>
              </a:lnSpc>
              <a:spcBef>
                <a:spcPts val="1600"/>
              </a:spcBef>
              <a:spcAft>
                <a:spcPts val="0"/>
              </a:spcAft>
              <a:buClr>
                <a:schemeClr val="dk2"/>
              </a:buClr>
              <a:buSzPts val="1400"/>
              <a:buChar char="■"/>
              <a:defRPr>
                <a:solidFill>
                  <a:schemeClr val="dk2"/>
                </a:solidFill>
              </a:defRPr>
            </a:lvl6pPr>
            <a:lvl7pPr indent="-317500" lvl="6" marL="3200400" rtl="0">
              <a:lnSpc>
                <a:spcPct val="115000"/>
              </a:lnSpc>
              <a:spcBef>
                <a:spcPts val="1600"/>
              </a:spcBef>
              <a:spcAft>
                <a:spcPts val="0"/>
              </a:spcAft>
              <a:buClr>
                <a:schemeClr val="dk2"/>
              </a:buClr>
              <a:buSzPts val="1400"/>
              <a:buChar char="●"/>
              <a:defRPr>
                <a:solidFill>
                  <a:schemeClr val="dk2"/>
                </a:solidFill>
              </a:defRPr>
            </a:lvl7pPr>
            <a:lvl8pPr indent="-317500" lvl="7" marL="3657600" rtl="0">
              <a:lnSpc>
                <a:spcPct val="115000"/>
              </a:lnSpc>
              <a:spcBef>
                <a:spcPts val="1600"/>
              </a:spcBef>
              <a:spcAft>
                <a:spcPts val="0"/>
              </a:spcAft>
              <a:buClr>
                <a:schemeClr val="dk2"/>
              </a:buClr>
              <a:buSzPts val="1400"/>
              <a:buChar char="○"/>
              <a:defRPr>
                <a:solidFill>
                  <a:schemeClr val="dk2"/>
                </a:solidFill>
              </a:defRPr>
            </a:lvl8pPr>
            <a:lvl9pPr indent="-317500" lvl="8" marL="4114800" rtl="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rtl="0" algn="r">
              <a:buNone/>
              <a:defRPr sz="1000">
                <a:solidFill>
                  <a:schemeClr val="dk2"/>
                </a:solidFill>
              </a:defRPr>
            </a:lvl1pPr>
            <a:lvl2pPr lvl="1" rtl="0" algn="r">
              <a:buNone/>
              <a:defRPr sz="1000">
                <a:solidFill>
                  <a:schemeClr val="dk2"/>
                </a:solidFill>
              </a:defRPr>
            </a:lvl2pPr>
            <a:lvl3pPr lvl="2" rtl="0" algn="r">
              <a:buNone/>
              <a:defRPr sz="1000">
                <a:solidFill>
                  <a:schemeClr val="dk2"/>
                </a:solidFill>
              </a:defRPr>
            </a:lvl3pPr>
            <a:lvl4pPr lvl="3" rtl="0" algn="r">
              <a:buNone/>
              <a:defRPr sz="1000">
                <a:solidFill>
                  <a:schemeClr val="dk2"/>
                </a:solidFill>
              </a:defRPr>
            </a:lvl4pPr>
            <a:lvl5pPr lvl="4" rtl="0" algn="r">
              <a:buNone/>
              <a:defRPr sz="1000">
                <a:solidFill>
                  <a:schemeClr val="dk2"/>
                </a:solidFill>
              </a:defRPr>
            </a:lvl5pPr>
            <a:lvl6pPr lvl="5" rtl="0" algn="r">
              <a:buNone/>
              <a:defRPr sz="1000">
                <a:solidFill>
                  <a:schemeClr val="dk2"/>
                </a:solidFill>
              </a:defRPr>
            </a:lvl6pPr>
            <a:lvl7pPr lvl="6" rtl="0" algn="r">
              <a:buNone/>
              <a:defRPr sz="1000">
                <a:solidFill>
                  <a:schemeClr val="dk2"/>
                </a:solidFill>
              </a:defRPr>
            </a:lvl7pPr>
            <a:lvl8pPr lvl="7" rtl="0" algn="r">
              <a:buNone/>
              <a:defRPr sz="1000">
                <a:solidFill>
                  <a:schemeClr val="dk2"/>
                </a:solidFill>
              </a:defRPr>
            </a:lvl8pPr>
            <a:lvl9pPr lvl="8" rtl="0"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6.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13"/>
          <p:cNvSpPr txBox="1"/>
          <p:nvPr/>
        </p:nvSpPr>
        <p:spPr>
          <a:xfrm>
            <a:off x="166400" y="1331250"/>
            <a:ext cx="8230200" cy="3000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3000">
                <a:solidFill>
                  <a:schemeClr val="dk1"/>
                </a:solidFill>
              </a:rPr>
              <a:t>How does dissolved oxygen affect the temperature of pond water in Mashapaug Pond?</a:t>
            </a:r>
            <a:endParaRPr b="1" sz="3000">
              <a:solidFill>
                <a:schemeClr val="dk1"/>
              </a:solidFill>
            </a:endParaRPr>
          </a:p>
          <a:p>
            <a:pPr indent="0" lvl="0" marL="0" rtl="0" algn="ctr">
              <a:spcBef>
                <a:spcPts val="0"/>
              </a:spcBef>
              <a:spcAft>
                <a:spcPts val="0"/>
              </a:spcAft>
              <a:buNone/>
            </a:pPr>
            <a:r>
              <a:rPr lang="en" sz="2800">
                <a:solidFill>
                  <a:schemeClr val="dk1"/>
                </a:solidFill>
              </a:rPr>
              <a:t>By Jolade Oshinkanlu</a:t>
            </a:r>
            <a:endParaRPr b="1" sz="3000">
              <a:solidFill>
                <a:schemeClr val="dk1"/>
              </a:solidFill>
            </a:endParaRPr>
          </a:p>
          <a:p>
            <a:pPr indent="457200" lvl="0" marL="2286000" rtl="0" algn="l">
              <a:spcBef>
                <a:spcPts val="0"/>
              </a:spcBef>
              <a:spcAft>
                <a:spcPts val="0"/>
              </a:spcAft>
              <a:buNone/>
            </a:pPr>
            <a:r>
              <a:rPr b="1" lang="en" sz="3000">
                <a:solidFill>
                  <a:schemeClr val="dk1"/>
                </a:solidFill>
              </a:rPr>
              <a:t>Ms. Goewey</a:t>
            </a:r>
            <a:endParaRPr b="1" sz="3000">
              <a:solidFill>
                <a:schemeClr val="dk1"/>
              </a:solidFill>
            </a:endParaRPr>
          </a:p>
          <a:p>
            <a:pPr indent="457200" lvl="0" marL="914400" rtl="0" algn="l">
              <a:spcBef>
                <a:spcPts val="0"/>
              </a:spcBef>
              <a:spcAft>
                <a:spcPts val="0"/>
              </a:spcAft>
              <a:buNone/>
            </a:pPr>
            <a:r>
              <a:rPr b="1" lang="en" sz="3000">
                <a:solidFill>
                  <a:schemeClr val="dk1"/>
                </a:solidFill>
              </a:rPr>
              <a:t>Dr. Jorge Alvarez High School</a:t>
            </a:r>
            <a:endParaRPr b="1" sz="3000">
              <a:solidFill>
                <a:schemeClr val="dk1"/>
              </a:solidFill>
            </a:endParaRPr>
          </a:p>
          <a:p>
            <a:pPr indent="457200" lvl="0" marL="914400" rtl="0" algn="l">
              <a:spcBef>
                <a:spcPts val="0"/>
              </a:spcBef>
              <a:spcAft>
                <a:spcPts val="0"/>
              </a:spcAft>
              <a:buNone/>
            </a:pPr>
            <a:r>
              <a:t/>
            </a:r>
            <a:endParaRPr b="1" sz="3000">
              <a:solidFill>
                <a:schemeClr val="dk1"/>
              </a:solidFill>
            </a:endParaRPr>
          </a:p>
          <a:p>
            <a:pPr indent="0" lvl="0" marL="0" rtl="0" algn="ctr">
              <a:spcBef>
                <a:spcPts val="0"/>
              </a:spcBef>
              <a:spcAft>
                <a:spcPts val="0"/>
              </a:spcAft>
              <a:buNone/>
            </a:pPr>
            <a:r>
              <a:t/>
            </a:r>
            <a:endParaRPr b="1" sz="3000">
              <a:solidFill>
                <a:schemeClr val="dk1"/>
              </a:solidFill>
            </a:endParaRPr>
          </a:p>
        </p:txBody>
      </p:sp>
      <p:pic>
        <p:nvPicPr>
          <p:cNvPr id="55" name="Google Shape;55;p13"/>
          <p:cNvPicPr preferRelativeResize="0"/>
          <p:nvPr/>
        </p:nvPicPr>
        <p:blipFill>
          <a:blip r:embed="rId3">
            <a:alphaModFix/>
          </a:blip>
          <a:stretch>
            <a:fillRect/>
          </a:stretch>
        </p:blipFill>
        <p:spPr>
          <a:xfrm>
            <a:off x="744100" y="4350375"/>
            <a:ext cx="911450" cy="761075"/>
          </a:xfrm>
          <a:prstGeom prst="rect">
            <a:avLst/>
          </a:prstGeom>
          <a:noFill/>
          <a:ln>
            <a:noFill/>
          </a:ln>
        </p:spPr>
      </p:pic>
      <p:grpSp>
        <p:nvGrpSpPr>
          <p:cNvPr id="56" name="Google Shape;56;p13"/>
          <p:cNvGrpSpPr/>
          <p:nvPr/>
        </p:nvGrpSpPr>
        <p:grpSpPr>
          <a:xfrm>
            <a:off x="5325" y="-5333"/>
            <a:ext cx="9159586" cy="5154494"/>
            <a:chOff x="0" y="0"/>
            <a:chExt cx="8858400" cy="1217722"/>
          </a:xfrm>
        </p:grpSpPr>
        <p:sp>
          <p:nvSpPr>
            <p:cNvPr id="57" name="Google Shape;57;p13"/>
            <p:cNvSpPr/>
            <p:nvPr/>
          </p:nvSpPr>
          <p:spPr>
            <a:xfrm>
              <a:off x="0" y="0"/>
              <a:ext cx="8858400" cy="12129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rPr b="0" i="0" lang="en" sz="1200" u="none" cap="none" strike="noStrike">
                  <a:solidFill>
                    <a:srgbClr val="000000"/>
                  </a:solidFill>
                  <a:latin typeface="Calibri"/>
                  <a:ea typeface="Calibri"/>
                  <a:cs typeface="Calibri"/>
                  <a:sym typeface="Calibri"/>
                </a:rPr>
                <a:t> </a:t>
              </a:r>
              <a:endParaRPr/>
            </a:p>
          </p:txBody>
        </p:sp>
        <p:sp>
          <p:nvSpPr>
            <p:cNvPr id="58" name="Google Shape;58;p13"/>
            <p:cNvSpPr/>
            <p:nvPr/>
          </p:nvSpPr>
          <p:spPr>
            <a:xfrm>
              <a:off x="0" y="0"/>
              <a:ext cx="8858400" cy="1212900"/>
            </a:xfrm>
            <a:prstGeom prst="roundRect">
              <a:avLst>
                <a:gd fmla="val 10870" name="adj"/>
              </a:avLst>
            </a:prstGeom>
            <a:gradFill>
              <a:gsLst>
                <a:gs pos="0">
                  <a:srgbClr val="A7C4FF"/>
                </a:gs>
                <a:gs pos="100000">
                  <a:srgbClr val="FFFFFF"/>
                </a:gs>
              </a:gsLst>
              <a:lin ang="5400012" scaled="0"/>
            </a:gra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rPr b="0" i="0" lang="en" sz="1200" u="none" cap="none" strike="noStrike">
                  <a:solidFill>
                    <a:srgbClr val="000000"/>
                  </a:solidFill>
                  <a:latin typeface="Calibri"/>
                  <a:ea typeface="Calibri"/>
                  <a:cs typeface="Calibri"/>
                  <a:sym typeface="Calibri"/>
                </a:rPr>
                <a:t> </a:t>
              </a:r>
              <a:endParaRPr/>
            </a:p>
          </p:txBody>
        </p:sp>
        <p:sp>
          <p:nvSpPr>
            <p:cNvPr id="59" name="Google Shape;59;p13"/>
            <p:cNvSpPr/>
            <p:nvPr/>
          </p:nvSpPr>
          <p:spPr>
            <a:xfrm>
              <a:off x="93291" y="72197"/>
              <a:ext cx="8524200" cy="1140600"/>
            </a:xfrm>
            <a:prstGeom prst="rect">
              <a:avLst/>
            </a:prstGeom>
            <a:noFill/>
            <a:ln>
              <a:noFill/>
            </a:ln>
          </p:spPr>
          <p:txBody>
            <a:bodyPr anchorCtr="0" anchor="t" bIns="9325" lIns="18650" spcFirstLastPara="1" rIns="18650" wrap="square" tIns="9325">
              <a:noAutofit/>
            </a:bodyPr>
            <a:lstStyle/>
            <a:p>
              <a:pPr indent="0" lvl="0" marL="0" rtl="0" algn="l">
                <a:spcBef>
                  <a:spcPts val="0"/>
                </a:spcBef>
                <a:spcAft>
                  <a:spcPts val="0"/>
                </a:spcAft>
                <a:buSzPts val="1100"/>
                <a:buNone/>
              </a:pPr>
              <a:r>
                <a:t/>
              </a:r>
              <a:endParaRPr b="1">
                <a:latin typeface="Helvetica Neue"/>
                <a:ea typeface="Helvetica Neue"/>
                <a:cs typeface="Helvetica Neue"/>
                <a:sym typeface="Helvetica Neue"/>
              </a:endParaRPr>
            </a:p>
            <a:p>
              <a:pPr indent="0" lvl="0" marL="0" rtl="0" algn="l">
                <a:spcBef>
                  <a:spcPts val="0"/>
                </a:spcBef>
                <a:spcAft>
                  <a:spcPts val="0"/>
                </a:spcAft>
                <a:buSzPts val="1100"/>
                <a:buNone/>
              </a:pPr>
              <a:r>
                <a:t/>
              </a:r>
              <a:endParaRPr b="1">
                <a:latin typeface="Helvetica Neue"/>
                <a:ea typeface="Helvetica Neue"/>
                <a:cs typeface="Helvetica Neue"/>
                <a:sym typeface="Helvetica Neue"/>
              </a:endParaRPr>
            </a:p>
            <a:p>
              <a:pPr indent="0" lvl="0" marL="0" rtl="0" algn="l">
                <a:spcBef>
                  <a:spcPts val="0"/>
                </a:spcBef>
                <a:spcAft>
                  <a:spcPts val="0"/>
                </a:spcAft>
                <a:buSzPts val="1100"/>
                <a:buNone/>
              </a:pPr>
              <a:r>
                <a:t/>
              </a:r>
              <a:endParaRPr b="1" sz="900">
                <a:latin typeface="Helvetica Neue"/>
                <a:ea typeface="Helvetica Neue"/>
                <a:cs typeface="Helvetica Neue"/>
                <a:sym typeface="Helvetica Neue"/>
              </a:endParaRPr>
            </a:p>
            <a:p>
              <a:pPr indent="0" lvl="0" marL="0" rtl="0" algn="ctr">
                <a:spcBef>
                  <a:spcPts val="0"/>
                </a:spcBef>
                <a:spcAft>
                  <a:spcPts val="0"/>
                </a:spcAft>
                <a:buClr>
                  <a:schemeClr val="dk1"/>
                </a:buClr>
                <a:buSzPts val="1100"/>
                <a:buFont typeface="Arial"/>
                <a:buNone/>
              </a:pPr>
              <a:r>
                <a:rPr b="1" lang="en" sz="3000">
                  <a:solidFill>
                    <a:schemeClr val="dk1"/>
                  </a:solidFill>
                </a:rPr>
                <a:t>How does dissolved oxygen affect the temperature of pond water in Mashapaug Pond?</a:t>
              </a:r>
              <a:endParaRPr b="1" sz="3000">
                <a:solidFill>
                  <a:schemeClr val="dk1"/>
                </a:solidFill>
              </a:endParaRPr>
            </a:p>
            <a:p>
              <a:pPr indent="0" lvl="0" marL="0" rtl="0" algn="ctr">
                <a:spcBef>
                  <a:spcPts val="0"/>
                </a:spcBef>
                <a:spcAft>
                  <a:spcPts val="0"/>
                </a:spcAft>
                <a:buClr>
                  <a:schemeClr val="dk1"/>
                </a:buClr>
                <a:buSzPts val="1100"/>
                <a:buFont typeface="Arial"/>
                <a:buNone/>
              </a:pPr>
              <a:r>
                <a:rPr lang="en" sz="2600">
                  <a:solidFill>
                    <a:schemeClr val="dk1"/>
                  </a:solidFill>
                </a:rPr>
                <a:t>Jolade Oshinkanlu</a:t>
              </a:r>
              <a:endParaRPr b="1" sz="3600">
                <a:latin typeface="Helvetica Neue"/>
                <a:ea typeface="Helvetica Neue"/>
                <a:cs typeface="Helvetica Neue"/>
                <a:sym typeface="Helvetica Neue"/>
              </a:endParaRPr>
            </a:p>
            <a:p>
              <a:pPr indent="0" lvl="0" marL="0" marR="0" rtl="0" algn="ctr">
                <a:lnSpc>
                  <a:spcPct val="100000"/>
                </a:lnSpc>
                <a:spcBef>
                  <a:spcPts val="0"/>
                </a:spcBef>
                <a:spcAft>
                  <a:spcPts val="0"/>
                </a:spcAft>
                <a:buNone/>
              </a:pPr>
              <a:r>
                <a:rPr b="1" i="1" lang="en" sz="2600">
                  <a:latin typeface="Helvetica Neue"/>
                  <a:ea typeface="Helvetica Neue"/>
                  <a:cs typeface="Helvetica Neue"/>
                  <a:sym typeface="Helvetica Neue"/>
                </a:rPr>
                <a:t>Ms. Goewey</a:t>
              </a:r>
              <a:r>
                <a:rPr b="1" i="1" lang="en" sz="2600">
                  <a:latin typeface="Helvetica Neue"/>
                  <a:ea typeface="Helvetica Neue"/>
                  <a:cs typeface="Helvetica Neue"/>
                  <a:sym typeface="Helvetica Neue"/>
                </a:rPr>
                <a:t> </a:t>
              </a:r>
              <a:endParaRPr b="1" i="1" sz="2600">
                <a:latin typeface="Helvetica Neue"/>
                <a:ea typeface="Helvetica Neue"/>
                <a:cs typeface="Helvetica Neue"/>
                <a:sym typeface="Helvetica Neue"/>
              </a:endParaRPr>
            </a:p>
            <a:p>
              <a:pPr indent="0" lvl="0" marL="0" marR="0" rtl="0" algn="ctr">
                <a:lnSpc>
                  <a:spcPct val="100000"/>
                </a:lnSpc>
                <a:spcBef>
                  <a:spcPts val="1000"/>
                </a:spcBef>
                <a:spcAft>
                  <a:spcPts val="0"/>
                </a:spcAft>
                <a:buNone/>
              </a:pPr>
              <a:r>
                <a:rPr b="1" i="1" lang="en" sz="2600">
                  <a:latin typeface="Helvetica Neue"/>
                  <a:ea typeface="Helvetica Neue"/>
                  <a:cs typeface="Helvetica Neue"/>
                  <a:sym typeface="Helvetica Neue"/>
                </a:rPr>
                <a:t>11th Grade</a:t>
              </a:r>
              <a:endParaRPr b="1" i="1" sz="2600">
                <a:latin typeface="Helvetica Neue"/>
                <a:ea typeface="Helvetica Neue"/>
                <a:cs typeface="Helvetica Neue"/>
                <a:sym typeface="Helvetica Neue"/>
              </a:endParaRPr>
            </a:p>
            <a:p>
              <a:pPr indent="0" lvl="0" marL="0" marR="0" rtl="0" algn="ctr">
                <a:lnSpc>
                  <a:spcPct val="100000"/>
                </a:lnSpc>
                <a:spcBef>
                  <a:spcPts val="1000"/>
                </a:spcBef>
                <a:spcAft>
                  <a:spcPts val="0"/>
                </a:spcAft>
                <a:buNone/>
              </a:pPr>
              <a:r>
                <a:rPr b="1" i="1" lang="en" sz="2600">
                  <a:latin typeface="Helvetica Neue"/>
                  <a:ea typeface="Helvetica Neue"/>
                  <a:cs typeface="Helvetica Neue"/>
                  <a:sym typeface="Helvetica Neue"/>
                </a:rPr>
                <a:t>Dr. Jorge Alvarez High School</a:t>
              </a:r>
              <a:endParaRPr b="1" i="1" sz="2600" u="none" cap="none" strike="noStrike">
                <a:solidFill>
                  <a:srgbClr val="000000"/>
                </a:solidFill>
                <a:latin typeface="Helvetica Neue"/>
                <a:ea typeface="Helvetica Neue"/>
                <a:cs typeface="Helvetica Neue"/>
                <a:sym typeface="Helvetica Neue"/>
              </a:endParaRPr>
            </a:p>
            <a:p>
              <a:pPr indent="0" lvl="0" marL="0" marR="0" rtl="0" algn="ctr">
                <a:lnSpc>
                  <a:spcPct val="100000"/>
                </a:lnSpc>
                <a:spcBef>
                  <a:spcPts val="1000"/>
                </a:spcBef>
                <a:spcAft>
                  <a:spcPts val="1000"/>
                </a:spcAft>
                <a:buNone/>
              </a:pPr>
              <a:r>
                <a:rPr lang="en" sz="2400">
                  <a:solidFill>
                    <a:srgbClr val="666666"/>
                  </a:solidFill>
                  <a:latin typeface="Helvetica Neue"/>
                  <a:ea typeface="Helvetica Neue"/>
                  <a:cs typeface="Helvetica Neue"/>
                  <a:sym typeface="Helvetica Neue"/>
                </a:rPr>
                <a:t>This project connects to GLOBE </a:t>
              </a:r>
              <a:r>
                <a:rPr i="1" lang="en" sz="2400">
                  <a:solidFill>
                    <a:srgbClr val="666666"/>
                  </a:solidFill>
                  <a:latin typeface="Helvetica Neue"/>
                  <a:ea typeface="Helvetica Neue"/>
                  <a:cs typeface="Helvetica Neue"/>
                  <a:sym typeface="Helvetica Neue"/>
                </a:rPr>
                <a:t>hydrosphere </a:t>
              </a:r>
              <a:r>
                <a:rPr i="1" lang="en" sz="2400">
                  <a:solidFill>
                    <a:srgbClr val="666666"/>
                  </a:solidFill>
                  <a:latin typeface="Helvetica Neue"/>
                  <a:ea typeface="Helvetica Neue"/>
                  <a:cs typeface="Helvetica Neue"/>
                  <a:sym typeface="Helvetica Neue"/>
                </a:rPr>
                <a:t>in the protocol/s water quality  </a:t>
              </a:r>
              <a:r>
                <a:rPr lang="en" sz="2800">
                  <a:solidFill>
                    <a:srgbClr val="666666"/>
                  </a:solidFill>
                  <a:latin typeface="Helvetica Neue"/>
                  <a:ea typeface="Helvetica Neue"/>
                  <a:cs typeface="Helvetica Neue"/>
                  <a:sym typeface="Helvetica Neue"/>
                </a:rPr>
                <a:t> </a:t>
              </a:r>
              <a:endParaRPr sz="2800">
                <a:solidFill>
                  <a:srgbClr val="666666"/>
                </a:solidFill>
                <a:latin typeface="Helvetica Neue"/>
                <a:ea typeface="Helvetica Neue"/>
                <a:cs typeface="Helvetica Neue"/>
                <a:sym typeface="Helvetica Neue"/>
              </a:endParaRPr>
            </a:p>
          </p:txBody>
        </p:sp>
        <p:pic>
          <p:nvPicPr>
            <p:cNvPr id="60" name="Google Shape;60;p13"/>
            <p:cNvPicPr preferRelativeResize="0"/>
            <p:nvPr/>
          </p:nvPicPr>
          <p:blipFill rotWithShape="1">
            <a:blip r:embed="rId4">
              <a:alphaModFix/>
            </a:blip>
            <a:srcRect b="0" l="0" r="0" t="0"/>
            <a:stretch/>
          </p:blipFill>
          <p:spPr>
            <a:xfrm>
              <a:off x="3411644" y="1070097"/>
              <a:ext cx="2013743" cy="147625"/>
            </a:xfrm>
            <a:prstGeom prst="rect">
              <a:avLst/>
            </a:prstGeom>
            <a:noFill/>
            <a:ln cap="flat" cmpd="sng" w="9525">
              <a:solidFill>
                <a:srgbClr val="0046D2"/>
              </a:solidFill>
              <a:prstDash val="solid"/>
              <a:round/>
              <a:headEnd len="sm" w="sm" type="none"/>
              <a:tailEnd len="sm" w="sm" type="none"/>
            </a:ln>
          </p:spPr>
        </p:pic>
      </p:grpSp>
      <p:pic>
        <p:nvPicPr>
          <p:cNvPr id="61" name="Google Shape;61;p13"/>
          <p:cNvPicPr preferRelativeResize="0"/>
          <p:nvPr/>
        </p:nvPicPr>
        <p:blipFill>
          <a:blip r:embed="rId5">
            <a:alphaModFix/>
          </a:blip>
          <a:stretch>
            <a:fillRect/>
          </a:stretch>
        </p:blipFill>
        <p:spPr>
          <a:xfrm>
            <a:off x="7299075" y="4530062"/>
            <a:ext cx="1382749" cy="619076"/>
          </a:xfrm>
          <a:prstGeom prst="rect">
            <a:avLst/>
          </a:prstGeom>
          <a:noFill/>
          <a:ln>
            <a:noFill/>
          </a:ln>
        </p:spPr>
      </p:pic>
      <p:pic>
        <p:nvPicPr>
          <p:cNvPr id="62" name="Google Shape;62;p13"/>
          <p:cNvPicPr preferRelativeResize="0"/>
          <p:nvPr/>
        </p:nvPicPr>
        <p:blipFill>
          <a:blip r:embed="rId3">
            <a:alphaModFix/>
          </a:blip>
          <a:stretch>
            <a:fillRect/>
          </a:stretch>
        </p:blipFill>
        <p:spPr>
          <a:xfrm>
            <a:off x="744100" y="4350375"/>
            <a:ext cx="911450" cy="761075"/>
          </a:xfrm>
          <a:prstGeom prst="rect">
            <a:avLst/>
          </a:prstGeom>
          <a:noFill/>
          <a:ln>
            <a:noFill/>
          </a:ln>
        </p:spPr>
      </p:pic>
      <p:pic>
        <p:nvPicPr>
          <p:cNvPr id="63" name="Google Shape;63;p13"/>
          <p:cNvPicPr preferRelativeResize="0"/>
          <p:nvPr/>
        </p:nvPicPr>
        <p:blipFill>
          <a:blip r:embed="rId6">
            <a:alphaModFix/>
          </a:blip>
          <a:stretch>
            <a:fillRect/>
          </a:stretch>
        </p:blipFill>
        <p:spPr>
          <a:xfrm>
            <a:off x="3992981" y="75650"/>
            <a:ext cx="1158049" cy="8682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67" name="Shape 67"/>
        <p:cNvGrpSpPr/>
        <p:nvPr/>
      </p:nvGrpSpPr>
      <p:grpSpPr>
        <a:xfrm>
          <a:off x="0" y="0"/>
          <a:ext cx="0" cy="0"/>
          <a:chOff x="0" y="0"/>
          <a:chExt cx="0" cy="0"/>
        </a:xfrm>
      </p:grpSpPr>
      <p:sp>
        <p:nvSpPr>
          <p:cNvPr id="68" name="Google Shape;68;p14"/>
          <p:cNvSpPr txBox="1"/>
          <p:nvPr>
            <p:ph type="ctrTitle"/>
          </p:nvPr>
        </p:nvSpPr>
        <p:spPr>
          <a:xfrm>
            <a:off x="249400" y="241300"/>
            <a:ext cx="8812800" cy="4343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b="1" lang="en" sz="3800">
                <a:solidFill>
                  <a:srgbClr val="000000"/>
                </a:solidFill>
              </a:rPr>
              <a:t>        Mashapaug Pond</a:t>
            </a:r>
            <a:endParaRPr b="1" sz="3800">
              <a:solidFill>
                <a:srgbClr val="000000"/>
              </a:solidFill>
            </a:endParaRPr>
          </a:p>
          <a:p>
            <a:pPr indent="0" lvl="0" marL="0" rtl="0" algn="l">
              <a:spcBef>
                <a:spcPts val="0"/>
              </a:spcBef>
              <a:spcAft>
                <a:spcPts val="0"/>
              </a:spcAft>
              <a:buNone/>
            </a:pPr>
            <a:r>
              <a:t/>
            </a:r>
            <a:endParaRPr b="1" sz="3800">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B6D7A8"/>
        </a:solidFill>
      </p:bgPr>
    </p:bg>
    <p:spTree>
      <p:nvGrpSpPr>
        <p:cNvPr id="72" name="Shape 72"/>
        <p:cNvGrpSpPr/>
        <p:nvPr/>
      </p:nvGrpSpPr>
      <p:grpSpPr>
        <a:xfrm>
          <a:off x="0" y="0"/>
          <a:ext cx="0" cy="0"/>
          <a:chOff x="0" y="0"/>
          <a:chExt cx="0" cy="0"/>
        </a:xfrm>
      </p:grpSpPr>
      <p:sp>
        <p:nvSpPr>
          <p:cNvPr id="73" name="Google Shape;73;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Background</a:t>
            </a:r>
            <a:endParaRPr/>
          </a:p>
        </p:txBody>
      </p:sp>
      <p:sp>
        <p:nvSpPr>
          <p:cNvPr id="74" name="Google Shape;74;p15"/>
          <p:cNvSpPr txBox="1"/>
          <p:nvPr>
            <p:ph idx="1" type="body"/>
          </p:nvPr>
        </p:nvSpPr>
        <p:spPr>
          <a:xfrm>
            <a:off x="311700" y="1152475"/>
            <a:ext cx="8520600" cy="3990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400">
                <a:solidFill>
                  <a:schemeClr val="dk1"/>
                </a:solidFill>
              </a:rPr>
              <a:t>What do you know about the Mashapaug pond site?</a:t>
            </a:r>
            <a:endParaRPr sz="1400">
              <a:solidFill>
                <a:schemeClr val="dk1"/>
              </a:solidFill>
            </a:endParaRPr>
          </a:p>
          <a:p>
            <a:pPr indent="0" lvl="0" marL="0" rtl="0" algn="l">
              <a:spcBef>
                <a:spcPts val="0"/>
              </a:spcBef>
              <a:spcAft>
                <a:spcPts val="0"/>
              </a:spcAft>
              <a:buClr>
                <a:schemeClr val="dk1"/>
              </a:buClr>
              <a:buSzPts val="1100"/>
              <a:buFont typeface="Arial"/>
              <a:buNone/>
            </a:pPr>
            <a:r>
              <a:t/>
            </a:r>
            <a:endParaRPr sz="1400">
              <a:solidFill>
                <a:schemeClr val="dk1"/>
              </a:solidFill>
            </a:endParaRPr>
          </a:p>
          <a:p>
            <a:pPr indent="0" lvl="0" marL="0" rtl="0" algn="l">
              <a:spcBef>
                <a:spcPts val="0"/>
              </a:spcBef>
              <a:spcAft>
                <a:spcPts val="0"/>
              </a:spcAft>
              <a:buClr>
                <a:schemeClr val="dk1"/>
              </a:buClr>
              <a:buSzPts val="1100"/>
              <a:buFont typeface="Arial"/>
              <a:buNone/>
            </a:pPr>
            <a:r>
              <a:rPr lang="en" sz="1400">
                <a:solidFill>
                  <a:schemeClr val="dk1"/>
                </a:solidFill>
              </a:rPr>
              <a:t>The Mashapaug pond was once healthy and clean until people started dumping waste, garbage, industrial chemicals, animal waste and other pollutants which went into the soil and water and caused the pond to be very harmful and dirty. Because of this, not only human health were endangered but also animal health too. The Mashapaug Pond was not looked at until last century because people thought what they were doing won’t affect or cause harm. Now they are taking actions in filtering the air, building school, and making sure the conditions at the pond don't get worse.</a:t>
            </a:r>
            <a:endParaRPr sz="1400">
              <a:solidFill>
                <a:schemeClr val="dk1"/>
              </a:solidFill>
            </a:endParaRPr>
          </a:p>
          <a:p>
            <a:pPr indent="0" lvl="0" marL="0" rtl="0" algn="l">
              <a:spcBef>
                <a:spcPts val="0"/>
              </a:spcBef>
              <a:spcAft>
                <a:spcPts val="0"/>
              </a:spcAft>
              <a:buClr>
                <a:schemeClr val="dk1"/>
              </a:buClr>
              <a:buSzPts val="1100"/>
              <a:buFont typeface="Arial"/>
              <a:buNone/>
            </a:pPr>
            <a:r>
              <a:t/>
            </a:r>
            <a:endParaRPr sz="1400">
              <a:solidFill>
                <a:schemeClr val="dk1"/>
              </a:solidFill>
            </a:endParaRPr>
          </a:p>
          <a:p>
            <a:pPr indent="0" lvl="0" marL="0" rtl="0" algn="l">
              <a:spcBef>
                <a:spcPts val="0"/>
              </a:spcBef>
              <a:spcAft>
                <a:spcPts val="0"/>
              </a:spcAft>
              <a:buClr>
                <a:schemeClr val="dk1"/>
              </a:buClr>
              <a:buSzPts val="1100"/>
              <a:buFont typeface="Arial"/>
              <a:buNone/>
            </a:pPr>
            <a:r>
              <a:rPr lang="en" sz="1400">
                <a:solidFill>
                  <a:schemeClr val="dk1"/>
                </a:solidFill>
              </a:rPr>
              <a:t>How does your variable affect the quality of the pond?</a:t>
            </a:r>
            <a:endParaRPr sz="1400">
              <a:solidFill>
                <a:schemeClr val="dk1"/>
              </a:solidFill>
            </a:endParaRPr>
          </a:p>
          <a:p>
            <a:pPr indent="0" lvl="0" marL="0" rtl="0" algn="l">
              <a:spcBef>
                <a:spcPts val="0"/>
              </a:spcBef>
              <a:spcAft>
                <a:spcPts val="0"/>
              </a:spcAft>
              <a:buClr>
                <a:schemeClr val="dk1"/>
              </a:buClr>
              <a:buSzPts val="1100"/>
              <a:buFont typeface="Arial"/>
              <a:buNone/>
            </a:pPr>
            <a:r>
              <a:rPr lang="en" sz="1400">
                <a:solidFill>
                  <a:schemeClr val="dk1"/>
                </a:solidFill>
              </a:rPr>
              <a:t>My variable affects the quality of the pond and plays a big role in many ways for example, if the temperature is low, the dissolved oxygen is low which suffocates and kills animals in the pond like fish. Another example is that, when water temperature is cold, it holds more dissolved oxygen which leads to more oxygen and aquatic life needs less oxygen at this time.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B6D7A8"/>
        </a:solidFill>
      </p:bgPr>
    </p:bg>
    <p:spTree>
      <p:nvGrpSpPr>
        <p:cNvPr id="78" name="Shape 78"/>
        <p:cNvGrpSpPr/>
        <p:nvPr/>
      </p:nvGrpSpPr>
      <p:grpSpPr>
        <a:xfrm>
          <a:off x="0" y="0"/>
          <a:ext cx="0" cy="0"/>
          <a:chOff x="0" y="0"/>
          <a:chExt cx="0" cy="0"/>
        </a:xfrm>
      </p:grpSpPr>
      <p:sp>
        <p:nvSpPr>
          <p:cNvPr id="79" name="Google Shape;79;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Materials and Procedures</a:t>
            </a:r>
            <a:endParaRPr/>
          </a:p>
        </p:txBody>
      </p:sp>
      <p:sp>
        <p:nvSpPr>
          <p:cNvPr id="80" name="Google Shape;80;p1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300">
                <a:solidFill>
                  <a:schemeClr val="dk1"/>
                </a:solidFill>
              </a:rPr>
              <a:t>Procedure:</a:t>
            </a:r>
            <a:endParaRPr sz="1300">
              <a:solidFill>
                <a:schemeClr val="dk1"/>
              </a:solidFill>
            </a:endParaRPr>
          </a:p>
          <a:p>
            <a:pPr indent="-311150" lvl="0" marL="457200" rtl="0" algn="l">
              <a:spcBef>
                <a:spcPts val="0"/>
              </a:spcBef>
              <a:spcAft>
                <a:spcPts val="0"/>
              </a:spcAft>
              <a:buClr>
                <a:schemeClr val="dk1"/>
              </a:buClr>
              <a:buSzPts val="1300"/>
              <a:buChar char="●"/>
            </a:pPr>
            <a:r>
              <a:rPr lang="en" sz="1300">
                <a:solidFill>
                  <a:schemeClr val="dk1"/>
                </a:solidFill>
              </a:rPr>
              <a:t>First the dissolved oxygen meter was turned on and faced upside down until </a:t>
            </a:r>
            <a:r>
              <a:rPr lang="en" sz="1300">
                <a:solidFill>
                  <a:schemeClr val="dk1"/>
                </a:solidFill>
              </a:rPr>
              <a:t>me and my group </a:t>
            </a:r>
            <a:r>
              <a:rPr lang="en" sz="1300">
                <a:solidFill>
                  <a:schemeClr val="dk1"/>
                </a:solidFill>
              </a:rPr>
              <a:t>came back from the pond</a:t>
            </a:r>
            <a:endParaRPr sz="1300">
              <a:solidFill>
                <a:schemeClr val="dk1"/>
              </a:solidFill>
            </a:endParaRPr>
          </a:p>
          <a:p>
            <a:pPr indent="-311150" lvl="0" marL="457200" rtl="0" algn="l">
              <a:spcBef>
                <a:spcPts val="0"/>
              </a:spcBef>
              <a:spcAft>
                <a:spcPts val="0"/>
              </a:spcAft>
              <a:buClr>
                <a:schemeClr val="dk1"/>
              </a:buClr>
              <a:buSzPts val="1300"/>
              <a:buChar char="●"/>
            </a:pPr>
            <a:r>
              <a:rPr lang="en" sz="1300">
                <a:solidFill>
                  <a:schemeClr val="dk1"/>
                </a:solidFill>
              </a:rPr>
              <a:t>Second we went to the pond, filled the pond  water in the three bottles, and made sure the water was at the top so no air would escape.</a:t>
            </a:r>
            <a:endParaRPr sz="1300">
              <a:solidFill>
                <a:schemeClr val="dk1"/>
              </a:solidFill>
            </a:endParaRPr>
          </a:p>
          <a:p>
            <a:pPr indent="-311150" lvl="0" marL="457200" rtl="0" algn="l">
              <a:spcBef>
                <a:spcPts val="0"/>
              </a:spcBef>
              <a:spcAft>
                <a:spcPts val="0"/>
              </a:spcAft>
              <a:buClr>
                <a:schemeClr val="dk1"/>
              </a:buClr>
              <a:buSzPts val="1300"/>
              <a:buChar char="●"/>
            </a:pPr>
            <a:r>
              <a:rPr lang="en" sz="1300">
                <a:solidFill>
                  <a:schemeClr val="dk1"/>
                </a:solidFill>
              </a:rPr>
              <a:t>After that, we went back to the lab and wrote down the time we left to the pond and if the pond was floody, or dry e.t.c</a:t>
            </a:r>
            <a:endParaRPr sz="1300">
              <a:solidFill>
                <a:schemeClr val="dk1"/>
              </a:solidFill>
            </a:endParaRPr>
          </a:p>
          <a:p>
            <a:pPr indent="-311150" lvl="0" marL="457200" rtl="0" algn="l">
              <a:spcBef>
                <a:spcPts val="0"/>
              </a:spcBef>
              <a:spcAft>
                <a:spcPts val="0"/>
              </a:spcAft>
              <a:buClr>
                <a:schemeClr val="dk1"/>
              </a:buClr>
              <a:buSzPts val="1300"/>
              <a:buChar char="●"/>
            </a:pPr>
            <a:r>
              <a:rPr lang="en" sz="1300">
                <a:solidFill>
                  <a:schemeClr val="dk1"/>
                </a:solidFill>
              </a:rPr>
              <a:t>Then each of the group members would put the dissolved oxygen meter in each of the bottles while the others  record when the number is stable/remains the same for a while.</a:t>
            </a:r>
            <a:endParaRPr sz="1300">
              <a:solidFill>
                <a:schemeClr val="dk1"/>
              </a:solidFill>
            </a:endParaRPr>
          </a:p>
          <a:p>
            <a:pPr indent="-311150" lvl="0" marL="457200" rtl="0" algn="l">
              <a:spcBef>
                <a:spcPts val="0"/>
              </a:spcBef>
              <a:spcAft>
                <a:spcPts val="0"/>
              </a:spcAft>
              <a:buClr>
                <a:schemeClr val="dk1"/>
              </a:buClr>
              <a:buSzPts val="1300"/>
              <a:buChar char="●"/>
            </a:pPr>
            <a:r>
              <a:rPr lang="en" sz="1300">
                <a:solidFill>
                  <a:schemeClr val="dk1"/>
                </a:solidFill>
              </a:rPr>
              <a:t>Lastly, we added up the three numbers that was taken and divided by 3 to get the average.</a:t>
            </a:r>
            <a:endParaRPr sz="1300">
              <a:solidFill>
                <a:schemeClr val="dk1"/>
              </a:solidFill>
            </a:endParaRPr>
          </a:p>
          <a:p>
            <a:pPr indent="0" lvl="0" marL="457200" rtl="0" algn="l">
              <a:spcBef>
                <a:spcPts val="0"/>
              </a:spcBef>
              <a:spcAft>
                <a:spcPts val="0"/>
              </a:spcAft>
              <a:buClr>
                <a:schemeClr val="dk1"/>
              </a:buClr>
              <a:buSzPts val="1100"/>
              <a:buFont typeface="Arial"/>
              <a:buNone/>
            </a:pPr>
            <a:r>
              <a:t/>
            </a:r>
            <a:endParaRPr sz="1300">
              <a:solidFill>
                <a:schemeClr val="dk1"/>
              </a:solidFill>
            </a:endParaRPr>
          </a:p>
          <a:p>
            <a:pPr indent="0" lvl="0" marL="0" rtl="0" algn="l">
              <a:spcBef>
                <a:spcPts val="0"/>
              </a:spcBef>
              <a:spcAft>
                <a:spcPts val="0"/>
              </a:spcAft>
              <a:buClr>
                <a:schemeClr val="dk1"/>
              </a:buClr>
              <a:buSzPts val="1100"/>
              <a:buFont typeface="Arial"/>
              <a:buNone/>
            </a:pPr>
            <a:r>
              <a:rPr lang="en" sz="1300">
                <a:solidFill>
                  <a:schemeClr val="dk1"/>
                </a:solidFill>
              </a:rPr>
              <a:t>Materials:</a:t>
            </a:r>
            <a:endParaRPr sz="1300">
              <a:solidFill>
                <a:schemeClr val="dk1"/>
              </a:solidFill>
            </a:endParaRPr>
          </a:p>
          <a:p>
            <a:pPr indent="-311150" lvl="0" marL="457200" rtl="0" algn="l">
              <a:spcBef>
                <a:spcPts val="0"/>
              </a:spcBef>
              <a:spcAft>
                <a:spcPts val="0"/>
              </a:spcAft>
              <a:buClr>
                <a:schemeClr val="dk1"/>
              </a:buClr>
              <a:buSzPts val="1300"/>
              <a:buChar char="●"/>
            </a:pPr>
            <a:r>
              <a:rPr lang="en" sz="1300">
                <a:solidFill>
                  <a:schemeClr val="dk1"/>
                </a:solidFill>
              </a:rPr>
              <a:t>3 Bottles</a:t>
            </a:r>
            <a:endParaRPr sz="1300">
              <a:solidFill>
                <a:schemeClr val="dk1"/>
              </a:solidFill>
            </a:endParaRPr>
          </a:p>
          <a:p>
            <a:pPr indent="-311150" lvl="0" marL="457200" rtl="0" algn="l">
              <a:spcBef>
                <a:spcPts val="0"/>
              </a:spcBef>
              <a:spcAft>
                <a:spcPts val="0"/>
              </a:spcAft>
              <a:buClr>
                <a:schemeClr val="dk1"/>
              </a:buClr>
              <a:buSzPts val="1300"/>
              <a:buChar char="●"/>
            </a:pPr>
            <a:r>
              <a:rPr lang="en" sz="1300">
                <a:solidFill>
                  <a:schemeClr val="dk1"/>
                </a:solidFill>
              </a:rPr>
              <a:t>Dissolved Oxygen Meter</a:t>
            </a:r>
            <a:endParaRPr sz="1300">
              <a:solidFill>
                <a:schemeClr val="dk1"/>
              </a:solidFill>
            </a:endParaRPr>
          </a:p>
          <a:p>
            <a:pPr indent="-311150" lvl="0" marL="457200" rtl="0" algn="l">
              <a:spcBef>
                <a:spcPts val="0"/>
              </a:spcBef>
              <a:spcAft>
                <a:spcPts val="0"/>
              </a:spcAft>
              <a:buClr>
                <a:schemeClr val="dk1"/>
              </a:buClr>
              <a:buSzPts val="1300"/>
              <a:buChar char="●"/>
            </a:pPr>
            <a:r>
              <a:rPr lang="en" sz="1300">
                <a:solidFill>
                  <a:schemeClr val="dk1"/>
                </a:solidFill>
              </a:rPr>
              <a:t>Lab book</a:t>
            </a:r>
            <a:endParaRPr sz="1300">
              <a:solidFill>
                <a:schemeClr val="dk1"/>
              </a:solidFill>
            </a:endParaRPr>
          </a:p>
          <a:p>
            <a:pPr indent="-311150" lvl="0" marL="457200" rtl="0" algn="l">
              <a:spcBef>
                <a:spcPts val="0"/>
              </a:spcBef>
              <a:spcAft>
                <a:spcPts val="0"/>
              </a:spcAft>
              <a:buClr>
                <a:schemeClr val="dk1"/>
              </a:buClr>
              <a:buSzPts val="1300"/>
              <a:buChar char="●"/>
            </a:pPr>
            <a:r>
              <a:rPr lang="en" sz="1300">
                <a:solidFill>
                  <a:schemeClr val="dk1"/>
                </a:solidFill>
              </a:rPr>
              <a:t>Pen</a:t>
            </a:r>
            <a:endParaRPr sz="1300">
              <a:solidFill>
                <a:schemeClr val="dk1"/>
              </a:solidFill>
            </a:endParaRPr>
          </a:p>
          <a:p>
            <a:pPr indent="-311150" lvl="0" marL="457200" rtl="0" algn="l">
              <a:spcBef>
                <a:spcPts val="0"/>
              </a:spcBef>
              <a:spcAft>
                <a:spcPts val="0"/>
              </a:spcAft>
              <a:buClr>
                <a:schemeClr val="dk1"/>
              </a:buClr>
              <a:buSzPts val="1300"/>
              <a:buChar char="●"/>
            </a:pPr>
            <a:r>
              <a:rPr lang="en" sz="1300">
                <a:solidFill>
                  <a:schemeClr val="dk1"/>
                </a:solidFill>
              </a:rPr>
              <a:t>c</a:t>
            </a:r>
            <a:r>
              <a:rPr lang="en" sz="1300">
                <a:solidFill>
                  <a:schemeClr val="dk1"/>
                </a:solidFill>
              </a:rPr>
              <a:t>alculator</a:t>
            </a:r>
            <a:endParaRPr sz="1300">
              <a:solidFill>
                <a:schemeClr val="dk1"/>
              </a:solidFill>
            </a:endParaRPr>
          </a:p>
          <a:p>
            <a:pPr indent="0" lvl="0" marL="457200" rtl="0" algn="l">
              <a:spcBef>
                <a:spcPts val="0"/>
              </a:spcBef>
              <a:spcAft>
                <a:spcPts val="0"/>
              </a:spcAft>
              <a:buNone/>
            </a:pPr>
            <a:r>
              <a:t/>
            </a:r>
            <a:endParaRPr sz="1300">
              <a:solidFill>
                <a:schemeClr val="dk1"/>
              </a:solidFill>
            </a:endParaRPr>
          </a:p>
          <a:p>
            <a:pPr indent="0" lvl="0" marL="0" rtl="0" algn="l">
              <a:spcBef>
                <a:spcPts val="0"/>
              </a:spcBef>
              <a:spcAft>
                <a:spcPts val="1600"/>
              </a:spcAft>
              <a:buNone/>
            </a:pPr>
            <a:r>
              <a:t/>
            </a:r>
            <a:endParaRPr sz="19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B6D7A8"/>
        </a:solidFill>
      </p:bgPr>
    </p:bg>
    <p:spTree>
      <p:nvGrpSpPr>
        <p:cNvPr id="84" name="Shape 84"/>
        <p:cNvGrpSpPr/>
        <p:nvPr/>
      </p:nvGrpSpPr>
      <p:grpSpPr>
        <a:xfrm>
          <a:off x="0" y="0"/>
          <a:ext cx="0" cy="0"/>
          <a:chOff x="0" y="0"/>
          <a:chExt cx="0" cy="0"/>
        </a:xfrm>
      </p:grpSpPr>
      <p:sp>
        <p:nvSpPr>
          <p:cNvPr id="85" name="Google Shape;85;p17"/>
          <p:cNvSpPr txBox="1"/>
          <p:nvPr>
            <p:ph idx="4294967295" type="title"/>
          </p:nvPr>
        </p:nvSpPr>
        <p:spPr>
          <a:xfrm>
            <a:off x="172650" y="78575"/>
            <a:ext cx="8356500" cy="53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Data</a:t>
            </a:r>
            <a:endParaRPr/>
          </a:p>
        </p:txBody>
      </p:sp>
      <p:sp>
        <p:nvSpPr>
          <p:cNvPr id="86" name="Google Shape;86;p17"/>
          <p:cNvSpPr txBox="1"/>
          <p:nvPr/>
        </p:nvSpPr>
        <p:spPr>
          <a:xfrm>
            <a:off x="6169175" y="2244275"/>
            <a:ext cx="7345200" cy="8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graphicFrame>
        <p:nvGraphicFramePr>
          <p:cNvPr id="87" name="Google Shape;87;p17"/>
          <p:cNvGraphicFramePr/>
          <p:nvPr/>
        </p:nvGraphicFramePr>
        <p:xfrm>
          <a:off x="721225" y="614650"/>
          <a:ext cx="3000000" cy="3000000"/>
        </p:xfrm>
        <a:graphic>
          <a:graphicData uri="http://schemas.openxmlformats.org/drawingml/2006/table">
            <a:tbl>
              <a:tblPr>
                <a:noFill/>
                <a:tableStyleId>{4BFB18BC-7C04-43EC-9FF1-2E5D8C78016A}</a:tableStyleId>
              </a:tblPr>
              <a:tblGrid>
                <a:gridCol w="3344000"/>
                <a:gridCol w="3344000"/>
              </a:tblGrid>
              <a:tr h="253050">
                <a:tc>
                  <a:txBody>
                    <a:bodyPr/>
                    <a:lstStyle/>
                    <a:p>
                      <a:pPr indent="0" lvl="0" marL="0" rtl="0" algn="ctr">
                        <a:lnSpc>
                          <a:spcPct val="115000"/>
                        </a:lnSpc>
                        <a:spcBef>
                          <a:spcPts val="0"/>
                        </a:spcBef>
                        <a:spcAft>
                          <a:spcPts val="0"/>
                        </a:spcAft>
                        <a:buNone/>
                      </a:pPr>
                      <a:r>
                        <a:rPr lang="en" sz="1000"/>
                        <a:t>1</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7.56</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r>
              <a:tr h="253050">
                <a:tc>
                  <a:txBody>
                    <a:bodyPr/>
                    <a:lstStyle/>
                    <a:p>
                      <a:pPr indent="0" lvl="0" marL="0" rtl="0" algn="ctr">
                        <a:lnSpc>
                          <a:spcPct val="115000"/>
                        </a:lnSpc>
                        <a:spcBef>
                          <a:spcPts val="0"/>
                        </a:spcBef>
                        <a:spcAft>
                          <a:spcPts val="0"/>
                        </a:spcAft>
                        <a:buNone/>
                      </a:pPr>
                      <a:r>
                        <a:rPr lang="en" sz="1000"/>
                        <a:t>2</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7.7</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r>
              <a:tr h="253050">
                <a:tc>
                  <a:txBody>
                    <a:bodyPr/>
                    <a:lstStyle/>
                    <a:p>
                      <a:pPr indent="0" lvl="0" marL="0" rtl="0" algn="ctr">
                        <a:lnSpc>
                          <a:spcPct val="115000"/>
                        </a:lnSpc>
                        <a:spcBef>
                          <a:spcPts val="0"/>
                        </a:spcBef>
                        <a:spcAft>
                          <a:spcPts val="0"/>
                        </a:spcAft>
                        <a:buNone/>
                      </a:pPr>
                      <a:r>
                        <a:rPr lang="en" sz="1000"/>
                        <a:t>5</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5.1</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r>
              <a:tr h="253050">
                <a:tc>
                  <a:txBody>
                    <a:bodyPr/>
                    <a:lstStyle/>
                    <a:p>
                      <a:pPr indent="0" lvl="0" marL="0" rtl="0" algn="ctr">
                        <a:lnSpc>
                          <a:spcPct val="115000"/>
                        </a:lnSpc>
                        <a:spcBef>
                          <a:spcPts val="0"/>
                        </a:spcBef>
                        <a:spcAft>
                          <a:spcPts val="0"/>
                        </a:spcAft>
                        <a:buNone/>
                      </a:pPr>
                      <a:r>
                        <a:rPr lang="en" sz="1000"/>
                        <a:t>5</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6.13</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r>
              <a:tr h="253050">
                <a:tc>
                  <a:txBody>
                    <a:bodyPr/>
                    <a:lstStyle/>
                    <a:p>
                      <a:pPr indent="0" lvl="0" marL="0" rtl="0" algn="ctr">
                        <a:lnSpc>
                          <a:spcPct val="115000"/>
                        </a:lnSpc>
                        <a:spcBef>
                          <a:spcPts val="0"/>
                        </a:spcBef>
                        <a:spcAft>
                          <a:spcPts val="0"/>
                        </a:spcAft>
                        <a:buNone/>
                      </a:pPr>
                      <a:r>
                        <a:rPr lang="en" sz="1000"/>
                        <a:t>5</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7.23</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r>
              <a:tr h="253050">
                <a:tc>
                  <a:txBody>
                    <a:bodyPr/>
                    <a:lstStyle/>
                    <a:p>
                      <a:pPr indent="0" lvl="0" marL="0" rtl="0" algn="ctr">
                        <a:lnSpc>
                          <a:spcPct val="115000"/>
                        </a:lnSpc>
                        <a:spcBef>
                          <a:spcPts val="0"/>
                        </a:spcBef>
                        <a:spcAft>
                          <a:spcPts val="0"/>
                        </a:spcAft>
                        <a:buNone/>
                      </a:pPr>
                      <a:r>
                        <a:rPr lang="en" sz="1000"/>
                        <a:t>5</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9.23</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r>
              <a:tr h="253050">
                <a:tc>
                  <a:txBody>
                    <a:bodyPr/>
                    <a:lstStyle/>
                    <a:p>
                      <a:pPr indent="0" lvl="0" marL="0" rtl="0" algn="ctr">
                        <a:lnSpc>
                          <a:spcPct val="115000"/>
                        </a:lnSpc>
                        <a:spcBef>
                          <a:spcPts val="0"/>
                        </a:spcBef>
                        <a:spcAft>
                          <a:spcPts val="0"/>
                        </a:spcAft>
                        <a:buNone/>
                      </a:pPr>
                      <a:r>
                        <a:rPr lang="en" sz="1000"/>
                        <a:t>6.3</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7.8</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r>
              <a:tr h="253050">
                <a:tc>
                  <a:txBody>
                    <a:bodyPr/>
                    <a:lstStyle/>
                    <a:p>
                      <a:pPr indent="0" lvl="0" marL="0" rtl="0" algn="ctr">
                        <a:lnSpc>
                          <a:spcPct val="115000"/>
                        </a:lnSpc>
                        <a:spcBef>
                          <a:spcPts val="0"/>
                        </a:spcBef>
                        <a:spcAft>
                          <a:spcPts val="0"/>
                        </a:spcAft>
                        <a:buNone/>
                      </a:pPr>
                      <a:r>
                        <a:rPr lang="en" sz="1000"/>
                        <a:t>7</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9.5</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r>
              <a:tr h="253050">
                <a:tc>
                  <a:txBody>
                    <a:bodyPr/>
                    <a:lstStyle/>
                    <a:p>
                      <a:pPr indent="0" lvl="0" marL="0" rtl="0" algn="ctr">
                        <a:lnSpc>
                          <a:spcPct val="115000"/>
                        </a:lnSpc>
                        <a:spcBef>
                          <a:spcPts val="0"/>
                        </a:spcBef>
                        <a:spcAft>
                          <a:spcPts val="0"/>
                        </a:spcAft>
                        <a:buNone/>
                      </a:pPr>
                      <a:r>
                        <a:rPr lang="en" sz="1000"/>
                        <a:t>7.7</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6.5</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r>
              <a:tr h="253050">
                <a:tc>
                  <a:txBody>
                    <a:bodyPr/>
                    <a:lstStyle/>
                    <a:p>
                      <a:pPr indent="0" lvl="0" marL="0" rtl="0" algn="ctr">
                        <a:lnSpc>
                          <a:spcPct val="115000"/>
                        </a:lnSpc>
                        <a:spcBef>
                          <a:spcPts val="0"/>
                        </a:spcBef>
                        <a:spcAft>
                          <a:spcPts val="0"/>
                        </a:spcAft>
                        <a:buNone/>
                      </a:pPr>
                      <a:r>
                        <a:rPr lang="en" sz="1000"/>
                        <a:t>8.5</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10.3</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r>
              <a:tr h="253050">
                <a:tc>
                  <a:txBody>
                    <a:bodyPr/>
                    <a:lstStyle/>
                    <a:p>
                      <a:pPr indent="0" lvl="0" marL="0" rtl="0" algn="ctr">
                        <a:lnSpc>
                          <a:spcPct val="115000"/>
                        </a:lnSpc>
                        <a:spcBef>
                          <a:spcPts val="0"/>
                        </a:spcBef>
                        <a:spcAft>
                          <a:spcPts val="0"/>
                        </a:spcAft>
                        <a:buNone/>
                      </a:pPr>
                      <a:r>
                        <a:rPr lang="en" sz="1000"/>
                        <a:t>11</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5.1</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r>
              <a:tr h="253050">
                <a:tc>
                  <a:txBody>
                    <a:bodyPr/>
                    <a:lstStyle/>
                    <a:p>
                      <a:pPr indent="0" lvl="0" marL="0" rtl="0" algn="ctr">
                        <a:lnSpc>
                          <a:spcPct val="115000"/>
                        </a:lnSpc>
                        <a:spcBef>
                          <a:spcPts val="0"/>
                        </a:spcBef>
                        <a:spcAft>
                          <a:spcPts val="0"/>
                        </a:spcAft>
                        <a:buNone/>
                      </a:pPr>
                      <a:r>
                        <a:rPr lang="en" sz="1000"/>
                        <a:t>12.3</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4.6</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r>
              <a:tr h="253050">
                <a:tc>
                  <a:txBody>
                    <a:bodyPr/>
                    <a:lstStyle/>
                    <a:p>
                      <a:pPr indent="0" lvl="0" marL="0" rtl="0" algn="ctr">
                        <a:lnSpc>
                          <a:spcPct val="115000"/>
                        </a:lnSpc>
                        <a:spcBef>
                          <a:spcPts val="0"/>
                        </a:spcBef>
                        <a:spcAft>
                          <a:spcPts val="0"/>
                        </a:spcAft>
                        <a:buNone/>
                      </a:pPr>
                      <a:r>
                        <a:rPr lang="en" sz="1000"/>
                        <a:t>13</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4.73</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r>
              <a:tr h="253050">
                <a:tc>
                  <a:txBody>
                    <a:bodyPr/>
                    <a:lstStyle/>
                    <a:p>
                      <a:pPr indent="0" lvl="0" marL="0" rtl="0" algn="ctr">
                        <a:lnSpc>
                          <a:spcPct val="115000"/>
                        </a:lnSpc>
                        <a:spcBef>
                          <a:spcPts val="0"/>
                        </a:spcBef>
                        <a:spcAft>
                          <a:spcPts val="0"/>
                        </a:spcAft>
                        <a:buNone/>
                      </a:pPr>
                      <a:r>
                        <a:rPr lang="en" sz="1000"/>
                        <a:t>13</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5</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r>
              <a:tr h="253050">
                <a:tc>
                  <a:txBody>
                    <a:bodyPr/>
                    <a:lstStyle/>
                    <a:p>
                      <a:pPr indent="0" lvl="0" marL="0" rtl="0" algn="ctr">
                        <a:lnSpc>
                          <a:spcPct val="115000"/>
                        </a:lnSpc>
                        <a:spcBef>
                          <a:spcPts val="0"/>
                        </a:spcBef>
                        <a:spcAft>
                          <a:spcPts val="0"/>
                        </a:spcAft>
                        <a:buNone/>
                      </a:pPr>
                      <a:r>
                        <a:rPr lang="en" sz="1000"/>
                        <a:t>15</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4.3</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r>
              <a:tr h="253050">
                <a:tc>
                  <a:txBody>
                    <a:bodyPr/>
                    <a:lstStyle/>
                    <a:p>
                      <a:pPr indent="0" lvl="0" marL="0" rtl="0" algn="ctr">
                        <a:lnSpc>
                          <a:spcPct val="115000"/>
                        </a:lnSpc>
                        <a:spcBef>
                          <a:spcPts val="0"/>
                        </a:spcBef>
                        <a:spcAft>
                          <a:spcPts val="0"/>
                        </a:spcAft>
                        <a:buNone/>
                      </a:pPr>
                      <a:r>
                        <a:rPr lang="en" sz="1000"/>
                        <a:t>21</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 sz="1000"/>
                        <a:t>4.23</a:t>
                      </a:r>
                      <a:endParaRPr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r>
              <a:tr h="253050">
                <a:tc>
                  <a:txBody>
                    <a:bodyPr/>
                    <a:lstStyle/>
                    <a:p>
                      <a:pPr indent="0" lvl="0" marL="0" rtl="0" algn="ctr">
                        <a:lnSpc>
                          <a:spcPct val="115000"/>
                        </a:lnSpc>
                        <a:spcBef>
                          <a:spcPts val="0"/>
                        </a:spcBef>
                        <a:spcAft>
                          <a:spcPts val="0"/>
                        </a:spcAft>
                        <a:buNone/>
                      </a:pPr>
                      <a:r>
                        <a:rPr b="1" lang="en" sz="1000"/>
                        <a:t>Water Temp</a:t>
                      </a:r>
                      <a:endParaRPr b="1"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b="1" lang="en" sz="1000"/>
                        <a:t>DO</a:t>
                      </a:r>
                      <a:endParaRPr b="1" sz="1000"/>
                    </a:p>
                  </a:txBody>
                  <a:tcPr marT="19050" marB="19050" marR="28575" marL="28575" anchor="b">
                    <a:lnL cap="flat" cmpd="sng" w="9475">
                      <a:solidFill>
                        <a:srgbClr val="CCCCCC"/>
                      </a:solidFill>
                      <a:prstDash val="solid"/>
                      <a:round/>
                      <a:headEnd len="sm" w="sm" type="none"/>
                      <a:tailEnd len="sm" w="sm" type="none"/>
                    </a:lnL>
                    <a:lnR cap="flat" cmpd="sng" w="9475">
                      <a:solidFill>
                        <a:srgbClr val="CCCCCC"/>
                      </a:solidFill>
                      <a:prstDash val="solid"/>
                      <a:round/>
                      <a:headEnd len="sm" w="sm" type="none"/>
                      <a:tailEnd len="sm" w="sm" type="none"/>
                    </a:lnR>
                    <a:lnT cap="flat" cmpd="sng" w="9475">
                      <a:solidFill>
                        <a:srgbClr val="CCCCCC"/>
                      </a:solidFill>
                      <a:prstDash val="solid"/>
                      <a:round/>
                      <a:headEnd len="sm" w="sm" type="none"/>
                      <a:tailEnd len="sm" w="sm" type="none"/>
                    </a:lnT>
                    <a:lnB cap="flat" cmpd="sng" w="9475">
                      <a:solidFill>
                        <a:srgbClr val="CCCCCC"/>
                      </a:solidFill>
                      <a:prstDash val="solid"/>
                      <a:round/>
                      <a:headEnd len="sm" w="sm" type="none"/>
                      <a:tailEnd len="sm" w="sm" type="none"/>
                    </a:lnB>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B6D7A8"/>
        </a:solidFill>
      </p:bgPr>
    </p:bg>
    <p:spTree>
      <p:nvGrpSpPr>
        <p:cNvPr id="91" name="Shape 91"/>
        <p:cNvGrpSpPr/>
        <p:nvPr/>
      </p:nvGrpSpPr>
      <p:grpSpPr>
        <a:xfrm>
          <a:off x="0" y="0"/>
          <a:ext cx="0" cy="0"/>
          <a:chOff x="0" y="0"/>
          <a:chExt cx="0" cy="0"/>
        </a:xfrm>
      </p:grpSpPr>
      <p:sp>
        <p:nvSpPr>
          <p:cNvPr id="92" name="Google Shape;92;p18"/>
          <p:cNvSpPr txBox="1"/>
          <p:nvPr>
            <p:ph idx="4294967295"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Graph </a:t>
            </a:r>
            <a:endParaRPr/>
          </a:p>
        </p:txBody>
      </p:sp>
      <p:pic>
        <p:nvPicPr>
          <p:cNvPr id="93" name="Google Shape;93;p18" title="The effect of Dissolved Oxygen on Water Temprature in Mashapaug Pond"/>
          <p:cNvPicPr preferRelativeResize="0"/>
          <p:nvPr/>
        </p:nvPicPr>
        <p:blipFill>
          <a:blip r:embed="rId3">
            <a:alphaModFix/>
          </a:blip>
          <a:stretch>
            <a:fillRect/>
          </a:stretch>
        </p:blipFill>
        <p:spPr>
          <a:xfrm>
            <a:off x="1482250" y="1113850"/>
            <a:ext cx="6179475" cy="38209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B6D7A8"/>
        </a:solidFill>
      </p:bgPr>
    </p:bg>
    <p:spTree>
      <p:nvGrpSpPr>
        <p:cNvPr id="97" name="Shape 97"/>
        <p:cNvGrpSpPr/>
        <p:nvPr/>
      </p:nvGrpSpPr>
      <p:grpSpPr>
        <a:xfrm>
          <a:off x="0" y="0"/>
          <a:ext cx="0" cy="0"/>
          <a:chOff x="0" y="0"/>
          <a:chExt cx="0" cy="0"/>
        </a:xfrm>
      </p:grpSpPr>
      <p:sp>
        <p:nvSpPr>
          <p:cNvPr id="98" name="Google Shape;98;p1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Analysis</a:t>
            </a:r>
            <a:endParaRPr/>
          </a:p>
        </p:txBody>
      </p:sp>
      <p:sp>
        <p:nvSpPr>
          <p:cNvPr id="99" name="Google Shape;99;p1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30200" lvl="0" marL="457200" rtl="0" algn="l">
              <a:spcBef>
                <a:spcPts val="0"/>
              </a:spcBef>
              <a:spcAft>
                <a:spcPts val="0"/>
              </a:spcAft>
              <a:buClr>
                <a:schemeClr val="dk1"/>
              </a:buClr>
              <a:buSzPts val="1600"/>
              <a:buChar char="●"/>
            </a:pPr>
            <a:r>
              <a:rPr lang="en" sz="1600">
                <a:solidFill>
                  <a:schemeClr val="dk1"/>
                </a:solidFill>
              </a:rPr>
              <a:t>Summary of what the data shows as it relates to the research question:</a:t>
            </a:r>
            <a:endParaRPr sz="1600">
              <a:solidFill>
                <a:schemeClr val="dk1"/>
              </a:solidFill>
            </a:endParaRPr>
          </a:p>
          <a:p>
            <a:pPr indent="0" lvl="0" marL="0" rtl="0" algn="l">
              <a:spcBef>
                <a:spcPts val="0"/>
              </a:spcBef>
              <a:spcAft>
                <a:spcPts val="0"/>
              </a:spcAft>
              <a:buClr>
                <a:schemeClr val="dk1"/>
              </a:buClr>
              <a:buSzPts val="1100"/>
              <a:buFont typeface="Arial"/>
              <a:buNone/>
            </a:pPr>
            <a:r>
              <a:rPr lang="en" sz="1600">
                <a:solidFill>
                  <a:schemeClr val="dk1"/>
                </a:solidFill>
              </a:rPr>
              <a:t>The graph shows the effect of dissolved oxygen on water temperature by telling us that when the temperature is low, the dissolved oxygen is low but when it is high, the dissolved oxygen rises which is how it affects the Mashapaug Pond.</a:t>
            </a:r>
            <a:endParaRPr sz="1600">
              <a:solidFill>
                <a:schemeClr val="dk1"/>
              </a:solidFill>
            </a:endParaRPr>
          </a:p>
          <a:p>
            <a:pPr indent="0" lvl="0" marL="0" rtl="0" algn="l">
              <a:spcBef>
                <a:spcPts val="0"/>
              </a:spcBef>
              <a:spcAft>
                <a:spcPts val="0"/>
              </a:spcAft>
              <a:buClr>
                <a:schemeClr val="dk1"/>
              </a:buClr>
              <a:buSzPts val="1100"/>
              <a:buFont typeface="Arial"/>
              <a:buNone/>
            </a:pPr>
            <a:r>
              <a:t/>
            </a:r>
            <a:endParaRPr sz="1600">
              <a:solidFill>
                <a:schemeClr val="dk1"/>
              </a:solidFill>
            </a:endParaRPr>
          </a:p>
          <a:p>
            <a:pPr indent="0" lvl="0" marL="0" rtl="0" algn="l">
              <a:spcBef>
                <a:spcPts val="0"/>
              </a:spcBef>
              <a:spcAft>
                <a:spcPts val="0"/>
              </a:spcAft>
              <a:buClr>
                <a:schemeClr val="dk1"/>
              </a:buClr>
              <a:buSzPts val="1100"/>
              <a:buFont typeface="Arial"/>
              <a:buNone/>
            </a:pPr>
            <a:r>
              <a:t/>
            </a:r>
            <a:endParaRPr sz="1600">
              <a:solidFill>
                <a:schemeClr val="dk1"/>
              </a:solidFill>
            </a:endParaRPr>
          </a:p>
          <a:p>
            <a:pPr indent="-330200" lvl="0" marL="457200" rtl="0" algn="l">
              <a:spcBef>
                <a:spcPts val="0"/>
              </a:spcBef>
              <a:spcAft>
                <a:spcPts val="0"/>
              </a:spcAft>
              <a:buClr>
                <a:schemeClr val="dk1"/>
              </a:buClr>
              <a:buSzPts val="1600"/>
              <a:buChar char="●"/>
            </a:pPr>
            <a:r>
              <a:rPr lang="en" sz="1600">
                <a:solidFill>
                  <a:schemeClr val="dk1"/>
                </a:solidFill>
              </a:rPr>
              <a:t>Any unexpected data points:</a:t>
            </a:r>
            <a:endParaRPr sz="1600">
              <a:solidFill>
                <a:schemeClr val="dk1"/>
              </a:solidFill>
            </a:endParaRPr>
          </a:p>
          <a:p>
            <a:pPr indent="0" lvl="0" marL="0" rtl="0" algn="l">
              <a:spcBef>
                <a:spcPts val="0"/>
              </a:spcBef>
              <a:spcAft>
                <a:spcPts val="0"/>
              </a:spcAft>
              <a:buClr>
                <a:schemeClr val="dk1"/>
              </a:buClr>
              <a:buSzPts val="1100"/>
              <a:buFont typeface="Arial"/>
              <a:buNone/>
            </a:pPr>
            <a:r>
              <a:rPr lang="en" sz="1600">
                <a:solidFill>
                  <a:schemeClr val="dk1"/>
                </a:solidFill>
              </a:rPr>
              <a:t>My graph was going up for a while in a constant way but it suddenly went up high when the water temperature increased. This shows that when the temperature of the water increases, the dissolved oxygen increases too.</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B6D7A8"/>
        </a:solidFill>
      </p:bgPr>
    </p:bg>
    <p:spTree>
      <p:nvGrpSpPr>
        <p:cNvPr id="103" name="Shape 103"/>
        <p:cNvGrpSpPr/>
        <p:nvPr/>
      </p:nvGrpSpPr>
      <p:grpSpPr>
        <a:xfrm>
          <a:off x="0" y="0"/>
          <a:ext cx="0" cy="0"/>
          <a:chOff x="0" y="0"/>
          <a:chExt cx="0" cy="0"/>
        </a:xfrm>
      </p:grpSpPr>
      <p:sp>
        <p:nvSpPr>
          <p:cNvPr id="104" name="Google Shape;104;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Conclusion</a:t>
            </a:r>
            <a:endParaRPr/>
          </a:p>
        </p:txBody>
      </p:sp>
      <p:sp>
        <p:nvSpPr>
          <p:cNvPr id="105" name="Google Shape;105;p20"/>
          <p:cNvSpPr txBox="1"/>
          <p:nvPr>
            <p:ph idx="1" type="body"/>
          </p:nvPr>
        </p:nvSpPr>
        <p:spPr>
          <a:xfrm>
            <a:off x="311700" y="1017725"/>
            <a:ext cx="8757600" cy="3551100"/>
          </a:xfrm>
          <a:prstGeom prst="rect">
            <a:avLst/>
          </a:prstGeom>
        </p:spPr>
        <p:txBody>
          <a:bodyPr anchorCtr="0" anchor="t" bIns="91425" lIns="91425" spcFirstLastPara="1" rIns="91425" wrap="square" tIns="91425">
            <a:noAutofit/>
          </a:bodyPr>
          <a:lstStyle/>
          <a:p>
            <a:pPr indent="-323850" lvl="0" marL="457200" rtl="0" algn="l">
              <a:spcBef>
                <a:spcPts val="0"/>
              </a:spcBef>
              <a:spcAft>
                <a:spcPts val="0"/>
              </a:spcAft>
              <a:buClr>
                <a:schemeClr val="dk1"/>
              </a:buClr>
              <a:buSzPts val="1500"/>
              <a:buChar char="●"/>
            </a:pPr>
            <a:r>
              <a:rPr lang="en" sz="1500">
                <a:solidFill>
                  <a:schemeClr val="dk1"/>
                </a:solidFill>
              </a:rPr>
              <a:t>What does the result tell us about the pond? The results tell us that only when temperature increase, dissolved oxygen increase which causes pond fish to be more active from my research and when they use up all the oxygen, it causes the fish to die. Also, when the dissolved oxygen is low the fishes will die/animals from lack of dissolved oxygen.</a:t>
            </a:r>
            <a:endParaRPr sz="1500">
              <a:solidFill>
                <a:schemeClr val="dk1"/>
              </a:solidFill>
            </a:endParaRPr>
          </a:p>
          <a:p>
            <a:pPr indent="0" lvl="0" marL="457200" rtl="0" algn="l">
              <a:spcBef>
                <a:spcPts val="0"/>
              </a:spcBef>
              <a:spcAft>
                <a:spcPts val="0"/>
              </a:spcAft>
              <a:buNone/>
            </a:pPr>
            <a:r>
              <a:t/>
            </a:r>
            <a:endParaRPr sz="1500">
              <a:solidFill>
                <a:schemeClr val="dk1"/>
              </a:solidFill>
            </a:endParaRPr>
          </a:p>
          <a:p>
            <a:pPr indent="-323850" lvl="0" marL="457200" rtl="0" algn="l">
              <a:spcBef>
                <a:spcPts val="0"/>
              </a:spcBef>
              <a:spcAft>
                <a:spcPts val="0"/>
              </a:spcAft>
              <a:buClr>
                <a:schemeClr val="dk1"/>
              </a:buClr>
              <a:buSzPts val="1500"/>
              <a:buChar char="●"/>
            </a:pPr>
            <a:r>
              <a:rPr lang="en" sz="1500">
                <a:solidFill>
                  <a:schemeClr val="dk1"/>
                </a:solidFill>
              </a:rPr>
              <a:t>What can be done as a community to improve the quality of the pond?</a:t>
            </a:r>
            <a:endParaRPr sz="1500">
              <a:solidFill>
                <a:schemeClr val="dk1"/>
              </a:solidFill>
            </a:endParaRPr>
          </a:p>
          <a:p>
            <a:pPr indent="0" lvl="0" marL="457200" rtl="0" algn="l">
              <a:spcBef>
                <a:spcPts val="0"/>
              </a:spcBef>
              <a:spcAft>
                <a:spcPts val="0"/>
              </a:spcAft>
              <a:buNone/>
            </a:pPr>
            <a:r>
              <a:rPr lang="en" sz="1500">
                <a:solidFill>
                  <a:schemeClr val="dk1"/>
                </a:solidFill>
              </a:rPr>
              <a:t>From my research, we can reduce nutrients in the pond to remove the virus in the pond called, Cyanobacteria so it doesn’t cause toxic conditions for humans, animals, and plants. The form of Cyanobacteria was caused by Stormwater runoff which causes algal blooms in urban, fresh water ponds by picking up pet waste and fertilizers from lawns and landscaping and carrying them into storm drains that empty in urban ponds. If we can also take actions by cleaning  wastes like garbage and animal waste from going into the pond, filtering the air and maintaining good hygiene in our surroundings, it can remove Cyanobacteria and make the pond healthy once again..</a:t>
            </a:r>
            <a:endParaRPr sz="1500">
              <a:solidFill>
                <a:schemeClr val="dk1"/>
              </a:solidFill>
            </a:endParaRPr>
          </a:p>
          <a:p>
            <a:pPr indent="0" lvl="0" marL="0" rtl="0" algn="l">
              <a:spcBef>
                <a:spcPts val="0"/>
              </a:spcBef>
              <a:spcAft>
                <a:spcPts val="1600"/>
              </a:spcAft>
              <a:buNone/>
            </a:pPr>
            <a:r>
              <a:t/>
            </a:r>
            <a:endParaRPr sz="15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