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30"/>
  </p:notesMasterIdLst>
  <p:handoutMasterIdLst>
    <p:handoutMasterId r:id="rId31"/>
  </p:handoutMasterIdLst>
  <p:sldIdLst>
    <p:sldId id="277" r:id="rId2"/>
    <p:sldId id="288" r:id="rId3"/>
    <p:sldId id="299" r:id="rId4"/>
    <p:sldId id="303" r:id="rId5"/>
    <p:sldId id="278" r:id="rId6"/>
    <p:sldId id="289" r:id="rId7"/>
    <p:sldId id="305" r:id="rId8"/>
    <p:sldId id="291" r:id="rId9"/>
    <p:sldId id="308" r:id="rId10"/>
    <p:sldId id="306" r:id="rId11"/>
    <p:sldId id="275" r:id="rId12"/>
    <p:sldId id="282" r:id="rId13"/>
    <p:sldId id="298" r:id="rId14"/>
    <p:sldId id="309" r:id="rId15"/>
    <p:sldId id="304" r:id="rId16"/>
    <p:sldId id="280" r:id="rId17"/>
    <p:sldId id="292" r:id="rId18"/>
    <p:sldId id="294" r:id="rId19"/>
    <p:sldId id="295" r:id="rId20"/>
    <p:sldId id="286" r:id="rId21"/>
    <p:sldId id="300" r:id="rId22"/>
    <p:sldId id="296" r:id="rId23"/>
    <p:sldId id="283" r:id="rId24"/>
    <p:sldId id="297" r:id="rId25"/>
    <p:sldId id="301" r:id="rId26"/>
    <p:sldId id="302" r:id="rId27"/>
    <p:sldId id="307" r:id="rId28"/>
    <p:sldId id="310" r:id="rId29"/>
  </p:sldIdLst>
  <p:sldSz cx="10058400" cy="7772400"/>
  <p:notesSz cx="7010400" cy="9448800"/>
  <p:defaultTextStyle>
    <a:defPPr>
      <a:defRPr lang="en-US"/>
    </a:defPPr>
    <a:lvl1pPr algn="l" rtl="0" eaLnBrk="0" fontAlgn="base" hangingPunct="0">
      <a:spcBef>
        <a:spcPct val="0"/>
      </a:spcBef>
      <a:spcAft>
        <a:spcPct val="0"/>
      </a:spcAft>
      <a:defRPr sz="900" kern="1200">
        <a:solidFill>
          <a:srgbClr val="666666"/>
        </a:solidFill>
        <a:latin typeface="55 Helvetica Roman" charset="0"/>
        <a:ea typeface="ＭＳ Ｐゴシック" charset="0"/>
        <a:cs typeface="ＭＳ Ｐゴシック" charset="0"/>
      </a:defRPr>
    </a:lvl1pPr>
    <a:lvl2pPr marL="457200" algn="l" rtl="0" eaLnBrk="0" fontAlgn="base" hangingPunct="0">
      <a:spcBef>
        <a:spcPct val="0"/>
      </a:spcBef>
      <a:spcAft>
        <a:spcPct val="0"/>
      </a:spcAft>
      <a:defRPr sz="900" kern="1200">
        <a:solidFill>
          <a:srgbClr val="666666"/>
        </a:solidFill>
        <a:latin typeface="55 Helvetica Roman" charset="0"/>
        <a:ea typeface="ＭＳ Ｐゴシック" charset="0"/>
        <a:cs typeface="ＭＳ Ｐゴシック" charset="0"/>
      </a:defRPr>
    </a:lvl2pPr>
    <a:lvl3pPr marL="914400" algn="l" rtl="0" eaLnBrk="0" fontAlgn="base" hangingPunct="0">
      <a:spcBef>
        <a:spcPct val="0"/>
      </a:spcBef>
      <a:spcAft>
        <a:spcPct val="0"/>
      </a:spcAft>
      <a:defRPr sz="900" kern="1200">
        <a:solidFill>
          <a:srgbClr val="666666"/>
        </a:solidFill>
        <a:latin typeface="55 Helvetica Roman" charset="0"/>
        <a:ea typeface="ＭＳ Ｐゴシック" charset="0"/>
        <a:cs typeface="ＭＳ Ｐゴシック" charset="0"/>
      </a:defRPr>
    </a:lvl3pPr>
    <a:lvl4pPr marL="1371600" algn="l" rtl="0" eaLnBrk="0" fontAlgn="base" hangingPunct="0">
      <a:spcBef>
        <a:spcPct val="0"/>
      </a:spcBef>
      <a:spcAft>
        <a:spcPct val="0"/>
      </a:spcAft>
      <a:defRPr sz="900" kern="1200">
        <a:solidFill>
          <a:srgbClr val="666666"/>
        </a:solidFill>
        <a:latin typeface="55 Helvetica Roman" charset="0"/>
        <a:ea typeface="ＭＳ Ｐゴシック" charset="0"/>
        <a:cs typeface="ＭＳ Ｐゴシック" charset="0"/>
      </a:defRPr>
    </a:lvl4pPr>
    <a:lvl5pPr marL="1828800" algn="l" rtl="0" eaLnBrk="0" fontAlgn="base" hangingPunct="0">
      <a:spcBef>
        <a:spcPct val="0"/>
      </a:spcBef>
      <a:spcAft>
        <a:spcPct val="0"/>
      </a:spcAft>
      <a:defRPr sz="900" kern="1200">
        <a:solidFill>
          <a:srgbClr val="666666"/>
        </a:solidFill>
        <a:latin typeface="55 Helvetica Roman" charset="0"/>
        <a:ea typeface="ＭＳ Ｐゴシック" charset="0"/>
        <a:cs typeface="ＭＳ Ｐゴシック" charset="0"/>
      </a:defRPr>
    </a:lvl5pPr>
    <a:lvl6pPr marL="2286000" algn="l" defTabSz="457200" rtl="0" eaLnBrk="1" latinLnBrk="0" hangingPunct="1">
      <a:defRPr sz="900" kern="1200">
        <a:solidFill>
          <a:srgbClr val="666666"/>
        </a:solidFill>
        <a:latin typeface="55 Helvetica Roman" charset="0"/>
        <a:ea typeface="ＭＳ Ｐゴシック" charset="0"/>
        <a:cs typeface="ＭＳ Ｐゴシック" charset="0"/>
      </a:defRPr>
    </a:lvl6pPr>
    <a:lvl7pPr marL="2743200" algn="l" defTabSz="457200" rtl="0" eaLnBrk="1" latinLnBrk="0" hangingPunct="1">
      <a:defRPr sz="900" kern="1200">
        <a:solidFill>
          <a:srgbClr val="666666"/>
        </a:solidFill>
        <a:latin typeface="55 Helvetica Roman" charset="0"/>
        <a:ea typeface="ＭＳ Ｐゴシック" charset="0"/>
        <a:cs typeface="ＭＳ Ｐゴシック" charset="0"/>
      </a:defRPr>
    </a:lvl7pPr>
    <a:lvl8pPr marL="3200400" algn="l" defTabSz="457200" rtl="0" eaLnBrk="1" latinLnBrk="0" hangingPunct="1">
      <a:defRPr sz="900" kern="1200">
        <a:solidFill>
          <a:srgbClr val="666666"/>
        </a:solidFill>
        <a:latin typeface="55 Helvetica Roman" charset="0"/>
        <a:ea typeface="ＭＳ Ｐゴシック" charset="0"/>
        <a:cs typeface="ＭＳ Ｐゴシック" charset="0"/>
      </a:defRPr>
    </a:lvl8pPr>
    <a:lvl9pPr marL="3657600" algn="l" defTabSz="457200" rtl="0" eaLnBrk="1" latinLnBrk="0" hangingPunct="1">
      <a:defRPr sz="900" kern="1200">
        <a:solidFill>
          <a:srgbClr val="666666"/>
        </a:solidFill>
        <a:latin typeface="55 Helvetica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51">
          <p15:clr>
            <a:srgbClr val="A4A3A4"/>
          </p15:clr>
        </p15:guide>
        <p15:guide id="2" pos="31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B9DA"/>
    <a:srgbClr val="87B2ED"/>
    <a:srgbClr val="677085"/>
    <a:srgbClr val="B7FF27"/>
    <a:srgbClr val="000000"/>
    <a:srgbClr val="A1EB6B"/>
    <a:srgbClr val="70EE77"/>
    <a:srgbClr val="939B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75"/>
  </p:normalViewPr>
  <p:slideViewPr>
    <p:cSldViewPr snapToGrid="0">
      <p:cViewPr>
        <p:scale>
          <a:sx n="75" d="100"/>
          <a:sy n="75" d="100"/>
        </p:scale>
        <p:origin x="1192" y="264"/>
      </p:cViewPr>
      <p:guideLst>
        <p:guide orient="horz" pos="451"/>
        <p:guide pos="3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79BF6-43B5-6E4C-96BE-0EEE59F9053F}"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9E011108-00C5-1C42-AD2B-DC9FE894CAD3}">
      <dgm:prSet phldrT="[Text]"/>
      <dgm:spPr>
        <a:solidFill>
          <a:schemeClr val="bg2"/>
        </a:solidFill>
      </dgm:spPr>
      <dgm:t>
        <a:bodyPr/>
        <a:lstStyle/>
        <a:p>
          <a:r>
            <a:rPr lang="en-US" dirty="0" smtClean="0">
              <a:solidFill>
                <a:srgbClr val="000000"/>
              </a:solidFill>
            </a:rPr>
            <a:t>Students in K-2 explore weather as the combination of sunlight, wind, snow or rain, and temperature in a particular region and time. They learn to record weather patterns to learn more about the interactions that occur within our Earth system. (Elements of weather) </a:t>
          </a:r>
          <a:endParaRPr lang="en-US" dirty="0">
            <a:solidFill>
              <a:srgbClr val="000000"/>
            </a:solidFill>
          </a:endParaRPr>
        </a:p>
      </dgm:t>
    </dgm:pt>
    <dgm:pt modelId="{CE55CBB2-F6A5-0C4E-AB57-3B2C315D73BD}" type="parTrans" cxnId="{30D12648-63D2-404C-AA5D-A8B48993A04C}">
      <dgm:prSet/>
      <dgm:spPr/>
      <dgm:t>
        <a:bodyPr/>
        <a:lstStyle/>
        <a:p>
          <a:endParaRPr lang="en-US"/>
        </a:p>
      </dgm:t>
    </dgm:pt>
    <dgm:pt modelId="{223190C7-838F-3E49-88EC-CDCAA5891F66}" type="sibTrans" cxnId="{30D12648-63D2-404C-AA5D-A8B48993A04C}">
      <dgm:prSet/>
      <dgm:spPr/>
      <dgm:t>
        <a:bodyPr/>
        <a:lstStyle/>
        <a:p>
          <a:endParaRPr lang="en-US"/>
        </a:p>
      </dgm:t>
    </dgm:pt>
    <dgm:pt modelId="{8D2A6C15-5A7D-EB4A-AE1E-7B80EBCCF6B6}">
      <dgm:prSet phldrT="[Text]"/>
      <dgm:spPr>
        <a:solidFill>
          <a:srgbClr val="C6E7FC"/>
        </a:solidFill>
      </dgm:spPr>
      <dgm:t>
        <a:bodyPr/>
        <a:lstStyle/>
        <a:p>
          <a:r>
            <a:rPr lang="en-US" dirty="0" smtClean="0">
              <a:solidFill>
                <a:srgbClr val="000000"/>
              </a:solidFill>
            </a:rPr>
            <a:t>Students in grades 3-5 will examine the relationship associated with how patterns of typical weather conditions over different time scales can be used to describe climate. (Patterns of Typical Weather)</a:t>
          </a:r>
          <a:endParaRPr lang="en-US" dirty="0">
            <a:solidFill>
              <a:srgbClr val="000000"/>
            </a:solidFill>
          </a:endParaRPr>
        </a:p>
      </dgm:t>
    </dgm:pt>
    <dgm:pt modelId="{35111807-410F-9E4B-94B0-F2C4C5F23249}" type="parTrans" cxnId="{4282E2DB-354E-E441-942A-A66E413F4460}">
      <dgm:prSet/>
      <dgm:spPr/>
      <dgm:t>
        <a:bodyPr/>
        <a:lstStyle/>
        <a:p>
          <a:endParaRPr lang="en-US"/>
        </a:p>
      </dgm:t>
    </dgm:pt>
    <dgm:pt modelId="{ADE04AAB-98E4-EE47-9FC5-3D6E8DD3327F}" type="sibTrans" cxnId="{4282E2DB-354E-E441-942A-A66E413F4460}">
      <dgm:prSet/>
      <dgm:spPr/>
      <dgm:t>
        <a:bodyPr/>
        <a:lstStyle/>
        <a:p>
          <a:endParaRPr lang="en-US"/>
        </a:p>
      </dgm:t>
    </dgm:pt>
    <dgm:pt modelId="{FD44893B-8C80-A947-A496-31DBAB9B1848}">
      <dgm:prSet phldrT="[Text]"/>
      <dgm:spPr>
        <a:solidFill>
          <a:srgbClr val="C6E7FC"/>
        </a:solidFill>
      </dgm:spPr>
      <dgm:t>
        <a:bodyPr/>
        <a:lstStyle/>
        <a:p>
          <a:r>
            <a:rPr lang="en-US" dirty="0" smtClean="0">
              <a:solidFill>
                <a:srgbClr val="000000"/>
              </a:solidFill>
            </a:rPr>
            <a:t>Students in grades 6-8 will examine how complex interactions determine local weather patterns and influence climate including the role of the ocean. (Patterns Associated with Climate)</a:t>
          </a:r>
          <a:endParaRPr lang="en-US" dirty="0">
            <a:solidFill>
              <a:srgbClr val="000000"/>
            </a:solidFill>
          </a:endParaRPr>
        </a:p>
      </dgm:t>
    </dgm:pt>
    <dgm:pt modelId="{F10D024B-9F06-434C-A688-EFE89EF00374}" type="parTrans" cxnId="{01239361-5EDC-164D-8098-790224B4243B}">
      <dgm:prSet/>
      <dgm:spPr/>
      <dgm:t>
        <a:bodyPr/>
        <a:lstStyle/>
        <a:p>
          <a:endParaRPr lang="en-US"/>
        </a:p>
      </dgm:t>
    </dgm:pt>
    <dgm:pt modelId="{E8855140-0847-9E4C-9BAC-74CF32286A14}" type="sibTrans" cxnId="{01239361-5EDC-164D-8098-790224B4243B}">
      <dgm:prSet/>
      <dgm:spPr/>
      <dgm:t>
        <a:bodyPr/>
        <a:lstStyle/>
        <a:p>
          <a:endParaRPr lang="en-US"/>
        </a:p>
      </dgm:t>
    </dgm:pt>
    <dgm:pt modelId="{8AA63F28-ADC0-3542-BE4C-D804E1A7E4E3}">
      <dgm:prSet phldrT="[Text]"/>
      <dgm:spPr>
        <a:solidFill>
          <a:srgbClr val="C6E7FC"/>
        </a:solidFill>
      </dgm:spPr>
      <dgm:t>
        <a:bodyPr/>
        <a:lstStyle/>
        <a:p>
          <a:r>
            <a:rPr lang="en-US" dirty="0" smtClean="0">
              <a:solidFill>
                <a:srgbClr val="000000"/>
              </a:solidFill>
            </a:rPr>
            <a:t>Students in 9-12 will examine the relationship between the Sun’s radiation and tis interactions with the Earth system, in particular the atmosphere, recognizing the ocean and land as the foundation of the global system. (Interactions of Earth systems)</a:t>
          </a:r>
          <a:endParaRPr lang="en-US" dirty="0">
            <a:solidFill>
              <a:srgbClr val="000000"/>
            </a:solidFill>
          </a:endParaRPr>
        </a:p>
      </dgm:t>
    </dgm:pt>
    <dgm:pt modelId="{993515B2-3BC0-8C4C-A7EE-8969172F83FF}" type="parTrans" cxnId="{DA56A22C-C73A-B343-96B2-19512F4D557E}">
      <dgm:prSet/>
      <dgm:spPr/>
      <dgm:t>
        <a:bodyPr/>
        <a:lstStyle/>
        <a:p>
          <a:endParaRPr lang="en-US"/>
        </a:p>
      </dgm:t>
    </dgm:pt>
    <dgm:pt modelId="{A2E4882E-E0A9-C64A-B7CA-E0BFB2A59E6E}" type="sibTrans" cxnId="{DA56A22C-C73A-B343-96B2-19512F4D557E}">
      <dgm:prSet/>
      <dgm:spPr/>
      <dgm:t>
        <a:bodyPr/>
        <a:lstStyle/>
        <a:p>
          <a:endParaRPr lang="en-US"/>
        </a:p>
      </dgm:t>
    </dgm:pt>
    <dgm:pt modelId="{A8AE877C-DF72-2E40-B4B5-C8C2C26E75E1}" type="pres">
      <dgm:prSet presAssocID="{1B179BF6-43B5-6E4C-96BE-0EEE59F9053F}" presName="Name0" presStyleCnt="0">
        <dgm:presLayoutVars>
          <dgm:dir/>
          <dgm:animLvl val="lvl"/>
          <dgm:resizeHandles val="exact"/>
        </dgm:presLayoutVars>
      </dgm:prSet>
      <dgm:spPr/>
      <dgm:t>
        <a:bodyPr/>
        <a:lstStyle/>
        <a:p>
          <a:endParaRPr lang="en-US"/>
        </a:p>
      </dgm:t>
    </dgm:pt>
    <dgm:pt modelId="{90BE3CE9-A576-B642-8C08-4A29DE5C5E2E}" type="pres">
      <dgm:prSet presAssocID="{8AA63F28-ADC0-3542-BE4C-D804E1A7E4E3}" presName="boxAndChildren" presStyleCnt="0"/>
      <dgm:spPr/>
    </dgm:pt>
    <dgm:pt modelId="{331049B7-C766-6E41-97AA-368903515ACB}" type="pres">
      <dgm:prSet presAssocID="{8AA63F28-ADC0-3542-BE4C-D804E1A7E4E3}" presName="parentTextBox" presStyleLbl="node1" presStyleIdx="0" presStyleCnt="4"/>
      <dgm:spPr/>
      <dgm:t>
        <a:bodyPr/>
        <a:lstStyle/>
        <a:p>
          <a:endParaRPr lang="en-US"/>
        </a:p>
      </dgm:t>
    </dgm:pt>
    <dgm:pt modelId="{165717D0-C82A-3242-9791-DCC45DFAA9D9}" type="pres">
      <dgm:prSet presAssocID="{E8855140-0847-9E4C-9BAC-74CF32286A14}" presName="sp" presStyleCnt="0"/>
      <dgm:spPr/>
    </dgm:pt>
    <dgm:pt modelId="{FF39F1AF-02FB-E846-ACE3-9A1F3D4F745F}" type="pres">
      <dgm:prSet presAssocID="{FD44893B-8C80-A947-A496-31DBAB9B1848}" presName="arrowAndChildren" presStyleCnt="0"/>
      <dgm:spPr/>
    </dgm:pt>
    <dgm:pt modelId="{36AAC549-E922-284F-8302-5216D72B225C}" type="pres">
      <dgm:prSet presAssocID="{FD44893B-8C80-A947-A496-31DBAB9B1848}" presName="parentTextArrow" presStyleLbl="node1" presStyleIdx="1" presStyleCnt="4"/>
      <dgm:spPr/>
      <dgm:t>
        <a:bodyPr/>
        <a:lstStyle/>
        <a:p>
          <a:endParaRPr lang="en-US"/>
        </a:p>
      </dgm:t>
    </dgm:pt>
    <dgm:pt modelId="{8B2DC4D5-E83E-6248-B3A5-46726E2C6A0D}" type="pres">
      <dgm:prSet presAssocID="{ADE04AAB-98E4-EE47-9FC5-3D6E8DD3327F}" presName="sp" presStyleCnt="0"/>
      <dgm:spPr/>
    </dgm:pt>
    <dgm:pt modelId="{94CF99B6-823D-7F41-95D3-0D24BDA98072}" type="pres">
      <dgm:prSet presAssocID="{8D2A6C15-5A7D-EB4A-AE1E-7B80EBCCF6B6}" presName="arrowAndChildren" presStyleCnt="0"/>
      <dgm:spPr/>
    </dgm:pt>
    <dgm:pt modelId="{87F32084-D5D6-F541-9FE0-F492DCF80BF9}" type="pres">
      <dgm:prSet presAssocID="{8D2A6C15-5A7D-EB4A-AE1E-7B80EBCCF6B6}" presName="parentTextArrow" presStyleLbl="node1" presStyleIdx="2" presStyleCnt="4"/>
      <dgm:spPr/>
      <dgm:t>
        <a:bodyPr/>
        <a:lstStyle/>
        <a:p>
          <a:endParaRPr lang="en-US"/>
        </a:p>
      </dgm:t>
    </dgm:pt>
    <dgm:pt modelId="{F2214F19-DBF1-B844-9087-9B2908BBB359}" type="pres">
      <dgm:prSet presAssocID="{223190C7-838F-3E49-88EC-CDCAA5891F66}" presName="sp" presStyleCnt="0"/>
      <dgm:spPr/>
    </dgm:pt>
    <dgm:pt modelId="{036C6AB7-38D2-5549-92B2-00AA1D63853A}" type="pres">
      <dgm:prSet presAssocID="{9E011108-00C5-1C42-AD2B-DC9FE894CAD3}" presName="arrowAndChildren" presStyleCnt="0"/>
      <dgm:spPr/>
    </dgm:pt>
    <dgm:pt modelId="{EA0C6760-EED2-1E4B-8633-402D692C59B0}" type="pres">
      <dgm:prSet presAssocID="{9E011108-00C5-1C42-AD2B-DC9FE894CAD3}" presName="parentTextArrow" presStyleLbl="node1" presStyleIdx="3" presStyleCnt="4" custLinFactNeighborX="-644" custLinFactNeighborY="533"/>
      <dgm:spPr/>
      <dgm:t>
        <a:bodyPr/>
        <a:lstStyle/>
        <a:p>
          <a:endParaRPr lang="en-US"/>
        </a:p>
      </dgm:t>
    </dgm:pt>
  </dgm:ptLst>
  <dgm:cxnLst>
    <dgm:cxn modelId="{78BC8BB2-C91F-2248-B524-A3F879F49C9D}" type="presOf" srcId="{8AA63F28-ADC0-3542-BE4C-D804E1A7E4E3}" destId="{331049B7-C766-6E41-97AA-368903515ACB}" srcOrd="0" destOrd="0" presId="urn:microsoft.com/office/officeart/2005/8/layout/process4"/>
    <dgm:cxn modelId="{DA56A22C-C73A-B343-96B2-19512F4D557E}" srcId="{1B179BF6-43B5-6E4C-96BE-0EEE59F9053F}" destId="{8AA63F28-ADC0-3542-BE4C-D804E1A7E4E3}" srcOrd="3" destOrd="0" parTransId="{993515B2-3BC0-8C4C-A7EE-8969172F83FF}" sibTransId="{A2E4882E-E0A9-C64A-B7CA-E0BFB2A59E6E}"/>
    <dgm:cxn modelId="{865D900B-3B27-294F-B3EB-48B88F554680}" type="presOf" srcId="{FD44893B-8C80-A947-A496-31DBAB9B1848}" destId="{36AAC549-E922-284F-8302-5216D72B225C}" srcOrd="0" destOrd="0" presId="urn:microsoft.com/office/officeart/2005/8/layout/process4"/>
    <dgm:cxn modelId="{4282E2DB-354E-E441-942A-A66E413F4460}" srcId="{1B179BF6-43B5-6E4C-96BE-0EEE59F9053F}" destId="{8D2A6C15-5A7D-EB4A-AE1E-7B80EBCCF6B6}" srcOrd="1" destOrd="0" parTransId="{35111807-410F-9E4B-94B0-F2C4C5F23249}" sibTransId="{ADE04AAB-98E4-EE47-9FC5-3D6E8DD3327F}"/>
    <dgm:cxn modelId="{30D12648-63D2-404C-AA5D-A8B48993A04C}" srcId="{1B179BF6-43B5-6E4C-96BE-0EEE59F9053F}" destId="{9E011108-00C5-1C42-AD2B-DC9FE894CAD3}" srcOrd="0" destOrd="0" parTransId="{CE55CBB2-F6A5-0C4E-AB57-3B2C315D73BD}" sibTransId="{223190C7-838F-3E49-88EC-CDCAA5891F66}"/>
    <dgm:cxn modelId="{181DC039-D3D0-5B42-B8E2-64DB22E085BD}" type="presOf" srcId="{1B179BF6-43B5-6E4C-96BE-0EEE59F9053F}" destId="{A8AE877C-DF72-2E40-B4B5-C8C2C26E75E1}" srcOrd="0" destOrd="0" presId="urn:microsoft.com/office/officeart/2005/8/layout/process4"/>
    <dgm:cxn modelId="{2840ACD6-BA98-BE4C-8513-B8E55BB783A0}" type="presOf" srcId="{8D2A6C15-5A7D-EB4A-AE1E-7B80EBCCF6B6}" destId="{87F32084-D5D6-F541-9FE0-F492DCF80BF9}" srcOrd="0" destOrd="0" presId="urn:microsoft.com/office/officeart/2005/8/layout/process4"/>
    <dgm:cxn modelId="{01239361-5EDC-164D-8098-790224B4243B}" srcId="{1B179BF6-43B5-6E4C-96BE-0EEE59F9053F}" destId="{FD44893B-8C80-A947-A496-31DBAB9B1848}" srcOrd="2" destOrd="0" parTransId="{F10D024B-9F06-434C-A688-EFE89EF00374}" sibTransId="{E8855140-0847-9E4C-9BAC-74CF32286A14}"/>
    <dgm:cxn modelId="{4135F8D0-BC72-B140-90AC-8EA570DCB6A4}" type="presOf" srcId="{9E011108-00C5-1C42-AD2B-DC9FE894CAD3}" destId="{EA0C6760-EED2-1E4B-8633-402D692C59B0}" srcOrd="0" destOrd="0" presId="urn:microsoft.com/office/officeart/2005/8/layout/process4"/>
    <dgm:cxn modelId="{DC14F2DD-DA51-A542-BDF5-B5550EAE0AE4}" type="presParOf" srcId="{A8AE877C-DF72-2E40-B4B5-C8C2C26E75E1}" destId="{90BE3CE9-A576-B642-8C08-4A29DE5C5E2E}" srcOrd="0" destOrd="0" presId="urn:microsoft.com/office/officeart/2005/8/layout/process4"/>
    <dgm:cxn modelId="{40F2CFAF-0F12-7344-9BB1-A46D8B15C142}" type="presParOf" srcId="{90BE3CE9-A576-B642-8C08-4A29DE5C5E2E}" destId="{331049B7-C766-6E41-97AA-368903515ACB}" srcOrd="0" destOrd="0" presId="urn:microsoft.com/office/officeart/2005/8/layout/process4"/>
    <dgm:cxn modelId="{DE90C7B1-F4D5-1741-824A-C6115E1BAA13}" type="presParOf" srcId="{A8AE877C-DF72-2E40-B4B5-C8C2C26E75E1}" destId="{165717D0-C82A-3242-9791-DCC45DFAA9D9}" srcOrd="1" destOrd="0" presId="urn:microsoft.com/office/officeart/2005/8/layout/process4"/>
    <dgm:cxn modelId="{D278E757-1BD8-514E-B1EF-80AF0F02E044}" type="presParOf" srcId="{A8AE877C-DF72-2E40-B4B5-C8C2C26E75E1}" destId="{FF39F1AF-02FB-E846-ACE3-9A1F3D4F745F}" srcOrd="2" destOrd="0" presId="urn:microsoft.com/office/officeart/2005/8/layout/process4"/>
    <dgm:cxn modelId="{AE89BCAC-B156-404B-A1B6-AE2633FD1BB8}" type="presParOf" srcId="{FF39F1AF-02FB-E846-ACE3-9A1F3D4F745F}" destId="{36AAC549-E922-284F-8302-5216D72B225C}" srcOrd="0" destOrd="0" presId="urn:microsoft.com/office/officeart/2005/8/layout/process4"/>
    <dgm:cxn modelId="{7CB47B53-7CB6-344D-85C7-0E7A2CD2CA84}" type="presParOf" srcId="{A8AE877C-DF72-2E40-B4B5-C8C2C26E75E1}" destId="{8B2DC4D5-E83E-6248-B3A5-46726E2C6A0D}" srcOrd="3" destOrd="0" presId="urn:microsoft.com/office/officeart/2005/8/layout/process4"/>
    <dgm:cxn modelId="{A285C35B-6D14-8D4E-BEB8-22DC10371D89}" type="presParOf" srcId="{A8AE877C-DF72-2E40-B4B5-C8C2C26E75E1}" destId="{94CF99B6-823D-7F41-95D3-0D24BDA98072}" srcOrd="4" destOrd="0" presId="urn:microsoft.com/office/officeart/2005/8/layout/process4"/>
    <dgm:cxn modelId="{9811DEB8-0C0D-1A4E-8B7B-A963302B132A}" type="presParOf" srcId="{94CF99B6-823D-7F41-95D3-0D24BDA98072}" destId="{87F32084-D5D6-F541-9FE0-F492DCF80BF9}" srcOrd="0" destOrd="0" presId="urn:microsoft.com/office/officeart/2005/8/layout/process4"/>
    <dgm:cxn modelId="{B6A07A06-EF23-D34B-9756-7471AC97D9D5}" type="presParOf" srcId="{A8AE877C-DF72-2E40-B4B5-C8C2C26E75E1}" destId="{F2214F19-DBF1-B844-9087-9B2908BBB359}" srcOrd="5" destOrd="0" presId="urn:microsoft.com/office/officeart/2005/8/layout/process4"/>
    <dgm:cxn modelId="{92A69451-3A2E-5945-A482-BD223EB536D6}" type="presParOf" srcId="{A8AE877C-DF72-2E40-B4B5-C8C2C26E75E1}" destId="{036C6AB7-38D2-5549-92B2-00AA1D63853A}" srcOrd="6" destOrd="0" presId="urn:microsoft.com/office/officeart/2005/8/layout/process4"/>
    <dgm:cxn modelId="{453F5A0C-C385-354E-A9DE-98FFDF64CF86}" type="presParOf" srcId="{036C6AB7-38D2-5549-92B2-00AA1D63853A}" destId="{EA0C6760-EED2-1E4B-8633-402D692C59B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179BF6-43B5-6E4C-96BE-0EEE59F9053F}"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9E011108-00C5-1C42-AD2B-DC9FE894CAD3}">
      <dgm:prSet phldrT="[Text]"/>
      <dgm:spPr>
        <a:solidFill>
          <a:schemeClr val="bg2"/>
        </a:solidFill>
      </dgm:spPr>
      <dgm:t>
        <a:bodyPr/>
        <a:lstStyle/>
        <a:p>
          <a:r>
            <a:rPr lang="en-US" dirty="0" smtClean="0">
              <a:solidFill>
                <a:srgbClr val="000000"/>
              </a:solidFill>
            </a:rPr>
            <a:t>Students in K-2 explore how wind and water change the shape of land, water is found in many types of places and in different forms on Earth, and  that living things need water resources from the land which influences where they live. </a:t>
          </a:r>
          <a:endParaRPr lang="en-US" dirty="0">
            <a:solidFill>
              <a:srgbClr val="000000"/>
            </a:solidFill>
          </a:endParaRPr>
        </a:p>
      </dgm:t>
    </dgm:pt>
    <dgm:pt modelId="{CE55CBB2-F6A5-0C4E-AB57-3B2C315D73BD}" type="parTrans" cxnId="{30D12648-63D2-404C-AA5D-A8B48993A04C}">
      <dgm:prSet/>
      <dgm:spPr/>
      <dgm:t>
        <a:bodyPr/>
        <a:lstStyle/>
        <a:p>
          <a:endParaRPr lang="en-US"/>
        </a:p>
      </dgm:t>
    </dgm:pt>
    <dgm:pt modelId="{223190C7-838F-3E49-88EC-CDCAA5891F66}" type="sibTrans" cxnId="{30D12648-63D2-404C-AA5D-A8B48993A04C}">
      <dgm:prSet/>
      <dgm:spPr/>
      <dgm:t>
        <a:bodyPr/>
        <a:lstStyle/>
        <a:p>
          <a:endParaRPr lang="en-US"/>
        </a:p>
      </dgm:t>
    </dgm:pt>
    <dgm:pt modelId="{8D2A6C15-5A7D-EB4A-AE1E-7B80EBCCF6B6}">
      <dgm:prSet phldrT="[Text]"/>
      <dgm:spPr>
        <a:solidFill>
          <a:srgbClr val="C6E7FC"/>
        </a:solidFill>
      </dgm:spPr>
      <dgm:t>
        <a:bodyPr/>
        <a:lstStyle/>
        <a:p>
          <a:r>
            <a:rPr lang="en-US" dirty="0" smtClean="0">
              <a:solidFill>
                <a:srgbClr val="000000"/>
              </a:solidFill>
            </a:rPr>
            <a:t>Students in grades 3-5 will examine how rainfall helps to shape the land, affects the types of living things found in a region, the role that water plays in breaking rocks, soil and sediments into smaller pieces,  and discover that most of Earth’s water is in the ocean, while much of Earth’s freshwater is found underground and in glaciers. </a:t>
          </a:r>
          <a:endParaRPr lang="en-US" dirty="0">
            <a:solidFill>
              <a:srgbClr val="000000"/>
            </a:solidFill>
          </a:endParaRPr>
        </a:p>
      </dgm:t>
    </dgm:pt>
    <dgm:pt modelId="{35111807-410F-9E4B-94B0-F2C4C5F23249}" type="parTrans" cxnId="{4282E2DB-354E-E441-942A-A66E413F4460}">
      <dgm:prSet/>
      <dgm:spPr/>
      <dgm:t>
        <a:bodyPr/>
        <a:lstStyle/>
        <a:p>
          <a:endParaRPr lang="en-US"/>
        </a:p>
      </dgm:t>
    </dgm:pt>
    <dgm:pt modelId="{ADE04AAB-98E4-EE47-9FC5-3D6E8DD3327F}" type="sibTrans" cxnId="{4282E2DB-354E-E441-942A-A66E413F4460}">
      <dgm:prSet/>
      <dgm:spPr/>
      <dgm:t>
        <a:bodyPr/>
        <a:lstStyle/>
        <a:p>
          <a:endParaRPr lang="en-US"/>
        </a:p>
      </dgm:t>
    </dgm:pt>
    <dgm:pt modelId="{FD44893B-8C80-A947-A496-31DBAB9B1848}">
      <dgm:prSet phldrT="[Text]"/>
      <dgm:spPr>
        <a:solidFill>
          <a:srgbClr val="C6E7FC"/>
        </a:solidFill>
      </dgm:spPr>
      <dgm:t>
        <a:bodyPr/>
        <a:lstStyle/>
        <a:p>
          <a:r>
            <a:rPr lang="en-US" dirty="0" smtClean="0">
              <a:solidFill>
                <a:srgbClr val="000000"/>
              </a:solidFill>
            </a:rPr>
            <a:t>Students in grades 6-8 will examine how water cycles among land, ocean, and atmosphere and is propelled by sunlight and gravity. They will explore the density variations of seawater that drive interconnected ocean currents and how the movement of water causes weathering and erosion resulting in changes to landscape. </a:t>
          </a:r>
          <a:endParaRPr lang="en-US" dirty="0">
            <a:solidFill>
              <a:srgbClr val="000000"/>
            </a:solidFill>
          </a:endParaRPr>
        </a:p>
      </dgm:t>
    </dgm:pt>
    <dgm:pt modelId="{F10D024B-9F06-434C-A688-EFE89EF00374}" type="parTrans" cxnId="{01239361-5EDC-164D-8098-790224B4243B}">
      <dgm:prSet/>
      <dgm:spPr/>
      <dgm:t>
        <a:bodyPr/>
        <a:lstStyle/>
        <a:p>
          <a:endParaRPr lang="en-US"/>
        </a:p>
      </dgm:t>
    </dgm:pt>
    <dgm:pt modelId="{E8855140-0847-9E4C-9BAC-74CF32286A14}" type="sibTrans" cxnId="{01239361-5EDC-164D-8098-790224B4243B}">
      <dgm:prSet/>
      <dgm:spPr/>
      <dgm:t>
        <a:bodyPr/>
        <a:lstStyle/>
        <a:p>
          <a:endParaRPr lang="en-US"/>
        </a:p>
      </dgm:t>
    </dgm:pt>
    <dgm:pt modelId="{8AA63F28-ADC0-3542-BE4C-D804E1A7E4E3}">
      <dgm:prSet phldrT="[Text]"/>
      <dgm:spPr>
        <a:solidFill>
          <a:srgbClr val="C6E7FC"/>
        </a:solidFill>
      </dgm:spPr>
      <dgm:t>
        <a:bodyPr/>
        <a:lstStyle/>
        <a:p>
          <a:r>
            <a:rPr lang="en-US" dirty="0" smtClean="0">
              <a:solidFill>
                <a:srgbClr val="000000"/>
              </a:solidFill>
            </a:rPr>
            <a:t>Students in 9-12 will explore how the planet’s dynamics are greatly influenced by water’s unique chemical and physical properties, how resource availability has guided the development of human society, how the use of natural resources has associated costs, risks, and benefits and how natural hazards and other geological events have shaped the course of human history at local, regional and global scales. </a:t>
          </a:r>
          <a:endParaRPr lang="en-US" dirty="0">
            <a:solidFill>
              <a:srgbClr val="000000"/>
            </a:solidFill>
          </a:endParaRPr>
        </a:p>
      </dgm:t>
    </dgm:pt>
    <dgm:pt modelId="{A2E4882E-E0A9-C64A-B7CA-E0BFB2A59E6E}" type="sibTrans" cxnId="{DA56A22C-C73A-B343-96B2-19512F4D557E}">
      <dgm:prSet/>
      <dgm:spPr/>
      <dgm:t>
        <a:bodyPr/>
        <a:lstStyle/>
        <a:p>
          <a:endParaRPr lang="en-US"/>
        </a:p>
      </dgm:t>
    </dgm:pt>
    <dgm:pt modelId="{993515B2-3BC0-8C4C-A7EE-8969172F83FF}" type="parTrans" cxnId="{DA56A22C-C73A-B343-96B2-19512F4D557E}">
      <dgm:prSet/>
      <dgm:spPr/>
      <dgm:t>
        <a:bodyPr/>
        <a:lstStyle/>
        <a:p>
          <a:endParaRPr lang="en-US"/>
        </a:p>
      </dgm:t>
    </dgm:pt>
    <dgm:pt modelId="{A8AE877C-DF72-2E40-B4B5-C8C2C26E75E1}" type="pres">
      <dgm:prSet presAssocID="{1B179BF6-43B5-6E4C-96BE-0EEE59F9053F}" presName="Name0" presStyleCnt="0">
        <dgm:presLayoutVars>
          <dgm:dir/>
          <dgm:animLvl val="lvl"/>
          <dgm:resizeHandles val="exact"/>
        </dgm:presLayoutVars>
      </dgm:prSet>
      <dgm:spPr/>
      <dgm:t>
        <a:bodyPr/>
        <a:lstStyle/>
        <a:p>
          <a:endParaRPr lang="en-US"/>
        </a:p>
      </dgm:t>
    </dgm:pt>
    <dgm:pt modelId="{90BE3CE9-A576-B642-8C08-4A29DE5C5E2E}" type="pres">
      <dgm:prSet presAssocID="{8AA63F28-ADC0-3542-BE4C-D804E1A7E4E3}" presName="boxAndChildren" presStyleCnt="0"/>
      <dgm:spPr/>
    </dgm:pt>
    <dgm:pt modelId="{331049B7-C766-6E41-97AA-368903515ACB}" type="pres">
      <dgm:prSet presAssocID="{8AA63F28-ADC0-3542-BE4C-D804E1A7E4E3}" presName="parentTextBox" presStyleLbl="node1" presStyleIdx="0" presStyleCnt="4"/>
      <dgm:spPr/>
      <dgm:t>
        <a:bodyPr/>
        <a:lstStyle/>
        <a:p>
          <a:endParaRPr lang="en-US"/>
        </a:p>
      </dgm:t>
    </dgm:pt>
    <dgm:pt modelId="{165717D0-C82A-3242-9791-DCC45DFAA9D9}" type="pres">
      <dgm:prSet presAssocID="{E8855140-0847-9E4C-9BAC-74CF32286A14}" presName="sp" presStyleCnt="0"/>
      <dgm:spPr/>
    </dgm:pt>
    <dgm:pt modelId="{FF39F1AF-02FB-E846-ACE3-9A1F3D4F745F}" type="pres">
      <dgm:prSet presAssocID="{FD44893B-8C80-A947-A496-31DBAB9B1848}" presName="arrowAndChildren" presStyleCnt="0"/>
      <dgm:spPr/>
    </dgm:pt>
    <dgm:pt modelId="{36AAC549-E922-284F-8302-5216D72B225C}" type="pres">
      <dgm:prSet presAssocID="{FD44893B-8C80-A947-A496-31DBAB9B1848}" presName="parentTextArrow" presStyleLbl="node1" presStyleIdx="1" presStyleCnt="4"/>
      <dgm:spPr/>
      <dgm:t>
        <a:bodyPr/>
        <a:lstStyle/>
        <a:p>
          <a:endParaRPr lang="en-US"/>
        </a:p>
      </dgm:t>
    </dgm:pt>
    <dgm:pt modelId="{8B2DC4D5-E83E-6248-B3A5-46726E2C6A0D}" type="pres">
      <dgm:prSet presAssocID="{ADE04AAB-98E4-EE47-9FC5-3D6E8DD3327F}" presName="sp" presStyleCnt="0"/>
      <dgm:spPr/>
    </dgm:pt>
    <dgm:pt modelId="{94CF99B6-823D-7F41-95D3-0D24BDA98072}" type="pres">
      <dgm:prSet presAssocID="{8D2A6C15-5A7D-EB4A-AE1E-7B80EBCCF6B6}" presName="arrowAndChildren" presStyleCnt="0"/>
      <dgm:spPr/>
    </dgm:pt>
    <dgm:pt modelId="{87F32084-D5D6-F541-9FE0-F492DCF80BF9}" type="pres">
      <dgm:prSet presAssocID="{8D2A6C15-5A7D-EB4A-AE1E-7B80EBCCF6B6}" presName="parentTextArrow" presStyleLbl="node1" presStyleIdx="2" presStyleCnt="4"/>
      <dgm:spPr/>
      <dgm:t>
        <a:bodyPr/>
        <a:lstStyle/>
        <a:p>
          <a:endParaRPr lang="en-US"/>
        </a:p>
      </dgm:t>
    </dgm:pt>
    <dgm:pt modelId="{F2214F19-DBF1-B844-9087-9B2908BBB359}" type="pres">
      <dgm:prSet presAssocID="{223190C7-838F-3E49-88EC-CDCAA5891F66}" presName="sp" presStyleCnt="0"/>
      <dgm:spPr/>
    </dgm:pt>
    <dgm:pt modelId="{036C6AB7-38D2-5549-92B2-00AA1D63853A}" type="pres">
      <dgm:prSet presAssocID="{9E011108-00C5-1C42-AD2B-DC9FE894CAD3}" presName="arrowAndChildren" presStyleCnt="0"/>
      <dgm:spPr/>
    </dgm:pt>
    <dgm:pt modelId="{EA0C6760-EED2-1E4B-8633-402D692C59B0}" type="pres">
      <dgm:prSet presAssocID="{9E011108-00C5-1C42-AD2B-DC9FE894CAD3}" presName="parentTextArrow" presStyleLbl="node1" presStyleIdx="3" presStyleCnt="4" custLinFactNeighborX="-644" custLinFactNeighborY="533"/>
      <dgm:spPr/>
      <dgm:t>
        <a:bodyPr/>
        <a:lstStyle/>
        <a:p>
          <a:endParaRPr lang="en-US"/>
        </a:p>
      </dgm:t>
    </dgm:pt>
  </dgm:ptLst>
  <dgm:cxnLst>
    <dgm:cxn modelId="{4F433A34-817E-214F-BEDD-1C210ECAA1F2}" type="presOf" srcId="{8D2A6C15-5A7D-EB4A-AE1E-7B80EBCCF6B6}" destId="{87F32084-D5D6-F541-9FE0-F492DCF80BF9}" srcOrd="0" destOrd="0" presId="urn:microsoft.com/office/officeart/2005/8/layout/process4"/>
    <dgm:cxn modelId="{9195FFB0-173B-9C47-B5DE-4990B7344A73}" type="presOf" srcId="{FD44893B-8C80-A947-A496-31DBAB9B1848}" destId="{36AAC549-E922-284F-8302-5216D72B225C}" srcOrd="0" destOrd="0" presId="urn:microsoft.com/office/officeart/2005/8/layout/process4"/>
    <dgm:cxn modelId="{4282E2DB-354E-E441-942A-A66E413F4460}" srcId="{1B179BF6-43B5-6E4C-96BE-0EEE59F9053F}" destId="{8D2A6C15-5A7D-EB4A-AE1E-7B80EBCCF6B6}" srcOrd="1" destOrd="0" parTransId="{35111807-410F-9E4B-94B0-F2C4C5F23249}" sibTransId="{ADE04AAB-98E4-EE47-9FC5-3D6E8DD3327F}"/>
    <dgm:cxn modelId="{E82B3DE8-31EE-8A40-8E70-79E170F825C2}" type="presOf" srcId="{8AA63F28-ADC0-3542-BE4C-D804E1A7E4E3}" destId="{331049B7-C766-6E41-97AA-368903515ACB}" srcOrd="0" destOrd="0" presId="urn:microsoft.com/office/officeart/2005/8/layout/process4"/>
    <dgm:cxn modelId="{30D12648-63D2-404C-AA5D-A8B48993A04C}" srcId="{1B179BF6-43B5-6E4C-96BE-0EEE59F9053F}" destId="{9E011108-00C5-1C42-AD2B-DC9FE894CAD3}" srcOrd="0" destOrd="0" parTransId="{CE55CBB2-F6A5-0C4E-AB57-3B2C315D73BD}" sibTransId="{223190C7-838F-3E49-88EC-CDCAA5891F66}"/>
    <dgm:cxn modelId="{AF6C1F3E-0880-D04E-B1C7-AAF41D4C34CB}" type="presOf" srcId="{9E011108-00C5-1C42-AD2B-DC9FE894CAD3}" destId="{EA0C6760-EED2-1E4B-8633-402D692C59B0}" srcOrd="0" destOrd="0" presId="urn:microsoft.com/office/officeart/2005/8/layout/process4"/>
    <dgm:cxn modelId="{01239361-5EDC-164D-8098-790224B4243B}" srcId="{1B179BF6-43B5-6E4C-96BE-0EEE59F9053F}" destId="{FD44893B-8C80-A947-A496-31DBAB9B1848}" srcOrd="2" destOrd="0" parTransId="{F10D024B-9F06-434C-A688-EFE89EF00374}" sibTransId="{E8855140-0847-9E4C-9BAC-74CF32286A14}"/>
    <dgm:cxn modelId="{B860C32D-7811-D043-8CAA-01F933B94B02}" type="presOf" srcId="{1B179BF6-43B5-6E4C-96BE-0EEE59F9053F}" destId="{A8AE877C-DF72-2E40-B4B5-C8C2C26E75E1}" srcOrd="0" destOrd="0" presId="urn:microsoft.com/office/officeart/2005/8/layout/process4"/>
    <dgm:cxn modelId="{DA56A22C-C73A-B343-96B2-19512F4D557E}" srcId="{1B179BF6-43B5-6E4C-96BE-0EEE59F9053F}" destId="{8AA63F28-ADC0-3542-BE4C-D804E1A7E4E3}" srcOrd="3" destOrd="0" parTransId="{993515B2-3BC0-8C4C-A7EE-8969172F83FF}" sibTransId="{A2E4882E-E0A9-C64A-B7CA-E0BFB2A59E6E}"/>
    <dgm:cxn modelId="{F2AFD7A2-D136-C747-AF41-2163AD15F00C}" type="presParOf" srcId="{A8AE877C-DF72-2E40-B4B5-C8C2C26E75E1}" destId="{90BE3CE9-A576-B642-8C08-4A29DE5C5E2E}" srcOrd="0" destOrd="0" presId="urn:microsoft.com/office/officeart/2005/8/layout/process4"/>
    <dgm:cxn modelId="{CD2661FE-D17D-2A48-B435-156F5B065292}" type="presParOf" srcId="{90BE3CE9-A576-B642-8C08-4A29DE5C5E2E}" destId="{331049B7-C766-6E41-97AA-368903515ACB}" srcOrd="0" destOrd="0" presId="urn:microsoft.com/office/officeart/2005/8/layout/process4"/>
    <dgm:cxn modelId="{446C90BA-E853-164C-A4EF-9273E6C091F9}" type="presParOf" srcId="{A8AE877C-DF72-2E40-B4B5-C8C2C26E75E1}" destId="{165717D0-C82A-3242-9791-DCC45DFAA9D9}" srcOrd="1" destOrd="0" presId="urn:microsoft.com/office/officeart/2005/8/layout/process4"/>
    <dgm:cxn modelId="{7044C5F5-23D8-0F44-A385-E1092DDA4B8A}" type="presParOf" srcId="{A8AE877C-DF72-2E40-B4B5-C8C2C26E75E1}" destId="{FF39F1AF-02FB-E846-ACE3-9A1F3D4F745F}" srcOrd="2" destOrd="0" presId="urn:microsoft.com/office/officeart/2005/8/layout/process4"/>
    <dgm:cxn modelId="{25F46BA7-4D6A-2540-A47F-47F8919C020E}" type="presParOf" srcId="{FF39F1AF-02FB-E846-ACE3-9A1F3D4F745F}" destId="{36AAC549-E922-284F-8302-5216D72B225C}" srcOrd="0" destOrd="0" presId="urn:microsoft.com/office/officeart/2005/8/layout/process4"/>
    <dgm:cxn modelId="{D76C8D06-8EB8-244C-92F4-57EB14C4C5F8}" type="presParOf" srcId="{A8AE877C-DF72-2E40-B4B5-C8C2C26E75E1}" destId="{8B2DC4D5-E83E-6248-B3A5-46726E2C6A0D}" srcOrd="3" destOrd="0" presId="urn:microsoft.com/office/officeart/2005/8/layout/process4"/>
    <dgm:cxn modelId="{4A0595F9-DF8E-7647-BDAA-5F6396AF6135}" type="presParOf" srcId="{A8AE877C-DF72-2E40-B4B5-C8C2C26E75E1}" destId="{94CF99B6-823D-7F41-95D3-0D24BDA98072}" srcOrd="4" destOrd="0" presId="urn:microsoft.com/office/officeart/2005/8/layout/process4"/>
    <dgm:cxn modelId="{182321E8-5E89-6A48-B542-F0B1BD177384}" type="presParOf" srcId="{94CF99B6-823D-7F41-95D3-0D24BDA98072}" destId="{87F32084-D5D6-F541-9FE0-F492DCF80BF9}" srcOrd="0" destOrd="0" presId="urn:microsoft.com/office/officeart/2005/8/layout/process4"/>
    <dgm:cxn modelId="{80DF64E9-04D1-4D43-8475-21415A366C83}" type="presParOf" srcId="{A8AE877C-DF72-2E40-B4B5-C8C2C26E75E1}" destId="{F2214F19-DBF1-B844-9087-9B2908BBB359}" srcOrd="5" destOrd="0" presId="urn:microsoft.com/office/officeart/2005/8/layout/process4"/>
    <dgm:cxn modelId="{8BCAEB85-292D-4A42-89A6-09EC500C0E3B}" type="presParOf" srcId="{A8AE877C-DF72-2E40-B4B5-C8C2C26E75E1}" destId="{036C6AB7-38D2-5549-92B2-00AA1D63853A}" srcOrd="6" destOrd="0" presId="urn:microsoft.com/office/officeart/2005/8/layout/process4"/>
    <dgm:cxn modelId="{B176E8C1-24AA-CF4C-BC6C-F3A507B6C9D3}" type="presParOf" srcId="{036C6AB7-38D2-5549-92B2-00AA1D63853A}" destId="{EA0C6760-EED2-1E4B-8633-402D692C59B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049B7-C766-6E41-97AA-368903515ACB}">
      <dsp:nvSpPr>
        <dsp:cNvPr id="0" name=""/>
        <dsp:cNvSpPr/>
      </dsp:nvSpPr>
      <dsp:spPr>
        <a:xfrm>
          <a:off x="0" y="4687190"/>
          <a:ext cx="9136062" cy="1025442"/>
        </a:xfrm>
        <a:prstGeom prst="rect">
          <a:avLst/>
        </a:prstGeom>
        <a:solidFill>
          <a:srgbClr val="C6E7FC"/>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rPr>
            <a:t>Students in 9-12 will examine the relationship between the Sun’s radiation and tis interactions with the Earth system, in particular the atmosphere, recognizing the ocean and land as the foundation of the global system. (Interactions of Earth systems)</a:t>
          </a:r>
          <a:endParaRPr lang="en-US" sz="1800" kern="1200" dirty="0">
            <a:solidFill>
              <a:srgbClr val="000000"/>
            </a:solidFill>
          </a:endParaRPr>
        </a:p>
      </dsp:txBody>
      <dsp:txXfrm>
        <a:off x="0" y="4687190"/>
        <a:ext cx="9136062" cy="1025442"/>
      </dsp:txXfrm>
    </dsp:sp>
    <dsp:sp modelId="{36AAC549-E922-284F-8302-5216D72B225C}">
      <dsp:nvSpPr>
        <dsp:cNvPr id="0" name=""/>
        <dsp:cNvSpPr/>
      </dsp:nvSpPr>
      <dsp:spPr>
        <a:xfrm rot="10800000">
          <a:off x="0" y="3125441"/>
          <a:ext cx="9136062" cy="1577130"/>
        </a:xfrm>
        <a:prstGeom prst="upArrowCallout">
          <a:avLst/>
        </a:prstGeom>
        <a:solidFill>
          <a:srgbClr val="C6E7FC"/>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rPr>
            <a:t>Students in grades 6-8 will examine how complex interactions determine local weather patterns and influence climate including the role of the ocean. (Patterns Associated with Climate)</a:t>
          </a:r>
          <a:endParaRPr lang="en-US" sz="1800" kern="1200" dirty="0">
            <a:solidFill>
              <a:srgbClr val="000000"/>
            </a:solidFill>
          </a:endParaRPr>
        </a:p>
      </dsp:txBody>
      <dsp:txXfrm rot="10800000">
        <a:off x="0" y="3125441"/>
        <a:ext cx="9136062" cy="1024772"/>
      </dsp:txXfrm>
    </dsp:sp>
    <dsp:sp modelId="{87F32084-D5D6-F541-9FE0-F492DCF80BF9}">
      <dsp:nvSpPr>
        <dsp:cNvPr id="0" name=""/>
        <dsp:cNvSpPr/>
      </dsp:nvSpPr>
      <dsp:spPr>
        <a:xfrm rot="10800000">
          <a:off x="0" y="1563692"/>
          <a:ext cx="9136062" cy="1577130"/>
        </a:xfrm>
        <a:prstGeom prst="upArrowCallout">
          <a:avLst/>
        </a:prstGeom>
        <a:solidFill>
          <a:srgbClr val="C6E7FC"/>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rPr>
            <a:t>Students in grades 3-5 will examine the relationship associated with how patterns of typical weather conditions over different time scales can be used to describe climate. (Patterns of Typical Weather)</a:t>
          </a:r>
          <a:endParaRPr lang="en-US" sz="1800" kern="1200" dirty="0">
            <a:solidFill>
              <a:srgbClr val="000000"/>
            </a:solidFill>
          </a:endParaRPr>
        </a:p>
      </dsp:txBody>
      <dsp:txXfrm rot="10800000">
        <a:off x="0" y="1563692"/>
        <a:ext cx="9136062" cy="1024772"/>
      </dsp:txXfrm>
    </dsp:sp>
    <dsp:sp modelId="{EA0C6760-EED2-1E4B-8633-402D692C59B0}">
      <dsp:nvSpPr>
        <dsp:cNvPr id="0" name=""/>
        <dsp:cNvSpPr/>
      </dsp:nvSpPr>
      <dsp:spPr>
        <a:xfrm rot="10800000">
          <a:off x="0" y="10348"/>
          <a:ext cx="9136062" cy="1577130"/>
        </a:xfrm>
        <a:prstGeom prst="upArrowCallout">
          <a:avLst/>
        </a:prstGeom>
        <a:solidFill>
          <a:schemeClr val="bg2"/>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rPr>
            <a:t>Students in K-2 explore weather as the combination of sunlight, wind, snow or rain, and temperature in a particular region and time. They learn to record weather patterns to learn more about the interactions that occur within our Earth system. (Elements of weather) </a:t>
          </a:r>
          <a:endParaRPr lang="en-US" sz="1800" kern="1200" dirty="0">
            <a:solidFill>
              <a:srgbClr val="000000"/>
            </a:solidFill>
          </a:endParaRPr>
        </a:p>
      </dsp:txBody>
      <dsp:txXfrm rot="10800000">
        <a:off x="0" y="10348"/>
        <a:ext cx="9136062" cy="1024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049B7-C766-6E41-97AA-368903515ACB}">
      <dsp:nvSpPr>
        <dsp:cNvPr id="0" name=""/>
        <dsp:cNvSpPr/>
      </dsp:nvSpPr>
      <dsp:spPr>
        <a:xfrm>
          <a:off x="0" y="4687190"/>
          <a:ext cx="9136062" cy="1025442"/>
        </a:xfrm>
        <a:prstGeom prst="rect">
          <a:avLst/>
        </a:prstGeom>
        <a:solidFill>
          <a:srgbClr val="C6E7FC"/>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Students in 9-12 will explore how the planet’s dynamics are greatly influenced by water’s unique chemical and physical properties, how resource availability has guided the development of human society, how the use of natural resources has associated costs, risks, and benefits and how natural hazards and other geological events have shaped the course of human history at local, regional and global scales. </a:t>
          </a:r>
          <a:endParaRPr lang="en-US" sz="1400" kern="1200" dirty="0">
            <a:solidFill>
              <a:srgbClr val="000000"/>
            </a:solidFill>
          </a:endParaRPr>
        </a:p>
      </dsp:txBody>
      <dsp:txXfrm>
        <a:off x="0" y="4687190"/>
        <a:ext cx="9136062" cy="1025442"/>
      </dsp:txXfrm>
    </dsp:sp>
    <dsp:sp modelId="{36AAC549-E922-284F-8302-5216D72B225C}">
      <dsp:nvSpPr>
        <dsp:cNvPr id="0" name=""/>
        <dsp:cNvSpPr/>
      </dsp:nvSpPr>
      <dsp:spPr>
        <a:xfrm rot="10800000">
          <a:off x="0" y="3125441"/>
          <a:ext cx="9136062" cy="1577130"/>
        </a:xfrm>
        <a:prstGeom prst="upArrowCallout">
          <a:avLst/>
        </a:prstGeom>
        <a:solidFill>
          <a:srgbClr val="C6E7FC"/>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Students in grades 6-8 will examine how water cycles among land, ocean, and atmosphere and is propelled by sunlight and gravity. They will explore the density variations of seawater that drive interconnected ocean currents and how the movement of water causes weathering and erosion resulting in changes to landscape. </a:t>
          </a:r>
          <a:endParaRPr lang="en-US" sz="1400" kern="1200" dirty="0">
            <a:solidFill>
              <a:srgbClr val="000000"/>
            </a:solidFill>
          </a:endParaRPr>
        </a:p>
      </dsp:txBody>
      <dsp:txXfrm rot="10800000">
        <a:off x="0" y="3125441"/>
        <a:ext cx="9136062" cy="1024772"/>
      </dsp:txXfrm>
    </dsp:sp>
    <dsp:sp modelId="{87F32084-D5D6-F541-9FE0-F492DCF80BF9}">
      <dsp:nvSpPr>
        <dsp:cNvPr id="0" name=""/>
        <dsp:cNvSpPr/>
      </dsp:nvSpPr>
      <dsp:spPr>
        <a:xfrm rot="10800000">
          <a:off x="0" y="1563692"/>
          <a:ext cx="9136062" cy="1577130"/>
        </a:xfrm>
        <a:prstGeom prst="upArrowCallout">
          <a:avLst/>
        </a:prstGeom>
        <a:solidFill>
          <a:srgbClr val="C6E7FC"/>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Students in grades 3-5 will examine how rainfall helps to shape the land, affects the types of living things found in a region, the role that water plays in breaking rocks, soil and sediments into smaller pieces,  and discover that most of Earth’s water is in the ocean, while much of Earth’s freshwater is found underground and in glaciers. </a:t>
          </a:r>
          <a:endParaRPr lang="en-US" sz="1400" kern="1200" dirty="0">
            <a:solidFill>
              <a:srgbClr val="000000"/>
            </a:solidFill>
          </a:endParaRPr>
        </a:p>
      </dsp:txBody>
      <dsp:txXfrm rot="10800000">
        <a:off x="0" y="1563692"/>
        <a:ext cx="9136062" cy="1024772"/>
      </dsp:txXfrm>
    </dsp:sp>
    <dsp:sp modelId="{EA0C6760-EED2-1E4B-8633-402D692C59B0}">
      <dsp:nvSpPr>
        <dsp:cNvPr id="0" name=""/>
        <dsp:cNvSpPr/>
      </dsp:nvSpPr>
      <dsp:spPr>
        <a:xfrm rot="10800000">
          <a:off x="0" y="10348"/>
          <a:ext cx="9136062" cy="1577130"/>
        </a:xfrm>
        <a:prstGeom prst="upArrowCallout">
          <a:avLst/>
        </a:prstGeom>
        <a:solidFill>
          <a:schemeClr val="bg2"/>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Students in K-2 explore how wind and water change the shape of land, water is found in many types of places and in different forms on Earth, and  that living things need water resources from the land which influences where they live. </a:t>
          </a:r>
          <a:endParaRPr lang="en-US" sz="1400" kern="1200" dirty="0">
            <a:solidFill>
              <a:srgbClr val="000000"/>
            </a:solidFill>
          </a:endParaRPr>
        </a:p>
      </dsp:txBody>
      <dsp:txXfrm rot="10800000">
        <a:off x="0" y="10348"/>
        <a:ext cx="9136062" cy="10247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6888" cy="4714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423" tIns="46211" rIns="92423" bIns="46211" numCol="1" anchor="t" anchorCtr="0" compatLnSpc="1">
            <a:prstTxWarp prst="textNoShape">
              <a:avLst/>
            </a:prstTxWarp>
          </a:bodyPr>
          <a:lstStyle>
            <a:lvl1pPr defTabSz="922338" eaLnBrk="1" hangingPunct="1">
              <a:defRPr sz="1200">
                <a:solidFill>
                  <a:schemeClr val="tx1"/>
                </a:solidFill>
                <a:cs typeface="+mn-cs"/>
              </a:defRPr>
            </a:lvl1pPr>
          </a:lstStyle>
          <a:p>
            <a:pPr>
              <a:defRPr/>
            </a:pPr>
            <a:endParaRPr lang="en-US"/>
          </a:p>
        </p:txBody>
      </p:sp>
      <p:sp>
        <p:nvSpPr>
          <p:cNvPr id="71683" name="Rectangle 3"/>
          <p:cNvSpPr>
            <a:spLocks noGrp="1" noChangeArrowheads="1"/>
          </p:cNvSpPr>
          <p:nvPr>
            <p:ph type="dt" sz="quarter" idx="1"/>
          </p:nvPr>
        </p:nvSpPr>
        <p:spPr bwMode="auto">
          <a:xfrm>
            <a:off x="3971925" y="0"/>
            <a:ext cx="3036888" cy="4714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423" tIns="46211" rIns="92423" bIns="46211" numCol="1" anchor="t" anchorCtr="0" compatLnSpc="1">
            <a:prstTxWarp prst="textNoShape">
              <a:avLst/>
            </a:prstTxWarp>
          </a:bodyPr>
          <a:lstStyle>
            <a:lvl1pPr algn="r" defTabSz="922338" eaLnBrk="1" hangingPunct="1">
              <a:defRPr sz="1200">
                <a:solidFill>
                  <a:schemeClr val="tx1"/>
                </a:solidFill>
                <a:cs typeface="+mn-cs"/>
              </a:defRPr>
            </a:lvl1pPr>
          </a:lstStyle>
          <a:p>
            <a:pPr>
              <a:defRPr/>
            </a:pPr>
            <a:endParaRPr lang="en-US"/>
          </a:p>
        </p:txBody>
      </p:sp>
      <p:sp>
        <p:nvSpPr>
          <p:cNvPr id="71684" name="Rectangle 4"/>
          <p:cNvSpPr>
            <a:spLocks noGrp="1" noChangeArrowheads="1"/>
          </p:cNvSpPr>
          <p:nvPr>
            <p:ph type="ftr" sz="quarter" idx="2"/>
          </p:nvPr>
        </p:nvSpPr>
        <p:spPr bwMode="auto">
          <a:xfrm>
            <a:off x="0" y="8975725"/>
            <a:ext cx="3036888" cy="4714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423" tIns="46211" rIns="92423" bIns="46211" numCol="1" anchor="b" anchorCtr="0" compatLnSpc="1">
            <a:prstTxWarp prst="textNoShape">
              <a:avLst/>
            </a:prstTxWarp>
          </a:bodyPr>
          <a:lstStyle>
            <a:lvl1pPr defTabSz="922338" eaLnBrk="1" hangingPunct="1">
              <a:defRPr sz="1200">
                <a:solidFill>
                  <a:schemeClr val="tx1"/>
                </a:solidFill>
                <a:cs typeface="+mn-cs"/>
              </a:defRPr>
            </a:lvl1pPr>
          </a:lstStyle>
          <a:p>
            <a:pPr>
              <a:defRPr/>
            </a:pPr>
            <a:endParaRPr lang="en-US"/>
          </a:p>
        </p:txBody>
      </p:sp>
      <p:sp>
        <p:nvSpPr>
          <p:cNvPr id="71685" name="Rectangle 5"/>
          <p:cNvSpPr>
            <a:spLocks noGrp="1" noChangeArrowheads="1"/>
          </p:cNvSpPr>
          <p:nvPr>
            <p:ph type="sldNum" sz="quarter" idx="3"/>
          </p:nvPr>
        </p:nvSpPr>
        <p:spPr bwMode="auto">
          <a:xfrm>
            <a:off x="3971925" y="8975725"/>
            <a:ext cx="3036888" cy="4714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423" tIns="46211" rIns="92423" bIns="46211" numCol="1" anchor="b" anchorCtr="0" compatLnSpc="1">
            <a:prstTxWarp prst="textNoShape">
              <a:avLst/>
            </a:prstTxWarp>
          </a:bodyPr>
          <a:lstStyle>
            <a:lvl1pPr algn="r" defTabSz="922338" eaLnBrk="1" hangingPunct="1">
              <a:defRPr sz="1200">
                <a:solidFill>
                  <a:schemeClr val="tx1"/>
                </a:solidFill>
                <a:cs typeface="+mn-cs"/>
              </a:defRPr>
            </a:lvl1pPr>
          </a:lstStyle>
          <a:p>
            <a:pPr>
              <a:defRPr/>
            </a:pPr>
            <a:fld id="{B2ACDAD7-5573-2C42-8BB6-A5D2DBC494FF}" type="slidenum">
              <a:rPr lang="en-US"/>
              <a:pPr>
                <a:defRPr/>
              </a:pPr>
              <a:t>‹#›</a:t>
            </a:fld>
            <a:endParaRPr lang="en-US"/>
          </a:p>
        </p:txBody>
      </p:sp>
    </p:spTree>
    <p:extLst>
      <p:ext uri="{BB962C8B-B14F-4D97-AF65-F5344CB8AC3E}">
        <p14:creationId xmlns:p14="http://schemas.microsoft.com/office/powerpoint/2010/main" val="500883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8475" cy="4730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027" tIns="47014" rIns="94027" bIns="47014" numCol="1" anchor="t" anchorCtr="0" compatLnSpc="1">
            <a:prstTxWarp prst="textNoShape">
              <a:avLst/>
            </a:prstTxWarp>
          </a:bodyPr>
          <a:lstStyle>
            <a:lvl1pPr defTabSz="939800" eaLnBrk="1" hangingPunct="1">
              <a:defRPr sz="1200">
                <a:solidFill>
                  <a:schemeClr val="tx1"/>
                </a:solidFill>
                <a:cs typeface="+mn-cs"/>
              </a:defRPr>
            </a:lvl1pPr>
          </a:lstStyle>
          <a:p>
            <a:pPr>
              <a:defRPr/>
            </a:pPr>
            <a:endParaRPr lang="en-US"/>
          </a:p>
        </p:txBody>
      </p:sp>
      <p:sp>
        <p:nvSpPr>
          <p:cNvPr id="60419" name="Rectangle 3"/>
          <p:cNvSpPr>
            <a:spLocks noGrp="1" noChangeArrowheads="1"/>
          </p:cNvSpPr>
          <p:nvPr>
            <p:ph type="dt" idx="1"/>
          </p:nvPr>
        </p:nvSpPr>
        <p:spPr bwMode="auto">
          <a:xfrm>
            <a:off x="3970338" y="0"/>
            <a:ext cx="3038475" cy="4730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027" tIns="47014" rIns="94027" bIns="47014" numCol="1" anchor="t" anchorCtr="0" compatLnSpc="1">
            <a:prstTxWarp prst="textNoShape">
              <a:avLst/>
            </a:prstTxWarp>
          </a:bodyPr>
          <a:lstStyle>
            <a:lvl1pPr algn="r" defTabSz="939800" eaLnBrk="1" hangingPunct="1">
              <a:defRPr sz="1200">
                <a:solidFill>
                  <a:schemeClr val="tx1"/>
                </a:solidFill>
                <a:cs typeface="+mn-cs"/>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12850" y="708025"/>
            <a:ext cx="4584700" cy="35433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0421" name="Rectangle 5"/>
          <p:cNvSpPr>
            <a:spLocks noGrp="1" noChangeArrowheads="1"/>
          </p:cNvSpPr>
          <p:nvPr>
            <p:ph type="body" sz="quarter" idx="3"/>
          </p:nvPr>
        </p:nvSpPr>
        <p:spPr bwMode="auto">
          <a:xfrm>
            <a:off x="701675" y="4487863"/>
            <a:ext cx="5607050" cy="425291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027" tIns="47014" rIns="94027" bIns="470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974138"/>
            <a:ext cx="3038475" cy="4730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027" tIns="47014" rIns="94027" bIns="47014" numCol="1" anchor="b" anchorCtr="0" compatLnSpc="1">
            <a:prstTxWarp prst="textNoShape">
              <a:avLst/>
            </a:prstTxWarp>
          </a:bodyPr>
          <a:lstStyle>
            <a:lvl1pPr defTabSz="939800" eaLnBrk="1" hangingPunct="1">
              <a:defRPr sz="1200">
                <a:solidFill>
                  <a:schemeClr val="tx1"/>
                </a:solidFill>
                <a:cs typeface="+mn-cs"/>
              </a:defRPr>
            </a:lvl1pPr>
          </a:lstStyle>
          <a:p>
            <a:pPr>
              <a:defRPr/>
            </a:pPr>
            <a:endParaRPr lang="en-US"/>
          </a:p>
        </p:txBody>
      </p:sp>
      <p:sp>
        <p:nvSpPr>
          <p:cNvPr id="60423" name="Rectangle 7"/>
          <p:cNvSpPr>
            <a:spLocks noGrp="1" noChangeArrowheads="1"/>
          </p:cNvSpPr>
          <p:nvPr>
            <p:ph type="sldNum" sz="quarter" idx="5"/>
          </p:nvPr>
        </p:nvSpPr>
        <p:spPr bwMode="auto">
          <a:xfrm>
            <a:off x="3970338" y="8974138"/>
            <a:ext cx="3038475" cy="4730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027" tIns="47014" rIns="94027" bIns="47014" numCol="1" anchor="b" anchorCtr="0" compatLnSpc="1">
            <a:prstTxWarp prst="textNoShape">
              <a:avLst/>
            </a:prstTxWarp>
          </a:bodyPr>
          <a:lstStyle>
            <a:lvl1pPr algn="r" defTabSz="939800" eaLnBrk="1" hangingPunct="1">
              <a:defRPr sz="1200">
                <a:solidFill>
                  <a:schemeClr val="tx1"/>
                </a:solidFill>
                <a:cs typeface="+mn-cs"/>
              </a:defRPr>
            </a:lvl1pPr>
          </a:lstStyle>
          <a:p>
            <a:pPr>
              <a:defRPr/>
            </a:pPr>
            <a:fld id="{DD7D6286-9DA0-7E47-B6C0-A36CACA0CDFC}" type="slidenum">
              <a:rPr lang="en-US"/>
              <a:pPr>
                <a:defRPr/>
              </a:pPr>
              <a:t>‹#›</a:t>
            </a:fld>
            <a:endParaRPr lang="en-US"/>
          </a:p>
        </p:txBody>
      </p:sp>
    </p:spTree>
    <p:extLst>
      <p:ext uri="{BB962C8B-B14F-4D97-AF65-F5344CB8AC3E}">
        <p14:creationId xmlns:p14="http://schemas.microsoft.com/office/powerpoint/2010/main" val="12036435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55 Helvetica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55 Helvetica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037E5F-74C9-9547-87E5-1E11C213AD9C}" type="slidenum">
              <a:rPr lang="en-US"/>
              <a:pPr>
                <a:defRPr/>
              </a:pPr>
              <a:t>1</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Website/Sphere (Janet)</a:t>
            </a:r>
            <a:endParaRPr lang="en-US" dirty="0"/>
          </a:p>
        </p:txBody>
      </p:sp>
      <p:sp>
        <p:nvSpPr>
          <p:cNvPr id="4" name="Slide Number Placeholder 3"/>
          <p:cNvSpPr>
            <a:spLocks noGrp="1"/>
          </p:cNvSpPr>
          <p:nvPr>
            <p:ph type="sldNum" sz="quarter" idx="5"/>
          </p:nvPr>
        </p:nvSpPr>
        <p:spPr/>
        <p:txBody>
          <a:bodyPr/>
          <a:lstStyle/>
          <a:p>
            <a:pPr>
              <a:defRPr/>
            </a:pPr>
            <a:fld id="{F7835710-8AB2-0F43-982E-FD5335FAE87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5746AC-E4F6-424F-A146-E4C2FC028CAE}" type="slidenum">
              <a:rPr lang="en-US"/>
              <a:pPr>
                <a:defRPr/>
              </a:pPr>
              <a:t>11</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pPr eaLnBrk="1" hangingPunct="1">
              <a:defRPr/>
            </a:pPr>
            <a:r>
              <a:rPr lang="en-US" dirty="0" smtClean="0">
                <a:cs typeface="+mn-cs"/>
              </a:rPr>
              <a:t>Example of Protocol and data collection sheet (Janet)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(Janet)</a:t>
            </a:r>
            <a:endParaRPr lang="en-US" dirty="0"/>
          </a:p>
        </p:txBody>
      </p:sp>
      <p:sp>
        <p:nvSpPr>
          <p:cNvPr id="4" name="Slide Number Placeholder 3"/>
          <p:cNvSpPr>
            <a:spLocks noGrp="1"/>
          </p:cNvSpPr>
          <p:nvPr>
            <p:ph type="sldNum" sz="quarter" idx="5"/>
          </p:nvPr>
        </p:nvSpPr>
        <p:spPr/>
        <p:txBody>
          <a:bodyPr/>
          <a:lstStyle/>
          <a:p>
            <a:pPr>
              <a:defRPr/>
            </a:pPr>
            <a:fld id="{2E6A6599-1B0C-DB4E-97CE-FBA04B6E9390}"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Taken from the Reason for the Seasonal Change GLOBE Learning Activity (Grades 6-8) (Janet)</a:t>
            </a:r>
            <a:endParaRPr lang="en-US" dirty="0"/>
          </a:p>
        </p:txBody>
      </p:sp>
      <p:sp>
        <p:nvSpPr>
          <p:cNvPr id="4" name="Slide Number Placeholder 3"/>
          <p:cNvSpPr>
            <a:spLocks noGrp="1"/>
          </p:cNvSpPr>
          <p:nvPr>
            <p:ph type="sldNum" sz="quarter" idx="5"/>
          </p:nvPr>
        </p:nvSpPr>
        <p:spPr/>
        <p:txBody>
          <a:bodyPr/>
          <a:lstStyle/>
          <a:p>
            <a:pPr>
              <a:defRPr/>
            </a:pPr>
            <a:fld id="{21983AD9-4C85-CD4A-AD9A-7968B3589EA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14</a:t>
            </a:fld>
            <a:endParaRPr lang="en-US"/>
          </a:p>
        </p:txBody>
      </p:sp>
    </p:spTree>
    <p:extLst>
      <p:ext uri="{BB962C8B-B14F-4D97-AF65-F5344CB8AC3E}">
        <p14:creationId xmlns:p14="http://schemas.microsoft.com/office/powerpoint/2010/main" val="294902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Guiding questions are based on the NGSS Performance Expectations (Janet)</a:t>
            </a:r>
            <a:endParaRPr lang="en-US" dirty="0"/>
          </a:p>
        </p:txBody>
      </p:sp>
      <p:sp>
        <p:nvSpPr>
          <p:cNvPr id="4" name="Slide Number Placeholder 3"/>
          <p:cNvSpPr>
            <a:spLocks noGrp="1"/>
          </p:cNvSpPr>
          <p:nvPr>
            <p:ph type="sldNum" sz="quarter" idx="5"/>
          </p:nvPr>
        </p:nvSpPr>
        <p:spPr/>
        <p:txBody>
          <a:bodyPr/>
          <a:lstStyle/>
          <a:p>
            <a:pPr>
              <a:defRPr/>
            </a:pPr>
            <a:fld id="{74D9B06B-0840-BE4A-BF60-6BAE3179BDD8}"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There are also resources available to develop content background and to become certified in the GLOBE Protocols. In order to enter data online, teachers need to become certified in the protocols that they wish to implement. In the past, this was only done through face-to-face training; but now it is possible through </a:t>
            </a:r>
            <a:r>
              <a:rPr lang="en-US" dirty="0" err="1" smtClean="0"/>
              <a:t>eTraining</a:t>
            </a:r>
            <a:r>
              <a:rPr lang="en-US" dirty="0" smtClean="0"/>
              <a:t>.  (Janet)</a:t>
            </a:r>
            <a:endParaRPr lang="en-US" dirty="0"/>
          </a:p>
        </p:txBody>
      </p:sp>
      <p:sp>
        <p:nvSpPr>
          <p:cNvPr id="4" name="Slide Number Placeholder 3"/>
          <p:cNvSpPr>
            <a:spLocks noGrp="1"/>
          </p:cNvSpPr>
          <p:nvPr>
            <p:ph type="sldNum" sz="quarter" idx="5"/>
          </p:nvPr>
        </p:nvSpPr>
        <p:spPr/>
        <p:txBody>
          <a:bodyPr/>
          <a:lstStyle/>
          <a:p>
            <a:pPr>
              <a:defRPr/>
            </a:pPr>
            <a:fld id="{49824E10-2028-3F4F-8E13-5452B5F39D1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4B78A6-790E-624E-9BEA-592381D8B04C}" type="slidenum">
              <a:rPr lang="en-US"/>
              <a:pPr>
                <a:defRPr/>
              </a:pPr>
              <a:t>17</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defRPr/>
            </a:pPr>
            <a:r>
              <a:rPr lang="en-US" dirty="0" smtClean="0">
                <a:cs typeface="+mn-cs"/>
              </a:rPr>
              <a:t>(Tina)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(Tina)</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18</a:t>
            </a:fld>
            <a:endParaRPr lang="en-US"/>
          </a:p>
        </p:txBody>
      </p:sp>
    </p:spTree>
    <p:extLst>
      <p:ext uri="{BB962C8B-B14F-4D97-AF65-F5344CB8AC3E}">
        <p14:creationId xmlns:p14="http://schemas.microsoft.com/office/powerpoint/2010/main" val="386155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(Tina)</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19</a:t>
            </a:fld>
            <a:endParaRPr lang="en-US"/>
          </a:p>
        </p:txBody>
      </p:sp>
    </p:spTree>
    <p:extLst>
      <p:ext uri="{BB962C8B-B14F-4D97-AF65-F5344CB8AC3E}">
        <p14:creationId xmlns:p14="http://schemas.microsoft.com/office/powerpoint/2010/main" val="92456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Janet</a:t>
            </a:r>
            <a:endParaRPr lang="en-US" dirty="0"/>
          </a:p>
        </p:txBody>
      </p:sp>
      <p:sp>
        <p:nvSpPr>
          <p:cNvPr id="4" name="Slide Number Placeholder 3"/>
          <p:cNvSpPr>
            <a:spLocks noGrp="1"/>
          </p:cNvSpPr>
          <p:nvPr>
            <p:ph type="sldNum" sz="quarter" idx="5"/>
          </p:nvPr>
        </p:nvSpPr>
        <p:spPr/>
        <p:txBody>
          <a:bodyPr/>
          <a:lstStyle/>
          <a:p>
            <a:pPr>
              <a:defRPr/>
            </a:pPr>
            <a:fld id="{97F70008-EDEF-1C47-9E9E-C35B6F417513}"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There is a NASA Wavelength list that has been created for each grade band. These lists include a variety of grade appropriate resources that have been aligned with the GLOBE Atmosphere Protocols and NGSS Performance Expectations. (Tina)</a:t>
            </a:r>
            <a:endParaRPr lang="en-US" dirty="0"/>
          </a:p>
        </p:txBody>
      </p:sp>
      <p:sp>
        <p:nvSpPr>
          <p:cNvPr id="4" name="Slide Number Placeholder 3"/>
          <p:cNvSpPr>
            <a:spLocks noGrp="1"/>
          </p:cNvSpPr>
          <p:nvPr>
            <p:ph type="sldNum" sz="quarter" idx="5"/>
          </p:nvPr>
        </p:nvSpPr>
        <p:spPr/>
        <p:txBody>
          <a:bodyPr/>
          <a:lstStyle/>
          <a:p>
            <a:pPr>
              <a:defRPr/>
            </a:pPr>
            <a:fld id="{438475E1-6219-354A-AC2A-C50055D92E4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Section of NASA Wavelength list on the left (3-5) and the section on the right (6-8) (Tina)</a:t>
            </a:r>
            <a:endParaRPr lang="en-US" dirty="0"/>
          </a:p>
        </p:txBody>
      </p:sp>
      <p:sp>
        <p:nvSpPr>
          <p:cNvPr id="4" name="Slide Number Placeholder 3"/>
          <p:cNvSpPr>
            <a:spLocks noGrp="1"/>
          </p:cNvSpPr>
          <p:nvPr>
            <p:ph type="sldNum" sz="quarter" idx="5"/>
          </p:nvPr>
        </p:nvSpPr>
        <p:spPr/>
        <p:txBody>
          <a:bodyPr/>
          <a:lstStyle/>
          <a:p>
            <a:pPr>
              <a:defRPr/>
            </a:pPr>
            <a:fld id="{8A5E17CF-7A28-B549-9FCB-97E5B282A330}"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(Tina) The goal and purpose behind the interactive poster . . .  Provide teachers and students with a resource to begin the process of data analysis and acquisition of data analysis skills, in</a:t>
            </a:r>
            <a:r>
              <a:rPr lang="en-US" baseline="0" dirty="0" smtClean="0"/>
              <a:t> addition to the animations of data from 2013 there is a card set option for teachers with limited internet capabilities in their classroom. We will have demos of these at the NESTA share-a-thon tomorrow from 12:30 to 1:30 in Hilton Baltimore (Holiday 6)</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22</a:t>
            </a:fld>
            <a:endParaRPr lang="en-US"/>
          </a:p>
        </p:txBody>
      </p:sp>
    </p:spTree>
    <p:extLst>
      <p:ext uri="{BB962C8B-B14F-4D97-AF65-F5344CB8AC3E}">
        <p14:creationId xmlns:p14="http://schemas.microsoft.com/office/powerpoint/2010/main" val="2188353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(Tina) Three</a:t>
            </a:r>
            <a:r>
              <a:rPr lang="en-US" baseline="0" dirty="0" smtClean="0"/>
              <a:t> main items for selecting data sets using My NASA Data</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23</a:t>
            </a:fld>
            <a:endParaRPr lang="en-US"/>
          </a:p>
        </p:txBody>
      </p:sp>
    </p:spTree>
    <p:extLst>
      <p:ext uri="{BB962C8B-B14F-4D97-AF65-F5344CB8AC3E}">
        <p14:creationId xmlns:p14="http://schemas.microsoft.com/office/powerpoint/2010/main" val="268627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(Elizabeth) The process of lesson revisions</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24</a:t>
            </a:fld>
            <a:endParaRPr lang="en-US"/>
          </a:p>
        </p:txBody>
      </p:sp>
    </p:spTree>
    <p:extLst>
      <p:ext uri="{BB962C8B-B14F-4D97-AF65-F5344CB8AC3E}">
        <p14:creationId xmlns:p14="http://schemas.microsoft.com/office/powerpoint/2010/main" val="746124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Hydrosphere Learning</a:t>
            </a:r>
            <a:r>
              <a:rPr lang="en-US" baseline="0" dirty="0" smtClean="0"/>
              <a:t> progression</a:t>
            </a:r>
            <a:r>
              <a:rPr lang="en-US" dirty="0" smtClean="0"/>
              <a:t> has been developed, it is going through edits at this</a:t>
            </a:r>
            <a:r>
              <a:rPr lang="en-US" baseline="0" dirty="0" smtClean="0"/>
              <a:t> point. (Tina)</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25</a:t>
            </a:fld>
            <a:endParaRPr lang="en-US"/>
          </a:p>
        </p:txBody>
      </p:sp>
    </p:spTree>
    <p:extLst>
      <p:ext uri="{BB962C8B-B14F-4D97-AF65-F5344CB8AC3E}">
        <p14:creationId xmlns:p14="http://schemas.microsoft.com/office/powerpoint/2010/main" val="471482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Hydrosphere learning progression .</a:t>
            </a:r>
            <a:r>
              <a:rPr lang="en-US" baseline="0" dirty="0" smtClean="0"/>
              <a:t> . . </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26</a:t>
            </a:fld>
            <a:endParaRPr lang="en-US"/>
          </a:p>
        </p:txBody>
      </p:sp>
    </p:spTree>
    <p:extLst>
      <p:ext uri="{BB962C8B-B14F-4D97-AF65-F5344CB8AC3E}">
        <p14:creationId xmlns:p14="http://schemas.microsoft.com/office/powerpoint/2010/main" val="37484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Janet </a:t>
            </a:r>
            <a:endParaRPr lang="en-US" dirty="0"/>
          </a:p>
        </p:txBody>
      </p:sp>
      <p:sp>
        <p:nvSpPr>
          <p:cNvPr id="4" name="Slide Number Placeholder 3"/>
          <p:cNvSpPr>
            <a:spLocks noGrp="1"/>
          </p:cNvSpPr>
          <p:nvPr>
            <p:ph type="sldNum" sz="quarter" idx="5"/>
          </p:nvPr>
        </p:nvSpPr>
        <p:spPr/>
        <p:txBody>
          <a:bodyPr/>
          <a:lstStyle/>
          <a:p>
            <a:pPr>
              <a:defRPr/>
            </a:pPr>
            <a:fld id="{F01C6545-6EE9-7549-BDB0-A0E0A3592C73}"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(Tina)</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4</a:t>
            </a:fld>
            <a:endParaRPr lang="en-US"/>
          </a:p>
        </p:txBody>
      </p:sp>
    </p:spTree>
    <p:extLst>
      <p:ext uri="{BB962C8B-B14F-4D97-AF65-F5344CB8AC3E}">
        <p14:creationId xmlns:p14="http://schemas.microsoft.com/office/powerpoint/2010/main" val="146143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18DAE8-F8B8-194E-8D4D-8D8281B8D788}" type="slidenum">
              <a:rPr lang="en-US"/>
              <a:pPr>
                <a:defRPr/>
              </a:pPr>
              <a:t>5</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defRPr/>
            </a:pPr>
            <a:r>
              <a:rPr lang="en-US" dirty="0" smtClean="0">
                <a:cs typeface="+mn-cs"/>
              </a:rPr>
              <a:t>(Tina) The alignment</a:t>
            </a:r>
            <a:r>
              <a:rPr lang="en-US" baseline="0" dirty="0" smtClean="0">
                <a:cs typeface="+mn-cs"/>
              </a:rPr>
              <a:t> began by looking at the Disciplinary Core Ideas progression of learning, identifying the performance expectations and then looking at the 3Dimensions of learning. Once we identified these components we worked to develop guiding questions aligning them with GLOBE Protocols and Learning Activities. We then identified NASA Educational resources that would further the develop </a:t>
            </a:r>
            <a:r>
              <a:rPr lang="en-US" baseline="0" smtClean="0">
                <a:cs typeface="+mn-cs"/>
              </a:rPr>
              <a:t>learning opportunities. </a:t>
            </a:r>
            <a:endParaRPr lang="en-US" dirty="0"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How does the content develop as students progress from each grade level? Tina</a:t>
            </a:r>
            <a:endParaRPr lang="en-US" dirty="0"/>
          </a:p>
        </p:txBody>
      </p:sp>
      <p:sp>
        <p:nvSpPr>
          <p:cNvPr id="4" name="Slide Number Placeholder 3"/>
          <p:cNvSpPr>
            <a:spLocks noGrp="1"/>
          </p:cNvSpPr>
          <p:nvPr>
            <p:ph type="sldNum" sz="quarter" idx="5"/>
          </p:nvPr>
        </p:nvSpPr>
        <p:spPr/>
        <p:txBody>
          <a:bodyPr/>
          <a:lstStyle/>
          <a:p>
            <a:pPr>
              <a:defRPr/>
            </a:pPr>
            <a:fld id="{4325B74F-EF46-AD44-BFC9-7D142EE0C631}"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Tina</a:t>
            </a:r>
            <a:endParaRPr lang="en-US" dirty="0"/>
          </a:p>
        </p:txBody>
      </p:sp>
      <p:sp>
        <p:nvSpPr>
          <p:cNvPr id="4" name="Slide Number Placeholder 3"/>
          <p:cNvSpPr>
            <a:spLocks noGrp="1"/>
          </p:cNvSpPr>
          <p:nvPr>
            <p:ph type="sldNum" sz="quarter" idx="5"/>
          </p:nvPr>
        </p:nvSpPr>
        <p:spPr/>
        <p:txBody>
          <a:bodyPr/>
          <a:lstStyle/>
          <a:p>
            <a:pPr>
              <a:defRPr/>
            </a:pPr>
            <a:fld id="{A72060C0-F137-4248-A2EF-687E72610880}"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88DB8C-4A83-F24D-8A0F-BC400DDAE80E}" type="slidenum">
              <a:rPr lang="en-US"/>
              <a:pPr>
                <a:defRPr/>
              </a:pPr>
              <a:t>8</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defRPr/>
            </a:pPr>
            <a:r>
              <a:rPr lang="en-US" dirty="0" smtClean="0">
                <a:cs typeface="+mn-cs"/>
              </a:rPr>
              <a:t>Janet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endParaRPr lang="en-US" dirty="0"/>
          </a:p>
        </p:txBody>
      </p:sp>
      <p:sp>
        <p:nvSpPr>
          <p:cNvPr id="4" name="Slide Number Placeholder 3"/>
          <p:cNvSpPr>
            <a:spLocks noGrp="1"/>
          </p:cNvSpPr>
          <p:nvPr>
            <p:ph type="sldNum" sz="quarter" idx="10"/>
          </p:nvPr>
        </p:nvSpPr>
        <p:spPr/>
        <p:txBody>
          <a:bodyPr/>
          <a:lstStyle/>
          <a:p>
            <a:pPr>
              <a:defRPr/>
            </a:pPr>
            <a:fld id="{DD7D6286-9DA0-7E47-B6C0-A36CACA0CDFC}" type="slidenum">
              <a:rPr lang="en-US" smtClean="0"/>
              <a:pPr>
                <a:defRPr/>
              </a:pPr>
              <a:t>9</a:t>
            </a:fld>
            <a:endParaRPr lang="en-US"/>
          </a:p>
        </p:txBody>
      </p:sp>
    </p:spTree>
    <p:extLst>
      <p:ext uri="{BB962C8B-B14F-4D97-AF65-F5344CB8AC3E}">
        <p14:creationId xmlns:p14="http://schemas.microsoft.com/office/powerpoint/2010/main" val="2339913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50825" y="258763"/>
            <a:ext cx="9566275" cy="6840537"/>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p>
        </p:txBody>
      </p:sp>
      <p:grpSp>
        <p:nvGrpSpPr>
          <p:cNvPr id="5" name="Group 9"/>
          <p:cNvGrpSpPr>
            <a:grpSpLocks noChangeAspect="1"/>
          </p:cNvGrpSpPr>
          <p:nvPr/>
        </p:nvGrpSpPr>
        <p:grpSpPr bwMode="auto">
          <a:xfrm>
            <a:off x="233363" y="6067425"/>
            <a:ext cx="9594850" cy="15097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754380" y="1813560"/>
            <a:ext cx="8549640" cy="2017456"/>
          </a:xfrm>
        </p:spPr>
        <p:txBody>
          <a:bodyPr anchor="b">
            <a:normAutofit/>
          </a:bodyPr>
          <a:lstStyle>
            <a:lvl1pPr>
              <a:defRPr sz="49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8760" y="4030134"/>
            <a:ext cx="7040880" cy="1669627"/>
          </a:xfrm>
        </p:spPr>
        <p:txBody>
          <a:bodyPr>
            <a:normAutofit/>
          </a:bodyPr>
          <a:lstStyle>
            <a:lvl1pPr marL="0" indent="0" algn="ctr">
              <a:buNone/>
              <a:defRPr sz="2200">
                <a:solidFill>
                  <a:srgbClr val="FFFFFF"/>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fld id="{FCB72216-48F8-DC4F-97C9-A0FF9E67E17A}" type="datetimeFigureOut">
              <a:rPr lang="en-US"/>
              <a:pPr>
                <a:defRPr/>
              </a:pPr>
              <a:t>10/17/17</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FE4E071E-71DA-A348-A9E4-C284D2E83B8A}" type="slidenum">
              <a:rPr lang="en-US"/>
              <a:pPr>
                <a:defRPr/>
              </a:pPr>
              <a:t>‹#›</a:t>
            </a:fld>
            <a:endParaRPr lang="en-US"/>
          </a:p>
        </p:txBody>
      </p:sp>
    </p:spTree>
    <p:extLst>
      <p:ext uri="{BB962C8B-B14F-4D97-AF65-F5344CB8AC3E}">
        <p14:creationId xmlns:p14="http://schemas.microsoft.com/office/powerpoint/2010/main" val="414738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5366B5-400A-C842-917C-D669FD4A4A2F}" type="datetimeFigureOut">
              <a:rPr lang="en-US"/>
              <a:pPr>
                <a:defRPr/>
              </a:pPr>
              <a:t>10/17/17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Your Title Here</a:t>
            </a:r>
          </a:p>
        </p:txBody>
      </p:sp>
      <p:sp>
        <p:nvSpPr>
          <p:cNvPr id="6" name="Slide Number Placeholder 5"/>
          <p:cNvSpPr>
            <a:spLocks noGrp="1"/>
          </p:cNvSpPr>
          <p:nvPr>
            <p:ph type="sldNum" sz="quarter" idx="12"/>
          </p:nvPr>
        </p:nvSpPr>
        <p:spPr/>
        <p:txBody>
          <a:bodyPr/>
          <a:lstStyle>
            <a:lvl1pPr>
              <a:defRPr/>
            </a:lvl1pPr>
          </a:lstStyle>
          <a:p>
            <a:pPr>
              <a:defRPr/>
            </a:pPr>
            <a:fld id="{7E97BA86-2C01-9041-9616-4F8062FE458B}" type="slidenum">
              <a:rPr lang="en-US"/>
              <a:pPr>
                <a:defRPr/>
              </a:pPr>
              <a:t>‹#›</a:t>
            </a:fld>
            <a:endParaRPr lang="en-US"/>
          </a:p>
        </p:txBody>
      </p:sp>
    </p:spTree>
    <p:extLst>
      <p:ext uri="{BB962C8B-B14F-4D97-AF65-F5344CB8AC3E}">
        <p14:creationId xmlns:p14="http://schemas.microsoft.com/office/powerpoint/2010/main" val="212796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50825" y="258763"/>
            <a:ext cx="9566275" cy="1617662"/>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p>
        </p:txBody>
      </p:sp>
      <p:grpSp>
        <p:nvGrpSpPr>
          <p:cNvPr id="5" name="Group 15"/>
          <p:cNvGrpSpPr>
            <a:grpSpLocks noChangeAspect="1"/>
          </p:cNvGrpSpPr>
          <p:nvPr/>
        </p:nvGrpSpPr>
        <p:grpSpPr bwMode="auto">
          <a:xfrm>
            <a:off x="233363" y="809625"/>
            <a:ext cx="9594850" cy="15081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useBgFill="1">
          <p:nvSpPr>
            <p:cNvPr id="10" name="Freeform 25"/>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Vertical Title 1"/>
          <p:cNvSpPr>
            <a:spLocks noGrp="1"/>
          </p:cNvSpPr>
          <p:nvPr>
            <p:ph type="title" orient="vert"/>
          </p:nvPr>
        </p:nvSpPr>
        <p:spPr>
          <a:xfrm>
            <a:off x="7292340" y="1640841"/>
            <a:ext cx="2263140" cy="5085644"/>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2920" y="1640840"/>
            <a:ext cx="6621780" cy="508564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pPr>
              <a:defRPr/>
            </a:pPr>
            <a:fld id="{73835B6C-AB6A-B846-8B94-25A2E5BCE804}" type="datetimeFigureOut">
              <a:rPr lang="en-US"/>
              <a:pPr>
                <a:defRPr/>
              </a:pPr>
              <a:t>10/17/17</a:t>
            </a:fld>
            <a:endParaRPr lang="en-US"/>
          </a:p>
        </p:txBody>
      </p:sp>
      <p:sp>
        <p:nvSpPr>
          <p:cNvPr id="12" name="Footer Placeholder 4"/>
          <p:cNvSpPr>
            <a:spLocks noGrp="1"/>
          </p:cNvSpPr>
          <p:nvPr>
            <p:ph type="ftr" sz="quarter" idx="11"/>
          </p:nvPr>
        </p:nvSpPr>
        <p:spPr/>
        <p:txBody>
          <a:bodyPr/>
          <a:lstStyle>
            <a:lvl1pPr>
              <a:defRPr/>
            </a:lvl1pPr>
          </a:lstStyle>
          <a:p>
            <a:pPr>
              <a:defRPr/>
            </a:pPr>
            <a:r>
              <a:rPr lang="en-US"/>
              <a:t>Your Title Here</a:t>
            </a:r>
          </a:p>
        </p:txBody>
      </p:sp>
      <p:sp>
        <p:nvSpPr>
          <p:cNvPr id="13" name="Slide Number Placeholder 5"/>
          <p:cNvSpPr>
            <a:spLocks noGrp="1"/>
          </p:cNvSpPr>
          <p:nvPr>
            <p:ph type="sldNum" sz="quarter" idx="12"/>
          </p:nvPr>
        </p:nvSpPr>
        <p:spPr/>
        <p:txBody>
          <a:bodyPr/>
          <a:lstStyle>
            <a:lvl1pPr>
              <a:defRPr/>
            </a:lvl1pPr>
          </a:lstStyle>
          <a:p>
            <a:pPr>
              <a:defRPr/>
            </a:pPr>
            <a:fld id="{2856D25C-E0DC-F241-957F-08D96E63D0A8}" type="slidenum">
              <a:rPr lang="en-US"/>
              <a:pPr>
                <a:defRPr/>
              </a:pPr>
              <a:t>‹#›</a:t>
            </a:fld>
            <a:endParaRPr lang="en-US"/>
          </a:p>
        </p:txBody>
      </p:sp>
    </p:spTree>
    <p:extLst>
      <p:ext uri="{BB962C8B-B14F-4D97-AF65-F5344CB8AC3E}">
        <p14:creationId xmlns:p14="http://schemas.microsoft.com/office/powerpoint/2010/main" val="28736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4E7B1DB7-764B-6941-93E4-CAE4CE4B4644}" type="datetimeFigureOut">
              <a:rPr lang="en-US"/>
              <a:pPr>
                <a:defRPr/>
              </a:pPr>
              <a:t>10/17/17</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Your Title Here</a:t>
            </a:r>
          </a:p>
        </p:txBody>
      </p:sp>
      <p:sp>
        <p:nvSpPr>
          <p:cNvPr id="6" name="Slide Number Placeholder 5"/>
          <p:cNvSpPr>
            <a:spLocks noGrp="1"/>
          </p:cNvSpPr>
          <p:nvPr>
            <p:ph type="sldNum" sz="quarter" idx="12"/>
          </p:nvPr>
        </p:nvSpPr>
        <p:spPr/>
        <p:txBody>
          <a:bodyPr/>
          <a:lstStyle>
            <a:lvl1pPr>
              <a:defRPr/>
            </a:lvl1pPr>
          </a:lstStyle>
          <a:p>
            <a:pPr>
              <a:defRPr/>
            </a:pPr>
            <a:fld id="{32067CD4-9687-AC4D-AD06-8580127ACF90}" type="slidenum">
              <a:rPr lang="en-US"/>
              <a:pPr>
                <a:defRPr/>
              </a:pPr>
              <a:t>‹#›</a:t>
            </a:fld>
            <a:endParaRPr lang="en-US"/>
          </a:p>
        </p:txBody>
      </p:sp>
    </p:spTree>
    <p:extLst>
      <p:ext uri="{BB962C8B-B14F-4D97-AF65-F5344CB8AC3E}">
        <p14:creationId xmlns:p14="http://schemas.microsoft.com/office/powerpoint/2010/main" val="358224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50825" y="258763"/>
            <a:ext cx="9566275" cy="536892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p>
        </p:txBody>
      </p:sp>
      <p:sp>
        <p:nvSpPr>
          <p:cNvPr id="5" name="Freeform 14"/>
          <p:cNvSpPr>
            <a:spLocks/>
          </p:cNvSpPr>
          <p:nvPr/>
        </p:nvSpPr>
        <p:spPr bwMode="hidden">
          <a:xfrm>
            <a:off x="6651625" y="4764088"/>
            <a:ext cx="3163888" cy="809625"/>
          </a:xfrm>
          <a:custGeom>
            <a:avLst/>
            <a:gdLst>
              <a:gd name="T0" fmla="*/ 2147483647 w 2706"/>
              <a:gd name="T1" fmla="*/ 0 h 640"/>
              <a:gd name="T2" fmla="*/ 2147483647 w 2706"/>
              <a:gd name="T3" fmla="*/ 0 h 640"/>
              <a:gd name="T4" fmla="*/ 2147483647 w 2706"/>
              <a:gd name="T5" fmla="*/ 28806204 h 640"/>
              <a:gd name="T6" fmla="*/ 2147483647 w 2706"/>
              <a:gd name="T7" fmla="*/ 60811693 h 640"/>
              <a:gd name="T8" fmla="*/ 2147483647 w 2706"/>
              <a:gd name="T9" fmla="*/ 96018995 h 640"/>
              <a:gd name="T10" fmla="*/ 2147483647 w 2706"/>
              <a:gd name="T11" fmla="*/ 131226297 h 640"/>
              <a:gd name="T12" fmla="*/ 2147483647 w 2706"/>
              <a:gd name="T13" fmla="*/ 172834697 h 640"/>
              <a:gd name="T14" fmla="*/ 2147483647 w 2706"/>
              <a:gd name="T15" fmla="*/ 214443097 h 640"/>
              <a:gd name="T16" fmla="*/ 2147483647 w 2706"/>
              <a:gd name="T17" fmla="*/ 262452594 h 640"/>
              <a:gd name="T18" fmla="*/ 2147483647 w 2706"/>
              <a:gd name="T19" fmla="*/ 310463357 h 640"/>
              <a:gd name="T20" fmla="*/ 2147483647 w 2706"/>
              <a:gd name="T21" fmla="*/ 310463357 h 640"/>
              <a:gd name="T22" fmla="*/ 2012307598 w 2706"/>
              <a:gd name="T23" fmla="*/ 403281803 h 640"/>
              <a:gd name="T24" fmla="*/ 1689682220 w 2706"/>
              <a:gd name="T25" fmla="*/ 486498602 h 640"/>
              <a:gd name="T26" fmla="*/ 1380727271 w 2706"/>
              <a:gd name="T27" fmla="*/ 563314304 h 640"/>
              <a:gd name="T28" fmla="*/ 1082709132 w 2706"/>
              <a:gd name="T29" fmla="*/ 636929457 h 640"/>
              <a:gd name="T30" fmla="*/ 798361421 w 2706"/>
              <a:gd name="T31" fmla="*/ 700941699 h 640"/>
              <a:gd name="T32" fmla="*/ 522215733 w 2706"/>
              <a:gd name="T33" fmla="*/ 758554108 h 640"/>
              <a:gd name="T34" fmla="*/ 257006855 w 2706"/>
              <a:gd name="T35" fmla="*/ 812964703 h 640"/>
              <a:gd name="T36" fmla="*/ 0 w 2706"/>
              <a:gd name="T37" fmla="*/ 860974201 h 640"/>
              <a:gd name="T38" fmla="*/ 0 w 2706"/>
              <a:gd name="T39" fmla="*/ 860974201 h 640"/>
              <a:gd name="T40" fmla="*/ 177717904 w 2706"/>
              <a:gd name="T41" fmla="*/ 889780405 h 640"/>
              <a:gd name="T42" fmla="*/ 347232616 w 2706"/>
              <a:gd name="T43" fmla="*/ 915384796 h 640"/>
              <a:gd name="T44" fmla="*/ 511278922 w 2706"/>
              <a:gd name="T45" fmla="*/ 937789903 h 640"/>
              <a:gd name="T46" fmla="*/ 672591611 w 2706"/>
              <a:gd name="T47" fmla="*/ 956993196 h 640"/>
              <a:gd name="T48" fmla="*/ 828437064 w 2706"/>
              <a:gd name="T49" fmla="*/ 976197754 h 640"/>
              <a:gd name="T50" fmla="*/ 978812943 w 2706"/>
              <a:gd name="T51" fmla="*/ 988999949 h 640"/>
              <a:gd name="T52" fmla="*/ 1123720416 w 2706"/>
              <a:gd name="T53" fmla="*/ 1001802144 h 640"/>
              <a:gd name="T54" fmla="*/ 1265894272 w 2706"/>
              <a:gd name="T55" fmla="*/ 1011405056 h 640"/>
              <a:gd name="T56" fmla="*/ 1405334509 w 2706"/>
              <a:gd name="T57" fmla="*/ 1017806153 h 640"/>
              <a:gd name="T58" fmla="*/ 1539306342 w 2706"/>
              <a:gd name="T59" fmla="*/ 1021006702 h 640"/>
              <a:gd name="T60" fmla="*/ 1667809769 w 2706"/>
              <a:gd name="T61" fmla="*/ 1024207251 h 640"/>
              <a:gd name="T62" fmla="*/ 1793578409 w 2706"/>
              <a:gd name="T63" fmla="*/ 1024207251 h 640"/>
              <a:gd name="T64" fmla="*/ 1916613432 w 2706"/>
              <a:gd name="T65" fmla="*/ 1021006702 h 640"/>
              <a:gd name="T66" fmla="*/ 2036914836 w 2706"/>
              <a:gd name="T67" fmla="*/ 1017806153 h 640"/>
              <a:gd name="T68" fmla="*/ 2147483647 w 2706"/>
              <a:gd name="T69" fmla="*/ 1011405056 h 640"/>
              <a:gd name="T70" fmla="*/ 2147483647 w 2706"/>
              <a:gd name="T71" fmla="*/ 1001802144 h 640"/>
              <a:gd name="T72" fmla="*/ 2147483647 w 2706"/>
              <a:gd name="T73" fmla="*/ 992200498 h 640"/>
              <a:gd name="T74" fmla="*/ 2147483647 w 2706"/>
              <a:gd name="T75" fmla="*/ 979398302 h 640"/>
              <a:gd name="T76" fmla="*/ 2147483647 w 2706"/>
              <a:gd name="T77" fmla="*/ 963395558 h 640"/>
              <a:gd name="T78" fmla="*/ 2147483647 w 2706"/>
              <a:gd name="T79" fmla="*/ 947391549 h 640"/>
              <a:gd name="T80" fmla="*/ 2147483647 w 2706"/>
              <a:gd name="T81" fmla="*/ 928188256 h 640"/>
              <a:gd name="T82" fmla="*/ 2147483647 w 2706"/>
              <a:gd name="T83" fmla="*/ 908983698 h 640"/>
              <a:gd name="T84" fmla="*/ 2147483647 w 2706"/>
              <a:gd name="T85" fmla="*/ 886579856 h 640"/>
              <a:gd name="T86" fmla="*/ 2147483647 w 2706"/>
              <a:gd name="T87" fmla="*/ 864174749 h 640"/>
              <a:gd name="T88" fmla="*/ 2147483647 w 2706"/>
              <a:gd name="T89" fmla="*/ 838569094 h 640"/>
              <a:gd name="T90" fmla="*/ 2147483647 w 2706"/>
              <a:gd name="T91" fmla="*/ 812964703 h 640"/>
              <a:gd name="T92" fmla="*/ 2147483647 w 2706"/>
              <a:gd name="T93" fmla="*/ 784158499 h 640"/>
              <a:gd name="T94" fmla="*/ 2147483647 w 2706"/>
              <a:gd name="T95" fmla="*/ 755352294 h 640"/>
              <a:gd name="T96" fmla="*/ 2147483647 w 2706"/>
              <a:gd name="T97" fmla="*/ 691340053 h 640"/>
              <a:gd name="T98" fmla="*/ 2147483647 w 2706"/>
              <a:gd name="T99" fmla="*/ 624125997 h 640"/>
              <a:gd name="T100" fmla="*/ 2147483647 w 2706"/>
              <a:gd name="T101" fmla="*/ 624125997 h 640"/>
              <a:gd name="T102" fmla="*/ 2147483647 w 2706"/>
              <a:gd name="T103" fmla="*/ 620925448 h 640"/>
              <a:gd name="T104" fmla="*/ 2147483647 w 2706"/>
              <a:gd name="T105" fmla="*/ 620925448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lIns="101882" tIns="50941" rIns="101882" bIns="50941"/>
          <a:lstStyle/>
          <a:p>
            <a:endParaRPr lang="en-US"/>
          </a:p>
        </p:txBody>
      </p:sp>
      <p:sp>
        <p:nvSpPr>
          <p:cNvPr id="6" name="Freeform 18"/>
          <p:cNvSpPr>
            <a:spLocks/>
          </p:cNvSpPr>
          <p:nvPr/>
        </p:nvSpPr>
        <p:spPr bwMode="hidden">
          <a:xfrm>
            <a:off x="2881313" y="4618038"/>
            <a:ext cx="6099175" cy="963612"/>
          </a:xfrm>
          <a:custGeom>
            <a:avLst/>
            <a:gdLst>
              <a:gd name="T0" fmla="*/ 2147483647 w 5216"/>
              <a:gd name="T1" fmla="*/ 1141806874 h 762"/>
              <a:gd name="T2" fmla="*/ 2147483647 w 5216"/>
              <a:gd name="T3" fmla="*/ 1097030531 h 762"/>
              <a:gd name="T4" fmla="*/ 2147483647 w 5216"/>
              <a:gd name="T5" fmla="*/ 975492754 h 762"/>
              <a:gd name="T6" fmla="*/ 2147483647 w 5216"/>
              <a:gd name="T7" fmla="*/ 812378028 h 762"/>
              <a:gd name="T8" fmla="*/ 2147483647 w 5216"/>
              <a:gd name="T9" fmla="*/ 598089435 h 762"/>
              <a:gd name="T10" fmla="*/ 2147483647 w 5216"/>
              <a:gd name="T11" fmla="*/ 473353529 h 762"/>
              <a:gd name="T12" fmla="*/ 2147483647 w 5216"/>
              <a:gd name="T13" fmla="*/ 377404583 h 762"/>
              <a:gd name="T14" fmla="*/ 2147483647 w 5216"/>
              <a:gd name="T15" fmla="*/ 294246891 h 762"/>
              <a:gd name="T16" fmla="*/ 2147483647 w 5216"/>
              <a:gd name="T17" fmla="*/ 223884246 h 762"/>
              <a:gd name="T18" fmla="*/ 2147483647 w 5216"/>
              <a:gd name="T19" fmla="*/ 163114726 h 762"/>
              <a:gd name="T20" fmla="*/ 2147483647 w 5216"/>
              <a:gd name="T21" fmla="*/ 115140253 h 762"/>
              <a:gd name="T22" fmla="*/ 1823991259 w 5216"/>
              <a:gd name="T23" fmla="*/ 44776343 h 762"/>
              <a:gd name="T24" fmla="*/ 1326291095 w 5216"/>
              <a:gd name="T25" fmla="*/ 6396259 h 762"/>
              <a:gd name="T26" fmla="*/ 880547343 w 5216"/>
              <a:gd name="T27" fmla="*/ 0 h 762"/>
              <a:gd name="T28" fmla="*/ 489497381 w 5216"/>
              <a:gd name="T29" fmla="*/ 15991913 h 762"/>
              <a:gd name="T30" fmla="*/ 150403831 w 5216"/>
              <a:gd name="T31" fmla="*/ 51173867 h 762"/>
              <a:gd name="T32" fmla="*/ 0 w 5216"/>
              <a:gd name="T33" fmla="*/ 76760169 h 762"/>
              <a:gd name="T34" fmla="*/ 429335849 w 5216"/>
              <a:gd name="T35" fmla="*/ 137528424 h 762"/>
              <a:gd name="T36" fmla="*/ 891486335 w 5216"/>
              <a:gd name="T37" fmla="*/ 223884246 h 762"/>
              <a:gd name="T38" fmla="*/ 1386452627 w 5216"/>
              <a:gd name="T39" fmla="*/ 335825105 h 762"/>
              <a:gd name="T40" fmla="*/ 1916968598 w 5216"/>
              <a:gd name="T41" fmla="*/ 473353529 h 762"/>
              <a:gd name="T42" fmla="*/ 2147483647 w 5216"/>
              <a:gd name="T43" fmla="*/ 604485695 h 762"/>
              <a:gd name="T44" fmla="*/ 2147483647 w 5216"/>
              <a:gd name="T45" fmla="*/ 825171811 h 762"/>
              <a:gd name="T46" fmla="*/ 2147483647 w 5216"/>
              <a:gd name="T47" fmla="*/ 914724498 h 762"/>
              <a:gd name="T48" fmla="*/ 2147483647 w 5216"/>
              <a:gd name="T49" fmla="*/ 991484667 h 762"/>
              <a:gd name="T50" fmla="*/ 2147483647 w 5216"/>
              <a:gd name="T51" fmla="*/ 1058650447 h 762"/>
              <a:gd name="T52" fmla="*/ 2147483647 w 5216"/>
              <a:gd name="T53" fmla="*/ 1109823049 h 762"/>
              <a:gd name="T54" fmla="*/ 2147483647 w 5216"/>
              <a:gd name="T55" fmla="*/ 1154600657 h 762"/>
              <a:gd name="T56" fmla="*/ 2147483647 w 5216"/>
              <a:gd name="T57" fmla="*/ 1183385088 h 762"/>
              <a:gd name="T58" fmla="*/ 2147483647 w 5216"/>
              <a:gd name="T59" fmla="*/ 1205773260 h 762"/>
              <a:gd name="T60" fmla="*/ 2147483647 w 5216"/>
              <a:gd name="T61" fmla="*/ 1218567043 h 762"/>
              <a:gd name="T62" fmla="*/ 2147483647 w 5216"/>
              <a:gd name="T63" fmla="*/ 1218567043 h 762"/>
              <a:gd name="T64" fmla="*/ 2147483647 w 5216"/>
              <a:gd name="T65" fmla="*/ 1212170784 h 762"/>
              <a:gd name="T66" fmla="*/ 2147483647 w 5216"/>
              <a:gd name="T67" fmla="*/ 1196178871 h 762"/>
              <a:gd name="T68" fmla="*/ 2147483647 w 5216"/>
              <a:gd name="T69" fmla="*/ 1170592570 h 762"/>
              <a:gd name="T70" fmla="*/ 2147483647 w 5216"/>
              <a:gd name="T71" fmla="*/ 114180687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lIns="101882" tIns="50941" rIns="101882" bIns="50941"/>
          <a:lstStyle/>
          <a:p>
            <a:endParaRPr lang="en-US"/>
          </a:p>
        </p:txBody>
      </p:sp>
      <p:sp>
        <p:nvSpPr>
          <p:cNvPr id="7" name="Freeform 22"/>
          <p:cNvSpPr>
            <a:spLocks/>
          </p:cNvSpPr>
          <p:nvPr/>
        </p:nvSpPr>
        <p:spPr bwMode="hidden">
          <a:xfrm>
            <a:off x="3111500" y="4632325"/>
            <a:ext cx="6015038" cy="877888"/>
          </a:xfrm>
          <a:custGeom>
            <a:avLst/>
            <a:gdLst>
              <a:gd name="T0" fmla="*/ 0 w 5144"/>
              <a:gd name="T1" fmla="*/ 112010413 h 694"/>
              <a:gd name="T2" fmla="*/ 0 w 5144"/>
              <a:gd name="T3" fmla="*/ 112010413 h 694"/>
              <a:gd name="T4" fmla="*/ 24612076 w 5144"/>
              <a:gd name="T5" fmla="*/ 105609673 h 694"/>
              <a:gd name="T6" fmla="*/ 98448305 w 5144"/>
              <a:gd name="T7" fmla="*/ 89607824 h 694"/>
              <a:gd name="T8" fmla="*/ 224242581 w 5144"/>
              <a:gd name="T9" fmla="*/ 67206501 h 694"/>
              <a:gd name="T10" fmla="*/ 306282835 w 5144"/>
              <a:gd name="T11" fmla="*/ 54405022 h 694"/>
              <a:gd name="T12" fmla="*/ 401996075 w 5144"/>
              <a:gd name="T13" fmla="*/ 41603542 h 694"/>
              <a:gd name="T14" fmla="*/ 508648405 w 5144"/>
              <a:gd name="T15" fmla="*/ 32002433 h 694"/>
              <a:gd name="T16" fmla="*/ 631708786 w 5144"/>
              <a:gd name="T17" fmla="*/ 22402589 h 694"/>
              <a:gd name="T18" fmla="*/ 765707088 w 5144"/>
              <a:gd name="T19" fmla="*/ 12801479 h 694"/>
              <a:gd name="T20" fmla="*/ 916114609 w 5144"/>
              <a:gd name="T21" fmla="*/ 6400740 h 694"/>
              <a:gd name="T22" fmla="*/ 1080193948 w 5144"/>
              <a:gd name="T23" fmla="*/ 3200370 h 694"/>
              <a:gd name="T24" fmla="*/ 1257947442 w 5144"/>
              <a:gd name="T25" fmla="*/ 0 h 694"/>
              <a:gd name="T26" fmla="*/ 1449375091 w 5144"/>
              <a:gd name="T27" fmla="*/ 3200370 h 694"/>
              <a:gd name="T28" fmla="*/ 1654474556 w 5144"/>
              <a:gd name="T29" fmla="*/ 9601109 h 694"/>
              <a:gd name="T30" fmla="*/ 1875983241 w 5144"/>
              <a:gd name="T31" fmla="*/ 22402589 h 694"/>
              <a:gd name="T32" fmla="*/ 2111164913 w 5144"/>
              <a:gd name="T33" fmla="*/ 38403173 h 694"/>
              <a:gd name="T34" fmla="*/ 2147483647 w 5144"/>
              <a:gd name="T35" fmla="*/ 64006131 h 694"/>
              <a:gd name="T36" fmla="*/ 2147483647 w 5144"/>
              <a:gd name="T37" fmla="*/ 92808194 h 694"/>
              <a:gd name="T38" fmla="*/ 2147483647 w 5144"/>
              <a:gd name="T39" fmla="*/ 128010997 h 694"/>
              <a:gd name="T40" fmla="*/ 2147483647 w 5144"/>
              <a:gd name="T41" fmla="*/ 169615804 h 694"/>
              <a:gd name="T42" fmla="*/ 2147483647 w 5144"/>
              <a:gd name="T43" fmla="*/ 220820456 h 694"/>
              <a:gd name="T44" fmla="*/ 2147483647 w 5144"/>
              <a:gd name="T45" fmla="*/ 278424583 h 694"/>
              <a:gd name="T46" fmla="*/ 2147483647 w 5144"/>
              <a:gd name="T47" fmla="*/ 345631083 h 694"/>
              <a:gd name="T48" fmla="*/ 2147483647 w 5144"/>
              <a:gd name="T49" fmla="*/ 425639063 h 694"/>
              <a:gd name="T50" fmla="*/ 2147483647 w 5144"/>
              <a:gd name="T51" fmla="*/ 512046518 h 694"/>
              <a:gd name="T52" fmla="*/ 2147483647 w 5144"/>
              <a:gd name="T53" fmla="*/ 608055082 h 694"/>
              <a:gd name="T54" fmla="*/ 2147483647 w 5144"/>
              <a:gd name="T55" fmla="*/ 716865125 h 694"/>
              <a:gd name="T56" fmla="*/ 2147483647 w 5144"/>
              <a:gd name="T57" fmla="*/ 835275013 h 694"/>
              <a:gd name="T58" fmla="*/ 2147483647 w 5144"/>
              <a:gd name="T59" fmla="*/ 966487645 h 694"/>
              <a:gd name="T60" fmla="*/ 2147483647 w 5144"/>
              <a:gd name="T61" fmla="*/ 1110500491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lIns="101882" tIns="50941" rIns="101882" bIns="50941"/>
          <a:lstStyle/>
          <a:p>
            <a:endParaRPr lang="en-US"/>
          </a:p>
        </p:txBody>
      </p:sp>
      <p:sp>
        <p:nvSpPr>
          <p:cNvPr id="8" name="Freeform 26"/>
          <p:cNvSpPr>
            <a:spLocks/>
          </p:cNvSpPr>
          <p:nvPr/>
        </p:nvSpPr>
        <p:spPr bwMode="hidden">
          <a:xfrm>
            <a:off x="6170613" y="4618038"/>
            <a:ext cx="3638550" cy="738187"/>
          </a:xfrm>
          <a:custGeom>
            <a:avLst/>
            <a:gdLst>
              <a:gd name="T0" fmla="*/ 0 w 3112"/>
              <a:gd name="T1" fmla="*/ 933082272 h 584"/>
              <a:gd name="T2" fmla="*/ 0 w 3112"/>
              <a:gd name="T3" fmla="*/ 933082272 h 584"/>
              <a:gd name="T4" fmla="*/ 123032564 w 3112"/>
              <a:gd name="T5" fmla="*/ 894736997 h 584"/>
              <a:gd name="T6" fmla="*/ 459321339 w 3112"/>
              <a:gd name="T7" fmla="*/ 795675841 h 584"/>
              <a:gd name="T8" fmla="*/ 691716182 w 3112"/>
              <a:gd name="T9" fmla="*/ 728571609 h 584"/>
              <a:gd name="T10" fmla="*/ 959653532 w 3112"/>
              <a:gd name="T11" fmla="*/ 655075234 h 584"/>
              <a:gd name="T12" fmla="*/ 1257666211 w 3112"/>
              <a:gd name="T13" fmla="*/ 575187979 h 584"/>
              <a:gd name="T14" fmla="*/ 1577551111 w 3112"/>
              <a:gd name="T15" fmla="*/ 488909845 h 584"/>
              <a:gd name="T16" fmla="*/ 1916573475 w 3112"/>
              <a:gd name="T17" fmla="*/ 405827151 h 584"/>
              <a:gd name="T18" fmla="*/ 2147483647 w 3112"/>
              <a:gd name="T19" fmla="*/ 322744457 h 584"/>
              <a:gd name="T20" fmla="*/ 2147483647 w 3112"/>
              <a:gd name="T21" fmla="*/ 246052643 h 584"/>
              <a:gd name="T22" fmla="*/ 2147483647 w 3112"/>
              <a:gd name="T23" fmla="*/ 172556267 h 584"/>
              <a:gd name="T24" fmla="*/ 2147483647 w 3112"/>
              <a:gd name="T25" fmla="*/ 140601871 h 584"/>
              <a:gd name="T26" fmla="*/ 2147483647 w 3112"/>
              <a:gd name="T27" fmla="*/ 108646211 h 584"/>
              <a:gd name="T28" fmla="*/ 2147483647 w 3112"/>
              <a:gd name="T29" fmla="*/ 83082694 h 584"/>
              <a:gd name="T30" fmla="*/ 2147483647 w 3112"/>
              <a:gd name="T31" fmla="*/ 57519177 h 584"/>
              <a:gd name="T32" fmla="*/ 2147483647 w 3112"/>
              <a:gd name="T33" fmla="*/ 38345275 h 584"/>
              <a:gd name="T34" fmla="*/ 2147483647 w 3112"/>
              <a:gd name="T35" fmla="*/ 22368077 h 584"/>
              <a:gd name="T36" fmla="*/ 2147483647 w 3112"/>
              <a:gd name="T37" fmla="*/ 9586319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lIns="101882" tIns="50941" rIns="101882" bIns="50941"/>
          <a:lstStyle/>
          <a:p>
            <a:endParaRPr lang="en-US"/>
          </a:p>
        </p:txBody>
      </p:sp>
      <p:sp useBgFill="1">
        <p:nvSpPr>
          <p:cNvPr id="9" name="Freeform 10"/>
          <p:cNvSpPr>
            <a:spLocks/>
          </p:cNvSpPr>
          <p:nvPr/>
        </p:nvSpPr>
        <p:spPr bwMode="hidden">
          <a:xfrm>
            <a:off x="233363" y="4598988"/>
            <a:ext cx="9594850" cy="1508125"/>
          </a:xfrm>
          <a:custGeom>
            <a:avLst/>
            <a:gdLst>
              <a:gd name="T0" fmla="*/ 2147483647 w 8196"/>
              <a:gd name="T1" fmla="*/ 819581169 h 1192"/>
              <a:gd name="T2" fmla="*/ 2147483647 w 8196"/>
              <a:gd name="T3" fmla="*/ 912424481 h 1192"/>
              <a:gd name="T4" fmla="*/ 2147483647 w 8196"/>
              <a:gd name="T5" fmla="*/ 992461384 h 1192"/>
              <a:gd name="T6" fmla="*/ 2147483647 w 8196"/>
              <a:gd name="T7" fmla="*/ 1066096346 h 1192"/>
              <a:gd name="T8" fmla="*/ 2147483647 w 8196"/>
              <a:gd name="T9" fmla="*/ 1123722663 h 1192"/>
              <a:gd name="T10" fmla="*/ 2147483647 w 8196"/>
              <a:gd name="T11" fmla="*/ 1168543834 h 1192"/>
              <a:gd name="T12" fmla="*/ 2147483647 w 8196"/>
              <a:gd name="T13" fmla="*/ 1200558595 h 1192"/>
              <a:gd name="T14" fmla="*/ 2147483647 w 8196"/>
              <a:gd name="T15" fmla="*/ 1219768210 h 1192"/>
              <a:gd name="T16" fmla="*/ 2147483647 w 8196"/>
              <a:gd name="T17" fmla="*/ 1216565975 h 1192"/>
              <a:gd name="T18" fmla="*/ 2147483647 w 8196"/>
              <a:gd name="T19" fmla="*/ 1200558595 h 1192"/>
              <a:gd name="T20" fmla="*/ 2147483647 w 8196"/>
              <a:gd name="T21" fmla="*/ 1162140629 h 1192"/>
              <a:gd name="T22" fmla="*/ 2147483647 w 8196"/>
              <a:gd name="T23" fmla="*/ 1104514312 h 1192"/>
              <a:gd name="T24" fmla="*/ 2147483647 w 8196"/>
              <a:gd name="T25" fmla="*/ 1027678380 h 1192"/>
              <a:gd name="T26" fmla="*/ 2147483647 w 8196"/>
              <a:gd name="T27" fmla="*/ 925230892 h 1192"/>
              <a:gd name="T28" fmla="*/ 2147483647 w 8196"/>
              <a:gd name="T29" fmla="*/ 800372818 h 1192"/>
              <a:gd name="T30" fmla="*/ 2147483647 w 8196"/>
              <a:gd name="T31" fmla="*/ 649901924 h 1192"/>
              <a:gd name="T32" fmla="*/ 2147483647 w 8196"/>
              <a:gd name="T33" fmla="*/ 473820739 h 1192"/>
              <a:gd name="T34" fmla="*/ 2147483647 w 8196"/>
              <a:gd name="T35" fmla="*/ 384178396 h 1192"/>
              <a:gd name="T36" fmla="*/ 2147483647 w 8196"/>
              <a:gd name="T37" fmla="*/ 236909737 h 1192"/>
              <a:gd name="T38" fmla="*/ 2147483647 w 8196"/>
              <a:gd name="T39" fmla="*/ 131261279 h 1192"/>
              <a:gd name="T40" fmla="*/ 2147483647 w 8196"/>
              <a:gd name="T41" fmla="*/ 57626317 h 1192"/>
              <a:gd name="T42" fmla="*/ 2147483647 w 8196"/>
              <a:gd name="T43" fmla="*/ 16007380 h 1192"/>
              <a:gd name="T44" fmla="*/ 2003640220 w 8196"/>
              <a:gd name="T45" fmla="*/ 0 h 1192"/>
              <a:gd name="T46" fmla="*/ 1619907095 w 8196"/>
              <a:gd name="T47" fmla="*/ 6403205 h 1192"/>
              <a:gd name="T48" fmla="*/ 1280027445 w 8196"/>
              <a:gd name="T49" fmla="*/ 32014761 h 1192"/>
              <a:gd name="T50" fmla="*/ 981263062 w 8196"/>
              <a:gd name="T51" fmla="*/ 70432727 h 1192"/>
              <a:gd name="T52" fmla="*/ 726354495 w 8196"/>
              <a:gd name="T53" fmla="*/ 118454868 h 1192"/>
              <a:gd name="T54" fmla="*/ 512558854 w 8196"/>
              <a:gd name="T55" fmla="*/ 172880215 h 1192"/>
              <a:gd name="T56" fmla="*/ 339878479 w 8196"/>
              <a:gd name="T57" fmla="*/ 230507797 h 1192"/>
              <a:gd name="T58" fmla="*/ 202831102 w 8196"/>
              <a:gd name="T59" fmla="*/ 281730908 h 1192"/>
              <a:gd name="T60" fmla="*/ 65782554 w 8196"/>
              <a:gd name="T61" fmla="*/ 345760430 h 1192"/>
              <a:gd name="T62" fmla="*/ 0 w 8196"/>
              <a:gd name="T63" fmla="*/ 384178396 h 1192"/>
              <a:gd name="T64" fmla="*/ 2147483647 w 8196"/>
              <a:gd name="T65" fmla="*/ 1908088100 h 1192"/>
              <a:gd name="T66" fmla="*/ 2147483647 w 8196"/>
              <a:gd name="T67" fmla="*/ 1898483925 h 1192"/>
              <a:gd name="T68" fmla="*/ 2147483647 w 8196"/>
              <a:gd name="T69" fmla="*/ 816380199 h 1192"/>
              <a:gd name="T70" fmla="*/ 2147483647 w 8196"/>
              <a:gd name="T71" fmla="*/ 819581169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lIns="101882" tIns="50941" rIns="101882" bIns="50941"/>
          <a:lstStyle/>
          <a:p>
            <a:endParaRPr lang="en-US"/>
          </a:p>
        </p:txBody>
      </p:sp>
      <p:sp>
        <p:nvSpPr>
          <p:cNvPr id="2" name="Title 1"/>
          <p:cNvSpPr>
            <a:spLocks noGrp="1"/>
          </p:cNvSpPr>
          <p:nvPr>
            <p:ph type="title"/>
          </p:nvPr>
        </p:nvSpPr>
        <p:spPr>
          <a:xfrm>
            <a:off x="759035" y="2792035"/>
            <a:ext cx="8549640" cy="1727200"/>
          </a:xfrm>
        </p:spPr>
        <p:txBody>
          <a:bodyPr anchor="t">
            <a:normAutofit/>
          </a:bodyPr>
          <a:lstStyle>
            <a:lvl1pPr algn="ctr">
              <a:defRPr sz="49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04102" y="1629108"/>
            <a:ext cx="7059507" cy="1065108"/>
          </a:xfrm>
        </p:spPr>
        <p:txBody>
          <a:bodyPr anchor="b">
            <a:normAutofit/>
          </a:bodyPr>
          <a:lstStyle>
            <a:lvl1pPr marL="0" indent="0" algn="ctr">
              <a:buNone/>
              <a:defRPr sz="2200">
                <a:solidFill>
                  <a:srgbClr val="FFFFFF"/>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fld id="{D05582D6-076D-5A46-B583-D28ADBAB77D0}" type="datetimeFigureOut">
              <a:rPr lang="en-US"/>
              <a:pPr>
                <a:defRPr/>
              </a:pPr>
              <a:t>10/17/17</a:t>
            </a:fld>
            <a:endParaRPr lang="en-US"/>
          </a:p>
        </p:txBody>
      </p:sp>
      <p:sp>
        <p:nvSpPr>
          <p:cNvPr id="11" name="Footer Placeholder 4"/>
          <p:cNvSpPr>
            <a:spLocks noGrp="1"/>
          </p:cNvSpPr>
          <p:nvPr>
            <p:ph type="ftr" sz="quarter" idx="11"/>
          </p:nvPr>
        </p:nvSpPr>
        <p:spPr/>
        <p:txBody>
          <a:bodyPr/>
          <a:lstStyle>
            <a:lvl1pPr>
              <a:defRPr/>
            </a:lvl1pPr>
          </a:lstStyle>
          <a:p>
            <a:pPr>
              <a:defRPr/>
            </a:pPr>
            <a:r>
              <a:rPr lang="en-US"/>
              <a:t>Your Title Here</a:t>
            </a:r>
          </a:p>
        </p:txBody>
      </p:sp>
      <p:sp>
        <p:nvSpPr>
          <p:cNvPr id="12" name="Slide Number Placeholder 5"/>
          <p:cNvSpPr>
            <a:spLocks noGrp="1"/>
          </p:cNvSpPr>
          <p:nvPr>
            <p:ph type="sldNum" sz="quarter" idx="12"/>
          </p:nvPr>
        </p:nvSpPr>
        <p:spPr/>
        <p:txBody>
          <a:bodyPr/>
          <a:lstStyle>
            <a:lvl1pPr>
              <a:defRPr/>
            </a:lvl1pPr>
          </a:lstStyle>
          <a:p>
            <a:pPr>
              <a:defRPr/>
            </a:pPr>
            <a:fld id="{7B1A1B1D-10CA-C94A-91C1-F6A9DE11B854}" type="slidenum">
              <a:rPr lang="en-US"/>
              <a:pPr>
                <a:defRPr/>
              </a:pPr>
              <a:t>‹#›</a:t>
            </a:fld>
            <a:endParaRPr lang="en-US"/>
          </a:p>
        </p:txBody>
      </p:sp>
    </p:spTree>
    <p:extLst>
      <p:ext uri="{BB962C8B-B14F-4D97-AF65-F5344CB8AC3E}">
        <p14:creationId xmlns:p14="http://schemas.microsoft.com/office/powerpoint/2010/main" val="113832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744321" y="3036418"/>
            <a:ext cx="4204411" cy="39069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5109667" y="3036418"/>
            <a:ext cx="4204411" cy="39069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5E51A27F-D54D-714A-9E4A-F44F5E120752}" type="datetimeFigureOut">
              <a:rPr lang="en-US"/>
              <a:pPr>
                <a:defRPr/>
              </a:pPr>
              <a:t>10/17/17</a:t>
            </a:fld>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a:t>Your Title Here</a:t>
            </a:r>
          </a:p>
        </p:txBody>
      </p:sp>
      <p:sp>
        <p:nvSpPr>
          <p:cNvPr id="7" name="Slide Number Placeholder 5"/>
          <p:cNvSpPr>
            <a:spLocks noGrp="1"/>
          </p:cNvSpPr>
          <p:nvPr>
            <p:ph type="sldNum" sz="quarter" idx="17"/>
          </p:nvPr>
        </p:nvSpPr>
        <p:spPr/>
        <p:txBody>
          <a:bodyPr/>
          <a:lstStyle>
            <a:lvl1pPr>
              <a:defRPr/>
            </a:lvl1pPr>
          </a:lstStyle>
          <a:p>
            <a:pPr>
              <a:defRPr/>
            </a:pPr>
            <a:fld id="{AB63CB46-FB37-9140-91BA-3C1291A0B6C9}" type="slidenum">
              <a:rPr lang="en-US"/>
              <a:pPr>
                <a:defRPr/>
              </a:pPr>
              <a:t>‹#›</a:t>
            </a:fld>
            <a:endParaRPr lang="en-US"/>
          </a:p>
        </p:txBody>
      </p:sp>
    </p:spTree>
    <p:extLst>
      <p:ext uri="{BB962C8B-B14F-4D97-AF65-F5344CB8AC3E}">
        <p14:creationId xmlns:p14="http://schemas.microsoft.com/office/powerpoint/2010/main" val="50510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44322" y="3035196"/>
            <a:ext cx="4204411" cy="725064"/>
          </a:xfrm>
        </p:spPr>
        <p:txBody>
          <a:bodyPr anchor="ctr"/>
          <a:lstStyle>
            <a:lvl1pPr marL="0" indent="0" algn="ctr">
              <a:buNone/>
              <a:defRPr sz="2700" b="0">
                <a:solidFill>
                  <a:schemeClr val="tx2"/>
                </a:solidFill>
                <a:latin typeface="+mj-lt"/>
              </a:defRPr>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745066" y="3886200"/>
            <a:ext cx="4202061" cy="3056785"/>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13020" y="3035195"/>
            <a:ext cx="4204411" cy="725064"/>
          </a:xfrm>
        </p:spPr>
        <p:txBody>
          <a:bodyPr anchor="ctr"/>
          <a:lstStyle>
            <a:lvl1pPr marL="0" indent="0" algn="ctr">
              <a:buNone/>
              <a:defRPr sz="2700" b="0" i="0">
                <a:solidFill>
                  <a:schemeClr val="tx2"/>
                </a:solidFill>
                <a:latin typeface="+mj-lt"/>
              </a:defRPr>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3886200"/>
            <a:ext cx="4204411" cy="3056785"/>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AC00EA7-5E1A-0144-BA00-EC6C1724CA38}" type="datetimeFigureOut">
              <a:rPr lang="en-US"/>
              <a:pPr>
                <a:defRPr/>
              </a:pPr>
              <a:t>10/17/17</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Your Title Here</a:t>
            </a:r>
          </a:p>
        </p:txBody>
      </p:sp>
      <p:sp>
        <p:nvSpPr>
          <p:cNvPr id="9" name="Slide Number Placeholder 5"/>
          <p:cNvSpPr>
            <a:spLocks noGrp="1"/>
          </p:cNvSpPr>
          <p:nvPr>
            <p:ph type="sldNum" sz="quarter" idx="12"/>
          </p:nvPr>
        </p:nvSpPr>
        <p:spPr/>
        <p:txBody>
          <a:bodyPr/>
          <a:lstStyle>
            <a:lvl1pPr>
              <a:defRPr/>
            </a:lvl1pPr>
          </a:lstStyle>
          <a:p>
            <a:pPr>
              <a:defRPr/>
            </a:pPr>
            <a:fld id="{F40554AB-D597-3E43-8C7C-D22620640E97}" type="slidenum">
              <a:rPr lang="en-US"/>
              <a:pPr>
                <a:defRPr/>
              </a:pPr>
              <a:t>‹#›</a:t>
            </a:fld>
            <a:endParaRPr lang="en-US"/>
          </a:p>
        </p:txBody>
      </p:sp>
    </p:spTree>
    <p:extLst>
      <p:ext uri="{BB962C8B-B14F-4D97-AF65-F5344CB8AC3E}">
        <p14:creationId xmlns:p14="http://schemas.microsoft.com/office/powerpoint/2010/main" val="2711517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679F0FF-520C-684E-B3CD-86B66B9EBE78}" type="datetimeFigureOut">
              <a:rPr lang="en-US"/>
              <a:pPr>
                <a:defRPr/>
              </a:pPr>
              <a:t>10/17/17</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Your Title Here</a:t>
            </a:r>
          </a:p>
        </p:txBody>
      </p:sp>
      <p:sp>
        <p:nvSpPr>
          <p:cNvPr id="5" name="Slide Number Placeholder 5"/>
          <p:cNvSpPr>
            <a:spLocks noGrp="1"/>
          </p:cNvSpPr>
          <p:nvPr>
            <p:ph type="sldNum" sz="quarter" idx="12"/>
          </p:nvPr>
        </p:nvSpPr>
        <p:spPr/>
        <p:txBody>
          <a:bodyPr/>
          <a:lstStyle>
            <a:lvl1pPr>
              <a:defRPr/>
            </a:lvl1pPr>
          </a:lstStyle>
          <a:p>
            <a:pPr>
              <a:defRPr/>
            </a:pPr>
            <a:fld id="{CD492E7C-BDBC-274E-8FDA-7AB3888DD07B}" type="slidenum">
              <a:rPr lang="en-US"/>
              <a:pPr>
                <a:defRPr/>
              </a:pPr>
              <a:t>‹#›</a:t>
            </a:fld>
            <a:endParaRPr lang="en-US"/>
          </a:p>
        </p:txBody>
      </p:sp>
    </p:spTree>
    <p:extLst>
      <p:ext uri="{BB962C8B-B14F-4D97-AF65-F5344CB8AC3E}">
        <p14:creationId xmlns:p14="http://schemas.microsoft.com/office/powerpoint/2010/main" val="365457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50825" y="258763"/>
            <a:ext cx="9566275" cy="1617662"/>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p>
        </p:txBody>
      </p:sp>
      <p:grpSp>
        <p:nvGrpSpPr>
          <p:cNvPr id="3" name="Group 15"/>
          <p:cNvGrpSpPr>
            <a:grpSpLocks noChangeAspect="1"/>
          </p:cNvGrpSpPr>
          <p:nvPr/>
        </p:nvGrpSpPr>
        <p:grpSpPr bwMode="auto">
          <a:xfrm>
            <a:off x="233363" y="809625"/>
            <a:ext cx="9594850" cy="1506538"/>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useBgFill="1">
          <p:nvSpPr>
            <p:cNvPr id="8" name="Freeform 25"/>
            <p:cNvSpPr>
              <a:spLocks/>
            </p:cNvSpPr>
            <p:nvPr/>
          </p:nvSpPr>
          <p:spPr bwMode="hidden">
            <a:xfrm>
              <a:off x="-3905251" y="4294188"/>
              <a:ext cx="13027839"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 name="Date Placeholder 1"/>
          <p:cNvSpPr>
            <a:spLocks noGrp="1"/>
          </p:cNvSpPr>
          <p:nvPr>
            <p:ph type="dt" sz="half" idx="10"/>
          </p:nvPr>
        </p:nvSpPr>
        <p:spPr/>
        <p:txBody>
          <a:bodyPr/>
          <a:lstStyle>
            <a:lvl1pPr>
              <a:defRPr/>
            </a:lvl1pPr>
          </a:lstStyle>
          <a:p>
            <a:pPr>
              <a:defRPr/>
            </a:pPr>
            <a:fld id="{3A2D8D26-5B6F-884E-91C6-8CFDEEFFAFDE}" type="datetimeFigureOut">
              <a:rPr lang="en-US"/>
              <a:pPr>
                <a:defRPr/>
              </a:pPr>
              <a:t>10/17/17</a:t>
            </a:fld>
            <a:endParaRPr lang="en-US"/>
          </a:p>
        </p:txBody>
      </p:sp>
      <p:sp>
        <p:nvSpPr>
          <p:cNvPr id="10" name="Footer Placeholder 2"/>
          <p:cNvSpPr>
            <a:spLocks noGrp="1"/>
          </p:cNvSpPr>
          <p:nvPr>
            <p:ph type="ftr" sz="quarter" idx="11"/>
          </p:nvPr>
        </p:nvSpPr>
        <p:spPr/>
        <p:txBody>
          <a:bodyPr/>
          <a:lstStyle>
            <a:lvl1pPr>
              <a:defRPr/>
            </a:lvl1pPr>
          </a:lstStyle>
          <a:p>
            <a:pPr>
              <a:defRPr/>
            </a:pPr>
            <a:r>
              <a:rPr lang="en-US"/>
              <a:t>Your Title Here</a:t>
            </a:r>
          </a:p>
        </p:txBody>
      </p:sp>
      <p:sp>
        <p:nvSpPr>
          <p:cNvPr id="11" name="Slide Number Placeholder 3"/>
          <p:cNvSpPr>
            <a:spLocks noGrp="1"/>
          </p:cNvSpPr>
          <p:nvPr>
            <p:ph type="sldNum" sz="quarter" idx="12"/>
          </p:nvPr>
        </p:nvSpPr>
        <p:spPr/>
        <p:txBody>
          <a:bodyPr/>
          <a:lstStyle>
            <a:lvl1pPr>
              <a:defRPr/>
            </a:lvl1pPr>
          </a:lstStyle>
          <a:p>
            <a:pPr>
              <a:defRPr/>
            </a:pPr>
            <a:fld id="{CEC960B9-47A4-DC48-B97F-BF31729D0174}" type="slidenum">
              <a:rPr lang="en-US"/>
              <a:pPr>
                <a:defRPr/>
              </a:pPr>
              <a:t>‹#›</a:t>
            </a:fld>
            <a:endParaRPr lang="en-US"/>
          </a:p>
        </p:txBody>
      </p:sp>
    </p:spTree>
    <p:extLst>
      <p:ext uri="{BB962C8B-B14F-4D97-AF65-F5344CB8AC3E}">
        <p14:creationId xmlns:p14="http://schemas.microsoft.com/office/powerpoint/2010/main" val="81802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50825" y="258763"/>
            <a:ext cx="9566275" cy="1617662"/>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p>
        </p:txBody>
      </p:sp>
      <p:grpSp>
        <p:nvGrpSpPr>
          <p:cNvPr id="6" name="Group 23"/>
          <p:cNvGrpSpPr>
            <a:grpSpLocks noChangeAspect="1"/>
          </p:cNvGrpSpPr>
          <p:nvPr/>
        </p:nvGrpSpPr>
        <p:grpSpPr bwMode="auto">
          <a:xfrm>
            <a:off x="233363" y="809625"/>
            <a:ext cx="9594850" cy="15081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useBgFill="1">
          <p:nvSpPr>
            <p:cNvPr id="11" name="Freeform 25"/>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 name="Text Placeholder 3"/>
          <p:cNvSpPr>
            <a:spLocks noGrp="1"/>
          </p:cNvSpPr>
          <p:nvPr>
            <p:ph type="body" sz="half" idx="2"/>
          </p:nvPr>
        </p:nvSpPr>
        <p:spPr>
          <a:xfrm>
            <a:off x="1005840" y="4058921"/>
            <a:ext cx="3688080" cy="2159001"/>
          </a:xfrm>
        </p:spPr>
        <p:txBody>
          <a:bodyPr>
            <a:normAutofit/>
          </a:bodyPr>
          <a:lstStyle>
            <a:lvl1pPr marL="0" indent="0">
              <a:spcBef>
                <a:spcPts val="0"/>
              </a:spcBef>
              <a:spcAft>
                <a:spcPts val="669"/>
              </a:spcAft>
              <a:buNone/>
              <a:defRPr sz="2000">
                <a:solidFill>
                  <a:schemeClr val="tx2"/>
                </a:solidFill>
              </a:defRPr>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22" name="Title 21"/>
          <p:cNvSpPr>
            <a:spLocks noGrp="1"/>
          </p:cNvSpPr>
          <p:nvPr>
            <p:ph type="title"/>
          </p:nvPr>
        </p:nvSpPr>
        <p:spPr>
          <a:xfrm>
            <a:off x="1005840" y="2590800"/>
            <a:ext cx="3688080" cy="1419758"/>
          </a:xfrm>
        </p:spPr>
        <p:txBody>
          <a:bodyPr anchor="b">
            <a:noAutofit/>
          </a:bodyPr>
          <a:lstStyle>
            <a:lvl1pPr algn="l">
              <a:defRPr sz="36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17158" y="2072640"/>
            <a:ext cx="4294484" cy="4318000"/>
          </a:xfrm>
        </p:spPr>
        <p:txBody>
          <a:bodyPr anchor="ctr"/>
          <a:lstStyle>
            <a:lvl1pPr>
              <a:buClr>
                <a:schemeClr val="bg1"/>
              </a:buClr>
              <a:defRPr sz="2500">
                <a:solidFill>
                  <a:schemeClr val="tx2"/>
                </a:solidFill>
              </a:defRPr>
            </a:lvl1pPr>
            <a:lvl2pPr>
              <a:buClr>
                <a:schemeClr val="bg1"/>
              </a:buClr>
              <a:defRPr sz="2200">
                <a:solidFill>
                  <a:schemeClr val="tx2"/>
                </a:solidFill>
              </a:defRPr>
            </a:lvl2pPr>
            <a:lvl3pPr>
              <a:buClr>
                <a:schemeClr val="bg1"/>
              </a:buClr>
              <a:defRPr sz="2000">
                <a:solidFill>
                  <a:schemeClr val="tx2"/>
                </a:solidFill>
              </a:defRPr>
            </a:lvl3pPr>
            <a:lvl4pPr>
              <a:buClr>
                <a:schemeClr val="bg1"/>
              </a:buClr>
              <a:defRPr sz="1800">
                <a:solidFill>
                  <a:schemeClr val="tx2"/>
                </a:solidFill>
              </a:defRPr>
            </a:lvl4pPr>
            <a:lvl5pPr>
              <a:buClr>
                <a:schemeClr val="bg1"/>
              </a:buClr>
              <a:defRPr sz="1800">
                <a:solidFill>
                  <a:schemeClr val="tx2"/>
                </a:solidFill>
              </a:defRPr>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pPr>
              <a:defRPr/>
            </a:pPr>
            <a:fld id="{5200E665-3FAC-1D4A-A4BF-9E18762DBCA8}" type="datetimeFigureOut">
              <a:rPr lang="en-US"/>
              <a:pPr>
                <a:defRPr/>
              </a:pPr>
              <a:t>10/17/17</a:t>
            </a:fld>
            <a:endParaRPr lang="en-US"/>
          </a:p>
        </p:txBody>
      </p:sp>
      <p:sp>
        <p:nvSpPr>
          <p:cNvPr id="13" name="Footer Placeholder 5"/>
          <p:cNvSpPr>
            <a:spLocks noGrp="1"/>
          </p:cNvSpPr>
          <p:nvPr>
            <p:ph type="ftr" sz="quarter" idx="11"/>
          </p:nvPr>
        </p:nvSpPr>
        <p:spPr/>
        <p:txBody>
          <a:bodyPr/>
          <a:lstStyle>
            <a:lvl1pPr>
              <a:defRPr/>
            </a:lvl1pPr>
          </a:lstStyle>
          <a:p>
            <a:pPr>
              <a:defRPr/>
            </a:pPr>
            <a:r>
              <a:rPr lang="en-US"/>
              <a:t>Your Title Here</a:t>
            </a:r>
          </a:p>
        </p:txBody>
      </p:sp>
      <p:sp>
        <p:nvSpPr>
          <p:cNvPr id="14" name="Slide Number Placeholder 6"/>
          <p:cNvSpPr>
            <a:spLocks noGrp="1"/>
          </p:cNvSpPr>
          <p:nvPr>
            <p:ph type="sldNum" sz="quarter" idx="12"/>
          </p:nvPr>
        </p:nvSpPr>
        <p:spPr/>
        <p:txBody>
          <a:bodyPr/>
          <a:lstStyle>
            <a:lvl1pPr>
              <a:defRPr/>
            </a:lvl1pPr>
          </a:lstStyle>
          <a:p>
            <a:pPr>
              <a:defRPr/>
            </a:pPr>
            <a:fld id="{D3C7310A-15CA-2A45-93C1-A7C7A96A596F}" type="slidenum">
              <a:rPr lang="en-US"/>
              <a:pPr>
                <a:defRPr/>
              </a:pPr>
              <a:t>‹#›</a:t>
            </a:fld>
            <a:endParaRPr lang="en-US"/>
          </a:p>
        </p:txBody>
      </p:sp>
    </p:spTree>
    <p:extLst>
      <p:ext uri="{BB962C8B-B14F-4D97-AF65-F5344CB8AC3E}">
        <p14:creationId xmlns:p14="http://schemas.microsoft.com/office/powerpoint/2010/main" val="14166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50825" y="258763"/>
            <a:ext cx="9566275" cy="6840537"/>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p>
        </p:txBody>
      </p:sp>
      <p:grpSp>
        <p:nvGrpSpPr>
          <p:cNvPr id="6" name="Group 15"/>
          <p:cNvGrpSpPr>
            <a:grpSpLocks noChangeAspect="1"/>
          </p:cNvGrpSpPr>
          <p:nvPr/>
        </p:nvGrpSpPr>
        <p:grpSpPr bwMode="auto">
          <a:xfrm>
            <a:off x="233363" y="6067425"/>
            <a:ext cx="9594850" cy="15097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useBgFill="1">
          <p:nvSpPr>
            <p:cNvPr id="11" name="Freeform 20"/>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5361571" y="383823"/>
            <a:ext cx="4193910" cy="2753925"/>
          </a:xfrm>
        </p:spPr>
        <p:txBody>
          <a:bodyPr anchor="b">
            <a:normAutofit/>
          </a:bodyPr>
          <a:lstStyle>
            <a:lvl1pPr algn="l">
              <a:defRPr sz="31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5355167" y="3156938"/>
            <a:ext cx="4200314" cy="2744329"/>
          </a:xfrm>
        </p:spPr>
        <p:txBody>
          <a:bodyPr>
            <a:normAutofit/>
          </a:bodyPr>
          <a:lstStyle>
            <a:lvl1pPr marL="0" indent="0">
              <a:buNone/>
              <a:defRPr sz="2000">
                <a:solidFill>
                  <a:srgbClr val="FFFFFF"/>
                </a:solidFill>
              </a:defRPr>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3" name="Picture Placeholder 2"/>
          <p:cNvSpPr>
            <a:spLocks noGrp="1"/>
          </p:cNvSpPr>
          <p:nvPr>
            <p:ph type="pic" idx="1"/>
          </p:nvPr>
        </p:nvSpPr>
        <p:spPr>
          <a:xfrm>
            <a:off x="922020" y="1554480"/>
            <a:ext cx="3922776" cy="3316224"/>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600">
                <a:solidFill>
                  <a:schemeClr val="bg1"/>
                </a:solidFill>
              </a:defRPr>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r>
              <a:rPr lang="en-US" noProof="0" smtClean="0"/>
              <a:t>Drag picture to placeholder or click icon to add</a:t>
            </a:r>
            <a:endParaRPr lang="en-US" noProof="0" dirty="0"/>
          </a:p>
        </p:txBody>
      </p:sp>
      <p:sp>
        <p:nvSpPr>
          <p:cNvPr id="12" name="Date Placeholder 4"/>
          <p:cNvSpPr>
            <a:spLocks noGrp="1"/>
          </p:cNvSpPr>
          <p:nvPr>
            <p:ph type="dt" sz="half" idx="10"/>
          </p:nvPr>
        </p:nvSpPr>
        <p:spPr/>
        <p:txBody>
          <a:bodyPr/>
          <a:lstStyle>
            <a:lvl1pPr>
              <a:defRPr/>
            </a:lvl1pPr>
          </a:lstStyle>
          <a:p>
            <a:pPr>
              <a:defRPr/>
            </a:pPr>
            <a:fld id="{81C3D821-5DDB-874B-A1E3-4EDBF9CC21B4}" type="datetimeFigureOut">
              <a:rPr lang="en-US"/>
              <a:pPr>
                <a:defRPr/>
              </a:pPr>
              <a:t>10/17/17</a:t>
            </a:fld>
            <a:endParaRPr lang="en-US"/>
          </a:p>
        </p:txBody>
      </p:sp>
      <p:sp>
        <p:nvSpPr>
          <p:cNvPr id="13" name="Footer Placeholder 5"/>
          <p:cNvSpPr>
            <a:spLocks noGrp="1"/>
          </p:cNvSpPr>
          <p:nvPr>
            <p:ph type="ftr" sz="quarter" idx="11"/>
          </p:nvPr>
        </p:nvSpPr>
        <p:spPr/>
        <p:txBody>
          <a:bodyPr/>
          <a:lstStyle>
            <a:lvl1pPr>
              <a:defRPr/>
            </a:lvl1pPr>
          </a:lstStyle>
          <a:p>
            <a:pPr>
              <a:defRPr/>
            </a:pPr>
            <a:r>
              <a:rPr lang="en-US"/>
              <a:t>Your Title Here</a:t>
            </a:r>
          </a:p>
        </p:txBody>
      </p:sp>
      <p:sp>
        <p:nvSpPr>
          <p:cNvPr id="14" name="Slide Number Placeholder 6"/>
          <p:cNvSpPr>
            <a:spLocks noGrp="1"/>
          </p:cNvSpPr>
          <p:nvPr>
            <p:ph type="sldNum" sz="quarter" idx="12"/>
          </p:nvPr>
        </p:nvSpPr>
        <p:spPr/>
        <p:txBody>
          <a:bodyPr/>
          <a:lstStyle>
            <a:lvl1pPr>
              <a:defRPr/>
            </a:lvl1pPr>
          </a:lstStyle>
          <a:p>
            <a:pPr>
              <a:defRPr/>
            </a:pPr>
            <a:fld id="{7244877A-5828-0A41-B46E-E5CD26259DD9}" type="slidenum">
              <a:rPr lang="en-US"/>
              <a:pPr>
                <a:defRPr/>
              </a:pPr>
              <a:t>‹#›</a:t>
            </a:fld>
            <a:endParaRPr lang="en-US"/>
          </a:p>
        </p:txBody>
      </p:sp>
    </p:spTree>
    <p:extLst>
      <p:ext uri="{BB962C8B-B14F-4D97-AF65-F5344CB8AC3E}">
        <p14:creationId xmlns:p14="http://schemas.microsoft.com/office/powerpoint/2010/main" val="39023805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50825" y="258763"/>
            <a:ext cx="9566275" cy="2798762"/>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p>
        </p:txBody>
      </p:sp>
      <p:grpSp>
        <p:nvGrpSpPr>
          <p:cNvPr id="1027" name="Group 15"/>
          <p:cNvGrpSpPr>
            <a:grpSpLocks noChangeAspect="1"/>
          </p:cNvGrpSpPr>
          <p:nvPr/>
        </p:nvGrpSpPr>
        <p:grpSpPr bwMode="auto">
          <a:xfrm>
            <a:off x="233363" y="1903413"/>
            <a:ext cx="9594850" cy="1506537"/>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4"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5"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36"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useBgFill="1">
          <p:nvSpPr>
            <p:cNvPr id="1037" name="Freeform 10"/>
            <p:cNvSpPr>
              <a:spLocks/>
            </p:cNvSpPr>
            <p:nvPr/>
          </p:nvSpPr>
          <p:spPr bwMode="hidden">
            <a:xfrm>
              <a:off x="-3905251" y="4294188"/>
              <a:ext cx="13027839"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28" name="Title Placeholder 1"/>
          <p:cNvSpPr>
            <a:spLocks noGrp="1"/>
          </p:cNvSpPr>
          <p:nvPr>
            <p:ph type="title"/>
          </p:nvPr>
        </p:nvSpPr>
        <p:spPr bwMode="auto">
          <a:xfrm>
            <a:off x="503238" y="384175"/>
            <a:ext cx="9051925" cy="14192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680075" y="7083425"/>
            <a:ext cx="4165600" cy="414338"/>
          </a:xfrm>
          <a:prstGeom prst="rect">
            <a:avLst/>
          </a:prstGeom>
        </p:spPr>
        <p:txBody>
          <a:bodyPr vert="horz" lIns="101882" tIns="50941" rIns="101882" bIns="50941" rtlCol="0" anchor="ctr"/>
          <a:lstStyle>
            <a:lvl1pPr algn="r">
              <a:defRPr sz="1100">
                <a:solidFill>
                  <a:schemeClr val="tx2"/>
                </a:solidFill>
              </a:defRPr>
            </a:lvl1pPr>
          </a:lstStyle>
          <a:p>
            <a:pPr>
              <a:defRPr/>
            </a:pPr>
            <a:fld id="{6648FA60-98C2-C440-A74B-C0BDA3619E62}" type="datetimeFigureOut">
              <a:rPr lang="en-US"/>
              <a:pPr>
                <a:defRPr/>
              </a:pPr>
              <a:t>10/17/17</a:t>
            </a:fld>
            <a:endParaRPr lang="en-US" dirty="0"/>
          </a:p>
        </p:txBody>
      </p:sp>
      <p:sp>
        <p:nvSpPr>
          <p:cNvPr id="5" name="Footer Placeholder 4"/>
          <p:cNvSpPr>
            <a:spLocks noGrp="1"/>
          </p:cNvSpPr>
          <p:nvPr>
            <p:ph type="ftr" sz="quarter" idx="3"/>
          </p:nvPr>
        </p:nvSpPr>
        <p:spPr>
          <a:xfrm>
            <a:off x="212725" y="7083425"/>
            <a:ext cx="4165600" cy="414338"/>
          </a:xfrm>
          <a:prstGeom prst="rect">
            <a:avLst/>
          </a:prstGeom>
        </p:spPr>
        <p:txBody>
          <a:bodyPr vert="horz" lIns="101882" tIns="50941" rIns="101882" bIns="50941" rtlCol="0" anchor="ctr"/>
          <a:lstStyle>
            <a:lvl1pPr algn="l">
              <a:defRPr sz="1100">
                <a:solidFill>
                  <a:schemeClr val="tx2"/>
                </a:solidFill>
              </a:defRPr>
            </a:lvl1pPr>
          </a:lstStyle>
          <a:p>
            <a:pPr>
              <a:defRPr/>
            </a:pPr>
            <a:r>
              <a:rPr lang="en-US"/>
              <a:t>Your Title Here</a:t>
            </a:r>
          </a:p>
        </p:txBody>
      </p:sp>
      <p:sp>
        <p:nvSpPr>
          <p:cNvPr id="6" name="Slide Number Placeholder 5"/>
          <p:cNvSpPr>
            <a:spLocks noGrp="1"/>
          </p:cNvSpPr>
          <p:nvPr>
            <p:ph type="sldNum" sz="quarter" idx="4"/>
          </p:nvPr>
        </p:nvSpPr>
        <p:spPr>
          <a:xfrm>
            <a:off x="4389438" y="7083425"/>
            <a:ext cx="1279525" cy="414338"/>
          </a:xfrm>
          <a:prstGeom prst="rect">
            <a:avLst/>
          </a:prstGeom>
        </p:spPr>
        <p:txBody>
          <a:bodyPr vert="horz" lIns="101882" tIns="50941" rIns="101882" bIns="50941" rtlCol="0" anchor="ctr"/>
          <a:lstStyle>
            <a:lvl1pPr algn="ctr">
              <a:defRPr sz="1100">
                <a:solidFill>
                  <a:schemeClr val="tx2"/>
                </a:solidFill>
              </a:defRPr>
            </a:lvl1pPr>
          </a:lstStyle>
          <a:p>
            <a:pPr>
              <a:defRPr/>
            </a:pPr>
            <a:fld id="{11C4AA53-E3CF-074B-B948-7CEBE685642C}" type="slidenum">
              <a:rPr lang="en-US"/>
              <a:pPr>
                <a:defRPr/>
              </a:pPr>
              <a:t>‹#›</a:t>
            </a:fld>
            <a:endParaRPr lang="en-US"/>
          </a:p>
        </p:txBody>
      </p:sp>
      <p:sp>
        <p:nvSpPr>
          <p:cNvPr id="1032" name="Text Placeholder 2"/>
          <p:cNvSpPr>
            <a:spLocks noGrp="1"/>
          </p:cNvSpPr>
          <p:nvPr>
            <p:ph type="body" idx="1"/>
          </p:nvPr>
        </p:nvSpPr>
        <p:spPr bwMode="auto">
          <a:xfrm>
            <a:off x="958850" y="3032125"/>
            <a:ext cx="8150225" cy="3911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49" r:id="rId1"/>
    <p:sldLayoutId id="2147483744" r:id="rId2"/>
    <p:sldLayoutId id="2147483750" r:id="rId3"/>
    <p:sldLayoutId id="2147483745" r:id="rId4"/>
    <p:sldLayoutId id="2147483746" r:id="rId5"/>
    <p:sldLayoutId id="2147483747" r:id="rId6"/>
    <p:sldLayoutId id="2147483751" r:id="rId7"/>
    <p:sldLayoutId id="2147483752" r:id="rId8"/>
    <p:sldLayoutId id="2147483753" r:id="rId9"/>
    <p:sldLayoutId id="2147483748" r:id="rId10"/>
    <p:sldLayoutId id="2147483754" r:id="rId11"/>
  </p:sldLayoutIdLst>
  <p:hf hdr="0" dt="0"/>
  <p:txStyles>
    <p:titleStyle>
      <a:lvl1pPr algn="ctr" defTabSz="1017588" rtl="0" eaLnBrk="0" fontAlgn="base" hangingPunct="0">
        <a:spcBef>
          <a:spcPct val="0"/>
        </a:spcBef>
        <a:spcAft>
          <a:spcPct val="0"/>
        </a:spcAft>
        <a:defRPr sz="4900" kern="1200">
          <a:solidFill>
            <a:srgbClr val="FFFFFF"/>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rgbClr val="FFFFFF"/>
          </a:solidFill>
          <a:latin typeface="Candara" charset="0"/>
          <a:ea typeface="ＭＳ Ｐゴシック" charset="0"/>
          <a:cs typeface="ＭＳ Ｐゴシック" charset="0"/>
        </a:defRPr>
      </a:lvl2pPr>
      <a:lvl3pPr algn="ctr" defTabSz="1017588" rtl="0" eaLnBrk="0" fontAlgn="base" hangingPunct="0">
        <a:spcBef>
          <a:spcPct val="0"/>
        </a:spcBef>
        <a:spcAft>
          <a:spcPct val="0"/>
        </a:spcAft>
        <a:defRPr sz="4900">
          <a:solidFill>
            <a:srgbClr val="FFFFFF"/>
          </a:solidFill>
          <a:latin typeface="Candara" charset="0"/>
          <a:ea typeface="ＭＳ Ｐゴシック" charset="0"/>
          <a:cs typeface="ＭＳ Ｐゴシック" charset="0"/>
        </a:defRPr>
      </a:lvl3pPr>
      <a:lvl4pPr algn="ctr" defTabSz="1017588" rtl="0" eaLnBrk="0" fontAlgn="base" hangingPunct="0">
        <a:spcBef>
          <a:spcPct val="0"/>
        </a:spcBef>
        <a:spcAft>
          <a:spcPct val="0"/>
        </a:spcAft>
        <a:defRPr sz="4900">
          <a:solidFill>
            <a:srgbClr val="FFFFFF"/>
          </a:solidFill>
          <a:latin typeface="Candara" charset="0"/>
          <a:ea typeface="ＭＳ Ｐゴシック" charset="0"/>
          <a:cs typeface="ＭＳ Ｐゴシック" charset="0"/>
        </a:defRPr>
      </a:lvl4pPr>
      <a:lvl5pPr algn="ctr" defTabSz="1017588" rtl="0" eaLnBrk="0" fontAlgn="base" hangingPunct="0">
        <a:spcBef>
          <a:spcPct val="0"/>
        </a:spcBef>
        <a:spcAft>
          <a:spcPct val="0"/>
        </a:spcAft>
        <a:defRPr sz="4900">
          <a:solidFill>
            <a:srgbClr val="FFFFFF"/>
          </a:solidFill>
          <a:latin typeface="Candar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1017588" rtl="0" eaLnBrk="0" fontAlgn="base" hangingPunct="0">
        <a:spcBef>
          <a:spcPct val="20000"/>
        </a:spcBef>
        <a:spcAft>
          <a:spcPct val="0"/>
        </a:spcAft>
        <a:buClr>
          <a:schemeClr val="accent1"/>
        </a:buClr>
        <a:buSzPct val="100000"/>
        <a:buFont typeface="Symbol" charset="0"/>
        <a:buChar char=""/>
        <a:defRPr sz="2700" kern="1200">
          <a:solidFill>
            <a:schemeClr val="tx2"/>
          </a:solidFill>
          <a:latin typeface="+mn-lt"/>
          <a:ea typeface="ＭＳ Ｐゴシック" charset="0"/>
          <a:cs typeface="ＭＳ Ｐゴシック" charset="0"/>
        </a:defRPr>
      </a:lvl1pPr>
      <a:lvl2pPr marL="641350" indent="-304800" algn="l" defTabSz="1017588" rtl="0" eaLnBrk="0" fontAlgn="base" hangingPunct="0">
        <a:spcBef>
          <a:spcPct val="20000"/>
        </a:spcBef>
        <a:spcAft>
          <a:spcPct val="0"/>
        </a:spcAft>
        <a:buClr>
          <a:schemeClr val="accent1"/>
        </a:buClr>
        <a:buSzPct val="100000"/>
        <a:buFont typeface="Symbol" charset="0"/>
        <a:buChar char=""/>
        <a:defRPr sz="2500" kern="1200">
          <a:solidFill>
            <a:schemeClr val="tx2"/>
          </a:solidFill>
          <a:latin typeface="+mn-lt"/>
          <a:ea typeface="ＭＳ Ｐゴシック" charset="0"/>
          <a:cs typeface="+mn-cs"/>
        </a:defRPr>
      </a:lvl2pPr>
      <a:lvl3pPr marL="952500" indent="-254000" algn="l" defTabSz="1017588" rtl="0" eaLnBrk="0" fontAlgn="base" hangingPunct="0">
        <a:spcBef>
          <a:spcPct val="20000"/>
        </a:spcBef>
        <a:spcAft>
          <a:spcPct val="0"/>
        </a:spcAft>
        <a:buClr>
          <a:schemeClr val="accent1"/>
        </a:buClr>
        <a:buSzPct val="100000"/>
        <a:buFont typeface="Symbol" charset="0"/>
        <a:buChar char=""/>
        <a:defRPr sz="2200" kern="1200">
          <a:solidFill>
            <a:schemeClr val="tx2"/>
          </a:solidFill>
          <a:latin typeface="+mn-lt"/>
          <a:ea typeface="ＭＳ Ｐゴシック" charset="0"/>
          <a:cs typeface="+mn-cs"/>
        </a:defRPr>
      </a:lvl3pPr>
      <a:lvl4pPr marL="1273175" indent="-254000" algn="l" defTabSz="1017588" rtl="0" eaLnBrk="0" fontAlgn="base" hangingPunct="0">
        <a:spcBef>
          <a:spcPct val="20000"/>
        </a:spcBef>
        <a:spcAft>
          <a:spcPct val="0"/>
        </a:spcAft>
        <a:buClr>
          <a:schemeClr val="accent1"/>
        </a:buClr>
        <a:buSzPct val="100000"/>
        <a:buFont typeface="Symbol" charset="0"/>
        <a:buChar char=""/>
        <a:defRPr sz="2000" kern="1200">
          <a:solidFill>
            <a:schemeClr val="tx2"/>
          </a:solidFill>
          <a:latin typeface="+mn-lt"/>
          <a:ea typeface="ＭＳ Ｐゴシック" charset="0"/>
          <a:cs typeface="+mn-cs"/>
        </a:defRPr>
      </a:lvl4pPr>
      <a:lvl5pPr marL="1628775" indent="-254000" algn="l" defTabSz="1017588" rtl="0" eaLnBrk="0" fontAlgn="base" hangingPunct="0">
        <a:spcBef>
          <a:spcPct val="20000"/>
        </a:spcBef>
        <a:spcAft>
          <a:spcPct val="0"/>
        </a:spcAft>
        <a:buClr>
          <a:schemeClr val="accent1"/>
        </a:buClr>
        <a:buSzPct val="100000"/>
        <a:buFont typeface="Symbol" charset="0"/>
        <a:buChar char=""/>
        <a:defRPr kern="1200">
          <a:solidFill>
            <a:schemeClr val="tx2"/>
          </a:solidFill>
          <a:latin typeface="+mn-lt"/>
          <a:ea typeface="ＭＳ Ｐゴシック" charset="0"/>
          <a:cs typeface="+mn-cs"/>
        </a:defRPr>
      </a:lvl5pPr>
      <a:lvl6pPr marL="1986708" indent="-254706" algn="l" defTabSz="1018824" rtl="0" eaLnBrk="1" latinLnBrk="0" hangingPunct="1">
        <a:spcBef>
          <a:spcPts val="428"/>
        </a:spcBef>
        <a:buClr>
          <a:schemeClr val="accent1"/>
        </a:buClr>
        <a:buFont typeface="Symbol" pitchFamily="18" charset="2"/>
        <a:buChar char="*"/>
        <a:defRPr sz="1600" kern="1200">
          <a:solidFill>
            <a:schemeClr val="tx2"/>
          </a:solidFill>
          <a:latin typeface="+mn-lt"/>
          <a:ea typeface="+mn-ea"/>
          <a:cs typeface="+mn-cs"/>
        </a:defRPr>
      </a:lvl6pPr>
      <a:lvl7pPr marL="2343296" indent="-254706" algn="l" defTabSz="1018824" rtl="0" eaLnBrk="1" latinLnBrk="0" hangingPunct="1">
        <a:spcBef>
          <a:spcPts val="428"/>
        </a:spcBef>
        <a:buClr>
          <a:schemeClr val="accent1"/>
        </a:buClr>
        <a:buFont typeface="Symbol" pitchFamily="18" charset="2"/>
        <a:buChar char="*"/>
        <a:defRPr sz="1600" kern="1200">
          <a:solidFill>
            <a:schemeClr val="tx2"/>
          </a:solidFill>
          <a:latin typeface="+mn-lt"/>
          <a:ea typeface="+mn-ea"/>
          <a:cs typeface="+mn-cs"/>
        </a:defRPr>
      </a:lvl7pPr>
      <a:lvl8pPr marL="2699885" indent="-254706" algn="l" defTabSz="1018824" rtl="0" eaLnBrk="1" latinLnBrk="0" hangingPunct="1">
        <a:spcBef>
          <a:spcPts val="428"/>
        </a:spcBef>
        <a:buClr>
          <a:schemeClr val="accent1"/>
        </a:buClr>
        <a:buFont typeface="Symbol" pitchFamily="18" charset="2"/>
        <a:buChar char="*"/>
        <a:defRPr sz="1600" kern="1200">
          <a:solidFill>
            <a:schemeClr val="tx2"/>
          </a:solidFill>
          <a:latin typeface="+mn-lt"/>
          <a:ea typeface="+mn-ea"/>
          <a:cs typeface="+mn-cs"/>
        </a:defRPr>
      </a:lvl8pPr>
      <a:lvl9pPr marL="3056473" indent="-254706" algn="l" defTabSz="1018824" rtl="0" eaLnBrk="1" latinLnBrk="0" hangingPunct="1">
        <a:spcBef>
          <a:spcPts val="428"/>
        </a:spcBef>
        <a:buClr>
          <a:schemeClr val="accent1"/>
        </a:buClr>
        <a:buFont typeface="Symbol" pitchFamily="18" charset="2"/>
        <a:buChar char="*"/>
        <a:defRPr sz="1600" kern="1200">
          <a:solidFill>
            <a:schemeClr val="tx2"/>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mailto:Janet.struble2@utoledo.edu" TargetMode="External"/><Relationship Id="rId4" Type="http://schemas.openxmlformats.org/officeDocument/2006/relationships/hyperlink" Target="http://www.globe.gov/web/mission-earth" TargetMode="External"/><Relationship Id="rId5" Type="http://schemas.openxmlformats.org/officeDocument/2006/relationships/hyperlink" Target="http://globe.mission.earth@gmail.com/" TargetMode="External"/><Relationship Id="rId6" Type="http://schemas.openxmlformats.org/officeDocument/2006/relationships/hyperlink" Target="http://www.facebook.com/globemissionearth" TargetMode="External"/><Relationship Id="rId7" Type="http://schemas.openxmlformats.org/officeDocument/2006/relationships/hyperlink" Target="applewebdata://1B8B7F42-727D-4C0F-B34F-77C8E0EDF812/@globemissionear" TargetMode="External"/><Relationship Id="rId1" Type="http://schemas.openxmlformats.org/officeDocument/2006/relationships/slideLayout" Target="../slideLayouts/slideLayout2.xml"/><Relationship Id="rId2" Type="http://schemas.openxmlformats.org/officeDocument/2006/relationships/hyperlink" Target="mailto:Kevin.czajkowski@utoledo.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asa.gov/langley" TargetMode="External"/><Relationship Id="rId4" Type="http://schemas.openxmlformats.org/officeDocument/2006/relationships/hyperlink" Target="mailto:jessica.e.taylor@nasa.gov" TargetMode="External"/><Relationship Id="rId5" Type="http://schemas.openxmlformats.org/officeDocument/2006/relationships/hyperlink" Target="mailto:tina.r.harte@nasa.gov" TargetMode="External"/><Relationship Id="rId1" Type="http://schemas.openxmlformats.org/officeDocument/2006/relationships/slideLayout" Target="../slideLayouts/slideLayout2.xml"/><Relationship Id="rId2" Type="http://schemas.openxmlformats.org/officeDocument/2006/relationships/hyperlink" Target="http://www.globe.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454025" y="862013"/>
            <a:ext cx="9112250" cy="1320800"/>
          </a:xfrm>
        </p:spPr>
        <p:txBody>
          <a:bodyPr/>
          <a:lstStyle/>
          <a:p>
            <a:pPr eaLnBrk="1" hangingPunct="1"/>
            <a:r>
              <a:rPr lang="en-US" sz="3200">
                <a:latin typeface="Candara" charset="0"/>
              </a:rPr>
              <a:t>Implementing 3DLearning with NASA/GLOBE Earth System Learning Progressions</a:t>
            </a:r>
          </a:p>
        </p:txBody>
      </p:sp>
      <p:sp>
        <p:nvSpPr>
          <p:cNvPr id="131075" name="Rectangle 3"/>
          <p:cNvSpPr>
            <a:spLocks noGrp="1" noChangeArrowheads="1"/>
          </p:cNvSpPr>
          <p:nvPr>
            <p:ph type="subTitle" idx="1"/>
          </p:nvPr>
        </p:nvSpPr>
        <p:spPr>
          <a:xfrm>
            <a:off x="569913" y="2257425"/>
            <a:ext cx="4070350" cy="1030288"/>
          </a:xfrm>
        </p:spPr>
        <p:txBody>
          <a:bodyPr rtlCol="0">
            <a:noAutofit/>
          </a:bodyPr>
          <a:lstStyle/>
          <a:p>
            <a:pPr defTabSz="1018824" eaLnBrk="1" fontAlgn="auto" hangingPunct="1">
              <a:spcAft>
                <a:spcPts val="0"/>
              </a:spcAft>
              <a:buFont typeface="Symbol" pitchFamily="18" charset="2"/>
              <a:buNone/>
              <a:defRPr/>
            </a:pPr>
            <a:r>
              <a:rPr lang="en-US" sz="1800" dirty="0" smtClean="0">
                <a:ea typeface="+mn-ea"/>
                <a:cs typeface="+mn-cs"/>
              </a:rPr>
              <a:t>Mission Earth Partners with NASA</a:t>
            </a:r>
          </a:p>
          <a:p>
            <a:pPr defTabSz="1018824" eaLnBrk="1" fontAlgn="auto" hangingPunct="1">
              <a:spcAft>
                <a:spcPts val="0"/>
              </a:spcAft>
              <a:buFont typeface="Symbol" pitchFamily="18" charset="2"/>
              <a:buNone/>
              <a:defRPr/>
            </a:pPr>
            <a:r>
              <a:rPr lang="en-US" sz="1800" dirty="0" smtClean="0">
                <a:ea typeface="+mn-ea"/>
                <a:cs typeface="+mn-cs"/>
              </a:rPr>
              <a:t>Janet </a:t>
            </a:r>
            <a:r>
              <a:rPr lang="en-US" sz="1800" dirty="0" err="1" smtClean="0">
                <a:ea typeface="+mn-ea"/>
                <a:cs typeface="+mn-cs"/>
              </a:rPr>
              <a:t>Struble</a:t>
            </a:r>
            <a:r>
              <a:rPr lang="en-US" sz="1800" dirty="0">
                <a:ea typeface="+mn-ea"/>
                <a:cs typeface="+mn-cs"/>
              </a:rPr>
              <a:t> (janet.struble2@</a:t>
            </a:r>
            <a:r>
              <a:rPr lang="en-US" sz="1800" dirty="0" smtClean="0">
                <a:ea typeface="+mn-ea"/>
                <a:cs typeface="+mn-cs"/>
              </a:rPr>
              <a:t>UToledo.Edu)</a:t>
            </a:r>
          </a:p>
          <a:p>
            <a:pPr defTabSz="1018824" eaLnBrk="1" fontAlgn="auto" hangingPunct="1">
              <a:spcAft>
                <a:spcPts val="0"/>
              </a:spcAft>
              <a:buFont typeface="Symbol" pitchFamily="18" charset="2"/>
              <a:buNone/>
              <a:defRPr/>
            </a:pPr>
            <a:r>
              <a:rPr lang="en-US" sz="1800" dirty="0" smtClean="0">
                <a:ea typeface="+mn-ea"/>
                <a:cs typeface="+mn-cs"/>
              </a:rPr>
              <a:t>Tina R Harte (</a:t>
            </a:r>
            <a:r>
              <a:rPr lang="en-US" sz="1800" dirty="0" err="1" smtClean="0">
                <a:ea typeface="+mn-ea"/>
                <a:cs typeface="+mn-cs"/>
              </a:rPr>
              <a:t>tina.r.harte@nasa.gov</a:t>
            </a:r>
            <a:r>
              <a:rPr lang="en-US" sz="1800" dirty="0" smtClean="0">
                <a:ea typeface="+mn-ea"/>
                <a:cs typeface="+mn-cs"/>
              </a:rPr>
              <a:t>)</a:t>
            </a:r>
          </a:p>
        </p:txBody>
      </p:sp>
      <p:sp>
        <p:nvSpPr>
          <p:cNvPr id="131078" name="Rectangle 6"/>
          <p:cNvSpPr>
            <a:spLocks noChangeArrowheads="1"/>
          </p:cNvSpPr>
          <p:nvPr/>
        </p:nvSpPr>
        <p:spPr bwMode="auto">
          <a:xfrm>
            <a:off x="411163" y="560388"/>
            <a:ext cx="9136062" cy="94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01882" tIns="50941" rIns="101882" bIns="50941"/>
          <a:lstStyle/>
          <a:p>
            <a:pPr defTabSz="1019175" eaLnBrk="1" hangingPunct="1">
              <a:defRPr/>
            </a:pPr>
            <a:endParaRPr lang="en-US" sz="2000" dirty="0">
              <a:solidFill>
                <a:srgbClr val="677085"/>
              </a:solidFill>
              <a:latin typeface="Arial" charset="0"/>
              <a:cs typeface="+mn-cs"/>
            </a:endParaRPr>
          </a:p>
        </p:txBody>
      </p:sp>
      <p:pic>
        <p:nvPicPr>
          <p:cNvPr id="15364" name="Picture 25" descr="NASA insigniaCMYK"/>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285750"/>
            <a:ext cx="931863"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2" descr="Screen Shot 2017-09-20 at 11.49.2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2338" y="2171700"/>
            <a:ext cx="3656012" cy="236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3" descr="Screen Shot 2017-09-20 at 11.49.59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9913" y="4059238"/>
            <a:ext cx="4387850" cy="271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69288" y="4725988"/>
            <a:ext cx="1414462"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4975" y="5519738"/>
            <a:ext cx="1379538" cy="204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9" name="Picture 4" descr="Screen Shot 2017-09-20 at 11.53.15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8175" y="3656013"/>
            <a:ext cx="2360613"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p:txBody>
          <a:bodyPr/>
          <a:lstStyle/>
          <a:p>
            <a:r>
              <a:rPr lang="en-US">
                <a:latin typeface="Candara" charset="0"/>
              </a:rPr>
              <a:t>GLOBE Website</a:t>
            </a:r>
          </a:p>
        </p:txBody>
      </p:sp>
      <p:sp>
        <p:nvSpPr>
          <p:cNvPr id="57347"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5734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59F1577D-0E5A-644B-8E99-A619355BED35}" type="slidenum">
              <a:rPr lang="en-US" sz="1100">
                <a:solidFill>
                  <a:schemeClr val="tx2"/>
                </a:solidFill>
              </a:rPr>
              <a:pPr/>
              <a:t>10</a:t>
            </a:fld>
            <a:endParaRPr lang="en-US" sz="1100">
              <a:solidFill>
                <a:schemeClr val="tx2"/>
              </a:solidFill>
            </a:endParaRPr>
          </a:p>
        </p:txBody>
      </p:sp>
      <p:pic>
        <p:nvPicPr>
          <p:cNvPr id="2" name="Picture 1" descr="Screen Shot 2017-10-04 at 8.58.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TextBox 2"/>
          <p:cNvSpPr txBox="1"/>
          <p:nvPr/>
        </p:nvSpPr>
        <p:spPr>
          <a:xfrm>
            <a:off x="491067" y="3115733"/>
            <a:ext cx="2489200" cy="4524315"/>
          </a:xfrm>
          <a:prstGeom prst="rect">
            <a:avLst/>
          </a:prstGeom>
          <a:noFill/>
          <a:ln w="38100" cmpd="sng">
            <a:solidFill>
              <a:srgbClr val="FF0000"/>
            </a:solidFill>
          </a:ln>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p:cNvSpPr>
            <a:spLocks noGrp="1" noChangeArrowheads="1"/>
          </p:cNvSpPr>
          <p:nvPr>
            <p:ph type="title"/>
          </p:nvPr>
        </p:nvSpPr>
        <p:spPr>
          <a:xfrm>
            <a:off x="368300" y="334963"/>
            <a:ext cx="9051925" cy="1419225"/>
          </a:xfrm>
        </p:spPr>
        <p:txBody>
          <a:bodyPr/>
          <a:lstStyle/>
          <a:p>
            <a:pPr eaLnBrk="1" hangingPunct="1"/>
            <a:r>
              <a:rPr lang="en-US" sz="4000">
                <a:latin typeface="Candara" charset="0"/>
              </a:rPr>
              <a:t>GLOBE Cloud Protocol and Data Collection </a:t>
            </a:r>
          </a:p>
        </p:txBody>
      </p:sp>
      <p:sp>
        <p:nvSpPr>
          <p:cNvPr id="27650"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DDCE62F8-ADA7-534B-A9DC-4837533B7707}" type="slidenum">
              <a:rPr lang="en-US" sz="1100">
                <a:solidFill>
                  <a:schemeClr val="tx2"/>
                </a:solidFill>
              </a:rPr>
              <a:pPr/>
              <a:t>11</a:t>
            </a:fld>
            <a:endParaRPr lang="en-US" sz="1100">
              <a:solidFill>
                <a:schemeClr val="tx2"/>
              </a:solidFill>
            </a:endParaRPr>
          </a:p>
        </p:txBody>
      </p:sp>
      <p:pic>
        <p:nvPicPr>
          <p:cNvPr id="27651" name="Picture 12" descr="NASA insigniaCMYK"/>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4300" y="6913563"/>
            <a:ext cx="966788"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3" descr="Screen Shot 2017-09-20 at 11.35.5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3" y="1554163"/>
            <a:ext cx="3546475"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9" descr="Screen Shot 2017-09-20 at 11.53.1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7925" y="1014413"/>
            <a:ext cx="3800475" cy="491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6" descr="Screen Shot 2017-09-20 at 11.32.05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51188" y="2033588"/>
            <a:ext cx="3992562"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5" name="Rectangle 7"/>
          <p:cNvSpPr>
            <a:spLocks noChangeArrowheads="1"/>
          </p:cNvSpPr>
          <p:nvPr/>
        </p:nvSpPr>
        <p:spPr bwMode="auto">
          <a:xfrm>
            <a:off x="3736975" y="3770313"/>
            <a:ext cx="25844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GLOBE Cloud Protocol and Cloud Observation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3"/>
          <p:cNvSpPr>
            <a:spLocks noGrp="1"/>
          </p:cNvSpPr>
          <p:nvPr>
            <p:ph type="title"/>
          </p:nvPr>
        </p:nvSpPr>
        <p:spPr>
          <a:xfrm>
            <a:off x="519113" y="96838"/>
            <a:ext cx="4760912" cy="1936750"/>
          </a:xfrm>
        </p:spPr>
        <p:txBody>
          <a:bodyPr/>
          <a:lstStyle/>
          <a:p>
            <a:pPr eaLnBrk="1" hangingPunct="1"/>
            <a:r>
              <a:rPr lang="en-US">
                <a:latin typeface="Candara" charset="0"/>
              </a:rPr>
              <a:t>Cloudscape Learning Activity:</a:t>
            </a:r>
          </a:p>
        </p:txBody>
      </p:sp>
      <p:sp>
        <p:nvSpPr>
          <p:cNvPr id="29698"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D4E5BC75-52DD-314F-9A00-D9F5239EE795}" type="slidenum">
              <a:rPr lang="en-US" sz="1100">
                <a:solidFill>
                  <a:schemeClr val="tx2"/>
                </a:solidFill>
              </a:rPr>
              <a:pPr/>
              <a:t>12</a:t>
            </a:fld>
            <a:endParaRPr lang="en-US" sz="1100">
              <a:solidFill>
                <a:schemeClr val="tx2"/>
              </a:solidFill>
            </a:endParaRPr>
          </a:p>
        </p:txBody>
      </p:sp>
      <p:pic>
        <p:nvPicPr>
          <p:cNvPr id="297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1973263"/>
            <a:ext cx="41148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8430" y="3578224"/>
            <a:ext cx="1917700" cy="325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509" y="3942821"/>
            <a:ext cx="2449513"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 Shot 2017-10-04 at 9.03.3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6617" y="237067"/>
            <a:ext cx="4561783" cy="602826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BD12BCD1-28BF-614C-B610-BB22755DB1EF}" type="slidenum">
              <a:rPr lang="en-US" sz="1100">
                <a:solidFill>
                  <a:schemeClr val="tx2"/>
                </a:solidFill>
              </a:rPr>
              <a:pPr/>
              <a:t>13</a:t>
            </a:fld>
            <a:endParaRPr lang="en-US" sz="1100">
              <a:solidFill>
                <a:schemeClr val="tx2"/>
              </a:solidFill>
            </a:endParaRPr>
          </a:p>
        </p:txBody>
      </p:sp>
      <p:pic>
        <p:nvPicPr>
          <p:cNvPr id="31747" name="Picture 4" descr="Screen Shot 2017-09-22 at 2.17.5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 y="0"/>
            <a:ext cx="9986963" cy="772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Your Title Here</a:t>
            </a:r>
            <a:endParaRPr lang="en-US"/>
          </a:p>
        </p:txBody>
      </p:sp>
      <p:sp>
        <p:nvSpPr>
          <p:cNvPr id="3" name="Slide Number Placeholder 2"/>
          <p:cNvSpPr>
            <a:spLocks noGrp="1"/>
          </p:cNvSpPr>
          <p:nvPr>
            <p:ph type="sldNum" sz="quarter" idx="12"/>
          </p:nvPr>
        </p:nvSpPr>
        <p:spPr/>
        <p:txBody>
          <a:bodyPr/>
          <a:lstStyle/>
          <a:p>
            <a:pPr>
              <a:defRPr/>
            </a:pPr>
            <a:fld id="{CEC960B9-47A4-DC48-B97F-BF31729D0174}" type="slidenum">
              <a:rPr lang="en-US" smtClean="0"/>
              <a:pPr>
                <a:defRPr/>
              </a:pPr>
              <a:t>14</a:t>
            </a:fld>
            <a:endParaRPr lang="en-US"/>
          </a:p>
        </p:txBody>
      </p:sp>
      <p:pic>
        <p:nvPicPr>
          <p:cNvPr id="4" name="Picture 3" descr="Screen Shot 2017-10-04 at 9.04.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5673"/>
            <a:ext cx="9939867" cy="7636727"/>
          </a:xfrm>
          <a:prstGeom prst="rect">
            <a:avLst/>
          </a:prstGeom>
        </p:spPr>
      </p:pic>
    </p:spTree>
    <p:extLst>
      <p:ext uri="{BB962C8B-B14F-4D97-AF65-F5344CB8AC3E}">
        <p14:creationId xmlns:p14="http://schemas.microsoft.com/office/powerpoint/2010/main" val="247412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6"/>
          <p:cNvSpPr>
            <a:spLocks noGrp="1"/>
          </p:cNvSpPr>
          <p:nvPr>
            <p:ph idx="1"/>
          </p:nvPr>
        </p:nvSpPr>
        <p:spPr>
          <a:xfrm>
            <a:off x="958850" y="2790825"/>
            <a:ext cx="8578850" cy="3911600"/>
          </a:xfrm>
        </p:spPr>
        <p:txBody>
          <a:bodyPr/>
          <a:lstStyle/>
          <a:p>
            <a:pPr marL="514350" indent="-514350" eaLnBrk="1" hangingPunct="1">
              <a:buFont typeface="Candara" charset="0"/>
              <a:buAutoNum type="arabicPeriod"/>
            </a:pPr>
            <a:r>
              <a:rPr lang="en-US" sz="2800">
                <a:latin typeface="Candara" charset="0"/>
              </a:rPr>
              <a:t>How is weather related to the seasons? </a:t>
            </a:r>
          </a:p>
          <a:p>
            <a:pPr marL="514350" indent="-514350" eaLnBrk="1" hangingPunct="1">
              <a:buFont typeface="Candara" charset="0"/>
              <a:buAutoNum type="arabicPeriod"/>
            </a:pPr>
            <a:r>
              <a:rPr lang="en-US" sz="2800">
                <a:latin typeface="Candara" charset="0"/>
              </a:rPr>
              <a:t>What type of weather is associated with the different seasons in the region where you live? How does this compare to climates in other regions around the world?</a:t>
            </a:r>
          </a:p>
          <a:p>
            <a:pPr marL="514350" indent="-514350" eaLnBrk="1" hangingPunct="1">
              <a:buFont typeface="Candara" charset="0"/>
              <a:buAutoNum type="arabicPeriod"/>
            </a:pPr>
            <a:r>
              <a:rPr lang="en-US" sz="2800">
                <a:latin typeface="Candara" charset="0"/>
              </a:rPr>
              <a:t>Describe the interactions of matter and energy occurring between the atmosphere and geosphere. Atmosphere and biosphere? Atmosphere and hydrosphere?</a:t>
            </a:r>
          </a:p>
        </p:txBody>
      </p:sp>
      <p:sp>
        <p:nvSpPr>
          <p:cNvPr id="33794" name="Title 5"/>
          <p:cNvSpPr>
            <a:spLocks noGrp="1"/>
          </p:cNvSpPr>
          <p:nvPr>
            <p:ph type="title"/>
          </p:nvPr>
        </p:nvSpPr>
        <p:spPr/>
        <p:txBody>
          <a:bodyPr/>
          <a:lstStyle/>
          <a:p>
            <a:pPr eaLnBrk="1" hangingPunct="1"/>
            <a:r>
              <a:rPr lang="en-US">
                <a:latin typeface="Candara" charset="0"/>
              </a:rPr>
              <a:t>Guiding Questions</a:t>
            </a:r>
          </a:p>
        </p:txBody>
      </p:sp>
      <p:sp>
        <p:nvSpPr>
          <p:cNvPr id="33795"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F845C6C6-61FD-3741-B4D9-6D3EA45AF6B9}" type="slidenum">
              <a:rPr lang="en-US" sz="1100">
                <a:solidFill>
                  <a:schemeClr val="tx2"/>
                </a:solidFill>
              </a:rPr>
              <a:pPr/>
              <a:t>15</a:t>
            </a:fld>
            <a:endParaRPr lang="en-US" sz="1100">
              <a:solidFill>
                <a:schemeClr val="tx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35842"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46E3B4F0-4E58-4B42-AD25-C7E9F03E5B45}" type="slidenum">
              <a:rPr lang="en-US" sz="1100">
                <a:solidFill>
                  <a:schemeClr val="tx2"/>
                </a:solidFill>
              </a:rPr>
              <a:pPr/>
              <a:t>16</a:t>
            </a:fld>
            <a:endParaRPr lang="en-US" sz="1100">
              <a:solidFill>
                <a:schemeClr val="tx2"/>
              </a:solidFill>
            </a:endParaRPr>
          </a:p>
        </p:txBody>
      </p:sp>
      <p:sp>
        <p:nvSpPr>
          <p:cNvPr id="2" name="Title 1"/>
          <p:cNvSpPr>
            <a:spLocks noGrp="1"/>
          </p:cNvSpPr>
          <p:nvPr>
            <p:ph type="title"/>
          </p:nvPr>
        </p:nvSpPr>
        <p:spPr>
          <a:xfrm>
            <a:off x="503238" y="355600"/>
            <a:ext cx="9136062" cy="949325"/>
          </a:xfrm>
        </p:spPr>
        <p:txBody>
          <a:bodyPr rtlCol="0">
            <a:normAutofit fontScale="90000"/>
          </a:bodyPr>
          <a:lstStyle/>
          <a:p>
            <a:pPr defTabSz="1018824" eaLnBrk="1" fontAlgn="auto" hangingPunct="1">
              <a:spcAft>
                <a:spcPts val="0"/>
              </a:spcAft>
              <a:defRPr/>
            </a:pPr>
            <a:r>
              <a:rPr lang="en-US" dirty="0" err="1" smtClean="0">
                <a:ea typeface="+mj-ea"/>
                <a:cs typeface="+mj-cs"/>
              </a:rPr>
              <a:t>eTraining</a:t>
            </a:r>
            <a:r>
              <a:rPr lang="en-US" dirty="0" smtClean="0">
                <a:ea typeface="+mj-ea"/>
                <a:cs typeface="+mj-cs"/>
              </a:rPr>
              <a:t>:</a:t>
            </a:r>
            <a:br>
              <a:rPr lang="en-US" dirty="0" smtClean="0">
                <a:ea typeface="+mj-ea"/>
                <a:cs typeface="+mj-cs"/>
              </a:rPr>
            </a:br>
            <a:endParaRPr lang="en-US" dirty="0">
              <a:ea typeface="+mj-ea"/>
              <a:cs typeface="+mj-cs"/>
            </a:endParaRPr>
          </a:p>
        </p:txBody>
      </p:sp>
      <p:pic>
        <p:nvPicPr>
          <p:cNvPr id="35844" name="Picture 5" descr="Screen Shot 2017-09-20 at 12.43.2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262063"/>
            <a:ext cx="9291637" cy="626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Box 6"/>
          <p:cNvSpPr txBox="1">
            <a:spLocks noChangeArrowheads="1"/>
          </p:cNvSpPr>
          <p:nvPr/>
        </p:nvSpPr>
        <p:spPr bwMode="auto">
          <a:xfrm>
            <a:off x="1992313" y="938213"/>
            <a:ext cx="6389687"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200"/>
              <a:t>https://www.globe.gov/get-trained/protocol-etraining/etraining-modules/16867642/12267</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37890"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BC2F6414-26C9-2B48-9ED9-338D6964459E}" type="slidenum">
              <a:rPr lang="en-US" sz="1100">
                <a:solidFill>
                  <a:schemeClr val="tx2"/>
                </a:solidFill>
              </a:rPr>
              <a:pPr/>
              <a:t>17</a:t>
            </a:fld>
            <a:endParaRPr lang="en-US" sz="1100">
              <a:solidFill>
                <a:schemeClr val="tx2"/>
              </a:solidFill>
            </a:endParaRPr>
          </a:p>
        </p:txBody>
      </p:sp>
      <p:sp>
        <p:nvSpPr>
          <p:cNvPr id="37891" name="Rectangle 2"/>
          <p:cNvSpPr>
            <a:spLocks noGrp="1" noChangeArrowheads="1"/>
          </p:cNvSpPr>
          <p:nvPr>
            <p:ph type="title"/>
          </p:nvPr>
        </p:nvSpPr>
        <p:spPr>
          <a:xfrm>
            <a:off x="525463" y="196850"/>
            <a:ext cx="9136062" cy="949325"/>
          </a:xfrm>
        </p:spPr>
        <p:txBody>
          <a:bodyPr/>
          <a:lstStyle/>
          <a:p>
            <a:pPr eaLnBrk="1" hangingPunct="1"/>
            <a:r>
              <a:rPr lang="en-US">
                <a:latin typeface="Candara" charset="0"/>
              </a:rPr>
              <a:t>Aligned with NASA Resources:</a:t>
            </a:r>
          </a:p>
        </p:txBody>
      </p:sp>
      <p:pic>
        <p:nvPicPr>
          <p:cNvPr id="37892" name="Picture 1" descr="Atmosphere Learning Progression 6-8-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1725"/>
            <a:ext cx="10058400" cy="667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TextBox 2"/>
          <p:cNvSpPr txBox="1">
            <a:spLocks noChangeArrowheads="1"/>
          </p:cNvSpPr>
          <p:nvPr/>
        </p:nvSpPr>
        <p:spPr bwMode="auto">
          <a:xfrm>
            <a:off x="2641600" y="6148388"/>
            <a:ext cx="4557713" cy="230187"/>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3993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1A3A1293-BECA-BB49-A697-6DB79ECF3206}" type="slidenum">
              <a:rPr lang="en-US" sz="1100">
                <a:solidFill>
                  <a:schemeClr val="tx2"/>
                </a:solidFill>
              </a:rPr>
              <a:pPr/>
              <a:t>18</a:t>
            </a:fld>
            <a:endParaRPr lang="en-US" sz="1100">
              <a:solidFill>
                <a:schemeClr val="tx2"/>
              </a:solidFill>
            </a:endParaRPr>
          </a:p>
        </p:txBody>
      </p:sp>
      <p:pic>
        <p:nvPicPr>
          <p:cNvPr id="39939" name="Picture 7" descr="Screen Shot 2017-09-22 at 1.56.5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TextBox 8"/>
          <p:cNvSpPr txBox="1">
            <a:spLocks noChangeArrowheads="1"/>
          </p:cNvSpPr>
          <p:nvPr/>
        </p:nvSpPr>
        <p:spPr bwMode="auto">
          <a:xfrm>
            <a:off x="5576888" y="92075"/>
            <a:ext cx="43735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400"/>
              <a:t>http://esseacourses.strategies.org/module.nasa.html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oter Placeholder 1"/>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40962"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6362B8E6-5294-C54D-8E1A-341635745D19}" type="slidenum">
              <a:rPr lang="en-US" sz="1100">
                <a:solidFill>
                  <a:schemeClr val="tx2"/>
                </a:solidFill>
              </a:rPr>
              <a:pPr/>
              <a:t>19</a:t>
            </a:fld>
            <a:endParaRPr lang="en-US" sz="1100">
              <a:solidFill>
                <a:schemeClr val="tx2"/>
              </a:solidFill>
            </a:endParaRPr>
          </a:p>
        </p:txBody>
      </p:sp>
      <p:pic>
        <p:nvPicPr>
          <p:cNvPr id="40963" name="Picture 3" descr="Screen Shot 2017-09-22 at 1.59.0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Box 4"/>
          <p:cNvSpPr txBox="1">
            <a:spLocks noChangeArrowheads="1"/>
          </p:cNvSpPr>
          <p:nvPr/>
        </p:nvSpPr>
        <p:spPr bwMode="auto">
          <a:xfrm>
            <a:off x="3179763" y="782638"/>
            <a:ext cx="66278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400"/>
              <a:t>https://earthobservatory.nasa.gov/GlobalMaps/?eocn=topnav&amp;eoci=globalmaps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60363" y="273050"/>
            <a:ext cx="7135812" cy="949325"/>
          </a:xfrm>
        </p:spPr>
        <p:txBody>
          <a:bodyPr/>
          <a:lstStyle/>
          <a:p>
            <a:pPr eaLnBrk="1" hangingPunct="1"/>
            <a:r>
              <a:rPr lang="en-US">
                <a:latin typeface="Candara" charset="0"/>
              </a:rPr>
              <a:t>3D Learning</a:t>
            </a:r>
          </a:p>
        </p:txBody>
      </p:sp>
      <p:sp>
        <p:nvSpPr>
          <p:cNvPr id="17410"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A16CA944-2F4B-8E42-8C38-026CBEB85F15}" type="slidenum">
              <a:rPr lang="en-US" sz="1100">
                <a:solidFill>
                  <a:schemeClr val="tx2"/>
                </a:solidFill>
              </a:rPr>
              <a:pPr/>
              <a:t>2</a:t>
            </a:fld>
            <a:endParaRPr lang="en-US" sz="1100">
              <a:solidFill>
                <a:schemeClr val="tx2"/>
              </a:solidFill>
            </a:endParaRPr>
          </a:p>
        </p:txBody>
      </p:sp>
      <p:pic>
        <p:nvPicPr>
          <p:cNvPr id="17411" name="Picture 12" descr="3D with core ideas 032015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6938" y="271463"/>
            <a:ext cx="2625725"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TextBox 15"/>
          <p:cNvSpPr txBox="1">
            <a:spLocks noChangeArrowheads="1"/>
          </p:cNvSpPr>
          <p:nvPr/>
        </p:nvSpPr>
        <p:spPr bwMode="auto">
          <a:xfrm>
            <a:off x="411163" y="2116138"/>
            <a:ext cx="7285037" cy="526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pPr>
              <a:buFont typeface="Arial" charset="0"/>
              <a:buChar char="•"/>
            </a:pPr>
            <a:r>
              <a:rPr lang="en-US" sz="2400" b="1"/>
              <a:t>Dimension 1: Practices</a:t>
            </a:r>
            <a:r>
              <a:rPr lang="en-US" sz="2400"/>
              <a:t/>
            </a:r>
            <a:br>
              <a:rPr lang="en-US" sz="2400"/>
            </a:br>
            <a:r>
              <a:rPr lang="en-US" sz="2400"/>
              <a:t>The practices are the behaviors that scientists engage in as they conduct their investigations and explore real world problems. The practices are the </a:t>
            </a:r>
            <a:r>
              <a:rPr lang="en-US" sz="2400" b="1"/>
              <a:t>actions</a:t>
            </a:r>
            <a:r>
              <a:rPr lang="en-US" sz="2400"/>
              <a:t> involved in “doing” science. </a:t>
            </a:r>
          </a:p>
          <a:p>
            <a:pPr>
              <a:buFont typeface="Arial" charset="0"/>
              <a:buChar char="•"/>
            </a:pPr>
            <a:r>
              <a:rPr lang="en-US" sz="2400" b="1"/>
              <a:t>Dimension 2: Cross-cutting concepts</a:t>
            </a:r>
            <a:r>
              <a:rPr lang="en-US" sz="2400"/>
              <a:t/>
            </a:r>
            <a:br>
              <a:rPr lang="en-US" sz="2400"/>
            </a:br>
            <a:r>
              <a:rPr lang="en-US" sz="2400"/>
              <a:t>The cross-cutting concepts are the linking of science content across topics, that help students make </a:t>
            </a:r>
            <a:r>
              <a:rPr lang="en-US" sz="2400" b="1"/>
              <a:t>connections</a:t>
            </a:r>
            <a:r>
              <a:rPr lang="en-US" sz="2400"/>
              <a:t>. </a:t>
            </a:r>
          </a:p>
          <a:p>
            <a:pPr>
              <a:buFont typeface="Arial" charset="0"/>
              <a:buChar char="•"/>
            </a:pPr>
            <a:r>
              <a:rPr lang="en-US" sz="2400" b="1"/>
              <a:t>Dimension 3: Disciplinary Core ideas</a:t>
            </a:r>
            <a:br>
              <a:rPr lang="en-US" sz="2400" b="1"/>
            </a:br>
            <a:r>
              <a:rPr lang="en-US" sz="2400"/>
              <a:t>The disciplinary core ideas guide the curriculum by </a:t>
            </a:r>
            <a:r>
              <a:rPr lang="en-US" sz="2400" b="1"/>
              <a:t>focusing on what is the most important</a:t>
            </a:r>
            <a:r>
              <a:rPr lang="en-US" sz="2400"/>
              <a:t> in each of the four domains of science, the “big” ideas of science.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5"/>
          <p:cNvSpPr>
            <a:spLocks noGrp="1"/>
          </p:cNvSpPr>
          <p:nvPr>
            <p:ph type="title"/>
          </p:nvPr>
        </p:nvSpPr>
        <p:spPr>
          <a:xfrm>
            <a:off x="468313" y="187325"/>
            <a:ext cx="9136062" cy="949325"/>
          </a:xfrm>
        </p:spPr>
        <p:txBody>
          <a:bodyPr/>
          <a:lstStyle/>
          <a:p>
            <a:pPr eaLnBrk="1" hangingPunct="1"/>
            <a:r>
              <a:rPr lang="en-US">
                <a:latin typeface="Candara" charset="0"/>
              </a:rPr>
              <a:t>NASA Wavelength Lists: </a:t>
            </a:r>
          </a:p>
        </p:txBody>
      </p:sp>
      <p:sp>
        <p:nvSpPr>
          <p:cNvPr id="41986" name="Footer Placeholder 1"/>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4198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29447102-92D2-B941-BFE6-5BC5895B873C}" type="slidenum">
              <a:rPr lang="en-US" sz="1100">
                <a:solidFill>
                  <a:schemeClr val="tx2"/>
                </a:solidFill>
              </a:rPr>
              <a:pPr/>
              <a:t>20</a:t>
            </a:fld>
            <a:endParaRPr lang="en-US" sz="1100">
              <a:solidFill>
                <a:schemeClr val="tx2"/>
              </a:solidFill>
            </a:endParaRPr>
          </a:p>
        </p:txBody>
      </p:sp>
      <p:pic>
        <p:nvPicPr>
          <p:cNvPr id="41988" name="Picture 3" descr="Screen Shot 2017-09-21 at 3.49.1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2225"/>
            <a:ext cx="10058400" cy="671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6"/>
          <p:cNvSpPr>
            <a:spLocks noGrp="1"/>
          </p:cNvSpPr>
          <p:nvPr>
            <p:ph type="title"/>
          </p:nvPr>
        </p:nvSpPr>
        <p:spPr>
          <a:xfrm>
            <a:off x="503238" y="384175"/>
            <a:ext cx="4335462" cy="787400"/>
          </a:xfrm>
        </p:spPr>
        <p:txBody>
          <a:bodyPr/>
          <a:lstStyle/>
          <a:p>
            <a:pPr eaLnBrk="1" hangingPunct="1"/>
            <a:r>
              <a:rPr lang="en-US" sz="3600">
                <a:latin typeface="Candara" charset="0"/>
              </a:rPr>
              <a:t>NASA Wavelength</a:t>
            </a:r>
          </a:p>
        </p:txBody>
      </p:sp>
      <p:sp>
        <p:nvSpPr>
          <p:cNvPr id="44034"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D5BAC301-7558-8B43-A336-50467DBBAEE7}" type="slidenum">
              <a:rPr lang="en-US" sz="1100">
                <a:solidFill>
                  <a:schemeClr val="tx2"/>
                </a:solidFill>
              </a:rPr>
              <a:pPr/>
              <a:t>21</a:t>
            </a:fld>
            <a:endParaRPr lang="en-US" sz="1100">
              <a:solidFill>
                <a:schemeClr val="tx2"/>
              </a:solidFill>
            </a:endParaRPr>
          </a:p>
        </p:txBody>
      </p:sp>
      <p:pic>
        <p:nvPicPr>
          <p:cNvPr id="44036" name="Picture 4" descr="Screen Shot 2017-09-22 at 2.42.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162050"/>
            <a:ext cx="4567238" cy="661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5" descr="Screen Shot 2017-09-22 at 2.42.1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2188" y="492125"/>
            <a:ext cx="5035550" cy="668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46082"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EE7FE551-8FA2-8D42-A3CD-1F1F853EF6D9}" type="slidenum">
              <a:rPr lang="en-US" sz="1100">
                <a:solidFill>
                  <a:schemeClr val="tx2"/>
                </a:solidFill>
              </a:rPr>
              <a:pPr/>
              <a:t>22</a:t>
            </a:fld>
            <a:endParaRPr lang="en-US" sz="1100">
              <a:solidFill>
                <a:schemeClr val="tx2"/>
              </a:solidFill>
            </a:endParaRPr>
          </a:p>
        </p:txBody>
      </p:sp>
      <p:pic>
        <p:nvPicPr>
          <p:cNvPr id="46083" name="Picture 4" descr="Screen Shot 2017-09-22 at 2.05.2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4" name="TextBox 5"/>
          <p:cNvSpPr txBox="1">
            <a:spLocks noChangeArrowheads="1"/>
          </p:cNvSpPr>
          <p:nvPr/>
        </p:nvSpPr>
        <p:spPr bwMode="auto">
          <a:xfrm>
            <a:off x="185738" y="428625"/>
            <a:ext cx="65262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a:t>https://mynasadata.larc.nasa.gov/globe/globe-2013-earth-systems-interactive-poster/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4710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1834D5AC-2C39-5644-BEE9-DEF164CC50FD}" type="slidenum">
              <a:rPr lang="en-US" sz="1100">
                <a:solidFill>
                  <a:schemeClr val="tx2"/>
                </a:solidFill>
              </a:rPr>
              <a:pPr/>
              <a:t>23</a:t>
            </a:fld>
            <a:endParaRPr lang="en-US" sz="1100">
              <a:solidFill>
                <a:schemeClr val="tx2"/>
              </a:solidFill>
            </a:endParaRPr>
          </a:p>
        </p:txBody>
      </p:sp>
      <p:sp>
        <p:nvSpPr>
          <p:cNvPr id="47107" name="Title 1"/>
          <p:cNvSpPr>
            <a:spLocks noGrp="1"/>
          </p:cNvSpPr>
          <p:nvPr>
            <p:ph type="title"/>
          </p:nvPr>
        </p:nvSpPr>
        <p:spPr>
          <a:xfrm>
            <a:off x="261938" y="123825"/>
            <a:ext cx="9996487" cy="692150"/>
          </a:xfrm>
        </p:spPr>
        <p:txBody>
          <a:bodyPr/>
          <a:lstStyle/>
          <a:p>
            <a:pPr eaLnBrk="1" hangingPunct="1"/>
            <a:r>
              <a:rPr lang="en-US" sz="3600">
                <a:latin typeface="Candara" charset="0"/>
              </a:rPr>
              <a:t>Accessing NASA Data Using My NASA Data</a:t>
            </a:r>
          </a:p>
        </p:txBody>
      </p:sp>
      <p:pic>
        <p:nvPicPr>
          <p:cNvPr id="47108" name="Picture 5" descr="Screen Shot 2017-09-20 at 12.48.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084263"/>
            <a:ext cx="9582150" cy="649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9" name="TextBox 7"/>
          <p:cNvSpPr txBox="1">
            <a:spLocks noChangeArrowheads="1"/>
          </p:cNvSpPr>
          <p:nvPr/>
        </p:nvSpPr>
        <p:spPr bwMode="auto">
          <a:xfrm>
            <a:off x="163513" y="1374775"/>
            <a:ext cx="635000" cy="2794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
        <p:nvSpPr>
          <p:cNvPr id="47110" name="TextBox 10"/>
          <p:cNvSpPr txBox="1">
            <a:spLocks noChangeArrowheads="1"/>
          </p:cNvSpPr>
          <p:nvPr/>
        </p:nvSpPr>
        <p:spPr bwMode="auto">
          <a:xfrm>
            <a:off x="2759075" y="771525"/>
            <a:ext cx="49434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200">
                <a:solidFill>
                  <a:schemeClr val="bg1"/>
                </a:solidFill>
              </a:rPr>
              <a:t>https://mynasadata.larc.nasa.gov/EarthSystemLAS/UI.vm</a:t>
            </a:r>
          </a:p>
        </p:txBody>
      </p:sp>
      <p:sp>
        <p:nvSpPr>
          <p:cNvPr id="47111" name="TextBox 11"/>
          <p:cNvSpPr txBox="1">
            <a:spLocks noChangeArrowheads="1"/>
          </p:cNvSpPr>
          <p:nvPr/>
        </p:nvSpPr>
        <p:spPr bwMode="auto">
          <a:xfrm>
            <a:off x="4781550" y="1693863"/>
            <a:ext cx="1574800" cy="2794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
        <p:nvSpPr>
          <p:cNvPr id="47112" name="TextBox 12"/>
          <p:cNvSpPr txBox="1">
            <a:spLocks noChangeArrowheads="1"/>
          </p:cNvSpPr>
          <p:nvPr/>
        </p:nvSpPr>
        <p:spPr bwMode="auto">
          <a:xfrm>
            <a:off x="865188" y="1365250"/>
            <a:ext cx="635000" cy="2794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4813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19AA88AC-087C-0A4C-A150-E827577481A8}" type="slidenum">
              <a:rPr lang="en-US" sz="1100">
                <a:solidFill>
                  <a:schemeClr val="tx2"/>
                </a:solidFill>
              </a:rPr>
              <a:pPr/>
              <a:t>24</a:t>
            </a:fld>
            <a:endParaRPr lang="en-US" sz="1100">
              <a:solidFill>
                <a:schemeClr val="tx2"/>
              </a:solidFill>
            </a:endParaRPr>
          </a:p>
        </p:txBody>
      </p:sp>
      <p:pic>
        <p:nvPicPr>
          <p:cNvPr id="48131" name="Picture 5" descr="Screen Shot 2017-09-22 at 2.15.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oter Placeholder 1"/>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49154"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25157225-ED4E-9940-9C9F-BF8398C06D7C}" type="slidenum">
              <a:rPr lang="en-US" sz="1100">
                <a:solidFill>
                  <a:schemeClr val="tx2"/>
                </a:solidFill>
              </a:rPr>
              <a:pPr/>
              <a:t>25</a:t>
            </a:fld>
            <a:endParaRPr lang="en-US" sz="1100">
              <a:solidFill>
                <a:schemeClr val="tx2"/>
              </a:solidFill>
            </a:endParaRPr>
          </a:p>
        </p:txBody>
      </p:sp>
      <p:pic>
        <p:nvPicPr>
          <p:cNvPr id="49155" name="Picture 5" descr="Hydrosphere Learning Progression 6-8 2017.docx-7.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503238" y="1339173"/>
          <a:ext cx="9136062" cy="571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7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76B2FD9E-03AA-9E41-82D5-564B85A58FC7}" type="slidenum">
              <a:rPr lang="en-US" sz="1100">
                <a:solidFill>
                  <a:schemeClr val="tx2"/>
                </a:solidFill>
              </a:rPr>
              <a:pPr/>
              <a:t>26</a:t>
            </a:fld>
            <a:endParaRPr lang="en-US" sz="1100">
              <a:solidFill>
                <a:schemeClr val="tx2"/>
              </a:solidFill>
            </a:endParaRPr>
          </a:p>
        </p:txBody>
      </p:sp>
      <p:sp>
        <p:nvSpPr>
          <p:cNvPr id="2" name="Title 1"/>
          <p:cNvSpPr>
            <a:spLocks noGrp="1"/>
          </p:cNvSpPr>
          <p:nvPr>
            <p:ph type="title"/>
          </p:nvPr>
        </p:nvSpPr>
        <p:spPr>
          <a:xfrm>
            <a:off x="492125" y="336550"/>
            <a:ext cx="9136063" cy="949325"/>
          </a:xfrm>
        </p:spPr>
        <p:txBody>
          <a:bodyPr rtlCol="0">
            <a:normAutofit fontScale="90000"/>
          </a:bodyPr>
          <a:lstStyle/>
          <a:p>
            <a:pPr defTabSz="1018824" eaLnBrk="1" fontAlgn="auto" hangingPunct="1">
              <a:spcAft>
                <a:spcPts val="0"/>
              </a:spcAft>
              <a:defRPr/>
            </a:pPr>
            <a:r>
              <a:rPr lang="en-US" dirty="0" smtClean="0">
                <a:ea typeface="+mj-ea"/>
                <a:cs typeface="+mj-cs"/>
              </a:rPr>
              <a:t>Hydrosphere Progression of Learning:</a:t>
            </a:r>
            <a:endParaRPr lang="en-US" dirty="0">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1"/>
          <p:cNvSpPr>
            <a:spLocks noGrp="1"/>
          </p:cNvSpPr>
          <p:nvPr>
            <p:ph idx="1"/>
          </p:nvPr>
        </p:nvSpPr>
        <p:spPr>
          <a:xfrm>
            <a:off x="958851" y="1694392"/>
            <a:ext cx="8150225" cy="3911600"/>
          </a:xfrm>
        </p:spPr>
        <p:txBody>
          <a:bodyPr/>
          <a:lstStyle/>
          <a:p>
            <a:r>
              <a:rPr lang="en-US" sz="2400" dirty="0"/>
              <a:t>Dr. Kevin </a:t>
            </a:r>
            <a:r>
              <a:rPr lang="en-US" sz="2400" dirty="0" err="1"/>
              <a:t>Czajkowski</a:t>
            </a:r>
            <a:endParaRPr lang="en-US" sz="2400" dirty="0"/>
          </a:p>
          <a:p>
            <a:r>
              <a:rPr lang="en-US" sz="2400" dirty="0"/>
              <a:t>GEPL Professor and PI</a:t>
            </a:r>
          </a:p>
          <a:p>
            <a:r>
              <a:rPr lang="en-US" sz="2400" u="sng" dirty="0">
                <a:hlinkClick r:id="rId2"/>
              </a:rPr>
              <a:t>Kevin.czajkowski@</a:t>
            </a:r>
            <a:r>
              <a:rPr lang="en-US" sz="2400" u="sng" dirty="0" smtClean="0">
                <a:hlinkClick r:id="rId2"/>
              </a:rPr>
              <a:t>utoledo.edu</a:t>
            </a:r>
            <a:endParaRPr lang="en-US" sz="2400" dirty="0"/>
          </a:p>
          <a:p>
            <a:r>
              <a:rPr lang="en-US" sz="2400" dirty="0"/>
              <a:t>Janet </a:t>
            </a:r>
            <a:r>
              <a:rPr lang="en-US" sz="2400" dirty="0" err="1"/>
              <a:t>Struble</a:t>
            </a:r>
            <a:endParaRPr lang="en-US" sz="2400" dirty="0"/>
          </a:p>
          <a:p>
            <a:r>
              <a:rPr lang="en-US" sz="2400" dirty="0"/>
              <a:t>Project Manager</a:t>
            </a:r>
          </a:p>
          <a:p>
            <a:r>
              <a:rPr lang="en-US" sz="2400" u="sng" dirty="0">
                <a:hlinkClick r:id="rId3"/>
              </a:rPr>
              <a:t>Janet.struble2@</a:t>
            </a:r>
            <a:r>
              <a:rPr lang="en-US" sz="2400" u="sng" dirty="0" smtClean="0">
                <a:hlinkClick r:id="rId3"/>
              </a:rPr>
              <a:t>utoledo.edu</a:t>
            </a:r>
            <a:endParaRPr lang="en-US" sz="2400" dirty="0"/>
          </a:p>
          <a:p>
            <a:r>
              <a:rPr lang="en-US" sz="2400" b="1" dirty="0"/>
              <a:t>Website:</a:t>
            </a:r>
            <a:r>
              <a:rPr lang="en-US" sz="2400" dirty="0"/>
              <a:t> </a:t>
            </a:r>
            <a:r>
              <a:rPr lang="en-US" sz="2400" u="sng" dirty="0">
                <a:hlinkClick r:id="rId4"/>
              </a:rPr>
              <a:t>http://www.globe.gov/web/mission-earth</a:t>
            </a:r>
          </a:p>
          <a:p>
            <a:r>
              <a:rPr lang="en-US" sz="2400" b="1" dirty="0"/>
              <a:t>Email:</a:t>
            </a:r>
            <a:r>
              <a:rPr lang="en-US" sz="2400" dirty="0"/>
              <a:t> </a:t>
            </a:r>
            <a:r>
              <a:rPr lang="en-US" sz="2400" u="sng" dirty="0">
                <a:hlinkClick r:id="rId5"/>
              </a:rPr>
              <a:t>http://globe.mission.earth@gmail.com</a:t>
            </a:r>
          </a:p>
          <a:p>
            <a:r>
              <a:rPr lang="en-US" sz="2400" b="1" dirty="0"/>
              <a:t>Facebook:</a:t>
            </a:r>
            <a:r>
              <a:rPr lang="en-US" sz="2400" dirty="0"/>
              <a:t> </a:t>
            </a:r>
            <a:r>
              <a:rPr lang="en-US" sz="2400" u="sng" dirty="0">
                <a:hlinkClick r:id="rId6"/>
              </a:rPr>
              <a:t>www.facebook.com/globemissionearth</a:t>
            </a:r>
          </a:p>
          <a:p>
            <a:r>
              <a:rPr lang="en-US" sz="2400" b="1" dirty="0"/>
              <a:t>Twitter:</a:t>
            </a:r>
            <a:r>
              <a:rPr lang="en-US" sz="2400" dirty="0"/>
              <a:t> </a:t>
            </a:r>
            <a:r>
              <a:rPr lang="en-US" sz="2400" u="sng" dirty="0">
                <a:hlinkClick r:id="rId7"/>
              </a:rPr>
              <a:t>@globemissionear</a:t>
            </a:r>
          </a:p>
          <a:p>
            <a:r>
              <a:rPr lang="en-US" sz="2400" b="1" dirty="0"/>
              <a:t>YouTube: </a:t>
            </a:r>
            <a:r>
              <a:rPr lang="en-US" sz="2400" u="sng" dirty="0"/>
              <a:t>http:tinyurl.com/</a:t>
            </a:r>
            <a:r>
              <a:rPr lang="en-US" sz="2400" u="sng" dirty="0" err="1" smtClean="0"/>
              <a:t>globemissionearth</a:t>
            </a:r>
            <a:endParaRPr lang="en-US" dirty="0"/>
          </a:p>
        </p:txBody>
      </p:sp>
      <p:sp>
        <p:nvSpPr>
          <p:cNvPr id="58370" name="Title 2"/>
          <p:cNvSpPr>
            <a:spLocks noGrp="1"/>
          </p:cNvSpPr>
          <p:nvPr>
            <p:ph type="title"/>
          </p:nvPr>
        </p:nvSpPr>
        <p:spPr>
          <a:xfrm>
            <a:off x="503238" y="265642"/>
            <a:ext cx="9051925" cy="1419225"/>
          </a:xfrm>
        </p:spPr>
        <p:txBody>
          <a:bodyPr/>
          <a:lstStyle/>
          <a:p>
            <a:r>
              <a:rPr lang="en-US" dirty="0">
                <a:latin typeface="Candara" charset="0"/>
              </a:rPr>
              <a:t>Mission </a:t>
            </a:r>
            <a:r>
              <a:rPr lang="en-US" dirty="0" smtClean="0">
                <a:latin typeface="Candara" charset="0"/>
              </a:rPr>
              <a:t>Earth</a:t>
            </a:r>
            <a:endParaRPr lang="en-US" dirty="0">
              <a:latin typeface="Candara" charset="0"/>
            </a:endParaRPr>
          </a:p>
        </p:txBody>
      </p:sp>
      <p:sp>
        <p:nvSpPr>
          <p:cNvPr id="58372"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5F3D4FF8-E65F-0649-A7C7-B626E0254FE2}" type="slidenum">
              <a:rPr lang="en-US" sz="1100">
                <a:solidFill>
                  <a:schemeClr val="tx2"/>
                </a:solidFill>
              </a:rPr>
              <a:pPr/>
              <a:t>27</a:t>
            </a:fld>
            <a:endParaRPr lang="en-US" sz="1100">
              <a:solidFill>
                <a:schemeClr val="tx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5784" y="1846793"/>
            <a:ext cx="8150225" cy="2979208"/>
          </a:xfrm>
        </p:spPr>
        <p:txBody>
          <a:bodyPr/>
          <a:lstStyle/>
          <a:p>
            <a:r>
              <a:rPr lang="en-US" b="1" dirty="0"/>
              <a:t>GLOBE Website:</a:t>
            </a:r>
            <a:r>
              <a:rPr lang="en-US" dirty="0"/>
              <a:t> </a:t>
            </a:r>
            <a:r>
              <a:rPr lang="en-US" u="sng" dirty="0">
                <a:hlinkClick r:id="rId2"/>
              </a:rPr>
              <a:t>http://www.globe.gov/</a:t>
            </a:r>
          </a:p>
          <a:p>
            <a:r>
              <a:rPr lang="en-US" b="1" dirty="0"/>
              <a:t>NASA Langley Education</a:t>
            </a:r>
            <a:r>
              <a:rPr lang="en-US" b="1" dirty="0" smtClean="0"/>
              <a:t>:</a:t>
            </a:r>
            <a:br>
              <a:rPr lang="en-US" b="1" dirty="0" smtClean="0"/>
            </a:br>
            <a:r>
              <a:rPr lang="en-US" b="1" dirty="0" smtClean="0"/>
              <a:t> </a:t>
            </a:r>
            <a:r>
              <a:rPr lang="en-US" u="sng" dirty="0"/>
              <a:t>https://www.nasa.gov/langley/</a:t>
            </a:r>
            <a:r>
              <a:rPr lang="en-US" u="sng" dirty="0" smtClean="0"/>
              <a:t>education</a:t>
            </a:r>
            <a:endParaRPr lang="en-US" b="1" dirty="0"/>
          </a:p>
          <a:p>
            <a:r>
              <a:rPr lang="en-US" b="1" dirty="0"/>
              <a:t>NASA Langley Research Center: </a:t>
            </a:r>
            <a:r>
              <a:rPr lang="en-US" u="sng" dirty="0">
                <a:hlinkClick r:id="rId3"/>
              </a:rPr>
              <a:t>https://www.nasa.gov/</a:t>
            </a:r>
            <a:r>
              <a:rPr lang="en-US" u="sng" dirty="0" smtClean="0">
                <a:hlinkClick r:id="rId3"/>
              </a:rPr>
              <a:t>langley</a:t>
            </a:r>
          </a:p>
          <a:p>
            <a:endParaRPr lang="en-US" u="sng" dirty="0">
              <a:hlinkClick r:id="rId3"/>
            </a:endParaRPr>
          </a:p>
        </p:txBody>
      </p:sp>
      <p:sp>
        <p:nvSpPr>
          <p:cNvPr id="3" name="Title 2"/>
          <p:cNvSpPr>
            <a:spLocks noGrp="1"/>
          </p:cNvSpPr>
          <p:nvPr>
            <p:ph type="title"/>
          </p:nvPr>
        </p:nvSpPr>
        <p:spPr/>
        <p:txBody>
          <a:bodyPr/>
          <a:lstStyle/>
          <a:p>
            <a:r>
              <a:rPr lang="en-US" dirty="0" smtClean="0"/>
              <a:t>NASA Connection</a:t>
            </a:r>
            <a:endParaRPr lang="en-US" dirty="0"/>
          </a:p>
        </p:txBody>
      </p:sp>
      <p:sp>
        <p:nvSpPr>
          <p:cNvPr id="5" name="Slide Number Placeholder 4"/>
          <p:cNvSpPr>
            <a:spLocks noGrp="1"/>
          </p:cNvSpPr>
          <p:nvPr>
            <p:ph type="sldNum" sz="quarter" idx="12"/>
          </p:nvPr>
        </p:nvSpPr>
        <p:spPr/>
        <p:txBody>
          <a:bodyPr/>
          <a:lstStyle/>
          <a:p>
            <a:pPr>
              <a:defRPr/>
            </a:pPr>
            <a:fld id="{32067CD4-9687-AC4D-AD06-8580127ACF90}" type="slidenum">
              <a:rPr lang="en-US" smtClean="0"/>
              <a:pPr>
                <a:defRPr/>
              </a:pPr>
              <a:t>28</a:t>
            </a:fld>
            <a:endParaRPr lang="en-US"/>
          </a:p>
        </p:txBody>
      </p:sp>
      <p:sp>
        <p:nvSpPr>
          <p:cNvPr id="6" name="TextBox 5"/>
          <p:cNvSpPr txBox="1"/>
          <p:nvPr/>
        </p:nvSpPr>
        <p:spPr>
          <a:xfrm>
            <a:off x="863600" y="4182532"/>
            <a:ext cx="8229600" cy="3108544"/>
          </a:xfrm>
          <a:prstGeom prst="rect">
            <a:avLst/>
          </a:prstGeom>
          <a:noFill/>
        </p:spPr>
        <p:txBody>
          <a:bodyPr wrap="square" rtlCol="0">
            <a:spAutoFit/>
          </a:bodyPr>
          <a:lstStyle/>
          <a:p>
            <a:pPr marL="342900" indent="-342900">
              <a:buFont typeface="Arial"/>
              <a:buChar char="•"/>
            </a:pPr>
            <a:r>
              <a:rPr lang="en-US" sz="2400" dirty="0" smtClean="0"/>
              <a:t>Jessica Taylor: </a:t>
            </a:r>
            <a:r>
              <a:rPr lang="en-US" sz="2400" dirty="0" smtClean="0">
                <a:hlinkClick r:id="rId4"/>
              </a:rPr>
              <a:t>jessica.e.taylor@nasa.gov</a:t>
            </a:r>
            <a:r>
              <a:rPr lang="en-US" sz="2400" dirty="0" smtClean="0"/>
              <a:t/>
            </a:r>
            <a:br>
              <a:rPr lang="en-US" sz="2400" dirty="0" smtClean="0"/>
            </a:br>
            <a:r>
              <a:rPr lang="en-US" sz="2400" dirty="0" smtClean="0"/>
              <a:t>NASA Langley Science Directorate</a:t>
            </a:r>
            <a:br>
              <a:rPr lang="en-US" sz="2400" dirty="0" smtClean="0"/>
            </a:br>
            <a:r>
              <a:rPr lang="en-US" sz="2400" dirty="0" smtClean="0"/>
              <a:t>GLOBE Partnership</a:t>
            </a:r>
          </a:p>
          <a:p>
            <a:r>
              <a:rPr lang="en-US" sz="2400" dirty="0" smtClean="0"/>
              <a:t>	</a:t>
            </a:r>
            <a:endParaRPr lang="en-US" sz="2400" dirty="0"/>
          </a:p>
          <a:p>
            <a:pPr marL="342900" indent="-342900">
              <a:buFont typeface="Arial"/>
              <a:buChar char="•"/>
            </a:pPr>
            <a:r>
              <a:rPr lang="en-US" sz="2400" dirty="0" smtClean="0"/>
              <a:t>Tina Harte: </a:t>
            </a:r>
            <a:r>
              <a:rPr lang="en-US" sz="2400" dirty="0" smtClean="0">
                <a:hlinkClick r:id="rId5"/>
              </a:rPr>
              <a:t>tina.r.harte@nasa.gov</a:t>
            </a:r>
            <a:r>
              <a:rPr lang="en-US" sz="2400" dirty="0" smtClean="0"/>
              <a:t/>
            </a:r>
            <a:br>
              <a:rPr lang="en-US" sz="2400" dirty="0" smtClean="0"/>
            </a:br>
            <a:r>
              <a:rPr lang="en-US" sz="2400" dirty="0" smtClean="0"/>
              <a:t>NASA Langley Science Directorate</a:t>
            </a:r>
            <a:br>
              <a:rPr lang="en-US" sz="2400" dirty="0" smtClean="0"/>
            </a:br>
            <a:r>
              <a:rPr lang="en-US" sz="2400" dirty="0" smtClean="0"/>
              <a:t>Education/Outreach Task Lead</a:t>
            </a:r>
          </a:p>
          <a:p>
            <a:endParaRPr lang="en-US" sz="1400" dirty="0"/>
          </a:p>
          <a:p>
            <a:endParaRPr lang="en-US" sz="1400" dirty="0"/>
          </a:p>
        </p:txBody>
      </p:sp>
    </p:spTree>
    <p:extLst>
      <p:ext uri="{BB962C8B-B14F-4D97-AF65-F5344CB8AC3E}">
        <p14:creationId xmlns:p14="http://schemas.microsoft.com/office/powerpoint/2010/main" val="3495911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1843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DF33415B-B917-2341-BAAB-A014D7D013B3}" type="slidenum">
              <a:rPr lang="en-US" sz="1100">
                <a:solidFill>
                  <a:schemeClr val="tx2"/>
                </a:solidFill>
              </a:rPr>
              <a:pPr/>
              <a:t>3</a:t>
            </a:fld>
            <a:endParaRPr lang="en-US" sz="1100">
              <a:solidFill>
                <a:schemeClr val="tx2"/>
              </a:solidFill>
            </a:endParaRPr>
          </a:p>
        </p:txBody>
      </p:sp>
      <p:pic>
        <p:nvPicPr>
          <p:cNvPr id="18435" name="Picture 5" descr="Screen Shot 2017-09-22 at 2.29.2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p:cNvSpPr>
            <a:spLocks noGrp="1"/>
          </p:cNvSpPr>
          <p:nvPr>
            <p:ph type="ctrTitle"/>
          </p:nvPr>
        </p:nvSpPr>
        <p:spPr>
          <a:xfrm>
            <a:off x="754063" y="2182813"/>
            <a:ext cx="8550275" cy="2017712"/>
          </a:xfrm>
        </p:spPr>
        <p:txBody>
          <a:bodyPr/>
          <a:lstStyle/>
          <a:p>
            <a:pPr eaLnBrk="1" hangingPunct="1"/>
            <a:r>
              <a:rPr lang="en-US">
                <a:latin typeface="Candara" charset="0"/>
              </a:rPr>
              <a:t>The Components of the Learning Progressions</a:t>
            </a:r>
          </a:p>
        </p:txBody>
      </p:sp>
      <p:sp>
        <p:nvSpPr>
          <p:cNvPr id="1945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9C4FF245-88C7-A044-A244-F19130327601}" type="slidenum">
              <a:rPr lang="en-US" sz="1100">
                <a:solidFill>
                  <a:schemeClr val="tx2"/>
                </a:solidFill>
              </a:rPr>
              <a:pPr/>
              <a:t>4</a:t>
            </a:fld>
            <a:endParaRPr lang="en-US" sz="1100">
              <a:solidFill>
                <a:schemeClr val="tx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2CB90D32-E04A-2A4C-9857-6094FA4F9F93}" type="slidenum">
              <a:rPr lang="en-US" sz="1100">
                <a:solidFill>
                  <a:schemeClr val="tx2"/>
                </a:solidFill>
              </a:rPr>
              <a:pPr/>
              <a:t>5</a:t>
            </a:fld>
            <a:endParaRPr lang="en-US" sz="1100">
              <a:solidFill>
                <a:schemeClr val="tx2"/>
              </a:solidFill>
            </a:endParaRPr>
          </a:p>
        </p:txBody>
      </p:sp>
      <p:sp>
        <p:nvSpPr>
          <p:cNvPr id="133122" name="Rectangle 2"/>
          <p:cNvSpPr>
            <a:spLocks noGrp="1" noChangeArrowheads="1"/>
          </p:cNvSpPr>
          <p:nvPr>
            <p:ph type="title"/>
          </p:nvPr>
        </p:nvSpPr>
        <p:spPr>
          <a:xfrm>
            <a:off x="525463" y="196850"/>
            <a:ext cx="9136062" cy="949325"/>
          </a:xfrm>
        </p:spPr>
        <p:txBody>
          <a:bodyPr rtlCol="0">
            <a:normAutofit fontScale="90000"/>
          </a:bodyPr>
          <a:lstStyle/>
          <a:p>
            <a:pPr defTabSz="1018824" eaLnBrk="1" fontAlgn="auto" hangingPunct="1">
              <a:spcAft>
                <a:spcPts val="0"/>
              </a:spcAft>
              <a:defRPr/>
            </a:pPr>
            <a:r>
              <a:rPr lang="en-US" dirty="0" smtClean="0">
                <a:ea typeface="+mj-ea"/>
                <a:cs typeface="+mj-cs"/>
              </a:rPr>
              <a:t>Atmosphere Learning Progression</a:t>
            </a:r>
          </a:p>
        </p:txBody>
      </p:sp>
      <p:sp>
        <p:nvSpPr>
          <p:cNvPr id="8" name="TextBox 7"/>
          <p:cNvSpPr txBox="1"/>
          <p:nvPr/>
        </p:nvSpPr>
        <p:spPr>
          <a:xfrm>
            <a:off x="490538" y="6610350"/>
            <a:ext cx="6142037" cy="646113"/>
          </a:xfrm>
          <a:prstGeom prst="rect">
            <a:avLst/>
          </a:prstGeom>
          <a:noFill/>
        </p:spPr>
        <p:txBody>
          <a:bodyPr>
            <a:spAutoFit/>
          </a:bodyPr>
          <a:lstStyle/>
          <a:p>
            <a:pPr>
              <a:defRPr/>
            </a:pPr>
            <a:r>
              <a:rPr lang="en-US" b="1" u="sng" dirty="0"/>
              <a:t>Components of the Learning Progression</a:t>
            </a:r>
            <a:r>
              <a:rPr lang="en-US" dirty="0"/>
              <a:t>:</a:t>
            </a:r>
          </a:p>
          <a:p>
            <a:pPr marL="228600" indent="-228600">
              <a:buFont typeface="+mj-lt"/>
              <a:buAutoNum type="arabicPeriod"/>
              <a:defRPr/>
            </a:pPr>
            <a:r>
              <a:rPr lang="en-US" dirty="0"/>
              <a:t>Disciplinary Core Ideas Progression of Learning</a:t>
            </a:r>
          </a:p>
          <a:p>
            <a:pPr marL="228600" indent="-228600">
              <a:buFont typeface="+mj-lt"/>
              <a:buAutoNum type="arabicPeriod"/>
              <a:defRPr/>
            </a:pPr>
            <a:r>
              <a:rPr lang="en-US" dirty="0"/>
              <a:t>Performance Expectations</a:t>
            </a:r>
          </a:p>
          <a:p>
            <a:pPr marL="228600" indent="-228600">
              <a:buFont typeface="+mj-lt"/>
              <a:buAutoNum type="arabicPeriod"/>
              <a:defRPr/>
            </a:pPr>
            <a:r>
              <a:rPr lang="en-US" dirty="0"/>
              <a:t>3D Perspective: Science Practices, Disciplinary Core Ideas, and Crosscutting Concepts</a:t>
            </a:r>
          </a:p>
        </p:txBody>
      </p:sp>
      <p:pic>
        <p:nvPicPr>
          <p:cNvPr id="20484" name="Picture 1" descr="Atmosphere Learning Progression 3-5 2017.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TextBox 2"/>
          <p:cNvSpPr txBox="1">
            <a:spLocks noChangeArrowheads="1"/>
          </p:cNvSpPr>
          <p:nvPr/>
        </p:nvSpPr>
        <p:spPr bwMode="auto">
          <a:xfrm>
            <a:off x="403225" y="723900"/>
            <a:ext cx="3028950" cy="18415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
        <p:nvSpPr>
          <p:cNvPr id="20486" name="TextBox 11"/>
          <p:cNvSpPr txBox="1">
            <a:spLocks noChangeArrowheads="1"/>
          </p:cNvSpPr>
          <p:nvPr/>
        </p:nvSpPr>
        <p:spPr bwMode="auto">
          <a:xfrm>
            <a:off x="455613" y="1489075"/>
            <a:ext cx="1470025" cy="217488"/>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
        <p:nvSpPr>
          <p:cNvPr id="20487" name="TextBox 13"/>
          <p:cNvSpPr txBox="1">
            <a:spLocks noChangeArrowheads="1"/>
          </p:cNvSpPr>
          <p:nvPr/>
        </p:nvSpPr>
        <p:spPr bwMode="auto">
          <a:xfrm>
            <a:off x="471488" y="2187575"/>
            <a:ext cx="9193212" cy="1235075"/>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
        <p:nvSpPr>
          <p:cNvPr id="4" name="Rectangle 3"/>
          <p:cNvSpPr/>
          <p:nvPr/>
        </p:nvSpPr>
        <p:spPr>
          <a:xfrm>
            <a:off x="84667" y="668867"/>
            <a:ext cx="279400" cy="27093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1</a:t>
            </a:r>
          </a:p>
        </p:txBody>
      </p:sp>
      <p:sp>
        <p:nvSpPr>
          <p:cNvPr id="15" name="Rectangle 14"/>
          <p:cNvSpPr/>
          <p:nvPr/>
        </p:nvSpPr>
        <p:spPr>
          <a:xfrm>
            <a:off x="118534" y="1439333"/>
            <a:ext cx="279400" cy="27093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2</a:t>
            </a:r>
          </a:p>
        </p:txBody>
      </p:sp>
      <p:sp>
        <p:nvSpPr>
          <p:cNvPr id="16" name="Rectangle 15"/>
          <p:cNvSpPr/>
          <p:nvPr/>
        </p:nvSpPr>
        <p:spPr>
          <a:xfrm>
            <a:off x="101601" y="2218267"/>
            <a:ext cx="279400" cy="31326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503238" y="1339173"/>
          <a:ext cx="9136062" cy="571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0"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39133AAA-7B32-6B43-9381-E50B92CFFB06}" type="slidenum">
              <a:rPr lang="en-US" sz="1100">
                <a:solidFill>
                  <a:schemeClr val="tx2"/>
                </a:solidFill>
              </a:rPr>
              <a:pPr/>
              <a:t>6</a:t>
            </a:fld>
            <a:endParaRPr lang="en-US" sz="1100">
              <a:solidFill>
                <a:schemeClr val="tx2"/>
              </a:solidFill>
            </a:endParaRPr>
          </a:p>
        </p:txBody>
      </p:sp>
      <p:sp>
        <p:nvSpPr>
          <p:cNvPr id="2" name="Title 1"/>
          <p:cNvSpPr>
            <a:spLocks noGrp="1"/>
          </p:cNvSpPr>
          <p:nvPr>
            <p:ph type="title"/>
          </p:nvPr>
        </p:nvSpPr>
        <p:spPr>
          <a:xfrm>
            <a:off x="492125" y="336550"/>
            <a:ext cx="9136063" cy="949325"/>
          </a:xfrm>
        </p:spPr>
        <p:txBody>
          <a:bodyPr rtlCol="0">
            <a:normAutofit fontScale="90000"/>
          </a:bodyPr>
          <a:lstStyle/>
          <a:p>
            <a:pPr defTabSz="1018824" eaLnBrk="1" fontAlgn="auto" hangingPunct="1">
              <a:spcAft>
                <a:spcPts val="0"/>
              </a:spcAft>
              <a:defRPr/>
            </a:pPr>
            <a:r>
              <a:rPr lang="en-US" dirty="0" smtClean="0">
                <a:ea typeface="+mj-ea"/>
                <a:cs typeface="+mj-cs"/>
              </a:rPr>
              <a:t>Atmosphere Progression of Learning:</a:t>
            </a:r>
            <a:endParaRPr lang="en-US" dirty="0">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2457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8A18F35A-F895-9F4D-B4DC-B3C8F11C878A}" type="slidenum">
              <a:rPr lang="en-US" sz="1100">
                <a:solidFill>
                  <a:schemeClr val="tx2"/>
                </a:solidFill>
              </a:rPr>
              <a:pPr/>
              <a:t>7</a:t>
            </a:fld>
            <a:endParaRPr lang="en-US" sz="1100">
              <a:solidFill>
                <a:schemeClr val="tx2"/>
              </a:solidFill>
            </a:endParaRPr>
          </a:p>
        </p:txBody>
      </p:sp>
      <p:pic>
        <p:nvPicPr>
          <p:cNvPr id="24579" name="Picture 5" descr="Atmosphere Learning Progression 3-5 2017.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10058400" cy="822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TextBox 6"/>
          <p:cNvSpPr txBox="1">
            <a:spLocks noChangeArrowheads="1"/>
          </p:cNvSpPr>
          <p:nvPr/>
        </p:nvSpPr>
        <p:spPr bwMode="auto">
          <a:xfrm>
            <a:off x="363538" y="871538"/>
            <a:ext cx="9364662" cy="8890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r>
              <a:rPr lang="en-US" sz="1100">
                <a:solidFill>
                  <a:schemeClr val="tx2"/>
                </a:solidFill>
              </a:rPr>
              <a:t>Your Title Here</a:t>
            </a:r>
          </a:p>
        </p:txBody>
      </p:sp>
      <p:sp>
        <p:nvSpPr>
          <p:cNvPr id="25602"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fld id="{328087EE-960D-0F4F-93BA-DCCAB8640F20}" type="slidenum">
              <a:rPr lang="en-US" sz="1100">
                <a:solidFill>
                  <a:schemeClr val="tx2"/>
                </a:solidFill>
              </a:rPr>
              <a:pPr/>
              <a:t>8</a:t>
            </a:fld>
            <a:endParaRPr lang="en-US" sz="1100">
              <a:solidFill>
                <a:schemeClr val="tx2"/>
              </a:solidFill>
            </a:endParaRPr>
          </a:p>
        </p:txBody>
      </p:sp>
      <p:sp>
        <p:nvSpPr>
          <p:cNvPr id="25603" name="Rectangle 2"/>
          <p:cNvSpPr>
            <a:spLocks noGrp="1" noChangeArrowheads="1"/>
          </p:cNvSpPr>
          <p:nvPr>
            <p:ph type="title"/>
          </p:nvPr>
        </p:nvSpPr>
        <p:spPr>
          <a:xfrm>
            <a:off x="525463" y="196850"/>
            <a:ext cx="9136062" cy="949325"/>
          </a:xfrm>
        </p:spPr>
        <p:txBody>
          <a:bodyPr/>
          <a:lstStyle/>
          <a:p>
            <a:pPr eaLnBrk="1" hangingPunct="1"/>
            <a:r>
              <a:rPr lang="en-US">
                <a:latin typeface="Candara" charset="0"/>
              </a:rPr>
              <a:t>GLOBE Alignment:</a:t>
            </a:r>
          </a:p>
        </p:txBody>
      </p:sp>
      <p:pic>
        <p:nvPicPr>
          <p:cNvPr id="25604" name="Picture 1" descr="Atmosphere Learning Progression 3-5 2017.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101725"/>
            <a:ext cx="100584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TextBox 2"/>
          <p:cNvSpPr txBox="1">
            <a:spLocks noChangeArrowheads="1"/>
          </p:cNvSpPr>
          <p:nvPr/>
        </p:nvSpPr>
        <p:spPr bwMode="auto">
          <a:xfrm>
            <a:off x="2220913" y="4070350"/>
            <a:ext cx="6046787" cy="193675"/>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Your Title Here</a:t>
            </a:r>
            <a:endParaRPr lang="en-US"/>
          </a:p>
        </p:txBody>
      </p:sp>
      <p:sp>
        <p:nvSpPr>
          <p:cNvPr id="5" name="Slide Number Placeholder 4"/>
          <p:cNvSpPr>
            <a:spLocks noGrp="1"/>
          </p:cNvSpPr>
          <p:nvPr>
            <p:ph type="sldNum" sz="quarter" idx="12"/>
          </p:nvPr>
        </p:nvSpPr>
        <p:spPr/>
        <p:txBody>
          <a:bodyPr/>
          <a:lstStyle/>
          <a:p>
            <a:pPr>
              <a:defRPr/>
            </a:pPr>
            <a:fld id="{32067CD4-9687-AC4D-AD06-8580127ACF90}" type="slidenum">
              <a:rPr lang="en-US" smtClean="0"/>
              <a:pPr>
                <a:defRPr/>
              </a:pPr>
              <a:t>9</a:t>
            </a:fld>
            <a:endParaRPr lang="en-US"/>
          </a:p>
        </p:txBody>
      </p:sp>
      <p:pic>
        <p:nvPicPr>
          <p:cNvPr id="6" name="Picture 5" descr="Screen Shot 2017-10-04 at 8.59.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
            <a:ext cx="10058400" cy="7720707"/>
          </a:xfrm>
          <a:prstGeom prst="rect">
            <a:avLst/>
          </a:prstGeom>
        </p:spPr>
      </p:pic>
      <p:sp>
        <p:nvSpPr>
          <p:cNvPr id="7" name="TextBox 6"/>
          <p:cNvSpPr txBox="1"/>
          <p:nvPr/>
        </p:nvSpPr>
        <p:spPr>
          <a:xfrm>
            <a:off x="4893732" y="5469467"/>
            <a:ext cx="1761067" cy="609600"/>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5433308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19311</TotalTime>
  <Words>1145</Words>
  <Application>Microsoft Macintosh PowerPoint</Application>
  <PresentationFormat>Custom</PresentationFormat>
  <Paragraphs>190</Paragraphs>
  <Slides>28</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55 Helvetica Roman</vt:lpstr>
      <vt:lpstr>Candara</vt:lpstr>
      <vt:lpstr>ＭＳ Ｐゴシック</vt:lpstr>
      <vt:lpstr>Symbol</vt:lpstr>
      <vt:lpstr>Arial</vt:lpstr>
      <vt:lpstr>Waveform</vt:lpstr>
      <vt:lpstr>Implementing 3DLearning with NASA/GLOBE Earth System Learning Progressions</vt:lpstr>
      <vt:lpstr>3D Learning</vt:lpstr>
      <vt:lpstr>PowerPoint Presentation</vt:lpstr>
      <vt:lpstr>The Components of the Learning Progressions</vt:lpstr>
      <vt:lpstr>Atmosphere Learning Progression</vt:lpstr>
      <vt:lpstr>Atmosphere Progression of Learning:</vt:lpstr>
      <vt:lpstr>PowerPoint Presentation</vt:lpstr>
      <vt:lpstr>GLOBE Alignment:</vt:lpstr>
      <vt:lpstr>PowerPoint Presentation</vt:lpstr>
      <vt:lpstr>GLOBE Website</vt:lpstr>
      <vt:lpstr>GLOBE Cloud Protocol and Data Collection </vt:lpstr>
      <vt:lpstr>Cloudscape Learning Activity:</vt:lpstr>
      <vt:lpstr>PowerPoint Presentation</vt:lpstr>
      <vt:lpstr>PowerPoint Presentation</vt:lpstr>
      <vt:lpstr>Guiding Questions</vt:lpstr>
      <vt:lpstr>eTraining: </vt:lpstr>
      <vt:lpstr>Aligned with NASA Resources:</vt:lpstr>
      <vt:lpstr>PowerPoint Presentation</vt:lpstr>
      <vt:lpstr>PowerPoint Presentation</vt:lpstr>
      <vt:lpstr>NASA Wavelength Lists: </vt:lpstr>
      <vt:lpstr>NASA Wavelength</vt:lpstr>
      <vt:lpstr>PowerPoint Presentation</vt:lpstr>
      <vt:lpstr>Accessing NASA Data Using My NASA Data</vt:lpstr>
      <vt:lpstr>PowerPoint Presentation</vt:lpstr>
      <vt:lpstr>PowerPoint Presentation</vt:lpstr>
      <vt:lpstr>Hydrosphere Progression of Learning:</vt:lpstr>
      <vt:lpstr>Mission Earth</vt:lpstr>
      <vt:lpstr>NASA Connection</vt:lpstr>
    </vt:vector>
  </TitlesOfParts>
  <Manager/>
  <Company>LMIT ODIN</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Page with  no NASA imagery  </dc:title>
  <dc:subject/>
  <dc:creator>LMIT ODIN</dc:creator>
  <cp:keywords/>
  <dc:description/>
  <cp:lastModifiedBy>Microsoft Office User</cp:lastModifiedBy>
  <cp:revision>114</cp:revision>
  <cp:lastPrinted>2006-05-05T11:56:29Z</cp:lastPrinted>
  <dcterms:created xsi:type="dcterms:W3CDTF">2005-07-13T19:24:44Z</dcterms:created>
  <dcterms:modified xsi:type="dcterms:W3CDTF">2017-10-17T19:39:32Z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TC062562941033</vt:lpwstr>
  </property>
</Properties>
</file>