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4"/>
    <p:sldMasterId id="2147483700" r:id="rId5"/>
    <p:sldMasterId id="2147483701" r:id="rId6"/>
    <p:sldMasterId id="214748370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Lst>
  <p:sldSz cy="6858000" cx="12192000"/>
  <p:notesSz cx="6858000" cy="9144000"/>
  <p:embeddedFontLst>
    <p:embeddedFont>
      <p:font typeface="Roboto"/>
      <p:regular r:id="rId51"/>
      <p:bold r:id="rId52"/>
      <p:italic r:id="rId53"/>
      <p:boldItalic r:id="rId54"/>
    </p:embeddedFont>
    <p:embeddedFont>
      <p:font typeface="Libre Franklin"/>
      <p:regular r:id="rId55"/>
      <p:bold r:id="rId56"/>
      <p:italic r:id="rId57"/>
      <p:boldItalic r:id="rId58"/>
    </p:embeddedFont>
    <p:embeddedFont>
      <p:font typeface="Nunito"/>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C14431C-9E4D-4AA0-B63C-F9179A8FA1CC}">
  <a:tblStyle styleId="{2C14431C-9E4D-4AA0-B63C-F9179A8FA1C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Nunito-boldItalic.fntdata"/><Relationship Id="rId61" Type="http://schemas.openxmlformats.org/officeDocument/2006/relationships/font" Target="fonts/Nunito-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Nunito-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regular.fntdata"/><Relationship Id="rId50" Type="http://schemas.openxmlformats.org/officeDocument/2006/relationships/slide" Target="slides/slide42.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3.xml"/><Relationship Id="rId55" Type="http://schemas.openxmlformats.org/officeDocument/2006/relationships/font" Target="fonts/LibreFranklin-regular.fntdata"/><Relationship Id="rId10" Type="http://schemas.openxmlformats.org/officeDocument/2006/relationships/slide" Target="slides/slide2.xml"/><Relationship Id="rId54" Type="http://schemas.openxmlformats.org/officeDocument/2006/relationships/font" Target="fonts/Roboto-boldItalic.fntdata"/><Relationship Id="rId13" Type="http://schemas.openxmlformats.org/officeDocument/2006/relationships/slide" Target="slides/slide5.xml"/><Relationship Id="rId57" Type="http://schemas.openxmlformats.org/officeDocument/2006/relationships/font" Target="fonts/LibreFranklin-italic.fntdata"/><Relationship Id="rId12" Type="http://schemas.openxmlformats.org/officeDocument/2006/relationships/slide" Target="slides/slide4.xml"/><Relationship Id="rId56" Type="http://schemas.openxmlformats.org/officeDocument/2006/relationships/font" Target="fonts/LibreFranklin-bold.fntdata"/><Relationship Id="rId15" Type="http://schemas.openxmlformats.org/officeDocument/2006/relationships/slide" Target="slides/slide7.xml"/><Relationship Id="rId59" Type="http://schemas.openxmlformats.org/officeDocument/2006/relationships/font" Target="fonts/Nunito-regular.fntdata"/><Relationship Id="rId14" Type="http://schemas.openxmlformats.org/officeDocument/2006/relationships/slide" Target="slides/slide6.xml"/><Relationship Id="rId58" Type="http://schemas.openxmlformats.org/officeDocument/2006/relationships/font" Target="fonts/LibreFranklin-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a1d5c86f04_0_10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a1d5c86f04_0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86819c4cc5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86819c4cc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86819c4cc5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86819c4cc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9d2975dba4_0_3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9d2975dba4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86819c4cc5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86819c4cc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86819c4cc5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86819c4cc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9d2975dba4_0_3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9d2975dba4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9d2975dba4_0_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9d2975dba4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86819c4cc5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86819c4cc5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86819c4cc5_0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86819c4cc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9d2975dba4_0_3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9d2975dba4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9d2975dba4_0_3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9d2975dba4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9d2975dba4_0_3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9d2975dba4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9d2975dba4_0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9d2975dba4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86819c4cc5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86819c4cc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86819c4cc5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86819c4cc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9d2975dba4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9d2975dba4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86819c4cc5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86819c4cc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9d2975dba4_0_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9d2975dba4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9d2975dba4_0_3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9d2975dba4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9d2975dba4_0_3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9d2975dba4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9d2975dba4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9d2975dba4_0_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9d2975dba4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9d2975dba4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9d2975dba4_0_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9d2975dba4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9d2975dba4_0_3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9d2975dba4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a1d5c86f04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a1d5c86f04_0_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a1d5c86f04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a1d5c86f04_0_5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16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a1d5c86f04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ga1d5c86f04_0_5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a1d5c86f04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a1d5c86f04_0_5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a1d5c86f04_0_10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a1d5c86f04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a1d5c86f04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a1d5c86f04_0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p:nvPr/>
        </p:nvSpPr>
        <p:spPr>
          <a:xfrm>
            <a:off x="8941881"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txBox="1"/>
          <p:nvPr>
            <p:ph type="ctrTitle"/>
          </p:nvPr>
        </p:nvSpPr>
        <p:spPr>
          <a:xfrm>
            <a:off x="2611808" y="3428998"/>
            <a:ext cx="5518066" cy="226855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2772274" y="2268786"/>
            <a:ext cx="5357600" cy="1160213"/>
          </a:xfrm>
          <a:prstGeom prst="rect">
            <a:avLst/>
          </a:prstGeom>
          <a:noFill/>
          <a:ln>
            <a:noFill/>
          </a:ln>
        </p:spPr>
        <p:txBody>
          <a:bodyPr anchorCtr="0" anchor="b" bIns="45700" lIns="91425" spcFirstLastPara="1" rIns="91425" wrap="square" tIns="0">
            <a:noAutofit/>
          </a:bodyPr>
          <a:lstStyle>
            <a:lvl1pPr lvl="0" algn="r">
              <a:lnSpc>
                <a:spcPct val="120000"/>
              </a:lnSpc>
              <a:spcBef>
                <a:spcPts val="1000"/>
              </a:spcBef>
              <a:spcAft>
                <a:spcPts val="0"/>
              </a:spcAft>
              <a:buSzPts val="1620"/>
              <a:buNone/>
              <a:defRPr b="0" sz="1800">
                <a:solidFill>
                  <a:schemeClr val="dk1"/>
                </a:solidFill>
              </a:defRPr>
            </a:lvl1pPr>
            <a:lvl2pPr lvl="1" algn="ctr">
              <a:lnSpc>
                <a:spcPct val="120000"/>
              </a:lnSpc>
              <a:spcBef>
                <a:spcPts val="600"/>
              </a:spcBef>
              <a:spcAft>
                <a:spcPts val="0"/>
              </a:spcAft>
              <a:buSzPts val="1620"/>
              <a:buNone/>
              <a:defRPr sz="1800"/>
            </a:lvl2pPr>
            <a:lvl3pPr lvl="2" algn="ctr">
              <a:lnSpc>
                <a:spcPct val="120000"/>
              </a:lnSpc>
              <a:spcBef>
                <a:spcPts val="600"/>
              </a:spcBef>
              <a:spcAft>
                <a:spcPts val="0"/>
              </a:spcAft>
              <a:buSzPts val="1620"/>
              <a:buNone/>
              <a:defRPr sz="1800"/>
            </a:lvl3pPr>
            <a:lvl4pPr lvl="3" algn="ctr">
              <a:lnSpc>
                <a:spcPct val="120000"/>
              </a:lnSpc>
              <a:spcBef>
                <a:spcPts val="600"/>
              </a:spcBef>
              <a:spcAft>
                <a:spcPts val="0"/>
              </a:spcAft>
              <a:buSzPts val="1440"/>
              <a:buNone/>
              <a:defRPr sz="1600"/>
            </a:lvl4pPr>
            <a:lvl5pPr lvl="4" algn="ctr">
              <a:lnSpc>
                <a:spcPct val="120000"/>
              </a:lnSpc>
              <a:spcBef>
                <a:spcPts val="600"/>
              </a:spcBef>
              <a:spcAft>
                <a:spcPts val="0"/>
              </a:spcAft>
              <a:buSzPts val="1440"/>
              <a:buNone/>
              <a:defRPr sz="1600"/>
            </a:lvl5pPr>
            <a:lvl6pPr lvl="5" algn="ctr">
              <a:lnSpc>
                <a:spcPct val="120000"/>
              </a:lnSpc>
              <a:spcBef>
                <a:spcPts val="600"/>
              </a:spcBef>
              <a:spcAft>
                <a:spcPts val="0"/>
              </a:spcAft>
              <a:buSzPts val="1440"/>
              <a:buNone/>
              <a:defRPr sz="1600"/>
            </a:lvl6pPr>
            <a:lvl7pPr lvl="6" algn="ctr">
              <a:lnSpc>
                <a:spcPct val="120000"/>
              </a:lnSpc>
              <a:spcBef>
                <a:spcPts val="600"/>
              </a:spcBef>
              <a:spcAft>
                <a:spcPts val="0"/>
              </a:spcAft>
              <a:buSzPts val="1440"/>
              <a:buNone/>
              <a:defRPr sz="1600"/>
            </a:lvl7pPr>
            <a:lvl8pPr lvl="7" algn="ctr">
              <a:lnSpc>
                <a:spcPct val="120000"/>
              </a:lnSpc>
              <a:spcBef>
                <a:spcPts val="600"/>
              </a:spcBef>
              <a:spcAft>
                <a:spcPts val="0"/>
              </a:spcAft>
              <a:buSzPts val="1440"/>
              <a:buNone/>
              <a:defRPr sz="1600"/>
            </a:lvl8pPr>
            <a:lvl9pPr lvl="8" algn="ctr">
              <a:lnSpc>
                <a:spcPct val="120000"/>
              </a:lnSpc>
              <a:spcBef>
                <a:spcPts val="600"/>
              </a:spcBef>
              <a:spcAft>
                <a:spcPts val="600"/>
              </a:spcAft>
              <a:buSzPts val="1440"/>
              <a:buNone/>
              <a:defRPr sz="1600"/>
            </a:lvl9pPr>
          </a:lstStyle>
          <a:p/>
        </p:txBody>
      </p:sp>
      <p:sp>
        <p:nvSpPr>
          <p:cNvPr id="19" name="Google Shape;19;p2"/>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5" name="Shape 95"/>
        <p:cNvGrpSpPr/>
        <p:nvPr/>
      </p:nvGrpSpPr>
      <p:grpSpPr>
        <a:xfrm>
          <a:off x="0" y="0"/>
          <a:ext cx="0" cy="0"/>
          <a:chOff x="0" y="0"/>
          <a:chExt cx="0" cy="0"/>
        </a:xfrm>
      </p:grpSpPr>
      <p:sp>
        <p:nvSpPr>
          <p:cNvPr id="96" name="Google Shape;96;p11"/>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1"/>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txBox="1"/>
          <p:nvPr/>
        </p:nvSpPr>
        <p:spPr>
          <a:xfrm>
            <a:off x="1626101" y="779533"/>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
        <p:nvSpPr>
          <p:cNvPr id="99" name="Google Shape;99;p11"/>
          <p:cNvSpPr txBox="1"/>
          <p:nvPr>
            <p:ph type="title"/>
          </p:nvPr>
        </p:nvSpPr>
        <p:spPr>
          <a:xfrm>
            <a:off x="2611808" y="808056"/>
            <a:ext cx="7954091" cy="107722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1"/>
          <p:cNvSpPr txBox="1"/>
          <p:nvPr>
            <p:ph idx="1" type="body"/>
          </p:nvPr>
        </p:nvSpPr>
        <p:spPr>
          <a:xfrm rot="5400000">
            <a:off x="4672955" y="152760"/>
            <a:ext cx="3997828" cy="7796540"/>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01" name="Google Shape;101;p11"/>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1"/>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1"/>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4" name="Shape 104"/>
        <p:cNvGrpSpPr/>
        <p:nvPr/>
      </p:nvGrpSpPr>
      <p:grpSpPr>
        <a:xfrm>
          <a:off x="0" y="0"/>
          <a:ext cx="0" cy="0"/>
          <a:chOff x="0" y="0"/>
          <a:chExt cx="0" cy="0"/>
        </a:xfrm>
      </p:grpSpPr>
      <p:sp>
        <p:nvSpPr>
          <p:cNvPr id="105" name="Google Shape;105;p12"/>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2"/>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2"/>
          <p:cNvSpPr txBox="1"/>
          <p:nvPr/>
        </p:nvSpPr>
        <p:spPr>
          <a:xfrm rot="5400000">
            <a:off x="10337141" y="416061"/>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
        <p:nvSpPr>
          <p:cNvPr id="108" name="Google Shape;108;p12"/>
          <p:cNvSpPr txBox="1"/>
          <p:nvPr>
            <p:ph type="title"/>
          </p:nvPr>
        </p:nvSpPr>
        <p:spPr>
          <a:xfrm rot="5400000">
            <a:off x="7280577" y="2764621"/>
            <a:ext cx="5244126" cy="132651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2"/>
          <p:cNvSpPr txBox="1"/>
          <p:nvPr>
            <p:ph idx="1" type="body"/>
          </p:nvPr>
        </p:nvSpPr>
        <p:spPr>
          <a:xfrm rot="5400000">
            <a:off x="3302435" y="276725"/>
            <a:ext cx="5079534" cy="6466903"/>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10" name="Google Shape;110;p12"/>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2"/>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2"/>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
    <p:spTree>
      <p:nvGrpSpPr>
        <p:cNvPr id="117" name="Shape 117"/>
        <p:cNvGrpSpPr/>
        <p:nvPr/>
      </p:nvGrpSpPr>
      <p:grpSpPr>
        <a:xfrm>
          <a:off x="0" y="0"/>
          <a:ext cx="0" cy="0"/>
          <a:chOff x="0" y="0"/>
          <a:chExt cx="0" cy="0"/>
        </a:xfrm>
      </p:grpSpPr>
      <p:sp>
        <p:nvSpPr>
          <p:cNvPr id="118" name="Google Shape;118;p14"/>
          <p:cNvSpPr/>
          <p:nvPr/>
        </p:nvSpPr>
        <p:spPr>
          <a:xfrm>
            <a:off x="0" y="0"/>
            <a:ext cx="12192000" cy="68580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 name="Google Shape;119;p14"/>
          <p:cNvSpPr/>
          <p:nvPr/>
        </p:nvSpPr>
        <p:spPr>
          <a:xfrm>
            <a:off x="0" y="1308732"/>
            <a:ext cx="12192000" cy="94500"/>
          </a:xfrm>
          <a:prstGeom prst="rect">
            <a:avLst/>
          </a:prstGeom>
          <a:solidFill>
            <a:srgbClr val="21212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20" name="Google Shape;120;p14"/>
          <p:cNvPicPr preferRelativeResize="0"/>
          <p:nvPr/>
        </p:nvPicPr>
        <p:blipFill rotWithShape="1">
          <a:blip r:embed="rId2">
            <a:alphaModFix/>
          </a:blip>
          <a:srcRect b="38309" l="0" r="0" t="38311"/>
          <a:stretch/>
        </p:blipFill>
        <p:spPr>
          <a:xfrm>
            <a:off x="0" y="0"/>
            <a:ext cx="12192006" cy="1308738"/>
          </a:xfrm>
          <a:prstGeom prst="rect">
            <a:avLst/>
          </a:prstGeom>
          <a:noFill/>
          <a:ln>
            <a:noFill/>
          </a:ln>
        </p:spPr>
      </p:pic>
      <p:sp>
        <p:nvSpPr>
          <p:cNvPr id="121" name="Google Shape;121;p14"/>
          <p:cNvSpPr txBox="1"/>
          <p:nvPr>
            <p:ph type="ctrTitle"/>
          </p:nvPr>
        </p:nvSpPr>
        <p:spPr>
          <a:xfrm>
            <a:off x="3917633" y="3321933"/>
            <a:ext cx="7173300" cy="1358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Clr>
                <a:srgbClr val="212121"/>
              </a:buClr>
              <a:buSzPts val="4000"/>
              <a:buNone/>
              <a:defRPr b="1" sz="4000">
                <a:solidFill>
                  <a:srgbClr val="212121"/>
                </a:solidFill>
              </a:defRPr>
            </a:lvl1pPr>
            <a:lvl2pPr lvl="1" rtl="0" algn="l">
              <a:lnSpc>
                <a:spcPct val="100000"/>
              </a:lnSpc>
              <a:spcBef>
                <a:spcPts val="0"/>
              </a:spcBef>
              <a:spcAft>
                <a:spcPts val="0"/>
              </a:spcAft>
              <a:buClr>
                <a:srgbClr val="212121"/>
              </a:buClr>
              <a:buSzPts val="4000"/>
              <a:buNone/>
              <a:defRPr b="1" sz="4000">
                <a:solidFill>
                  <a:srgbClr val="212121"/>
                </a:solidFill>
              </a:defRPr>
            </a:lvl2pPr>
            <a:lvl3pPr lvl="2" rtl="0" algn="l">
              <a:lnSpc>
                <a:spcPct val="100000"/>
              </a:lnSpc>
              <a:spcBef>
                <a:spcPts val="0"/>
              </a:spcBef>
              <a:spcAft>
                <a:spcPts val="0"/>
              </a:spcAft>
              <a:buClr>
                <a:srgbClr val="212121"/>
              </a:buClr>
              <a:buSzPts val="4000"/>
              <a:buNone/>
              <a:defRPr b="1" sz="4000">
                <a:solidFill>
                  <a:srgbClr val="212121"/>
                </a:solidFill>
              </a:defRPr>
            </a:lvl3pPr>
            <a:lvl4pPr lvl="3" rtl="0" algn="l">
              <a:lnSpc>
                <a:spcPct val="100000"/>
              </a:lnSpc>
              <a:spcBef>
                <a:spcPts val="0"/>
              </a:spcBef>
              <a:spcAft>
                <a:spcPts val="0"/>
              </a:spcAft>
              <a:buClr>
                <a:srgbClr val="212121"/>
              </a:buClr>
              <a:buSzPts val="4000"/>
              <a:buNone/>
              <a:defRPr b="1" sz="4000">
                <a:solidFill>
                  <a:srgbClr val="212121"/>
                </a:solidFill>
              </a:defRPr>
            </a:lvl4pPr>
            <a:lvl5pPr lvl="4" rtl="0" algn="l">
              <a:lnSpc>
                <a:spcPct val="100000"/>
              </a:lnSpc>
              <a:spcBef>
                <a:spcPts val="0"/>
              </a:spcBef>
              <a:spcAft>
                <a:spcPts val="0"/>
              </a:spcAft>
              <a:buClr>
                <a:srgbClr val="212121"/>
              </a:buClr>
              <a:buSzPts val="4000"/>
              <a:buNone/>
              <a:defRPr b="1" sz="4000">
                <a:solidFill>
                  <a:srgbClr val="212121"/>
                </a:solidFill>
              </a:defRPr>
            </a:lvl5pPr>
            <a:lvl6pPr lvl="5" rtl="0" algn="l">
              <a:lnSpc>
                <a:spcPct val="100000"/>
              </a:lnSpc>
              <a:spcBef>
                <a:spcPts val="0"/>
              </a:spcBef>
              <a:spcAft>
                <a:spcPts val="0"/>
              </a:spcAft>
              <a:buClr>
                <a:srgbClr val="212121"/>
              </a:buClr>
              <a:buSzPts val="4000"/>
              <a:buNone/>
              <a:defRPr b="1" sz="4000">
                <a:solidFill>
                  <a:srgbClr val="212121"/>
                </a:solidFill>
              </a:defRPr>
            </a:lvl6pPr>
            <a:lvl7pPr lvl="6" rtl="0" algn="l">
              <a:lnSpc>
                <a:spcPct val="100000"/>
              </a:lnSpc>
              <a:spcBef>
                <a:spcPts val="0"/>
              </a:spcBef>
              <a:spcAft>
                <a:spcPts val="0"/>
              </a:spcAft>
              <a:buClr>
                <a:srgbClr val="212121"/>
              </a:buClr>
              <a:buSzPts val="4000"/>
              <a:buNone/>
              <a:defRPr b="1" sz="4000">
                <a:solidFill>
                  <a:srgbClr val="212121"/>
                </a:solidFill>
              </a:defRPr>
            </a:lvl7pPr>
            <a:lvl8pPr lvl="7" rtl="0" algn="l">
              <a:lnSpc>
                <a:spcPct val="100000"/>
              </a:lnSpc>
              <a:spcBef>
                <a:spcPts val="0"/>
              </a:spcBef>
              <a:spcAft>
                <a:spcPts val="0"/>
              </a:spcAft>
              <a:buClr>
                <a:srgbClr val="212121"/>
              </a:buClr>
              <a:buSzPts val="4000"/>
              <a:buNone/>
              <a:defRPr b="1" sz="4000">
                <a:solidFill>
                  <a:srgbClr val="212121"/>
                </a:solidFill>
              </a:defRPr>
            </a:lvl8pPr>
            <a:lvl9pPr lvl="8" rtl="0" algn="l">
              <a:lnSpc>
                <a:spcPct val="100000"/>
              </a:lnSpc>
              <a:spcBef>
                <a:spcPts val="0"/>
              </a:spcBef>
              <a:spcAft>
                <a:spcPts val="0"/>
              </a:spcAft>
              <a:buClr>
                <a:srgbClr val="212121"/>
              </a:buClr>
              <a:buSzPts val="4000"/>
              <a:buNone/>
              <a:defRPr b="1" sz="4000">
                <a:solidFill>
                  <a:srgbClr val="212121"/>
                </a:solidFill>
              </a:defRPr>
            </a:lvl9pPr>
          </a:lstStyle>
          <a:p/>
        </p:txBody>
      </p:sp>
      <p:sp>
        <p:nvSpPr>
          <p:cNvPr id="122" name="Google Shape;122;p14"/>
          <p:cNvSpPr txBox="1"/>
          <p:nvPr>
            <p:ph idx="1" type="subTitle"/>
          </p:nvPr>
        </p:nvSpPr>
        <p:spPr>
          <a:xfrm>
            <a:off x="3917633" y="4761767"/>
            <a:ext cx="7173300" cy="7341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rgbClr val="212121"/>
              </a:buClr>
              <a:buSzPts val="1900"/>
              <a:buNone/>
              <a:defRPr sz="1900">
                <a:solidFill>
                  <a:srgbClr val="212121"/>
                </a:solidFill>
              </a:defRPr>
            </a:lvl1pPr>
            <a:lvl2pPr lvl="1" rtl="0" algn="l">
              <a:lnSpc>
                <a:spcPct val="100000"/>
              </a:lnSpc>
              <a:spcBef>
                <a:spcPts val="0"/>
              </a:spcBef>
              <a:spcAft>
                <a:spcPts val="0"/>
              </a:spcAft>
              <a:buClr>
                <a:srgbClr val="212121"/>
              </a:buClr>
              <a:buSzPts val="1900"/>
              <a:buNone/>
              <a:defRPr sz="1900">
                <a:solidFill>
                  <a:srgbClr val="212121"/>
                </a:solidFill>
              </a:defRPr>
            </a:lvl2pPr>
            <a:lvl3pPr lvl="2" rtl="0" algn="l">
              <a:lnSpc>
                <a:spcPct val="100000"/>
              </a:lnSpc>
              <a:spcBef>
                <a:spcPts val="0"/>
              </a:spcBef>
              <a:spcAft>
                <a:spcPts val="0"/>
              </a:spcAft>
              <a:buClr>
                <a:srgbClr val="212121"/>
              </a:buClr>
              <a:buSzPts val="1900"/>
              <a:buNone/>
              <a:defRPr sz="1900">
                <a:solidFill>
                  <a:srgbClr val="212121"/>
                </a:solidFill>
              </a:defRPr>
            </a:lvl3pPr>
            <a:lvl4pPr lvl="3" rtl="0" algn="l">
              <a:lnSpc>
                <a:spcPct val="100000"/>
              </a:lnSpc>
              <a:spcBef>
                <a:spcPts val="0"/>
              </a:spcBef>
              <a:spcAft>
                <a:spcPts val="0"/>
              </a:spcAft>
              <a:buClr>
                <a:srgbClr val="212121"/>
              </a:buClr>
              <a:buSzPts val="1900"/>
              <a:buNone/>
              <a:defRPr sz="1900">
                <a:solidFill>
                  <a:srgbClr val="212121"/>
                </a:solidFill>
              </a:defRPr>
            </a:lvl4pPr>
            <a:lvl5pPr lvl="4" rtl="0" algn="l">
              <a:lnSpc>
                <a:spcPct val="100000"/>
              </a:lnSpc>
              <a:spcBef>
                <a:spcPts val="0"/>
              </a:spcBef>
              <a:spcAft>
                <a:spcPts val="0"/>
              </a:spcAft>
              <a:buClr>
                <a:srgbClr val="212121"/>
              </a:buClr>
              <a:buSzPts val="1900"/>
              <a:buNone/>
              <a:defRPr sz="1900">
                <a:solidFill>
                  <a:srgbClr val="212121"/>
                </a:solidFill>
              </a:defRPr>
            </a:lvl5pPr>
            <a:lvl6pPr lvl="5" rtl="0" algn="l">
              <a:lnSpc>
                <a:spcPct val="100000"/>
              </a:lnSpc>
              <a:spcBef>
                <a:spcPts val="0"/>
              </a:spcBef>
              <a:spcAft>
                <a:spcPts val="0"/>
              </a:spcAft>
              <a:buClr>
                <a:srgbClr val="212121"/>
              </a:buClr>
              <a:buSzPts val="1900"/>
              <a:buNone/>
              <a:defRPr sz="1900">
                <a:solidFill>
                  <a:srgbClr val="212121"/>
                </a:solidFill>
              </a:defRPr>
            </a:lvl6pPr>
            <a:lvl7pPr lvl="6" rtl="0" algn="l">
              <a:lnSpc>
                <a:spcPct val="100000"/>
              </a:lnSpc>
              <a:spcBef>
                <a:spcPts val="0"/>
              </a:spcBef>
              <a:spcAft>
                <a:spcPts val="0"/>
              </a:spcAft>
              <a:buClr>
                <a:srgbClr val="212121"/>
              </a:buClr>
              <a:buSzPts val="1900"/>
              <a:buNone/>
              <a:defRPr sz="1900">
                <a:solidFill>
                  <a:srgbClr val="212121"/>
                </a:solidFill>
              </a:defRPr>
            </a:lvl7pPr>
            <a:lvl8pPr lvl="7" rtl="0" algn="l">
              <a:lnSpc>
                <a:spcPct val="100000"/>
              </a:lnSpc>
              <a:spcBef>
                <a:spcPts val="0"/>
              </a:spcBef>
              <a:spcAft>
                <a:spcPts val="0"/>
              </a:spcAft>
              <a:buClr>
                <a:srgbClr val="212121"/>
              </a:buClr>
              <a:buSzPts val="1900"/>
              <a:buNone/>
              <a:defRPr sz="1900">
                <a:solidFill>
                  <a:srgbClr val="212121"/>
                </a:solidFill>
              </a:defRPr>
            </a:lvl8pPr>
            <a:lvl9pPr lvl="8" rtl="0" algn="l">
              <a:lnSpc>
                <a:spcPct val="100000"/>
              </a:lnSpc>
              <a:spcBef>
                <a:spcPts val="0"/>
              </a:spcBef>
              <a:spcAft>
                <a:spcPts val="0"/>
              </a:spcAft>
              <a:buClr>
                <a:srgbClr val="212121"/>
              </a:buClr>
              <a:buSzPts val="1900"/>
              <a:buNone/>
              <a:defRPr sz="1900">
                <a:solidFill>
                  <a:srgbClr val="212121"/>
                </a:solidFill>
              </a:defRPr>
            </a:lvl9pPr>
          </a:lstStyle>
          <a:p/>
        </p:txBody>
      </p:sp>
      <p:sp>
        <p:nvSpPr>
          <p:cNvPr id="123" name="Google Shape;123;p1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21212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124" name="Shape 124"/>
        <p:cNvGrpSpPr/>
        <p:nvPr/>
      </p:nvGrpSpPr>
      <p:grpSpPr>
        <a:xfrm>
          <a:off x="0" y="0"/>
          <a:ext cx="0" cy="0"/>
          <a:chOff x="0" y="0"/>
          <a:chExt cx="0" cy="0"/>
        </a:xfrm>
      </p:grpSpPr>
      <p:sp>
        <p:nvSpPr>
          <p:cNvPr id="125" name="Google Shape;125;p15"/>
          <p:cNvSpPr/>
          <p:nvPr/>
        </p:nvSpPr>
        <p:spPr>
          <a:xfrm>
            <a:off x="0" y="0"/>
            <a:ext cx="12192000" cy="68580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 name="Google Shape;126;p15"/>
          <p:cNvSpPr/>
          <p:nvPr/>
        </p:nvSpPr>
        <p:spPr>
          <a:xfrm rot="5400000">
            <a:off x="-63400" y="2349153"/>
            <a:ext cx="1142700" cy="1016100"/>
          </a:xfrm>
          <a:prstGeom prst="triangle">
            <a:avLst>
              <a:gd fmla="val 50000" name="adj"/>
            </a:avLst>
          </a:pr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 name="Google Shape;127;p15"/>
          <p:cNvSpPr/>
          <p:nvPr/>
        </p:nvSpPr>
        <p:spPr>
          <a:xfrm rot="5400000">
            <a:off x="-63400" y="63300"/>
            <a:ext cx="1142700" cy="1016100"/>
          </a:xfrm>
          <a:prstGeom prst="triangle">
            <a:avLst>
              <a:gd fmla="val 50000" name="adj"/>
            </a:avLst>
          </a:prstGeom>
          <a:solidFill>
            <a:srgbClr val="B7B7B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 name="Google Shape;128;p15"/>
          <p:cNvSpPr/>
          <p:nvPr/>
        </p:nvSpPr>
        <p:spPr>
          <a:xfrm rot="-5400000">
            <a:off x="-63121" y="635040"/>
            <a:ext cx="1142700" cy="1016100"/>
          </a:xfrm>
          <a:prstGeom prst="triangle">
            <a:avLst>
              <a:gd fmla="val 50000"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 name="Google Shape;129;p15"/>
          <p:cNvSpPr/>
          <p:nvPr/>
        </p:nvSpPr>
        <p:spPr>
          <a:xfrm rot="5400000">
            <a:off x="1968504" y="2349153"/>
            <a:ext cx="1142700" cy="1016100"/>
          </a:xfrm>
          <a:prstGeom prst="triangle">
            <a:avLst>
              <a:gd fmla="val 50000" name="adj"/>
            </a:avLst>
          </a:pr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 name="Google Shape;130;p15"/>
          <p:cNvSpPr/>
          <p:nvPr/>
        </p:nvSpPr>
        <p:spPr>
          <a:xfrm rot="-5400000">
            <a:off x="2254433" y="6064000"/>
            <a:ext cx="571500" cy="1016100"/>
          </a:xfrm>
          <a:prstGeom prst="rtTriangle">
            <a:avLst/>
          </a:pr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 name="Google Shape;131;p15"/>
          <p:cNvSpPr/>
          <p:nvPr/>
        </p:nvSpPr>
        <p:spPr>
          <a:xfrm rot="-5400000">
            <a:off x="1968783" y="635040"/>
            <a:ext cx="1142700" cy="1016100"/>
          </a:xfrm>
          <a:prstGeom prst="triangle">
            <a:avLst>
              <a:gd fmla="val 50000" name="adj"/>
            </a:avLst>
          </a:pr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 name="Google Shape;132;p15"/>
          <p:cNvSpPr/>
          <p:nvPr/>
        </p:nvSpPr>
        <p:spPr>
          <a:xfrm flipH="1" rot="-5400000">
            <a:off x="952831" y="2349153"/>
            <a:ext cx="1142700" cy="1016100"/>
          </a:xfrm>
          <a:prstGeom prst="triangle">
            <a:avLst>
              <a:gd fmla="val 50000"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 name="Google Shape;133;p15"/>
          <p:cNvSpPr/>
          <p:nvPr/>
        </p:nvSpPr>
        <p:spPr>
          <a:xfrm rot="5400000">
            <a:off x="-63400" y="1206293"/>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 name="Google Shape;134;p15"/>
          <p:cNvSpPr/>
          <p:nvPr/>
        </p:nvSpPr>
        <p:spPr>
          <a:xfrm rot="-5400000">
            <a:off x="1968783" y="1778033"/>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 name="Google Shape;135;p15"/>
          <p:cNvSpPr/>
          <p:nvPr/>
        </p:nvSpPr>
        <p:spPr>
          <a:xfrm flipH="1" rot="-5400000">
            <a:off x="952831" y="63300"/>
            <a:ext cx="1142700" cy="1016100"/>
          </a:xfrm>
          <a:prstGeom prst="triangle">
            <a:avLst>
              <a:gd fmla="val 50000" name="adj"/>
            </a:avLst>
          </a:pr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 name="Google Shape;136;p15"/>
          <p:cNvSpPr/>
          <p:nvPr/>
        </p:nvSpPr>
        <p:spPr>
          <a:xfrm flipH="1" rot="-5400000">
            <a:off x="952831" y="1206293"/>
            <a:ext cx="1142700" cy="1016100"/>
          </a:xfrm>
          <a:prstGeom prst="triangle">
            <a:avLst>
              <a:gd fmla="val 50000" name="adj"/>
            </a:avLst>
          </a:prstGeom>
          <a:solidFill>
            <a:srgbClr val="B7B7B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 name="Google Shape;137;p15"/>
          <p:cNvSpPr/>
          <p:nvPr/>
        </p:nvSpPr>
        <p:spPr>
          <a:xfrm rot="-5400000">
            <a:off x="222479" y="6064000"/>
            <a:ext cx="571500" cy="1016100"/>
          </a:xfrm>
          <a:prstGeom prst="rtTriangle">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 name="Google Shape;138;p15"/>
          <p:cNvSpPr/>
          <p:nvPr/>
        </p:nvSpPr>
        <p:spPr>
          <a:xfrm flipH="1" rot="-5400000">
            <a:off x="222376" y="-222027"/>
            <a:ext cx="571500" cy="1016100"/>
          </a:xfrm>
          <a:prstGeom prst="rtTriangle">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 name="Google Shape;139;p15"/>
          <p:cNvSpPr/>
          <p:nvPr/>
        </p:nvSpPr>
        <p:spPr>
          <a:xfrm flipH="1" rot="-5400000">
            <a:off x="2254280" y="-222027"/>
            <a:ext cx="571500" cy="1016100"/>
          </a:xfrm>
          <a:prstGeom prst="rtTriangle">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 name="Google Shape;140;p15"/>
          <p:cNvSpPr/>
          <p:nvPr/>
        </p:nvSpPr>
        <p:spPr>
          <a:xfrm flipH="1" rot="5400000">
            <a:off x="952449" y="635040"/>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 name="Google Shape;141;p15"/>
          <p:cNvSpPr/>
          <p:nvPr/>
        </p:nvSpPr>
        <p:spPr>
          <a:xfrm flipH="1" rot="5400000">
            <a:off x="952449" y="1778033"/>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 name="Google Shape;142;p15"/>
          <p:cNvSpPr/>
          <p:nvPr/>
        </p:nvSpPr>
        <p:spPr>
          <a:xfrm rot="-5400000">
            <a:off x="-63121" y="1778033"/>
            <a:ext cx="1142700" cy="1016100"/>
          </a:xfrm>
          <a:prstGeom prst="triangle">
            <a:avLst>
              <a:gd fmla="val 50000" name="adj"/>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 name="Google Shape;143;p15"/>
          <p:cNvSpPr/>
          <p:nvPr/>
        </p:nvSpPr>
        <p:spPr>
          <a:xfrm rot="5400000">
            <a:off x="1968504" y="63300"/>
            <a:ext cx="1142700" cy="1016100"/>
          </a:xfrm>
          <a:prstGeom prst="triangle">
            <a:avLst>
              <a:gd fmla="val 50000" name="adj"/>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 name="Google Shape;144;p15"/>
          <p:cNvSpPr/>
          <p:nvPr/>
        </p:nvSpPr>
        <p:spPr>
          <a:xfrm rot="5400000">
            <a:off x="1968504" y="1206293"/>
            <a:ext cx="1142700" cy="1016100"/>
          </a:xfrm>
          <a:prstGeom prst="triangle">
            <a:avLst>
              <a:gd fmla="val 50000" name="adj"/>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 name="Google Shape;145;p15"/>
          <p:cNvSpPr/>
          <p:nvPr/>
        </p:nvSpPr>
        <p:spPr>
          <a:xfrm flipH="1" rot="5400000">
            <a:off x="1238152" y="6064000"/>
            <a:ext cx="571500" cy="1016100"/>
          </a:xfrm>
          <a:prstGeom prst="rtTriangle">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 name="Google Shape;146;p15"/>
          <p:cNvSpPr/>
          <p:nvPr/>
        </p:nvSpPr>
        <p:spPr>
          <a:xfrm rot="5400000">
            <a:off x="1238152" y="-222027"/>
            <a:ext cx="571500" cy="1016100"/>
          </a:xfrm>
          <a:prstGeom prst="rtTriangle">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 name="Google Shape;147;p15"/>
          <p:cNvSpPr/>
          <p:nvPr/>
        </p:nvSpPr>
        <p:spPr>
          <a:xfrm rot="5400000">
            <a:off x="-63400" y="4635055"/>
            <a:ext cx="1142700" cy="1016100"/>
          </a:xfrm>
          <a:prstGeom prst="triangle">
            <a:avLst>
              <a:gd fmla="val 50000" name="adj"/>
            </a:avLst>
          </a:pr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 name="Google Shape;148;p15"/>
          <p:cNvSpPr/>
          <p:nvPr/>
        </p:nvSpPr>
        <p:spPr>
          <a:xfrm rot="-5400000">
            <a:off x="-63121" y="2920941"/>
            <a:ext cx="1142700" cy="1016100"/>
          </a:xfrm>
          <a:prstGeom prst="triangle">
            <a:avLst>
              <a:gd fmla="val 50000"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 name="Google Shape;149;p15"/>
          <p:cNvSpPr/>
          <p:nvPr/>
        </p:nvSpPr>
        <p:spPr>
          <a:xfrm rot="5400000">
            <a:off x="1968504" y="4635055"/>
            <a:ext cx="1142700" cy="1016100"/>
          </a:xfrm>
          <a:prstGeom prst="triangle">
            <a:avLst>
              <a:gd fmla="val 50000" name="adj"/>
            </a:avLst>
          </a:prstGeom>
          <a:solidFill>
            <a:srgbClr val="CCCC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 name="Google Shape;150;p15"/>
          <p:cNvSpPr/>
          <p:nvPr/>
        </p:nvSpPr>
        <p:spPr>
          <a:xfrm rot="-5400000">
            <a:off x="1968783" y="2920941"/>
            <a:ext cx="1142700" cy="1016100"/>
          </a:xfrm>
          <a:prstGeom prst="triangle">
            <a:avLst>
              <a:gd fmla="val 50000" name="adj"/>
            </a:avLst>
          </a:prstGeom>
          <a:solidFill>
            <a:srgbClr val="EFEFE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 name="Google Shape;151;p15"/>
          <p:cNvSpPr/>
          <p:nvPr/>
        </p:nvSpPr>
        <p:spPr>
          <a:xfrm flipH="1" rot="-5400000">
            <a:off x="952831" y="4635055"/>
            <a:ext cx="1142700" cy="1016100"/>
          </a:xfrm>
          <a:prstGeom prst="triangle">
            <a:avLst>
              <a:gd fmla="val 50000"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 name="Google Shape;152;p15"/>
          <p:cNvSpPr/>
          <p:nvPr/>
        </p:nvSpPr>
        <p:spPr>
          <a:xfrm rot="5400000">
            <a:off x="-63400" y="3492195"/>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 name="Google Shape;153;p15"/>
          <p:cNvSpPr/>
          <p:nvPr/>
        </p:nvSpPr>
        <p:spPr>
          <a:xfrm rot="-5400000">
            <a:off x="1968783" y="4063933"/>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 name="Google Shape;154;p15"/>
          <p:cNvSpPr/>
          <p:nvPr/>
        </p:nvSpPr>
        <p:spPr>
          <a:xfrm flipH="1" rot="-5400000">
            <a:off x="952831" y="3492195"/>
            <a:ext cx="1142700" cy="1016100"/>
          </a:xfrm>
          <a:prstGeom prst="triangle">
            <a:avLst>
              <a:gd fmla="val 50000" name="adj"/>
            </a:avLst>
          </a:prstGeom>
          <a:solidFill>
            <a:srgbClr val="B7B7B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 name="Google Shape;155;p15"/>
          <p:cNvSpPr/>
          <p:nvPr/>
        </p:nvSpPr>
        <p:spPr>
          <a:xfrm flipH="1" rot="5400000">
            <a:off x="952449" y="2920941"/>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 name="Google Shape;156;p15"/>
          <p:cNvSpPr/>
          <p:nvPr/>
        </p:nvSpPr>
        <p:spPr>
          <a:xfrm flipH="1" rot="5400000">
            <a:off x="952449" y="4063933"/>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 name="Google Shape;157;p15"/>
          <p:cNvSpPr/>
          <p:nvPr/>
        </p:nvSpPr>
        <p:spPr>
          <a:xfrm rot="-5400000">
            <a:off x="-63121" y="4063933"/>
            <a:ext cx="1142700" cy="1016100"/>
          </a:xfrm>
          <a:prstGeom prst="triangle">
            <a:avLst>
              <a:gd fmla="val 50000" name="adj"/>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 name="Google Shape;158;p15"/>
          <p:cNvSpPr/>
          <p:nvPr/>
        </p:nvSpPr>
        <p:spPr>
          <a:xfrm rot="5400000">
            <a:off x="1968504" y="3492195"/>
            <a:ext cx="1142700" cy="1016100"/>
          </a:xfrm>
          <a:prstGeom prst="triangle">
            <a:avLst>
              <a:gd fmla="val 50000" name="adj"/>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 name="Google Shape;159;p15"/>
          <p:cNvSpPr/>
          <p:nvPr/>
        </p:nvSpPr>
        <p:spPr>
          <a:xfrm rot="-5400000">
            <a:off x="-63121" y="5207102"/>
            <a:ext cx="1142700" cy="1016100"/>
          </a:xfrm>
          <a:prstGeom prst="triangle">
            <a:avLst>
              <a:gd fmla="val 50000"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 name="Google Shape;160;p15"/>
          <p:cNvSpPr/>
          <p:nvPr/>
        </p:nvSpPr>
        <p:spPr>
          <a:xfrm rot="-5400000">
            <a:off x="1968783" y="5207102"/>
            <a:ext cx="1142700" cy="1016100"/>
          </a:xfrm>
          <a:prstGeom prst="triangle">
            <a:avLst>
              <a:gd fmla="val 50000" name="adj"/>
            </a:avLst>
          </a:prstGeom>
          <a:solidFill>
            <a:srgbClr val="EFEFE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 name="Google Shape;161;p15"/>
          <p:cNvSpPr/>
          <p:nvPr/>
        </p:nvSpPr>
        <p:spPr>
          <a:xfrm rot="5400000">
            <a:off x="-63400" y="5778355"/>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 name="Google Shape;162;p15"/>
          <p:cNvSpPr/>
          <p:nvPr/>
        </p:nvSpPr>
        <p:spPr>
          <a:xfrm flipH="1" rot="-5400000">
            <a:off x="952831" y="5778355"/>
            <a:ext cx="1142700" cy="1016100"/>
          </a:xfrm>
          <a:prstGeom prst="triangle">
            <a:avLst>
              <a:gd fmla="val 50000" name="adj"/>
            </a:avLst>
          </a:prstGeom>
          <a:solidFill>
            <a:srgbClr val="B7B7B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 name="Google Shape;163;p15"/>
          <p:cNvSpPr/>
          <p:nvPr/>
        </p:nvSpPr>
        <p:spPr>
          <a:xfrm flipH="1" rot="5400000">
            <a:off x="952449" y="5207102"/>
            <a:ext cx="1142700" cy="10161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 name="Google Shape;164;p15"/>
          <p:cNvSpPr/>
          <p:nvPr/>
        </p:nvSpPr>
        <p:spPr>
          <a:xfrm rot="5400000">
            <a:off x="1968555" y="5777965"/>
            <a:ext cx="1142700" cy="1016100"/>
          </a:xfrm>
          <a:prstGeom prst="triangle">
            <a:avLst>
              <a:gd fmla="val 50000" name="adj"/>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 name="Google Shape;165;p15"/>
          <p:cNvSpPr txBox="1"/>
          <p:nvPr>
            <p:ph type="title"/>
          </p:nvPr>
        </p:nvSpPr>
        <p:spPr>
          <a:xfrm>
            <a:off x="3859300" y="601295"/>
            <a:ext cx="7654500" cy="19236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4000"/>
              <a:buNone/>
              <a:defRPr b="1" sz="4800">
                <a:solidFill>
                  <a:srgbClr val="212121"/>
                </a:solidFill>
              </a:defRPr>
            </a:lvl1pPr>
            <a:lvl2pPr lvl="1" rtl="0" algn="l">
              <a:lnSpc>
                <a:spcPct val="100000"/>
              </a:lnSpc>
              <a:spcBef>
                <a:spcPts val="0"/>
              </a:spcBef>
              <a:spcAft>
                <a:spcPts val="0"/>
              </a:spcAft>
              <a:buSzPts val="4000"/>
              <a:buNone/>
              <a:defRPr b="1" sz="4800">
                <a:solidFill>
                  <a:srgbClr val="212121"/>
                </a:solidFill>
              </a:defRPr>
            </a:lvl2pPr>
            <a:lvl3pPr lvl="2" rtl="0" algn="l">
              <a:lnSpc>
                <a:spcPct val="100000"/>
              </a:lnSpc>
              <a:spcBef>
                <a:spcPts val="0"/>
              </a:spcBef>
              <a:spcAft>
                <a:spcPts val="0"/>
              </a:spcAft>
              <a:buSzPts val="4000"/>
              <a:buNone/>
              <a:defRPr b="1" sz="4800">
                <a:solidFill>
                  <a:srgbClr val="212121"/>
                </a:solidFill>
              </a:defRPr>
            </a:lvl3pPr>
            <a:lvl4pPr lvl="3" rtl="0" algn="l">
              <a:lnSpc>
                <a:spcPct val="100000"/>
              </a:lnSpc>
              <a:spcBef>
                <a:spcPts val="0"/>
              </a:spcBef>
              <a:spcAft>
                <a:spcPts val="0"/>
              </a:spcAft>
              <a:buSzPts val="4000"/>
              <a:buNone/>
              <a:defRPr b="1" sz="4800">
                <a:solidFill>
                  <a:srgbClr val="212121"/>
                </a:solidFill>
              </a:defRPr>
            </a:lvl4pPr>
            <a:lvl5pPr lvl="4" rtl="0" algn="l">
              <a:lnSpc>
                <a:spcPct val="100000"/>
              </a:lnSpc>
              <a:spcBef>
                <a:spcPts val="0"/>
              </a:spcBef>
              <a:spcAft>
                <a:spcPts val="0"/>
              </a:spcAft>
              <a:buSzPts val="4000"/>
              <a:buNone/>
              <a:defRPr b="1" sz="4800">
                <a:solidFill>
                  <a:srgbClr val="212121"/>
                </a:solidFill>
              </a:defRPr>
            </a:lvl5pPr>
            <a:lvl6pPr lvl="5" rtl="0" algn="l">
              <a:lnSpc>
                <a:spcPct val="100000"/>
              </a:lnSpc>
              <a:spcBef>
                <a:spcPts val="0"/>
              </a:spcBef>
              <a:spcAft>
                <a:spcPts val="0"/>
              </a:spcAft>
              <a:buSzPts val="4000"/>
              <a:buNone/>
              <a:defRPr b="1" sz="4800">
                <a:solidFill>
                  <a:srgbClr val="212121"/>
                </a:solidFill>
              </a:defRPr>
            </a:lvl6pPr>
            <a:lvl7pPr lvl="6" rtl="0" algn="l">
              <a:lnSpc>
                <a:spcPct val="100000"/>
              </a:lnSpc>
              <a:spcBef>
                <a:spcPts val="0"/>
              </a:spcBef>
              <a:spcAft>
                <a:spcPts val="0"/>
              </a:spcAft>
              <a:buSzPts val="4000"/>
              <a:buNone/>
              <a:defRPr b="1" sz="4800">
                <a:solidFill>
                  <a:srgbClr val="212121"/>
                </a:solidFill>
              </a:defRPr>
            </a:lvl7pPr>
            <a:lvl8pPr lvl="7" rtl="0" algn="l">
              <a:lnSpc>
                <a:spcPct val="100000"/>
              </a:lnSpc>
              <a:spcBef>
                <a:spcPts val="0"/>
              </a:spcBef>
              <a:spcAft>
                <a:spcPts val="0"/>
              </a:spcAft>
              <a:buSzPts val="4000"/>
              <a:buNone/>
              <a:defRPr b="1" sz="4800">
                <a:solidFill>
                  <a:srgbClr val="212121"/>
                </a:solidFill>
              </a:defRPr>
            </a:lvl8pPr>
            <a:lvl9pPr lvl="8" rtl="0" algn="l">
              <a:lnSpc>
                <a:spcPct val="100000"/>
              </a:lnSpc>
              <a:spcBef>
                <a:spcPts val="0"/>
              </a:spcBef>
              <a:spcAft>
                <a:spcPts val="0"/>
              </a:spcAft>
              <a:buSzPts val="4000"/>
              <a:buNone/>
              <a:defRPr b="1" sz="4800">
                <a:solidFill>
                  <a:srgbClr val="212121"/>
                </a:solidFill>
              </a:defRPr>
            </a:lvl9pPr>
          </a:lstStyle>
          <a:p/>
        </p:txBody>
      </p:sp>
      <p:sp>
        <p:nvSpPr>
          <p:cNvPr id="166" name="Google Shape;166;p15"/>
          <p:cNvSpPr txBox="1"/>
          <p:nvPr>
            <p:ph idx="1" type="body"/>
          </p:nvPr>
        </p:nvSpPr>
        <p:spPr>
          <a:xfrm>
            <a:off x="3859300" y="2585267"/>
            <a:ext cx="7654500" cy="3531900"/>
          </a:xfrm>
          <a:prstGeom prst="rect">
            <a:avLst/>
          </a:prstGeom>
          <a:noFill/>
          <a:ln>
            <a:noFill/>
          </a:ln>
        </p:spPr>
        <p:txBody>
          <a:bodyPr anchorCtr="0" anchor="t" bIns="121900" lIns="121900" spcFirstLastPara="1" rIns="121900" wrap="square" tIns="121900">
            <a:noAutofit/>
          </a:bodyPr>
          <a:lstStyle>
            <a:lvl1pPr indent="-400050" lvl="0" marL="457200" rtl="0" algn="l">
              <a:lnSpc>
                <a:spcPct val="115000"/>
              </a:lnSpc>
              <a:spcBef>
                <a:spcPts val="0"/>
              </a:spcBef>
              <a:spcAft>
                <a:spcPts val="0"/>
              </a:spcAft>
              <a:buClr>
                <a:srgbClr val="616161"/>
              </a:buClr>
              <a:buSzPts val="2700"/>
              <a:buChar char="●"/>
              <a:defRPr sz="2700">
                <a:solidFill>
                  <a:srgbClr val="616161"/>
                </a:solidFill>
              </a:defRPr>
            </a:lvl1pPr>
            <a:lvl2pPr indent="-361950" lvl="1" marL="914400" rtl="0" algn="l">
              <a:lnSpc>
                <a:spcPct val="115000"/>
              </a:lnSpc>
              <a:spcBef>
                <a:spcPts val="2100"/>
              </a:spcBef>
              <a:spcAft>
                <a:spcPts val="0"/>
              </a:spcAft>
              <a:buClr>
                <a:srgbClr val="616161"/>
              </a:buClr>
              <a:buSzPts val="2100"/>
              <a:buChar char="○"/>
              <a:defRPr sz="2100">
                <a:solidFill>
                  <a:srgbClr val="616161"/>
                </a:solidFill>
              </a:defRPr>
            </a:lvl2pPr>
            <a:lvl3pPr indent="-361950" lvl="2" marL="1371600" rtl="0" algn="l">
              <a:lnSpc>
                <a:spcPct val="115000"/>
              </a:lnSpc>
              <a:spcBef>
                <a:spcPts val="2100"/>
              </a:spcBef>
              <a:spcAft>
                <a:spcPts val="0"/>
              </a:spcAft>
              <a:buClr>
                <a:srgbClr val="616161"/>
              </a:buClr>
              <a:buSzPts val="2100"/>
              <a:buChar char="■"/>
              <a:defRPr sz="2100">
                <a:solidFill>
                  <a:srgbClr val="616161"/>
                </a:solidFill>
              </a:defRPr>
            </a:lvl3pPr>
            <a:lvl4pPr indent="-361950" lvl="3" marL="1828800" rtl="0" algn="l">
              <a:lnSpc>
                <a:spcPct val="115000"/>
              </a:lnSpc>
              <a:spcBef>
                <a:spcPts val="2100"/>
              </a:spcBef>
              <a:spcAft>
                <a:spcPts val="0"/>
              </a:spcAft>
              <a:buClr>
                <a:srgbClr val="616161"/>
              </a:buClr>
              <a:buSzPts val="2100"/>
              <a:buChar char="●"/>
              <a:defRPr sz="2100">
                <a:solidFill>
                  <a:srgbClr val="616161"/>
                </a:solidFill>
              </a:defRPr>
            </a:lvl4pPr>
            <a:lvl5pPr indent="-361950" lvl="4" marL="2286000" rtl="0" algn="l">
              <a:lnSpc>
                <a:spcPct val="115000"/>
              </a:lnSpc>
              <a:spcBef>
                <a:spcPts val="2100"/>
              </a:spcBef>
              <a:spcAft>
                <a:spcPts val="0"/>
              </a:spcAft>
              <a:buClr>
                <a:srgbClr val="616161"/>
              </a:buClr>
              <a:buSzPts val="2100"/>
              <a:buChar char="○"/>
              <a:defRPr sz="2100">
                <a:solidFill>
                  <a:srgbClr val="616161"/>
                </a:solidFill>
              </a:defRPr>
            </a:lvl5pPr>
            <a:lvl6pPr indent="-361950" lvl="5" marL="2743200" rtl="0" algn="l">
              <a:lnSpc>
                <a:spcPct val="115000"/>
              </a:lnSpc>
              <a:spcBef>
                <a:spcPts val="2100"/>
              </a:spcBef>
              <a:spcAft>
                <a:spcPts val="0"/>
              </a:spcAft>
              <a:buClr>
                <a:srgbClr val="616161"/>
              </a:buClr>
              <a:buSzPts val="2100"/>
              <a:buChar char="■"/>
              <a:defRPr sz="2100">
                <a:solidFill>
                  <a:srgbClr val="616161"/>
                </a:solidFill>
              </a:defRPr>
            </a:lvl6pPr>
            <a:lvl7pPr indent="-361950" lvl="6" marL="3200400" rtl="0" algn="l">
              <a:lnSpc>
                <a:spcPct val="115000"/>
              </a:lnSpc>
              <a:spcBef>
                <a:spcPts val="2100"/>
              </a:spcBef>
              <a:spcAft>
                <a:spcPts val="0"/>
              </a:spcAft>
              <a:buClr>
                <a:srgbClr val="616161"/>
              </a:buClr>
              <a:buSzPts val="2100"/>
              <a:buChar char="●"/>
              <a:defRPr sz="2100">
                <a:solidFill>
                  <a:srgbClr val="616161"/>
                </a:solidFill>
              </a:defRPr>
            </a:lvl7pPr>
            <a:lvl8pPr indent="-361950" lvl="7" marL="3657600" rtl="0" algn="l">
              <a:lnSpc>
                <a:spcPct val="115000"/>
              </a:lnSpc>
              <a:spcBef>
                <a:spcPts val="2100"/>
              </a:spcBef>
              <a:spcAft>
                <a:spcPts val="0"/>
              </a:spcAft>
              <a:buClr>
                <a:srgbClr val="616161"/>
              </a:buClr>
              <a:buSzPts val="2100"/>
              <a:buChar char="○"/>
              <a:defRPr sz="2100">
                <a:solidFill>
                  <a:srgbClr val="616161"/>
                </a:solidFill>
              </a:defRPr>
            </a:lvl8pPr>
            <a:lvl9pPr indent="-361950" lvl="8" marL="4114800" rtl="0" algn="l">
              <a:lnSpc>
                <a:spcPct val="115000"/>
              </a:lnSpc>
              <a:spcBef>
                <a:spcPts val="2100"/>
              </a:spcBef>
              <a:spcAft>
                <a:spcPts val="2100"/>
              </a:spcAft>
              <a:buClr>
                <a:srgbClr val="616161"/>
              </a:buClr>
              <a:buSzPts val="2100"/>
              <a:buChar char="■"/>
              <a:defRPr sz="2100">
                <a:solidFill>
                  <a:srgbClr val="616161"/>
                </a:solidFill>
              </a:defRPr>
            </a:lvl9pPr>
          </a:lstStyle>
          <a:p/>
        </p:txBody>
      </p:sp>
      <p:sp>
        <p:nvSpPr>
          <p:cNvPr id="167" name="Google Shape;167;p1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61616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68" name="Shape 168"/>
        <p:cNvGrpSpPr/>
        <p:nvPr/>
      </p:nvGrpSpPr>
      <p:grpSpPr>
        <a:xfrm>
          <a:off x="0" y="0"/>
          <a:ext cx="0" cy="0"/>
          <a:chOff x="0" y="0"/>
          <a:chExt cx="0" cy="0"/>
        </a:xfrm>
      </p:grpSpPr>
      <p:grpSp>
        <p:nvGrpSpPr>
          <p:cNvPr id="169" name="Google Shape;169;p16"/>
          <p:cNvGrpSpPr/>
          <p:nvPr/>
        </p:nvGrpSpPr>
        <p:grpSpPr>
          <a:xfrm>
            <a:off x="8130968" y="7"/>
            <a:ext cx="4060732" cy="2707359"/>
            <a:chOff x="6098378" y="5"/>
            <a:chExt cx="3045625" cy="2030570"/>
          </a:xfrm>
        </p:grpSpPr>
        <p:sp>
          <p:nvSpPr>
            <p:cNvPr id="170" name="Google Shape;170;p16"/>
            <p:cNvSpPr/>
            <p:nvPr/>
          </p:nvSpPr>
          <p:spPr>
            <a:xfrm>
              <a:off x="8128803" y="16"/>
              <a:ext cx="1015200" cy="10152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 name="Google Shape;171;p16"/>
            <p:cNvSpPr/>
            <p:nvPr/>
          </p:nvSpPr>
          <p:spPr>
            <a:xfrm flipH="1">
              <a:off x="7113463" y="5"/>
              <a:ext cx="1015200" cy="1015200"/>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 name="Google Shape;172;p16"/>
            <p:cNvSpPr/>
            <p:nvPr/>
          </p:nvSpPr>
          <p:spPr>
            <a:xfrm flipH="1" rot="10800000">
              <a:off x="7113588" y="107"/>
              <a:ext cx="1015200" cy="1015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 name="Google Shape;173;p16"/>
            <p:cNvSpPr/>
            <p:nvPr/>
          </p:nvSpPr>
          <p:spPr>
            <a:xfrm rot="10800000">
              <a:off x="6098378" y="97"/>
              <a:ext cx="1015200" cy="10152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 name="Google Shape;174;p16"/>
            <p:cNvSpPr/>
            <p:nvPr/>
          </p:nvSpPr>
          <p:spPr>
            <a:xfrm rot="10800000">
              <a:off x="8128789" y="1015375"/>
              <a:ext cx="1015200" cy="1015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75" name="Google Shape;175;p16"/>
          <p:cNvSpPr txBox="1"/>
          <p:nvPr>
            <p:ph type="ctrTitle"/>
          </p:nvPr>
        </p:nvSpPr>
        <p:spPr>
          <a:xfrm>
            <a:off x="797467" y="2366963"/>
            <a:ext cx="10962900" cy="11184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Clr>
                <a:schemeClr val="lt1"/>
              </a:buClr>
              <a:buSzPts val="5600"/>
              <a:buNone/>
              <a:defRPr sz="5600">
                <a:solidFill>
                  <a:schemeClr val="lt1"/>
                </a:solidFill>
              </a:defRPr>
            </a:lvl1pPr>
            <a:lvl2pPr lvl="1" rtl="0" algn="l">
              <a:lnSpc>
                <a:spcPct val="100000"/>
              </a:lnSpc>
              <a:spcBef>
                <a:spcPts val="0"/>
              </a:spcBef>
              <a:spcAft>
                <a:spcPts val="0"/>
              </a:spcAft>
              <a:buClr>
                <a:schemeClr val="lt1"/>
              </a:buClr>
              <a:buSzPts val="5600"/>
              <a:buNone/>
              <a:defRPr sz="5600">
                <a:solidFill>
                  <a:schemeClr val="lt1"/>
                </a:solidFill>
              </a:defRPr>
            </a:lvl2pPr>
            <a:lvl3pPr lvl="2" rtl="0" algn="l">
              <a:lnSpc>
                <a:spcPct val="100000"/>
              </a:lnSpc>
              <a:spcBef>
                <a:spcPts val="0"/>
              </a:spcBef>
              <a:spcAft>
                <a:spcPts val="0"/>
              </a:spcAft>
              <a:buClr>
                <a:schemeClr val="lt1"/>
              </a:buClr>
              <a:buSzPts val="5600"/>
              <a:buNone/>
              <a:defRPr sz="5600">
                <a:solidFill>
                  <a:schemeClr val="lt1"/>
                </a:solidFill>
              </a:defRPr>
            </a:lvl3pPr>
            <a:lvl4pPr lvl="3" rtl="0" algn="l">
              <a:lnSpc>
                <a:spcPct val="100000"/>
              </a:lnSpc>
              <a:spcBef>
                <a:spcPts val="0"/>
              </a:spcBef>
              <a:spcAft>
                <a:spcPts val="0"/>
              </a:spcAft>
              <a:buClr>
                <a:schemeClr val="lt1"/>
              </a:buClr>
              <a:buSzPts val="5600"/>
              <a:buNone/>
              <a:defRPr sz="5600">
                <a:solidFill>
                  <a:schemeClr val="lt1"/>
                </a:solidFill>
              </a:defRPr>
            </a:lvl4pPr>
            <a:lvl5pPr lvl="4" rtl="0" algn="l">
              <a:lnSpc>
                <a:spcPct val="100000"/>
              </a:lnSpc>
              <a:spcBef>
                <a:spcPts val="0"/>
              </a:spcBef>
              <a:spcAft>
                <a:spcPts val="0"/>
              </a:spcAft>
              <a:buClr>
                <a:schemeClr val="lt1"/>
              </a:buClr>
              <a:buSzPts val="5600"/>
              <a:buNone/>
              <a:defRPr sz="5600">
                <a:solidFill>
                  <a:schemeClr val="lt1"/>
                </a:solidFill>
              </a:defRPr>
            </a:lvl5pPr>
            <a:lvl6pPr lvl="5" rtl="0" algn="l">
              <a:lnSpc>
                <a:spcPct val="100000"/>
              </a:lnSpc>
              <a:spcBef>
                <a:spcPts val="0"/>
              </a:spcBef>
              <a:spcAft>
                <a:spcPts val="0"/>
              </a:spcAft>
              <a:buClr>
                <a:schemeClr val="lt1"/>
              </a:buClr>
              <a:buSzPts val="5600"/>
              <a:buNone/>
              <a:defRPr sz="5600">
                <a:solidFill>
                  <a:schemeClr val="lt1"/>
                </a:solidFill>
              </a:defRPr>
            </a:lvl6pPr>
            <a:lvl7pPr lvl="6" rtl="0" algn="l">
              <a:lnSpc>
                <a:spcPct val="100000"/>
              </a:lnSpc>
              <a:spcBef>
                <a:spcPts val="0"/>
              </a:spcBef>
              <a:spcAft>
                <a:spcPts val="0"/>
              </a:spcAft>
              <a:buClr>
                <a:schemeClr val="lt1"/>
              </a:buClr>
              <a:buSzPts val="5600"/>
              <a:buNone/>
              <a:defRPr sz="5600">
                <a:solidFill>
                  <a:schemeClr val="lt1"/>
                </a:solidFill>
              </a:defRPr>
            </a:lvl7pPr>
            <a:lvl8pPr lvl="7" rtl="0" algn="l">
              <a:lnSpc>
                <a:spcPct val="100000"/>
              </a:lnSpc>
              <a:spcBef>
                <a:spcPts val="0"/>
              </a:spcBef>
              <a:spcAft>
                <a:spcPts val="0"/>
              </a:spcAft>
              <a:buClr>
                <a:schemeClr val="lt1"/>
              </a:buClr>
              <a:buSzPts val="5600"/>
              <a:buNone/>
              <a:defRPr sz="5600">
                <a:solidFill>
                  <a:schemeClr val="lt1"/>
                </a:solidFill>
              </a:defRPr>
            </a:lvl8pPr>
            <a:lvl9pPr lvl="8" rtl="0" algn="l">
              <a:lnSpc>
                <a:spcPct val="100000"/>
              </a:lnSpc>
              <a:spcBef>
                <a:spcPts val="0"/>
              </a:spcBef>
              <a:spcAft>
                <a:spcPts val="0"/>
              </a:spcAft>
              <a:buClr>
                <a:schemeClr val="lt1"/>
              </a:buClr>
              <a:buSzPts val="5600"/>
              <a:buNone/>
              <a:defRPr sz="5600">
                <a:solidFill>
                  <a:schemeClr val="lt1"/>
                </a:solidFill>
              </a:defRPr>
            </a:lvl9pPr>
          </a:lstStyle>
          <a:p/>
        </p:txBody>
      </p:sp>
      <p:sp>
        <p:nvSpPr>
          <p:cNvPr id="176" name="Google Shape;176;p16"/>
          <p:cNvSpPr txBox="1"/>
          <p:nvPr>
            <p:ph idx="1" type="subTitle"/>
          </p:nvPr>
        </p:nvSpPr>
        <p:spPr>
          <a:xfrm>
            <a:off x="797451" y="3621217"/>
            <a:ext cx="10962900" cy="5772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chemeClr val="lt1"/>
              </a:buClr>
              <a:buSzPts val="2800"/>
              <a:buNone/>
              <a:defRPr sz="2800">
                <a:solidFill>
                  <a:schemeClr val="lt1"/>
                </a:solidFill>
              </a:defRPr>
            </a:lvl1pPr>
            <a:lvl2pPr lvl="1" rtl="0" algn="l">
              <a:lnSpc>
                <a:spcPct val="100000"/>
              </a:lnSpc>
              <a:spcBef>
                <a:spcPts val="0"/>
              </a:spcBef>
              <a:spcAft>
                <a:spcPts val="0"/>
              </a:spcAft>
              <a:buClr>
                <a:schemeClr val="lt1"/>
              </a:buClr>
              <a:buSzPts val="2800"/>
              <a:buNone/>
              <a:defRPr sz="2800">
                <a:solidFill>
                  <a:schemeClr val="lt1"/>
                </a:solidFill>
              </a:defRPr>
            </a:lvl2pPr>
            <a:lvl3pPr lvl="2" rtl="0" algn="l">
              <a:lnSpc>
                <a:spcPct val="100000"/>
              </a:lnSpc>
              <a:spcBef>
                <a:spcPts val="0"/>
              </a:spcBef>
              <a:spcAft>
                <a:spcPts val="0"/>
              </a:spcAft>
              <a:buClr>
                <a:schemeClr val="lt1"/>
              </a:buClr>
              <a:buSzPts val="2800"/>
              <a:buNone/>
              <a:defRPr sz="2800">
                <a:solidFill>
                  <a:schemeClr val="lt1"/>
                </a:solidFill>
              </a:defRPr>
            </a:lvl3pPr>
            <a:lvl4pPr lvl="3" rtl="0" algn="l">
              <a:lnSpc>
                <a:spcPct val="100000"/>
              </a:lnSpc>
              <a:spcBef>
                <a:spcPts val="0"/>
              </a:spcBef>
              <a:spcAft>
                <a:spcPts val="0"/>
              </a:spcAft>
              <a:buClr>
                <a:schemeClr val="lt1"/>
              </a:buClr>
              <a:buSzPts val="2800"/>
              <a:buNone/>
              <a:defRPr sz="2800">
                <a:solidFill>
                  <a:schemeClr val="lt1"/>
                </a:solidFill>
              </a:defRPr>
            </a:lvl4pPr>
            <a:lvl5pPr lvl="4" rtl="0" algn="l">
              <a:lnSpc>
                <a:spcPct val="100000"/>
              </a:lnSpc>
              <a:spcBef>
                <a:spcPts val="0"/>
              </a:spcBef>
              <a:spcAft>
                <a:spcPts val="0"/>
              </a:spcAft>
              <a:buClr>
                <a:schemeClr val="lt1"/>
              </a:buClr>
              <a:buSzPts val="2800"/>
              <a:buNone/>
              <a:defRPr sz="2800">
                <a:solidFill>
                  <a:schemeClr val="lt1"/>
                </a:solidFill>
              </a:defRPr>
            </a:lvl5pPr>
            <a:lvl6pPr lvl="5" rtl="0" algn="l">
              <a:lnSpc>
                <a:spcPct val="100000"/>
              </a:lnSpc>
              <a:spcBef>
                <a:spcPts val="0"/>
              </a:spcBef>
              <a:spcAft>
                <a:spcPts val="0"/>
              </a:spcAft>
              <a:buClr>
                <a:schemeClr val="lt1"/>
              </a:buClr>
              <a:buSzPts val="2800"/>
              <a:buNone/>
              <a:defRPr sz="2800">
                <a:solidFill>
                  <a:schemeClr val="lt1"/>
                </a:solidFill>
              </a:defRPr>
            </a:lvl6pPr>
            <a:lvl7pPr lvl="6" rtl="0" algn="l">
              <a:lnSpc>
                <a:spcPct val="100000"/>
              </a:lnSpc>
              <a:spcBef>
                <a:spcPts val="0"/>
              </a:spcBef>
              <a:spcAft>
                <a:spcPts val="0"/>
              </a:spcAft>
              <a:buClr>
                <a:schemeClr val="lt1"/>
              </a:buClr>
              <a:buSzPts val="2800"/>
              <a:buNone/>
              <a:defRPr sz="2800">
                <a:solidFill>
                  <a:schemeClr val="lt1"/>
                </a:solidFill>
              </a:defRPr>
            </a:lvl7pPr>
            <a:lvl8pPr lvl="7" rtl="0" algn="l">
              <a:lnSpc>
                <a:spcPct val="100000"/>
              </a:lnSpc>
              <a:spcBef>
                <a:spcPts val="0"/>
              </a:spcBef>
              <a:spcAft>
                <a:spcPts val="0"/>
              </a:spcAft>
              <a:buClr>
                <a:schemeClr val="lt1"/>
              </a:buClr>
              <a:buSzPts val="2800"/>
              <a:buNone/>
              <a:defRPr sz="2800">
                <a:solidFill>
                  <a:schemeClr val="lt1"/>
                </a:solidFill>
              </a:defRPr>
            </a:lvl8pPr>
            <a:lvl9pPr lvl="8" rtl="0" algn="l">
              <a:lnSpc>
                <a:spcPct val="100000"/>
              </a:lnSpc>
              <a:spcBef>
                <a:spcPts val="0"/>
              </a:spcBef>
              <a:spcAft>
                <a:spcPts val="0"/>
              </a:spcAft>
              <a:buClr>
                <a:schemeClr val="lt1"/>
              </a:buClr>
              <a:buSzPts val="2800"/>
              <a:buNone/>
              <a:defRPr sz="2800">
                <a:solidFill>
                  <a:schemeClr val="lt1"/>
                </a:solidFill>
              </a:defRPr>
            </a:lvl9pPr>
          </a:lstStyle>
          <a:p/>
        </p:txBody>
      </p:sp>
      <p:sp>
        <p:nvSpPr>
          <p:cNvPr id="177" name="Google Shape;177;p16"/>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8" name="Shape 178"/>
        <p:cNvGrpSpPr/>
        <p:nvPr/>
      </p:nvGrpSpPr>
      <p:grpSpPr>
        <a:xfrm>
          <a:off x="0" y="0"/>
          <a:ext cx="0" cy="0"/>
          <a:chOff x="0" y="0"/>
          <a:chExt cx="0" cy="0"/>
        </a:xfrm>
      </p:grpSpPr>
      <p:grpSp>
        <p:nvGrpSpPr>
          <p:cNvPr id="179" name="Google Shape;179;p17"/>
          <p:cNvGrpSpPr/>
          <p:nvPr/>
        </p:nvGrpSpPr>
        <p:grpSpPr>
          <a:xfrm>
            <a:off x="8130968" y="7"/>
            <a:ext cx="4060732" cy="2707359"/>
            <a:chOff x="6098378" y="5"/>
            <a:chExt cx="3045625" cy="2030570"/>
          </a:xfrm>
        </p:grpSpPr>
        <p:sp>
          <p:nvSpPr>
            <p:cNvPr id="180" name="Google Shape;180;p17"/>
            <p:cNvSpPr/>
            <p:nvPr/>
          </p:nvSpPr>
          <p:spPr>
            <a:xfrm>
              <a:off x="8128803" y="16"/>
              <a:ext cx="1015200" cy="10152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 name="Google Shape;181;p17"/>
            <p:cNvSpPr/>
            <p:nvPr/>
          </p:nvSpPr>
          <p:spPr>
            <a:xfrm flipH="1">
              <a:off x="7113463" y="5"/>
              <a:ext cx="1015200" cy="1015200"/>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 name="Google Shape;182;p17"/>
            <p:cNvSpPr/>
            <p:nvPr/>
          </p:nvSpPr>
          <p:spPr>
            <a:xfrm flipH="1" rot="10800000">
              <a:off x="7113588" y="107"/>
              <a:ext cx="1015200" cy="1015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 name="Google Shape;183;p17"/>
            <p:cNvSpPr/>
            <p:nvPr/>
          </p:nvSpPr>
          <p:spPr>
            <a:xfrm rot="10800000">
              <a:off x="6098378" y="97"/>
              <a:ext cx="1015200" cy="10152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 name="Google Shape;184;p17"/>
            <p:cNvSpPr/>
            <p:nvPr/>
          </p:nvSpPr>
          <p:spPr>
            <a:xfrm rot="10800000">
              <a:off x="8128789" y="1015375"/>
              <a:ext cx="1015200" cy="1015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85" name="Google Shape;185;p17"/>
          <p:cNvSpPr txBox="1"/>
          <p:nvPr>
            <p:ph type="title"/>
          </p:nvPr>
        </p:nvSpPr>
        <p:spPr>
          <a:xfrm>
            <a:off x="797467" y="2869796"/>
            <a:ext cx="10962900" cy="11184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Clr>
                <a:schemeClr val="lt1"/>
              </a:buClr>
              <a:buSzPts val="5600"/>
              <a:buNone/>
              <a:defRPr sz="5600">
                <a:solidFill>
                  <a:schemeClr val="lt1"/>
                </a:solidFill>
              </a:defRPr>
            </a:lvl1pPr>
            <a:lvl2pPr lvl="1" rtl="0" algn="l">
              <a:lnSpc>
                <a:spcPct val="100000"/>
              </a:lnSpc>
              <a:spcBef>
                <a:spcPts val="0"/>
              </a:spcBef>
              <a:spcAft>
                <a:spcPts val="0"/>
              </a:spcAft>
              <a:buClr>
                <a:schemeClr val="lt1"/>
              </a:buClr>
              <a:buSzPts val="5600"/>
              <a:buNone/>
              <a:defRPr sz="5600">
                <a:solidFill>
                  <a:schemeClr val="lt1"/>
                </a:solidFill>
              </a:defRPr>
            </a:lvl2pPr>
            <a:lvl3pPr lvl="2" rtl="0" algn="l">
              <a:lnSpc>
                <a:spcPct val="100000"/>
              </a:lnSpc>
              <a:spcBef>
                <a:spcPts val="0"/>
              </a:spcBef>
              <a:spcAft>
                <a:spcPts val="0"/>
              </a:spcAft>
              <a:buClr>
                <a:schemeClr val="lt1"/>
              </a:buClr>
              <a:buSzPts val="5600"/>
              <a:buNone/>
              <a:defRPr sz="5600">
                <a:solidFill>
                  <a:schemeClr val="lt1"/>
                </a:solidFill>
              </a:defRPr>
            </a:lvl3pPr>
            <a:lvl4pPr lvl="3" rtl="0" algn="l">
              <a:lnSpc>
                <a:spcPct val="100000"/>
              </a:lnSpc>
              <a:spcBef>
                <a:spcPts val="0"/>
              </a:spcBef>
              <a:spcAft>
                <a:spcPts val="0"/>
              </a:spcAft>
              <a:buClr>
                <a:schemeClr val="lt1"/>
              </a:buClr>
              <a:buSzPts val="5600"/>
              <a:buNone/>
              <a:defRPr sz="5600">
                <a:solidFill>
                  <a:schemeClr val="lt1"/>
                </a:solidFill>
              </a:defRPr>
            </a:lvl4pPr>
            <a:lvl5pPr lvl="4" rtl="0" algn="l">
              <a:lnSpc>
                <a:spcPct val="100000"/>
              </a:lnSpc>
              <a:spcBef>
                <a:spcPts val="0"/>
              </a:spcBef>
              <a:spcAft>
                <a:spcPts val="0"/>
              </a:spcAft>
              <a:buClr>
                <a:schemeClr val="lt1"/>
              </a:buClr>
              <a:buSzPts val="5600"/>
              <a:buNone/>
              <a:defRPr sz="5600">
                <a:solidFill>
                  <a:schemeClr val="lt1"/>
                </a:solidFill>
              </a:defRPr>
            </a:lvl5pPr>
            <a:lvl6pPr lvl="5" rtl="0" algn="l">
              <a:lnSpc>
                <a:spcPct val="100000"/>
              </a:lnSpc>
              <a:spcBef>
                <a:spcPts val="0"/>
              </a:spcBef>
              <a:spcAft>
                <a:spcPts val="0"/>
              </a:spcAft>
              <a:buClr>
                <a:schemeClr val="lt1"/>
              </a:buClr>
              <a:buSzPts val="5600"/>
              <a:buNone/>
              <a:defRPr sz="5600">
                <a:solidFill>
                  <a:schemeClr val="lt1"/>
                </a:solidFill>
              </a:defRPr>
            </a:lvl6pPr>
            <a:lvl7pPr lvl="6" rtl="0" algn="l">
              <a:lnSpc>
                <a:spcPct val="100000"/>
              </a:lnSpc>
              <a:spcBef>
                <a:spcPts val="0"/>
              </a:spcBef>
              <a:spcAft>
                <a:spcPts val="0"/>
              </a:spcAft>
              <a:buClr>
                <a:schemeClr val="lt1"/>
              </a:buClr>
              <a:buSzPts val="5600"/>
              <a:buNone/>
              <a:defRPr sz="5600">
                <a:solidFill>
                  <a:schemeClr val="lt1"/>
                </a:solidFill>
              </a:defRPr>
            </a:lvl7pPr>
            <a:lvl8pPr lvl="7" rtl="0" algn="l">
              <a:lnSpc>
                <a:spcPct val="100000"/>
              </a:lnSpc>
              <a:spcBef>
                <a:spcPts val="0"/>
              </a:spcBef>
              <a:spcAft>
                <a:spcPts val="0"/>
              </a:spcAft>
              <a:buClr>
                <a:schemeClr val="lt1"/>
              </a:buClr>
              <a:buSzPts val="5600"/>
              <a:buNone/>
              <a:defRPr sz="5600">
                <a:solidFill>
                  <a:schemeClr val="lt1"/>
                </a:solidFill>
              </a:defRPr>
            </a:lvl8pPr>
            <a:lvl9pPr lvl="8" rtl="0" algn="l">
              <a:lnSpc>
                <a:spcPct val="100000"/>
              </a:lnSpc>
              <a:spcBef>
                <a:spcPts val="0"/>
              </a:spcBef>
              <a:spcAft>
                <a:spcPts val="0"/>
              </a:spcAft>
              <a:buClr>
                <a:schemeClr val="lt1"/>
              </a:buClr>
              <a:buSzPts val="5600"/>
              <a:buNone/>
              <a:defRPr sz="5600">
                <a:solidFill>
                  <a:schemeClr val="lt1"/>
                </a:solidFill>
              </a:defRPr>
            </a:lvl9pPr>
          </a:lstStyle>
          <a:p/>
        </p:txBody>
      </p:sp>
      <p:sp>
        <p:nvSpPr>
          <p:cNvPr id="186" name="Google Shape;186;p17"/>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7" name="Shape 187"/>
        <p:cNvGrpSpPr/>
        <p:nvPr/>
      </p:nvGrpSpPr>
      <p:grpSpPr>
        <a:xfrm>
          <a:off x="0" y="0"/>
          <a:ext cx="0" cy="0"/>
          <a:chOff x="0" y="0"/>
          <a:chExt cx="0" cy="0"/>
        </a:xfrm>
      </p:grpSpPr>
      <p:grpSp>
        <p:nvGrpSpPr>
          <p:cNvPr id="188" name="Google Shape;188;p18"/>
          <p:cNvGrpSpPr/>
          <p:nvPr/>
        </p:nvGrpSpPr>
        <p:grpSpPr>
          <a:xfrm>
            <a:off x="0" y="5204762"/>
            <a:ext cx="12191695" cy="1653192"/>
            <a:chOff x="0" y="3903669"/>
            <a:chExt cx="9144000" cy="1239925"/>
          </a:xfrm>
        </p:grpSpPr>
        <p:sp>
          <p:nvSpPr>
            <p:cNvPr id="189" name="Google Shape;189;p18"/>
            <p:cNvSpPr/>
            <p:nvPr/>
          </p:nvSpPr>
          <p:spPr>
            <a:xfrm>
              <a:off x="8154895" y="3903669"/>
              <a:ext cx="989100" cy="9879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 name="Google Shape;190;p18"/>
            <p:cNvSpPr/>
            <p:nvPr/>
          </p:nvSpPr>
          <p:spPr>
            <a:xfrm flipH="1">
              <a:off x="6181163" y="3903669"/>
              <a:ext cx="989100" cy="9879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 name="Google Shape;191;p18"/>
            <p:cNvSpPr/>
            <p:nvPr/>
          </p:nvSpPr>
          <p:spPr>
            <a:xfrm>
              <a:off x="7170274" y="3903669"/>
              <a:ext cx="989100" cy="9879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 name="Google Shape;192;p18"/>
            <p:cNvSpPr/>
            <p:nvPr/>
          </p:nvSpPr>
          <p:spPr>
            <a:xfrm rot="10800000">
              <a:off x="8154757" y="3903682"/>
              <a:ext cx="989100" cy="9879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 name="Google Shape;193;p18"/>
            <p:cNvSpPr/>
            <p:nvPr/>
          </p:nvSpPr>
          <p:spPr>
            <a:xfrm>
              <a:off x="0" y="4891594"/>
              <a:ext cx="9144000" cy="252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94" name="Google Shape;194;p18"/>
          <p:cNvSpPr txBox="1"/>
          <p:nvPr>
            <p:ph type="title"/>
          </p:nvPr>
        </p:nvSpPr>
        <p:spPr>
          <a:xfrm>
            <a:off x="415600" y="546667"/>
            <a:ext cx="11360700" cy="8103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000"/>
              <a:buNone/>
              <a:defRPr/>
            </a:lvl2pPr>
            <a:lvl3pPr lvl="2" rtl="0" algn="l">
              <a:lnSpc>
                <a:spcPct val="100000"/>
              </a:lnSpc>
              <a:spcBef>
                <a:spcPts val="0"/>
              </a:spcBef>
              <a:spcAft>
                <a:spcPts val="0"/>
              </a:spcAft>
              <a:buSzPts val="4000"/>
              <a:buNone/>
              <a:defRPr/>
            </a:lvl3pPr>
            <a:lvl4pPr lvl="3" rtl="0" algn="l">
              <a:lnSpc>
                <a:spcPct val="100000"/>
              </a:lnSpc>
              <a:spcBef>
                <a:spcPts val="0"/>
              </a:spcBef>
              <a:spcAft>
                <a:spcPts val="0"/>
              </a:spcAft>
              <a:buSzPts val="4000"/>
              <a:buNone/>
              <a:defRPr/>
            </a:lvl4pPr>
            <a:lvl5pPr lvl="4" rtl="0" algn="l">
              <a:lnSpc>
                <a:spcPct val="100000"/>
              </a:lnSpc>
              <a:spcBef>
                <a:spcPts val="0"/>
              </a:spcBef>
              <a:spcAft>
                <a:spcPts val="0"/>
              </a:spcAft>
              <a:buSzPts val="4000"/>
              <a:buNone/>
              <a:defRPr/>
            </a:lvl5pPr>
            <a:lvl6pPr lvl="5" rtl="0" algn="l">
              <a:lnSpc>
                <a:spcPct val="100000"/>
              </a:lnSpc>
              <a:spcBef>
                <a:spcPts val="0"/>
              </a:spcBef>
              <a:spcAft>
                <a:spcPts val="0"/>
              </a:spcAft>
              <a:buSzPts val="4000"/>
              <a:buNone/>
              <a:defRPr/>
            </a:lvl6pPr>
            <a:lvl7pPr lvl="6" rtl="0" algn="l">
              <a:lnSpc>
                <a:spcPct val="100000"/>
              </a:lnSpc>
              <a:spcBef>
                <a:spcPts val="0"/>
              </a:spcBef>
              <a:spcAft>
                <a:spcPts val="0"/>
              </a:spcAft>
              <a:buSzPts val="4000"/>
              <a:buNone/>
              <a:defRPr/>
            </a:lvl7pPr>
            <a:lvl8pPr lvl="7" rtl="0" algn="l">
              <a:lnSpc>
                <a:spcPct val="100000"/>
              </a:lnSpc>
              <a:spcBef>
                <a:spcPts val="0"/>
              </a:spcBef>
              <a:spcAft>
                <a:spcPts val="0"/>
              </a:spcAft>
              <a:buSzPts val="4000"/>
              <a:buNone/>
              <a:defRPr/>
            </a:lvl8pPr>
            <a:lvl9pPr lvl="8" rtl="0" algn="l">
              <a:lnSpc>
                <a:spcPct val="100000"/>
              </a:lnSpc>
              <a:spcBef>
                <a:spcPts val="0"/>
              </a:spcBef>
              <a:spcAft>
                <a:spcPts val="0"/>
              </a:spcAft>
              <a:buSzPts val="4000"/>
              <a:buNone/>
              <a:defRPr/>
            </a:lvl9pPr>
          </a:lstStyle>
          <a:p/>
        </p:txBody>
      </p:sp>
      <p:sp>
        <p:nvSpPr>
          <p:cNvPr id="195" name="Google Shape;195;p18"/>
          <p:cNvSpPr txBox="1"/>
          <p:nvPr>
            <p:ph idx="1" type="body"/>
          </p:nvPr>
        </p:nvSpPr>
        <p:spPr>
          <a:xfrm>
            <a:off x="415600" y="1639833"/>
            <a:ext cx="11360700" cy="44520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196" name="Google Shape;196;p18"/>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7" name="Shape 197"/>
        <p:cNvGrpSpPr/>
        <p:nvPr/>
      </p:nvGrpSpPr>
      <p:grpSpPr>
        <a:xfrm>
          <a:off x="0" y="0"/>
          <a:ext cx="0" cy="0"/>
          <a:chOff x="0" y="0"/>
          <a:chExt cx="0" cy="0"/>
        </a:xfrm>
      </p:grpSpPr>
      <p:sp>
        <p:nvSpPr>
          <p:cNvPr id="198" name="Google Shape;198;p19"/>
          <p:cNvSpPr txBox="1"/>
          <p:nvPr>
            <p:ph type="title"/>
          </p:nvPr>
        </p:nvSpPr>
        <p:spPr>
          <a:xfrm>
            <a:off x="415600" y="546667"/>
            <a:ext cx="11360700" cy="8103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000"/>
              <a:buNone/>
              <a:defRPr/>
            </a:lvl2pPr>
            <a:lvl3pPr lvl="2" rtl="0" algn="l">
              <a:lnSpc>
                <a:spcPct val="100000"/>
              </a:lnSpc>
              <a:spcBef>
                <a:spcPts val="0"/>
              </a:spcBef>
              <a:spcAft>
                <a:spcPts val="0"/>
              </a:spcAft>
              <a:buSzPts val="4000"/>
              <a:buNone/>
              <a:defRPr/>
            </a:lvl3pPr>
            <a:lvl4pPr lvl="3" rtl="0" algn="l">
              <a:lnSpc>
                <a:spcPct val="100000"/>
              </a:lnSpc>
              <a:spcBef>
                <a:spcPts val="0"/>
              </a:spcBef>
              <a:spcAft>
                <a:spcPts val="0"/>
              </a:spcAft>
              <a:buSzPts val="4000"/>
              <a:buNone/>
              <a:defRPr/>
            </a:lvl4pPr>
            <a:lvl5pPr lvl="4" rtl="0" algn="l">
              <a:lnSpc>
                <a:spcPct val="100000"/>
              </a:lnSpc>
              <a:spcBef>
                <a:spcPts val="0"/>
              </a:spcBef>
              <a:spcAft>
                <a:spcPts val="0"/>
              </a:spcAft>
              <a:buSzPts val="4000"/>
              <a:buNone/>
              <a:defRPr/>
            </a:lvl5pPr>
            <a:lvl6pPr lvl="5" rtl="0" algn="l">
              <a:lnSpc>
                <a:spcPct val="100000"/>
              </a:lnSpc>
              <a:spcBef>
                <a:spcPts val="0"/>
              </a:spcBef>
              <a:spcAft>
                <a:spcPts val="0"/>
              </a:spcAft>
              <a:buSzPts val="4000"/>
              <a:buNone/>
              <a:defRPr/>
            </a:lvl6pPr>
            <a:lvl7pPr lvl="6" rtl="0" algn="l">
              <a:lnSpc>
                <a:spcPct val="100000"/>
              </a:lnSpc>
              <a:spcBef>
                <a:spcPts val="0"/>
              </a:spcBef>
              <a:spcAft>
                <a:spcPts val="0"/>
              </a:spcAft>
              <a:buSzPts val="4000"/>
              <a:buNone/>
              <a:defRPr/>
            </a:lvl7pPr>
            <a:lvl8pPr lvl="7" rtl="0" algn="l">
              <a:lnSpc>
                <a:spcPct val="100000"/>
              </a:lnSpc>
              <a:spcBef>
                <a:spcPts val="0"/>
              </a:spcBef>
              <a:spcAft>
                <a:spcPts val="0"/>
              </a:spcAft>
              <a:buSzPts val="4000"/>
              <a:buNone/>
              <a:defRPr/>
            </a:lvl8pPr>
            <a:lvl9pPr lvl="8" rtl="0" algn="l">
              <a:lnSpc>
                <a:spcPct val="100000"/>
              </a:lnSpc>
              <a:spcBef>
                <a:spcPts val="0"/>
              </a:spcBef>
              <a:spcAft>
                <a:spcPts val="0"/>
              </a:spcAft>
              <a:buSzPts val="4000"/>
              <a:buNone/>
              <a:defRPr/>
            </a:lvl9pPr>
          </a:lstStyle>
          <a:p/>
        </p:txBody>
      </p:sp>
      <p:sp>
        <p:nvSpPr>
          <p:cNvPr id="199" name="Google Shape;199;p19"/>
          <p:cNvSpPr txBox="1"/>
          <p:nvPr>
            <p:ph idx="1" type="body"/>
          </p:nvPr>
        </p:nvSpPr>
        <p:spPr>
          <a:xfrm>
            <a:off x="415600" y="1639967"/>
            <a:ext cx="5333100" cy="4452000"/>
          </a:xfrm>
          <a:prstGeom prst="rect">
            <a:avLst/>
          </a:prstGeom>
          <a:noFill/>
          <a:ln>
            <a:noFill/>
          </a:ln>
        </p:spPr>
        <p:txBody>
          <a:bodyPr anchorCtr="0" anchor="t" bIns="121900" lIns="121900" spcFirstLastPara="1" rIns="121900" wrap="square" tIns="121900">
            <a:no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200" name="Google Shape;200;p19"/>
          <p:cNvSpPr txBox="1"/>
          <p:nvPr>
            <p:ph idx="2" type="body"/>
          </p:nvPr>
        </p:nvSpPr>
        <p:spPr>
          <a:xfrm>
            <a:off x="6443200" y="1639967"/>
            <a:ext cx="5333100" cy="4452000"/>
          </a:xfrm>
          <a:prstGeom prst="rect">
            <a:avLst/>
          </a:prstGeom>
          <a:noFill/>
          <a:ln>
            <a:noFill/>
          </a:ln>
        </p:spPr>
        <p:txBody>
          <a:bodyPr anchorCtr="0" anchor="t" bIns="121900" lIns="121900" spcFirstLastPara="1" rIns="121900" wrap="square" tIns="121900">
            <a:no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201" name="Google Shape;201;p19"/>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2" name="Shape 202"/>
        <p:cNvGrpSpPr/>
        <p:nvPr/>
      </p:nvGrpSpPr>
      <p:grpSpPr>
        <a:xfrm>
          <a:off x="0" y="0"/>
          <a:ext cx="0" cy="0"/>
          <a:chOff x="0" y="0"/>
          <a:chExt cx="0" cy="0"/>
        </a:xfrm>
      </p:grpSpPr>
      <p:sp>
        <p:nvSpPr>
          <p:cNvPr id="203" name="Google Shape;203;p20"/>
          <p:cNvSpPr txBox="1"/>
          <p:nvPr>
            <p:ph type="title"/>
          </p:nvPr>
        </p:nvSpPr>
        <p:spPr>
          <a:xfrm>
            <a:off x="415600" y="546667"/>
            <a:ext cx="11360700" cy="8103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000"/>
              <a:buNone/>
              <a:defRPr/>
            </a:lvl2pPr>
            <a:lvl3pPr lvl="2" rtl="0" algn="l">
              <a:lnSpc>
                <a:spcPct val="100000"/>
              </a:lnSpc>
              <a:spcBef>
                <a:spcPts val="0"/>
              </a:spcBef>
              <a:spcAft>
                <a:spcPts val="0"/>
              </a:spcAft>
              <a:buSzPts val="4000"/>
              <a:buNone/>
              <a:defRPr/>
            </a:lvl3pPr>
            <a:lvl4pPr lvl="3" rtl="0" algn="l">
              <a:lnSpc>
                <a:spcPct val="100000"/>
              </a:lnSpc>
              <a:spcBef>
                <a:spcPts val="0"/>
              </a:spcBef>
              <a:spcAft>
                <a:spcPts val="0"/>
              </a:spcAft>
              <a:buSzPts val="4000"/>
              <a:buNone/>
              <a:defRPr/>
            </a:lvl4pPr>
            <a:lvl5pPr lvl="4" rtl="0" algn="l">
              <a:lnSpc>
                <a:spcPct val="100000"/>
              </a:lnSpc>
              <a:spcBef>
                <a:spcPts val="0"/>
              </a:spcBef>
              <a:spcAft>
                <a:spcPts val="0"/>
              </a:spcAft>
              <a:buSzPts val="4000"/>
              <a:buNone/>
              <a:defRPr/>
            </a:lvl5pPr>
            <a:lvl6pPr lvl="5" rtl="0" algn="l">
              <a:lnSpc>
                <a:spcPct val="100000"/>
              </a:lnSpc>
              <a:spcBef>
                <a:spcPts val="0"/>
              </a:spcBef>
              <a:spcAft>
                <a:spcPts val="0"/>
              </a:spcAft>
              <a:buSzPts val="4000"/>
              <a:buNone/>
              <a:defRPr/>
            </a:lvl6pPr>
            <a:lvl7pPr lvl="6" rtl="0" algn="l">
              <a:lnSpc>
                <a:spcPct val="100000"/>
              </a:lnSpc>
              <a:spcBef>
                <a:spcPts val="0"/>
              </a:spcBef>
              <a:spcAft>
                <a:spcPts val="0"/>
              </a:spcAft>
              <a:buSzPts val="4000"/>
              <a:buNone/>
              <a:defRPr/>
            </a:lvl7pPr>
            <a:lvl8pPr lvl="7" rtl="0" algn="l">
              <a:lnSpc>
                <a:spcPct val="100000"/>
              </a:lnSpc>
              <a:spcBef>
                <a:spcPts val="0"/>
              </a:spcBef>
              <a:spcAft>
                <a:spcPts val="0"/>
              </a:spcAft>
              <a:buSzPts val="4000"/>
              <a:buNone/>
              <a:defRPr/>
            </a:lvl8pPr>
            <a:lvl9pPr lvl="8" rtl="0" algn="l">
              <a:lnSpc>
                <a:spcPct val="100000"/>
              </a:lnSpc>
              <a:spcBef>
                <a:spcPts val="0"/>
              </a:spcBef>
              <a:spcAft>
                <a:spcPts val="0"/>
              </a:spcAft>
              <a:buSzPts val="4000"/>
              <a:buNone/>
              <a:defRPr/>
            </a:lvl9pPr>
          </a:lstStyle>
          <a:p/>
        </p:txBody>
      </p:sp>
      <p:sp>
        <p:nvSpPr>
          <p:cNvPr id="204" name="Google Shape;204;p20"/>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5" name="Shape 205"/>
        <p:cNvGrpSpPr/>
        <p:nvPr/>
      </p:nvGrpSpPr>
      <p:grpSpPr>
        <a:xfrm>
          <a:off x="0" y="0"/>
          <a:ext cx="0" cy="0"/>
          <a:chOff x="0" y="0"/>
          <a:chExt cx="0" cy="0"/>
        </a:xfrm>
      </p:grpSpPr>
      <p:sp>
        <p:nvSpPr>
          <p:cNvPr id="206" name="Google Shape;206;p21"/>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207" name="Google Shape;207;p21"/>
          <p:cNvSpPr txBox="1"/>
          <p:nvPr>
            <p:ph idx="1" type="body"/>
          </p:nvPr>
        </p:nvSpPr>
        <p:spPr>
          <a:xfrm>
            <a:off x="415600" y="1954405"/>
            <a:ext cx="3744000" cy="4137600"/>
          </a:xfrm>
          <a:prstGeom prst="rect">
            <a:avLst/>
          </a:prstGeom>
          <a:noFill/>
          <a:ln>
            <a:noFill/>
          </a:ln>
        </p:spPr>
        <p:txBody>
          <a:bodyPr anchorCtr="0" anchor="t" bIns="121900" lIns="121900" spcFirstLastPara="1" rIns="121900" wrap="square" tIns="121900">
            <a:no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208" name="Google Shape;208;p21"/>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2773599" y="2052116"/>
            <a:ext cx="7796540" cy="3997828"/>
          </a:xfrm>
          <a:prstGeom prst="rect">
            <a:avLst/>
          </a:prstGeom>
          <a:noFill/>
          <a:ln>
            <a:noFill/>
          </a:ln>
        </p:spPr>
        <p:txBody>
          <a:bodyPr anchorCtr="0" anchor="ctr"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27" name="Google Shape;27;p3"/>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209" name="Shape 209"/>
        <p:cNvGrpSpPr/>
        <p:nvPr/>
      </p:nvGrpSpPr>
      <p:grpSpPr>
        <a:xfrm>
          <a:off x="0" y="0"/>
          <a:ext cx="0" cy="0"/>
          <a:chOff x="0" y="0"/>
          <a:chExt cx="0" cy="0"/>
        </a:xfrm>
      </p:grpSpPr>
      <p:grpSp>
        <p:nvGrpSpPr>
          <p:cNvPr id="210" name="Google Shape;210;p22"/>
          <p:cNvGrpSpPr/>
          <p:nvPr/>
        </p:nvGrpSpPr>
        <p:grpSpPr>
          <a:xfrm>
            <a:off x="8130968" y="7"/>
            <a:ext cx="4060732" cy="2707359"/>
            <a:chOff x="6098378" y="5"/>
            <a:chExt cx="3045625" cy="2030570"/>
          </a:xfrm>
        </p:grpSpPr>
        <p:sp>
          <p:nvSpPr>
            <p:cNvPr id="211" name="Google Shape;211;p22"/>
            <p:cNvSpPr/>
            <p:nvPr/>
          </p:nvSpPr>
          <p:spPr>
            <a:xfrm>
              <a:off x="8128803" y="16"/>
              <a:ext cx="1015200" cy="1015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 name="Google Shape;212;p22"/>
            <p:cNvSpPr/>
            <p:nvPr/>
          </p:nvSpPr>
          <p:spPr>
            <a:xfrm flipH="1">
              <a:off x="7113463" y="5"/>
              <a:ext cx="1015200" cy="10152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 name="Google Shape;213;p22"/>
            <p:cNvSpPr/>
            <p:nvPr/>
          </p:nvSpPr>
          <p:spPr>
            <a:xfrm flipH="1" rot="10800000">
              <a:off x="7113588" y="107"/>
              <a:ext cx="1015200" cy="10152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 name="Google Shape;214;p22"/>
            <p:cNvSpPr/>
            <p:nvPr/>
          </p:nvSpPr>
          <p:spPr>
            <a:xfrm rot="10800000">
              <a:off x="6098378" y="97"/>
              <a:ext cx="1015200" cy="10152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 name="Google Shape;215;p22"/>
            <p:cNvSpPr/>
            <p:nvPr/>
          </p:nvSpPr>
          <p:spPr>
            <a:xfrm rot="10800000">
              <a:off x="8128789" y="1015375"/>
              <a:ext cx="1015200" cy="10152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16" name="Google Shape;216;p22"/>
          <p:cNvSpPr txBox="1"/>
          <p:nvPr>
            <p:ph type="title"/>
          </p:nvPr>
        </p:nvSpPr>
        <p:spPr>
          <a:xfrm>
            <a:off x="653667" y="701800"/>
            <a:ext cx="7491600" cy="54543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Clr>
                <a:schemeClr val="lt1"/>
              </a:buClr>
              <a:buSzPts val="6400"/>
              <a:buNone/>
              <a:defRPr sz="6400">
                <a:solidFill>
                  <a:schemeClr val="lt1"/>
                </a:solidFill>
              </a:defRPr>
            </a:lvl1pPr>
            <a:lvl2pPr lvl="1" rtl="0" algn="l">
              <a:lnSpc>
                <a:spcPct val="100000"/>
              </a:lnSpc>
              <a:spcBef>
                <a:spcPts val="0"/>
              </a:spcBef>
              <a:spcAft>
                <a:spcPts val="0"/>
              </a:spcAft>
              <a:buClr>
                <a:schemeClr val="lt1"/>
              </a:buClr>
              <a:buSzPts val="6400"/>
              <a:buNone/>
              <a:defRPr sz="6400">
                <a:solidFill>
                  <a:schemeClr val="lt1"/>
                </a:solidFill>
              </a:defRPr>
            </a:lvl2pPr>
            <a:lvl3pPr lvl="2" rtl="0" algn="l">
              <a:lnSpc>
                <a:spcPct val="100000"/>
              </a:lnSpc>
              <a:spcBef>
                <a:spcPts val="0"/>
              </a:spcBef>
              <a:spcAft>
                <a:spcPts val="0"/>
              </a:spcAft>
              <a:buClr>
                <a:schemeClr val="lt1"/>
              </a:buClr>
              <a:buSzPts val="6400"/>
              <a:buNone/>
              <a:defRPr sz="6400">
                <a:solidFill>
                  <a:schemeClr val="lt1"/>
                </a:solidFill>
              </a:defRPr>
            </a:lvl3pPr>
            <a:lvl4pPr lvl="3" rtl="0" algn="l">
              <a:lnSpc>
                <a:spcPct val="100000"/>
              </a:lnSpc>
              <a:spcBef>
                <a:spcPts val="0"/>
              </a:spcBef>
              <a:spcAft>
                <a:spcPts val="0"/>
              </a:spcAft>
              <a:buClr>
                <a:schemeClr val="lt1"/>
              </a:buClr>
              <a:buSzPts val="6400"/>
              <a:buNone/>
              <a:defRPr sz="6400">
                <a:solidFill>
                  <a:schemeClr val="lt1"/>
                </a:solidFill>
              </a:defRPr>
            </a:lvl4pPr>
            <a:lvl5pPr lvl="4" rtl="0" algn="l">
              <a:lnSpc>
                <a:spcPct val="100000"/>
              </a:lnSpc>
              <a:spcBef>
                <a:spcPts val="0"/>
              </a:spcBef>
              <a:spcAft>
                <a:spcPts val="0"/>
              </a:spcAft>
              <a:buClr>
                <a:schemeClr val="lt1"/>
              </a:buClr>
              <a:buSzPts val="6400"/>
              <a:buNone/>
              <a:defRPr sz="6400">
                <a:solidFill>
                  <a:schemeClr val="lt1"/>
                </a:solidFill>
              </a:defRPr>
            </a:lvl5pPr>
            <a:lvl6pPr lvl="5" rtl="0" algn="l">
              <a:lnSpc>
                <a:spcPct val="100000"/>
              </a:lnSpc>
              <a:spcBef>
                <a:spcPts val="0"/>
              </a:spcBef>
              <a:spcAft>
                <a:spcPts val="0"/>
              </a:spcAft>
              <a:buClr>
                <a:schemeClr val="lt1"/>
              </a:buClr>
              <a:buSzPts val="6400"/>
              <a:buNone/>
              <a:defRPr sz="6400">
                <a:solidFill>
                  <a:schemeClr val="lt1"/>
                </a:solidFill>
              </a:defRPr>
            </a:lvl6pPr>
            <a:lvl7pPr lvl="6" rtl="0" algn="l">
              <a:lnSpc>
                <a:spcPct val="100000"/>
              </a:lnSpc>
              <a:spcBef>
                <a:spcPts val="0"/>
              </a:spcBef>
              <a:spcAft>
                <a:spcPts val="0"/>
              </a:spcAft>
              <a:buClr>
                <a:schemeClr val="lt1"/>
              </a:buClr>
              <a:buSzPts val="6400"/>
              <a:buNone/>
              <a:defRPr sz="6400">
                <a:solidFill>
                  <a:schemeClr val="lt1"/>
                </a:solidFill>
              </a:defRPr>
            </a:lvl7pPr>
            <a:lvl8pPr lvl="7" rtl="0" algn="l">
              <a:lnSpc>
                <a:spcPct val="100000"/>
              </a:lnSpc>
              <a:spcBef>
                <a:spcPts val="0"/>
              </a:spcBef>
              <a:spcAft>
                <a:spcPts val="0"/>
              </a:spcAft>
              <a:buClr>
                <a:schemeClr val="lt1"/>
              </a:buClr>
              <a:buSzPts val="6400"/>
              <a:buNone/>
              <a:defRPr sz="6400">
                <a:solidFill>
                  <a:schemeClr val="lt1"/>
                </a:solidFill>
              </a:defRPr>
            </a:lvl8pPr>
            <a:lvl9pPr lvl="8" rtl="0" algn="l">
              <a:lnSpc>
                <a:spcPct val="100000"/>
              </a:lnSpc>
              <a:spcBef>
                <a:spcPts val="0"/>
              </a:spcBef>
              <a:spcAft>
                <a:spcPts val="0"/>
              </a:spcAft>
              <a:buClr>
                <a:schemeClr val="lt1"/>
              </a:buClr>
              <a:buSzPts val="6400"/>
              <a:buNone/>
              <a:defRPr sz="6400">
                <a:solidFill>
                  <a:schemeClr val="lt1"/>
                </a:solidFill>
              </a:defRPr>
            </a:lvl9pPr>
          </a:lstStyle>
          <a:p/>
        </p:txBody>
      </p:sp>
      <p:sp>
        <p:nvSpPr>
          <p:cNvPr id="217" name="Google Shape;217;p22"/>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8" name="Shape 218"/>
        <p:cNvGrpSpPr/>
        <p:nvPr/>
      </p:nvGrpSpPr>
      <p:grpSpPr>
        <a:xfrm>
          <a:off x="0" y="0"/>
          <a:ext cx="0" cy="0"/>
          <a:chOff x="0" y="0"/>
          <a:chExt cx="0" cy="0"/>
        </a:xfrm>
      </p:grpSpPr>
      <p:sp>
        <p:nvSpPr>
          <p:cNvPr id="219" name="Google Shape;219;p23"/>
          <p:cNvSpPr/>
          <p:nvPr/>
        </p:nvSpPr>
        <p:spPr>
          <a:xfrm>
            <a:off x="6096000" y="-233"/>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220" name="Google Shape;220;p23"/>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221" name="Google Shape;221;p23"/>
          <p:cNvSpPr txBox="1"/>
          <p:nvPr>
            <p:ph type="title"/>
          </p:nvPr>
        </p:nvSpPr>
        <p:spPr>
          <a:xfrm>
            <a:off x="354000" y="1534800"/>
            <a:ext cx="5393700" cy="20859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222" name="Google Shape;222;p23"/>
          <p:cNvSpPr txBox="1"/>
          <p:nvPr>
            <p:ph idx="1" type="subTitle"/>
          </p:nvPr>
        </p:nvSpPr>
        <p:spPr>
          <a:xfrm>
            <a:off x="354000" y="3692001"/>
            <a:ext cx="5393700" cy="16923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3" name="Google Shape;223;p23"/>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Autofit/>
          </a:bodyPr>
          <a:lstStyle>
            <a:lvl1pPr indent="-381000" lvl="0" marL="457200" rtl="0" algn="l">
              <a:lnSpc>
                <a:spcPct val="115000"/>
              </a:lnSpc>
              <a:spcBef>
                <a:spcPts val="0"/>
              </a:spcBef>
              <a:spcAft>
                <a:spcPts val="0"/>
              </a:spcAft>
              <a:buClr>
                <a:schemeClr val="lt1"/>
              </a:buClr>
              <a:buSzPts val="2400"/>
              <a:buChar char="●"/>
              <a:defRPr>
                <a:solidFill>
                  <a:schemeClr val="lt1"/>
                </a:solidFill>
              </a:defRPr>
            </a:lvl1pPr>
            <a:lvl2pPr indent="-349250" lvl="1" marL="914400" rtl="0" algn="l">
              <a:lnSpc>
                <a:spcPct val="115000"/>
              </a:lnSpc>
              <a:spcBef>
                <a:spcPts val="2100"/>
              </a:spcBef>
              <a:spcAft>
                <a:spcPts val="0"/>
              </a:spcAft>
              <a:buClr>
                <a:schemeClr val="lt1"/>
              </a:buClr>
              <a:buSzPts val="1900"/>
              <a:buChar char="○"/>
              <a:defRPr>
                <a:solidFill>
                  <a:schemeClr val="lt1"/>
                </a:solidFill>
              </a:defRPr>
            </a:lvl2pPr>
            <a:lvl3pPr indent="-349250" lvl="2" marL="1371600" rtl="0" algn="l">
              <a:lnSpc>
                <a:spcPct val="115000"/>
              </a:lnSpc>
              <a:spcBef>
                <a:spcPts val="2100"/>
              </a:spcBef>
              <a:spcAft>
                <a:spcPts val="0"/>
              </a:spcAft>
              <a:buClr>
                <a:schemeClr val="lt1"/>
              </a:buClr>
              <a:buSzPts val="1900"/>
              <a:buChar char="■"/>
              <a:defRPr>
                <a:solidFill>
                  <a:schemeClr val="lt1"/>
                </a:solidFill>
              </a:defRPr>
            </a:lvl3pPr>
            <a:lvl4pPr indent="-349250" lvl="3" marL="1828800" rtl="0" algn="l">
              <a:lnSpc>
                <a:spcPct val="115000"/>
              </a:lnSpc>
              <a:spcBef>
                <a:spcPts val="2100"/>
              </a:spcBef>
              <a:spcAft>
                <a:spcPts val="0"/>
              </a:spcAft>
              <a:buClr>
                <a:schemeClr val="lt1"/>
              </a:buClr>
              <a:buSzPts val="1900"/>
              <a:buChar char="●"/>
              <a:defRPr>
                <a:solidFill>
                  <a:schemeClr val="lt1"/>
                </a:solidFill>
              </a:defRPr>
            </a:lvl4pPr>
            <a:lvl5pPr indent="-349250" lvl="4" marL="2286000" rtl="0" algn="l">
              <a:lnSpc>
                <a:spcPct val="115000"/>
              </a:lnSpc>
              <a:spcBef>
                <a:spcPts val="2100"/>
              </a:spcBef>
              <a:spcAft>
                <a:spcPts val="0"/>
              </a:spcAft>
              <a:buClr>
                <a:schemeClr val="lt1"/>
              </a:buClr>
              <a:buSzPts val="1900"/>
              <a:buChar char="○"/>
              <a:defRPr>
                <a:solidFill>
                  <a:schemeClr val="lt1"/>
                </a:solidFill>
              </a:defRPr>
            </a:lvl5pPr>
            <a:lvl6pPr indent="-349250" lvl="5" marL="2743200" rtl="0" algn="l">
              <a:lnSpc>
                <a:spcPct val="115000"/>
              </a:lnSpc>
              <a:spcBef>
                <a:spcPts val="2100"/>
              </a:spcBef>
              <a:spcAft>
                <a:spcPts val="0"/>
              </a:spcAft>
              <a:buClr>
                <a:schemeClr val="lt1"/>
              </a:buClr>
              <a:buSzPts val="1900"/>
              <a:buChar char="■"/>
              <a:defRPr>
                <a:solidFill>
                  <a:schemeClr val="lt1"/>
                </a:solidFill>
              </a:defRPr>
            </a:lvl6pPr>
            <a:lvl7pPr indent="-349250" lvl="6" marL="3200400" rtl="0" algn="l">
              <a:lnSpc>
                <a:spcPct val="115000"/>
              </a:lnSpc>
              <a:spcBef>
                <a:spcPts val="2100"/>
              </a:spcBef>
              <a:spcAft>
                <a:spcPts val="0"/>
              </a:spcAft>
              <a:buClr>
                <a:schemeClr val="lt1"/>
              </a:buClr>
              <a:buSzPts val="1900"/>
              <a:buChar char="●"/>
              <a:defRPr>
                <a:solidFill>
                  <a:schemeClr val="lt1"/>
                </a:solidFill>
              </a:defRPr>
            </a:lvl7pPr>
            <a:lvl8pPr indent="-349250" lvl="7" marL="3657600" rtl="0" algn="l">
              <a:lnSpc>
                <a:spcPct val="115000"/>
              </a:lnSpc>
              <a:spcBef>
                <a:spcPts val="2100"/>
              </a:spcBef>
              <a:spcAft>
                <a:spcPts val="0"/>
              </a:spcAft>
              <a:buClr>
                <a:schemeClr val="lt1"/>
              </a:buClr>
              <a:buSzPts val="1900"/>
              <a:buChar char="○"/>
              <a:defRPr>
                <a:solidFill>
                  <a:schemeClr val="lt1"/>
                </a:solidFill>
              </a:defRPr>
            </a:lvl8pPr>
            <a:lvl9pPr indent="-349250" lvl="8" marL="4114800" rtl="0" algn="l">
              <a:lnSpc>
                <a:spcPct val="115000"/>
              </a:lnSpc>
              <a:spcBef>
                <a:spcPts val="2100"/>
              </a:spcBef>
              <a:spcAft>
                <a:spcPts val="2100"/>
              </a:spcAft>
              <a:buClr>
                <a:schemeClr val="lt1"/>
              </a:buClr>
              <a:buSzPts val="1900"/>
              <a:buChar char="■"/>
              <a:defRPr>
                <a:solidFill>
                  <a:schemeClr val="lt1"/>
                </a:solidFill>
              </a:defRPr>
            </a:lvl9pPr>
          </a:lstStyle>
          <a:p/>
        </p:txBody>
      </p:sp>
      <p:sp>
        <p:nvSpPr>
          <p:cNvPr id="224" name="Google Shape;224;p23"/>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5" name="Shape 225"/>
        <p:cNvGrpSpPr/>
        <p:nvPr/>
      </p:nvGrpSpPr>
      <p:grpSpPr>
        <a:xfrm>
          <a:off x="0" y="0"/>
          <a:ext cx="0" cy="0"/>
          <a:chOff x="0" y="0"/>
          <a:chExt cx="0" cy="0"/>
        </a:xfrm>
      </p:grpSpPr>
      <p:sp>
        <p:nvSpPr>
          <p:cNvPr id="226" name="Google Shape;226;p24"/>
          <p:cNvSpPr txBox="1"/>
          <p:nvPr>
            <p:ph idx="1" type="body"/>
          </p:nvPr>
        </p:nvSpPr>
        <p:spPr>
          <a:xfrm>
            <a:off x="426000" y="5640767"/>
            <a:ext cx="7998300" cy="798300"/>
          </a:xfrm>
          <a:prstGeom prst="rect">
            <a:avLst/>
          </a:prstGeom>
          <a:noFill/>
          <a:ln>
            <a:noFill/>
          </a:ln>
        </p:spPr>
        <p:txBody>
          <a:bodyPr anchorCtr="0" anchor="ctr" bIns="121900" lIns="121900" spcFirstLastPara="1" rIns="121900" wrap="square" tIns="121900">
            <a:noAutofit/>
          </a:bodyPr>
          <a:lstStyle>
            <a:lvl1pPr indent="-228600" lvl="0" marL="457200" rtl="0" algn="l">
              <a:lnSpc>
                <a:spcPct val="100000"/>
              </a:lnSpc>
              <a:spcBef>
                <a:spcPts val="0"/>
              </a:spcBef>
              <a:spcAft>
                <a:spcPts val="0"/>
              </a:spcAft>
              <a:buSzPts val="2400"/>
              <a:buNone/>
              <a:defRPr/>
            </a:lvl1pPr>
          </a:lstStyle>
          <a:p/>
        </p:txBody>
      </p:sp>
      <p:sp>
        <p:nvSpPr>
          <p:cNvPr id="227" name="Google Shape;227;p24"/>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28" name="Shape 228"/>
        <p:cNvGrpSpPr/>
        <p:nvPr/>
      </p:nvGrpSpPr>
      <p:grpSpPr>
        <a:xfrm>
          <a:off x="0" y="0"/>
          <a:ext cx="0" cy="0"/>
          <a:chOff x="0" y="0"/>
          <a:chExt cx="0" cy="0"/>
        </a:xfrm>
      </p:grpSpPr>
      <p:grpSp>
        <p:nvGrpSpPr>
          <p:cNvPr id="229" name="Google Shape;229;p25"/>
          <p:cNvGrpSpPr/>
          <p:nvPr/>
        </p:nvGrpSpPr>
        <p:grpSpPr>
          <a:xfrm>
            <a:off x="8130968" y="7"/>
            <a:ext cx="4060732" cy="2707359"/>
            <a:chOff x="6098378" y="5"/>
            <a:chExt cx="3045625" cy="2030570"/>
          </a:xfrm>
        </p:grpSpPr>
        <p:sp>
          <p:nvSpPr>
            <p:cNvPr id="230" name="Google Shape;230;p25"/>
            <p:cNvSpPr/>
            <p:nvPr/>
          </p:nvSpPr>
          <p:spPr>
            <a:xfrm>
              <a:off x="8128803" y="16"/>
              <a:ext cx="1015200" cy="10152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 name="Google Shape;231;p25"/>
            <p:cNvSpPr/>
            <p:nvPr/>
          </p:nvSpPr>
          <p:spPr>
            <a:xfrm flipH="1">
              <a:off x="7113463" y="5"/>
              <a:ext cx="1015200" cy="1015200"/>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 name="Google Shape;232;p25"/>
            <p:cNvSpPr/>
            <p:nvPr/>
          </p:nvSpPr>
          <p:spPr>
            <a:xfrm flipH="1" rot="10800000">
              <a:off x="7113588" y="107"/>
              <a:ext cx="1015200" cy="1015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 name="Google Shape;233;p25"/>
            <p:cNvSpPr/>
            <p:nvPr/>
          </p:nvSpPr>
          <p:spPr>
            <a:xfrm rot="10800000">
              <a:off x="6098378" y="97"/>
              <a:ext cx="1015200" cy="10152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 name="Google Shape;234;p25"/>
            <p:cNvSpPr/>
            <p:nvPr/>
          </p:nvSpPr>
          <p:spPr>
            <a:xfrm rot="10800000">
              <a:off x="8128789" y="1015375"/>
              <a:ext cx="1015200" cy="1015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35" name="Google Shape;235;p25"/>
          <p:cNvSpPr txBox="1"/>
          <p:nvPr>
            <p:ph hasCustomPrompt="1" type="title"/>
          </p:nvPr>
        </p:nvSpPr>
        <p:spPr>
          <a:xfrm>
            <a:off x="415600" y="1674733"/>
            <a:ext cx="11360700" cy="27075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16000"/>
              <a:buNone/>
              <a:defRPr sz="16000">
                <a:solidFill>
                  <a:schemeClr val="lt1"/>
                </a:solidFill>
              </a:defRPr>
            </a:lvl1pPr>
            <a:lvl2pPr lvl="1" rtl="0" algn="ctr">
              <a:lnSpc>
                <a:spcPct val="100000"/>
              </a:lnSpc>
              <a:spcBef>
                <a:spcPts val="0"/>
              </a:spcBef>
              <a:spcAft>
                <a:spcPts val="0"/>
              </a:spcAft>
              <a:buClr>
                <a:schemeClr val="lt1"/>
              </a:buClr>
              <a:buSzPts val="16000"/>
              <a:buNone/>
              <a:defRPr sz="16000">
                <a:solidFill>
                  <a:schemeClr val="lt1"/>
                </a:solidFill>
              </a:defRPr>
            </a:lvl2pPr>
            <a:lvl3pPr lvl="2" rtl="0" algn="ctr">
              <a:lnSpc>
                <a:spcPct val="100000"/>
              </a:lnSpc>
              <a:spcBef>
                <a:spcPts val="0"/>
              </a:spcBef>
              <a:spcAft>
                <a:spcPts val="0"/>
              </a:spcAft>
              <a:buClr>
                <a:schemeClr val="lt1"/>
              </a:buClr>
              <a:buSzPts val="16000"/>
              <a:buNone/>
              <a:defRPr sz="16000">
                <a:solidFill>
                  <a:schemeClr val="lt1"/>
                </a:solidFill>
              </a:defRPr>
            </a:lvl3pPr>
            <a:lvl4pPr lvl="3" rtl="0" algn="ctr">
              <a:lnSpc>
                <a:spcPct val="100000"/>
              </a:lnSpc>
              <a:spcBef>
                <a:spcPts val="0"/>
              </a:spcBef>
              <a:spcAft>
                <a:spcPts val="0"/>
              </a:spcAft>
              <a:buClr>
                <a:schemeClr val="lt1"/>
              </a:buClr>
              <a:buSzPts val="16000"/>
              <a:buNone/>
              <a:defRPr sz="16000">
                <a:solidFill>
                  <a:schemeClr val="lt1"/>
                </a:solidFill>
              </a:defRPr>
            </a:lvl4pPr>
            <a:lvl5pPr lvl="4" rtl="0" algn="ctr">
              <a:lnSpc>
                <a:spcPct val="100000"/>
              </a:lnSpc>
              <a:spcBef>
                <a:spcPts val="0"/>
              </a:spcBef>
              <a:spcAft>
                <a:spcPts val="0"/>
              </a:spcAft>
              <a:buClr>
                <a:schemeClr val="lt1"/>
              </a:buClr>
              <a:buSzPts val="16000"/>
              <a:buNone/>
              <a:defRPr sz="16000">
                <a:solidFill>
                  <a:schemeClr val="lt1"/>
                </a:solidFill>
              </a:defRPr>
            </a:lvl5pPr>
            <a:lvl6pPr lvl="5" rtl="0" algn="ctr">
              <a:lnSpc>
                <a:spcPct val="100000"/>
              </a:lnSpc>
              <a:spcBef>
                <a:spcPts val="0"/>
              </a:spcBef>
              <a:spcAft>
                <a:spcPts val="0"/>
              </a:spcAft>
              <a:buClr>
                <a:schemeClr val="lt1"/>
              </a:buClr>
              <a:buSzPts val="16000"/>
              <a:buNone/>
              <a:defRPr sz="16000">
                <a:solidFill>
                  <a:schemeClr val="lt1"/>
                </a:solidFill>
              </a:defRPr>
            </a:lvl6pPr>
            <a:lvl7pPr lvl="6" rtl="0" algn="ctr">
              <a:lnSpc>
                <a:spcPct val="100000"/>
              </a:lnSpc>
              <a:spcBef>
                <a:spcPts val="0"/>
              </a:spcBef>
              <a:spcAft>
                <a:spcPts val="0"/>
              </a:spcAft>
              <a:buClr>
                <a:schemeClr val="lt1"/>
              </a:buClr>
              <a:buSzPts val="16000"/>
              <a:buNone/>
              <a:defRPr sz="16000">
                <a:solidFill>
                  <a:schemeClr val="lt1"/>
                </a:solidFill>
              </a:defRPr>
            </a:lvl7pPr>
            <a:lvl8pPr lvl="7" rtl="0" algn="ctr">
              <a:lnSpc>
                <a:spcPct val="100000"/>
              </a:lnSpc>
              <a:spcBef>
                <a:spcPts val="0"/>
              </a:spcBef>
              <a:spcAft>
                <a:spcPts val="0"/>
              </a:spcAft>
              <a:buClr>
                <a:schemeClr val="lt1"/>
              </a:buClr>
              <a:buSzPts val="16000"/>
              <a:buNone/>
              <a:defRPr sz="16000">
                <a:solidFill>
                  <a:schemeClr val="lt1"/>
                </a:solidFill>
              </a:defRPr>
            </a:lvl8pPr>
            <a:lvl9pPr lvl="8" rtl="0" algn="ctr">
              <a:lnSpc>
                <a:spcPct val="100000"/>
              </a:lnSpc>
              <a:spcBef>
                <a:spcPts val="0"/>
              </a:spcBef>
              <a:spcAft>
                <a:spcPts val="0"/>
              </a:spcAft>
              <a:buClr>
                <a:schemeClr val="lt1"/>
              </a:buClr>
              <a:buSzPts val="16000"/>
              <a:buNone/>
              <a:defRPr sz="16000">
                <a:solidFill>
                  <a:schemeClr val="lt1"/>
                </a:solidFill>
              </a:defRPr>
            </a:lvl9pPr>
          </a:lstStyle>
          <a:p>
            <a:r>
              <a:t>xx%</a:t>
            </a:r>
          </a:p>
        </p:txBody>
      </p:sp>
      <p:sp>
        <p:nvSpPr>
          <p:cNvPr id="236" name="Google Shape;236;p25"/>
          <p:cNvSpPr txBox="1"/>
          <p:nvPr>
            <p:ph idx="1" type="body"/>
          </p:nvPr>
        </p:nvSpPr>
        <p:spPr>
          <a:xfrm>
            <a:off x="415600" y="4492300"/>
            <a:ext cx="11360700" cy="1709100"/>
          </a:xfrm>
          <a:prstGeom prst="rect">
            <a:avLst/>
          </a:prstGeom>
          <a:noFill/>
          <a:ln>
            <a:noFill/>
          </a:ln>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chemeClr val="lt1"/>
              </a:buClr>
              <a:buSzPts val="2400"/>
              <a:buChar char="●"/>
              <a:defRPr>
                <a:solidFill>
                  <a:schemeClr val="lt1"/>
                </a:solidFill>
              </a:defRPr>
            </a:lvl1pPr>
            <a:lvl2pPr indent="-349250" lvl="1" marL="914400" rtl="0" algn="ctr">
              <a:lnSpc>
                <a:spcPct val="115000"/>
              </a:lnSpc>
              <a:spcBef>
                <a:spcPts val="2100"/>
              </a:spcBef>
              <a:spcAft>
                <a:spcPts val="0"/>
              </a:spcAft>
              <a:buClr>
                <a:schemeClr val="lt1"/>
              </a:buClr>
              <a:buSzPts val="1900"/>
              <a:buChar char="○"/>
              <a:defRPr>
                <a:solidFill>
                  <a:schemeClr val="lt1"/>
                </a:solidFill>
              </a:defRPr>
            </a:lvl2pPr>
            <a:lvl3pPr indent="-349250" lvl="2" marL="1371600" rtl="0" algn="ctr">
              <a:lnSpc>
                <a:spcPct val="115000"/>
              </a:lnSpc>
              <a:spcBef>
                <a:spcPts val="2100"/>
              </a:spcBef>
              <a:spcAft>
                <a:spcPts val="0"/>
              </a:spcAft>
              <a:buClr>
                <a:schemeClr val="lt1"/>
              </a:buClr>
              <a:buSzPts val="1900"/>
              <a:buChar char="■"/>
              <a:defRPr>
                <a:solidFill>
                  <a:schemeClr val="lt1"/>
                </a:solidFill>
              </a:defRPr>
            </a:lvl3pPr>
            <a:lvl4pPr indent="-349250" lvl="3" marL="1828800" rtl="0" algn="ctr">
              <a:lnSpc>
                <a:spcPct val="115000"/>
              </a:lnSpc>
              <a:spcBef>
                <a:spcPts val="2100"/>
              </a:spcBef>
              <a:spcAft>
                <a:spcPts val="0"/>
              </a:spcAft>
              <a:buClr>
                <a:schemeClr val="lt1"/>
              </a:buClr>
              <a:buSzPts val="1900"/>
              <a:buChar char="●"/>
              <a:defRPr>
                <a:solidFill>
                  <a:schemeClr val="lt1"/>
                </a:solidFill>
              </a:defRPr>
            </a:lvl4pPr>
            <a:lvl5pPr indent="-349250" lvl="4" marL="2286000" rtl="0" algn="ctr">
              <a:lnSpc>
                <a:spcPct val="115000"/>
              </a:lnSpc>
              <a:spcBef>
                <a:spcPts val="2100"/>
              </a:spcBef>
              <a:spcAft>
                <a:spcPts val="0"/>
              </a:spcAft>
              <a:buClr>
                <a:schemeClr val="lt1"/>
              </a:buClr>
              <a:buSzPts val="1900"/>
              <a:buChar char="○"/>
              <a:defRPr>
                <a:solidFill>
                  <a:schemeClr val="lt1"/>
                </a:solidFill>
              </a:defRPr>
            </a:lvl5pPr>
            <a:lvl6pPr indent="-349250" lvl="5" marL="2743200" rtl="0" algn="ctr">
              <a:lnSpc>
                <a:spcPct val="115000"/>
              </a:lnSpc>
              <a:spcBef>
                <a:spcPts val="2100"/>
              </a:spcBef>
              <a:spcAft>
                <a:spcPts val="0"/>
              </a:spcAft>
              <a:buClr>
                <a:schemeClr val="lt1"/>
              </a:buClr>
              <a:buSzPts val="1900"/>
              <a:buChar char="■"/>
              <a:defRPr>
                <a:solidFill>
                  <a:schemeClr val="lt1"/>
                </a:solidFill>
              </a:defRPr>
            </a:lvl6pPr>
            <a:lvl7pPr indent="-349250" lvl="6" marL="3200400" rtl="0" algn="ctr">
              <a:lnSpc>
                <a:spcPct val="115000"/>
              </a:lnSpc>
              <a:spcBef>
                <a:spcPts val="2100"/>
              </a:spcBef>
              <a:spcAft>
                <a:spcPts val="0"/>
              </a:spcAft>
              <a:buClr>
                <a:schemeClr val="lt1"/>
              </a:buClr>
              <a:buSzPts val="1900"/>
              <a:buChar char="●"/>
              <a:defRPr>
                <a:solidFill>
                  <a:schemeClr val="lt1"/>
                </a:solidFill>
              </a:defRPr>
            </a:lvl7pPr>
            <a:lvl8pPr indent="-349250" lvl="7" marL="3657600" rtl="0" algn="ctr">
              <a:lnSpc>
                <a:spcPct val="115000"/>
              </a:lnSpc>
              <a:spcBef>
                <a:spcPts val="2100"/>
              </a:spcBef>
              <a:spcAft>
                <a:spcPts val="0"/>
              </a:spcAft>
              <a:buClr>
                <a:schemeClr val="lt1"/>
              </a:buClr>
              <a:buSzPts val="1900"/>
              <a:buChar char="○"/>
              <a:defRPr>
                <a:solidFill>
                  <a:schemeClr val="lt1"/>
                </a:solidFill>
              </a:defRPr>
            </a:lvl8pPr>
            <a:lvl9pPr indent="-349250" lvl="8" marL="4114800" rtl="0" algn="ctr">
              <a:lnSpc>
                <a:spcPct val="115000"/>
              </a:lnSpc>
              <a:spcBef>
                <a:spcPts val="2100"/>
              </a:spcBef>
              <a:spcAft>
                <a:spcPts val="2100"/>
              </a:spcAft>
              <a:buClr>
                <a:schemeClr val="lt1"/>
              </a:buClr>
              <a:buSzPts val="1900"/>
              <a:buChar char="■"/>
              <a:defRPr>
                <a:solidFill>
                  <a:schemeClr val="lt1"/>
                </a:solidFill>
              </a:defRPr>
            </a:lvl9pPr>
          </a:lstStyle>
          <a:p/>
        </p:txBody>
      </p:sp>
      <p:sp>
        <p:nvSpPr>
          <p:cNvPr id="237" name="Google Shape;237;p25"/>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8" name="Shape 238"/>
        <p:cNvGrpSpPr/>
        <p:nvPr/>
      </p:nvGrpSpPr>
      <p:grpSpPr>
        <a:xfrm>
          <a:off x="0" y="0"/>
          <a:ext cx="0" cy="0"/>
          <a:chOff x="0" y="0"/>
          <a:chExt cx="0" cy="0"/>
        </a:xfrm>
      </p:grpSpPr>
      <p:sp>
        <p:nvSpPr>
          <p:cNvPr id="239" name="Google Shape;239;p26"/>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
    <p:bg>
      <p:bgPr>
        <a:solidFill>
          <a:srgbClr val="FFFFFF"/>
        </a:solidFill>
      </p:bgPr>
    </p:bg>
    <p:spTree>
      <p:nvGrpSpPr>
        <p:cNvPr id="244" name="Shape 244"/>
        <p:cNvGrpSpPr/>
        <p:nvPr/>
      </p:nvGrpSpPr>
      <p:grpSpPr>
        <a:xfrm>
          <a:off x="0" y="0"/>
          <a:ext cx="0" cy="0"/>
          <a:chOff x="0" y="0"/>
          <a:chExt cx="0" cy="0"/>
        </a:xfrm>
      </p:grpSpPr>
      <p:sp>
        <p:nvSpPr>
          <p:cNvPr id="245" name="Google Shape;245;p28"/>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 name="Google Shape;246;p28"/>
          <p:cNvSpPr txBox="1"/>
          <p:nvPr>
            <p:ph type="ctrTitle"/>
          </p:nvPr>
        </p:nvSpPr>
        <p:spPr>
          <a:xfrm>
            <a:off x="5621868" y="1218000"/>
            <a:ext cx="5603700" cy="44220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Clr>
                <a:schemeClr val="dk1"/>
              </a:buClr>
              <a:buSzPts val="4800"/>
              <a:buNone/>
              <a:defRPr sz="4800">
                <a:solidFill>
                  <a:schemeClr val="lt1"/>
                </a:solidFill>
              </a:defRPr>
            </a:lvl1pPr>
            <a:lvl2pPr lvl="1" rtl="0" algn="l">
              <a:lnSpc>
                <a:spcPct val="100000"/>
              </a:lnSpc>
              <a:spcBef>
                <a:spcPts val="0"/>
              </a:spcBef>
              <a:spcAft>
                <a:spcPts val="0"/>
              </a:spcAft>
              <a:buClr>
                <a:schemeClr val="dk1"/>
              </a:buClr>
              <a:buSzPts val="4800"/>
              <a:buNone/>
              <a:defRPr sz="4800">
                <a:solidFill>
                  <a:schemeClr val="lt1"/>
                </a:solidFill>
              </a:defRPr>
            </a:lvl2pPr>
            <a:lvl3pPr lvl="2" rtl="0" algn="l">
              <a:lnSpc>
                <a:spcPct val="100000"/>
              </a:lnSpc>
              <a:spcBef>
                <a:spcPts val="0"/>
              </a:spcBef>
              <a:spcAft>
                <a:spcPts val="0"/>
              </a:spcAft>
              <a:buClr>
                <a:schemeClr val="dk1"/>
              </a:buClr>
              <a:buSzPts val="4800"/>
              <a:buNone/>
              <a:defRPr sz="4800">
                <a:solidFill>
                  <a:schemeClr val="lt1"/>
                </a:solidFill>
              </a:defRPr>
            </a:lvl3pPr>
            <a:lvl4pPr lvl="3" rtl="0" algn="l">
              <a:lnSpc>
                <a:spcPct val="100000"/>
              </a:lnSpc>
              <a:spcBef>
                <a:spcPts val="0"/>
              </a:spcBef>
              <a:spcAft>
                <a:spcPts val="0"/>
              </a:spcAft>
              <a:buClr>
                <a:schemeClr val="dk1"/>
              </a:buClr>
              <a:buSzPts val="4800"/>
              <a:buNone/>
              <a:defRPr sz="4800">
                <a:solidFill>
                  <a:schemeClr val="lt1"/>
                </a:solidFill>
              </a:defRPr>
            </a:lvl4pPr>
            <a:lvl5pPr lvl="4" rtl="0" algn="l">
              <a:lnSpc>
                <a:spcPct val="100000"/>
              </a:lnSpc>
              <a:spcBef>
                <a:spcPts val="0"/>
              </a:spcBef>
              <a:spcAft>
                <a:spcPts val="0"/>
              </a:spcAft>
              <a:buClr>
                <a:schemeClr val="dk1"/>
              </a:buClr>
              <a:buSzPts val="4800"/>
              <a:buNone/>
              <a:defRPr sz="4800">
                <a:solidFill>
                  <a:schemeClr val="lt1"/>
                </a:solidFill>
              </a:defRPr>
            </a:lvl5pPr>
            <a:lvl6pPr lvl="5" rtl="0" algn="l">
              <a:lnSpc>
                <a:spcPct val="100000"/>
              </a:lnSpc>
              <a:spcBef>
                <a:spcPts val="0"/>
              </a:spcBef>
              <a:spcAft>
                <a:spcPts val="0"/>
              </a:spcAft>
              <a:buClr>
                <a:schemeClr val="dk1"/>
              </a:buClr>
              <a:buSzPts val="4800"/>
              <a:buNone/>
              <a:defRPr sz="4800">
                <a:solidFill>
                  <a:schemeClr val="lt1"/>
                </a:solidFill>
              </a:defRPr>
            </a:lvl6pPr>
            <a:lvl7pPr lvl="6" rtl="0" algn="l">
              <a:lnSpc>
                <a:spcPct val="100000"/>
              </a:lnSpc>
              <a:spcBef>
                <a:spcPts val="0"/>
              </a:spcBef>
              <a:spcAft>
                <a:spcPts val="0"/>
              </a:spcAft>
              <a:buClr>
                <a:schemeClr val="dk1"/>
              </a:buClr>
              <a:buSzPts val="4800"/>
              <a:buNone/>
              <a:defRPr sz="4800">
                <a:solidFill>
                  <a:schemeClr val="lt1"/>
                </a:solidFill>
              </a:defRPr>
            </a:lvl7pPr>
            <a:lvl8pPr lvl="7" rtl="0" algn="l">
              <a:lnSpc>
                <a:spcPct val="100000"/>
              </a:lnSpc>
              <a:spcBef>
                <a:spcPts val="0"/>
              </a:spcBef>
              <a:spcAft>
                <a:spcPts val="0"/>
              </a:spcAft>
              <a:buClr>
                <a:schemeClr val="dk1"/>
              </a:buClr>
              <a:buSzPts val="4800"/>
              <a:buNone/>
              <a:defRPr sz="4800">
                <a:solidFill>
                  <a:schemeClr val="lt1"/>
                </a:solidFill>
              </a:defRPr>
            </a:lvl8pPr>
            <a:lvl9pPr lvl="8" rtl="0" algn="l">
              <a:lnSpc>
                <a:spcPct val="100000"/>
              </a:lnSpc>
              <a:spcBef>
                <a:spcPts val="0"/>
              </a:spcBef>
              <a:spcAft>
                <a:spcPts val="0"/>
              </a:spcAft>
              <a:buClr>
                <a:schemeClr val="dk1"/>
              </a:buClr>
              <a:buSzPts val="4800"/>
              <a:buNone/>
              <a:defRPr sz="4800">
                <a:solidFill>
                  <a:schemeClr val="lt1"/>
                </a:solidFill>
              </a:defRPr>
            </a:lvl9pPr>
          </a:lstStyle>
          <a:p/>
        </p:txBody>
      </p:sp>
      <p:sp>
        <p:nvSpPr>
          <p:cNvPr id="247" name="Google Shape;247;p28"/>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248" name="Shape 248"/>
        <p:cNvGrpSpPr/>
        <p:nvPr/>
      </p:nvGrpSpPr>
      <p:grpSpPr>
        <a:xfrm>
          <a:off x="0" y="0"/>
          <a:ext cx="0" cy="0"/>
          <a:chOff x="0" y="0"/>
          <a:chExt cx="0" cy="0"/>
        </a:xfrm>
      </p:grpSpPr>
      <p:sp>
        <p:nvSpPr>
          <p:cNvPr id="249" name="Google Shape;249;p29"/>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 name="Google Shape;250;p29"/>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 name="Google Shape;251;p29"/>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 name="Google Shape;252;p29"/>
          <p:cNvSpPr txBox="1"/>
          <p:nvPr>
            <p:ph type="title"/>
          </p:nvPr>
        </p:nvSpPr>
        <p:spPr>
          <a:xfrm>
            <a:off x="1092200" y="1127467"/>
            <a:ext cx="10007700" cy="12729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253" name="Google Shape;253;p29"/>
          <p:cNvSpPr txBox="1"/>
          <p:nvPr>
            <p:ph idx="1" type="body"/>
          </p:nvPr>
        </p:nvSpPr>
        <p:spPr>
          <a:xfrm>
            <a:off x="1092200" y="2654300"/>
            <a:ext cx="10007700" cy="32640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SzPts val="1700"/>
              <a:buChar char="●"/>
              <a:defRPr/>
            </a:lvl1pPr>
            <a:lvl2pPr indent="-323850" lvl="1" marL="914400" rtl="0" algn="l">
              <a:lnSpc>
                <a:spcPct val="115000"/>
              </a:lnSpc>
              <a:spcBef>
                <a:spcPts val="2100"/>
              </a:spcBef>
              <a:spcAft>
                <a:spcPts val="0"/>
              </a:spcAft>
              <a:buSzPts val="1500"/>
              <a:buChar char="○"/>
              <a:defRPr/>
            </a:lvl2pPr>
            <a:lvl3pPr indent="-323850" lvl="2" marL="1371600" rtl="0" algn="l">
              <a:lnSpc>
                <a:spcPct val="115000"/>
              </a:lnSpc>
              <a:spcBef>
                <a:spcPts val="2100"/>
              </a:spcBef>
              <a:spcAft>
                <a:spcPts val="0"/>
              </a:spcAft>
              <a:buSzPts val="1500"/>
              <a:buChar char="■"/>
              <a:defRPr/>
            </a:lvl3pPr>
            <a:lvl4pPr indent="-323850" lvl="3" marL="1828800" rtl="0" algn="l">
              <a:lnSpc>
                <a:spcPct val="115000"/>
              </a:lnSpc>
              <a:spcBef>
                <a:spcPts val="2100"/>
              </a:spcBef>
              <a:spcAft>
                <a:spcPts val="0"/>
              </a:spcAft>
              <a:buSzPts val="1500"/>
              <a:buChar char="●"/>
              <a:defRPr/>
            </a:lvl4pPr>
            <a:lvl5pPr indent="-323850" lvl="4" marL="2286000" rtl="0" algn="l">
              <a:lnSpc>
                <a:spcPct val="115000"/>
              </a:lnSpc>
              <a:spcBef>
                <a:spcPts val="2100"/>
              </a:spcBef>
              <a:spcAft>
                <a:spcPts val="0"/>
              </a:spcAft>
              <a:buSzPts val="1500"/>
              <a:buChar char="○"/>
              <a:defRPr/>
            </a:lvl5pPr>
            <a:lvl6pPr indent="-323850" lvl="5" marL="2743200" rtl="0" algn="l">
              <a:lnSpc>
                <a:spcPct val="115000"/>
              </a:lnSpc>
              <a:spcBef>
                <a:spcPts val="2100"/>
              </a:spcBef>
              <a:spcAft>
                <a:spcPts val="0"/>
              </a:spcAft>
              <a:buSzPts val="1500"/>
              <a:buChar char="■"/>
              <a:defRPr/>
            </a:lvl6pPr>
            <a:lvl7pPr indent="-323850" lvl="6" marL="3200400" rtl="0" algn="l">
              <a:lnSpc>
                <a:spcPct val="115000"/>
              </a:lnSpc>
              <a:spcBef>
                <a:spcPts val="2100"/>
              </a:spcBef>
              <a:spcAft>
                <a:spcPts val="0"/>
              </a:spcAft>
              <a:buSzPts val="1500"/>
              <a:buChar char="●"/>
              <a:defRPr/>
            </a:lvl7pPr>
            <a:lvl8pPr indent="-323850" lvl="7" marL="3657600" rtl="0" algn="l">
              <a:lnSpc>
                <a:spcPct val="115000"/>
              </a:lnSpc>
              <a:spcBef>
                <a:spcPts val="2100"/>
              </a:spcBef>
              <a:spcAft>
                <a:spcPts val="0"/>
              </a:spcAft>
              <a:buSzPts val="1500"/>
              <a:buChar char="○"/>
              <a:defRPr/>
            </a:lvl8pPr>
            <a:lvl9pPr indent="-323850" lvl="8" marL="4114800" rtl="0" algn="l">
              <a:lnSpc>
                <a:spcPct val="115000"/>
              </a:lnSpc>
              <a:spcBef>
                <a:spcPts val="2100"/>
              </a:spcBef>
              <a:spcAft>
                <a:spcPts val="2100"/>
              </a:spcAft>
              <a:buSzPts val="1500"/>
              <a:buChar char="■"/>
              <a:defRPr/>
            </a:lvl9pPr>
          </a:lstStyle>
          <a:p/>
        </p:txBody>
      </p:sp>
      <p:sp>
        <p:nvSpPr>
          <p:cNvPr id="254" name="Google Shape;254;p29"/>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255" name="Shape 255"/>
        <p:cNvGrpSpPr/>
        <p:nvPr/>
      </p:nvGrpSpPr>
      <p:grpSpPr>
        <a:xfrm>
          <a:off x="0" y="0"/>
          <a:ext cx="0" cy="0"/>
          <a:chOff x="0" y="0"/>
          <a:chExt cx="0" cy="0"/>
        </a:xfrm>
      </p:grpSpPr>
      <p:sp>
        <p:nvSpPr>
          <p:cNvPr id="256" name="Google Shape;256;p30"/>
          <p:cNvSpPr/>
          <p:nvPr/>
        </p:nvSpPr>
        <p:spPr>
          <a:xfrm>
            <a:off x="41" y="3766000"/>
            <a:ext cx="9827100" cy="30921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 name="Google Shape;257;p30"/>
          <p:cNvSpPr/>
          <p:nvPr/>
        </p:nvSpPr>
        <p:spPr>
          <a:xfrm flipH="1">
            <a:off x="4776900" y="2067600"/>
            <a:ext cx="7415100" cy="47904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 name="Google Shape;258;p30"/>
          <p:cNvSpPr/>
          <p:nvPr/>
        </p:nvSpPr>
        <p:spPr>
          <a:xfrm rot="10800000">
            <a:off x="6745206" y="-100"/>
            <a:ext cx="5446800" cy="2736900"/>
          </a:xfrm>
          <a:prstGeom prst="rtTriangl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 name="Google Shape;259;p30"/>
          <p:cNvSpPr/>
          <p:nvPr/>
        </p:nvSpPr>
        <p:spPr>
          <a:xfrm>
            <a:off x="271033"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260" name="Google Shape;260;p30"/>
          <p:cNvGrpSpPr/>
          <p:nvPr/>
        </p:nvGrpSpPr>
        <p:grpSpPr>
          <a:xfrm>
            <a:off x="340258" y="789"/>
            <a:ext cx="3000409" cy="1392365"/>
            <a:chOff x="255200" y="592"/>
            <a:chExt cx="2250363" cy="1044300"/>
          </a:xfrm>
        </p:grpSpPr>
        <p:sp>
          <p:nvSpPr>
            <p:cNvPr id="261" name="Google Shape;261;p30"/>
            <p:cNvSpPr/>
            <p:nvPr/>
          </p:nvSpPr>
          <p:spPr>
            <a:xfrm>
              <a:off x="764063"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 name="Google Shape;262;p30"/>
            <p:cNvSpPr/>
            <p:nvPr/>
          </p:nvSpPr>
          <p:spPr>
            <a:xfrm>
              <a:off x="509632"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 name="Google Shape;263;p30"/>
            <p:cNvSpPr/>
            <p:nvPr/>
          </p:nvSpPr>
          <p:spPr>
            <a:xfrm>
              <a:off x="255200"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64" name="Google Shape;264;p30"/>
          <p:cNvGrpSpPr/>
          <p:nvPr/>
        </p:nvGrpSpPr>
        <p:grpSpPr>
          <a:xfrm>
            <a:off x="1207163" y="789"/>
            <a:ext cx="3000409" cy="1392365"/>
            <a:chOff x="905395" y="592"/>
            <a:chExt cx="2250363" cy="1044300"/>
          </a:xfrm>
        </p:grpSpPr>
        <p:sp>
          <p:nvSpPr>
            <p:cNvPr id="265" name="Google Shape;265;p30"/>
            <p:cNvSpPr/>
            <p:nvPr/>
          </p:nvSpPr>
          <p:spPr>
            <a:xfrm>
              <a:off x="1414258"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 name="Google Shape;266;p30"/>
            <p:cNvSpPr/>
            <p:nvPr/>
          </p:nvSpPr>
          <p:spPr>
            <a:xfrm>
              <a:off x="1159826"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 name="Google Shape;267;p30"/>
            <p:cNvSpPr/>
            <p:nvPr/>
          </p:nvSpPr>
          <p:spPr>
            <a:xfrm>
              <a:off x="905395"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68" name="Google Shape;268;p30"/>
          <p:cNvGrpSpPr/>
          <p:nvPr/>
        </p:nvGrpSpPr>
        <p:grpSpPr>
          <a:xfrm>
            <a:off x="9409960" y="6784"/>
            <a:ext cx="2468376" cy="1002839"/>
            <a:chOff x="6917201" y="0"/>
            <a:chExt cx="2227777" cy="863400"/>
          </a:xfrm>
        </p:grpSpPr>
        <p:sp>
          <p:nvSpPr>
            <p:cNvPr id="269" name="Google Shape;269;p30"/>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 name="Google Shape;270;p30"/>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 name="Google Shape;271;p30"/>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72" name="Google Shape;272;p30"/>
          <p:cNvGrpSpPr/>
          <p:nvPr/>
        </p:nvGrpSpPr>
        <p:grpSpPr>
          <a:xfrm>
            <a:off x="8737606" y="5623803"/>
            <a:ext cx="3185498" cy="1234317"/>
            <a:chOff x="6917201" y="0"/>
            <a:chExt cx="2227777" cy="863400"/>
          </a:xfrm>
        </p:grpSpPr>
        <p:sp>
          <p:nvSpPr>
            <p:cNvPr id="273" name="Google Shape;273;p30"/>
            <p:cNvSpPr/>
            <p:nvPr/>
          </p:nvSpPr>
          <p:spPr>
            <a:xfrm>
              <a:off x="7641677"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 name="Google Shape;274;p30"/>
            <p:cNvSpPr/>
            <p:nvPr/>
          </p:nvSpPr>
          <p:spPr>
            <a:xfrm>
              <a:off x="7279439"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 name="Google Shape;275;p30"/>
            <p:cNvSpPr/>
            <p:nvPr/>
          </p:nvSpPr>
          <p:spPr>
            <a:xfrm>
              <a:off x="6917201"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76" name="Google Shape;276;p30"/>
          <p:cNvGrpSpPr/>
          <p:nvPr/>
        </p:nvGrpSpPr>
        <p:grpSpPr>
          <a:xfrm>
            <a:off x="265764" y="5407536"/>
            <a:ext cx="3727293" cy="1444382"/>
            <a:chOff x="6917201" y="0"/>
            <a:chExt cx="2227777" cy="863400"/>
          </a:xfrm>
        </p:grpSpPr>
        <p:sp>
          <p:nvSpPr>
            <p:cNvPr id="277" name="Google Shape;277;p30"/>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 name="Google Shape;278;p30"/>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 name="Google Shape;279;p30"/>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80" name="Google Shape;280;p30"/>
          <p:cNvSpPr txBox="1"/>
          <p:nvPr>
            <p:ph type="ctrTitle"/>
          </p:nvPr>
        </p:nvSpPr>
        <p:spPr>
          <a:xfrm>
            <a:off x="2478271" y="2430444"/>
            <a:ext cx="7148400" cy="19308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5100"/>
              <a:buNone/>
              <a:defRPr sz="5100"/>
            </a:lvl1pPr>
            <a:lvl2pPr lvl="1" rtl="0" algn="ctr">
              <a:lnSpc>
                <a:spcPct val="100000"/>
              </a:lnSpc>
              <a:spcBef>
                <a:spcPts val="0"/>
              </a:spcBef>
              <a:spcAft>
                <a:spcPts val="0"/>
              </a:spcAft>
              <a:buSzPts val="5100"/>
              <a:buNone/>
              <a:defRPr sz="5100"/>
            </a:lvl2pPr>
            <a:lvl3pPr lvl="2" rtl="0" algn="ctr">
              <a:lnSpc>
                <a:spcPct val="100000"/>
              </a:lnSpc>
              <a:spcBef>
                <a:spcPts val="0"/>
              </a:spcBef>
              <a:spcAft>
                <a:spcPts val="0"/>
              </a:spcAft>
              <a:buSzPts val="5100"/>
              <a:buNone/>
              <a:defRPr sz="5100"/>
            </a:lvl3pPr>
            <a:lvl4pPr lvl="3" rtl="0" algn="ctr">
              <a:lnSpc>
                <a:spcPct val="100000"/>
              </a:lnSpc>
              <a:spcBef>
                <a:spcPts val="0"/>
              </a:spcBef>
              <a:spcAft>
                <a:spcPts val="0"/>
              </a:spcAft>
              <a:buSzPts val="5100"/>
              <a:buNone/>
              <a:defRPr sz="5100"/>
            </a:lvl4pPr>
            <a:lvl5pPr lvl="4" rtl="0" algn="ctr">
              <a:lnSpc>
                <a:spcPct val="100000"/>
              </a:lnSpc>
              <a:spcBef>
                <a:spcPts val="0"/>
              </a:spcBef>
              <a:spcAft>
                <a:spcPts val="0"/>
              </a:spcAft>
              <a:buSzPts val="5100"/>
              <a:buNone/>
              <a:defRPr sz="5100"/>
            </a:lvl5pPr>
            <a:lvl6pPr lvl="5" rtl="0" algn="ctr">
              <a:lnSpc>
                <a:spcPct val="100000"/>
              </a:lnSpc>
              <a:spcBef>
                <a:spcPts val="0"/>
              </a:spcBef>
              <a:spcAft>
                <a:spcPts val="0"/>
              </a:spcAft>
              <a:buSzPts val="5100"/>
              <a:buNone/>
              <a:defRPr sz="5100"/>
            </a:lvl6pPr>
            <a:lvl7pPr lvl="6" rtl="0" algn="ctr">
              <a:lnSpc>
                <a:spcPct val="100000"/>
              </a:lnSpc>
              <a:spcBef>
                <a:spcPts val="0"/>
              </a:spcBef>
              <a:spcAft>
                <a:spcPts val="0"/>
              </a:spcAft>
              <a:buSzPts val="5100"/>
              <a:buNone/>
              <a:defRPr sz="5100"/>
            </a:lvl7pPr>
            <a:lvl8pPr lvl="7" rtl="0" algn="ctr">
              <a:lnSpc>
                <a:spcPct val="100000"/>
              </a:lnSpc>
              <a:spcBef>
                <a:spcPts val="0"/>
              </a:spcBef>
              <a:spcAft>
                <a:spcPts val="0"/>
              </a:spcAft>
              <a:buSzPts val="5100"/>
              <a:buNone/>
              <a:defRPr sz="5100"/>
            </a:lvl8pPr>
            <a:lvl9pPr lvl="8" rtl="0" algn="ctr">
              <a:lnSpc>
                <a:spcPct val="100000"/>
              </a:lnSpc>
              <a:spcBef>
                <a:spcPts val="0"/>
              </a:spcBef>
              <a:spcAft>
                <a:spcPts val="0"/>
              </a:spcAft>
              <a:buSzPts val="5100"/>
              <a:buNone/>
              <a:defRPr sz="5100"/>
            </a:lvl9pPr>
          </a:lstStyle>
          <a:p/>
        </p:txBody>
      </p:sp>
      <p:sp>
        <p:nvSpPr>
          <p:cNvPr id="281" name="Google Shape;281;p30"/>
          <p:cNvSpPr txBox="1"/>
          <p:nvPr>
            <p:ph idx="1" type="subTitle"/>
          </p:nvPr>
        </p:nvSpPr>
        <p:spPr>
          <a:xfrm>
            <a:off x="2478267" y="4550877"/>
            <a:ext cx="7148400" cy="6969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282" name="Google Shape;282;p30"/>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283" name="Shape 283"/>
        <p:cNvGrpSpPr/>
        <p:nvPr/>
      </p:nvGrpSpPr>
      <p:grpSpPr>
        <a:xfrm>
          <a:off x="0" y="0"/>
          <a:ext cx="0" cy="0"/>
          <a:chOff x="0" y="0"/>
          <a:chExt cx="0" cy="0"/>
        </a:xfrm>
      </p:grpSpPr>
      <p:sp>
        <p:nvSpPr>
          <p:cNvPr id="284" name="Google Shape;284;p31"/>
          <p:cNvSpPr/>
          <p:nvPr/>
        </p:nvSpPr>
        <p:spPr>
          <a:xfrm>
            <a:off x="0" y="0"/>
            <a:ext cx="12192000" cy="68580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 name="Google Shape;285;p31"/>
          <p:cNvSpPr/>
          <p:nvPr/>
        </p:nvSpPr>
        <p:spPr>
          <a:xfrm>
            <a:off x="0" y="1410267"/>
            <a:ext cx="12192000" cy="955200"/>
          </a:xfrm>
          <a:prstGeom prst="rect">
            <a:avLst/>
          </a:prstGeom>
          <a:solidFill>
            <a:srgbClr val="FFFFFF">
              <a:alpha val="2509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 name="Google Shape;286;p31"/>
          <p:cNvSpPr txBox="1"/>
          <p:nvPr>
            <p:ph type="ctrTitle"/>
          </p:nvPr>
        </p:nvSpPr>
        <p:spPr>
          <a:xfrm>
            <a:off x="460867" y="1410267"/>
            <a:ext cx="9562800" cy="9552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Clr>
                <a:srgbClr val="FFFFFF"/>
              </a:buClr>
              <a:buSzPts val="3200"/>
              <a:buNone/>
              <a:defRPr sz="3200">
                <a:solidFill>
                  <a:srgbClr val="FFFFFF"/>
                </a:solidFill>
              </a:defRPr>
            </a:lvl1pPr>
            <a:lvl2pPr lvl="1" rtl="0" algn="l">
              <a:lnSpc>
                <a:spcPct val="100000"/>
              </a:lnSpc>
              <a:spcBef>
                <a:spcPts val="0"/>
              </a:spcBef>
              <a:spcAft>
                <a:spcPts val="0"/>
              </a:spcAft>
              <a:buClr>
                <a:srgbClr val="FFFFFF"/>
              </a:buClr>
              <a:buSzPts val="3200"/>
              <a:buNone/>
              <a:defRPr sz="3200">
                <a:solidFill>
                  <a:srgbClr val="FFFFFF"/>
                </a:solidFill>
              </a:defRPr>
            </a:lvl2pPr>
            <a:lvl3pPr lvl="2" rtl="0" algn="l">
              <a:lnSpc>
                <a:spcPct val="100000"/>
              </a:lnSpc>
              <a:spcBef>
                <a:spcPts val="0"/>
              </a:spcBef>
              <a:spcAft>
                <a:spcPts val="0"/>
              </a:spcAft>
              <a:buClr>
                <a:srgbClr val="FFFFFF"/>
              </a:buClr>
              <a:buSzPts val="3200"/>
              <a:buNone/>
              <a:defRPr sz="3200">
                <a:solidFill>
                  <a:srgbClr val="FFFFFF"/>
                </a:solidFill>
              </a:defRPr>
            </a:lvl3pPr>
            <a:lvl4pPr lvl="3" rtl="0" algn="l">
              <a:lnSpc>
                <a:spcPct val="100000"/>
              </a:lnSpc>
              <a:spcBef>
                <a:spcPts val="0"/>
              </a:spcBef>
              <a:spcAft>
                <a:spcPts val="0"/>
              </a:spcAft>
              <a:buClr>
                <a:srgbClr val="FFFFFF"/>
              </a:buClr>
              <a:buSzPts val="3200"/>
              <a:buNone/>
              <a:defRPr sz="3200">
                <a:solidFill>
                  <a:srgbClr val="FFFFFF"/>
                </a:solidFill>
              </a:defRPr>
            </a:lvl4pPr>
            <a:lvl5pPr lvl="4" rtl="0" algn="l">
              <a:lnSpc>
                <a:spcPct val="100000"/>
              </a:lnSpc>
              <a:spcBef>
                <a:spcPts val="0"/>
              </a:spcBef>
              <a:spcAft>
                <a:spcPts val="0"/>
              </a:spcAft>
              <a:buClr>
                <a:srgbClr val="FFFFFF"/>
              </a:buClr>
              <a:buSzPts val="3200"/>
              <a:buNone/>
              <a:defRPr sz="3200">
                <a:solidFill>
                  <a:srgbClr val="FFFFFF"/>
                </a:solidFill>
              </a:defRPr>
            </a:lvl5pPr>
            <a:lvl6pPr lvl="5" rtl="0" algn="l">
              <a:lnSpc>
                <a:spcPct val="100000"/>
              </a:lnSpc>
              <a:spcBef>
                <a:spcPts val="0"/>
              </a:spcBef>
              <a:spcAft>
                <a:spcPts val="0"/>
              </a:spcAft>
              <a:buClr>
                <a:srgbClr val="FFFFFF"/>
              </a:buClr>
              <a:buSzPts val="3200"/>
              <a:buNone/>
              <a:defRPr sz="3200">
                <a:solidFill>
                  <a:srgbClr val="FFFFFF"/>
                </a:solidFill>
              </a:defRPr>
            </a:lvl6pPr>
            <a:lvl7pPr lvl="6" rtl="0" algn="l">
              <a:lnSpc>
                <a:spcPct val="100000"/>
              </a:lnSpc>
              <a:spcBef>
                <a:spcPts val="0"/>
              </a:spcBef>
              <a:spcAft>
                <a:spcPts val="0"/>
              </a:spcAft>
              <a:buClr>
                <a:srgbClr val="FFFFFF"/>
              </a:buClr>
              <a:buSzPts val="3200"/>
              <a:buNone/>
              <a:defRPr sz="3200">
                <a:solidFill>
                  <a:srgbClr val="FFFFFF"/>
                </a:solidFill>
              </a:defRPr>
            </a:lvl7pPr>
            <a:lvl8pPr lvl="7" rtl="0" algn="l">
              <a:lnSpc>
                <a:spcPct val="100000"/>
              </a:lnSpc>
              <a:spcBef>
                <a:spcPts val="0"/>
              </a:spcBef>
              <a:spcAft>
                <a:spcPts val="0"/>
              </a:spcAft>
              <a:buClr>
                <a:srgbClr val="FFFFFF"/>
              </a:buClr>
              <a:buSzPts val="3200"/>
              <a:buNone/>
              <a:defRPr sz="3200">
                <a:solidFill>
                  <a:srgbClr val="FFFFFF"/>
                </a:solidFill>
              </a:defRPr>
            </a:lvl8pPr>
            <a:lvl9pPr lvl="8" rtl="0" algn="l">
              <a:lnSpc>
                <a:spcPct val="100000"/>
              </a:lnSpc>
              <a:spcBef>
                <a:spcPts val="0"/>
              </a:spcBef>
              <a:spcAft>
                <a:spcPts val="0"/>
              </a:spcAft>
              <a:buClr>
                <a:srgbClr val="FFFFFF"/>
              </a:buClr>
              <a:buSzPts val="3200"/>
              <a:buNone/>
              <a:defRPr sz="3200">
                <a:solidFill>
                  <a:srgbClr val="FFFFFF"/>
                </a:solidFill>
              </a:defRPr>
            </a:lvl9pPr>
          </a:lstStyle>
          <a:p/>
        </p:txBody>
      </p:sp>
      <p:sp>
        <p:nvSpPr>
          <p:cNvPr id="287" name="Google Shape;287;p31"/>
          <p:cNvSpPr txBox="1"/>
          <p:nvPr>
            <p:ph idx="1" type="subTitle"/>
          </p:nvPr>
        </p:nvSpPr>
        <p:spPr>
          <a:xfrm>
            <a:off x="460867" y="2566700"/>
            <a:ext cx="9562800" cy="26532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rgbClr val="FFFFFF"/>
              </a:buClr>
              <a:buSzPts val="2100"/>
              <a:buNone/>
              <a:defRPr sz="2100">
                <a:solidFill>
                  <a:srgbClr val="FFFFFF"/>
                </a:solidFill>
              </a:defRPr>
            </a:lvl1pPr>
            <a:lvl2pPr lvl="1" rtl="0" algn="l">
              <a:lnSpc>
                <a:spcPct val="100000"/>
              </a:lnSpc>
              <a:spcBef>
                <a:spcPts val="0"/>
              </a:spcBef>
              <a:spcAft>
                <a:spcPts val="0"/>
              </a:spcAft>
              <a:buClr>
                <a:srgbClr val="FFFFFF"/>
              </a:buClr>
              <a:buSzPts val="2100"/>
              <a:buNone/>
              <a:defRPr sz="2100">
                <a:solidFill>
                  <a:srgbClr val="FFFFFF"/>
                </a:solidFill>
              </a:defRPr>
            </a:lvl2pPr>
            <a:lvl3pPr lvl="2" rtl="0" algn="l">
              <a:lnSpc>
                <a:spcPct val="100000"/>
              </a:lnSpc>
              <a:spcBef>
                <a:spcPts val="0"/>
              </a:spcBef>
              <a:spcAft>
                <a:spcPts val="0"/>
              </a:spcAft>
              <a:buClr>
                <a:srgbClr val="FFFFFF"/>
              </a:buClr>
              <a:buSzPts val="2100"/>
              <a:buNone/>
              <a:defRPr sz="2100">
                <a:solidFill>
                  <a:srgbClr val="FFFFFF"/>
                </a:solidFill>
              </a:defRPr>
            </a:lvl3pPr>
            <a:lvl4pPr lvl="3" rtl="0" algn="l">
              <a:lnSpc>
                <a:spcPct val="100000"/>
              </a:lnSpc>
              <a:spcBef>
                <a:spcPts val="0"/>
              </a:spcBef>
              <a:spcAft>
                <a:spcPts val="0"/>
              </a:spcAft>
              <a:buClr>
                <a:srgbClr val="FFFFFF"/>
              </a:buClr>
              <a:buSzPts val="2100"/>
              <a:buNone/>
              <a:defRPr sz="2100">
                <a:solidFill>
                  <a:srgbClr val="FFFFFF"/>
                </a:solidFill>
              </a:defRPr>
            </a:lvl4pPr>
            <a:lvl5pPr lvl="4" rtl="0" algn="l">
              <a:lnSpc>
                <a:spcPct val="100000"/>
              </a:lnSpc>
              <a:spcBef>
                <a:spcPts val="0"/>
              </a:spcBef>
              <a:spcAft>
                <a:spcPts val="0"/>
              </a:spcAft>
              <a:buClr>
                <a:srgbClr val="FFFFFF"/>
              </a:buClr>
              <a:buSzPts val="2100"/>
              <a:buNone/>
              <a:defRPr sz="2100">
                <a:solidFill>
                  <a:srgbClr val="FFFFFF"/>
                </a:solidFill>
              </a:defRPr>
            </a:lvl5pPr>
            <a:lvl6pPr lvl="5" rtl="0" algn="l">
              <a:lnSpc>
                <a:spcPct val="100000"/>
              </a:lnSpc>
              <a:spcBef>
                <a:spcPts val="0"/>
              </a:spcBef>
              <a:spcAft>
                <a:spcPts val="0"/>
              </a:spcAft>
              <a:buClr>
                <a:srgbClr val="FFFFFF"/>
              </a:buClr>
              <a:buSzPts val="2100"/>
              <a:buNone/>
              <a:defRPr sz="2100">
                <a:solidFill>
                  <a:srgbClr val="FFFFFF"/>
                </a:solidFill>
              </a:defRPr>
            </a:lvl6pPr>
            <a:lvl7pPr lvl="6" rtl="0" algn="l">
              <a:lnSpc>
                <a:spcPct val="100000"/>
              </a:lnSpc>
              <a:spcBef>
                <a:spcPts val="0"/>
              </a:spcBef>
              <a:spcAft>
                <a:spcPts val="0"/>
              </a:spcAft>
              <a:buClr>
                <a:srgbClr val="FFFFFF"/>
              </a:buClr>
              <a:buSzPts val="2100"/>
              <a:buNone/>
              <a:defRPr sz="2100">
                <a:solidFill>
                  <a:srgbClr val="FFFFFF"/>
                </a:solidFill>
              </a:defRPr>
            </a:lvl7pPr>
            <a:lvl8pPr lvl="7" rtl="0" algn="l">
              <a:lnSpc>
                <a:spcPct val="100000"/>
              </a:lnSpc>
              <a:spcBef>
                <a:spcPts val="0"/>
              </a:spcBef>
              <a:spcAft>
                <a:spcPts val="0"/>
              </a:spcAft>
              <a:buClr>
                <a:srgbClr val="FFFFFF"/>
              </a:buClr>
              <a:buSzPts val="2100"/>
              <a:buNone/>
              <a:defRPr sz="2100">
                <a:solidFill>
                  <a:srgbClr val="FFFFFF"/>
                </a:solidFill>
              </a:defRPr>
            </a:lvl8pPr>
            <a:lvl9pPr lvl="8" rtl="0" algn="l">
              <a:lnSpc>
                <a:spcPct val="100000"/>
              </a:lnSpc>
              <a:spcBef>
                <a:spcPts val="0"/>
              </a:spcBef>
              <a:spcAft>
                <a:spcPts val="0"/>
              </a:spcAft>
              <a:buClr>
                <a:srgbClr val="FFFFFF"/>
              </a:buClr>
              <a:buSzPts val="2100"/>
              <a:buNone/>
              <a:defRPr sz="2100">
                <a:solidFill>
                  <a:srgbClr val="FFFFFF"/>
                </a:solidFill>
              </a:defRPr>
            </a:lvl9pPr>
          </a:lstStyle>
          <a:p/>
        </p:txBody>
      </p:sp>
      <p:sp>
        <p:nvSpPr>
          <p:cNvPr id="288" name="Google Shape;288;p3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3">
    <p:bg>
      <p:bgPr>
        <a:solidFill>
          <a:srgbClr val="FFFFFF"/>
        </a:solidFill>
      </p:bgPr>
    </p:bg>
    <p:spTree>
      <p:nvGrpSpPr>
        <p:cNvPr id="289" name="Shape 289"/>
        <p:cNvGrpSpPr/>
        <p:nvPr/>
      </p:nvGrpSpPr>
      <p:grpSpPr>
        <a:xfrm>
          <a:off x="0" y="0"/>
          <a:ext cx="0" cy="0"/>
          <a:chOff x="0" y="0"/>
          <a:chExt cx="0" cy="0"/>
        </a:xfrm>
      </p:grpSpPr>
      <p:sp>
        <p:nvSpPr>
          <p:cNvPr id="290" name="Google Shape;290;p32"/>
          <p:cNvSpPr/>
          <p:nvPr/>
        </p:nvSpPr>
        <p:spPr>
          <a:xfrm>
            <a:off x="0" y="0"/>
            <a:ext cx="12192000" cy="68580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 name="Google Shape;291;p32"/>
          <p:cNvSpPr/>
          <p:nvPr/>
        </p:nvSpPr>
        <p:spPr>
          <a:xfrm>
            <a:off x="3264300" y="597200"/>
            <a:ext cx="5663700" cy="5663700"/>
          </a:xfrm>
          <a:prstGeom prst="ellipse">
            <a:avLst/>
          </a:prstGeom>
          <a:noFill/>
          <a:ln cap="flat" cmpd="sng" w="19050">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 name="Google Shape;292;p32"/>
          <p:cNvSpPr/>
          <p:nvPr/>
        </p:nvSpPr>
        <p:spPr>
          <a:xfrm>
            <a:off x="3429000" y="762000"/>
            <a:ext cx="5334000" cy="53340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 name="Google Shape;293;p32"/>
          <p:cNvSpPr txBox="1"/>
          <p:nvPr>
            <p:ph type="ctrTitle"/>
          </p:nvPr>
        </p:nvSpPr>
        <p:spPr>
          <a:xfrm>
            <a:off x="3695600" y="1922367"/>
            <a:ext cx="4800900" cy="20145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Clr>
                <a:srgbClr val="455A64"/>
              </a:buClr>
              <a:buSzPts val="6400"/>
              <a:buNone/>
              <a:defRPr b="1" sz="6400">
                <a:solidFill>
                  <a:schemeClr val="accent1"/>
                </a:solidFill>
              </a:defRPr>
            </a:lvl1pPr>
            <a:lvl2pPr lvl="1" rtl="0" algn="ctr">
              <a:lnSpc>
                <a:spcPct val="100000"/>
              </a:lnSpc>
              <a:spcBef>
                <a:spcPts val="0"/>
              </a:spcBef>
              <a:spcAft>
                <a:spcPts val="0"/>
              </a:spcAft>
              <a:buClr>
                <a:srgbClr val="455A64"/>
              </a:buClr>
              <a:buSzPts val="6400"/>
              <a:buNone/>
              <a:defRPr b="1" sz="6400">
                <a:solidFill>
                  <a:schemeClr val="accent1"/>
                </a:solidFill>
              </a:defRPr>
            </a:lvl2pPr>
            <a:lvl3pPr lvl="2" rtl="0" algn="ctr">
              <a:lnSpc>
                <a:spcPct val="100000"/>
              </a:lnSpc>
              <a:spcBef>
                <a:spcPts val="0"/>
              </a:spcBef>
              <a:spcAft>
                <a:spcPts val="0"/>
              </a:spcAft>
              <a:buClr>
                <a:srgbClr val="455A64"/>
              </a:buClr>
              <a:buSzPts val="6400"/>
              <a:buNone/>
              <a:defRPr b="1" sz="6400">
                <a:solidFill>
                  <a:schemeClr val="accent1"/>
                </a:solidFill>
              </a:defRPr>
            </a:lvl3pPr>
            <a:lvl4pPr lvl="3" rtl="0" algn="ctr">
              <a:lnSpc>
                <a:spcPct val="100000"/>
              </a:lnSpc>
              <a:spcBef>
                <a:spcPts val="0"/>
              </a:spcBef>
              <a:spcAft>
                <a:spcPts val="0"/>
              </a:spcAft>
              <a:buClr>
                <a:srgbClr val="455A64"/>
              </a:buClr>
              <a:buSzPts val="6400"/>
              <a:buNone/>
              <a:defRPr b="1" sz="6400">
                <a:solidFill>
                  <a:schemeClr val="accent1"/>
                </a:solidFill>
              </a:defRPr>
            </a:lvl4pPr>
            <a:lvl5pPr lvl="4" rtl="0" algn="ctr">
              <a:lnSpc>
                <a:spcPct val="100000"/>
              </a:lnSpc>
              <a:spcBef>
                <a:spcPts val="0"/>
              </a:spcBef>
              <a:spcAft>
                <a:spcPts val="0"/>
              </a:spcAft>
              <a:buClr>
                <a:srgbClr val="455A64"/>
              </a:buClr>
              <a:buSzPts val="6400"/>
              <a:buNone/>
              <a:defRPr b="1" sz="6400">
                <a:solidFill>
                  <a:schemeClr val="accent1"/>
                </a:solidFill>
              </a:defRPr>
            </a:lvl5pPr>
            <a:lvl6pPr lvl="5" rtl="0" algn="ctr">
              <a:lnSpc>
                <a:spcPct val="100000"/>
              </a:lnSpc>
              <a:spcBef>
                <a:spcPts val="0"/>
              </a:spcBef>
              <a:spcAft>
                <a:spcPts val="0"/>
              </a:spcAft>
              <a:buClr>
                <a:srgbClr val="455A64"/>
              </a:buClr>
              <a:buSzPts val="6400"/>
              <a:buNone/>
              <a:defRPr b="1" sz="6400">
                <a:solidFill>
                  <a:schemeClr val="accent1"/>
                </a:solidFill>
              </a:defRPr>
            </a:lvl6pPr>
            <a:lvl7pPr lvl="6" rtl="0" algn="ctr">
              <a:lnSpc>
                <a:spcPct val="100000"/>
              </a:lnSpc>
              <a:spcBef>
                <a:spcPts val="0"/>
              </a:spcBef>
              <a:spcAft>
                <a:spcPts val="0"/>
              </a:spcAft>
              <a:buClr>
                <a:srgbClr val="455A64"/>
              </a:buClr>
              <a:buSzPts val="6400"/>
              <a:buNone/>
              <a:defRPr b="1" sz="6400">
                <a:solidFill>
                  <a:schemeClr val="accent1"/>
                </a:solidFill>
              </a:defRPr>
            </a:lvl7pPr>
            <a:lvl8pPr lvl="7" rtl="0" algn="ctr">
              <a:lnSpc>
                <a:spcPct val="100000"/>
              </a:lnSpc>
              <a:spcBef>
                <a:spcPts val="0"/>
              </a:spcBef>
              <a:spcAft>
                <a:spcPts val="0"/>
              </a:spcAft>
              <a:buClr>
                <a:srgbClr val="455A64"/>
              </a:buClr>
              <a:buSzPts val="6400"/>
              <a:buNone/>
              <a:defRPr b="1" sz="6400">
                <a:solidFill>
                  <a:schemeClr val="accent1"/>
                </a:solidFill>
              </a:defRPr>
            </a:lvl8pPr>
            <a:lvl9pPr lvl="8" rtl="0" algn="ctr">
              <a:lnSpc>
                <a:spcPct val="100000"/>
              </a:lnSpc>
              <a:spcBef>
                <a:spcPts val="0"/>
              </a:spcBef>
              <a:spcAft>
                <a:spcPts val="0"/>
              </a:spcAft>
              <a:buClr>
                <a:srgbClr val="455A64"/>
              </a:buClr>
              <a:buSzPts val="6400"/>
              <a:buNone/>
              <a:defRPr b="1" sz="6400">
                <a:solidFill>
                  <a:schemeClr val="accent1"/>
                </a:solidFill>
              </a:defRPr>
            </a:lvl9pPr>
          </a:lstStyle>
          <a:p/>
        </p:txBody>
      </p:sp>
      <p:sp>
        <p:nvSpPr>
          <p:cNvPr id="294" name="Google Shape;294;p32"/>
          <p:cNvSpPr txBox="1"/>
          <p:nvPr>
            <p:ph idx="1" type="subTitle"/>
          </p:nvPr>
        </p:nvSpPr>
        <p:spPr>
          <a:xfrm>
            <a:off x="4495500" y="4140100"/>
            <a:ext cx="3314700" cy="11049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455A64"/>
              </a:buClr>
              <a:buSzPts val="2400"/>
              <a:buNone/>
              <a:defRPr sz="2400">
                <a:solidFill>
                  <a:schemeClr val="accent1"/>
                </a:solidFill>
              </a:defRPr>
            </a:lvl1pPr>
            <a:lvl2pPr lvl="1" rtl="0" algn="ctr">
              <a:lnSpc>
                <a:spcPct val="100000"/>
              </a:lnSpc>
              <a:spcBef>
                <a:spcPts val="0"/>
              </a:spcBef>
              <a:spcAft>
                <a:spcPts val="0"/>
              </a:spcAft>
              <a:buClr>
                <a:srgbClr val="455A64"/>
              </a:buClr>
              <a:buSzPts val="2400"/>
              <a:buNone/>
              <a:defRPr sz="2400">
                <a:solidFill>
                  <a:schemeClr val="accent1"/>
                </a:solidFill>
              </a:defRPr>
            </a:lvl2pPr>
            <a:lvl3pPr lvl="2" rtl="0" algn="ctr">
              <a:lnSpc>
                <a:spcPct val="100000"/>
              </a:lnSpc>
              <a:spcBef>
                <a:spcPts val="0"/>
              </a:spcBef>
              <a:spcAft>
                <a:spcPts val="0"/>
              </a:spcAft>
              <a:buClr>
                <a:srgbClr val="455A64"/>
              </a:buClr>
              <a:buSzPts val="2400"/>
              <a:buNone/>
              <a:defRPr sz="2400">
                <a:solidFill>
                  <a:schemeClr val="accent1"/>
                </a:solidFill>
              </a:defRPr>
            </a:lvl3pPr>
            <a:lvl4pPr lvl="3" rtl="0" algn="ctr">
              <a:lnSpc>
                <a:spcPct val="100000"/>
              </a:lnSpc>
              <a:spcBef>
                <a:spcPts val="0"/>
              </a:spcBef>
              <a:spcAft>
                <a:spcPts val="0"/>
              </a:spcAft>
              <a:buClr>
                <a:srgbClr val="455A64"/>
              </a:buClr>
              <a:buSzPts val="2400"/>
              <a:buNone/>
              <a:defRPr sz="2400">
                <a:solidFill>
                  <a:schemeClr val="accent1"/>
                </a:solidFill>
              </a:defRPr>
            </a:lvl4pPr>
            <a:lvl5pPr lvl="4" rtl="0" algn="ctr">
              <a:lnSpc>
                <a:spcPct val="100000"/>
              </a:lnSpc>
              <a:spcBef>
                <a:spcPts val="0"/>
              </a:spcBef>
              <a:spcAft>
                <a:spcPts val="0"/>
              </a:spcAft>
              <a:buClr>
                <a:srgbClr val="455A64"/>
              </a:buClr>
              <a:buSzPts val="2400"/>
              <a:buNone/>
              <a:defRPr sz="2400">
                <a:solidFill>
                  <a:schemeClr val="accent1"/>
                </a:solidFill>
              </a:defRPr>
            </a:lvl5pPr>
            <a:lvl6pPr lvl="5" rtl="0" algn="ctr">
              <a:lnSpc>
                <a:spcPct val="100000"/>
              </a:lnSpc>
              <a:spcBef>
                <a:spcPts val="0"/>
              </a:spcBef>
              <a:spcAft>
                <a:spcPts val="0"/>
              </a:spcAft>
              <a:buClr>
                <a:srgbClr val="455A64"/>
              </a:buClr>
              <a:buSzPts val="2400"/>
              <a:buNone/>
              <a:defRPr sz="2400">
                <a:solidFill>
                  <a:schemeClr val="accent1"/>
                </a:solidFill>
              </a:defRPr>
            </a:lvl6pPr>
            <a:lvl7pPr lvl="6" rtl="0" algn="ctr">
              <a:lnSpc>
                <a:spcPct val="100000"/>
              </a:lnSpc>
              <a:spcBef>
                <a:spcPts val="0"/>
              </a:spcBef>
              <a:spcAft>
                <a:spcPts val="0"/>
              </a:spcAft>
              <a:buClr>
                <a:srgbClr val="455A64"/>
              </a:buClr>
              <a:buSzPts val="2400"/>
              <a:buNone/>
              <a:defRPr sz="2400">
                <a:solidFill>
                  <a:schemeClr val="accent1"/>
                </a:solidFill>
              </a:defRPr>
            </a:lvl7pPr>
            <a:lvl8pPr lvl="7" rtl="0" algn="ctr">
              <a:lnSpc>
                <a:spcPct val="100000"/>
              </a:lnSpc>
              <a:spcBef>
                <a:spcPts val="0"/>
              </a:spcBef>
              <a:spcAft>
                <a:spcPts val="0"/>
              </a:spcAft>
              <a:buClr>
                <a:srgbClr val="455A64"/>
              </a:buClr>
              <a:buSzPts val="2400"/>
              <a:buNone/>
              <a:defRPr sz="2400">
                <a:solidFill>
                  <a:schemeClr val="accent1"/>
                </a:solidFill>
              </a:defRPr>
            </a:lvl8pPr>
            <a:lvl9pPr lvl="8" rtl="0" algn="ctr">
              <a:lnSpc>
                <a:spcPct val="100000"/>
              </a:lnSpc>
              <a:spcBef>
                <a:spcPts val="0"/>
              </a:spcBef>
              <a:spcAft>
                <a:spcPts val="0"/>
              </a:spcAft>
              <a:buClr>
                <a:srgbClr val="455A64"/>
              </a:buClr>
              <a:buSzPts val="2400"/>
              <a:buNone/>
              <a:defRPr sz="2400">
                <a:solidFill>
                  <a:schemeClr val="accent1"/>
                </a:solidFill>
              </a:defRPr>
            </a:lvl9pPr>
          </a:lstStyle>
          <a:p/>
        </p:txBody>
      </p:sp>
      <p:sp>
        <p:nvSpPr>
          <p:cNvPr id="295" name="Google Shape;295;p32"/>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4"/>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2191843" y="2962586"/>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
        <p:nvSpPr>
          <p:cNvPr id="34" name="Google Shape;34;p4"/>
          <p:cNvSpPr txBox="1"/>
          <p:nvPr>
            <p:ph type="title"/>
          </p:nvPr>
        </p:nvSpPr>
        <p:spPr>
          <a:xfrm>
            <a:off x="2609873" y="3147254"/>
            <a:ext cx="7956560" cy="1424746"/>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2773968" y="2268786"/>
            <a:ext cx="7791931" cy="878468"/>
          </a:xfrm>
          <a:prstGeom prst="rect">
            <a:avLst/>
          </a:prstGeom>
          <a:noFill/>
          <a:ln>
            <a:noFill/>
          </a:ln>
        </p:spPr>
        <p:txBody>
          <a:bodyPr anchorCtr="0" anchor="b" bIns="45700" lIns="91425" spcFirstLastPara="1" rIns="91425" wrap="square" tIns="0">
            <a:noAutofit/>
          </a:bodyPr>
          <a:lstStyle>
            <a:lvl1pPr indent="-228600" lvl="0" marL="457200" algn="r">
              <a:lnSpc>
                <a:spcPct val="120000"/>
              </a:lnSpc>
              <a:spcBef>
                <a:spcPts val="1000"/>
              </a:spcBef>
              <a:spcAft>
                <a:spcPts val="0"/>
              </a:spcAft>
              <a:buSzPts val="1620"/>
              <a:buNone/>
              <a:defRPr sz="1800">
                <a:solidFill>
                  <a:schemeClr val="dk1"/>
                </a:solidFill>
              </a:defRPr>
            </a:lvl1pPr>
            <a:lvl2pPr indent="-228600" lvl="1" marL="914400" algn="l">
              <a:lnSpc>
                <a:spcPct val="120000"/>
              </a:lnSpc>
              <a:spcBef>
                <a:spcPts val="600"/>
              </a:spcBef>
              <a:spcAft>
                <a:spcPts val="0"/>
              </a:spcAft>
              <a:buSzPts val="1620"/>
              <a:buNone/>
              <a:defRPr sz="1800">
                <a:solidFill>
                  <a:srgbClr val="888888"/>
                </a:solidFill>
              </a:defRPr>
            </a:lvl2pPr>
            <a:lvl3pPr indent="-228600" lvl="2" marL="1371600" algn="l">
              <a:lnSpc>
                <a:spcPct val="120000"/>
              </a:lnSpc>
              <a:spcBef>
                <a:spcPts val="600"/>
              </a:spcBef>
              <a:spcAft>
                <a:spcPts val="0"/>
              </a:spcAft>
              <a:buSzPts val="1620"/>
              <a:buNone/>
              <a:defRPr sz="1800">
                <a:solidFill>
                  <a:srgbClr val="888888"/>
                </a:solidFill>
              </a:defRPr>
            </a:lvl3pPr>
            <a:lvl4pPr indent="-228600" lvl="3" marL="1828800" algn="l">
              <a:lnSpc>
                <a:spcPct val="120000"/>
              </a:lnSpc>
              <a:spcBef>
                <a:spcPts val="600"/>
              </a:spcBef>
              <a:spcAft>
                <a:spcPts val="0"/>
              </a:spcAft>
              <a:buSzPts val="1440"/>
              <a:buNone/>
              <a:defRPr sz="1600">
                <a:solidFill>
                  <a:srgbClr val="888888"/>
                </a:solidFill>
              </a:defRPr>
            </a:lvl4pPr>
            <a:lvl5pPr indent="-228600" lvl="4" marL="2286000" algn="l">
              <a:lnSpc>
                <a:spcPct val="120000"/>
              </a:lnSpc>
              <a:spcBef>
                <a:spcPts val="600"/>
              </a:spcBef>
              <a:spcAft>
                <a:spcPts val="0"/>
              </a:spcAft>
              <a:buSzPts val="1440"/>
              <a:buNone/>
              <a:defRPr sz="1600">
                <a:solidFill>
                  <a:srgbClr val="888888"/>
                </a:solidFill>
              </a:defRPr>
            </a:lvl5pPr>
            <a:lvl6pPr indent="-228600" lvl="5" marL="2743200" algn="l">
              <a:lnSpc>
                <a:spcPct val="120000"/>
              </a:lnSpc>
              <a:spcBef>
                <a:spcPts val="600"/>
              </a:spcBef>
              <a:spcAft>
                <a:spcPts val="0"/>
              </a:spcAft>
              <a:buSzPts val="1440"/>
              <a:buNone/>
              <a:defRPr sz="1600">
                <a:solidFill>
                  <a:srgbClr val="888888"/>
                </a:solidFill>
              </a:defRPr>
            </a:lvl6pPr>
            <a:lvl7pPr indent="-228600" lvl="6" marL="3200400" algn="l">
              <a:lnSpc>
                <a:spcPct val="120000"/>
              </a:lnSpc>
              <a:spcBef>
                <a:spcPts val="600"/>
              </a:spcBef>
              <a:spcAft>
                <a:spcPts val="0"/>
              </a:spcAft>
              <a:buSzPts val="1440"/>
              <a:buNone/>
              <a:defRPr sz="1600">
                <a:solidFill>
                  <a:srgbClr val="888888"/>
                </a:solidFill>
              </a:defRPr>
            </a:lvl7pPr>
            <a:lvl8pPr indent="-228600" lvl="7" marL="3657600" algn="l">
              <a:lnSpc>
                <a:spcPct val="120000"/>
              </a:lnSpc>
              <a:spcBef>
                <a:spcPts val="600"/>
              </a:spcBef>
              <a:spcAft>
                <a:spcPts val="0"/>
              </a:spcAft>
              <a:buSzPts val="1440"/>
              <a:buNone/>
              <a:defRPr sz="1600">
                <a:solidFill>
                  <a:srgbClr val="888888"/>
                </a:solidFill>
              </a:defRPr>
            </a:lvl8pPr>
            <a:lvl9pPr indent="-228600" lvl="8" marL="4114800" algn="l">
              <a:lnSpc>
                <a:spcPct val="120000"/>
              </a:lnSpc>
              <a:spcBef>
                <a:spcPts val="600"/>
              </a:spcBef>
              <a:spcAft>
                <a:spcPts val="600"/>
              </a:spcAft>
              <a:buSzPts val="1440"/>
              <a:buNone/>
              <a:defRPr sz="1600">
                <a:solidFill>
                  <a:srgbClr val="888888"/>
                </a:solidFill>
              </a:defRPr>
            </a:lvl9pPr>
          </a:lstStyle>
          <a:p/>
        </p:txBody>
      </p:sp>
      <p:sp>
        <p:nvSpPr>
          <p:cNvPr id="36" name="Google Shape;36;p4"/>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296" name="Shape 296"/>
        <p:cNvGrpSpPr/>
        <p:nvPr/>
      </p:nvGrpSpPr>
      <p:grpSpPr>
        <a:xfrm>
          <a:off x="0" y="0"/>
          <a:ext cx="0" cy="0"/>
          <a:chOff x="0" y="0"/>
          <a:chExt cx="0" cy="0"/>
        </a:xfrm>
      </p:grpSpPr>
      <p:sp>
        <p:nvSpPr>
          <p:cNvPr id="297" name="Google Shape;297;p33"/>
          <p:cNvSpPr/>
          <p:nvPr/>
        </p:nvSpPr>
        <p:spPr>
          <a:xfrm flipH="1">
            <a:off x="6342900" y="3079200"/>
            <a:ext cx="5849100" cy="3778800"/>
          </a:xfrm>
          <a:prstGeom prst="rtTriangl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298" name="Google Shape;298;p33"/>
          <p:cNvGrpSpPr/>
          <p:nvPr/>
        </p:nvGrpSpPr>
        <p:grpSpPr>
          <a:xfrm>
            <a:off x="7458691" y="5281486"/>
            <a:ext cx="3880118" cy="1576482"/>
            <a:chOff x="6917201" y="0"/>
            <a:chExt cx="2227777" cy="863400"/>
          </a:xfrm>
        </p:grpSpPr>
        <p:sp>
          <p:nvSpPr>
            <p:cNvPr id="299" name="Google Shape;299;p33"/>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0" name="Google Shape;300;p33"/>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 name="Google Shape;301;p33"/>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02" name="Google Shape;302;p33"/>
          <p:cNvGrpSpPr/>
          <p:nvPr/>
        </p:nvGrpSpPr>
        <p:grpSpPr>
          <a:xfrm>
            <a:off x="265764" y="3"/>
            <a:ext cx="3727293" cy="1444382"/>
            <a:chOff x="6917201" y="0"/>
            <a:chExt cx="2227777" cy="863400"/>
          </a:xfrm>
        </p:grpSpPr>
        <p:sp>
          <p:nvSpPr>
            <p:cNvPr id="303" name="Google Shape;303;p33"/>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 name="Google Shape;304;p33"/>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 name="Google Shape;305;p33"/>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06" name="Google Shape;306;p33"/>
          <p:cNvSpPr txBox="1"/>
          <p:nvPr>
            <p:ph type="title"/>
          </p:nvPr>
        </p:nvSpPr>
        <p:spPr>
          <a:xfrm>
            <a:off x="2518245" y="2328133"/>
            <a:ext cx="7170000" cy="21948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Clr>
                <a:schemeClr val="dk2"/>
              </a:buClr>
              <a:buSzPts val="4300"/>
              <a:buNone/>
              <a:defRPr sz="4300">
                <a:solidFill>
                  <a:schemeClr val="dk2"/>
                </a:solidFill>
              </a:defRPr>
            </a:lvl1pPr>
            <a:lvl2pPr lvl="1" rtl="0" algn="ctr">
              <a:lnSpc>
                <a:spcPct val="100000"/>
              </a:lnSpc>
              <a:spcBef>
                <a:spcPts val="0"/>
              </a:spcBef>
              <a:spcAft>
                <a:spcPts val="0"/>
              </a:spcAft>
              <a:buClr>
                <a:schemeClr val="dk2"/>
              </a:buClr>
              <a:buSzPts val="4300"/>
              <a:buNone/>
              <a:defRPr sz="4300">
                <a:solidFill>
                  <a:schemeClr val="dk2"/>
                </a:solidFill>
              </a:defRPr>
            </a:lvl2pPr>
            <a:lvl3pPr lvl="2" rtl="0" algn="ctr">
              <a:lnSpc>
                <a:spcPct val="100000"/>
              </a:lnSpc>
              <a:spcBef>
                <a:spcPts val="0"/>
              </a:spcBef>
              <a:spcAft>
                <a:spcPts val="0"/>
              </a:spcAft>
              <a:buClr>
                <a:schemeClr val="dk2"/>
              </a:buClr>
              <a:buSzPts val="4300"/>
              <a:buNone/>
              <a:defRPr sz="4300">
                <a:solidFill>
                  <a:schemeClr val="dk2"/>
                </a:solidFill>
              </a:defRPr>
            </a:lvl3pPr>
            <a:lvl4pPr lvl="3" rtl="0" algn="ctr">
              <a:lnSpc>
                <a:spcPct val="100000"/>
              </a:lnSpc>
              <a:spcBef>
                <a:spcPts val="0"/>
              </a:spcBef>
              <a:spcAft>
                <a:spcPts val="0"/>
              </a:spcAft>
              <a:buClr>
                <a:schemeClr val="dk2"/>
              </a:buClr>
              <a:buSzPts val="4300"/>
              <a:buNone/>
              <a:defRPr sz="4300">
                <a:solidFill>
                  <a:schemeClr val="dk2"/>
                </a:solidFill>
              </a:defRPr>
            </a:lvl4pPr>
            <a:lvl5pPr lvl="4" rtl="0" algn="ctr">
              <a:lnSpc>
                <a:spcPct val="100000"/>
              </a:lnSpc>
              <a:spcBef>
                <a:spcPts val="0"/>
              </a:spcBef>
              <a:spcAft>
                <a:spcPts val="0"/>
              </a:spcAft>
              <a:buClr>
                <a:schemeClr val="dk2"/>
              </a:buClr>
              <a:buSzPts val="4300"/>
              <a:buNone/>
              <a:defRPr sz="4300">
                <a:solidFill>
                  <a:schemeClr val="dk2"/>
                </a:solidFill>
              </a:defRPr>
            </a:lvl5pPr>
            <a:lvl6pPr lvl="5" rtl="0" algn="ctr">
              <a:lnSpc>
                <a:spcPct val="100000"/>
              </a:lnSpc>
              <a:spcBef>
                <a:spcPts val="0"/>
              </a:spcBef>
              <a:spcAft>
                <a:spcPts val="0"/>
              </a:spcAft>
              <a:buClr>
                <a:schemeClr val="dk2"/>
              </a:buClr>
              <a:buSzPts val="4300"/>
              <a:buNone/>
              <a:defRPr sz="4300">
                <a:solidFill>
                  <a:schemeClr val="dk2"/>
                </a:solidFill>
              </a:defRPr>
            </a:lvl6pPr>
            <a:lvl7pPr lvl="6" rtl="0" algn="ctr">
              <a:lnSpc>
                <a:spcPct val="100000"/>
              </a:lnSpc>
              <a:spcBef>
                <a:spcPts val="0"/>
              </a:spcBef>
              <a:spcAft>
                <a:spcPts val="0"/>
              </a:spcAft>
              <a:buClr>
                <a:schemeClr val="dk2"/>
              </a:buClr>
              <a:buSzPts val="4300"/>
              <a:buNone/>
              <a:defRPr sz="4300">
                <a:solidFill>
                  <a:schemeClr val="dk2"/>
                </a:solidFill>
              </a:defRPr>
            </a:lvl7pPr>
            <a:lvl8pPr lvl="7" rtl="0" algn="ctr">
              <a:lnSpc>
                <a:spcPct val="100000"/>
              </a:lnSpc>
              <a:spcBef>
                <a:spcPts val="0"/>
              </a:spcBef>
              <a:spcAft>
                <a:spcPts val="0"/>
              </a:spcAft>
              <a:buClr>
                <a:schemeClr val="dk2"/>
              </a:buClr>
              <a:buSzPts val="4300"/>
              <a:buNone/>
              <a:defRPr sz="4300">
                <a:solidFill>
                  <a:schemeClr val="dk2"/>
                </a:solidFill>
              </a:defRPr>
            </a:lvl8pPr>
            <a:lvl9pPr lvl="8" rtl="0" algn="ctr">
              <a:lnSpc>
                <a:spcPct val="100000"/>
              </a:lnSpc>
              <a:spcBef>
                <a:spcPts val="0"/>
              </a:spcBef>
              <a:spcAft>
                <a:spcPts val="0"/>
              </a:spcAft>
              <a:buClr>
                <a:schemeClr val="dk2"/>
              </a:buClr>
              <a:buSzPts val="4300"/>
              <a:buNone/>
              <a:defRPr sz="4300">
                <a:solidFill>
                  <a:schemeClr val="dk2"/>
                </a:solidFill>
              </a:defRPr>
            </a:lvl9pPr>
          </a:lstStyle>
          <a:p/>
        </p:txBody>
      </p:sp>
      <p:sp>
        <p:nvSpPr>
          <p:cNvPr id="307" name="Google Shape;307;p33"/>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308" name="Shape 308"/>
        <p:cNvGrpSpPr/>
        <p:nvPr/>
      </p:nvGrpSpPr>
      <p:grpSpPr>
        <a:xfrm>
          <a:off x="0" y="0"/>
          <a:ext cx="0" cy="0"/>
          <a:chOff x="0" y="0"/>
          <a:chExt cx="0" cy="0"/>
        </a:xfrm>
      </p:grpSpPr>
      <p:sp>
        <p:nvSpPr>
          <p:cNvPr id="309" name="Google Shape;309;p34"/>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 name="Google Shape;310;p34"/>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 name="Google Shape;311;p34"/>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 name="Google Shape;312;p34"/>
          <p:cNvSpPr txBox="1"/>
          <p:nvPr>
            <p:ph type="title"/>
          </p:nvPr>
        </p:nvSpPr>
        <p:spPr>
          <a:xfrm>
            <a:off x="1092200" y="1127467"/>
            <a:ext cx="10007700" cy="12729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313" name="Google Shape;313;p34"/>
          <p:cNvSpPr txBox="1"/>
          <p:nvPr>
            <p:ph idx="1" type="body"/>
          </p:nvPr>
        </p:nvSpPr>
        <p:spPr>
          <a:xfrm>
            <a:off x="1092200" y="2654300"/>
            <a:ext cx="4914900" cy="32640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SzPts val="1700"/>
              <a:buChar char="●"/>
              <a:defRPr/>
            </a:lvl1pPr>
            <a:lvl2pPr indent="-323850" lvl="1" marL="914400" rtl="0" algn="l">
              <a:lnSpc>
                <a:spcPct val="115000"/>
              </a:lnSpc>
              <a:spcBef>
                <a:spcPts val="2100"/>
              </a:spcBef>
              <a:spcAft>
                <a:spcPts val="0"/>
              </a:spcAft>
              <a:buSzPts val="1500"/>
              <a:buChar char="○"/>
              <a:defRPr/>
            </a:lvl2pPr>
            <a:lvl3pPr indent="-323850" lvl="2" marL="1371600" rtl="0" algn="l">
              <a:lnSpc>
                <a:spcPct val="115000"/>
              </a:lnSpc>
              <a:spcBef>
                <a:spcPts val="2100"/>
              </a:spcBef>
              <a:spcAft>
                <a:spcPts val="0"/>
              </a:spcAft>
              <a:buSzPts val="1500"/>
              <a:buChar char="■"/>
              <a:defRPr/>
            </a:lvl3pPr>
            <a:lvl4pPr indent="-323850" lvl="3" marL="1828800" rtl="0" algn="l">
              <a:lnSpc>
                <a:spcPct val="115000"/>
              </a:lnSpc>
              <a:spcBef>
                <a:spcPts val="2100"/>
              </a:spcBef>
              <a:spcAft>
                <a:spcPts val="0"/>
              </a:spcAft>
              <a:buSzPts val="1500"/>
              <a:buChar char="●"/>
              <a:defRPr/>
            </a:lvl4pPr>
            <a:lvl5pPr indent="-323850" lvl="4" marL="2286000" rtl="0" algn="l">
              <a:lnSpc>
                <a:spcPct val="115000"/>
              </a:lnSpc>
              <a:spcBef>
                <a:spcPts val="2100"/>
              </a:spcBef>
              <a:spcAft>
                <a:spcPts val="0"/>
              </a:spcAft>
              <a:buSzPts val="1500"/>
              <a:buChar char="○"/>
              <a:defRPr/>
            </a:lvl5pPr>
            <a:lvl6pPr indent="-323850" lvl="5" marL="2743200" rtl="0" algn="l">
              <a:lnSpc>
                <a:spcPct val="115000"/>
              </a:lnSpc>
              <a:spcBef>
                <a:spcPts val="2100"/>
              </a:spcBef>
              <a:spcAft>
                <a:spcPts val="0"/>
              </a:spcAft>
              <a:buSzPts val="1500"/>
              <a:buChar char="■"/>
              <a:defRPr/>
            </a:lvl6pPr>
            <a:lvl7pPr indent="-323850" lvl="6" marL="3200400" rtl="0" algn="l">
              <a:lnSpc>
                <a:spcPct val="115000"/>
              </a:lnSpc>
              <a:spcBef>
                <a:spcPts val="2100"/>
              </a:spcBef>
              <a:spcAft>
                <a:spcPts val="0"/>
              </a:spcAft>
              <a:buSzPts val="1500"/>
              <a:buChar char="●"/>
              <a:defRPr/>
            </a:lvl7pPr>
            <a:lvl8pPr indent="-323850" lvl="7" marL="3657600" rtl="0" algn="l">
              <a:lnSpc>
                <a:spcPct val="115000"/>
              </a:lnSpc>
              <a:spcBef>
                <a:spcPts val="2100"/>
              </a:spcBef>
              <a:spcAft>
                <a:spcPts val="0"/>
              </a:spcAft>
              <a:buSzPts val="1500"/>
              <a:buChar char="○"/>
              <a:defRPr/>
            </a:lvl8pPr>
            <a:lvl9pPr indent="-323850" lvl="8" marL="4114800" rtl="0" algn="l">
              <a:lnSpc>
                <a:spcPct val="115000"/>
              </a:lnSpc>
              <a:spcBef>
                <a:spcPts val="2100"/>
              </a:spcBef>
              <a:spcAft>
                <a:spcPts val="2100"/>
              </a:spcAft>
              <a:buSzPts val="1500"/>
              <a:buChar char="■"/>
              <a:defRPr/>
            </a:lvl9pPr>
          </a:lstStyle>
          <a:p/>
        </p:txBody>
      </p:sp>
      <p:sp>
        <p:nvSpPr>
          <p:cNvPr id="314" name="Google Shape;314;p34"/>
          <p:cNvSpPr txBox="1"/>
          <p:nvPr>
            <p:ph idx="2" type="body"/>
          </p:nvPr>
        </p:nvSpPr>
        <p:spPr>
          <a:xfrm>
            <a:off x="6184900" y="2654300"/>
            <a:ext cx="4914900" cy="32640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SzPts val="1700"/>
              <a:buChar char="●"/>
              <a:defRPr/>
            </a:lvl1pPr>
            <a:lvl2pPr indent="-323850" lvl="1" marL="914400" rtl="0" algn="l">
              <a:lnSpc>
                <a:spcPct val="115000"/>
              </a:lnSpc>
              <a:spcBef>
                <a:spcPts val="2100"/>
              </a:spcBef>
              <a:spcAft>
                <a:spcPts val="0"/>
              </a:spcAft>
              <a:buSzPts val="1500"/>
              <a:buChar char="○"/>
              <a:defRPr/>
            </a:lvl2pPr>
            <a:lvl3pPr indent="-323850" lvl="2" marL="1371600" rtl="0" algn="l">
              <a:lnSpc>
                <a:spcPct val="115000"/>
              </a:lnSpc>
              <a:spcBef>
                <a:spcPts val="2100"/>
              </a:spcBef>
              <a:spcAft>
                <a:spcPts val="0"/>
              </a:spcAft>
              <a:buSzPts val="1500"/>
              <a:buChar char="■"/>
              <a:defRPr/>
            </a:lvl3pPr>
            <a:lvl4pPr indent="-323850" lvl="3" marL="1828800" rtl="0" algn="l">
              <a:lnSpc>
                <a:spcPct val="115000"/>
              </a:lnSpc>
              <a:spcBef>
                <a:spcPts val="2100"/>
              </a:spcBef>
              <a:spcAft>
                <a:spcPts val="0"/>
              </a:spcAft>
              <a:buSzPts val="1500"/>
              <a:buChar char="●"/>
              <a:defRPr/>
            </a:lvl4pPr>
            <a:lvl5pPr indent="-323850" lvl="4" marL="2286000" rtl="0" algn="l">
              <a:lnSpc>
                <a:spcPct val="115000"/>
              </a:lnSpc>
              <a:spcBef>
                <a:spcPts val="2100"/>
              </a:spcBef>
              <a:spcAft>
                <a:spcPts val="0"/>
              </a:spcAft>
              <a:buSzPts val="1500"/>
              <a:buChar char="○"/>
              <a:defRPr/>
            </a:lvl5pPr>
            <a:lvl6pPr indent="-323850" lvl="5" marL="2743200" rtl="0" algn="l">
              <a:lnSpc>
                <a:spcPct val="115000"/>
              </a:lnSpc>
              <a:spcBef>
                <a:spcPts val="2100"/>
              </a:spcBef>
              <a:spcAft>
                <a:spcPts val="0"/>
              </a:spcAft>
              <a:buSzPts val="1500"/>
              <a:buChar char="■"/>
              <a:defRPr/>
            </a:lvl6pPr>
            <a:lvl7pPr indent="-323850" lvl="6" marL="3200400" rtl="0" algn="l">
              <a:lnSpc>
                <a:spcPct val="115000"/>
              </a:lnSpc>
              <a:spcBef>
                <a:spcPts val="2100"/>
              </a:spcBef>
              <a:spcAft>
                <a:spcPts val="0"/>
              </a:spcAft>
              <a:buSzPts val="1500"/>
              <a:buChar char="●"/>
              <a:defRPr/>
            </a:lvl7pPr>
            <a:lvl8pPr indent="-323850" lvl="7" marL="3657600" rtl="0" algn="l">
              <a:lnSpc>
                <a:spcPct val="115000"/>
              </a:lnSpc>
              <a:spcBef>
                <a:spcPts val="2100"/>
              </a:spcBef>
              <a:spcAft>
                <a:spcPts val="0"/>
              </a:spcAft>
              <a:buSzPts val="1500"/>
              <a:buChar char="○"/>
              <a:defRPr/>
            </a:lvl8pPr>
            <a:lvl9pPr indent="-323850" lvl="8" marL="4114800" rtl="0" algn="l">
              <a:lnSpc>
                <a:spcPct val="115000"/>
              </a:lnSpc>
              <a:spcBef>
                <a:spcPts val="2100"/>
              </a:spcBef>
              <a:spcAft>
                <a:spcPts val="2100"/>
              </a:spcAft>
              <a:buSzPts val="1500"/>
              <a:buChar char="■"/>
              <a:defRPr/>
            </a:lvl9pPr>
          </a:lstStyle>
          <a:p/>
        </p:txBody>
      </p:sp>
      <p:sp>
        <p:nvSpPr>
          <p:cNvPr id="315" name="Google Shape;315;p34"/>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316" name="Shape 316"/>
        <p:cNvGrpSpPr/>
        <p:nvPr/>
      </p:nvGrpSpPr>
      <p:grpSpPr>
        <a:xfrm>
          <a:off x="0" y="0"/>
          <a:ext cx="0" cy="0"/>
          <a:chOff x="0" y="0"/>
          <a:chExt cx="0" cy="0"/>
        </a:xfrm>
      </p:grpSpPr>
      <p:sp>
        <p:nvSpPr>
          <p:cNvPr id="317" name="Google Shape;317;p35"/>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 name="Google Shape;318;p35"/>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9" name="Google Shape;319;p35"/>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 name="Google Shape;320;p35"/>
          <p:cNvSpPr txBox="1"/>
          <p:nvPr>
            <p:ph type="title"/>
          </p:nvPr>
        </p:nvSpPr>
        <p:spPr>
          <a:xfrm>
            <a:off x="1092200" y="1127467"/>
            <a:ext cx="10007700" cy="12729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321" name="Google Shape;321;p35"/>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322" name="Shape 322"/>
        <p:cNvGrpSpPr/>
        <p:nvPr/>
      </p:nvGrpSpPr>
      <p:grpSpPr>
        <a:xfrm>
          <a:off x="0" y="0"/>
          <a:ext cx="0" cy="0"/>
          <a:chOff x="0" y="0"/>
          <a:chExt cx="0" cy="0"/>
        </a:xfrm>
      </p:grpSpPr>
      <p:sp>
        <p:nvSpPr>
          <p:cNvPr id="323" name="Google Shape;323;p36"/>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 name="Google Shape;324;p36"/>
          <p:cNvSpPr/>
          <p:nvPr/>
        </p:nvSpPr>
        <p:spPr>
          <a:xfrm>
            <a:off x="41" y="3766000"/>
            <a:ext cx="9827100" cy="3092100"/>
          </a:xfrm>
          <a:prstGeom prst="rtTriangl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 name="Google Shape;325;p36"/>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 name="Google Shape;326;p36"/>
          <p:cNvSpPr txBox="1"/>
          <p:nvPr>
            <p:ph type="title"/>
          </p:nvPr>
        </p:nvSpPr>
        <p:spPr>
          <a:xfrm>
            <a:off x="1092200" y="1127467"/>
            <a:ext cx="4945500" cy="18441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327" name="Google Shape;327;p36"/>
          <p:cNvSpPr txBox="1"/>
          <p:nvPr>
            <p:ph idx="1" type="body"/>
          </p:nvPr>
        </p:nvSpPr>
        <p:spPr>
          <a:xfrm>
            <a:off x="1107600" y="3092067"/>
            <a:ext cx="4945500" cy="28263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SzPts val="1700"/>
              <a:buChar char="●"/>
              <a:defRPr/>
            </a:lvl1pPr>
            <a:lvl2pPr indent="-323850" lvl="1" marL="914400" rtl="0" algn="l">
              <a:lnSpc>
                <a:spcPct val="115000"/>
              </a:lnSpc>
              <a:spcBef>
                <a:spcPts val="2100"/>
              </a:spcBef>
              <a:spcAft>
                <a:spcPts val="0"/>
              </a:spcAft>
              <a:buSzPts val="1500"/>
              <a:buChar char="○"/>
              <a:defRPr/>
            </a:lvl2pPr>
            <a:lvl3pPr indent="-323850" lvl="2" marL="1371600" rtl="0" algn="l">
              <a:lnSpc>
                <a:spcPct val="115000"/>
              </a:lnSpc>
              <a:spcBef>
                <a:spcPts val="2100"/>
              </a:spcBef>
              <a:spcAft>
                <a:spcPts val="0"/>
              </a:spcAft>
              <a:buSzPts val="1500"/>
              <a:buChar char="■"/>
              <a:defRPr/>
            </a:lvl3pPr>
            <a:lvl4pPr indent="-323850" lvl="3" marL="1828800" rtl="0" algn="l">
              <a:lnSpc>
                <a:spcPct val="115000"/>
              </a:lnSpc>
              <a:spcBef>
                <a:spcPts val="2100"/>
              </a:spcBef>
              <a:spcAft>
                <a:spcPts val="0"/>
              </a:spcAft>
              <a:buSzPts val="1500"/>
              <a:buChar char="●"/>
              <a:defRPr/>
            </a:lvl4pPr>
            <a:lvl5pPr indent="-323850" lvl="4" marL="2286000" rtl="0" algn="l">
              <a:lnSpc>
                <a:spcPct val="115000"/>
              </a:lnSpc>
              <a:spcBef>
                <a:spcPts val="2100"/>
              </a:spcBef>
              <a:spcAft>
                <a:spcPts val="0"/>
              </a:spcAft>
              <a:buSzPts val="1500"/>
              <a:buChar char="○"/>
              <a:defRPr/>
            </a:lvl5pPr>
            <a:lvl6pPr indent="-323850" lvl="5" marL="2743200" rtl="0" algn="l">
              <a:lnSpc>
                <a:spcPct val="115000"/>
              </a:lnSpc>
              <a:spcBef>
                <a:spcPts val="2100"/>
              </a:spcBef>
              <a:spcAft>
                <a:spcPts val="0"/>
              </a:spcAft>
              <a:buSzPts val="1500"/>
              <a:buChar char="■"/>
              <a:defRPr/>
            </a:lvl6pPr>
            <a:lvl7pPr indent="-323850" lvl="6" marL="3200400" rtl="0" algn="l">
              <a:lnSpc>
                <a:spcPct val="115000"/>
              </a:lnSpc>
              <a:spcBef>
                <a:spcPts val="2100"/>
              </a:spcBef>
              <a:spcAft>
                <a:spcPts val="0"/>
              </a:spcAft>
              <a:buSzPts val="1500"/>
              <a:buChar char="●"/>
              <a:defRPr/>
            </a:lvl7pPr>
            <a:lvl8pPr indent="-323850" lvl="7" marL="3657600" rtl="0" algn="l">
              <a:lnSpc>
                <a:spcPct val="115000"/>
              </a:lnSpc>
              <a:spcBef>
                <a:spcPts val="2100"/>
              </a:spcBef>
              <a:spcAft>
                <a:spcPts val="0"/>
              </a:spcAft>
              <a:buSzPts val="1500"/>
              <a:buChar char="○"/>
              <a:defRPr/>
            </a:lvl8pPr>
            <a:lvl9pPr indent="-323850" lvl="8" marL="4114800" rtl="0" algn="l">
              <a:lnSpc>
                <a:spcPct val="115000"/>
              </a:lnSpc>
              <a:spcBef>
                <a:spcPts val="2100"/>
              </a:spcBef>
              <a:spcAft>
                <a:spcPts val="2100"/>
              </a:spcAft>
              <a:buSzPts val="1500"/>
              <a:buChar char="■"/>
              <a:defRPr/>
            </a:lvl9pPr>
          </a:lstStyle>
          <a:p/>
        </p:txBody>
      </p:sp>
      <p:sp>
        <p:nvSpPr>
          <p:cNvPr id="328" name="Google Shape;328;p36"/>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329" name="Shape 329"/>
        <p:cNvGrpSpPr/>
        <p:nvPr/>
      </p:nvGrpSpPr>
      <p:grpSpPr>
        <a:xfrm>
          <a:off x="0" y="0"/>
          <a:ext cx="0" cy="0"/>
          <a:chOff x="0" y="0"/>
          <a:chExt cx="0" cy="0"/>
        </a:xfrm>
      </p:grpSpPr>
      <p:sp>
        <p:nvSpPr>
          <p:cNvPr id="330" name="Google Shape;330;p37"/>
          <p:cNvSpPr/>
          <p:nvPr/>
        </p:nvSpPr>
        <p:spPr>
          <a:xfrm>
            <a:off x="0" y="3764192"/>
            <a:ext cx="9825600" cy="30891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 name="Google Shape;331;p37"/>
          <p:cNvSpPr/>
          <p:nvPr/>
        </p:nvSpPr>
        <p:spPr>
          <a:xfrm flipH="1">
            <a:off x="4777714" y="2072151"/>
            <a:ext cx="7413900" cy="47859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332" name="Google Shape;332;p37"/>
          <p:cNvGrpSpPr/>
          <p:nvPr/>
        </p:nvGrpSpPr>
        <p:grpSpPr>
          <a:xfrm>
            <a:off x="341189" y="-12"/>
            <a:ext cx="3001758" cy="1391229"/>
            <a:chOff x="3961956" y="4383950"/>
            <a:chExt cx="1160548" cy="548700"/>
          </a:xfrm>
        </p:grpSpPr>
        <p:sp>
          <p:nvSpPr>
            <p:cNvPr id="333" name="Google Shape;333;p37"/>
            <p:cNvSpPr/>
            <p:nvPr/>
          </p:nvSpPr>
          <p:spPr>
            <a:xfrm>
              <a:off x="4224904"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 name="Google Shape;334;p37"/>
            <p:cNvSpPr/>
            <p:nvPr/>
          </p:nvSpPr>
          <p:spPr>
            <a:xfrm>
              <a:off x="4093430"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 name="Google Shape;335;p37"/>
            <p:cNvSpPr/>
            <p:nvPr/>
          </p:nvSpPr>
          <p:spPr>
            <a:xfrm>
              <a:off x="3961956"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36" name="Google Shape;336;p37"/>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337" name="Google Shape;337;p37"/>
          <p:cNvGrpSpPr/>
          <p:nvPr/>
        </p:nvGrpSpPr>
        <p:grpSpPr>
          <a:xfrm>
            <a:off x="46579" y="6029500"/>
            <a:ext cx="2124408" cy="822734"/>
            <a:chOff x="6917201" y="0"/>
            <a:chExt cx="2227777" cy="863400"/>
          </a:xfrm>
        </p:grpSpPr>
        <p:sp>
          <p:nvSpPr>
            <p:cNvPr id="338" name="Google Shape;338;p37"/>
            <p:cNvSpPr/>
            <p:nvPr/>
          </p:nvSpPr>
          <p:spPr>
            <a:xfrm>
              <a:off x="7641677"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 name="Google Shape;339;p37"/>
            <p:cNvSpPr/>
            <p:nvPr/>
          </p:nvSpPr>
          <p:spPr>
            <a:xfrm>
              <a:off x="7279439"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 name="Google Shape;340;p37"/>
            <p:cNvSpPr/>
            <p:nvPr/>
          </p:nvSpPr>
          <p:spPr>
            <a:xfrm>
              <a:off x="6917201"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41" name="Google Shape;341;p37"/>
          <p:cNvGrpSpPr/>
          <p:nvPr/>
        </p:nvGrpSpPr>
        <p:grpSpPr>
          <a:xfrm>
            <a:off x="7848473" y="1657"/>
            <a:ext cx="4343273" cy="1681990"/>
            <a:chOff x="6917201" y="0"/>
            <a:chExt cx="2227777" cy="863400"/>
          </a:xfrm>
        </p:grpSpPr>
        <p:sp>
          <p:nvSpPr>
            <p:cNvPr id="342" name="Google Shape;342;p37"/>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 name="Google Shape;343;p37"/>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 name="Google Shape;344;p37"/>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45" name="Google Shape;345;p37"/>
          <p:cNvSpPr txBox="1"/>
          <p:nvPr>
            <p:ph type="title"/>
          </p:nvPr>
        </p:nvSpPr>
        <p:spPr>
          <a:xfrm>
            <a:off x="1858572" y="1734861"/>
            <a:ext cx="8489100" cy="3385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300"/>
              <a:buNone/>
              <a:defRPr sz="4300"/>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346" name="Google Shape;346;p37"/>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347" name="Shape 347"/>
        <p:cNvGrpSpPr/>
        <p:nvPr/>
      </p:nvGrpSpPr>
      <p:grpSpPr>
        <a:xfrm>
          <a:off x="0" y="0"/>
          <a:ext cx="0" cy="0"/>
          <a:chOff x="0" y="0"/>
          <a:chExt cx="0" cy="0"/>
        </a:xfrm>
      </p:grpSpPr>
      <p:sp>
        <p:nvSpPr>
          <p:cNvPr id="348" name="Google Shape;348;p38"/>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 name="Google Shape;349;p38"/>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 name="Google Shape;350;p38"/>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 name="Google Shape;351;p38"/>
          <p:cNvSpPr txBox="1"/>
          <p:nvPr>
            <p:ph type="title"/>
          </p:nvPr>
        </p:nvSpPr>
        <p:spPr>
          <a:xfrm>
            <a:off x="1092200" y="1127467"/>
            <a:ext cx="8565600" cy="9399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352" name="Google Shape;352;p38"/>
          <p:cNvSpPr txBox="1"/>
          <p:nvPr>
            <p:ph idx="1" type="subTitle"/>
          </p:nvPr>
        </p:nvSpPr>
        <p:spPr>
          <a:xfrm>
            <a:off x="1092200" y="2067600"/>
            <a:ext cx="7813200" cy="5247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chemeClr val="lt1"/>
              </a:buClr>
              <a:buSzPts val="2100"/>
              <a:buNone/>
              <a:defRPr sz="2100">
                <a:solidFill>
                  <a:schemeClr val="lt1"/>
                </a:solidFill>
              </a:defRPr>
            </a:lvl1pPr>
            <a:lvl2pPr lvl="1" rtl="0" algn="l">
              <a:lnSpc>
                <a:spcPct val="100000"/>
              </a:lnSpc>
              <a:spcBef>
                <a:spcPts val="0"/>
              </a:spcBef>
              <a:spcAft>
                <a:spcPts val="0"/>
              </a:spcAft>
              <a:buClr>
                <a:schemeClr val="lt1"/>
              </a:buClr>
              <a:buSzPts val="2100"/>
              <a:buNone/>
              <a:defRPr sz="2100">
                <a:solidFill>
                  <a:schemeClr val="lt1"/>
                </a:solidFill>
              </a:defRPr>
            </a:lvl2pPr>
            <a:lvl3pPr lvl="2" rtl="0" algn="l">
              <a:lnSpc>
                <a:spcPct val="100000"/>
              </a:lnSpc>
              <a:spcBef>
                <a:spcPts val="0"/>
              </a:spcBef>
              <a:spcAft>
                <a:spcPts val="0"/>
              </a:spcAft>
              <a:buClr>
                <a:schemeClr val="lt1"/>
              </a:buClr>
              <a:buSzPts val="2100"/>
              <a:buNone/>
              <a:defRPr sz="2100">
                <a:solidFill>
                  <a:schemeClr val="lt1"/>
                </a:solidFill>
              </a:defRPr>
            </a:lvl3pPr>
            <a:lvl4pPr lvl="3" rtl="0" algn="l">
              <a:lnSpc>
                <a:spcPct val="100000"/>
              </a:lnSpc>
              <a:spcBef>
                <a:spcPts val="0"/>
              </a:spcBef>
              <a:spcAft>
                <a:spcPts val="0"/>
              </a:spcAft>
              <a:buClr>
                <a:schemeClr val="lt1"/>
              </a:buClr>
              <a:buSzPts val="2100"/>
              <a:buNone/>
              <a:defRPr sz="2100">
                <a:solidFill>
                  <a:schemeClr val="lt1"/>
                </a:solidFill>
              </a:defRPr>
            </a:lvl4pPr>
            <a:lvl5pPr lvl="4" rtl="0" algn="l">
              <a:lnSpc>
                <a:spcPct val="100000"/>
              </a:lnSpc>
              <a:spcBef>
                <a:spcPts val="0"/>
              </a:spcBef>
              <a:spcAft>
                <a:spcPts val="0"/>
              </a:spcAft>
              <a:buClr>
                <a:schemeClr val="lt1"/>
              </a:buClr>
              <a:buSzPts val="2100"/>
              <a:buNone/>
              <a:defRPr sz="2100">
                <a:solidFill>
                  <a:schemeClr val="lt1"/>
                </a:solidFill>
              </a:defRPr>
            </a:lvl5pPr>
            <a:lvl6pPr lvl="5" rtl="0" algn="l">
              <a:lnSpc>
                <a:spcPct val="100000"/>
              </a:lnSpc>
              <a:spcBef>
                <a:spcPts val="0"/>
              </a:spcBef>
              <a:spcAft>
                <a:spcPts val="0"/>
              </a:spcAft>
              <a:buClr>
                <a:schemeClr val="lt1"/>
              </a:buClr>
              <a:buSzPts val="2100"/>
              <a:buNone/>
              <a:defRPr sz="2100">
                <a:solidFill>
                  <a:schemeClr val="lt1"/>
                </a:solidFill>
              </a:defRPr>
            </a:lvl6pPr>
            <a:lvl7pPr lvl="6" rtl="0" algn="l">
              <a:lnSpc>
                <a:spcPct val="100000"/>
              </a:lnSpc>
              <a:spcBef>
                <a:spcPts val="0"/>
              </a:spcBef>
              <a:spcAft>
                <a:spcPts val="0"/>
              </a:spcAft>
              <a:buClr>
                <a:schemeClr val="lt1"/>
              </a:buClr>
              <a:buSzPts val="2100"/>
              <a:buNone/>
              <a:defRPr sz="2100">
                <a:solidFill>
                  <a:schemeClr val="lt1"/>
                </a:solidFill>
              </a:defRPr>
            </a:lvl7pPr>
            <a:lvl8pPr lvl="7" rtl="0" algn="l">
              <a:lnSpc>
                <a:spcPct val="100000"/>
              </a:lnSpc>
              <a:spcBef>
                <a:spcPts val="0"/>
              </a:spcBef>
              <a:spcAft>
                <a:spcPts val="0"/>
              </a:spcAft>
              <a:buClr>
                <a:schemeClr val="lt1"/>
              </a:buClr>
              <a:buSzPts val="2100"/>
              <a:buNone/>
              <a:defRPr sz="2100">
                <a:solidFill>
                  <a:schemeClr val="lt1"/>
                </a:solidFill>
              </a:defRPr>
            </a:lvl8pPr>
            <a:lvl9pPr lvl="8" rtl="0" algn="l">
              <a:lnSpc>
                <a:spcPct val="100000"/>
              </a:lnSpc>
              <a:spcBef>
                <a:spcPts val="0"/>
              </a:spcBef>
              <a:spcAft>
                <a:spcPts val="0"/>
              </a:spcAft>
              <a:buClr>
                <a:schemeClr val="lt1"/>
              </a:buClr>
              <a:buSzPts val="2100"/>
              <a:buNone/>
              <a:defRPr sz="2100">
                <a:solidFill>
                  <a:schemeClr val="lt1"/>
                </a:solidFill>
              </a:defRPr>
            </a:lvl9pPr>
          </a:lstStyle>
          <a:p/>
        </p:txBody>
      </p:sp>
      <p:sp>
        <p:nvSpPr>
          <p:cNvPr id="353" name="Google Shape;353;p38"/>
          <p:cNvSpPr txBox="1"/>
          <p:nvPr>
            <p:ph idx="2" type="body"/>
          </p:nvPr>
        </p:nvSpPr>
        <p:spPr>
          <a:xfrm>
            <a:off x="1092200" y="3289400"/>
            <a:ext cx="7813200" cy="2793900"/>
          </a:xfrm>
          <a:prstGeom prst="rect">
            <a:avLst/>
          </a:prstGeom>
          <a:noFill/>
          <a:ln>
            <a:noFill/>
          </a:ln>
        </p:spPr>
        <p:txBody>
          <a:bodyPr anchorCtr="0" anchor="t" bIns="121900" lIns="121900" spcFirstLastPara="1" rIns="121900" wrap="square" tIns="121900">
            <a:noAutofit/>
          </a:bodyPr>
          <a:lstStyle>
            <a:lvl1pPr indent="-336550" lvl="0" marL="457200" rtl="0" algn="l">
              <a:lnSpc>
                <a:spcPct val="115000"/>
              </a:lnSpc>
              <a:spcBef>
                <a:spcPts val="0"/>
              </a:spcBef>
              <a:spcAft>
                <a:spcPts val="0"/>
              </a:spcAft>
              <a:buSzPts val="1700"/>
              <a:buChar char="●"/>
              <a:defRPr/>
            </a:lvl1pPr>
            <a:lvl2pPr indent="-323850" lvl="1" marL="914400" rtl="0" algn="l">
              <a:lnSpc>
                <a:spcPct val="115000"/>
              </a:lnSpc>
              <a:spcBef>
                <a:spcPts val="2100"/>
              </a:spcBef>
              <a:spcAft>
                <a:spcPts val="0"/>
              </a:spcAft>
              <a:buSzPts val="1500"/>
              <a:buChar char="○"/>
              <a:defRPr/>
            </a:lvl2pPr>
            <a:lvl3pPr indent="-323850" lvl="2" marL="1371600" rtl="0" algn="l">
              <a:lnSpc>
                <a:spcPct val="115000"/>
              </a:lnSpc>
              <a:spcBef>
                <a:spcPts val="2100"/>
              </a:spcBef>
              <a:spcAft>
                <a:spcPts val="0"/>
              </a:spcAft>
              <a:buSzPts val="1500"/>
              <a:buChar char="■"/>
              <a:defRPr/>
            </a:lvl3pPr>
            <a:lvl4pPr indent="-323850" lvl="3" marL="1828800" rtl="0" algn="l">
              <a:lnSpc>
                <a:spcPct val="115000"/>
              </a:lnSpc>
              <a:spcBef>
                <a:spcPts val="2100"/>
              </a:spcBef>
              <a:spcAft>
                <a:spcPts val="0"/>
              </a:spcAft>
              <a:buSzPts val="1500"/>
              <a:buChar char="●"/>
              <a:defRPr/>
            </a:lvl4pPr>
            <a:lvl5pPr indent="-323850" lvl="4" marL="2286000" rtl="0" algn="l">
              <a:lnSpc>
                <a:spcPct val="115000"/>
              </a:lnSpc>
              <a:spcBef>
                <a:spcPts val="2100"/>
              </a:spcBef>
              <a:spcAft>
                <a:spcPts val="0"/>
              </a:spcAft>
              <a:buSzPts val="1500"/>
              <a:buChar char="○"/>
              <a:defRPr/>
            </a:lvl5pPr>
            <a:lvl6pPr indent="-323850" lvl="5" marL="2743200" rtl="0" algn="l">
              <a:lnSpc>
                <a:spcPct val="115000"/>
              </a:lnSpc>
              <a:spcBef>
                <a:spcPts val="2100"/>
              </a:spcBef>
              <a:spcAft>
                <a:spcPts val="0"/>
              </a:spcAft>
              <a:buSzPts val="1500"/>
              <a:buChar char="■"/>
              <a:defRPr/>
            </a:lvl6pPr>
            <a:lvl7pPr indent="-323850" lvl="6" marL="3200400" rtl="0" algn="l">
              <a:lnSpc>
                <a:spcPct val="115000"/>
              </a:lnSpc>
              <a:spcBef>
                <a:spcPts val="2100"/>
              </a:spcBef>
              <a:spcAft>
                <a:spcPts val="0"/>
              </a:spcAft>
              <a:buSzPts val="1500"/>
              <a:buChar char="●"/>
              <a:defRPr/>
            </a:lvl7pPr>
            <a:lvl8pPr indent="-323850" lvl="7" marL="3657600" rtl="0" algn="l">
              <a:lnSpc>
                <a:spcPct val="115000"/>
              </a:lnSpc>
              <a:spcBef>
                <a:spcPts val="2100"/>
              </a:spcBef>
              <a:spcAft>
                <a:spcPts val="0"/>
              </a:spcAft>
              <a:buSzPts val="1500"/>
              <a:buChar char="○"/>
              <a:defRPr/>
            </a:lvl8pPr>
            <a:lvl9pPr indent="-323850" lvl="8" marL="4114800" rtl="0" algn="l">
              <a:lnSpc>
                <a:spcPct val="115000"/>
              </a:lnSpc>
              <a:spcBef>
                <a:spcPts val="2100"/>
              </a:spcBef>
              <a:spcAft>
                <a:spcPts val="2100"/>
              </a:spcAft>
              <a:buSzPts val="1500"/>
              <a:buChar char="■"/>
              <a:defRPr/>
            </a:lvl9pPr>
          </a:lstStyle>
          <a:p/>
        </p:txBody>
      </p:sp>
      <p:sp>
        <p:nvSpPr>
          <p:cNvPr id="354" name="Google Shape;354;p38"/>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355" name="Shape 355"/>
        <p:cNvGrpSpPr/>
        <p:nvPr/>
      </p:nvGrpSpPr>
      <p:grpSpPr>
        <a:xfrm>
          <a:off x="0" y="0"/>
          <a:ext cx="0" cy="0"/>
          <a:chOff x="0" y="0"/>
          <a:chExt cx="0" cy="0"/>
        </a:xfrm>
      </p:grpSpPr>
      <p:sp>
        <p:nvSpPr>
          <p:cNvPr id="356" name="Google Shape;356;p39"/>
          <p:cNvSpPr/>
          <p:nvPr/>
        </p:nvSpPr>
        <p:spPr>
          <a:xfrm>
            <a:off x="41" y="3766000"/>
            <a:ext cx="9827100" cy="30921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 name="Google Shape;357;p39"/>
          <p:cNvSpPr/>
          <p:nvPr/>
        </p:nvSpPr>
        <p:spPr>
          <a:xfrm flipH="1">
            <a:off x="4776900" y="2067600"/>
            <a:ext cx="7415100" cy="4790400"/>
          </a:xfrm>
          <a:prstGeom prst="rtTriangl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 name="Google Shape;358;p39"/>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 name="Google Shape;359;p39"/>
          <p:cNvSpPr txBox="1"/>
          <p:nvPr>
            <p:ph idx="1" type="body"/>
          </p:nvPr>
        </p:nvSpPr>
        <p:spPr>
          <a:xfrm>
            <a:off x="437367" y="5551333"/>
            <a:ext cx="9886800" cy="806700"/>
          </a:xfrm>
          <a:prstGeom prst="rect">
            <a:avLst/>
          </a:prstGeom>
          <a:noFill/>
          <a:ln>
            <a:noFill/>
          </a:ln>
        </p:spPr>
        <p:txBody>
          <a:bodyPr anchorCtr="0" anchor="b" bIns="121900" lIns="121900" spcFirstLastPara="1" rIns="121900" wrap="square" tIns="121900">
            <a:noAutofit/>
          </a:bodyPr>
          <a:lstStyle>
            <a:lvl1pPr indent="-228600" lvl="0" marL="457200" rtl="0" algn="l">
              <a:lnSpc>
                <a:spcPct val="100000"/>
              </a:lnSpc>
              <a:spcBef>
                <a:spcPts val="0"/>
              </a:spcBef>
              <a:spcAft>
                <a:spcPts val="0"/>
              </a:spcAft>
              <a:buSzPts val="1700"/>
              <a:buNone/>
              <a:defRPr/>
            </a:lvl1pPr>
          </a:lstStyle>
          <a:p/>
        </p:txBody>
      </p:sp>
      <p:sp>
        <p:nvSpPr>
          <p:cNvPr id="360" name="Google Shape;360;p39"/>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361" name="Shape 361"/>
        <p:cNvGrpSpPr/>
        <p:nvPr/>
      </p:nvGrpSpPr>
      <p:grpSpPr>
        <a:xfrm>
          <a:off x="0" y="0"/>
          <a:ext cx="0" cy="0"/>
          <a:chOff x="0" y="0"/>
          <a:chExt cx="0" cy="0"/>
        </a:xfrm>
      </p:grpSpPr>
      <p:sp>
        <p:nvSpPr>
          <p:cNvPr id="362" name="Google Shape;362;p40"/>
          <p:cNvSpPr/>
          <p:nvPr/>
        </p:nvSpPr>
        <p:spPr>
          <a:xfrm flipH="1">
            <a:off x="7425600" y="3778767"/>
            <a:ext cx="4766400" cy="3079200"/>
          </a:xfrm>
          <a:prstGeom prst="rtTriangl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363" name="Google Shape;363;p40"/>
          <p:cNvGrpSpPr/>
          <p:nvPr/>
        </p:nvGrpSpPr>
        <p:grpSpPr>
          <a:xfrm>
            <a:off x="7945631" y="5492768"/>
            <a:ext cx="3361269" cy="1365553"/>
            <a:chOff x="6917201" y="0"/>
            <a:chExt cx="2227777" cy="863400"/>
          </a:xfrm>
        </p:grpSpPr>
        <p:sp>
          <p:nvSpPr>
            <p:cNvPr id="364" name="Google Shape;364;p40"/>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 name="Google Shape;365;p40"/>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 name="Google Shape;366;p40"/>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67" name="Google Shape;367;p40"/>
          <p:cNvGrpSpPr/>
          <p:nvPr/>
        </p:nvGrpSpPr>
        <p:grpSpPr>
          <a:xfrm>
            <a:off x="265764" y="3"/>
            <a:ext cx="3727293" cy="1444382"/>
            <a:chOff x="6917201" y="0"/>
            <a:chExt cx="2227777" cy="863400"/>
          </a:xfrm>
        </p:grpSpPr>
        <p:sp>
          <p:nvSpPr>
            <p:cNvPr id="368" name="Google Shape;368;p40"/>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 name="Google Shape;369;p40"/>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 name="Google Shape;370;p40"/>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71" name="Google Shape;371;p40"/>
          <p:cNvSpPr txBox="1"/>
          <p:nvPr>
            <p:ph hasCustomPrompt="1" type="title"/>
          </p:nvPr>
        </p:nvSpPr>
        <p:spPr>
          <a:xfrm>
            <a:off x="1847800" y="1845133"/>
            <a:ext cx="8496300" cy="18396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Clr>
                <a:schemeClr val="dk2"/>
              </a:buClr>
              <a:buSzPts val="11500"/>
              <a:buNone/>
              <a:defRPr sz="11500">
                <a:solidFill>
                  <a:schemeClr val="dk2"/>
                </a:solidFill>
              </a:defRPr>
            </a:lvl1pPr>
            <a:lvl2pPr lvl="1" rtl="0" algn="ctr">
              <a:lnSpc>
                <a:spcPct val="100000"/>
              </a:lnSpc>
              <a:spcBef>
                <a:spcPts val="0"/>
              </a:spcBef>
              <a:spcAft>
                <a:spcPts val="0"/>
              </a:spcAft>
              <a:buClr>
                <a:schemeClr val="dk2"/>
              </a:buClr>
              <a:buSzPts val="11500"/>
              <a:buNone/>
              <a:defRPr sz="11500">
                <a:solidFill>
                  <a:schemeClr val="dk2"/>
                </a:solidFill>
              </a:defRPr>
            </a:lvl2pPr>
            <a:lvl3pPr lvl="2" rtl="0" algn="ctr">
              <a:lnSpc>
                <a:spcPct val="100000"/>
              </a:lnSpc>
              <a:spcBef>
                <a:spcPts val="0"/>
              </a:spcBef>
              <a:spcAft>
                <a:spcPts val="0"/>
              </a:spcAft>
              <a:buClr>
                <a:schemeClr val="dk2"/>
              </a:buClr>
              <a:buSzPts val="11500"/>
              <a:buNone/>
              <a:defRPr sz="11500">
                <a:solidFill>
                  <a:schemeClr val="dk2"/>
                </a:solidFill>
              </a:defRPr>
            </a:lvl3pPr>
            <a:lvl4pPr lvl="3" rtl="0" algn="ctr">
              <a:lnSpc>
                <a:spcPct val="100000"/>
              </a:lnSpc>
              <a:spcBef>
                <a:spcPts val="0"/>
              </a:spcBef>
              <a:spcAft>
                <a:spcPts val="0"/>
              </a:spcAft>
              <a:buClr>
                <a:schemeClr val="dk2"/>
              </a:buClr>
              <a:buSzPts val="11500"/>
              <a:buNone/>
              <a:defRPr sz="11500">
                <a:solidFill>
                  <a:schemeClr val="dk2"/>
                </a:solidFill>
              </a:defRPr>
            </a:lvl4pPr>
            <a:lvl5pPr lvl="4" rtl="0" algn="ctr">
              <a:lnSpc>
                <a:spcPct val="100000"/>
              </a:lnSpc>
              <a:spcBef>
                <a:spcPts val="0"/>
              </a:spcBef>
              <a:spcAft>
                <a:spcPts val="0"/>
              </a:spcAft>
              <a:buClr>
                <a:schemeClr val="dk2"/>
              </a:buClr>
              <a:buSzPts val="11500"/>
              <a:buNone/>
              <a:defRPr sz="11500">
                <a:solidFill>
                  <a:schemeClr val="dk2"/>
                </a:solidFill>
              </a:defRPr>
            </a:lvl5pPr>
            <a:lvl6pPr lvl="5" rtl="0" algn="ctr">
              <a:lnSpc>
                <a:spcPct val="100000"/>
              </a:lnSpc>
              <a:spcBef>
                <a:spcPts val="0"/>
              </a:spcBef>
              <a:spcAft>
                <a:spcPts val="0"/>
              </a:spcAft>
              <a:buClr>
                <a:schemeClr val="dk2"/>
              </a:buClr>
              <a:buSzPts val="11500"/>
              <a:buNone/>
              <a:defRPr sz="11500">
                <a:solidFill>
                  <a:schemeClr val="dk2"/>
                </a:solidFill>
              </a:defRPr>
            </a:lvl6pPr>
            <a:lvl7pPr lvl="6" rtl="0" algn="ctr">
              <a:lnSpc>
                <a:spcPct val="100000"/>
              </a:lnSpc>
              <a:spcBef>
                <a:spcPts val="0"/>
              </a:spcBef>
              <a:spcAft>
                <a:spcPts val="0"/>
              </a:spcAft>
              <a:buClr>
                <a:schemeClr val="dk2"/>
              </a:buClr>
              <a:buSzPts val="11500"/>
              <a:buNone/>
              <a:defRPr sz="11500">
                <a:solidFill>
                  <a:schemeClr val="dk2"/>
                </a:solidFill>
              </a:defRPr>
            </a:lvl7pPr>
            <a:lvl8pPr lvl="7" rtl="0" algn="ctr">
              <a:lnSpc>
                <a:spcPct val="100000"/>
              </a:lnSpc>
              <a:spcBef>
                <a:spcPts val="0"/>
              </a:spcBef>
              <a:spcAft>
                <a:spcPts val="0"/>
              </a:spcAft>
              <a:buClr>
                <a:schemeClr val="dk2"/>
              </a:buClr>
              <a:buSzPts val="11500"/>
              <a:buNone/>
              <a:defRPr sz="11500">
                <a:solidFill>
                  <a:schemeClr val="dk2"/>
                </a:solidFill>
              </a:defRPr>
            </a:lvl8pPr>
            <a:lvl9pPr lvl="8" rtl="0" algn="ctr">
              <a:lnSpc>
                <a:spcPct val="100000"/>
              </a:lnSpc>
              <a:spcBef>
                <a:spcPts val="0"/>
              </a:spcBef>
              <a:spcAft>
                <a:spcPts val="0"/>
              </a:spcAft>
              <a:buClr>
                <a:schemeClr val="dk2"/>
              </a:buClr>
              <a:buSzPts val="11500"/>
              <a:buNone/>
              <a:defRPr sz="11500">
                <a:solidFill>
                  <a:schemeClr val="dk2"/>
                </a:solidFill>
              </a:defRPr>
            </a:lvl9pPr>
          </a:lstStyle>
          <a:p>
            <a:r>
              <a:t>xx%</a:t>
            </a:r>
          </a:p>
        </p:txBody>
      </p:sp>
      <p:sp>
        <p:nvSpPr>
          <p:cNvPr id="372" name="Google Shape;372;p40"/>
          <p:cNvSpPr txBox="1"/>
          <p:nvPr>
            <p:ph idx="1" type="body"/>
          </p:nvPr>
        </p:nvSpPr>
        <p:spPr>
          <a:xfrm>
            <a:off x="1847800" y="3818467"/>
            <a:ext cx="8496300" cy="854700"/>
          </a:xfrm>
          <a:prstGeom prst="rect">
            <a:avLst/>
          </a:prstGeom>
          <a:noFill/>
          <a:ln>
            <a:noFill/>
          </a:ln>
        </p:spPr>
        <p:txBody>
          <a:bodyPr anchorCtr="0" anchor="t" bIns="121900" lIns="121900" spcFirstLastPara="1" rIns="121900" wrap="square" tIns="121900">
            <a:noAutofit/>
          </a:bodyPr>
          <a:lstStyle>
            <a:lvl1pPr indent="-336550" lvl="0" marL="457200" rtl="0" algn="ctr">
              <a:lnSpc>
                <a:spcPct val="115000"/>
              </a:lnSpc>
              <a:spcBef>
                <a:spcPts val="0"/>
              </a:spcBef>
              <a:spcAft>
                <a:spcPts val="0"/>
              </a:spcAft>
              <a:buSzPts val="1700"/>
              <a:buChar char="●"/>
              <a:defRPr/>
            </a:lvl1pPr>
            <a:lvl2pPr indent="-323850" lvl="1" marL="914400" rtl="0" algn="ctr">
              <a:lnSpc>
                <a:spcPct val="115000"/>
              </a:lnSpc>
              <a:spcBef>
                <a:spcPts val="2100"/>
              </a:spcBef>
              <a:spcAft>
                <a:spcPts val="0"/>
              </a:spcAft>
              <a:buSzPts val="1500"/>
              <a:buChar char="○"/>
              <a:defRPr/>
            </a:lvl2pPr>
            <a:lvl3pPr indent="-323850" lvl="2" marL="1371600" rtl="0" algn="ctr">
              <a:lnSpc>
                <a:spcPct val="115000"/>
              </a:lnSpc>
              <a:spcBef>
                <a:spcPts val="2100"/>
              </a:spcBef>
              <a:spcAft>
                <a:spcPts val="0"/>
              </a:spcAft>
              <a:buSzPts val="1500"/>
              <a:buChar char="■"/>
              <a:defRPr/>
            </a:lvl3pPr>
            <a:lvl4pPr indent="-323850" lvl="3" marL="1828800" rtl="0" algn="ctr">
              <a:lnSpc>
                <a:spcPct val="115000"/>
              </a:lnSpc>
              <a:spcBef>
                <a:spcPts val="2100"/>
              </a:spcBef>
              <a:spcAft>
                <a:spcPts val="0"/>
              </a:spcAft>
              <a:buSzPts val="1500"/>
              <a:buChar char="●"/>
              <a:defRPr/>
            </a:lvl4pPr>
            <a:lvl5pPr indent="-323850" lvl="4" marL="2286000" rtl="0" algn="ctr">
              <a:lnSpc>
                <a:spcPct val="115000"/>
              </a:lnSpc>
              <a:spcBef>
                <a:spcPts val="2100"/>
              </a:spcBef>
              <a:spcAft>
                <a:spcPts val="0"/>
              </a:spcAft>
              <a:buSzPts val="1500"/>
              <a:buChar char="○"/>
              <a:defRPr/>
            </a:lvl5pPr>
            <a:lvl6pPr indent="-323850" lvl="5" marL="2743200" rtl="0" algn="ctr">
              <a:lnSpc>
                <a:spcPct val="115000"/>
              </a:lnSpc>
              <a:spcBef>
                <a:spcPts val="2100"/>
              </a:spcBef>
              <a:spcAft>
                <a:spcPts val="0"/>
              </a:spcAft>
              <a:buSzPts val="1500"/>
              <a:buChar char="■"/>
              <a:defRPr/>
            </a:lvl6pPr>
            <a:lvl7pPr indent="-323850" lvl="6" marL="3200400" rtl="0" algn="ctr">
              <a:lnSpc>
                <a:spcPct val="115000"/>
              </a:lnSpc>
              <a:spcBef>
                <a:spcPts val="2100"/>
              </a:spcBef>
              <a:spcAft>
                <a:spcPts val="0"/>
              </a:spcAft>
              <a:buSzPts val="1500"/>
              <a:buChar char="●"/>
              <a:defRPr/>
            </a:lvl7pPr>
            <a:lvl8pPr indent="-323850" lvl="7" marL="3657600" rtl="0" algn="ctr">
              <a:lnSpc>
                <a:spcPct val="115000"/>
              </a:lnSpc>
              <a:spcBef>
                <a:spcPts val="2100"/>
              </a:spcBef>
              <a:spcAft>
                <a:spcPts val="0"/>
              </a:spcAft>
              <a:buSzPts val="1500"/>
              <a:buChar char="○"/>
              <a:defRPr/>
            </a:lvl8pPr>
            <a:lvl9pPr indent="-323850" lvl="8" marL="4114800" rtl="0" algn="ctr">
              <a:lnSpc>
                <a:spcPct val="115000"/>
              </a:lnSpc>
              <a:spcBef>
                <a:spcPts val="2100"/>
              </a:spcBef>
              <a:spcAft>
                <a:spcPts val="2100"/>
              </a:spcAft>
              <a:buSzPts val="1500"/>
              <a:buChar char="■"/>
              <a:defRPr/>
            </a:lvl9pPr>
          </a:lstStyle>
          <a:p/>
        </p:txBody>
      </p:sp>
      <p:sp>
        <p:nvSpPr>
          <p:cNvPr id="373" name="Google Shape;373;p40"/>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4" name="Shape 374"/>
        <p:cNvGrpSpPr/>
        <p:nvPr/>
      </p:nvGrpSpPr>
      <p:grpSpPr>
        <a:xfrm>
          <a:off x="0" y="0"/>
          <a:ext cx="0" cy="0"/>
          <a:chOff x="0" y="0"/>
          <a:chExt cx="0" cy="0"/>
        </a:xfrm>
      </p:grpSpPr>
      <p:sp>
        <p:nvSpPr>
          <p:cNvPr id="375" name="Google Shape;375;p41"/>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380" name="Shape 380"/>
        <p:cNvGrpSpPr/>
        <p:nvPr/>
      </p:nvGrpSpPr>
      <p:grpSpPr>
        <a:xfrm>
          <a:off x="0" y="0"/>
          <a:ext cx="0" cy="0"/>
          <a:chOff x="0" y="0"/>
          <a:chExt cx="0" cy="0"/>
        </a:xfrm>
      </p:grpSpPr>
      <p:sp>
        <p:nvSpPr>
          <p:cNvPr id="381" name="Google Shape;381;p43"/>
          <p:cNvSpPr/>
          <p:nvPr/>
        </p:nvSpPr>
        <p:spPr>
          <a:xfrm>
            <a:off x="41" y="3766000"/>
            <a:ext cx="9827100" cy="30921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 name="Google Shape;382;p43"/>
          <p:cNvSpPr/>
          <p:nvPr/>
        </p:nvSpPr>
        <p:spPr>
          <a:xfrm flipH="1">
            <a:off x="4776900" y="2067600"/>
            <a:ext cx="7415100" cy="47904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p43"/>
          <p:cNvSpPr/>
          <p:nvPr/>
        </p:nvSpPr>
        <p:spPr>
          <a:xfrm rot="10800000">
            <a:off x="6745206" y="-100"/>
            <a:ext cx="5446800" cy="2736900"/>
          </a:xfrm>
          <a:prstGeom prst="rtTriangle">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43"/>
          <p:cNvSpPr/>
          <p:nvPr/>
        </p:nvSpPr>
        <p:spPr>
          <a:xfrm>
            <a:off x="271033"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85" name="Google Shape;385;p43"/>
          <p:cNvGrpSpPr/>
          <p:nvPr/>
        </p:nvGrpSpPr>
        <p:grpSpPr>
          <a:xfrm>
            <a:off x="340259" y="790"/>
            <a:ext cx="3000409" cy="1392365"/>
            <a:chOff x="255200" y="592"/>
            <a:chExt cx="2250363" cy="1044300"/>
          </a:xfrm>
        </p:grpSpPr>
        <p:sp>
          <p:nvSpPr>
            <p:cNvPr id="386" name="Google Shape;386;p43"/>
            <p:cNvSpPr/>
            <p:nvPr/>
          </p:nvSpPr>
          <p:spPr>
            <a:xfrm>
              <a:off x="764063"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43"/>
            <p:cNvSpPr/>
            <p:nvPr/>
          </p:nvSpPr>
          <p:spPr>
            <a:xfrm>
              <a:off x="509632"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p43"/>
            <p:cNvSpPr/>
            <p:nvPr/>
          </p:nvSpPr>
          <p:spPr>
            <a:xfrm>
              <a:off x="255200"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89" name="Google Shape;389;p43"/>
          <p:cNvGrpSpPr/>
          <p:nvPr/>
        </p:nvGrpSpPr>
        <p:grpSpPr>
          <a:xfrm>
            <a:off x="1207163" y="790"/>
            <a:ext cx="3000409" cy="1392365"/>
            <a:chOff x="905395" y="592"/>
            <a:chExt cx="2250363" cy="1044300"/>
          </a:xfrm>
        </p:grpSpPr>
        <p:sp>
          <p:nvSpPr>
            <p:cNvPr id="390" name="Google Shape;390;p43"/>
            <p:cNvSpPr/>
            <p:nvPr/>
          </p:nvSpPr>
          <p:spPr>
            <a:xfrm>
              <a:off x="1414258"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p43"/>
            <p:cNvSpPr/>
            <p:nvPr/>
          </p:nvSpPr>
          <p:spPr>
            <a:xfrm>
              <a:off x="1159826"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43"/>
            <p:cNvSpPr/>
            <p:nvPr/>
          </p:nvSpPr>
          <p:spPr>
            <a:xfrm>
              <a:off x="905395"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93" name="Google Shape;393;p43"/>
          <p:cNvGrpSpPr/>
          <p:nvPr/>
        </p:nvGrpSpPr>
        <p:grpSpPr>
          <a:xfrm>
            <a:off x="9409957" y="6784"/>
            <a:ext cx="2468376" cy="1002839"/>
            <a:chOff x="6917201" y="0"/>
            <a:chExt cx="2227777" cy="863400"/>
          </a:xfrm>
        </p:grpSpPr>
        <p:sp>
          <p:nvSpPr>
            <p:cNvPr id="394" name="Google Shape;394;p43"/>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p43"/>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p43"/>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97" name="Google Shape;397;p43"/>
          <p:cNvGrpSpPr/>
          <p:nvPr/>
        </p:nvGrpSpPr>
        <p:grpSpPr>
          <a:xfrm>
            <a:off x="8737606" y="5623802"/>
            <a:ext cx="3185498" cy="1234317"/>
            <a:chOff x="6917201" y="0"/>
            <a:chExt cx="2227777" cy="863400"/>
          </a:xfrm>
        </p:grpSpPr>
        <p:sp>
          <p:nvSpPr>
            <p:cNvPr id="398" name="Google Shape;398;p43"/>
            <p:cNvSpPr/>
            <p:nvPr/>
          </p:nvSpPr>
          <p:spPr>
            <a:xfrm>
              <a:off x="7641677"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43"/>
            <p:cNvSpPr/>
            <p:nvPr/>
          </p:nvSpPr>
          <p:spPr>
            <a:xfrm>
              <a:off x="7279439"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43"/>
            <p:cNvSpPr/>
            <p:nvPr/>
          </p:nvSpPr>
          <p:spPr>
            <a:xfrm>
              <a:off x="6917201"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01" name="Google Shape;401;p43"/>
          <p:cNvGrpSpPr/>
          <p:nvPr/>
        </p:nvGrpSpPr>
        <p:grpSpPr>
          <a:xfrm>
            <a:off x="265762" y="5407536"/>
            <a:ext cx="3727293" cy="1444382"/>
            <a:chOff x="6917201" y="0"/>
            <a:chExt cx="2227777" cy="863400"/>
          </a:xfrm>
        </p:grpSpPr>
        <p:sp>
          <p:nvSpPr>
            <p:cNvPr id="402" name="Google Shape;402;p43"/>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 name="Google Shape;403;p43"/>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 name="Google Shape;404;p43"/>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05" name="Google Shape;405;p43"/>
          <p:cNvSpPr txBox="1"/>
          <p:nvPr>
            <p:ph type="ctrTitle"/>
          </p:nvPr>
        </p:nvSpPr>
        <p:spPr>
          <a:xfrm>
            <a:off x="2478271" y="2430444"/>
            <a:ext cx="7148400" cy="193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406" name="Google Shape;406;p43"/>
          <p:cNvSpPr txBox="1"/>
          <p:nvPr>
            <p:ph idx="1" type="subTitle"/>
          </p:nvPr>
        </p:nvSpPr>
        <p:spPr>
          <a:xfrm>
            <a:off x="2478267" y="4550878"/>
            <a:ext cx="7148400" cy="696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407" name="Google Shape;407;p43"/>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5"/>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type="title"/>
          </p:nvPr>
        </p:nvSpPr>
        <p:spPr>
          <a:xfrm>
            <a:off x="2609873" y="805817"/>
            <a:ext cx="7950984" cy="1081705"/>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
          <p:cNvSpPr txBox="1"/>
          <p:nvPr>
            <p:ph idx="1" type="body"/>
          </p:nvPr>
        </p:nvSpPr>
        <p:spPr>
          <a:xfrm>
            <a:off x="2605374" y="2052116"/>
            <a:ext cx="3891960" cy="3997828"/>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44" name="Google Shape;44;p5"/>
          <p:cNvSpPr txBox="1"/>
          <p:nvPr>
            <p:ph idx="2" type="body"/>
          </p:nvPr>
        </p:nvSpPr>
        <p:spPr>
          <a:xfrm>
            <a:off x="6666636" y="2052114"/>
            <a:ext cx="3894222" cy="3997829"/>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45" name="Google Shape;45;p5"/>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5"/>
          <p:cNvSpPr txBox="1"/>
          <p:nvPr/>
        </p:nvSpPr>
        <p:spPr>
          <a:xfrm>
            <a:off x="2196172" y="641223"/>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408" name="Shape 408"/>
        <p:cNvGrpSpPr/>
        <p:nvPr/>
      </p:nvGrpSpPr>
      <p:grpSpPr>
        <a:xfrm>
          <a:off x="0" y="0"/>
          <a:ext cx="0" cy="0"/>
          <a:chOff x="0" y="0"/>
          <a:chExt cx="0" cy="0"/>
        </a:xfrm>
      </p:grpSpPr>
      <p:sp>
        <p:nvSpPr>
          <p:cNvPr id="409" name="Google Shape;409;p44"/>
          <p:cNvSpPr/>
          <p:nvPr/>
        </p:nvSpPr>
        <p:spPr>
          <a:xfrm flipH="1">
            <a:off x="6342900" y="3079200"/>
            <a:ext cx="5849100" cy="3778800"/>
          </a:xfrm>
          <a:prstGeom prst="rtTriangl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10" name="Google Shape;410;p44"/>
          <p:cNvGrpSpPr/>
          <p:nvPr/>
        </p:nvGrpSpPr>
        <p:grpSpPr>
          <a:xfrm>
            <a:off x="7458691" y="5281486"/>
            <a:ext cx="3880118" cy="1576482"/>
            <a:chOff x="6917201" y="0"/>
            <a:chExt cx="2227777" cy="863400"/>
          </a:xfrm>
        </p:grpSpPr>
        <p:sp>
          <p:nvSpPr>
            <p:cNvPr id="411" name="Google Shape;411;p44"/>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 name="Google Shape;412;p44"/>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p44"/>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14" name="Google Shape;414;p44"/>
          <p:cNvGrpSpPr/>
          <p:nvPr/>
        </p:nvGrpSpPr>
        <p:grpSpPr>
          <a:xfrm>
            <a:off x="265762" y="3"/>
            <a:ext cx="3727293" cy="1444382"/>
            <a:chOff x="6917201" y="0"/>
            <a:chExt cx="2227777" cy="863400"/>
          </a:xfrm>
        </p:grpSpPr>
        <p:sp>
          <p:nvSpPr>
            <p:cNvPr id="415" name="Google Shape;415;p44"/>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44"/>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p44"/>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18" name="Google Shape;418;p44"/>
          <p:cNvSpPr txBox="1"/>
          <p:nvPr>
            <p:ph type="title"/>
          </p:nvPr>
        </p:nvSpPr>
        <p:spPr>
          <a:xfrm>
            <a:off x="2518245" y="2328133"/>
            <a:ext cx="7170000" cy="2194800"/>
          </a:xfrm>
          <a:prstGeom prst="rect">
            <a:avLst/>
          </a:prstGeom>
        </p:spPr>
        <p:txBody>
          <a:bodyPr anchorCtr="0" anchor="ctr" bIns="121900" lIns="121900" spcFirstLastPara="1" rIns="121900" wrap="square" tIns="121900">
            <a:noAutofit/>
          </a:bodyPr>
          <a:lstStyle>
            <a:lvl1pPr lvl="0" rtl="0" algn="ctr">
              <a:spcBef>
                <a:spcPts val="0"/>
              </a:spcBef>
              <a:spcAft>
                <a:spcPts val="0"/>
              </a:spcAft>
              <a:buClr>
                <a:schemeClr val="dk2"/>
              </a:buClr>
              <a:buSzPts val="4300"/>
              <a:buNone/>
              <a:defRPr sz="4300">
                <a:solidFill>
                  <a:schemeClr val="dk2"/>
                </a:solidFill>
              </a:defRPr>
            </a:lvl1pPr>
            <a:lvl2pPr lvl="1" rtl="0" algn="ctr">
              <a:spcBef>
                <a:spcPts val="0"/>
              </a:spcBef>
              <a:spcAft>
                <a:spcPts val="0"/>
              </a:spcAft>
              <a:buClr>
                <a:schemeClr val="dk2"/>
              </a:buClr>
              <a:buSzPts val="4300"/>
              <a:buNone/>
              <a:defRPr sz="4300">
                <a:solidFill>
                  <a:schemeClr val="dk2"/>
                </a:solidFill>
              </a:defRPr>
            </a:lvl2pPr>
            <a:lvl3pPr lvl="2" rtl="0" algn="ctr">
              <a:spcBef>
                <a:spcPts val="0"/>
              </a:spcBef>
              <a:spcAft>
                <a:spcPts val="0"/>
              </a:spcAft>
              <a:buClr>
                <a:schemeClr val="dk2"/>
              </a:buClr>
              <a:buSzPts val="4300"/>
              <a:buNone/>
              <a:defRPr sz="4300">
                <a:solidFill>
                  <a:schemeClr val="dk2"/>
                </a:solidFill>
              </a:defRPr>
            </a:lvl3pPr>
            <a:lvl4pPr lvl="3" rtl="0" algn="ctr">
              <a:spcBef>
                <a:spcPts val="0"/>
              </a:spcBef>
              <a:spcAft>
                <a:spcPts val="0"/>
              </a:spcAft>
              <a:buClr>
                <a:schemeClr val="dk2"/>
              </a:buClr>
              <a:buSzPts val="4300"/>
              <a:buNone/>
              <a:defRPr sz="4300">
                <a:solidFill>
                  <a:schemeClr val="dk2"/>
                </a:solidFill>
              </a:defRPr>
            </a:lvl4pPr>
            <a:lvl5pPr lvl="4" rtl="0" algn="ctr">
              <a:spcBef>
                <a:spcPts val="0"/>
              </a:spcBef>
              <a:spcAft>
                <a:spcPts val="0"/>
              </a:spcAft>
              <a:buClr>
                <a:schemeClr val="dk2"/>
              </a:buClr>
              <a:buSzPts val="4300"/>
              <a:buNone/>
              <a:defRPr sz="4300">
                <a:solidFill>
                  <a:schemeClr val="dk2"/>
                </a:solidFill>
              </a:defRPr>
            </a:lvl5pPr>
            <a:lvl6pPr lvl="5" rtl="0" algn="ctr">
              <a:spcBef>
                <a:spcPts val="0"/>
              </a:spcBef>
              <a:spcAft>
                <a:spcPts val="0"/>
              </a:spcAft>
              <a:buClr>
                <a:schemeClr val="dk2"/>
              </a:buClr>
              <a:buSzPts val="4300"/>
              <a:buNone/>
              <a:defRPr sz="4300">
                <a:solidFill>
                  <a:schemeClr val="dk2"/>
                </a:solidFill>
              </a:defRPr>
            </a:lvl6pPr>
            <a:lvl7pPr lvl="6" rtl="0" algn="ctr">
              <a:spcBef>
                <a:spcPts val="0"/>
              </a:spcBef>
              <a:spcAft>
                <a:spcPts val="0"/>
              </a:spcAft>
              <a:buClr>
                <a:schemeClr val="dk2"/>
              </a:buClr>
              <a:buSzPts val="4300"/>
              <a:buNone/>
              <a:defRPr sz="4300">
                <a:solidFill>
                  <a:schemeClr val="dk2"/>
                </a:solidFill>
              </a:defRPr>
            </a:lvl7pPr>
            <a:lvl8pPr lvl="7" rtl="0" algn="ctr">
              <a:spcBef>
                <a:spcPts val="0"/>
              </a:spcBef>
              <a:spcAft>
                <a:spcPts val="0"/>
              </a:spcAft>
              <a:buClr>
                <a:schemeClr val="dk2"/>
              </a:buClr>
              <a:buSzPts val="4300"/>
              <a:buNone/>
              <a:defRPr sz="4300">
                <a:solidFill>
                  <a:schemeClr val="dk2"/>
                </a:solidFill>
              </a:defRPr>
            </a:lvl8pPr>
            <a:lvl9pPr lvl="8" rtl="0" algn="ctr">
              <a:spcBef>
                <a:spcPts val="0"/>
              </a:spcBef>
              <a:spcAft>
                <a:spcPts val="0"/>
              </a:spcAft>
              <a:buClr>
                <a:schemeClr val="dk2"/>
              </a:buClr>
              <a:buSzPts val="4300"/>
              <a:buNone/>
              <a:defRPr sz="4300">
                <a:solidFill>
                  <a:schemeClr val="dk2"/>
                </a:solidFill>
              </a:defRPr>
            </a:lvl9pPr>
          </a:lstStyle>
          <a:p/>
        </p:txBody>
      </p:sp>
      <p:sp>
        <p:nvSpPr>
          <p:cNvPr id="419" name="Google Shape;419;p44"/>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20" name="Shape 420"/>
        <p:cNvGrpSpPr/>
        <p:nvPr/>
      </p:nvGrpSpPr>
      <p:grpSpPr>
        <a:xfrm>
          <a:off x="0" y="0"/>
          <a:ext cx="0" cy="0"/>
          <a:chOff x="0" y="0"/>
          <a:chExt cx="0" cy="0"/>
        </a:xfrm>
      </p:grpSpPr>
      <p:sp>
        <p:nvSpPr>
          <p:cNvPr id="421" name="Google Shape;421;p45"/>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 name="Google Shape;422;p45"/>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 name="Google Shape;423;p45"/>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p45"/>
          <p:cNvSpPr txBox="1"/>
          <p:nvPr>
            <p:ph type="title"/>
          </p:nvPr>
        </p:nvSpPr>
        <p:spPr>
          <a:xfrm>
            <a:off x="1092200" y="1127467"/>
            <a:ext cx="10007700" cy="1272900"/>
          </a:xfrm>
          <a:prstGeom prst="rect">
            <a:avLst/>
          </a:prstGeom>
        </p:spPr>
        <p:txBody>
          <a:bodyPr anchorCtr="0" anchor="t"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425" name="Google Shape;425;p45"/>
          <p:cNvSpPr txBox="1"/>
          <p:nvPr>
            <p:ph idx="1" type="body"/>
          </p:nvPr>
        </p:nvSpPr>
        <p:spPr>
          <a:xfrm>
            <a:off x="1092200" y="2654300"/>
            <a:ext cx="10007700" cy="32640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426" name="Google Shape;426;p45"/>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427" name="Shape 427"/>
        <p:cNvGrpSpPr/>
        <p:nvPr/>
      </p:nvGrpSpPr>
      <p:grpSpPr>
        <a:xfrm>
          <a:off x="0" y="0"/>
          <a:ext cx="0" cy="0"/>
          <a:chOff x="0" y="0"/>
          <a:chExt cx="0" cy="0"/>
        </a:xfrm>
      </p:grpSpPr>
      <p:sp>
        <p:nvSpPr>
          <p:cNvPr id="428" name="Google Shape;428;p46"/>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46"/>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46"/>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 name="Google Shape;431;p46"/>
          <p:cNvSpPr txBox="1"/>
          <p:nvPr>
            <p:ph type="title"/>
          </p:nvPr>
        </p:nvSpPr>
        <p:spPr>
          <a:xfrm>
            <a:off x="1092200" y="1127467"/>
            <a:ext cx="10007700" cy="1272900"/>
          </a:xfrm>
          <a:prstGeom prst="rect">
            <a:avLst/>
          </a:prstGeom>
        </p:spPr>
        <p:txBody>
          <a:bodyPr anchorCtr="0" anchor="t"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432" name="Google Shape;432;p46"/>
          <p:cNvSpPr txBox="1"/>
          <p:nvPr>
            <p:ph idx="1" type="body"/>
          </p:nvPr>
        </p:nvSpPr>
        <p:spPr>
          <a:xfrm>
            <a:off x="1092200" y="2654300"/>
            <a:ext cx="4914900" cy="32640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433" name="Google Shape;433;p46"/>
          <p:cNvSpPr txBox="1"/>
          <p:nvPr>
            <p:ph idx="2" type="body"/>
          </p:nvPr>
        </p:nvSpPr>
        <p:spPr>
          <a:xfrm>
            <a:off x="6184900" y="2654300"/>
            <a:ext cx="4914900" cy="32640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434" name="Google Shape;434;p46"/>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435" name="Shape 435"/>
        <p:cNvGrpSpPr/>
        <p:nvPr/>
      </p:nvGrpSpPr>
      <p:grpSpPr>
        <a:xfrm>
          <a:off x="0" y="0"/>
          <a:ext cx="0" cy="0"/>
          <a:chOff x="0" y="0"/>
          <a:chExt cx="0" cy="0"/>
        </a:xfrm>
      </p:grpSpPr>
      <p:sp>
        <p:nvSpPr>
          <p:cNvPr id="436" name="Google Shape;436;p47"/>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 name="Google Shape;437;p47"/>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47"/>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47"/>
          <p:cNvSpPr txBox="1"/>
          <p:nvPr>
            <p:ph type="title"/>
          </p:nvPr>
        </p:nvSpPr>
        <p:spPr>
          <a:xfrm>
            <a:off x="1092200" y="1127467"/>
            <a:ext cx="10007700" cy="1272900"/>
          </a:xfrm>
          <a:prstGeom prst="rect">
            <a:avLst/>
          </a:prstGeom>
        </p:spPr>
        <p:txBody>
          <a:bodyPr anchorCtr="0" anchor="t"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440" name="Google Shape;440;p47"/>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441" name="Shape 441"/>
        <p:cNvGrpSpPr/>
        <p:nvPr/>
      </p:nvGrpSpPr>
      <p:grpSpPr>
        <a:xfrm>
          <a:off x="0" y="0"/>
          <a:ext cx="0" cy="0"/>
          <a:chOff x="0" y="0"/>
          <a:chExt cx="0" cy="0"/>
        </a:xfrm>
      </p:grpSpPr>
      <p:sp>
        <p:nvSpPr>
          <p:cNvPr id="442" name="Google Shape;442;p48"/>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48"/>
          <p:cNvSpPr/>
          <p:nvPr/>
        </p:nvSpPr>
        <p:spPr>
          <a:xfrm>
            <a:off x="41" y="3766000"/>
            <a:ext cx="9827100" cy="3092100"/>
          </a:xfrm>
          <a:prstGeom prst="rtTriangle">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 name="Google Shape;444;p48"/>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48"/>
          <p:cNvSpPr txBox="1"/>
          <p:nvPr>
            <p:ph type="title"/>
          </p:nvPr>
        </p:nvSpPr>
        <p:spPr>
          <a:xfrm>
            <a:off x="1092200" y="1127467"/>
            <a:ext cx="4945500" cy="1844100"/>
          </a:xfrm>
          <a:prstGeom prst="rect">
            <a:avLst/>
          </a:prstGeom>
        </p:spPr>
        <p:txBody>
          <a:bodyPr anchorCtr="0" anchor="t"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446" name="Google Shape;446;p48"/>
          <p:cNvSpPr txBox="1"/>
          <p:nvPr>
            <p:ph idx="1" type="body"/>
          </p:nvPr>
        </p:nvSpPr>
        <p:spPr>
          <a:xfrm>
            <a:off x="1107600" y="3092067"/>
            <a:ext cx="4945500" cy="2826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447" name="Google Shape;447;p48"/>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448" name="Shape 448"/>
        <p:cNvGrpSpPr/>
        <p:nvPr/>
      </p:nvGrpSpPr>
      <p:grpSpPr>
        <a:xfrm>
          <a:off x="0" y="0"/>
          <a:ext cx="0" cy="0"/>
          <a:chOff x="0" y="0"/>
          <a:chExt cx="0" cy="0"/>
        </a:xfrm>
      </p:grpSpPr>
      <p:sp>
        <p:nvSpPr>
          <p:cNvPr id="449" name="Google Shape;449;p49"/>
          <p:cNvSpPr/>
          <p:nvPr/>
        </p:nvSpPr>
        <p:spPr>
          <a:xfrm>
            <a:off x="0" y="3764192"/>
            <a:ext cx="9825600" cy="30891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49"/>
          <p:cNvSpPr/>
          <p:nvPr/>
        </p:nvSpPr>
        <p:spPr>
          <a:xfrm flipH="1">
            <a:off x="4777714" y="2072150"/>
            <a:ext cx="7413900" cy="47859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51" name="Google Shape;451;p49"/>
          <p:cNvGrpSpPr/>
          <p:nvPr/>
        </p:nvGrpSpPr>
        <p:grpSpPr>
          <a:xfrm>
            <a:off x="341189" y="-11"/>
            <a:ext cx="3001758" cy="1391229"/>
            <a:chOff x="3961956" y="4383950"/>
            <a:chExt cx="1160548" cy="548700"/>
          </a:xfrm>
        </p:grpSpPr>
        <p:sp>
          <p:nvSpPr>
            <p:cNvPr id="452" name="Google Shape;452;p49"/>
            <p:cNvSpPr/>
            <p:nvPr/>
          </p:nvSpPr>
          <p:spPr>
            <a:xfrm>
              <a:off x="4224904"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p49"/>
            <p:cNvSpPr/>
            <p:nvPr/>
          </p:nvSpPr>
          <p:spPr>
            <a:xfrm>
              <a:off x="4093430"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49"/>
            <p:cNvSpPr/>
            <p:nvPr/>
          </p:nvSpPr>
          <p:spPr>
            <a:xfrm>
              <a:off x="3961956"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55" name="Google Shape;455;p49"/>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56" name="Google Shape;456;p49"/>
          <p:cNvGrpSpPr/>
          <p:nvPr/>
        </p:nvGrpSpPr>
        <p:grpSpPr>
          <a:xfrm>
            <a:off x="46579" y="6029501"/>
            <a:ext cx="2124408" cy="822734"/>
            <a:chOff x="6917201" y="0"/>
            <a:chExt cx="2227777" cy="863400"/>
          </a:xfrm>
        </p:grpSpPr>
        <p:sp>
          <p:nvSpPr>
            <p:cNvPr id="457" name="Google Shape;457;p49"/>
            <p:cNvSpPr/>
            <p:nvPr/>
          </p:nvSpPr>
          <p:spPr>
            <a:xfrm>
              <a:off x="7641677"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49"/>
            <p:cNvSpPr/>
            <p:nvPr/>
          </p:nvSpPr>
          <p:spPr>
            <a:xfrm>
              <a:off x="7279439"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49"/>
            <p:cNvSpPr/>
            <p:nvPr/>
          </p:nvSpPr>
          <p:spPr>
            <a:xfrm>
              <a:off x="6917201"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60" name="Google Shape;460;p49"/>
          <p:cNvGrpSpPr/>
          <p:nvPr/>
        </p:nvGrpSpPr>
        <p:grpSpPr>
          <a:xfrm>
            <a:off x="7848470" y="1657"/>
            <a:ext cx="4343273" cy="1681990"/>
            <a:chOff x="6917201" y="0"/>
            <a:chExt cx="2227777" cy="863400"/>
          </a:xfrm>
        </p:grpSpPr>
        <p:sp>
          <p:nvSpPr>
            <p:cNvPr id="461" name="Google Shape;461;p49"/>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49"/>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p49"/>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64" name="Google Shape;464;p49"/>
          <p:cNvSpPr txBox="1"/>
          <p:nvPr>
            <p:ph type="title"/>
          </p:nvPr>
        </p:nvSpPr>
        <p:spPr>
          <a:xfrm>
            <a:off x="1858572" y="1734861"/>
            <a:ext cx="8489100" cy="3385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sp>
        <p:nvSpPr>
          <p:cNvPr id="465" name="Google Shape;465;p49"/>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466" name="Shape 466"/>
        <p:cNvGrpSpPr/>
        <p:nvPr/>
      </p:nvGrpSpPr>
      <p:grpSpPr>
        <a:xfrm>
          <a:off x="0" y="0"/>
          <a:ext cx="0" cy="0"/>
          <a:chOff x="0" y="0"/>
          <a:chExt cx="0" cy="0"/>
        </a:xfrm>
      </p:grpSpPr>
      <p:sp>
        <p:nvSpPr>
          <p:cNvPr id="467" name="Google Shape;467;p50"/>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 name="Google Shape;468;p50"/>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50"/>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p50"/>
          <p:cNvSpPr txBox="1"/>
          <p:nvPr>
            <p:ph type="title"/>
          </p:nvPr>
        </p:nvSpPr>
        <p:spPr>
          <a:xfrm>
            <a:off x="1092200" y="1127467"/>
            <a:ext cx="8565600" cy="939900"/>
          </a:xfrm>
          <a:prstGeom prst="rect">
            <a:avLst/>
          </a:prstGeom>
        </p:spPr>
        <p:txBody>
          <a:bodyPr anchorCtr="0" anchor="t"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471" name="Google Shape;471;p50"/>
          <p:cNvSpPr txBox="1"/>
          <p:nvPr>
            <p:ph idx="1" type="subTitle"/>
          </p:nvPr>
        </p:nvSpPr>
        <p:spPr>
          <a:xfrm>
            <a:off x="1092200" y="2067600"/>
            <a:ext cx="7813200" cy="5247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472" name="Google Shape;472;p50"/>
          <p:cNvSpPr txBox="1"/>
          <p:nvPr>
            <p:ph idx="2" type="body"/>
          </p:nvPr>
        </p:nvSpPr>
        <p:spPr>
          <a:xfrm>
            <a:off x="1092200" y="3289400"/>
            <a:ext cx="7813200" cy="27939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473" name="Google Shape;473;p50"/>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474" name="Shape 474"/>
        <p:cNvGrpSpPr/>
        <p:nvPr/>
      </p:nvGrpSpPr>
      <p:grpSpPr>
        <a:xfrm>
          <a:off x="0" y="0"/>
          <a:ext cx="0" cy="0"/>
          <a:chOff x="0" y="0"/>
          <a:chExt cx="0" cy="0"/>
        </a:xfrm>
      </p:grpSpPr>
      <p:sp>
        <p:nvSpPr>
          <p:cNvPr id="475" name="Google Shape;475;p51"/>
          <p:cNvSpPr/>
          <p:nvPr/>
        </p:nvSpPr>
        <p:spPr>
          <a:xfrm>
            <a:off x="41" y="3766000"/>
            <a:ext cx="9827100" cy="30921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 name="Google Shape;476;p51"/>
          <p:cNvSpPr/>
          <p:nvPr/>
        </p:nvSpPr>
        <p:spPr>
          <a:xfrm flipH="1">
            <a:off x="4776900" y="2067600"/>
            <a:ext cx="7415100" cy="4790400"/>
          </a:xfrm>
          <a:prstGeom prst="rtTriangle">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p51"/>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 name="Google Shape;478;p51"/>
          <p:cNvSpPr txBox="1"/>
          <p:nvPr>
            <p:ph idx="1" type="body"/>
          </p:nvPr>
        </p:nvSpPr>
        <p:spPr>
          <a:xfrm>
            <a:off x="437367" y="5551333"/>
            <a:ext cx="9886800" cy="806700"/>
          </a:xfrm>
          <a:prstGeom prst="rect">
            <a:avLst/>
          </a:prstGeom>
        </p:spPr>
        <p:txBody>
          <a:bodyPr anchorCtr="0" anchor="b" bIns="121900" lIns="121900" spcFirstLastPara="1" rIns="121900" wrap="square" tIns="121900">
            <a:noAutofit/>
          </a:bodyPr>
          <a:lstStyle>
            <a:lvl1pPr indent="-228600" lvl="0" marL="457200" rtl="0">
              <a:lnSpc>
                <a:spcPct val="100000"/>
              </a:lnSpc>
              <a:spcBef>
                <a:spcPts val="0"/>
              </a:spcBef>
              <a:spcAft>
                <a:spcPts val="0"/>
              </a:spcAft>
              <a:buSzPts val="1700"/>
              <a:buNone/>
              <a:defRPr/>
            </a:lvl1pPr>
          </a:lstStyle>
          <a:p/>
        </p:txBody>
      </p:sp>
      <p:sp>
        <p:nvSpPr>
          <p:cNvPr id="479" name="Google Shape;479;p51"/>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480" name="Shape 480"/>
        <p:cNvGrpSpPr/>
        <p:nvPr/>
      </p:nvGrpSpPr>
      <p:grpSpPr>
        <a:xfrm>
          <a:off x="0" y="0"/>
          <a:ext cx="0" cy="0"/>
          <a:chOff x="0" y="0"/>
          <a:chExt cx="0" cy="0"/>
        </a:xfrm>
      </p:grpSpPr>
      <p:sp>
        <p:nvSpPr>
          <p:cNvPr id="481" name="Google Shape;481;p52"/>
          <p:cNvSpPr/>
          <p:nvPr/>
        </p:nvSpPr>
        <p:spPr>
          <a:xfrm flipH="1">
            <a:off x="7425600" y="3778767"/>
            <a:ext cx="4766400" cy="3079200"/>
          </a:xfrm>
          <a:prstGeom prst="rtTriangl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82" name="Google Shape;482;p52"/>
          <p:cNvGrpSpPr/>
          <p:nvPr/>
        </p:nvGrpSpPr>
        <p:grpSpPr>
          <a:xfrm>
            <a:off x="7945629" y="5492768"/>
            <a:ext cx="3361269" cy="1365553"/>
            <a:chOff x="6917201" y="0"/>
            <a:chExt cx="2227777" cy="863400"/>
          </a:xfrm>
        </p:grpSpPr>
        <p:sp>
          <p:nvSpPr>
            <p:cNvPr id="483" name="Google Shape;483;p52"/>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52"/>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52"/>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86" name="Google Shape;486;p52"/>
          <p:cNvGrpSpPr/>
          <p:nvPr/>
        </p:nvGrpSpPr>
        <p:grpSpPr>
          <a:xfrm>
            <a:off x="265762" y="3"/>
            <a:ext cx="3727293" cy="1444382"/>
            <a:chOff x="6917201" y="0"/>
            <a:chExt cx="2227777" cy="863400"/>
          </a:xfrm>
        </p:grpSpPr>
        <p:sp>
          <p:nvSpPr>
            <p:cNvPr id="487" name="Google Shape;487;p52"/>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p52"/>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52"/>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90" name="Google Shape;490;p52"/>
          <p:cNvSpPr txBox="1"/>
          <p:nvPr>
            <p:ph hasCustomPrompt="1" type="title"/>
          </p:nvPr>
        </p:nvSpPr>
        <p:spPr>
          <a:xfrm>
            <a:off x="1847800" y="1845133"/>
            <a:ext cx="8496300" cy="1839600"/>
          </a:xfrm>
          <a:prstGeom prst="rect">
            <a:avLst/>
          </a:prstGeom>
        </p:spPr>
        <p:txBody>
          <a:bodyPr anchorCtr="0" anchor="ctr" bIns="121900" lIns="121900" spcFirstLastPara="1" rIns="121900" wrap="square" tIns="121900">
            <a:noAutofit/>
          </a:bodyPr>
          <a:lstStyle>
            <a:lvl1pPr lvl="0" rtl="0" algn="ctr">
              <a:spcBef>
                <a:spcPts val="0"/>
              </a:spcBef>
              <a:spcAft>
                <a:spcPts val="0"/>
              </a:spcAft>
              <a:buClr>
                <a:schemeClr val="dk2"/>
              </a:buClr>
              <a:buSzPts val="11500"/>
              <a:buNone/>
              <a:defRPr sz="11500">
                <a:solidFill>
                  <a:schemeClr val="dk2"/>
                </a:solidFill>
              </a:defRPr>
            </a:lvl1pPr>
            <a:lvl2pPr lvl="1" rtl="0" algn="ctr">
              <a:spcBef>
                <a:spcPts val="0"/>
              </a:spcBef>
              <a:spcAft>
                <a:spcPts val="0"/>
              </a:spcAft>
              <a:buClr>
                <a:schemeClr val="dk2"/>
              </a:buClr>
              <a:buSzPts val="11500"/>
              <a:buNone/>
              <a:defRPr sz="11500">
                <a:solidFill>
                  <a:schemeClr val="dk2"/>
                </a:solidFill>
              </a:defRPr>
            </a:lvl2pPr>
            <a:lvl3pPr lvl="2" rtl="0" algn="ctr">
              <a:spcBef>
                <a:spcPts val="0"/>
              </a:spcBef>
              <a:spcAft>
                <a:spcPts val="0"/>
              </a:spcAft>
              <a:buClr>
                <a:schemeClr val="dk2"/>
              </a:buClr>
              <a:buSzPts val="11500"/>
              <a:buNone/>
              <a:defRPr sz="11500">
                <a:solidFill>
                  <a:schemeClr val="dk2"/>
                </a:solidFill>
              </a:defRPr>
            </a:lvl3pPr>
            <a:lvl4pPr lvl="3" rtl="0" algn="ctr">
              <a:spcBef>
                <a:spcPts val="0"/>
              </a:spcBef>
              <a:spcAft>
                <a:spcPts val="0"/>
              </a:spcAft>
              <a:buClr>
                <a:schemeClr val="dk2"/>
              </a:buClr>
              <a:buSzPts val="11500"/>
              <a:buNone/>
              <a:defRPr sz="11500">
                <a:solidFill>
                  <a:schemeClr val="dk2"/>
                </a:solidFill>
              </a:defRPr>
            </a:lvl4pPr>
            <a:lvl5pPr lvl="4" rtl="0" algn="ctr">
              <a:spcBef>
                <a:spcPts val="0"/>
              </a:spcBef>
              <a:spcAft>
                <a:spcPts val="0"/>
              </a:spcAft>
              <a:buClr>
                <a:schemeClr val="dk2"/>
              </a:buClr>
              <a:buSzPts val="11500"/>
              <a:buNone/>
              <a:defRPr sz="11500">
                <a:solidFill>
                  <a:schemeClr val="dk2"/>
                </a:solidFill>
              </a:defRPr>
            </a:lvl5pPr>
            <a:lvl6pPr lvl="5" rtl="0" algn="ctr">
              <a:spcBef>
                <a:spcPts val="0"/>
              </a:spcBef>
              <a:spcAft>
                <a:spcPts val="0"/>
              </a:spcAft>
              <a:buClr>
                <a:schemeClr val="dk2"/>
              </a:buClr>
              <a:buSzPts val="11500"/>
              <a:buNone/>
              <a:defRPr sz="11500">
                <a:solidFill>
                  <a:schemeClr val="dk2"/>
                </a:solidFill>
              </a:defRPr>
            </a:lvl6pPr>
            <a:lvl7pPr lvl="6" rtl="0" algn="ctr">
              <a:spcBef>
                <a:spcPts val="0"/>
              </a:spcBef>
              <a:spcAft>
                <a:spcPts val="0"/>
              </a:spcAft>
              <a:buClr>
                <a:schemeClr val="dk2"/>
              </a:buClr>
              <a:buSzPts val="11500"/>
              <a:buNone/>
              <a:defRPr sz="11500">
                <a:solidFill>
                  <a:schemeClr val="dk2"/>
                </a:solidFill>
              </a:defRPr>
            </a:lvl7pPr>
            <a:lvl8pPr lvl="7" rtl="0" algn="ctr">
              <a:spcBef>
                <a:spcPts val="0"/>
              </a:spcBef>
              <a:spcAft>
                <a:spcPts val="0"/>
              </a:spcAft>
              <a:buClr>
                <a:schemeClr val="dk2"/>
              </a:buClr>
              <a:buSzPts val="11500"/>
              <a:buNone/>
              <a:defRPr sz="11500">
                <a:solidFill>
                  <a:schemeClr val="dk2"/>
                </a:solidFill>
              </a:defRPr>
            </a:lvl8pPr>
            <a:lvl9pPr lvl="8" rtl="0" algn="ctr">
              <a:spcBef>
                <a:spcPts val="0"/>
              </a:spcBef>
              <a:spcAft>
                <a:spcPts val="0"/>
              </a:spcAft>
              <a:buClr>
                <a:schemeClr val="dk2"/>
              </a:buClr>
              <a:buSzPts val="11500"/>
              <a:buNone/>
              <a:defRPr sz="11500">
                <a:solidFill>
                  <a:schemeClr val="dk2"/>
                </a:solidFill>
              </a:defRPr>
            </a:lvl9pPr>
          </a:lstStyle>
          <a:p>
            <a:r>
              <a:t>xx%</a:t>
            </a:r>
          </a:p>
        </p:txBody>
      </p:sp>
      <p:sp>
        <p:nvSpPr>
          <p:cNvPr id="491" name="Google Shape;491;p52"/>
          <p:cNvSpPr txBox="1"/>
          <p:nvPr>
            <p:ph idx="1" type="body"/>
          </p:nvPr>
        </p:nvSpPr>
        <p:spPr>
          <a:xfrm>
            <a:off x="1847800" y="3818467"/>
            <a:ext cx="8496300" cy="854700"/>
          </a:xfrm>
          <a:prstGeom prst="rect">
            <a:avLst/>
          </a:prstGeom>
        </p:spPr>
        <p:txBody>
          <a:bodyPr anchorCtr="0" anchor="t" bIns="121900" lIns="121900" spcFirstLastPara="1" rIns="121900" wrap="square" tIns="121900">
            <a:noAutofit/>
          </a:bodyPr>
          <a:lstStyle>
            <a:lvl1pPr indent="-336550" lvl="0" marL="457200" rtl="0" algn="ctr">
              <a:spcBef>
                <a:spcPts val="0"/>
              </a:spcBef>
              <a:spcAft>
                <a:spcPts val="0"/>
              </a:spcAft>
              <a:buSzPts val="1700"/>
              <a:buChar char="●"/>
              <a:defRPr/>
            </a:lvl1pPr>
            <a:lvl2pPr indent="-323850" lvl="1" marL="914400" rtl="0" algn="ctr">
              <a:spcBef>
                <a:spcPts val="2100"/>
              </a:spcBef>
              <a:spcAft>
                <a:spcPts val="0"/>
              </a:spcAft>
              <a:buSzPts val="1500"/>
              <a:buChar char="○"/>
              <a:defRPr/>
            </a:lvl2pPr>
            <a:lvl3pPr indent="-323850" lvl="2" marL="1371600" rtl="0" algn="ctr">
              <a:spcBef>
                <a:spcPts val="2100"/>
              </a:spcBef>
              <a:spcAft>
                <a:spcPts val="0"/>
              </a:spcAft>
              <a:buSzPts val="1500"/>
              <a:buChar char="■"/>
              <a:defRPr/>
            </a:lvl3pPr>
            <a:lvl4pPr indent="-323850" lvl="3" marL="1828800" rtl="0" algn="ctr">
              <a:spcBef>
                <a:spcPts val="2100"/>
              </a:spcBef>
              <a:spcAft>
                <a:spcPts val="0"/>
              </a:spcAft>
              <a:buSzPts val="1500"/>
              <a:buChar char="●"/>
              <a:defRPr/>
            </a:lvl4pPr>
            <a:lvl5pPr indent="-323850" lvl="4" marL="2286000" rtl="0" algn="ctr">
              <a:spcBef>
                <a:spcPts val="2100"/>
              </a:spcBef>
              <a:spcAft>
                <a:spcPts val="0"/>
              </a:spcAft>
              <a:buSzPts val="1500"/>
              <a:buChar char="○"/>
              <a:defRPr/>
            </a:lvl5pPr>
            <a:lvl6pPr indent="-323850" lvl="5" marL="2743200" rtl="0" algn="ctr">
              <a:spcBef>
                <a:spcPts val="2100"/>
              </a:spcBef>
              <a:spcAft>
                <a:spcPts val="0"/>
              </a:spcAft>
              <a:buSzPts val="1500"/>
              <a:buChar char="■"/>
              <a:defRPr/>
            </a:lvl6pPr>
            <a:lvl7pPr indent="-323850" lvl="6" marL="3200400" rtl="0" algn="ctr">
              <a:spcBef>
                <a:spcPts val="2100"/>
              </a:spcBef>
              <a:spcAft>
                <a:spcPts val="0"/>
              </a:spcAft>
              <a:buSzPts val="1500"/>
              <a:buChar char="●"/>
              <a:defRPr/>
            </a:lvl7pPr>
            <a:lvl8pPr indent="-323850" lvl="7" marL="3657600" rtl="0" algn="ctr">
              <a:spcBef>
                <a:spcPts val="2100"/>
              </a:spcBef>
              <a:spcAft>
                <a:spcPts val="0"/>
              </a:spcAft>
              <a:buSzPts val="1500"/>
              <a:buChar char="○"/>
              <a:defRPr/>
            </a:lvl8pPr>
            <a:lvl9pPr indent="-323850" lvl="8" marL="4114800" rtl="0" algn="ctr">
              <a:spcBef>
                <a:spcPts val="2100"/>
              </a:spcBef>
              <a:spcAft>
                <a:spcPts val="2100"/>
              </a:spcAft>
              <a:buSzPts val="1500"/>
              <a:buChar char="■"/>
              <a:defRPr/>
            </a:lvl9pPr>
          </a:lstStyle>
          <a:p/>
        </p:txBody>
      </p:sp>
      <p:sp>
        <p:nvSpPr>
          <p:cNvPr id="492" name="Google Shape;492;p52"/>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3" name="Shape 493"/>
        <p:cNvGrpSpPr/>
        <p:nvPr/>
      </p:nvGrpSpPr>
      <p:grpSpPr>
        <a:xfrm>
          <a:off x="0" y="0"/>
          <a:ext cx="0" cy="0"/>
          <a:chOff x="0" y="0"/>
          <a:chExt cx="0" cy="0"/>
        </a:xfrm>
      </p:grpSpPr>
      <p:sp>
        <p:nvSpPr>
          <p:cNvPr id="494" name="Google Shape;494;p53"/>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6"/>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nvSpPr>
        <p:spPr>
          <a:xfrm>
            <a:off x="2193650" y="636424"/>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
        <p:nvSpPr>
          <p:cNvPr id="53" name="Google Shape;53;p6"/>
          <p:cNvSpPr txBox="1"/>
          <p:nvPr>
            <p:ph type="title"/>
          </p:nvPr>
        </p:nvSpPr>
        <p:spPr>
          <a:xfrm>
            <a:off x="2609873" y="805818"/>
            <a:ext cx="7956560" cy="1078348"/>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6"/>
          <p:cNvSpPr txBox="1"/>
          <p:nvPr>
            <p:ph idx="1" type="body"/>
          </p:nvPr>
        </p:nvSpPr>
        <p:spPr>
          <a:xfrm>
            <a:off x="2609285" y="2052115"/>
            <a:ext cx="3896467" cy="71381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80"/>
              <a:buNone/>
              <a:defRPr b="0" sz="2200" cap="none">
                <a:solidFill>
                  <a:schemeClr val="accent6"/>
                </a:solidFill>
              </a:defRPr>
            </a:lvl1pPr>
            <a:lvl2pPr indent="-228600" lvl="1" marL="914400" algn="l">
              <a:lnSpc>
                <a:spcPct val="120000"/>
              </a:lnSpc>
              <a:spcBef>
                <a:spcPts val="600"/>
              </a:spcBef>
              <a:spcAft>
                <a:spcPts val="0"/>
              </a:spcAft>
              <a:buSzPts val="1800"/>
              <a:buNone/>
              <a:defRPr b="1" sz="2000"/>
            </a:lvl2pPr>
            <a:lvl3pPr indent="-228600" lvl="2" marL="1371600" algn="l">
              <a:lnSpc>
                <a:spcPct val="120000"/>
              </a:lnSpc>
              <a:spcBef>
                <a:spcPts val="600"/>
              </a:spcBef>
              <a:spcAft>
                <a:spcPts val="0"/>
              </a:spcAft>
              <a:buSzPts val="1620"/>
              <a:buNone/>
              <a:defRPr b="1" sz="1800"/>
            </a:lvl3pPr>
            <a:lvl4pPr indent="-228600" lvl="3" marL="1828800" algn="l">
              <a:lnSpc>
                <a:spcPct val="120000"/>
              </a:lnSpc>
              <a:spcBef>
                <a:spcPts val="600"/>
              </a:spcBef>
              <a:spcAft>
                <a:spcPts val="0"/>
              </a:spcAft>
              <a:buSzPts val="1440"/>
              <a:buNone/>
              <a:defRPr b="1" sz="1600"/>
            </a:lvl4pPr>
            <a:lvl5pPr indent="-228600" lvl="4" marL="2286000" algn="l">
              <a:lnSpc>
                <a:spcPct val="120000"/>
              </a:lnSpc>
              <a:spcBef>
                <a:spcPts val="600"/>
              </a:spcBef>
              <a:spcAft>
                <a:spcPts val="0"/>
              </a:spcAft>
              <a:buSzPts val="1440"/>
              <a:buNone/>
              <a:defRPr b="1" sz="1600"/>
            </a:lvl5pPr>
            <a:lvl6pPr indent="-228600" lvl="5" marL="2743200" algn="l">
              <a:lnSpc>
                <a:spcPct val="120000"/>
              </a:lnSpc>
              <a:spcBef>
                <a:spcPts val="600"/>
              </a:spcBef>
              <a:spcAft>
                <a:spcPts val="0"/>
              </a:spcAft>
              <a:buSzPts val="1440"/>
              <a:buNone/>
              <a:defRPr b="1" sz="1600"/>
            </a:lvl6pPr>
            <a:lvl7pPr indent="-228600" lvl="6" marL="3200400" algn="l">
              <a:lnSpc>
                <a:spcPct val="120000"/>
              </a:lnSpc>
              <a:spcBef>
                <a:spcPts val="600"/>
              </a:spcBef>
              <a:spcAft>
                <a:spcPts val="0"/>
              </a:spcAft>
              <a:buSzPts val="1440"/>
              <a:buNone/>
              <a:defRPr b="1" sz="1600"/>
            </a:lvl7pPr>
            <a:lvl8pPr indent="-228600" lvl="7" marL="3657600" algn="l">
              <a:lnSpc>
                <a:spcPct val="120000"/>
              </a:lnSpc>
              <a:spcBef>
                <a:spcPts val="600"/>
              </a:spcBef>
              <a:spcAft>
                <a:spcPts val="0"/>
              </a:spcAft>
              <a:buSzPts val="1440"/>
              <a:buNone/>
              <a:defRPr b="1" sz="1600"/>
            </a:lvl8pPr>
            <a:lvl9pPr indent="-228600" lvl="8" marL="4114800" algn="l">
              <a:lnSpc>
                <a:spcPct val="120000"/>
              </a:lnSpc>
              <a:spcBef>
                <a:spcPts val="600"/>
              </a:spcBef>
              <a:spcAft>
                <a:spcPts val="600"/>
              </a:spcAft>
              <a:buSzPts val="1440"/>
              <a:buNone/>
              <a:defRPr b="1" sz="1600"/>
            </a:lvl9pPr>
          </a:lstStyle>
          <a:p/>
        </p:txBody>
      </p:sp>
      <p:sp>
        <p:nvSpPr>
          <p:cNvPr id="55" name="Google Shape;55;p6"/>
          <p:cNvSpPr txBox="1"/>
          <p:nvPr>
            <p:ph idx="2" type="body"/>
          </p:nvPr>
        </p:nvSpPr>
        <p:spPr>
          <a:xfrm>
            <a:off x="2609285" y="2851331"/>
            <a:ext cx="3893623" cy="3071434"/>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56" name="Google Shape;56;p6"/>
          <p:cNvSpPr txBox="1"/>
          <p:nvPr>
            <p:ph idx="3" type="body"/>
          </p:nvPr>
        </p:nvSpPr>
        <p:spPr>
          <a:xfrm>
            <a:off x="6666634" y="2052115"/>
            <a:ext cx="3899798" cy="71381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80"/>
              <a:buNone/>
              <a:defRPr b="0" sz="2200" cap="none">
                <a:solidFill>
                  <a:schemeClr val="accent6"/>
                </a:solidFill>
              </a:defRPr>
            </a:lvl1pPr>
            <a:lvl2pPr indent="-228600" lvl="1" marL="914400" algn="l">
              <a:lnSpc>
                <a:spcPct val="120000"/>
              </a:lnSpc>
              <a:spcBef>
                <a:spcPts val="600"/>
              </a:spcBef>
              <a:spcAft>
                <a:spcPts val="0"/>
              </a:spcAft>
              <a:buSzPts val="1800"/>
              <a:buNone/>
              <a:defRPr b="1" sz="2000"/>
            </a:lvl2pPr>
            <a:lvl3pPr indent="-228600" lvl="2" marL="1371600" algn="l">
              <a:lnSpc>
                <a:spcPct val="120000"/>
              </a:lnSpc>
              <a:spcBef>
                <a:spcPts val="600"/>
              </a:spcBef>
              <a:spcAft>
                <a:spcPts val="0"/>
              </a:spcAft>
              <a:buSzPts val="1620"/>
              <a:buNone/>
              <a:defRPr b="1" sz="1800"/>
            </a:lvl3pPr>
            <a:lvl4pPr indent="-228600" lvl="3" marL="1828800" algn="l">
              <a:lnSpc>
                <a:spcPct val="120000"/>
              </a:lnSpc>
              <a:spcBef>
                <a:spcPts val="600"/>
              </a:spcBef>
              <a:spcAft>
                <a:spcPts val="0"/>
              </a:spcAft>
              <a:buSzPts val="1440"/>
              <a:buNone/>
              <a:defRPr b="1" sz="1600"/>
            </a:lvl4pPr>
            <a:lvl5pPr indent="-228600" lvl="4" marL="2286000" algn="l">
              <a:lnSpc>
                <a:spcPct val="120000"/>
              </a:lnSpc>
              <a:spcBef>
                <a:spcPts val="600"/>
              </a:spcBef>
              <a:spcAft>
                <a:spcPts val="0"/>
              </a:spcAft>
              <a:buSzPts val="1440"/>
              <a:buNone/>
              <a:defRPr b="1" sz="1600"/>
            </a:lvl5pPr>
            <a:lvl6pPr indent="-228600" lvl="5" marL="2743200" algn="l">
              <a:lnSpc>
                <a:spcPct val="120000"/>
              </a:lnSpc>
              <a:spcBef>
                <a:spcPts val="600"/>
              </a:spcBef>
              <a:spcAft>
                <a:spcPts val="0"/>
              </a:spcAft>
              <a:buSzPts val="1440"/>
              <a:buNone/>
              <a:defRPr b="1" sz="1600"/>
            </a:lvl6pPr>
            <a:lvl7pPr indent="-228600" lvl="6" marL="3200400" algn="l">
              <a:lnSpc>
                <a:spcPct val="120000"/>
              </a:lnSpc>
              <a:spcBef>
                <a:spcPts val="600"/>
              </a:spcBef>
              <a:spcAft>
                <a:spcPts val="0"/>
              </a:spcAft>
              <a:buSzPts val="1440"/>
              <a:buNone/>
              <a:defRPr b="1" sz="1600"/>
            </a:lvl7pPr>
            <a:lvl8pPr indent="-228600" lvl="7" marL="3657600" algn="l">
              <a:lnSpc>
                <a:spcPct val="120000"/>
              </a:lnSpc>
              <a:spcBef>
                <a:spcPts val="600"/>
              </a:spcBef>
              <a:spcAft>
                <a:spcPts val="0"/>
              </a:spcAft>
              <a:buSzPts val="1440"/>
              <a:buNone/>
              <a:defRPr b="1" sz="1600"/>
            </a:lvl8pPr>
            <a:lvl9pPr indent="-228600" lvl="8" marL="4114800" algn="l">
              <a:lnSpc>
                <a:spcPct val="120000"/>
              </a:lnSpc>
              <a:spcBef>
                <a:spcPts val="600"/>
              </a:spcBef>
              <a:spcAft>
                <a:spcPts val="600"/>
              </a:spcAft>
              <a:buSzPts val="1440"/>
              <a:buNone/>
              <a:defRPr b="1" sz="1600"/>
            </a:lvl9pPr>
          </a:lstStyle>
          <a:p/>
        </p:txBody>
      </p:sp>
      <p:sp>
        <p:nvSpPr>
          <p:cNvPr id="57" name="Google Shape;57;p6"/>
          <p:cNvSpPr txBox="1"/>
          <p:nvPr>
            <p:ph idx="4" type="body"/>
          </p:nvPr>
        </p:nvSpPr>
        <p:spPr>
          <a:xfrm>
            <a:off x="6666635" y="2851331"/>
            <a:ext cx="3899798" cy="3071434"/>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58" name="Google Shape;58;p6"/>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lip Art and Text" type="clipArtAndTx">
  <p:cSld name="CLIPART_AND_TEXT">
    <p:spTree>
      <p:nvGrpSpPr>
        <p:cNvPr id="495" name="Shape 495"/>
        <p:cNvGrpSpPr/>
        <p:nvPr/>
      </p:nvGrpSpPr>
      <p:grpSpPr>
        <a:xfrm>
          <a:off x="0" y="0"/>
          <a:ext cx="0" cy="0"/>
          <a:chOff x="0" y="0"/>
          <a:chExt cx="0" cy="0"/>
        </a:xfrm>
      </p:grpSpPr>
      <p:sp>
        <p:nvSpPr>
          <p:cNvPr id="496" name="Google Shape;496;p54"/>
          <p:cNvSpPr txBox="1"/>
          <p:nvPr>
            <p:ph type="title"/>
          </p:nvPr>
        </p:nvSpPr>
        <p:spPr>
          <a:xfrm>
            <a:off x="609600" y="274638"/>
            <a:ext cx="10972800" cy="1143300"/>
          </a:xfrm>
          <a:prstGeom prst="rect">
            <a:avLst/>
          </a:prstGeom>
          <a:noFill/>
          <a:ln>
            <a:noFill/>
          </a:ln>
        </p:spPr>
        <p:txBody>
          <a:bodyPr anchorCtr="0" anchor="t" bIns="60925" lIns="121900" spcFirstLastPara="1" rIns="121900" wrap="square" tIns="60925">
            <a:noAutofit/>
          </a:bodyPr>
          <a:lstStyle>
            <a:lvl1pPr lvl="0" rtl="0" algn="l">
              <a:lnSpc>
                <a:spcPct val="89000"/>
              </a:lnSpc>
              <a:spcBef>
                <a:spcPts val="0"/>
              </a:spcBef>
              <a:spcAft>
                <a:spcPts val="0"/>
              </a:spcAft>
              <a:buSzPts val="3700"/>
              <a:buNone/>
              <a:defRPr/>
            </a:lvl1pPr>
            <a:lvl2pPr lvl="1" rtl="0" algn="l">
              <a:lnSpc>
                <a:spcPct val="89000"/>
              </a:lnSpc>
              <a:spcBef>
                <a:spcPts val="0"/>
              </a:spcBef>
              <a:spcAft>
                <a:spcPts val="0"/>
              </a:spcAft>
              <a:buSzPts val="3700"/>
              <a:buNone/>
              <a:defRPr/>
            </a:lvl2pPr>
            <a:lvl3pPr lvl="2" rtl="0" algn="l">
              <a:lnSpc>
                <a:spcPct val="89000"/>
              </a:lnSpc>
              <a:spcBef>
                <a:spcPts val="0"/>
              </a:spcBef>
              <a:spcAft>
                <a:spcPts val="0"/>
              </a:spcAft>
              <a:buSzPts val="3700"/>
              <a:buNone/>
              <a:defRPr/>
            </a:lvl3pPr>
            <a:lvl4pPr lvl="3" rtl="0" algn="l">
              <a:lnSpc>
                <a:spcPct val="89000"/>
              </a:lnSpc>
              <a:spcBef>
                <a:spcPts val="0"/>
              </a:spcBef>
              <a:spcAft>
                <a:spcPts val="0"/>
              </a:spcAft>
              <a:buSzPts val="3700"/>
              <a:buNone/>
              <a:defRPr/>
            </a:lvl4pPr>
            <a:lvl5pPr lvl="4" rtl="0" algn="l">
              <a:lnSpc>
                <a:spcPct val="89000"/>
              </a:lnSpc>
              <a:spcBef>
                <a:spcPts val="0"/>
              </a:spcBef>
              <a:spcAft>
                <a:spcPts val="0"/>
              </a:spcAft>
              <a:buSzPts val="3700"/>
              <a:buNone/>
              <a:defRPr/>
            </a:lvl5pPr>
            <a:lvl6pPr lvl="5" rtl="0" algn="l">
              <a:lnSpc>
                <a:spcPct val="89000"/>
              </a:lnSpc>
              <a:spcBef>
                <a:spcPts val="0"/>
              </a:spcBef>
              <a:spcAft>
                <a:spcPts val="0"/>
              </a:spcAft>
              <a:buSzPts val="3700"/>
              <a:buNone/>
              <a:defRPr/>
            </a:lvl6pPr>
            <a:lvl7pPr lvl="6" rtl="0" algn="l">
              <a:lnSpc>
                <a:spcPct val="89000"/>
              </a:lnSpc>
              <a:spcBef>
                <a:spcPts val="0"/>
              </a:spcBef>
              <a:spcAft>
                <a:spcPts val="0"/>
              </a:spcAft>
              <a:buSzPts val="3700"/>
              <a:buNone/>
              <a:defRPr/>
            </a:lvl7pPr>
            <a:lvl8pPr lvl="7" rtl="0" algn="l">
              <a:lnSpc>
                <a:spcPct val="89000"/>
              </a:lnSpc>
              <a:spcBef>
                <a:spcPts val="0"/>
              </a:spcBef>
              <a:spcAft>
                <a:spcPts val="0"/>
              </a:spcAft>
              <a:buSzPts val="3700"/>
              <a:buNone/>
              <a:defRPr/>
            </a:lvl8pPr>
            <a:lvl9pPr lvl="8" rtl="0" algn="l">
              <a:lnSpc>
                <a:spcPct val="89000"/>
              </a:lnSpc>
              <a:spcBef>
                <a:spcPts val="0"/>
              </a:spcBef>
              <a:spcAft>
                <a:spcPts val="0"/>
              </a:spcAft>
              <a:buSzPts val="3700"/>
              <a:buNone/>
              <a:defRPr/>
            </a:lvl9pPr>
          </a:lstStyle>
          <a:p/>
        </p:txBody>
      </p:sp>
      <p:sp>
        <p:nvSpPr>
          <p:cNvPr id="497" name="Google Shape;497;p54"/>
          <p:cNvSpPr/>
          <p:nvPr>
            <p:ph idx="2" type="clipArt"/>
          </p:nvPr>
        </p:nvSpPr>
        <p:spPr>
          <a:xfrm>
            <a:off x="609600" y="1600200"/>
            <a:ext cx="5384700" cy="4526100"/>
          </a:xfrm>
          <a:prstGeom prst="rect">
            <a:avLst/>
          </a:prstGeom>
          <a:noFill/>
          <a:ln>
            <a:noFill/>
          </a:ln>
        </p:spPr>
        <p:txBody>
          <a:bodyPr anchorCtr="0" anchor="t" bIns="60925" lIns="121900" spcFirstLastPara="1" rIns="121900" wrap="square" tIns="60925">
            <a:noAutofit/>
          </a:bodyPr>
          <a:lstStyle>
            <a:lvl1pPr lvl="0" marR="0" rtl="0" algn="l">
              <a:lnSpc>
                <a:spcPct val="94000"/>
              </a:lnSpc>
              <a:spcBef>
                <a:spcPts val="1300"/>
              </a:spcBef>
              <a:spcAft>
                <a:spcPts val="0"/>
              </a:spcAft>
              <a:buClr>
                <a:schemeClr val="dk2"/>
              </a:buClr>
              <a:buSzPts val="2700"/>
              <a:buFont typeface="Libre Franklin"/>
              <a:buChar char="■"/>
              <a:defRPr b="0" i="0" sz="2700" u="none" cap="none" strike="noStrike">
                <a:solidFill>
                  <a:schemeClr val="dk2"/>
                </a:solidFill>
                <a:latin typeface="Libre Franklin"/>
                <a:ea typeface="Libre Franklin"/>
                <a:cs typeface="Libre Franklin"/>
                <a:sym typeface="Libre Franklin"/>
              </a:defRPr>
            </a:lvl1pPr>
            <a:lvl2pPr lvl="1" marR="0" rtl="0" algn="l">
              <a:lnSpc>
                <a:spcPct val="94000"/>
              </a:lnSpc>
              <a:spcBef>
                <a:spcPts val="700"/>
              </a:spcBef>
              <a:spcAft>
                <a:spcPts val="0"/>
              </a:spcAft>
              <a:buClr>
                <a:schemeClr val="dk2"/>
              </a:buClr>
              <a:buSzPts val="2700"/>
              <a:buFont typeface="Libre Franklin"/>
              <a:buChar char="–"/>
              <a:defRPr b="0" i="1" sz="2700" u="none" cap="none" strike="noStrike">
                <a:solidFill>
                  <a:schemeClr val="dk2"/>
                </a:solidFill>
                <a:latin typeface="Libre Franklin"/>
                <a:ea typeface="Libre Franklin"/>
                <a:cs typeface="Libre Franklin"/>
                <a:sym typeface="Libre Franklin"/>
              </a:defRPr>
            </a:lvl2pPr>
            <a:lvl3pPr lvl="2" marR="0" rtl="0" algn="l">
              <a:lnSpc>
                <a:spcPct val="94000"/>
              </a:lnSpc>
              <a:spcBef>
                <a:spcPts val="700"/>
              </a:spcBef>
              <a:spcAft>
                <a:spcPts val="0"/>
              </a:spcAft>
              <a:buClr>
                <a:schemeClr val="dk2"/>
              </a:buClr>
              <a:buSzPts val="2400"/>
              <a:buFont typeface="Libre Franklin"/>
              <a:buChar char="■"/>
              <a:defRPr b="0" i="0" sz="2400" u="none" cap="none" strike="noStrike">
                <a:solidFill>
                  <a:schemeClr val="dk2"/>
                </a:solidFill>
                <a:latin typeface="Libre Franklin"/>
                <a:ea typeface="Libre Franklin"/>
                <a:cs typeface="Libre Franklin"/>
                <a:sym typeface="Libre Franklin"/>
              </a:defRPr>
            </a:lvl3pPr>
            <a:lvl4pPr lvl="3" marR="0" rtl="0" algn="l">
              <a:lnSpc>
                <a:spcPct val="94000"/>
              </a:lnSpc>
              <a:spcBef>
                <a:spcPts val="700"/>
              </a:spcBef>
              <a:spcAft>
                <a:spcPts val="0"/>
              </a:spcAft>
              <a:buClr>
                <a:schemeClr val="dk2"/>
              </a:buClr>
              <a:buSzPts val="2400"/>
              <a:buFont typeface="Libre Franklin"/>
              <a:buChar char="–"/>
              <a:defRPr b="0" i="1" sz="2400" u="none" cap="none" strike="noStrike">
                <a:solidFill>
                  <a:schemeClr val="dk2"/>
                </a:solidFill>
                <a:latin typeface="Libre Franklin"/>
                <a:ea typeface="Libre Franklin"/>
                <a:cs typeface="Libre Franklin"/>
                <a:sym typeface="Libre Franklin"/>
              </a:defRPr>
            </a:lvl4pPr>
            <a:lvl5pPr lvl="4" marR="0" rtl="0" algn="l">
              <a:lnSpc>
                <a:spcPct val="94000"/>
              </a:lnSpc>
              <a:spcBef>
                <a:spcPts val="700"/>
              </a:spcBef>
              <a:spcAft>
                <a:spcPts val="0"/>
              </a:spcAft>
              <a:buClr>
                <a:schemeClr val="dk2"/>
              </a:buClr>
              <a:buSzPts val="2100"/>
              <a:buFont typeface="Libre Franklin"/>
              <a:buChar char="■"/>
              <a:defRPr b="0" i="0" sz="2100" u="none" cap="none" strike="noStrike">
                <a:solidFill>
                  <a:schemeClr val="dk2"/>
                </a:solidFill>
                <a:latin typeface="Libre Franklin"/>
                <a:ea typeface="Libre Franklin"/>
                <a:cs typeface="Libre Franklin"/>
                <a:sym typeface="Libre Franklin"/>
              </a:defRPr>
            </a:lvl5pPr>
            <a:lvl6pPr lvl="5" marR="0" rtl="0" algn="l">
              <a:lnSpc>
                <a:spcPct val="94000"/>
              </a:lnSpc>
              <a:spcBef>
                <a:spcPts val="700"/>
              </a:spcBef>
              <a:spcAft>
                <a:spcPts val="0"/>
              </a:spcAft>
              <a:buClr>
                <a:schemeClr val="dk2"/>
              </a:buClr>
              <a:buSzPts val="2100"/>
              <a:buFont typeface="Libre Franklin"/>
              <a:buChar char="–"/>
              <a:defRPr b="0" i="1" sz="2100" u="none" cap="none" strike="noStrike">
                <a:solidFill>
                  <a:schemeClr val="dk2"/>
                </a:solidFill>
                <a:latin typeface="Libre Franklin"/>
                <a:ea typeface="Libre Franklin"/>
                <a:cs typeface="Libre Franklin"/>
                <a:sym typeface="Libre Franklin"/>
              </a:defRPr>
            </a:lvl6pPr>
            <a:lvl7pPr lvl="6" marR="0" rtl="0" algn="l">
              <a:lnSpc>
                <a:spcPct val="94000"/>
              </a:lnSpc>
              <a:spcBef>
                <a:spcPts val="700"/>
              </a:spcBef>
              <a:spcAft>
                <a:spcPts val="0"/>
              </a:spcAft>
              <a:buClr>
                <a:schemeClr val="dk2"/>
              </a:buClr>
              <a:buSzPts val="1900"/>
              <a:buFont typeface="Libre Franklin"/>
              <a:buChar char="■"/>
              <a:defRPr b="0" i="0" sz="1900" u="none" cap="none" strike="noStrike">
                <a:solidFill>
                  <a:schemeClr val="dk2"/>
                </a:solidFill>
                <a:latin typeface="Libre Franklin"/>
                <a:ea typeface="Libre Franklin"/>
                <a:cs typeface="Libre Franklin"/>
                <a:sym typeface="Libre Franklin"/>
              </a:defRPr>
            </a:lvl7pPr>
            <a:lvl8pPr lvl="7" marR="0" rtl="0" algn="l">
              <a:lnSpc>
                <a:spcPct val="94000"/>
              </a:lnSpc>
              <a:spcBef>
                <a:spcPts val="700"/>
              </a:spcBef>
              <a:spcAft>
                <a:spcPts val="0"/>
              </a:spcAft>
              <a:buClr>
                <a:schemeClr val="dk2"/>
              </a:buClr>
              <a:buSzPts val="1900"/>
              <a:buFont typeface="Libre Franklin"/>
              <a:buChar char="–"/>
              <a:defRPr b="0" i="1" sz="1900" u="none" cap="none" strike="noStrike">
                <a:solidFill>
                  <a:schemeClr val="dk2"/>
                </a:solidFill>
                <a:latin typeface="Libre Franklin"/>
                <a:ea typeface="Libre Franklin"/>
                <a:cs typeface="Libre Franklin"/>
                <a:sym typeface="Libre Franklin"/>
              </a:defRPr>
            </a:lvl8pPr>
            <a:lvl9pPr lvl="8" marR="0" rtl="0" algn="l">
              <a:lnSpc>
                <a:spcPct val="94000"/>
              </a:lnSpc>
              <a:spcBef>
                <a:spcPts val="700"/>
              </a:spcBef>
              <a:spcAft>
                <a:spcPts val="300"/>
              </a:spcAft>
              <a:buClr>
                <a:schemeClr val="dk2"/>
              </a:buClr>
              <a:buSzPts val="1900"/>
              <a:buFont typeface="Libre Franklin"/>
              <a:buChar char="■"/>
              <a:defRPr b="0" i="0" sz="1900" u="none" cap="none" strike="noStrike">
                <a:solidFill>
                  <a:schemeClr val="dk2"/>
                </a:solidFill>
                <a:latin typeface="Libre Franklin"/>
                <a:ea typeface="Libre Franklin"/>
                <a:cs typeface="Libre Franklin"/>
                <a:sym typeface="Libre Franklin"/>
              </a:defRPr>
            </a:lvl9pPr>
          </a:lstStyle>
          <a:p/>
        </p:txBody>
      </p:sp>
      <p:sp>
        <p:nvSpPr>
          <p:cNvPr id="498" name="Google Shape;498;p54"/>
          <p:cNvSpPr txBox="1"/>
          <p:nvPr>
            <p:ph idx="1" type="body"/>
          </p:nvPr>
        </p:nvSpPr>
        <p:spPr>
          <a:xfrm>
            <a:off x="6197600" y="1600200"/>
            <a:ext cx="5384700" cy="4526100"/>
          </a:xfrm>
          <a:prstGeom prst="rect">
            <a:avLst/>
          </a:prstGeom>
          <a:noFill/>
          <a:ln>
            <a:noFill/>
          </a:ln>
        </p:spPr>
        <p:txBody>
          <a:bodyPr anchorCtr="0" anchor="t" bIns="60925" lIns="121900" spcFirstLastPara="1" rIns="121900" wrap="square" tIns="60925">
            <a:noAutofit/>
          </a:bodyPr>
          <a:lstStyle>
            <a:lvl1pPr indent="-381000" lvl="0" marL="457200" rtl="0" algn="l">
              <a:lnSpc>
                <a:spcPct val="94000"/>
              </a:lnSpc>
              <a:spcBef>
                <a:spcPts val="1300"/>
              </a:spcBef>
              <a:spcAft>
                <a:spcPts val="0"/>
              </a:spcAft>
              <a:buClr>
                <a:schemeClr val="dk2"/>
              </a:buClr>
              <a:buSzPts val="2400"/>
              <a:buChar char="●"/>
              <a:defRPr/>
            </a:lvl1pPr>
            <a:lvl2pPr indent="-381000" lvl="1" marL="914400" rtl="0" algn="l">
              <a:lnSpc>
                <a:spcPct val="94000"/>
              </a:lnSpc>
              <a:spcBef>
                <a:spcPts val="700"/>
              </a:spcBef>
              <a:spcAft>
                <a:spcPts val="0"/>
              </a:spcAft>
              <a:buClr>
                <a:schemeClr val="dk2"/>
              </a:buClr>
              <a:buSzPts val="2400"/>
              <a:buChar char="○"/>
              <a:defRPr/>
            </a:lvl2pPr>
            <a:lvl3pPr indent="-381000" lvl="2" marL="1371600" rtl="0" algn="l">
              <a:lnSpc>
                <a:spcPct val="94000"/>
              </a:lnSpc>
              <a:spcBef>
                <a:spcPts val="700"/>
              </a:spcBef>
              <a:spcAft>
                <a:spcPts val="0"/>
              </a:spcAft>
              <a:buClr>
                <a:schemeClr val="dk2"/>
              </a:buClr>
              <a:buSzPts val="2400"/>
              <a:buChar char="■"/>
              <a:defRPr/>
            </a:lvl3pPr>
            <a:lvl4pPr indent="-381000" lvl="3" marL="1828800" rtl="0" algn="l">
              <a:lnSpc>
                <a:spcPct val="94000"/>
              </a:lnSpc>
              <a:spcBef>
                <a:spcPts val="700"/>
              </a:spcBef>
              <a:spcAft>
                <a:spcPts val="0"/>
              </a:spcAft>
              <a:buClr>
                <a:schemeClr val="dk2"/>
              </a:buClr>
              <a:buSzPts val="2400"/>
              <a:buChar char="●"/>
              <a:defRPr/>
            </a:lvl4pPr>
            <a:lvl5pPr indent="-381000" lvl="4" marL="2286000" rtl="0" algn="l">
              <a:lnSpc>
                <a:spcPct val="94000"/>
              </a:lnSpc>
              <a:spcBef>
                <a:spcPts val="700"/>
              </a:spcBef>
              <a:spcAft>
                <a:spcPts val="0"/>
              </a:spcAft>
              <a:buClr>
                <a:schemeClr val="dk2"/>
              </a:buClr>
              <a:buSzPts val="2400"/>
              <a:buChar char="○"/>
              <a:defRPr/>
            </a:lvl5pPr>
            <a:lvl6pPr indent="-381000" lvl="5" marL="2743200" rtl="0" algn="l">
              <a:lnSpc>
                <a:spcPct val="94000"/>
              </a:lnSpc>
              <a:spcBef>
                <a:spcPts val="700"/>
              </a:spcBef>
              <a:spcAft>
                <a:spcPts val="0"/>
              </a:spcAft>
              <a:buClr>
                <a:schemeClr val="dk2"/>
              </a:buClr>
              <a:buSzPts val="2400"/>
              <a:buChar char="■"/>
              <a:defRPr/>
            </a:lvl6pPr>
            <a:lvl7pPr indent="-381000" lvl="6" marL="3200400" rtl="0" algn="l">
              <a:lnSpc>
                <a:spcPct val="94000"/>
              </a:lnSpc>
              <a:spcBef>
                <a:spcPts val="700"/>
              </a:spcBef>
              <a:spcAft>
                <a:spcPts val="0"/>
              </a:spcAft>
              <a:buClr>
                <a:schemeClr val="dk2"/>
              </a:buClr>
              <a:buSzPts val="2400"/>
              <a:buChar char="●"/>
              <a:defRPr/>
            </a:lvl7pPr>
            <a:lvl8pPr indent="-381000" lvl="7" marL="3657600" rtl="0" algn="l">
              <a:lnSpc>
                <a:spcPct val="94000"/>
              </a:lnSpc>
              <a:spcBef>
                <a:spcPts val="700"/>
              </a:spcBef>
              <a:spcAft>
                <a:spcPts val="0"/>
              </a:spcAft>
              <a:buClr>
                <a:schemeClr val="dk2"/>
              </a:buClr>
              <a:buSzPts val="2400"/>
              <a:buChar char="○"/>
              <a:defRPr/>
            </a:lvl8pPr>
            <a:lvl9pPr indent="-381000" lvl="8" marL="4114800" rtl="0" algn="l">
              <a:lnSpc>
                <a:spcPct val="94000"/>
              </a:lnSpc>
              <a:spcBef>
                <a:spcPts val="700"/>
              </a:spcBef>
              <a:spcAft>
                <a:spcPts val="300"/>
              </a:spcAft>
              <a:buClr>
                <a:schemeClr val="dk2"/>
              </a:buClr>
              <a:buSzPts val="2400"/>
              <a:buChar char="■"/>
              <a:defRPr/>
            </a:lvl9pPr>
          </a:lstStyle>
          <a:p/>
        </p:txBody>
      </p:sp>
      <p:sp>
        <p:nvSpPr>
          <p:cNvPr id="499" name="Google Shape;499;p54"/>
          <p:cNvSpPr txBox="1"/>
          <p:nvPr>
            <p:ph idx="10" type="dt"/>
          </p:nvPr>
        </p:nvSpPr>
        <p:spPr>
          <a:xfrm>
            <a:off x="1390649" y="6453187"/>
            <a:ext cx="1204500" cy="4047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00" name="Google Shape;500;p54"/>
          <p:cNvSpPr txBox="1"/>
          <p:nvPr>
            <p:ph idx="11" type="ftr"/>
          </p:nvPr>
        </p:nvSpPr>
        <p:spPr>
          <a:xfrm>
            <a:off x="2893483" y="6453187"/>
            <a:ext cx="6279900" cy="4047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01" name="Google Shape;501;p54"/>
          <p:cNvSpPr txBox="1"/>
          <p:nvPr>
            <p:ph idx="12" type="sldNum"/>
          </p:nvPr>
        </p:nvSpPr>
        <p:spPr>
          <a:xfrm>
            <a:off x="9472082" y="6453187"/>
            <a:ext cx="1596000" cy="4047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latin typeface="Nunito"/>
              <a:ea typeface="Nunito"/>
              <a:cs typeface="Nunito"/>
              <a:sym typeface="Nuni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2" name="Shape 502"/>
        <p:cNvGrpSpPr/>
        <p:nvPr/>
      </p:nvGrpSpPr>
      <p:grpSpPr>
        <a:xfrm>
          <a:off x="0" y="0"/>
          <a:ext cx="0" cy="0"/>
          <a:chOff x="0" y="0"/>
          <a:chExt cx="0" cy="0"/>
        </a:xfrm>
      </p:grpSpPr>
      <p:sp>
        <p:nvSpPr>
          <p:cNvPr id="503" name="Google Shape;503;p55"/>
          <p:cNvSpPr txBox="1"/>
          <p:nvPr>
            <p:ph type="title"/>
          </p:nvPr>
        </p:nvSpPr>
        <p:spPr>
          <a:xfrm>
            <a:off x="1371600" y="685800"/>
            <a:ext cx="9601200" cy="1485900"/>
          </a:xfrm>
          <a:prstGeom prst="rect">
            <a:avLst/>
          </a:prstGeom>
          <a:noFill/>
          <a:ln>
            <a:noFill/>
          </a:ln>
        </p:spPr>
        <p:txBody>
          <a:bodyPr anchorCtr="0" anchor="t" bIns="60925" lIns="121900" spcFirstLastPara="1" rIns="121900" wrap="square" tIns="60925">
            <a:noAutofit/>
          </a:bodyPr>
          <a:lstStyle>
            <a:lvl1pPr lvl="0" rtl="0" algn="l">
              <a:lnSpc>
                <a:spcPct val="89000"/>
              </a:lnSpc>
              <a:spcBef>
                <a:spcPts val="0"/>
              </a:spcBef>
              <a:spcAft>
                <a:spcPts val="0"/>
              </a:spcAft>
              <a:buSzPts val="3700"/>
              <a:buNone/>
              <a:defRPr/>
            </a:lvl1pPr>
            <a:lvl2pPr lvl="1" rtl="0" algn="l">
              <a:lnSpc>
                <a:spcPct val="89000"/>
              </a:lnSpc>
              <a:spcBef>
                <a:spcPts val="0"/>
              </a:spcBef>
              <a:spcAft>
                <a:spcPts val="0"/>
              </a:spcAft>
              <a:buSzPts val="3700"/>
              <a:buNone/>
              <a:defRPr/>
            </a:lvl2pPr>
            <a:lvl3pPr lvl="2" rtl="0" algn="l">
              <a:lnSpc>
                <a:spcPct val="89000"/>
              </a:lnSpc>
              <a:spcBef>
                <a:spcPts val="0"/>
              </a:spcBef>
              <a:spcAft>
                <a:spcPts val="0"/>
              </a:spcAft>
              <a:buSzPts val="3700"/>
              <a:buNone/>
              <a:defRPr/>
            </a:lvl3pPr>
            <a:lvl4pPr lvl="3" rtl="0" algn="l">
              <a:lnSpc>
                <a:spcPct val="89000"/>
              </a:lnSpc>
              <a:spcBef>
                <a:spcPts val="0"/>
              </a:spcBef>
              <a:spcAft>
                <a:spcPts val="0"/>
              </a:spcAft>
              <a:buSzPts val="3700"/>
              <a:buNone/>
              <a:defRPr/>
            </a:lvl4pPr>
            <a:lvl5pPr lvl="4" rtl="0" algn="l">
              <a:lnSpc>
                <a:spcPct val="89000"/>
              </a:lnSpc>
              <a:spcBef>
                <a:spcPts val="0"/>
              </a:spcBef>
              <a:spcAft>
                <a:spcPts val="0"/>
              </a:spcAft>
              <a:buSzPts val="3700"/>
              <a:buNone/>
              <a:defRPr/>
            </a:lvl5pPr>
            <a:lvl6pPr lvl="5" rtl="0" algn="l">
              <a:lnSpc>
                <a:spcPct val="89000"/>
              </a:lnSpc>
              <a:spcBef>
                <a:spcPts val="0"/>
              </a:spcBef>
              <a:spcAft>
                <a:spcPts val="0"/>
              </a:spcAft>
              <a:buSzPts val="3700"/>
              <a:buNone/>
              <a:defRPr/>
            </a:lvl6pPr>
            <a:lvl7pPr lvl="6" rtl="0" algn="l">
              <a:lnSpc>
                <a:spcPct val="89000"/>
              </a:lnSpc>
              <a:spcBef>
                <a:spcPts val="0"/>
              </a:spcBef>
              <a:spcAft>
                <a:spcPts val="0"/>
              </a:spcAft>
              <a:buSzPts val="3700"/>
              <a:buNone/>
              <a:defRPr/>
            </a:lvl7pPr>
            <a:lvl8pPr lvl="7" rtl="0" algn="l">
              <a:lnSpc>
                <a:spcPct val="89000"/>
              </a:lnSpc>
              <a:spcBef>
                <a:spcPts val="0"/>
              </a:spcBef>
              <a:spcAft>
                <a:spcPts val="0"/>
              </a:spcAft>
              <a:buSzPts val="3700"/>
              <a:buNone/>
              <a:defRPr/>
            </a:lvl8pPr>
            <a:lvl9pPr lvl="8" rtl="0" algn="l">
              <a:lnSpc>
                <a:spcPct val="89000"/>
              </a:lnSpc>
              <a:spcBef>
                <a:spcPts val="0"/>
              </a:spcBef>
              <a:spcAft>
                <a:spcPts val="0"/>
              </a:spcAft>
              <a:buSzPts val="3700"/>
              <a:buNone/>
              <a:defRPr/>
            </a:lvl9pPr>
          </a:lstStyle>
          <a:p/>
        </p:txBody>
      </p:sp>
      <p:sp>
        <p:nvSpPr>
          <p:cNvPr id="504" name="Google Shape;504;p55"/>
          <p:cNvSpPr txBox="1"/>
          <p:nvPr>
            <p:ph idx="1" type="body"/>
          </p:nvPr>
        </p:nvSpPr>
        <p:spPr>
          <a:xfrm>
            <a:off x="1371600" y="2286000"/>
            <a:ext cx="9601200" cy="3581100"/>
          </a:xfrm>
          <a:prstGeom prst="rect">
            <a:avLst/>
          </a:prstGeom>
          <a:noFill/>
          <a:ln>
            <a:noFill/>
          </a:ln>
        </p:spPr>
        <p:txBody>
          <a:bodyPr anchorCtr="0" anchor="t" bIns="60925" lIns="121900" spcFirstLastPara="1" rIns="121900" wrap="square" tIns="60925">
            <a:noAutofit/>
          </a:bodyPr>
          <a:lstStyle>
            <a:lvl1pPr indent="-381000" lvl="0" marL="457200" rtl="0" algn="l">
              <a:lnSpc>
                <a:spcPct val="94000"/>
              </a:lnSpc>
              <a:spcBef>
                <a:spcPts val="1300"/>
              </a:spcBef>
              <a:spcAft>
                <a:spcPts val="0"/>
              </a:spcAft>
              <a:buClr>
                <a:schemeClr val="dk2"/>
              </a:buClr>
              <a:buSzPts val="2400"/>
              <a:buChar char="●"/>
              <a:defRPr/>
            </a:lvl1pPr>
            <a:lvl2pPr indent="-381000" lvl="1" marL="914400" rtl="0" algn="l">
              <a:lnSpc>
                <a:spcPct val="94000"/>
              </a:lnSpc>
              <a:spcBef>
                <a:spcPts val="700"/>
              </a:spcBef>
              <a:spcAft>
                <a:spcPts val="0"/>
              </a:spcAft>
              <a:buClr>
                <a:schemeClr val="dk2"/>
              </a:buClr>
              <a:buSzPts val="2400"/>
              <a:buChar char="○"/>
              <a:defRPr/>
            </a:lvl2pPr>
            <a:lvl3pPr indent="-381000" lvl="2" marL="1371600" rtl="0" algn="l">
              <a:lnSpc>
                <a:spcPct val="94000"/>
              </a:lnSpc>
              <a:spcBef>
                <a:spcPts val="700"/>
              </a:spcBef>
              <a:spcAft>
                <a:spcPts val="0"/>
              </a:spcAft>
              <a:buClr>
                <a:schemeClr val="dk2"/>
              </a:buClr>
              <a:buSzPts val="2400"/>
              <a:buChar char="■"/>
              <a:defRPr/>
            </a:lvl3pPr>
            <a:lvl4pPr indent="-381000" lvl="3" marL="1828800" rtl="0" algn="l">
              <a:lnSpc>
                <a:spcPct val="94000"/>
              </a:lnSpc>
              <a:spcBef>
                <a:spcPts val="700"/>
              </a:spcBef>
              <a:spcAft>
                <a:spcPts val="0"/>
              </a:spcAft>
              <a:buClr>
                <a:schemeClr val="dk2"/>
              </a:buClr>
              <a:buSzPts val="2400"/>
              <a:buChar char="●"/>
              <a:defRPr/>
            </a:lvl4pPr>
            <a:lvl5pPr indent="-381000" lvl="4" marL="2286000" rtl="0" algn="l">
              <a:lnSpc>
                <a:spcPct val="94000"/>
              </a:lnSpc>
              <a:spcBef>
                <a:spcPts val="700"/>
              </a:spcBef>
              <a:spcAft>
                <a:spcPts val="0"/>
              </a:spcAft>
              <a:buClr>
                <a:schemeClr val="dk2"/>
              </a:buClr>
              <a:buSzPts val="2400"/>
              <a:buChar char="○"/>
              <a:defRPr/>
            </a:lvl5pPr>
            <a:lvl6pPr indent="-381000" lvl="5" marL="2743200" rtl="0" algn="l">
              <a:lnSpc>
                <a:spcPct val="94000"/>
              </a:lnSpc>
              <a:spcBef>
                <a:spcPts val="700"/>
              </a:spcBef>
              <a:spcAft>
                <a:spcPts val="0"/>
              </a:spcAft>
              <a:buClr>
                <a:schemeClr val="dk2"/>
              </a:buClr>
              <a:buSzPts val="2400"/>
              <a:buChar char="■"/>
              <a:defRPr/>
            </a:lvl6pPr>
            <a:lvl7pPr indent="-381000" lvl="6" marL="3200400" rtl="0" algn="l">
              <a:lnSpc>
                <a:spcPct val="94000"/>
              </a:lnSpc>
              <a:spcBef>
                <a:spcPts val="700"/>
              </a:spcBef>
              <a:spcAft>
                <a:spcPts val="0"/>
              </a:spcAft>
              <a:buClr>
                <a:schemeClr val="dk2"/>
              </a:buClr>
              <a:buSzPts val="2400"/>
              <a:buChar char="●"/>
              <a:defRPr/>
            </a:lvl7pPr>
            <a:lvl8pPr indent="-381000" lvl="7" marL="3657600" rtl="0" algn="l">
              <a:lnSpc>
                <a:spcPct val="94000"/>
              </a:lnSpc>
              <a:spcBef>
                <a:spcPts val="700"/>
              </a:spcBef>
              <a:spcAft>
                <a:spcPts val="0"/>
              </a:spcAft>
              <a:buClr>
                <a:schemeClr val="dk2"/>
              </a:buClr>
              <a:buSzPts val="2400"/>
              <a:buChar char="○"/>
              <a:defRPr/>
            </a:lvl8pPr>
            <a:lvl9pPr indent="-381000" lvl="8" marL="4114800" rtl="0" algn="l">
              <a:lnSpc>
                <a:spcPct val="94000"/>
              </a:lnSpc>
              <a:spcBef>
                <a:spcPts val="700"/>
              </a:spcBef>
              <a:spcAft>
                <a:spcPts val="300"/>
              </a:spcAft>
              <a:buClr>
                <a:schemeClr val="dk2"/>
              </a:buClr>
              <a:buSzPts val="2400"/>
              <a:buChar char="■"/>
              <a:defRPr/>
            </a:lvl9pPr>
          </a:lstStyle>
          <a:p/>
        </p:txBody>
      </p:sp>
      <p:sp>
        <p:nvSpPr>
          <p:cNvPr id="505" name="Google Shape;505;p55"/>
          <p:cNvSpPr txBox="1"/>
          <p:nvPr>
            <p:ph idx="10" type="dt"/>
          </p:nvPr>
        </p:nvSpPr>
        <p:spPr>
          <a:xfrm>
            <a:off x="1390649" y="6453187"/>
            <a:ext cx="1204500" cy="4047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06" name="Google Shape;506;p55"/>
          <p:cNvSpPr txBox="1"/>
          <p:nvPr>
            <p:ph idx="11" type="ftr"/>
          </p:nvPr>
        </p:nvSpPr>
        <p:spPr>
          <a:xfrm>
            <a:off x="2893483" y="6453187"/>
            <a:ext cx="6279900" cy="4047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07" name="Google Shape;507;p55"/>
          <p:cNvSpPr txBox="1"/>
          <p:nvPr>
            <p:ph idx="12" type="sldNum"/>
          </p:nvPr>
        </p:nvSpPr>
        <p:spPr>
          <a:xfrm>
            <a:off x="9472082" y="6453187"/>
            <a:ext cx="1596000" cy="4047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chemeClr val="dk2"/>
              </a:buClr>
              <a:buSzPts val="1300"/>
              <a:buFont typeface="Libre Franklin"/>
              <a:buNone/>
              <a:defRPr b="0" i="0" sz="1300" u="non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latin typeface="Nunito"/>
              <a:ea typeface="Nunito"/>
              <a:cs typeface="Nunito"/>
              <a:sym typeface="Nuni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7"/>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7"/>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8" name="Google Shape;68;p7"/>
          <p:cNvSpPr txBox="1"/>
          <p:nvPr/>
        </p:nvSpPr>
        <p:spPr>
          <a:xfrm>
            <a:off x="1414043" y="623390"/>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8"/>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8"/>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5" name="Shape 75"/>
        <p:cNvGrpSpPr/>
        <p:nvPr/>
      </p:nvGrpSpPr>
      <p:grpSpPr>
        <a:xfrm>
          <a:off x="0" y="0"/>
          <a:ext cx="0" cy="0"/>
          <a:chOff x="0" y="0"/>
          <a:chExt cx="0" cy="0"/>
        </a:xfrm>
      </p:grpSpPr>
      <p:sp>
        <p:nvSpPr>
          <p:cNvPr id="76" name="Google Shape;76;p9"/>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9"/>
          <p:cNvSpPr txBox="1"/>
          <p:nvPr/>
        </p:nvSpPr>
        <p:spPr>
          <a:xfrm>
            <a:off x="1554154" y="1127550"/>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
        <p:nvSpPr>
          <p:cNvPr id="79" name="Google Shape;79;p9"/>
          <p:cNvSpPr txBox="1"/>
          <p:nvPr>
            <p:ph type="title"/>
          </p:nvPr>
        </p:nvSpPr>
        <p:spPr>
          <a:xfrm>
            <a:off x="1970323" y="1282451"/>
            <a:ext cx="2664361" cy="190324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
          <p:cNvSpPr txBox="1"/>
          <p:nvPr>
            <p:ph idx="1" type="body"/>
          </p:nvPr>
        </p:nvSpPr>
        <p:spPr>
          <a:xfrm>
            <a:off x="5120154" y="805818"/>
            <a:ext cx="5446278" cy="5244126"/>
          </a:xfrm>
          <a:prstGeom prst="rect">
            <a:avLst/>
          </a:prstGeom>
          <a:noFill/>
          <a:ln>
            <a:noFill/>
          </a:ln>
        </p:spPr>
        <p:txBody>
          <a:bodyPr anchorCtr="0" anchor="ctr"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81" name="Google Shape;81;p9"/>
          <p:cNvSpPr txBox="1"/>
          <p:nvPr>
            <p:ph idx="2" type="body"/>
          </p:nvPr>
        </p:nvSpPr>
        <p:spPr>
          <a:xfrm>
            <a:off x="1970322" y="3186154"/>
            <a:ext cx="2664361" cy="2386397"/>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SzPts val="1440"/>
              <a:buNone/>
              <a:defRPr sz="1600"/>
            </a:lvl1pPr>
            <a:lvl2pPr indent="-228600" lvl="1" marL="914400" algn="l">
              <a:lnSpc>
                <a:spcPct val="120000"/>
              </a:lnSpc>
              <a:spcBef>
                <a:spcPts val="600"/>
              </a:spcBef>
              <a:spcAft>
                <a:spcPts val="0"/>
              </a:spcAft>
              <a:buSzPts val="1260"/>
              <a:buNone/>
              <a:defRPr sz="1400"/>
            </a:lvl2pPr>
            <a:lvl3pPr indent="-228600" lvl="2" marL="1371600" algn="l">
              <a:lnSpc>
                <a:spcPct val="120000"/>
              </a:lnSpc>
              <a:spcBef>
                <a:spcPts val="600"/>
              </a:spcBef>
              <a:spcAft>
                <a:spcPts val="0"/>
              </a:spcAft>
              <a:buSzPts val="1080"/>
              <a:buNone/>
              <a:defRPr sz="1200"/>
            </a:lvl3pPr>
            <a:lvl4pPr indent="-228600" lvl="3" marL="1828800" algn="l">
              <a:lnSpc>
                <a:spcPct val="120000"/>
              </a:lnSpc>
              <a:spcBef>
                <a:spcPts val="600"/>
              </a:spcBef>
              <a:spcAft>
                <a:spcPts val="0"/>
              </a:spcAft>
              <a:buSzPts val="900"/>
              <a:buNone/>
              <a:defRPr sz="1000"/>
            </a:lvl4pPr>
            <a:lvl5pPr indent="-228600" lvl="4" marL="2286000" algn="l">
              <a:lnSpc>
                <a:spcPct val="120000"/>
              </a:lnSpc>
              <a:spcBef>
                <a:spcPts val="600"/>
              </a:spcBef>
              <a:spcAft>
                <a:spcPts val="0"/>
              </a:spcAft>
              <a:buSzPts val="900"/>
              <a:buNone/>
              <a:defRPr sz="1000"/>
            </a:lvl5pPr>
            <a:lvl6pPr indent="-228600" lvl="5" marL="2743200" algn="l">
              <a:lnSpc>
                <a:spcPct val="120000"/>
              </a:lnSpc>
              <a:spcBef>
                <a:spcPts val="600"/>
              </a:spcBef>
              <a:spcAft>
                <a:spcPts val="0"/>
              </a:spcAft>
              <a:buSzPts val="900"/>
              <a:buNone/>
              <a:defRPr sz="1000"/>
            </a:lvl6pPr>
            <a:lvl7pPr indent="-228600" lvl="6" marL="3200400" algn="l">
              <a:lnSpc>
                <a:spcPct val="120000"/>
              </a:lnSpc>
              <a:spcBef>
                <a:spcPts val="600"/>
              </a:spcBef>
              <a:spcAft>
                <a:spcPts val="0"/>
              </a:spcAft>
              <a:buSzPts val="900"/>
              <a:buNone/>
              <a:defRPr sz="1000"/>
            </a:lvl7pPr>
            <a:lvl8pPr indent="-228600" lvl="7" marL="3657600" algn="l">
              <a:lnSpc>
                <a:spcPct val="120000"/>
              </a:lnSpc>
              <a:spcBef>
                <a:spcPts val="600"/>
              </a:spcBef>
              <a:spcAft>
                <a:spcPts val="0"/>
              </a:spcAft>
              <a:buSzPts val="900"/>
              <a:buNone/>
              <a:defRPr sz="1000"/>
            </a:lvl8pPr>
            <a:lvl9pPr indent="-228600" lvl="8" marL="4114800" algn="l">
              <a:lnSpc>
                <a:spcPct val="120000"/>
              </a:lnSpc>
              <a:spcBef>
                <a:spcPts val="600"/>
              </a:spcBef>
              <a:spcAft>
                <a:spcPts val="600"/>
              </a:spcAft>
              <a:buSzPts val="900"/>
              <a:buNone/>
              <a:defRPr sz="1000"/>
            </a:lvl9pPr>
          </a:lstStyle>
          <a:p/>
        </p:txBody>
      </p:sp>
      <p:sp>
        <p:nvSpPr>
          <p:cNvPr id="82" name="Google Shape;82;p9"/>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9"/>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 name="Shape 85"/>
        <p:cNvGrpSpPr/>
        <p:nvPr/>
      </p:nvGrpSpPr>
      <p:grpSpPr>
        <a:xfrm>
          <a:off x="0" y="0"/>
          <a:ext cx="0" cy="0"/>
          <a:chOff x="0" y="0"/>
          <a:chExt cx="0" cy="0"/>
        </a:xfrm>
      </p:grpSpPr>
      <p:sp>
        <p:nvSpPr>
          <p:cNvPr id="86" name="Google Shape;86;p10"/>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p:nvPr>
            <p:ph idx="2" type="pic"/>
          </p:nvPr>
        </p:nvSpPr>
        <p:spPr>
          <a:xfrm>
            <a:off x="6747062" y="3229"/>
            <a:ext cx="4629734" cy="6858000"/>
          </a:xfrm>
          <a:prstGeom prst="rect">
            <a:avLst/>
          </a:prstGeom>
          <a:solidFill>
            <a:schemeClr val="dk1">
              <a:alpha val="9803"/>
            </a:schemeClr>
          </a:solidFill>
          <a:ln>
            <a:noFill/>
          </a:ln>
        </p:spPr>
        <p:txBody>
          <a:bodyPr anchorCtr="0" anchor="t" bIns="45700" lIns="91425" spcFirstLastPara="1" rIns="91425" wrap="square" tIns="45700">
            <a:noAutofit/>
          </a:bodyPr>
          <a:lstStyle>
            <a:lvl1pPr lvl="0" marR="0" rtl="0" algn="ctr">
              <a:lnSpc>
                <a:spcPct val="120000"/>
              </a:lnSpc>
              <a:spcBef>
                <a:spcPts val="1000"/>
              </a:spcBef>
              <a:spcAft>
                <a:spcPts val="0"/>
              </a:spcAft>
              <a:buClr>
                <a:schemeClr val="accent6"/>
              </a:buClr>
              <a:buSzPts val="2520"/>
              <a:buFont typeface="Noto Sans Symbols"/>
              <a:buNone/>
              <a:defRPr b="0" i="0" sz="2800" u="none" cap="none" strike="noStrike">
                <a:solidFill>
                  <a:schemeClr val="dk1"/>
                </a:solidFill>
                <a:latin typeface="Arial"/>
                <a:ea typeface="Arial"/>
                <a:cs typeface="Arial"/>
                <a:sym typeface="Arial"/>
              </a:defRPr>
            </a:lvl1pPr>
            <a:lvl2pPr lvl="1" marR="0" rtl="0" algn="l">
              <a:lnSpc>
                <a:spcPct val="120000"/>
              </a:lnSpc>
              <a:spcBef>
                <a:spcPts val="600"/>
              </a:spcBef>
              <a:spcAft>
                <a:spcPts val="0"/>
              </a:spcAft>
              <a:buClr>
                <a:schemeClr val="accent6"/>
              </a:buClr>
              <a:buSzPts val="2520"/>
              <a:buFont typeface="Noto Sans Symbols"/>
              <a:buNone/>
              <a:defRPr b="0" i="0" sz="2800" u="none" cap="none" strike="noStrike">
                <a:solidFill>
                  <a:schemeClr val="dk1"/>
                </a:solidFill>
                <a:latin typeface="Arial"/>
                <a:ea typeface="Arial"/>
                <a:cs typeface="Arial"/>
                <a:sym typeface="Arial"/>
              </a:defRPr>
            </a:lvl2pPr>
            <a:lvl3pPr lvl="2" marR="0" rtl="0" algn="l">
              <a:lnSpc>
                <a:spcPct val="120000"/>
              </a:lnSpc>
              <a:spcBef>
                <a:spcPts val="600"/>
              </a:spcBef>
              <a:spcAft>
                <a:spcPts val="0"/>
              </a:spcAft>
              <a:buClr>
                <a:schemeClr val="accent6"/>
              </a:buClr>
              <a:buSzPts val="2160"/>
              <a:buFont typeface="Noto Sans Symbols"/>
              <a:buNone/>
              <a:defRPr b="0" i="0" sz="2400" u="none" cap="none" strike="noStrike">
                <a:solidFill>
                  <a:schemeClr val="dk1"/>
                </a:solidFill>
                <a:latin typeface="Arial"/>
                <a:ea typeface="Arial"/>
                <a:cs typeface="Arial"/>
                <a:sym typeface="Arial"/>
              </a:defRPr>
            </a:lvl3pPr>
            <a:lvl4pPr lvl="3"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4pPr>
            <a:lvl5pPr lvl="4"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5pPr>
            <a:lvl6pPr lvl="5"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6pPr>
            <a:lvl7pPr lvl="6"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7pPr>
            <a:lvl8pPr lvl="7"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8pPr>
            <a:lvl9pPr lvl="8" marR="0" rtl="0" algn="l">
              <a:lnSpc>
                <a:spcPct val="120000"/>
              </a:lnSpc>
              <a:spcBef>
                <a:spcPts val="600"/>
              </a:spcBef>
              <a:spcAft>
                <a:spcPts val="60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9pPr>
          </a:lstStyle>
          <a:p/>
        </p:txBody>
      </p:sp>
      <p:sp>
        <p:nvSpPr>
          <p:cNvPr id="89" name="Google Shape;89;p10"/>
          <p:cNvSpPr txBox="1"/>
          <p:nvPr/>
        </p:nvSpPr>
        <p:spPr>
          <a:xfrm>
            <a:off x="1554686" y="1127550"/>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accent6"/>
                </a:solidFill>
                <a:latin typeface="Noto Sans Symbols"/>
                <a:ea typeface="Noto Sans Symbols"/>
                <a:cs typeface="Noto Sans Symbols"/>
                <a:sym typeface="Noto Sans Symbols"/>
              </a:rPr>
              <a:t>◤</a:t>
            </a:r>
            <a:endParaRPr b="0" i="0" sz="1000" u="none" cap="none" strike="noStrike">
              <a:solidFill>
                <a:schemeClr val="accent6"/>
              </a:solidFill>
              <a:latin typeface="Arial"/>
              <a:ea typeface="Arial"/>
              <a:cs typeface="Arial"/>
              <a:sym typeface="Arial"/>
            </a:endParaRPr>
          </a:p>
        </p:txBody>
      </p:sp>
      <p:sp>
        <p:nvSpPr>
          <p:cNvPr id="90" name="Google Shape;90;p10"/>
          <p:cNvSpPr txBox="1"/>
          <p:nvPr>
            <p:ph type="title"/>
          </p:nvPr>
        </p:nvSpPr>
        <p:spPr>
          <a:xfrm>
            <a:off x="1971241" y="1282452"/>
            <a:ext cx="3970986" cy="190047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0"/>
          <p:cNvSpPr txBox="1"/>
          <p:nvPr>
            <p:ph idx="1" type="body"/>
          </p:nvPr>
        </p:nvSpPr>
        <p:spPr>
          <a:xfrm>
            <a:off x="1970322" y="3182928"/>
            <a:ext cx="3971874" cy="2386394"/>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SzPts val="1800"/>
              <a:buNone/>
              <a:defRPr sz="2000"/>
            </a:lvl1pPr>
            <a:lvl2pPr indent="-228600" lvl="1" marL="914400" algn="l">
              <a:lnSpc>
                <a:spcPct val="120000"/>
              </a:lnSpc>
              <a:spcBef>
                <a:spcPts val="600"/>
              </a:spcBef>
              <a:spcAft>
                <a:spcPts val="0"/>
              </a:spcAft>
              <a:buSzPts val="1260"/>
              <a:buNone/>
              <a:defRPr sz="1400"/>
            </a:lvl2pPr>
            <a:lvl3pPr indent="-228600" lvl="2" marL="1371600" algn="l">
              <a:lnSpc>
                <a:spcPct val="120000"/>
              </a:lnSpc>
              <a:spcBef>
                <a:spcPts val="600"/>
              </a:spcBef>
              <a:spcAft>
                <a:spcPts val="0"/>
              </a:spcAft>
              <a:buSzPts val="1080"/>
              <a:buNone/>
              <a:defRPr sz="1200"/>
            </a:lvl3pPr>
            <a:lvl4pPr indent="-228600" lvl="3" marL="1828800" algn="l">
              <a:lnSpc>
                <a:spcPct val="120000"/>
              </a:lnSpc>
              <a:spcBef>
                <a:spcPts val="600"/>
              </a:spcBef>
              <a:spcAft>
                <a:spcPts val="0"/>
              </a:spcAft>
              <a:buSzPts val="900"/>
              <a:buNone/>
              <a:defRPr sz="1000"/>
            </a:lvl4pPr>
            <a:lvl5pPr indent="-228600" lvl="4" marL="2286000" algn="l">
              <a:lnSpc>
                <a:spcPct val="120000"/>
              </a:lnSpc>
              <a:spcBef>
                <a:spcPts val="600"/>
              </a:spcBef>
              <a:spcAft>
                <a:spcPts val="0"/>
              </a:spcAft>
              <a:buSzPts val="900"/>
              <a:buNone/>
              <a:defRPr sz="1000"/>
            </a:lvl5pPr>
            <a:lvl6pPr indent="-228600" lvl="5" marL="2743200" algn="l">
              <a:lnSpc>
                <a:spcPct val="120000"/>
              </a:lnSpc>
              <a:spcBef>
                <a:spcPts val="600"/>
              </a:spcBef>
              <a:spcAft>
                <a:spcPts val="0"/>
              </a:spcAft>
              <a:buSzPts val="900"/>
              <a:buNone/>
              <a:defRPr sz="1000"/>
            </a:lvl6pPr>
            <a:lvl7pPr indent="-228600" lvl="6" marL="3200400" algn="l">
              <a:lnSpc>
                <a:spcPct val="120000"/>
              </a:lnSpc>
              <a:spcBef>
                <a:spcPts val="600"/>
              </a:spcBef>
              <a:spcAft>
                <a:spcPts val="0"/>
              </a:spcAft>
              <a:buSzPts val="900"/>
              <a:buNone/>
              <a:defRPr sz="1000"/>
            </a:lvl7pPr>
            <a:lvl8pPr indent="-228600" lvl="7" marL="3657600" algn="l">
              <a:lnSpc>
                <a:spcPct val="120000"/>
              </a:lnSpc>
              <a:spcBef>
                <a:spcPts val="600"/>
              </a:spcBef>
              <a:spcAft>
                <a:spcPts val="0"/>
              </a:spcAft>
              <a:buSzPts val="900"/>
              <a:buNone/>
              <a:defRPr sz="1000"/>
            </a:lvl8pPr>
            <a:lvl9pPr indent="-228600" lvl="8" marL="4114800" algn="l">
              <a:lnSpc>
                <a:spcPct val="120000"/>
              </a:lnSpc>
              <a:spcBef>
                <a:spcPts val="600"/>
              </a:spcBef>
              <a:spcAft>
                <a:spcPts val="600"/>
              </a:spcAft>
              <a:buSzPts val="900"/>
              <a:buNone/>
              <a:defRPr sz="1000"/>
            </a:lvl9pPr>
          </a:lstStyle>
          <a:p/>
        </p:txBody>
      </p:sp>
      <p:sp>
        <p:nvSpPr>
          <p:cNvPr id="92" name="Google Shape;92;p10"/>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0"/>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5.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theme" Target="../theme/theme4.xml"/><Relationship Id="rId14" Type="http://schemas.openxmlformats.org/officeDocument/2006/relationships/slideLayout" Target="../slideLayouts/slideLayout3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2831794" y="2105202"/>
            <a:ext cx="9360205" cy="4752798"/>
          </a:xfrm>
          <a:prstGeom prst="rect">
            <a:avLst/>
          </a:prstGeom>
          <a:noFill/>
          <a:ln>
            <a:noFill/>
          </a:ln>
        </p:spPr>
      </p:pic>
      <p:pic>
        <p:nvPicPr>
          <p:cNvPr id="7" name="Google Shape;7;p1"/>
          <p:cNvPicPr preferRelativeResize="0"/>
          <p:nvPr/>
        </p:nvPicPr>
        <p:blipFill rotWithShape="1">
          <a:blip r:embed="rId2">
            <a:alphaModFix/>
          </a:blip>
          <a:srcRect b="0" l="0" r="0" t="0"/>
          <a:stretch/>
        </p:blipFill>
        <p:spPr>
          <a:xfrm>
            <a:off x="0" y="0"/>
            <a:ext cx="12189867" cy="6858000"/>
          </a:xfrm>
          <a:prstGeom prst="rect">
            <a:avLst/>
          </a:prstGeom>
          <a:noFill/>
          <a:ln>
            <a:noFill/>
          </a:ln>
        </p:spPr>
      </p:pic>
      <p:sp>
        <p:nvSpPr>
          <p:cNvPr id="8" name="Google Shape;8;p1"/>
          <p:cNvSpPr/>
          <p:nvPr/>
        </p:nvSpPr>
        <p:spPr>
          <a:xfrm>
            <a:off x="0" y="0"/>
            <a:ext cx="964174"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Autofit/>
          </a:bodyPr>
          <a:lstStyle>
            <a:lvl1pPr lvl="0" marR="0" rtl="0" algn="r">
              <a:lnSpc>
                <a:spcPct val="9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2773599" y="2052116"/>
            <a:ext cx="7796540" cy="3997828"/>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20000"/>
              </a:lnSpc>
              <a:spcBef>
                <a:spcPts val="1000"/>
              </a:spcBef>
              <a:spcAft>
                <a:spcPts val="0"/>
              </a:spcAft>
              <a:buClr>
                <a:schemeClr val="accent6"/>
              </a:buClr>
              <a:buSzPts val="1800"/>
              <a:buFont typeface="Noto Sans Symbols"/>
              <a:buChar char="▪"/>
              <a:defRPr b="0" i="0" sz="2000" u="none" cap="none" strike="noStrike">
                <a:solidFill>
                  <a:schemeClr val="dk1"/>
                </a:solidFill>
                <a:latin typeface="Arial"/>
                <a:ea typeface="Arial"/>
                <a:cs typeface="Arial"/>
                <a:sym typeface="Arial"/>
              </a:defRPr>
            </a:lvl1pPr>
            <a:lvl2pPr indent="-331469" lvl="1" marL="914400" marR="0" rtl="0" algn="l">
              <a:lnSpc>
                <a:spcPct val="120000"/>
              </a:lnSpc>
              <a:spcBef>
                <a:spcPts val="600"/>
              </a:spcBef>
              <a:spcAft>
                <a:spcPts val="0"/>
              </a:spcAft>
              <a:buClr>
                <a:schemeClr val="accent6"/>
              </a:buClr>
              <a:buSzPts val="1620"/>
              <a:buFont typeface="Noto Sans Symbols"/>
              <a:buChar char="▪"/>
              <a:defRPr b="0" i="0" sz="1800" u="none" cap="none" strike="noStrike">
                <a:solidFill>
                  <a:schemeClr val="dk1"/>
                </a:solidFill>
                <a:latin typeface="Arial"/>
                <a:ea typeface="Arial"/>
                <a:cs typeface="Arial"/>
                <a:sym typeface="Arial"/>
              </a:defRPr>
            </a:lvl2pPr>
            <a:lvl3pPr indent="-320039" lvl="2" marL="1371600" marR="0" rtl="0" algn="l">
              <a:lnSpc>
                <a:spcPct val="120000"/>
              </a:lnSpc>
              <a:spcBef>
                <a:spcPts val="600"/>
              </a:spcBef>
              <a:spcAft>
                <a:spcPts val="0"/>
              </a:spcAft>
              <a:buClr>
                <a:schemeClr val="accent6"/>
              </a:buClr>
              <a:buSzPts val="1440"/>
              <a:buFont typeface="Noto Sans Symbols"/>
              <a:buChar char="▪"/>
              <a:defRPr b="0" i="0" sz="1600" u="none" cap="none" strike="noStrike">
                <a:solidFill>
                  <a:schemeClr val="dk1"/>
                </a:solidFill>
                <a:latin typeface="Arial"/>
                <a:ea typeface="Arial"/>
                <a:cs typeface="Arial"/>
                <a:sym typeface="Arial"/>
              </a:defRPr>
            </a:lvl3pPr>
            <a:lvl4pPr indent="-308610" lvl="3" marL="1828800" marR="0" rtl="0" algn="l">
              <a:lnSpc>
                <a:spcPct val="120000"/>
              </a:lnSpc>
              <a:spcBef>
                <a:spcPts val="600"/>
              </a:spcBef>
              <a:spcAft>
                <a:spcPts val="0"/>
              </a:spcAft>
              <a:buClr>
                <a:schemeClr val="accent6"/>
              </a:buClr>
              <a:buSzPts val="1260"/>
              <a:buFont typeface="Noto Sans Symbols"/>
              <a:buChar char="▪"/>
              <a:defRPr b="0" i="0" sz="1400" u="none" cap="none" strike="noStrike">
                <a:solidFill>
                  <a:schemeClr val="dk1"/>
                </a:solidFill>
                <a:latin typeface="Arial"/>
                <a:ea typeface="Arial"/>
                <a:cs typeface="Arial"/>
                <a:sym typeface="Arial"/>
              </a:defRPr>
            </a:lvl4pPr>
            <a:lvl5pPr indent="-297179" lvl="4" marL="22860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5pPr>
            <a:lvl6pPr indent="-297179" lvl="5" marL="27432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6pPr>
            <a:lvl7pPr indent="-297179" lvl="6" marL="32004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7pPr>
            <a:lvl8pPr indent="-297179" lvl="7" marL="36576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8pPr>
            <a:lvl9pPr indent="-297179" lvl="8" marL="4114800" marR="0" rtl="0" algn="l">
              <a:lnSpc>
                <a:spcPct val="120000"/>
              </a:lnSpc>
              <a:spcBef>
                <a:spcPts val="600"/>
              </a:spcBef>
              <a:spcAft>
                <a:spcPts val="60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9pPr>
          </a:lstStyle>
          <a:p/>
        </p:txBody>
      </p:sp>
      <p:sp>
        <p:nvSpPr>
          <p:cNvPr id="11" name="Google Shape;11;p1"/>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marR="0" rtl="0" algn="r">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marR="0" rtl="0" algn="r">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marR="0" rtl="0" algn="r">
              <a:spcBef>
                <a:spcPts val="0"/>
              </a:spcBef>
              <a:buNone/>
              <a:defRPr b="0" i="0" sz="1800" u="none" cap="none" strike="noStrike">
                <a:solidFill>
                  <a:srgbClr val="888888"/>
                </a:solidFill>
                <a:latin typeface="Arial"/>
                <a:ea typeface="Arial"/>
                <a:cs typeface="Arial"/>
                <a:sym typeface="Arial"/>
              </a:defRPr>
            </a:lvl1pPr>
            <a:lvl2pPr indent="0" lvl="1" marL="0" marR="0" rtl="0" algn="r">
              <a:spcBef>
                <a:spcPts val="0"/>
              </a:spcBef>
              <a:buNone/>
              <a:defRPr b="0" i="0" sz="1800" u="none" cap="none" strike="noStrike">
                <a:solidFill>
                  <a:srgbClr val="888888"/>
                </a:solidFill>
                <a:latin typeface="Arial"/>
                <a:ea typeface="Arial"/>
                <a:cs typeface="Arial"/>
                <a:sym typeface="Arial"/>
              </a:defRPr>
            </a:lvl2pPr>
            <a:lvl3pPr indent="0" lvl="2" marL="0" marR="0" rtl="0" algn="r">
              <a:spcBef>
                <a:spcPts val="0"/>
              </a:spcBef>
              <a:buNone/>
              <a:defRPr b="0" i="0" sz="1800" u="none" cap="none" strike="noStrike">
                <a:solidFill>
                  <a:srgbClr val="888888"/>
                </a:solidFill>
                <a:latin typeface="Arial"/>
                <a:ea typeface="Arial"/>
                <a:cs typeface="Arial"/>
                <a:sym typeface="Arial"/>
              </a:defRPr>
            </a:lvl3pPr>
            <a:lvl4pPr indent="0" lvl="3" marL="0" marR="0" rtl="0" algn="r">
              <a:spcBef>
                <a:spcPts val="0"/>
              </a:spcBef>
              <a:buNone/>
              <a:defRPr b="0" i="0" sz="1800" u="none" cap="none" strike="noStrike">
                <a:solidFill>
                  <a:srgbClr val="888888"/>
                </a:solidFill>
                <a:latin typeface="Arial"/>
                <a:ea typeface="Arial"/>
                <a:cs typeface="Arial"/>
                <a:sym typeface="Arial"/>
              </a:defRPr>
            </a:lvl4pPr>
            <a:lvl5pPr indent="0" lvl="4" marL="0" marR="0" rtl="0" algn="r">
              <a:spcBef>
                <a:spcPts val="0"/>
              </a:spcBef>
              <a:buNone/>
              <a:defRPr b="0" i="0" sz="1800" u="none" cap="none" strike="noStrike">
                <a:solidFill>
                  <a:srgbClr val="888888"/>
                </a:solidFill>
                <a:latin typeface="Arial"/>
                <a:ea typeface="Arial"/>
                <a:cs typeface="Arial"/>
                <a:sym typeface="Arial"/>
              </a:defRPr>
            </a:lvl5pPr>
            <a:lvl6pPr indent="0" lvl="5" marL="0" marR="0" rtl="0" algn="r">
              <a:spcBef>
                <a:spcPts val="0"/>
              </a:spcBef>
              <a:buNone/>
              <a:defRPr b="0" i="0" sz="1800" u="none" cap="none" strike="noStrike">
                <a:solidFill>
                  <a:srgbClr val="888888"/>
                </a:solidFill>
                <a:latin typeface="Arial"/>
                <a:ea typeface="Arial"/>
                <a:cs typeface="Arial"/>
                <a:sym typeface="Arial"/>
              </a:defRPr>
            </a:lvl6pPr>
            <a:lvl7pPr indent="0" lvl="6" marL="0" marR="0" rtl="0" algn="r">
              <a:spcBef>
                <a:spcPts val="0"/>
              </a:spcBef>
              <a:buNone/>
              <a:defRPr b="0" i="0" sz="1800" u="none" cap="none" strike="noStrike">
                <a:solidFill>
                  <a:srgbClr val="888888"/>
                </a:solidFill>
                <a:latin typeface="Arial"/>
                <a:ea typeface="Arial"/>
                <a:cs typeface="Arial"/>
                <a:sym typeface="Arial"/>
              </a:defRPr>
            </a:lvl7pPr>
            <a:lvl8pPr indent="0" lvl="7" marL="0" marR="0" rtl="0" algn="r">
              <a:spcBef>
                <a:spcPts val="0"/>
              </a:spcBef>
              <a:buNone/>
              <a:defRPr b="0" i="0" sz="1800" u="none" cap="none" strike="noStrike">
                <a:solidFill>
                  <a:srgbClr val="888888"/>
                </a:solidFill>
                <a:latin typeface="Arial"/>
                <a:ea typeface="Arial"/>
                <a:cs typeface="Arial"/>
                <a:sym typeface="Arial"/>
              </a:defRPr>
            </a:lvl8pPr>
            <a:lvl9pPr indent="0" lvl="8" marL="0" marR="0" rtl="0" algn="r">
              <a:spcBef>
                <a:spcPts val="0"/>
              </a:spcBef>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p:nvPr/>
        </p:nvSpPr>
        <p:spPr>
          <a:xfrm>
            <a:off x="962042" y="0"/>
            <a:ext cx="45719"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113" name="Shape 113"/>
        <p:cNvGrpSpPr/>
        <p:nvPr/>
      </p:nvGrpSpPr>
      <p:grpSpPr>
        <a:xfrm>
          <a:off x="0" y="0"/>
          <a:ext cx="0" cy="0"/>
          <a:chOff x="0" y="0"/>
          <a:chExt cx="0" cy="0"/>
        </a:xfrm>
      </p:grpSpPr>
      <p:sp>
        <p:nvSpPr>
          <p:cNvPr id="114" name="Google Shape;114;p13"/>
          <p:cNvSpPr txBox="1"/>
          <p:nvPr>
            <p:ph type="title"/>
          </p:nvPr>
        </p:nvSpPr>
        <p:spPr>
          <a:xfrm>
            <a:off x="415600" y="546667"/>
            <a:ext cx="11360700" cy="8103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2pPr>
            <a:lvl3pPr lvl="2"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3pPr>
            <a:lvl4pPr lvl="3"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4pPr>
            <a:lvl5pPr lvl="4"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5pPr>
            <a:lvl6pPr lvl="5"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6pPr>
            <a:lvl7pPr lvl="6"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7pPr>
            <a:lvl8pPr lvl="7"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8pPr>
            <a:lvl9pPr lvl="8" marR="0" rtl="0" algn="l">
              <a:lnSpc>
                <a:spcPct val="100000"/>
              </a:lnSpc>
              <a:spcBef>
                <a:spcPts val="0"/>
              </a:spcBef>
              <a:spcAft>
                <a:spcPts val="0"/>
              </a:spcAft>
              <a:buClr>
                <a:schemeClr val="dk1"/>
              </a:buClr>
              <a:buSzPts val="4000"/>
              <a:buFont typeface="Roboto"/>
              <a:buNone/>
              <a:defRPr b="0" i="0" sz="4000" u="none" cap="none" strike="noStrike">
                <a:solidFill>
                  <a:schemeClr val="dk1"/>
                </a:solidFill>
                <a:latin typeface="Roboto"/>
                <a:ea typeface="Roboto"/>
                <a:cs typeface="Roboto"/>
                <a:sym typeface="Roboto"/>
              </a:defRPr>
            </a:lvl9pPr>
          </a:lstStyle>
          <a:p/>
        </p:txBody>
      </p:sp>
      <p:sp>
        <p:nvSpPr>
          <p:cNvPr id="115" name="Google Shape;115;p13"/>
          <p:cNvSpPr txBox="1"/>
          <p:nvPr>
            <p:ph idx="1" type="body"/>
          </p:nvPr>
        </p:nvSpPr>
        <p:spPr>
          <a:xfrm>
            <a:off x="415600" y="1639833"/>
            <a:ext cx="11360700" cy="44520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Roboto"/>
              <a:buChar char="●"/>
              <a:defRPr b="0" i="0" sz="2400" u="none" cap="none" strike="noStrike">
                <a:solidFill>
                  <a:schemeClr val="dk2"/>
                </a:solidFill>
                <a:latin typeface="Roboto"/>
                <a:ea typeface="Roboto"/>
                <a:cs typeface="Roboto"/>
                <a:sym typeface="Roboto"/>
              </a:defRPr>
            </a:lvl1pPr>
            <a:lvl2pPr indent="-349250" lvl="1" marL="914400" marR="0" rtl="0" algn="l">
              <a:lnSpc>
                <a:spcPct val="115000"/>
              </a:lnSpc>
              <a:spcBef>
                <a:spcPts val="210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2pPr>
            <a:lvl3pPr indent="-349250" lvl="2" marL="1371600" marR="0" rtl="0" algn="l">
              <a:lnSpc>
                <a:spcPct val="115000"/>
              </a:lnSpc>
              <a:spcBef>
                <a:spcPts val="210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3pPr>
            <a:lvl4pPr indent="-349250" lvl="3" marL="1828800" marR="0" rtl="0" algn="l">
              <a:lnSpc>
                <a:spcPct val="115000"/>
              </a:lnSpc>
              <a:spcBef>
                <a:spcPts val="210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4pPr>
            <a:lvl5pPr indent="-349250" lvl="4" marL="2286000" marR="0" rtl="0" algn="l">
              <a:lnSpc>
                <a:spcPct val="115000"/>
              </a:lnSpc>
              <a:spcBef>
                <a:spcPts val="210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5pPr>
            <a:lvl6pPr indent="-349250" lvl="5" marL="2743200" marR="0" rtl="0" algn="l">
              <a:lnSpc>
                <a:spcPct val="115000"/>
              </a:lnSpc>
              <a:spcBef>
                <a:spcPts val="210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6pPr>
            <a:lvl7pPr indent="-349250" lvl="6" marL="3200400" marR="0" rtl="0" algn="l">
              <a:lnSpc>
                <a:spcPct val="115000"/>
              </a:lnSpc>
              <a:spcBef>
                <a:spcPts val="210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7pPr>
            <a:lvl8pPr indent="-349250" lvl="7" marL="3657600" marR="0" rtl="0" algn="l">
              <a:lnSpc>
                <a:spcPct val="115000"/>
              </a:lnSpc>
              <a:spcBef>
                <a:spcPts val="210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8pPr>
            <a:lvl9pPr indent="-349250" lvl="8" marL="4114800" marR="0" rtl="0" algn="l">
              <a:lnSpc>
                <a:spcPct val="115000"/>
              </a:lnSpc>
              <a:spcBef>
                <a:spcPts val="2100"/>
              </a:spcBef>
              <a:spcAft>
                <a:spcPts val="2100"/>
              </a:spcAft>
              <a:buClr>
                <a:schemeClr val="dk2"/>
              </a:buClr>
              <a:buSzPts val="1900"/>
              <a:buFont typeface="Roboto"/>
              <a:buChar char="■"/>
              <a:defRPr b="0" i="0" sz="1900" u="none" cap="none" strike="noStrike">
                <a:solidFill>
                  <a:schemeClr val="dk2"/>
                </a:solidFill>
                <a:latin typeface="Roboto"/>
                <a:ea typeface="Roboto"/>
                <a:cs typeface="Roboto"/>
                <a:sym typeface="Roboto"/>
              </a:defRPr>
            </a:lvl9pPr>
          </a:lstStyle>
          <a:p/>
        </p:txBody>
      </p:sp>
      <p:sp>
        <p:nvSpPr>
          <p:cNvPr id="116" name="Google Shape;116;p13"/>
          <p:cNvSpPr txBox="1"/>
          <p:nvPr>
            <p:ph idx="12" type="sldNum"/>
          </p:nvPr>
        </p:nvSpPr>
        <p:spPr>
          <a:xfrm>
            <a:off x="11280575" y="6201586"/>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240" name="Shape 240"/>
        <p:cNvGrpSpPr/>
        <p:nvPr/>
      </p:nvGrpSpPr>
      <p:grpSpPr>
        <a:xfrm>
          <a:off x="0" y="0"/>
          <a:ext cx="0" cy="0"/>
          <a:chOff x="0" y="0"/>
          <a:chExt cx="0" cy="0"/>
        </a:xfrm>
      </p:grpSpPr>
      <p:sp>
        <p:nvSpPr>
          <p:cNvPr id="241" name="Google Shape;241;p2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9pPr>
          </a:lstStyle>
          <a:p/>
        </p:txBody>
      </p:sp>
      <p:sp>
        <p:nvSpPr>
          <p:cNvPr id="242" name="Google Shape;242;p27"/>
          <p:cNvSpPr txBox="1"/>
          <p:nvPr>
            <p:ph idx="1" type="body"/>
          </p:nvPr>
        </p:nvSpPr>
        <p:spPr>
          <a:xfrm>
            <a:off x="415600" y="1536633"/>
            <a:ext cx="11360700" cy="4521600"/>
          </a:xfrm>
          <a:prstGeom prst="rect">
            <a:avLst/>
          </a:prstGeom>
          <a:noFill/>
          <a:ln>
            <a:noFill/>
          </a:ln>
        </p:spPr>
        <p:txBody>
          <a:bodyPr anchorCtr="0" anchor="t" bIns="121900" lIns="121900" spcFirstLastPara="1" rIns="121900" wrap="square" tIns="121900">
            <a:noAutofit/>
          </a:bodyPr>
          <a:lstStyle>
            <a:lvl1pPr indent="-336550" lvl="0" marL="457200" marR="0" rtl="0" algn="l">
              <a:lnSpc>
                <a:spcPct val="115000"/>
              </a:lnSpc>
              <a:spcBef>
                <a:spcPts val="0"/>
              </a:spcBef>
              <a:spcAft>
                <a:spcPts val="0"/>
              </a:spcAft>
              <a:buClr>
                <a:schemeClr val="dk2"/>
              </a:buClr>
              <a:buSzPts val="1700"/>
              <a:buFont typeface="Calibri"/>
              <a:buChar char="●"/>
              <a:defRPr b="0" i="0" sz="1700" u="none" cap="none" strike="noStrike">
                <a:solidFill>
                  <a:schemeClr val="dk2"/>
                </a:solidFill>
                <a:latin typeface="Calibri"/>
                <a:ea typeface="Calibri"/>
                <a:cs typeface="Calibri"/>
                <a:sym typeface="Calibri"/>
              </a:defRPr>
            </a:lvl1pPr>
            <a:lvl2pPr indent="-323850" lvl="1" marL="914400" marR="0" rtl="0" algn="l">
              <a:lnSpc>
                <a:spcPct val="115000"/>
              </a:lnSpc>
              <a:spcBef>
                <a:spcPts val="210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2pPr>
            <a:lvl3pPr indent="-323850" lvl="2" marL="1371600" marR="0" rtl="0" algn="l">
              <a:lnSpc>
                <a:spcPct val="115000"/>
              </a:lnSpc>
              <a:spcBef>
                <a:spcPts val="210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3pPr>
            <a:lvl4pPr indent="-323850" lvl="3" marL="1828800" marR="0" rtl="0" algn="l">
              <a:lnSpc>
                <a:spcPct val="115000"/>
              </a:lnSpc>
              <a:spcBef>
                <a:spcPts val="210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4pPr>
            <a:lvl5pPr indent="-323850" lvl="4" marL="2286000" marR="0" rtl="0" algn="l">
              <a:lnSpc>
                <a:spcPct val="115000"/>
              </a:lnSpc>
              <a:spcBef>
                <a:spcPts val="210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5pPr>
            <a:lvl6pPr indent="-323850" lvl="5" marL="2743200" marR="0" rtl="0" algn="l">
              <a:lnSpc>
                <a:spcPct val="115000"/>
              </a:lnSpc>
              <a:spcBef>
                <a:spcPts val="210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6pPr>
            <a:lvl7pPr indent="-323850" lvl="6" marL="3200400" marR="0" rtl="0" algn="l">
              <a:lnSpc>
                <a:spcPct val="115000"/>
              </a:lnSpc>
              <a:spcBef>
                <a:spcPts val="210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7pPr>
            <a:lvl8pPr indent="-323850" lvl="7" marL="3657600" marR="0" rtl="0" algn="l">
              <a:lnSpc>
                <a:spcPct val="115000"/>
              </a:lnSpc>
              <a:spcBef>
                <a:spcPts val="210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8pPr>
            <a:lvl9pPr indent="-323850" lvl="8" marL="4114800" marR="0" rtl="0" algn="l">
              <a:lnSpc>
                <a:spcPct val="115000"/>
              </a:lnSpc>
              <a:spcBef>
                <a:spcPts val="2100"/>
              </a:spcBef>
              <a:spcAft>
                <a:spcPts val="210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9pPr>
          </a:lstStyle>
          <a:p/>
        </p:txBody>
      </p:sp>
      <p:sp>
        <p:nvSpPr>
          <p:cNvPr id="243" name="Google Shape;243;p27"/>
          <p:cNvSpPr txBox="1"/>
          <p:nvPr>
            <p:ph idx="12" type="sldNum"/>
          </p:nvPr>
        </p:nvSpPr>
        <p:spPr>
          <a:xfrm>
            <a:off x="11187646" y="6058224"/>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376" name="Shape 376"/>
        <p:cNvGrpSpPr/>
        <p:nvPr/>
      </p:nvGrpSpPr>
      <p:grpSpPr>
        <a:xfrm>
          <a:off x="0" y="0"/>
          <a:ext cx="0" cy="0"/>
          <a:chOff x="0" y="0"/>
          <a:chExt cx="0" cy="0"/>
        </a:xfrm>
      </p:grpSpPr>
      <p:sp>
        <p:nvSpPr>
          <p:cNvPr id="377" name="Google Shape;377;p4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1pPr>
            <a:lvl2pPr lvl="1"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2pPr>
            <a:lvl3pPr lvl="2"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3pPr>
            <a:lvl4pPr lvl="3"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4pPr>
            <a:lvl5pPr lvl="4"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5pPr>
            <a:lvl6pPr lvl="5"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6pPr>
            <a:lvl7pPr lvl="6"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7pPr>
            <a:lvl8pPr lvl="7"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8pPr>
            <a:lvl9pPr lvl="8"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9pPr>
          </a:lstStyle>
          <a:p/>
        </p:txBody>
      </p:sp>
      <p:sp>
        <p:nvSpPr>
          <p:cNvPr id="378" name="Google Shape;378;p42"/>
          <p:cNvSpPr txBox="1"/>
          <p:nvPr>
            <p:ph idx="1" type="body"/>
          </p:nvPr>
        </p:nvSpPr>
        <p:spPr>
          <a:xfrm>
            <a:off x="415600" y="1536633"/>
            <a:ext cx="11360700" cy="4521600"/>
          </a:xfrm>
          <a:prstGeom prst="rect">
            <a:avLst/>
          </a:prstGeom>
          <a:noFill/>
          <a:ln>
            <a:noFill/>
          </a:ln>
        </p:spPr>
        <p:txBody>
          <a:bodyPr anchorCtr="0" anchor="t" bIns="121900" lIns="121900" spcFirstLastPara="1" rIns="121900" wrap="square" tIns="121900">
            <a:noAutofit/>
          </a:bodyPr>
          <a:lstStyle>
            <a:lvl1pPr indent="-336550" lvl="0" marL="457200" rtl="0">
              <a:lnSpc>
                <a:spcPct val="115000"/>
              </a:lnSpc>
              <a:spcBef>
                <a:spcPts val="0"/>
              </a:spcBef>
              <a:spcAft>
                <a:spcPts val="0"/>
              </a:spcAft>
              <a:buClr>
                <a:schemeClr val="dk2"/>
              </a:buClr>
              <a:buSzPts val="1700"/>
              <a:buFont typeface="Calibri"/>
              <a:buChar char="●"/>
              <a:defRPr sz="1700">
                <a:solidFill>
                  <a:schemeClr val="dk2"/>
                </a:solidFill>
                <a:latin typeface="Calibri"/>
                <a:ea typeface="Calibri"/>
                <a:cs typeface="Calibri"/>
                <a:sym typeface="Calibri"/>
              </a:defRPr>
            </a:lvl1pPr>
            <a:lvl2pPr indent="-323850" lvl="1" marL="9144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2pPr>
            <a:lvl3pPr indent="-323850" lvl="2" marL="13716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3pPr>
            <a:lvl4pPr indent="-323850" lvl="3" marL="18288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4pPr>
            <a:lvl5pPr indent="-323850" lvl="4" marL="22860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5pPr>
            <a:lvl6pPr indent="-323850" lvl="5" marL="27432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6pPr>
            <a:lvl7pPr indent="-323850" lvl="6" marL="32004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7pPr>
            <a:lvl8pPr indent="-323850" lvl="7" marL="36576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8pPr>
            <a:lvl9pPr indent="-323850" lvl="8" marL="4114800" rtl="0">
              <a:lnSpc>
                <a:spcPct val="115000"/>
              </a:lnSpc>
              <a:spcBef>
                <a:spcPts val="2100"/>
              </a:spcBef>
              <a:spcAft>
                <a:spcPts val="2100"/>
              </a:spcAft>
              <a:buClr>
                <a:schemeClr val="dk2"/>
              </a:buClr>
              <a:buSzPts val="1500"/>
              <a:buFont typeface="Calibri"/>
              <a:buChar char="■"/>
              <a:defRPr sz="1500">
                <a:solidFill>
                  <a:schemeClr val="dk2"/>
                </a:solidFill>
                <a:latin typeface="Calibri"/>
                <a:ea typeface="Calibri"/>
                <a:cs typeface="Calibri"/>
                <a:sym typeface="Calibri"/>
              </a:defRPr>
            </a:lvl9pPr>
          </a:lstStyle>
          <a:p/>
        </p:txBody>
      </p:sp>
      <p:sp>
        <p:nvSpPr>
          <p:cNvPr id="379" name="Google Shape;379;p42"/>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latin typeface="Nunito"/>
                <a:ea typeface="Nunito"/>
                <a:cs typeface="Nunito"/>
                <a:sym typeface="Nunito"/>
              </a:defRPr>
            </a:lvl1pPr>
            <a:lvl2pPr lvl="1" rtl="0" algn="r">
              <a:buNone/>
              <a:defRPr sz="1300">
                <a:solidFill>
                  <a:schemeClr val="dk2"/>
                </a:solidFill>
                <a:latin typeface="Nunito"/>
                <a:ea typeface="Nunito"/>
                <a:cs typeface="Nunito"/>
                <a:sym typeface="Nunito"/>
              </a:defRPr>
            </a:lvl2pPr>
            <a:lvl3pPr lvl="2" rtl="0" algn="r">
              <a:buNone/>
              <a:defRPr sz="1300">
                <a:solidFill>
                  <a:schemeClr val="dk2"/>
                </a:solidFill>
                <a:latin typeface="Nunito"/>
                <a:ea typeface="Nunito"/>
                <a:cs typeface="Nunito"/>
                <a:sym typeface="Nunito"/>
              </a:defRPr>
            </a:lvl3pPr>
            <a:lvl4pPr lvl="3" rtl="0" algn="r">
              <a:buNone/>
              <a:defRPr sz="1300">
                <a:solidFill>
                  <a:schemeClr val="dk2"/>
                </a:solidFill>
                <a:latin typeface="Nunito"/>
                <a:ea typeface="Nunito"/>
                <a:cs typeface="Nunito"/>
                <a:sym typeface="Nunito"/>
              </a:defRPr>
            </a:lvl4pPr>
            <a:lvl5pPr lvl="4" rtl="0" algn="r">
              <a:buNone/>
              <a:defRPr sz="1300">
                <a:solidFill>
                  <a:schemeClr val="dk2"/>
                </a:solidFill>
                <a:latin typeface="Nunito"/>
                <a:ea typeface="Nunito"/>
                <a:cs typeface="Nunito"/>
                <a:sym typeface="Nunito"/>
              </a:defRPr>
            </a:lvl5pPr>
            <a:lvl6pPr lvl="5" rtl="0" algn="r">
              <a:buNone/>
              <a:defRPr sz="1300">
                <a:solidFill>
                  <a:schemeClr val="dk2"/>
                </a:solidFill>
                <a:latin typeface="Nunito"/>
                <a:ea typeface="Nunito"/>
                <a:cs typeface="Nunito"/>
                <a:sym typeface="Nunito"/>
              </a:defRPr>
            </a:lvl6pPr>
            <a:lvl7pPr lvl="6" rtl="0" algn="r">
              <a:buNone/>
              <a:defRPr sz="1300">
                <a:solidFill>
                  <a:schemeClr val="dk2"/>
                </a:solidFill>
                <a:latin typeface="Nunito"/>
                <a:ea typeface="Nunito"/>
                <a:cs typeface="Nunito"/>
                <a:sym typeface="Nunito"/>
              </a:defRPr>
            </a:lvl7pPr>
            <a:lvl8pPr lvl="7" rtl="0" algn="r">
              <a:buNone/>
              <a:defRPr sz="1300">
                <a:solidFill>
                  <a:schemeClr val="dk2"/>
                </a:solidFill>
                <a:latin typeface="Nunito"/>
                <a:ea typeface="Nunito"/>
                <a:cs typeface="Nunito"/>
                <a:sym typeface="Nunito"/>
              </a:defRPr>
            </a:lvl8pPr>
            <a:lvl9pPr lvl="8" rtl="0" algn="r">
              <a:buNone/>
              <a:defRPr sz="13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usgs.gov/special-topic/water-science-school/science/turbidity-and-water?qt-science_center_objects=0#" TargetMode="Externa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1.jpg"/><Relationship Id="rId5"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ecowatch.com/toxic-algae-bloom-leaves-500-000-without-drinking-water-in-ohio-1881940537.html" TargetMode="External"/><Relationship Id="rId4" Type="http://schemas.openxmlformats.org/officeDocument/2006/relationships/hyperlink" Target="http://www.mlive.com/public-interest/2020/07/it-begins-a-moderate-toxic-algae-bloom-is-forming-in-lake-erie.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6"/>
          <p:cNvSpPr txBox="1"/>
          <p:nvPr>
            <p:ph type="ctrTitle"/>
          </p:nvPr>
        </p:nvSpPr>
        <p:spPr>
          <a:xfrm>
            <a:off x="1272725" y="679925"/>
            <a:ext cx="7514100" cy="2268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400"/>
              <a:t>Save the Dogs!</a:t>
            </a:r>
            <a:endParaRPr sz="4400"/>
          </a:p>
          <a:p>
            <a:pPr indent="0" lvl="0" marL="0" rtl="0" algn="ctr">
              <a:lnSpc>
                <a:spcPct val="90000"/>
              </a:lnSpc>
              <a:spcBef>
                <a:spcPts val="0"/>
              </a:spcBef>
              <a:spcAft>
                <a:spcPts val="0"/>
              </a:spcAft>
              <a:buClr>
                <a:schemeClr val="dk1"/>
              </a:buClr>
              <a:buSzPts val="5400"/>
              <a:buFont typeface="Arial"/>
              <a:buNone/>
            </a:pPr>
            <a:r>
              <a:rPr lang="en-US" sz="4400"/>
              <a:t>Water Quality of </a:t>
            </a:r>
            <a:r>
              <a:rPr lang="en-US" sz="4400"/>
              <a:t>the</a:t>
            </a:r>
            <a:r>
              <a:rPr lang="en-US" sz="4400"/>
              <a:t> Maumee River from 2019-2020</a:t>
            </a:r>
            <a:br>
              <a:rPr lang="en-US" sz="4400"/>
            </a:br>
            <a:br>
              <a:rPr lang="en-US" sz="5400"/>
            </a:br>
            <a:endParaRPr sz="5400"/>
          </a:p>
        </p:txBody>
      </p:sp>
      <p:sp>
        <p:nvSpPr>
          <p:cNvPr id="513" name="Google Shape;513;p56"/>
          <p:cNvSpPr txBox="1"/>
          <p:nvPr>
            <p:ph idx="1" type="subTitle"/>
          </p:nvPr>
        </p:nvSpPr>
        <p:spPr>
          <a:xfrm>
            <a:off x="2276825" y="3342559"/>
            <a:ext cx="5357700" cy="1846200"/>
          </a:xfrm>
          <a:prstGeom prst="rect">
            <a:avLst/>
          </a:prstGeom>
          <a:noFill/>
          <a:ln>
            <a:noFill/>
          </a:ln>
        </p:spPr>
        <p:txBody>
          <a:bodyPr anchorCtr="0" anchor="b" bIns="45700" lIns="91425" spcFirstLastPara="1" rIns="91425" wrap="square" tIns="0">
            <a:noAutofit/>
          </a:bodyPr>
          <a:lstStyle/>
          <a:p>
            <a:pPr indent="0" lvl="0" marL="0" rtl="0" algn="ctr">
              <a:lnSpc>
                <a:spcPct val="120000"/>
              </a:lnSpc>
              <a:spcBef>
                <a:spcPts val="0"/>
              </a:spcBef>
              <a:spcAft>
                <a:spcPts val="0"/>
              </a:spcAft>
              <a:buSzPts val="2520"/>
              <a:buNone/>
            </a:pPr>
            <a:r>
              <a:rPr b="1" lang="en-US" sz="2800"/>
              <a:t>McKinley STEMM Academy 7th grade class </a:t>
            </a:r>
            <a:endParaRPr b="1" sz="2800"/>
          </a:p>
          <a:p>
            <a:pPr indent="0" lvl="0" marL="0" rtl="0" algn="ctr">
              <a:lnSpc>
                <a:spcPct val="120000"/>
              </a:lnSpc>
              <a:spcBef>
                <a:spcPts val="0"/>
              </a:spcBef>
              <a:spcAft>
                <a:spcPts val="0"/>
              </a:spcAft>
              <a:buSzPts val="2520"/>
              <a:buNone/>
            </a:pPr>
            <a:r>
              <a:rPr b="1" lang="en-US" sz="2800"/>
              <a:t>teacher Cynthia Madanski</a:t>
            </a:r>
            <a:endParaRPr/>
          </a:p>
          <a:p>
            <a:pPr indent="0" lvl="0" marL="0" rtl="0" algn="r">
              <a:lnSpc>
                <a:spcPct val="120000"/>
              </a:lnSpc>
              <a:spcBef>
                <a:spcPts val="0"/>
              </a:spcBef>
              <a:spcAft>
                <a:spcPts val="0"/>
              </a:spcAft>
              <a:buSzPts val="2520"/>
              <a:buNone/>
            </a:pPr>
            <a:r>
              <a:t/>
            </a:r>
            <a:endParaRPr sz="2000"/>
          </a:p>
        </p:txBody>
      </p:sp>
      <p:pic>
        <p:nvPicPr>
          <p:cNvPr id="514" name="Google Shape;514;p56"/>
          <p:cNvPicPr preferRelativeResize="0"/>
          <p:nvPr/>
        </p:nvPicPr>
        <p:blipFill rotWithShape="1">
          <a:blip r:embed="rId3">
            <a:alphaModFix/>
          </a:blip>
          <a:srcRect b="0" l="0" r="0" t="0"/>
          <a:stretch/>
        </p:blipFill>
        <p:spPr>
          <a:xfrm>
            <a:off x="39932591" y="3327000"/>
            <a:ext cx="8991169" cy="2387620"/>
          </a:xfrm>
          <a:prstGeom prst="rect">
            <a:avLst/>
          </a:prstGeom>
          <a:noFill/>
          <a:ln cap="flat" cmpd="sng" w="9525">
            <a:solidFill>
              <a:srgbClr val="0046D2"/>
            </a:solidFill>
            <a:prstDash val="solid"/>
            <a:round/>
            <a:headEnd len="sm" w="sm" type="none"/>
            <a:tailEnd len="sm" w="sm" type="none"/>
          </a:ln>
        </p:spPr>
      </p:pic>
      <p:pic>
        <p:nvPicPr>
          <p:cNvPr id="515" name="Google Shape;515;p56"/>
          <p:cNvPicPr preferRelativeResize="0"/>
          <p:nvPr/>
        </p:nvPicPr>
        <p:blipFill rotWithShape="1">
          <a:blip r:embed="rId3">
            <a:alphaModFix/>
          </a:blip>
          <a:srcRect b="0" l="0" r="0" t="0"/>
          <a:stretch/>
        </p:blipFill>
        <p:spPr>
          <a:xfrm>
            <a:off x="4800649" y="5582820"/>
            <a:ext cx="3288911" cy="873376"/>
          </a:xfrm>
          <a:prstGeom prst="rect">
            <a:avLst/>
          </a:prstGeom>
          <a:noFill/>
          <a:ln cap="flat" cmpd="sng" w="9525">
            <a:solidFill>
              <a:srgbClr val="0046D2"/>
            </a:solidFill>
            <a:prstDash val="solid"/>
            <a:round/>
            <a:headEnd len="sm" w="sm" type="none"/>
            <a:tailEnd len="sm" w="sm" type="none"/>
          </a:ln>
        </p:spPr>
      </p:pic>
      <p:pic>
        <p:nvPicPr>
          <p:cNvPr id="516" name="Google Shape;516;p56"/>
          <p:cNvPicPr preferRelativeResize="0"/>
          <p:nvPr/>
        </p:nvPicPr>
        <p:blipFill>
          <a:blip r:embed="rId4">
            <a:alphaModFix/>
          </a:blip>
          <a:stretch>
            <a:fillRect/>
          </a:stretch>
        </p:blipFill>
        <p:spPr>
          <a:xfrm>
            <a:off x="2182774" y="5341534"/>
            <a:ext cx="2087700" cy="13559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5"/>
          <p:cNvSpPr txBox="1"/>
          <p:nvPr>
            <p:ph type="title"/>
          </p:nvPr>
        </p:nvSpPr>
        <p:spPr>
          <a:xfrm>
            <a:off x="950068" y="41895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How did the water quality in the Maumee River in 2019 compare to 2020?</a:t>
            </a:r>
            <a:endParaRPr/>
          </a:p>
        </p:txBody>
      </p:sp>
      <p:sp>
        <p:nvSpPr>
          <p:cNvPr id="582" name="Google Shape;582;p65"/>
          <p:cNvSpPr txBox="1"/>
          <p:nvPr>
            <p:ph idx="1" type="body"/>
          </p:nvPr>
        </p:nvSpPr>
        <p:spPr>
          <a:xfrm>
            <a:off x="1536965" y="1277063"/>
            <a:ext cx="8974800" cy="3997800"/>
          </a:xfrm>
          <a:prstGeom prst="rect">
            <a:avLst/>
          </a:prstGeom>
          <a:noFill/>
          <a:ln>
            <a:noFill/>
          </a:ln>
        </p:spPr>
        <p:txBody>
          <a:bodyPr anchorCtr="0" anchor="ctr" bIns="45700" lIns="91425" spcFirstLastPara="1" rIns="91425" wrap="square" tIns="45700">
            <a:noAutofit/>
          </a:bodyPr>
          <a:lstStyle/>
          <a:p>
            <a:pPr indent="0" lvl="0" marL="0" rtl="0" algn="l">
              <a:lnSpc>
                <a:spcPct val="120000"/>
              </a:lnSpc>
              <a:spcBef>
                <a:spcPts val="0"/>
              </a:spcBef>
              <a:spcAft>
                <a:spcPts val="0"/>
              </a:spcAft>
              <a:buNone/>
            </a:pPr>
            <a:r>
              <a:t/>
            </a:r>
            <a:endParaRPr sz="2100"/>
          </a:p>
          <a:p>
            <a:pPr indent="-374967" lvl="0" marL="344487" rtl="0" algn="l">
              <a:spcBef>
                <a:spcPts val="0"/>
              </a:spcBef>
              <a:spcAft>
                <a:spcPts val="0"/>
              </a:spcAft>
              <a:buSzPts val="2100"/>
              <a:buChar char="▪"/>
            </a:pPr>
            <a:r>
              <a:rPr lang="en-US" sz="2100"/>
              <a:t>Even though the water was safe last year, is it still safe in 2020?</a:t>
            </a:r>
            <a:endParaRPr sz="2100"/>
          </a:p>
          <a:p>
            <a:pPr indent="0" lvl="0" marL="344487" rtl="0" algn="l">
              <a:spcBef>
                <a:spcPts val="0"/>
              </a:spcBef>
              <a:spcAft>
                <a:spcPts val="0"/>
              </a:spcAft>
              <a:buNone/>
            </a:pPr>
            <a:r>
              <a:t/>
            </a:r>
            <a:endParaRPr sz="2100"/>
          </a:p>
          <a:p>
            <a:pPr indent="-374967" lvl="0" marL="344487" rtl="0" algn="l">
              <a:spcBef>
                <a:spcPts val="0"/>
              </a:spcBef>
              <a:spcAft>
                <a:spcPts val="0"/>
              </a:spcAft>
              <a:buSzPts val="2100"/>
              <a:buChar char="▪"/>
            </a:pPr>
            <a:r>
              <a:rPr lang="en-US" sz="2100"/>
              <a:t>In August of 2014, there was a water crisis where Harmful Algal Blooms deemed the drinking water unsafe. Students researched this water being harmful to people and pets. Could it be that unsafe again?</a:t>
            </a:r>
            <a:endParaRPr sz="2100"/>
          </a:p>
          <a:p>
            <a:pPr indent="0" lvl="0" marL="344487" rtl="0" algn="l">
              <a:spcBef>
                <a:spcPts val="0"/>
              </a:spcBef>
              <a:spcAft>
                <a:spcPts val="0"/>
              </a:spcAft>
              <a:buNone/>
            </a:pPr>
            <a:r>
              <a:t/>
            </a:r>
            <a:endParaRPr sz="2100"/>
          </a:p>
          <a:p>
            <a:pPr indent="457200" lvl="0" marL="0" rtl="0" algn="l">
              <a:spcBef>
                <a:spcPts val="0"/>
              </a:spcBef>
              <a:spcAft>
                <a:spcPts val="0"/>
              </a:spcAft>
              <a:buNone/>
            </a:pPr>
            <a:r>
              <a:t/>
            </a:r>
            <a:endParaRPr sz="2100"/>
          </a:p>
          <a:p>
            <a:pPr indent="0" lvl="0" marL="0" rtl="0" algn="l">
              <a:lnSpc>
                <a:spcPct val="120000"/>
              </a:lnSpc>
              <a:spcBef>
                <a:spcPts val="1600"/>
              </a:spcBef>
              <a:spcAft>
                <a:spcPts val="0"/>
              </a:spcAft>
              <a:buNone/>
            </a:pPr>
            <a:r>
              <a:t/>
            </a:r>
            <a:endParaRPr sz="2800"/>
          </a:p>
        </p:txBody>
      </p:sp>
      <p:pic>
        <p:nvPicPr>
          <p:cNvPr id="583" name="Google Shape;583;p65"/>
          <p:cNvPicPr preferRelativeResize="0"/>
          <p:nvPr/>
        </p:nvPicPr>
        <p:blipFill>
          <a:blip r:embed="rId3">
            <a:alphaModFix/>
          </a:blip>
          <a:stretch>
            <a:fillRect/>
          </a:stretch>
        </p:blipFill>
        <p:spPr>
          <a:xfrm>
            <a:off x="2976625" y="4380580"/>
            <a:ext cx="4132300" cy="2066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6"/>
          <p:cNvSpPr txBox="1"/>
          <p:nvPr>
            <p:ph type="title"/>
          </p:nvPr>
        </p:nvSpPr>
        <p:spPr>
          <a:xfrm>
            <a:off x="950068" y="41895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Current Algal Bloom in Toledo 2020</a:t>
            </a:r>
            <a:endParaRPr/>
          </a:p>
        </p:txBody>
      </p:sp>
      <p:sp>
        <p:nvSpPr>
          <p:cNvPr id="589" name="Google Shape;589;p66"/>
          <p:cNvSpPr txBox="1"/>
          <p:nvPr>
            <p:ph idx="1" type="body"/>
          </p:nvPr>
        </p:nvSpPr>
        <p:spPr>
          <a:xfrm>
            <a:off x="1452956" y="2033700"/>
            <a:ext cx="9788976" cy="2018489"/>
          </a:xfrm>
          <a:prstGeom prst="rect">
            <a:avLst/>
          </a:prstGeom>
          <a:noFill/>
          <a:ln>
            <a:noFill/>
          </a:ln>
        </p:spPr>
        <p:txBody>
          <a:bodyPr anchorCtr="0" anchor="ctr" bIns="45700" lIns="91425" spcFirstLastPara="1" rIns="91425" wrap="square" tIns="45700">
            <a:noAutofit/>
          </a:bodyPr>
          <a:lstStyle/>
          <a:p>
            <a:pPr indent="0" lvl="0" marL="344487" rtl="0" algn="l">
              <a:lnSpc>
                <a:spcPct val="120000"/>
              </a:lnSpc>
              <a:spcBef>
                <a:spcPts val="0"/>
              </a:spcBef>
              <a:spcAft>
                <a:spcPts val="0"/>
              </a:spcAft>
              <a:buNone/>
            </a:pPr>
            <a:r>
              <a:rPr lang="en-US" sz="2200"/>
              <a:t> </a:t>
            </a:r>
            <a:endParaRPr/>
          </a:p>
          <a:p>
            <a:pPr indent="0" lvl="0" marL="344487" rtl="0" algn="l">
              <a:lnSpc>
                <a:spcPct val="120000"/>
              </a:lnSpc>
              <a:spcBef>
                <a:spcPts val="1600"/>
              </a:spcBef>
              <a:spcAft>
                <a:spcPts val="0"/>
              </a:spcAft>
              <a:buNone/>
            </a:pPr>
            <a:r>
              <a:rPr lang="en-US" sz="2200"/>
              <a:t> </a:t>
            </a:r>
            <a:endParaRPr/>
          </a:p>
          <a:p>
            <a:pPr indent="0" lvl="0" marL="344487" rtl="0" algn="l">
              <a:lnSpc>
                <a:spcPct val="120000"/>
              </a:lnSpc>
              <a:spcBef>
                <a:spcPts val="1600"/>
              </a:spcBef>
              <a:spcAft>
                <a:spcPts val="0"/>
              </a:spcAft>
              <a:buNone/>
            </a:pPr>
            <a:r>
              <a:rPr lang="en-US" sz="2200"/>
              <a:t>  </a:t>
            </a:r>
            <a:endParaRPr/>
          </a:p>
          <a:p>
            <a:pPr indent="-218758" lvl="0" marL="344488" rtl="0" algn="l">
              <a:lnSpc>
                <a:spcPct val="120000"/>
              </a:lnSpc>
              <a:spcBef>
                <a:spcPts val="1600"/>
              </a:spcBef>
              <a:spcAft>
                <a:spcPts val="0"/>
              </a:spcAft>
              <a:buClr>
                <a:schemeClr val="dk1"/>
              </a:buClr>
              <a:buSzPts val="1980"/>
              <a:buNone/>
            </a:pPr>
            <a:r>
              <a:t/>
            </a:r>
            <a:endParaRPr sz="2200"/>
          </a:p>
          <a:p>
            <a:pPr indent="-218758" lvl="0" marL="344488" rtl="0" algn="l">
              <a:lnSpc>
                <a:spcPct val="120000"/>
              </a:lnSpc>
              <a:spcBef>
                <a:spcPts val="1600"/>
              </a:spcBef>
              <a:spcAft>
                <a:spcPts val="0"/>
              </a:spcAft>
              <a:buClr>
                <a:schemeClr val="dk1"/>
              </a:buClr>
              <a:buSzPts val="1980"/>
              <a:buNone/>
            </a:pPr>
            <a:r>
              <a:t/>
            </a:r>
            <a:endParaRPr sz="2200"/>
          </a:p>
        </p:txBody>
      </p:sp>
      <p:pic>
        <p:nvPicPr>
          <p:cNvPr id="590" name="Google Shape;590;p66"/>
          <p:cNvPicPr preferRelativeResize="0"/>
          <p:nvPr/>
        </p:nvPicPr>
        <p:blipFill>
          <a:blip r:embed="rId3">
            <a:alphaModFix/>
          </a:blip>
          <a:stretch>
            <a:fillRect/>
          </a:stretch>
        </p:blipFill>
        <p:spPr>
          <a:xfrm>
            <a:off x="6555775" y="1364377"/>
            <a:ext cx="4337501" cy="4389351"/>
          </a:xfrm>
          <a:prstGeom prst="rect">
            <a:avLst/>
          </a:prstGeom>
          <a:noFill/>
          <a:ln>
            <a:noFill/>
          </a:ln>
        </p:spPr>
      </p:pic>
      <p:pic>
        <p:nvPicPr>
          <p:cNvPr id="591" name="Google Shape;591;p66"/>
          <p:cNvPicPr preferRelativeResize="0"/>
          <p:nvPr/>
        </p:nvPicPr>
        <p:blipFill>
          <a:blip r:embed="rId4">
            <a:alphaModFix/>
          </a:blip>
          <a:stretch>
            <a:fillRect/>
          </a:stretch>
        </p:blipFill>
        <p:spPr>
          <a:xfrm>
            <a:off x="1190900" y="1364387"/>
            <a:ext cx="5103200" cy="4265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7"/>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060"/>
              <a:buFont typeface="Arial"/>
              <a:buNone/>
            </a:pPr>
            <a:r>
              <a:rPr lang="en-US" sz="3060"/>
              <a:t>Research Methods: Describing The Planning Process</a:t>
            </a:r>
            <a:br>
              <a:rPr lang="en-US" sz="3060"/>
            </a:br>
            <a:r>
              <a:rPr lang="en-US" sz="3060"/>
              <a:t>(Planning Investigations)</a:t>
            </a:r>
            <a:endParaRPr/>
          </a:p>
        </p:txBody>
      </p:sp>
      <p:sp>
        <p:nvSpPr>
          <p:cNvPr id="597" name="Google Shape;597;p67"/>
          <p:cNvSpPr txBox="1"/>
          <p:nvPr/>
        </p:nvSpPr>
        <p:spPr>
          <a:xfrm>
            <a:off x="1097275" y="1324725"/>
            <a:ext cx="10144800" cy="3155700"/>
          </a:xfrm>
          <a:prstGeom prst="rect">
            <a:avLst/>
          </a:prstGeom>
          <a:noFill/>
          <a:ln>
            <a:noFill/>
          </a:ln>
        </p:spPr>
        <p:txBody>
          <a:bodyPr anchorCtr="0" anchor="t" bIns="91425" lIns="91425" spcFirstLastPara="1" rIns="91425" wrap="square" tIns="91425">
            <a:noAutofit/>
          </a:bodyPr>
          <a:lstStyle/>
          <a:p>
            <a:pPr indent="-319087" lvl="0" marL="344487" rtl="0" algn="l">
              <a:lnSpc>
                <a:spcPct val="120000"/>
              </a:lnSpc>
              <a:spcBef>
                <a:spcPts val="0"/>
              </a:spcBef>
              <a:spcAft>
                <a:spcPts val="0"/>
              </a:spcAft>
              <a:buClr>
                <a:schemeClr val="dk1"/>
              </a:buClr>
              <a:buSzPts val="1580"/>
              <a:buFont typeface="Noto Sans Symbols"/>
              <a:buChar char="▪"/>
            </a:pPr>
            <a:r>
              <a:rPr lang="en-US" sz="1800">
                <a:solidFill>
                  <a:schemeClr val="dk1"/>
                </a:solidFill>
              </a:rPr>
              <a:t>For this project, we decided to compare the water quality of the Maumee River at Side Cut Park in Maumee, Ohio in 2019 and again in 2020.  Both years the testing was done in October, with clear skies and no precipitation.  We used the exact same location on the Maumee River both years. </a:t>
            </a:r>
            <a:endParaRPr sz="1800">
              <a:solidFill>
                <a:schemeClr val="dk1"/>
              </a:solidFill>
            </a:endParaRPr>
          </a:p>
          <a:p>
            <a:pPr indent="0" lvl="0" marL="0" rtl="0" algn="l">
              <a:lnSpc>
                <a:spcPct val="120000"/>
              </a:lnSpc>
              <a:spcBef>
                <a:spcPts val="0"/>
              </a:spcBef>
              <a:spcAft>
                <a:spcPts val="0"/>
              </a:spcAft>
              <a:buNone/>
            </a:pPr>
            <a:r>
              <a:t/>
            </a:r>
            <a:endParaRPr sz="1800">
              <a:solidFill>
                <a:schemeClr val="dk1"/>
              </a:solidFill>
            </a:endParaRPr>
          </a:p>
          <a:p>
            <a:pPr indent="-333057" lvl="0" marL="344487" rtl="0" algn="l">
              <a:lnSpc>
                <a:spcPct val="120000"/>
              </a:lnSpc>
              <a:spcBef>
                <a:spcPts val="0"/>
              </a:spcBef>
              <a:spcAft>
                <a:spcPts val="0"/>
              </a:spcAft>
              <a:buClr>
                <a:schemeClr val="dk1"/>
              </a:buClr>
              <a:buSzPts val="1800"/>
              <a:buFont typeface="Noto Sans Symbols"/>
              <a:buChar char="▪"/>
            </a:pPr>
            <a:r>
              <a:rPr lang="en-US" sz="1800">
                <a:solidFill>
                  <a:schemeClr val="dk1"/>
                </a:solidFill>
              </a:rPr>
              <a:t>For our study on water quality, we decided to use the following GLOBE protocols and the instruments:  transparency (turbidity tube), water temperature (liquid), dissolved oxygen (CHEMets Kit), macroinvertebrates (using net and picking rocks), and pH (paper), fecal coliform bacteria (coliform plates), Biochemical Oxygen Demand (CHEMets Kit), phosphate (CHEMets Kit), nitrate (CHEMets Kit), total solids (Labquest with probe). </a:t>
            </a:r>
            <a:endParaRPr sz="1800">
              <a:solidFill>
                <a:schemeClr val="dk1"/>
              </a:solidFill>
            </a:endParaRPr>
          </a:p>
          <a:p>
            <a:pPr indent="0" lvl="0" marL="0" rtl="0" algn="l">
              <a:lnSpc>
                <a:spcPct val="120000"/>
              </a:lnSpc>
              <a:spcBef>
                <a:spcPts val="0"/>
              </a:spcBef>
              <a:spcAft>
                <a:spcPts val="0"/>
              </a:spcAft>
              <a:buNone/>
            </a:pPr>
            <a:r>
              <a:t/>
            </a:r>
            <a:endParaRPr sz="1800">
              <a:solidFill>
                <a:schemeClr val="dk1"/>
              </a:solidFill>
            </a:endParaRPr>
          </a:p>
          <a:p>
            <a:pPr indent="-333057" lvl="0" marL="344487" rtl="0" algn="l">
              <a:lnSpc>
                <a:spcPct val="120000"/>
              </a:lnSpc>
              <a:spcBef>
                <a:spcPts val="0"/>
              </a:spcBef>
              <a:spcAft>
                <a:spcPts val="0"/>
              </a:spcAft>
              <a:buClr>
                <a:schemeClr val="dk1"/>
              </a:buClr>
              <a:buSzPts val="1800"/>
              <a:buFont typeface="Noto Sans Symbols"/>
              <a:buChar char="▪"/>
            </a:pPr>
            <a:r>
              <a:rPr lang="en-US" sz="1800">
                <a:solidFill>
                  <a:schemeClr val="dk1"/>
                </a:solidFill>
              </a:rPr>
              <a:t>We collected our samples between 9:07-10:57 on October 8,2020.  Mrs. Madanski collected samples in person, while students participated remotely via a Google Meet due to COVID-19 restrictions.</a:t>
            </a:r>
            <a:endParaRPr sz="1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68"/>
          <p:cNvSpPr txBox="1"/>
          <p:nvPr>
            <p:ph type="title"/>
          </p:nvPr>
        </p:nvSpPr>
        <p:spPr>
          <a:xfrm>
            <a:off x="950068" y="23475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Map of Study Site</a:t>
            </a:r>
            <a:endParaRPr/>
          </a:p>
        </p:txBody>
      </p:sp>
      <p:pic>
        <p:nvPicPr>
          <p:cNvPr id="603" name="Google Shape;603;p68"/>
          <p:cNvPicPr preferRelativeResize="0"/>
          <p:nvPr/>
        </p:nvPicPr>
        <p:blipFill rotWithShape="1">
          <a:blip r:embed="rId3">
            <a:alphaModFix/>
          </a:blip>
          <a:srcRect b="12185" l="31992" r="1755" t="28052"/>
          <a:stretch/>
        </p:blipFill>
        <p:spPr>
          <a:xfrm>
            <a:off x="1297537" y="1118325"/>
            <a:ext cx="9596923" cy="5410751"/>
          </a:xfrm>
          <a:prstGeom prst="rect">
            <a:avLst/>
          </a:prstGeom>
          <a:noFill/>
          <a:ln>
            <a:noFill/>
          </a:ln>
        </p:spPr>
      </p:pic>
      <p:pic>
        <p:nvPicPr>
          <p:cNvPr id="604" name="Google Shape;604;p68"/>
          <p:cNvPicPr preferRelativeResize="0"/>
          <p:nvPr/>
        </p:nvPicPr>
        <p:blipFill>
          <a:blip r:embed="rId4">
            <a:alphaModFix/>
          </a:blip>
          <a:stretch>
            <a:fillRect/>
          </a:stretch>
        </p:blipFill>
        <p:spPr>
          <a:xfrm>
            <a:off x="1243375" y="41025"/>
            <a:ext cx="1818350" cy="1077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69"/>
          <p:cNvPicPr preferRelativeResize="0"/>
          <p:nvPr/>
        </p:nvPicPr>
        <p:blipFill>
          <a:blip r:embed="rId3">
            <a:alphaModFix/>
          </a:blip>
          <a:stretch>
            <a:fillRect/>
          </a:stretch>
        </p:blipFill>
        <p:spPr>
          <a:xfrm>
            <a:off x="1482125" y="437350"/>
            <a:ext cx="9227726" cy="5649625"/>
          </a:xfrm>
          <a:prstGeom prst="rect">
            <a:avLst/>
          </a:prstGeom>
          <a:noFill/>
          <a:ln>
            <a:noFill/>
          </a:ln>
        </p:spPr>
      </p:pic>
      <p:sp>
        <p:nvSpPr>
          <p:cNvPr id="610" name="Google Shape;610;p69"/>
          <p:cNvSpPr/>
          <p:nvPr/>
        </p:nvSpPr>
        <p:spPr>
          <a:xfrm>
            <a:off x="5042575" y="1339100"/>
            <a:ext cx="1091700" cy="2294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9"/>
          <p:cNvSpPr txBox="1"/>
          <p:nvPr/>
        </p:nvSpPr>
        <p:spPr>
          <a:xfrm>
            <a:off x="5369075" y="1517625"/>
            <a:ext cx="420900" cy="17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9"/>
          <p:cNvSpPr/>
          <p:nvPr/>
        </p:nvSpPr>
        <p:spPr>
          <a:xfrm rot="5400000">
            <a:off x="4536285" y="2274527"/>
            <a:ext cx="2104280" cy="2843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testing site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0"/>
          <p:cNvSpPr txBox="1"/>
          <p:nvPr>
            <p:ph type="title"/>
          </p:nvPr>
        </p:nvSpPr>
        <p:spPr>
          <a:xfrm>
            <a:off x="2593508" y="186256"/>
            <a:ext cx="7958400" cy="1077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Photo of testing site in 2019</a:t>
            </a:r>
            <a:endParaRPr/>
          </a:p>
        </p:txBody>
      </p:sp>
      <p:pic>
        <p:nvPicPr>
          <p:cNvPr id="618" name="Google Shape;618;p70"/>
          <p:cNvPicPr preferRelativeResize="0"/>
          <p:nvPr/>
        </p:nvPicPr>
        <p:blipFill>
          <a:blip r:embed="rId3">
            <a:alphaModFix/>
          </a:blip>
          <a:stretch>
            <a:fillRect/>
          </a:stretch>
        </p:blipFill>
        <p:spPr>
          <a:xfrm>
            <a:off x="2191125" y="1074475"/>
            <a:ext cx="8167000" cy="52896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1"/>
          <p:cNvSpPr txBox="1"/>
          <p:nvPr>
            <p:ph type="title"/>
          </p:nvPr>
        </p:nvSpPr>
        <p:spPr>
          <a:xfrm>
            <a:off x="2265508" y="300081"/>
            <a:ext cx="7958400" cy="1077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Photo of site in 2020</a:t>
            </a:r>
            <a:endParaRPr/>
          </a:p>
          <a:p>
            <a:pPr indent="0" lvl="0" marL="0" rtl="0" algn="ctr">
              <a:spcBef>
                <a:spcPts val="0"/>
              </a:spcBef>
              <a:spcAft>
                <a:spcPts val="0"/>
              </a:spcAft>
              <a:buNone/>
            </a:pPr>
            <a:r>
              <a:t/>
            </a:r>
            <a:endParaRPr/>
          </a:p>
        </p:txBody>
      </p:sp>
      <p:pic>
        <p:nvPicPr>
          <p:cNvPr id="624" name="Google Shape;624;p71"/>
          <p:cNvPicPr preferRelativeResize="0"/>
          <p:nvPr/>
        </p:nvPicPr>
        <p:blipFill>
          <a:blip r:embed="rId3">
            <a:alphaModFix/>
          </a:blip>
          <a:stretch>
            <a:fillRect/>
          </a:stretch>
        </p:blipFill>
        <p:spPr>
          <a:xfrm>
            <a:off x="882400" y="1828576"/>
            <a:ext cx="10427200" cy="33952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72"/>
          <p:cNvPicPr preferRelativeResize="0"/>
          <p:nvPr/>
        </p:nvPicPr>
        <p:blipFill>
          <a:blip r:embed="rId3">
            <a:alphaModFix/>
          </a:blip>
          <a:stretch>
            <a:fillRect/>
          </a:stretch>
        </p:blipFill>
        <p:spPr>
          <a:xfrm>
            <a:off x="5985976" y="160644"/>
            <a:ext cx="5074700" cy="6617300"/>
          </a:xfrm>
          <a:prstGeom prst="rect">
            <a:avLst/>
          </a:prstGeom>
          <a:noFill/>
          <a:ln>
            <a:noFill/>
          </a:ln>
        </p:spPr>
      </p:pic>
      <p:sp>
        <p:nvSpPr>
          <p:cNvPr id="630" name="Google Shape;630;p72"/>
          <p:cNvSpPr txBox="1"/>
          <p:nvPr/>
        </p:nvSpPr>
        <p:spPr>
          <a:xfrm>
            <a:off x="1566725" y="561650"/>
            <a:ext cx="3724500" cy="28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6000"/>
              <a:t>Overall Water Quality Results in </a:t>
            </a:r>
            <a:r>
              <a:rPr b="1" lang="en-US" sz="6000">
                <a:highlight>
                  <a:srgbClr val="FFFF00"/>
                </a:highlight>
              </a:rPr>
              <a:t>2020</a:t>
            </a:r>
            <a:endParaRPr b="1" sz="6000">
              <a:highlight>
                <a:srgbClr val="FFFF00"/>
              </a:highlight>
            </a:endParaRPr>
          </a:p>
        </p:txBody>
      </p:sp>
      <p:sp>
        <p:nvSpPr>
          <p:cNvPr id="631" name="Google Shape;631;p72"/>
          <p:cNvSpPr/>
          <p:nvPr/>
        </p:nvSpPr>
        <p:spPr>
          <a:xfrm>
            <a:off x="1566725" y="5173075"/>
            <a:ext cx="4330500" cy="138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2"/>
          <p:cNvSpPr/>
          <p:nvPr/>
        </p:nvSpPr>
        <p:spPr>
          <a:xfrm>
            <a:off x="1636437" y="5656174"/>
            <a:ext cx="3585070" cy="4171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75 = good</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3"/>
          <p:cNvSpPr txBox="1"/>
          <p:nvPr>
            <p:ph type="title"/>
          </p:nvPr>
        </p:nvSpPr>
        <p:spPr>
          <a:xfrm>
            <a:off x="2599758" y="567331"/>
            <a:ext cx="7958400" cy="1077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4000"/>
              <a:t>Dissolved Oxygen </a:t>
            </a:r>
            <a:r>
              <a:rPr b="1" lang="en-US" sz="4000"/>
              <a:t>Protocol</a:t>
            </a:r>
            <a:endParaRPr b="1" sz="4000"/>
          </a:p>
        </p:txBody>
      </p:sp>
      <p:sp>
        <p:nvSpPr>
          <p:cNvPr id="638" name="Google Shape;638;p73"/>
          <p:cNvSpPr txBox="1"/>
          <p:nvPr/>
        </p:nvSpPr>
        <p:spPr>
          <a:xfrm>
            <a:off x="1419225" y="1963725"/>
            <a:ext cx="4534500" cy="9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t>Dissolved Oxygen is a measure of how much oxygen is dissolved in water.  This is the oxygen that is available to living organisms in the water.  The dissolved oxygen is breathed by fish and other organisms, and is needed by them to survive.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US" sz="1700"/>
              <a:t>Rapidly moving water tends to contain a lot of dissolved oxygen, and still water contains less.  Periods in the summer with hot, calm weather can result in very low dissolved oxygen, and will result in fish kills. </a:t>
            </a:r>
            <a:endParaRPr sz="1700"/>
          </a:p>
          <a:p>
            <a:pPr indent="0" lvl="0" marL="0" rtl="0" algn="l">
              <a:spcBef>
                <a:spcPts val="0"/>
              </a:spcBef>
              <a:spcAft>
                <a:spcPts val="0"/>
              </a:spcAft>
              <a:buNone/>
            </a:pPr>
            <a:r>
              <a:t/>
            </a:r>
            <a:endParaRPr/>
          </a:p>
          <a:p>
            <a:pPr indent="0" lvl="0" marL="0" rtl="0" algn="l">
              <a:spcBef>
                <a:spcPts val="0"/>
              </a:spcBef>
              <a:spcAft>
                <a:spcPts val="0"/>
              </a:spcAft>
              <a:buNone/>
            </a:pPr>
            <a:r>
              <a:t/>
            </a:r>
            <a:endParaRPr sz="1350">
              <a:solidFill>
                <a:srgbClr val="333333"/>
              </a:solidFill>
              <a:highlight>
                <a:srgbClr val="FFFFFF"/>
              </a:highlight>
            </a:endParaRPr>
          </a:p>
          <a:p>
            <a:pPr indent="0" lvl="0" marL="0" rtl="0" algn="l">
              <a:spcBef>
                <a:spcPts val="0"/>
              </a:spcBef>
              <a:spcAft>
                <a:spcPts val="0"/>
              </a:spcAft>
              <a:buNone/>
            </a:pPr>
            <a:r>
              <a:t/>
            </a:r>
            <a:endParaRPr sz="1350">
              <a:solidFill>
                <a:srgbClr val="333333"/>
              </a:solidFill>
              <a:highlight>
                <a:srgbClr val="FFFFFF"/>
              </a:highlight>
            </a:endParaRPr>
          </a:p>
          <a:p>
            <a:pPr indent="0" lvl="0" marL="0" rtl="0" algn="l">
              <a:spcBef>
                <a:spcPts val="0"/>
              </a:spcBef>
              <a:spcAft>
                <a:spcPts val="0"/>
              </a:spcAft>
              <a:buNone/>
            </a:pPr>
            <a:r>
              <a:t/>
            </a:r>
            <a:endParaRPr sz="1350">
              <a:solidFill>
                <a:srgbClr val="333333"/>
              </a:solidFill>
              <a:highlight>
                <a:srgbClr val="FFFFFF"/>
              </a:highlight>
            </a:endParaRPr>
          </a:p>
          <a:p>
            <a:pPr indent="0" lvl="0" marL="0" rtl="0" algn="l">
              <a:spcBef>
                <a:spcPts val="0"/>
              </a:spcBef>
              <a:spcAft>
                <a:spcPts val="0"/>
              </a:spcAft>
              <a:buNone/>
            </a:pPr>
            <a:r>
              <a:t/>
            </a:r>
            <a:endParaRPr sz="1350">
              <a:solidFill>
                <a:srgbClr val="333333"/>
              </a:solidFill>
              <a:highlight>
                <a:srgbClr val="FFFFFF"/>
              </a:highlight>
            </a:endParaRPr>
          </a:p>
          <a:p>
            <a:pPr indent="0" lvl="0" marL="0" rtl="0" algn="l">
              <a:spcBef>
                <a:spcPts val="0"/>
              </a:spcBef>
              <a:spcAft>
                <a:spcPts val="0"/>
              </a:spcAft>
              <a:buNone/>
            </a:pPr>
            <a:r>
              <a:t/>
            </a:r>
            <a:endParaRPr sz="1350">
              <a:solidFill>
                <a:srgbClr val="333333"/>
              </a:solidFill>
              <a:highlight>
                <a:srgbClr val="FFFFFF"/>
              </a:highlight>
            </a:endParaRPr>
          </a:p>
        </p:txBody>
      </p:sp>
      <p:pic>
        <p:nvPicPr>
          <p:cNvPr id="639" name="Google Shape;639;p73"/>
          <p:cNvPicPr preferRelativeResize="0"/>
          <p:nvPr/>
        </p:nvPicPr>
        <p:blipFill rotWithShape="1">
          <a:blip r:embed="rId3">
            <a:alphaModFix/>
          </a:blip>
          <a:srcRect b="20647" l="0" r="2742" t="0"/>
          <a:stretch/>
        </p:blipFill>
        <p:spPr>
          <a:xfrm>
            <a:off x="7133750" y="1277000"/>
            <a:ext cx="3330600" cy="4649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4"/>
          <p:cNvSpPr txBox="1"/>
          <p:nvPr/>
        </p:nvSpPr>
        <p:spPr>
          <a:xfrm>
            <a:off x="2399350" y="0"/>
            <a:ext cx="7800600" cy="1113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4000">
                <a:solidFill>
                  <a:schemeClr val="dk1"/>
                </a:solidFill>
              </a:rPr>
              <a:t>Dissolved Oxygen Results</a:t>
            </a:r>
            <a:endParaRPr b="1" sz="4000">
              <a:solidFill>
                <a:schemeClr val="dk1"/>
              </a:solidFill>
            </a:endParaRPr>
          </a:p>
        </p:txBody>
      </p:sp>
      <p:sp>
        <p:nvSpPr>
          <p:cNvPr id="645" name="Google Shape;645;p74"/>
          <p:cNvSpPr txBox="1"/>
          <p:nvPr/>
        </p:nvSpPr>
        <p:spPr>
          <a:xfrm>
            <a:off x="1234650" y="18571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46" name="Google Shape;646;p74"/>
          <p:cNvGraphicFramePr/>
          <p:nvPr/>
        </p:nvGraphicFramePr>
        <p:xfrm>
          <a:off x="1451325" y="101905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 saturation</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84%</a:t>
                      </a:r>
                      <a:endParaRPr sz="2300"/>
                    </a:p>
                  </a:txBody>
                  <a:tcPr marT="91425" marB="91425" marR="91425" marL="91425"/>
                </a:tc>
                <a:tc>
                  <a:txBody>
                    <a:bodyPr/>
                    <a:lstStyle/>
                    <a:p>
                      <a:pPr indent="0" lvl="0" marL="0" rtl="0" algn="l">
                        <a:spcBef>
                          <a:spcPts val="0"/>
                        </a:spcBef>
                        <a:spcAft>
                          <a:spcPts val="0"/>
                        </a:spcAft>
                        <a:buNone/>
                      </a:pPr>
                      <a:r>
                        <a:rPr lang="en-US" sz="2300"/>
                        <a:t>62</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95%</a:t>
                      </a:r>
                      <a:endParaRPr sz="2300"/>
                    </a:p>
                  </a:txBody>
                  <a:tcPr marT="91425" marB="91425" marR="91425" marL="91425"/>
                </a:tc>
                <a:tc>
                  <a:txBody>
                    <a:bodyPr/>
                    <a:lstStyle/>
                    <a:p>
                      <a:pPr indent="0" lvl="0" marL="0" rtl="0" algn="l">
                        <a:spcBef>
                          <a:spcPts val="0"/>
                        </a:spcBef>
                        <a:spcAft>
                          <a:spcPts val="0"/>
                        </a:spcAft>
                        <a:buNone/>
                      </a:pPr>
                      <a:r>
                        <a:rPr lang="en-US" sz="2300"/>
                        <a:t>97</a:t>
                      </a:r>
                      <a:endParaRPr sz="2300"/>
                    </a:p>
                  </a:txBody>
                  <a:tcPr marT="91425" marB="91425" marR="91425" marL="91425"/>
                </a:tc>
              </a:tr>
            </a:tbl>
          </a:graphicData>
        </a:graphic>
      </p:graphicFrame>
      <p:pic>
        <p:nvPicPr>
          <p:cNvPr id="647" name="Google Shape;647;p74"/>
          <p:cNvPicPr preferRelativeResize="0"/>
          <p:nvPr/>
        </p:nvPicPr>
        <p:blipFill>
          <a:blip r:embed="rId3">
            <a:alphaModFix/>
          </a:blip>
          <a:stretch>
            <a:fillRect/>
          </a:stretch>
        </p:blipFill>
        <p:spPr>
          <a:xfrm>
            <a:off x="3179788" y="2718175"/>
            <a:ext cx="6239715" cy="3928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7"/>
          <p:cNvSpPr txBox="1"/>
          <p:nvPr>
            <p:ph type="title"/>
          </p:nvPr>
        </p:nvSpPr>
        <p:spPr>
          <a:xfrm>
            <a:off x="1031132" y="269441"/>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Abstract</a:t>
            </a:r>
            <a:endParaRPr/>
          </a:p>
          <a:p>
            <a:pPr indent="0" lvl="0" marL="0" rtl="0" algn="l">
              <a:lnSpc>
                <a:spcPct val="90000"/>
              </a:lnSpc>
              <a:spcBef>
                <a:spcPts val="0"/>
              </a:spcBef>
              <a:spcAft>
                <a:spcPts val="0"/>
              </a:spcAft>
              <a:buClr>
                <a:schemeClr val="dk1"/>
              </a:buClr>
              <a:buSzPts val="3400"/>
              <a:buFont typeface="Arial"/>
              <a:buNone/>
            </a:pPr>
            <a:r>
              <a:t/>
            </a:r>
            <a:endParaRPr/>
          </a:p>
          <a:p>
            <a:pPr indent="0" lvl="0" marL="0" rtl="0" algn="ctr">
              <a:lnSpc>
                <a:spcPct val="90000"/>
              </a:lnSpc>
              <a:spcBef>
                <a:spcPts val="0"/>
              </a:spcBef>
              <a:spcAft>
                <a:spcPts val="0"/>
              </a:spcAft>
              <a:buClr>
                <a:schemeClr val="dk1"/>
              </a:buClr>
              <a:buSzPts val="3400"/>
              <a:buFont typeface="Arial"/>
              <a:buNone/>
            </a:pPr>
            <a:r>
              <a:rPr lang="en-US" sz="2400"/>
              <a:t>The Toledo area is notorious for having harmful algal blooms in the summer months. We read articles about toxic algae, including an article highlighting a current algal bloom happening in the summer of 2020 in Toledo.  With this relevance to our own lives, we asked the question “Is the water in Toledo safe enough for Mohawk and other dogs to swim in?”  Last year, students found the water was safe.  We wanted to see if it is safe again this year, or if anything has changed in the Maumee River at Sidecut Metropark. </a:t>
            </a:r>
            <a:endParaRPr sz="2400"/>
          </a:p>
          <a:p>
            <a:pPr indent="0" lvl="0" marL="0" rtl="0" algn="ctr">
              <a:lnSpc>
                <a:spcPct val="90000"/>
              </a:lnSpc>
              <a:spcBef>
                <a:spcPts val="0"/>
              </a:spcBef>
              <a:spcAft>
                <a:spcPts val="0"/>
              </a:spcAft>
              <a:buClr>
                <a:schemeClr val="dk1"/>
              </a:buClr>
              <a:buSzPts val="3400"/>
              <a:buFont typeface="Arial"/>
              <a:buNone/>
            </a:pPr>
            <a:r>
              <a:t/>
            </a:r>
            <a:endParaRPr sz="2400"/>
          </a:p>
          <a:p>
            <a:pPr indent="0" lvl="0" marL="0" rtl="0" algn="ctr">
              <a:lnSpc>
                <a:spcPct val="90000"/>
              </a:lnSpc>
              <a:spcBef>
                <a:spcPts val="0"/>
              </a:spcBef>
              <a:spcAft>
                <a:spcPts val="0"/>
              </a:spcAft>
              <a:buClr>
                <a:schemeClr val="dk1"/>
              </a:buClr>
              <a:buSzPts val="3400"/>
              <a:buFont typeface="Arial"/>
              <a:buNone/>
            </a:pPr>
            <a:r>
              <a:rPr lang="en-US" sz="2400"/>
              <a:t>The GLOBE protocols used to answer this research question were water temperature, fecal coliform bacteria, Biochemical Oxygen Demand, phosphate, nitrate, turbidity, total solids, water transparency, pH, dissolved oxygen, and macroinvertebrates. We collected data once for all protocols, between  9:07-10:57am on October 8, 2020.   We used past results from October 2019 to compare. The results showed that the water quality was worse in 2020.</a:t>
            </a:r>
            <a:r>
              <a:rPr lang="en-US" sz="1900"/>
              <a:t> </a:t>
            </a:r>
            <a:r>
              <a:rPr lang="en-US" sz="1400"/>
              <a:t> </a:t>
            </a:r>
            <a:endParaRPr sz="1400"/>
          </a:p>
          <a:p>
            <a:pPr indent="0" lvl="0" marL="0" rtl="0" algn="ctr">
              <a:lnSpc>
                <a:spcPct val="90000"/>
              </a:lnSpc>
              <a:spcBef>
                <a:spcPts val="0"/>
              </a:spcBef>
              <a:spcAft>
                <a:spcPts val="0"/>
              </a:spcAft>
              <a:buClr>
                <a:schemeClr val="dk1"/>
              </a:buClr>
              <a:buSzPts val="3400"/>
              <a:buFont typeface="Arial"/>
              <a:buNone/>
            </a:pPr>
            <a:r>
              <a:t/>
            </a:r>
            <a:endParaRPr/>
          </a:p>
          <a:p>
            <a:pPr indent="0" lvl="0" marL="0" rtl="0" algn="ctr">
              <a:lnSpc>
                <a:spcPct val="90000"/>
              </a:lnSpc>
              <a:spcBef>
                <a:spcPts val="0"/>
              </a:spcBef>
              <a:spcAft>
                <a:spcPts val="0"/>
              </a:spcAft>
              <a:buClr>
                <a:schemeClr val="dk1"/>
              </a:buClr>
              <a:buSzPts val="3400"/>
              <a:buFont typeface="Arial"/>
              <a:buNone/>
            </a:pPr>
            <a:r>
              <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75"/>
          <p:cNvSpPr txBox="1"/>
          <p:nvPr>
            <p:ph type="title"/>
          </p:nvPr>
        </p:nvSpPr>
        <p:spPr>
          <a:xfrm>
            <a:off x="1581474" y="808050"/>
            <a:ext cx="8988600" cy="10773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a:t>Biochemical Oxygen Demand (BOD) protocol</a:t>
            </a:r>
            <a:endParaRPr/>
          </a:p>
        </p:txBody>
      </p:sp>
      <p:sp>
        <p:nvSpPr>
          <p:cNvPr id="653" name="Google Shape;653;p75"/>
          <p:cNvSpPr txBox="1"/>
          <p:nvPr>
            <p:ph idx="1" type="body"/>
          </p:nvPr>
        </p:nvSpPr>
        <p:spPr>
          <a:xfrm>
            <a:off x="1773625" y="1522350"/>
            <a:ext cx="7360500" cy="4527600"/>
          </a:xfrm>
          <a:prstGeom prst="rect">
            <a:avLst/>
          </a:prstGeom>
        </p:spPr>
        <p:txBody>
          <a:bodyPr anchorCtr="0" anchor="ctr" bIns="45700" lIns="91425" spcFirstLastPara="1" rIns="91425" wrap="square" tIns="45700">
            <a:noAutofit/>
          </a:bodyPr>
          <a:lstStyle/>
          <a:p>
            <a:pPr indent="-381000" lvl="0" marL="457200" rtl="0" algn="l">
              <a:lnSpc>
                <a:spcPct val="100000"/>
              </a:lnSpc>
              <a:spcBef>
                <a:spcPts val="0"/>
              </a:spcBef>
              <a:spcAft>
                <a:spcPts val="0"/>
              </a:spcAft>
              <a:buClr>
                <a:schemeClr val="dk1"/>
              </a:buClr>
              <a:buSzPts val="2400"/>
              <a:buFont typeface="Comic Sans MS"/>
              <a:buChar char="●"/>
            </a:pPr>
            <a:r>
              <a:rPr lang="en-US" sz="2400">
                <a:latin typeface="Comic Sans MS"/>
                <a:ea typeface="Comic Sans MS"/>
                <a:cs typeface="Comic Sans MS"/>
                <a:sym typeface="Comic Sans MS"/>
              </a:rPr>
              <a:t>Measures the amount of oxygen used by the microorganisms in the stream.</a:t>
            </a:r>
            <a:endParaRPr sz="2400">
              <a:latin typeface="Comic Sans MS"/>
              <a:ea typeface="Comic Sans MS"/>
              <a:cs typeface="Comic Sans MS"/>
              <a:sym typeface="Comic Sans MS"/>
            </a:endParaRPr>
          </a:p>
          <a:p>
            <a:pPr indent="-381000" lvl="0" marL="457200" rtl="0" algn="l">
              <a:lnSpc>
                <a:spcPct val="100000"/>
              </a:lnSpc>
              <a:spcBef>
                <a:spcPts val="0"/>
              </a:spcBef>
              <a:spcAft>
                <a:spcPts val="0"/>
              </a:spcAft>
              <a:buClr>
                <a:schemeClr val="dk1"/>
              </a:buClr>
              <a:buSzPts val="2400"/>
              <a:buFont typeface="Comic Sans MS"/>
              <a:buChar char="●"/>
            </a:pPr>
            <a:r>
              <a:rPr lang="en-US" sz="2400">
                <a:latin typeface="Comic Sans MS"/>
                <a:ea typeface="Comic Sans MS"/>
                <a:cs typeface="Comic Sans MS"/>
                <a:sym typeface="Comic Sans MS"/>
              </a:rPr>
              <a:t>Mainly bacteria which are decomposers.</a:t>
            </a:r>
            <a:endParaRPr sz="2400">
              <a:latin typeface="Comic Sans MS"/>
              <a:ea typeface="Comic Sans MS"/>
              <a:cs typeface="Comic Sans MS"/>
              <a:sym typeface="Comic Sans MS"/>
            </a:endParaRPr>
          </a:p>
          <a:p>
            <a:pPr indent="-381000" lvl="0" marL="457200" rtl="0" algn="l">
              <a:lnSpc>
                <a:spcPct val="100000"/>
              </a:lnSpc>
              <a:spcBef>
                <a:spcPts val="0"/>
              </a:spcBef>
              <a:spcAft>
                <a:spcPts val="0"/>
              </a:spcAft>
              <a:buClr>
                <a:schemeClr val="dk1"/>
              </a:buClr>
              <a:buSzPts val="2400"/>
              <a:buFont typeface="Comic Sans MS"/>
              <a:buChar char="●"/>
            </a:pPr>
            <a:r>
              <a:rPr lang="en-US" sz="2400">
                <a:latin typeface="Comic Sans MS"/>
                <a:ea typeface="Comic Sans MS"/>
                <a:cs typeface="Comic Sans MS"/>
                <a:sym typeface="Comic Sans MS"/>
              </a:rPr>
              <a:t>If BOD is high there will be less oxygen in the water.</a:t>
            </a:r>
            <a:endParaRPr sz="2400">
              <a:latin typeface="Comic Sans MS"/>
              <a:ea typeface="Comic Sans MS"/>
              <a:cs typeface="Comic Sans MS"/>
              <a:sym typeface="Comic Sans MS"/>
            </a:endParaRPr>
          </a:p>
          <a:p>
            <a:pPr indent="0" lvl="0" marL="457200" rtl="0" algn="l">
              <a:lnSpc>
                <a:spcPct val="100000"/>
              </a:lnSpc>
              <a:spcBef>
                <a:spcPts val="0"/>
              </a:spcBef>
              <a:spcAft>
                <a:spcPts val="0"/>
              </a:spcAft>
              <a:buNone/>
            </a:pPr>
            <a:r>
              <a:t/>
            </a:r>
            <a:endParaRPr sz="2400" u="sng">
              <a:solidFill>
                <a:srgbClr val="FF0000"/>
              </a:solidFill>
              <a:latin typeface="Comic Sans MS"/>
              <a:ea typeface="Comic Sans MS"/>
              <a:cs typeface="Comic Sans MS"/>
              <a:sym typeface="Comic Sans MS"/>
            </a:endParaRPr>
          </a:p>
          <a:p>
            <a:pPr indent="0" lvl="0" marL="457200" rtl="0" algn="l">
              <a:lnSpc>
                <a:spcPct val="100000"/>
              </a:lnSpc>
              <a:spcBef>
                <a:spcPts val="0"/>
              </a:spcBef>
              <a:spcAft>
                <a:spcPts val="0"/>
              </a:spcAft>
              <a:buNone/>
            </a:pPr>
            <a:r>
              <a:rPr lang="en-US" sz="2400" u="sng">
                <a:solidFill>
                  <a:srgbClr val="FF0000"/>
                </a:solidFill>
                <a:latin typeface="Comic Sans MS"/>
                <a:ea typeface="Comic Sans MS"/>
                <a:cs typeface="Comic Sans MS"/>
                <a:sym typeface="Comic Sans MS"/>
              </a:rPr>
              <a:t>Testing Directions BOD</a:t>
            </a:r>
            <a:endParaRPr sz="2400" u="sng">
              <a:solidFill>
                <a:srgbClr val="FF0000"/>
              </a:solidFill>
              <a:latin typeface="Comic Sans MS"/>
              <a:ea typeface="Comic Sans MS"/>
              <a:cs typeface="Comic Sans MS"/>
              <a:sym typeface="Comic Sans MS"/>
            </a:endParaRPr>
          </a:p>
          <a:p>
            <a:pPr indent="0" lvl="0" marL="457200" rtl="0" algn="l">
              <a:lnSpc>
                <a:spcPct val="100000"/>
              </a:lnSpc>
              <a:spcBef>
                <a:spcPts val="0"/>
              </a:spcBef>
              <a:spcAft>
                <a:spcPts val="0"/>
              </a:spcAft>
              <a:buNone/>
            </a:pPr>
            <a:r>
              <a:t/>
            </a:r>
            <a:endParaRPr sz="2400" u="sng">
              <a:solidFill>
                <a:srgbClr val="FF0000"/>
              </a:solidFill>
              <a:latin typeface="Comic Sans MS"/>
              <a:ea typeface="Comic Sans MS"/>
              <a:cs typeface="Comic Sans MS"/>
              <a:sym typeface="Comic Sans MS"/>
            </a:endParaRPr>
          </a:p>
          <a:p>
            <a:pPr indent="-381000" lvl="0" marL="457200" rtl="0" algn="l">
              <a:lnSpc>
                <a:spcPct val="100000"/>
              </a:lnSpc>
              <a:spcBef>
                <a:spcPts val="0"/>
              </a:spcBef>
              <a:spcAft>
                <a:spcPts val="0"/>
              </a:spcAft>
              <a:buClr>
                <a:schemeClr val="dk1"/>
              </a:buClr>
              <a:buSzPts val="2400"/>
              <a:buFont typeface="Comic Sans MS"/>
              <a:buChar char="●"/>
            </a:pPr>
            <a:r>
              <a:rPr lang="en-US" sz="2400">
                <a:solidFill>
                  <a:srgbClr val="FF0000"/>
                </a:solidFill>
                <a:latin typeface="Comic Sans MS"/>
                <a:ea typeface="Comic Sans MS"/>
                <a:cs typeface="Comic Sans MS"/>
                <a:sym typeface="Comic Sans MS"/>
              </a:rPr>
              <a:t>1.Fill bottle with water. (NO air bubbles!)</a:t>
            </a:r>
            <a:endParaRPr sz="2400">
              <a:solidFill>
                <a:srgbClr val="FF0000"/>
              </a:solidFill>
              <a:latin typeface="Comic Sans MS"/>
              <a:ea typeface="Comic Sans MS"/>
              <a:cs typeface="Comic Sans MS"/>
              <a:sym typeface="Comic Sans MS"/>
            </a:endParaRPr>
          </a:p>
          <a:p>
            <a:pPr indent="-381000" lvl="0" marL="457200" rtl="0" algn="l">
              <a:lnSpc>
                <a:spcPct val="100000"/>
              </a:lnSpc>
              <a:spcBef>
                <a:spcPts val="0"/>
              </a:spcBef>
              <a:spcAft>
                <a:spcPts val="0"/>
              </a:spcAft>
              <a:buClr>
                <a:schemeClr val="dk1"/>
              </a:buClr>
              <a:buSzPts val="2400"/>
              <a:buFont typeface="Comic Sans MS"/>
              <a:buChar char="●"/>
            </a:pPr>
            <a:r>
              <a:rPr lang="en-US" sz="2400">
                <a:solidFill>
                  <a:srgbClr val="FF0000"/>
                </a:solidFill>
                <a:latin typeface="Comic Sans MS"/>
                <a:ea typeface="Comic Sans MS"/>
                <a:cs typeface="Comic Sans MS"/>
                <a:sym typeface="Comic Sans MS"/>
              </a:rPr>
              <a:t>2.Put in dark place for 5 days.</a:t>
            </a:r>
            <a:endParaRPr sz="2400">
              <a:solidFill>
                <a:srgbClr val="FF0000"/>
              </a:solidFill>
              <a:latin typeface="Comic Sans MS"/>
              <a:ea typeface="Comic Sans MS"/>
              <a:cs typeface="Comic Sans MS"/>
              <a:sym typeface="Comic Sans MS"/>
            </a:endParaRPr>
          </a:p>
          <a:p>
            <a:pPr indent="-381000" lvl="0" marL="457200" rtl="0" algn="l">
              <a:lnSpc>
                <a:spcPct val="100000"/>
              </a:lnSpc>
              <a:spcBef>
                <a:spcPts val="0"/>
              </a:spcBef>
              <a:spcAft>
                <a:spcPts val="0"/>
              </a:spcAft>
              <a:buClr>
                <a:schemeClr val="dk1"/>
              </a:buClr>
              <a:buSzPts val="2400"/>
              <a:buFont typeface="Comic Sans MS"/>
              <a:buChar char="●"/>
            </a:pPr>
            <a:r>
              <a:rPr lang="en-US" sz="2400">
                <a:solidFill>
                  <a:srgbClr val="FF0000"/>
                </a:solidFill>
                <a:latin typeface="Comic Sans MS"/>
                <a:ea typeface="Comic Sans MS"/>
                <a:cs typeface="Comic Sans MS"/>
                <a:sym typeface="Comic Sans MS"/>
              </a:rPr>
              <a:t>3. Run a DO test. Subtract the results from your original DO to see what the organisms used.</a:t>
            </a:r>
            <a:endParaRPr sz="2400">
              <a:latin typeface="Comic Sans MS"/>
              <a:ea typeface="Comic Sans MS"/>
              <a:cs typeface="Comic Sans MS"/>
              <a:sym typeface="Comic Sans MS"/>
            </a:endParaRPr>
          </a:p>
        </p:txBody>
      </p:sp>
      <p:pic>
        <p:nvPicPr>
          <p:cNvPr id="654" name="Google Shape;654;p75"/>
          <p:cNvPicPr preferRelativeResize="0"/>
          <p:nvPr/>
        </p:nvPicPr>
        <p:blipFill>
          <a:blip r:embed="rId3">
            <a:alphaModFix/>
          </a:blip>
          <a:stretch>
            <a:fillRect/>
          </a:stretch>
        </p:blipFill>
        <p:spPr>
          <a:xfrm>
            <a:off x="8982275" y="2913475"/>
            <a:ext cx="2102850" cy="3767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aphicFrame>
        <p:nvGraphicFramePr>
          <p:cNvPr id="659" name="Google Shape;659;p76"/>
          <p:cNvGraphicFramePr/>
          <p:nvPr/>
        </p:nvGraphicFramePr>
        <p:xfrm>
          <a:off x="1451325" y="154830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mg O2/L</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6</a:t>
                      </a:r>
                      <a:endParaRPr sz="2300"/>
                    </a:p>
                  </a:txBody>
                  <a:tcPr marT="91425" marB="91425" marR="91425" marL="91425"/>
                </a:tc>
                <a:tc>
                  <a:txBody>
                    <a:bodyPr/>
                    <a:lstStyle/>
                    <a:p>
                      <a:pPr indent="0" lvl="0" marL="0" rtl="0" algn="l">
                        <a:spcBef>
                          <a:spcPts val="0"/>
                        </a:spcBef>
                        <a:spcAft>
                          <a:spcPts val="0"/>
                        </a:spcAft>
                        <a:buNone/>
                      </a:pPr>
                      <a:r>
                        <a:rPr lang="en-US" sz="2300"/>
                        <a:t>52</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4</a:t>
                      </a:r>
                      <a:endParaRPr sz="2300"/>
                    </a:p>
                  </a:txBody>
                  <a:tcPr marT="91425" marB="91425" marR="91425" marL="91425"/>
                </a:tc>
                <a:tc>
                  <a:txBody>
                    <a:bodyPr/>
                    <a:lstStyle/>
                    <a:p>
                      <a:pPr indent="0" lvl="0" marL="0" rtl="0" algn="l">
                        <a:spcBef>
                          <a:spcPts val="0"/>
                        </a:spcBef>
                        <a:spcAft>
                          <a:spcPts val="0"/>
                        </a:spcAft>
                        <a:buNone/>
                      </a:pPr>
                      <a:r>
                        <a:rPr lang="en-US" sz="2300"/>
                        <a:t>65</a:t>
                      </a:r>
                      <a:endParaRPr sz="2300"/>
                    </a:p>
                  </a:txBody>
                  <a:tcPr marT="91425" marB="91425" marR="91425" marL="91425"/>
                </a:tc>
              </a:tr>
            </a:tbl>
          </a:graphicData>
        </a:graphic>
      </p:graphicFrame>
      <p:sp>
        <p:nvSpPr>
          <p:cNvPr id="660" name="Google Shape;660;p76"/>
          <p:cNvSpPr txBox="1"/>
          <p:nvPr/>
        </p:nvSpPr>
        <p:spPr>
          <a:xfrm>
            <a:off x="1684950" y="221700"/>
            <a:ext cx="9178500" cy="11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900"/>
              <a:t>Biochemical Oxygen Demand Results</a:t>
            </a:r>
            <a:endParaRPr sz="3900"/>
          </a:p>
        </p:txBody>
      </p:sp>
      <p:pic>
        <p:nvPicPr>
          <p:cNvPr id="661" name="Google Shape;661;p76"/>
          <p:cNvPicPr preferRelativeResize="0"/>
          <p:nvPr/>
        </p:nvPicPr>
        <p:blipFill>
          <a:blip r:embed="rId3">
            <a:alphaModFix/>
          </a:blip>
          <a:stretch>
            <a:fillRect/>
          </a:stretch>
        </p:blipFill>
        <p:spPr>
          <a:xfrm>
            <a:off x="2949397" y="3268775"/>
            <a:ext cx="5756126" cy="3589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77"/>
          <p:cNvSpPr txBox="1"/>
          <p:nvPr>
            <p:ph type="title"/>
          </p:nvPr>
        </p:nvSpPr>
        <p:spPr>
          <a:xfrm>
            <a:off x="4073028" y="58925"/>
            <a:ext cx="4682100" cy="1077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4000"/>
              <a:t>pH</a:t>
            </a:r>
            <a:r>
              <a:rPr b="1" lang="en-US" sz="4000"/>
              <a:t> Protocol</a:t>
            </a:r>
            <a:endParaRPr b="1" sz="4000"/>
          </a:p>
        </p:txBody>
      </p:sp>
      <p:sp>
        <p:nvSpPr>
          <p:cNvPr id="667" name="Google Shape;667;p77"/>
          <p:cNvSpPr txBox="1"/>
          <p:nvPr/>
        </p:nvSpPr>
        <p:spPr>
          <a:xfrm>
            <a:off x="1407375" y="3130150"/>
            <a:ext cx="9726300" cy="9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77"/>
          <p:cNvSpPr txBox="1"/>
          <p:nvPr/>
        </p:nvSpPr>
        <p:spPr>
          <a:xfrm>
            <a:off x="1347525" y="1423550"/>
            <a:ext cx="5599200" cy="17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pH is a measure of how acidic or basic water is.  7 is normal.  pHs of less than 7 indicate acidity, and a pH greater than 7 indicates a base. </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US" sz="2300"/>
              <a:t>pH is an important indicator of water quality.  The pH of a river can affect organisms living in the water, and can be an indicator of increasing pollution. </a:t>
            </a:r>
            <a:endParaRPr sz="23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669" name="Google Shape;669;p77"/>
          <p:cNvPicPr preferRelativeResize="0"/>
          <p:nvPr/>
        </p:nvPicPr>
        <p:blipFill>
          <a:blip r:embed="rId3">
            <a:alphaModFix/>
          </a:blip>
          <a:stretch>
            <a:fillRect/>
          </a:stretch>
        </p:blipFill>
        <p:spPr>
          <a:xfrm>
            <a:off x="7694600" y="1136225"/>
            <a:ext cx="2819475" cy="4522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8"/>
          <p:cNvSpPr txBox="1"/>
          <p:nvPr/>
        </p:nvSpPr>
        <p:spPr>
          <a:xfrm>
            <a:off x="4274575" y="0"/>
            <a:ext cx="2810100" cy="865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4000">
                <a:solidFill>
                  <a:schemeClr val="dk1"/>
                </a:solidFill>
              </a:rPr>
              <a:t>pH Data</a:t>
            </a:r>
            <a:r>
              <a:rPr b="1" lang="en-US" sz="4000">
                <a:solidFill>
                  <a:schemeClr val="dk1"/>
                </a:solidFill>
              </a:rPr>
              <a:t> </a:t>
            </a:r>
            <a:endParaRPr b="1" sz="4000">
              <a:solidFill>
                <a:schemeClr val="dk1"/>
              </a:solidFill>
            </a:endParaRPr>
          </a:p>
        </p:txBody>
      </p:sp>
      <p:sp>
        <p:nvSpPr>
          <p:cNvPr id="675" name="Google Shape;675;p78"/>
          <p:cNvSpPr txBox="1"/>
          <p:nvPr/>
        </p:nvSpPr>
        <p:spPr>
          <a:xfrm>
            <a:off x="1274575" y="20335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76" name="Google Shape;676;p78"/>
          <p:cNvGraphicFramePr/>
          <p:nvPr/>
        </p:nvGraphicFramePr>
        <p:xfrm>
          <a:off x="1451325" y="101905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pH value</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7.5</a:t>
                      </a:r>
                      <a:endParaRPr sz="2300"/>
                    </a:p>
                  </a:txBody>
                  <a:tcPr marT="91425" marB="91425" marR="91425" marL="91425"/>
                </a:tc>
                <a:tc>
                  <a:txBody>
                    <a:bodyPr/>
                    <a:lstStyle/>
                    <a:p>
                      <a:pPr indent="0" lvl="0" marL="0" rtl="0" algn="l">
                        <a:spcBef>
                          <a:spcPts val="0"/>
                        </a:spcBef>
                        <a:spcAft>
                          <a:spcPts val="0"/>
                        </a:spcAft>
                        <a:buNone/>
                      </a:pPr>
                      <a:r>
                        <a:rPr lang="en-US" sz="2300"/>
                        <a:t>94</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7.5</a:t>
                      </a:r>
                      <a:endParaRPr sz="2300"/>
                    </a:p>
                  </a:txBody>
                  <a:tcPr marT="91425" marB="91425" marR="91425" marL="91425"/>
                </a:tc>
                <a:tc>
                  <a:txBody>
                    <a:bodyPr/>
                    <a:lstStyle/>
                    <a:p>
                      <a:pPr indent="0" lvl="0" marL="0" rtl="0" algn="l">
                        <a:spcBef>
                          <a:spcPts val="0"/>
                        </a:spcBef>
                        <a:spcAft>
                          <a:spcPts val="0"/>
                        </a:spcAft>
                        <a:buNone/>
                      </a:pPr>
                      <a:r>
                        <a:rPr lang="en-US" sz="2300"/>
                        <a:t>94</a:t>
                      </a:r>
                      <a:endParaRPr sz="2300"/>
                    </a:p>
                  </a:txBody>
                  <a:tcPr marT="91425" marB="91425" marR="91425" marL="91425"/>
                </a:tc>
              </a:tr>
            </a:tbl>
          </a:graphicData>
        </a:graphic>
      </p:graphicFrame>
      <p:pic>
        <p:nvPicPr>
          <p:cNvPr id="677" name="Google Shape;677;p78"/>
          <p:cNvPicPr preferRelativeResize="0"/>
          <p:nvPr/>
        </p:nvPicPr>
        <p:blipFill>
          <a:blip r:embed="rId3">
            <a:alphaModFix/>
          </a:blip>
          <a:stretch>
            <a:fillRect/>
          </a:stretch>
        </p:blipFill>
        <p:spPr>
          <a:xfrm>
            <a:off x="2856700" y="2778425"/>
            <a:ext cx="5935475" cy="3686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79"/>
          <p:cNvSpPr txBox="1"/>
          <p:nvPr>
            <p:ph type="title"/>
          </p:nvPr>
        </p:nvSpPr>
        <p:spPr>
          <a:xfrm>
            <a:off x="2434458" y="128181"/>
            <a:ext cx="7958400" cy="1077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500"/>
              <a:t>Phosphate Protocol</a:t>
            </a:r>
            <a:endParaRPr sz="4500"/>
          </a:p>
        </p:txBody>
      </p:sp>
      <p:pic>
        <p:nvPicPr>
          <p:cNvPr id="683" name="Google Shape;683;p79"/>
          <p:cNvPicPr preferRelativeResize="0"/>
          <p:nvPr/>
        </p:nvPicPr>
        <p:blipFill>
          <a:blip r:embed="rId3">
            <a:alphaModFix/>
          </a:blip>
          <a:stretch>
            <a:fillRect/>
          </a:stretch>
        </p:blipFill>
        <p:spPr>
          <a:xfrm>
            <a:off x="1246497" y="1627100"/>
            <a:ext cx="5020301" cy="3118451"/>
          </a:xfrm>
          <a:prstGeom prst="rect">
            <a:avLst/>
          </a:prstGeom>
          <a:noFill/>
          <a:ln>
            <a:noFill/>
          </a:ln>
        </p:spPr>
      </p:pic>
      <p:pic>
        <p:nvPicPr>
          <p:cNvPr id="684" name="Google Shape;684;p79"/>
          <p:cNvPicPr preferRelativeResize="0"/>
          <p:nvPr/>
        </p:nvPicPr>
        <p:blipFill>
          <a:blip r:embed="rId4">
            <a:alphaModFix/>
          </a:blip>
          <a:stretch>
            <a:fillRect/>
          </a:stretch>
        </p:blipFill>
        <p:spPr>
          <a:xfrm>
            <a:off x="6518048" y="1869775"/>
            <a:ext cx="4425923" cy="3118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graphicFrame>
        <p:nvGraphicFramePr>
          <p:cNvPr id="689" name="Google Shape;689;p80"/>
          <p:cNvGraphicFramePr/>
          <p:nvPr/>
        </p:nvGraphicFramePr>
        <p:xfrm>
          <a:off x="1451325" y="195250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mg PO4/L</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0</a:t>
                      </a:r>
                      <a:endParaRPr sz="2300"/>
                    </a:p>
                  </a:txBody>
                  <a:tcPr marT="91425" marB="91425" marR="91425" marL="91425"/>
                </a:tc>
                <a:tc>
                  <a:txBody>
                    <a:bodyPr/>
                    <a:lstStyle/>
                    <a:p>
                      <a:pPr indent="0" lvl="0" marL="0" rtl="0" algn="l">
                        <a:spcBef>
                          <a:spcPts val="0"/>
                        </a:spcBef>
                        <a:spcAft>
                          <a:spcPts val="0"/>
                        </a:spcAft>
                        <a:buNone/>
                      </a:pPr>
                      <a:r>
                        <a:rPr lang="en-US" sz="2300"/>
                        <a:t>99</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.1</a:t>
                      </a:r>
                      <a:endParaRPr sz="2300"/>
                    </a:p>
                  </a:txBody>
                  <a:tcPr marT="91425" marB="91425" marR="91425" marL="91425"/>
                </a:tc>
                <a:tc>
                  <a:txBody>
                    <a:bodyPr/>
                    <a:lstStyle/>
                    <a:p>
                      <a:pPr indent="0" lvl="0" marL="0" rtl="0" algn="l">
                        <a:spcBef>
                          <a:spcPts val="0"/>
                        </a:spcBef>
                        <a:spcAft>
                          <a:spcPts val="0"/>
                        </a:spcAft>
                        <a:buNone/>
                      </a:pPr>
                      <a:r>
                        <a:rPr lang="en-US" sz="2300"/>
                        <a:t>98</a:t>
                      </a:r>
                      <a:endParaRPr sz="2300"/>
                    </a:p>
                  </a:txBody>
                  <a:tcPr marT="91425" marB="91425" marR="91425" marL="91425"/>
                </a:tc>
              </a:tr>
            </a:tbl>
          </a:graphicData>
        </a:graphic>
      </p:graphicFrame>
      <p:sp>
        <p:nvSpPr>
          <p:cNvPr id="690" name="Google Shape;690;p80"/>
          <p:cNvSpPr txBox="1"/>
          <p:nvPr/>
        </p:nvSpPr>
        <p:spPr>
          <a:xfrm>
            <a:off x="1463225" y="517300"/>
            <a:ext cx="9289200" cy="116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800"/>
              <a:t>Phosphate Results</a:t>
            </a:r>
            <a:endParaRPr sz="4800"/>
          </a:p>
        </p:txBody>
      </p:sp>
      <p:pic>
        <p:nvPicPr>
          <p:cNvPr id="691" name="Google Shape;691;p80"/>
          <p:cNvPicPr preferRelativeResize="0"/>
          <p:nvPr/>
        </p:nvPicPr>
        <p:blipFill>
          <a:blip r:embed="rId3">
            <a:alphaModFix/>
          </a:blip>
          <a:stretch>
            <a:fillRect/>
          </a:stretch>
        </p:blipFill>
        <p:spPr>
          <a:xfrm>
            <a:off x="3744139" y="3695950"/>
            <a:ext cx="4864647" cy="29948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1"/>
          <p:cNvSpPr txBox="1"/>
          <p:nvPr>
            <p:ph type="title"/>
          </p:nvPr>
        </p:nvSpPr>
        <p:spPr>
          <a:xfrm>
            <a:off x="2611808" y="808056"/>
            <a:ext cx="7958400" cy="1077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5400"/>
              <a:t>Nitrate Protocol</a:t>
            </a:r>
            <a:endParaRPr sz="5400"/>
          </a:p>
        </p:txBody>
      </p:sp>
      <p:pic>
        <p:nvPicPr>
          <p:cNvPr id="697" name="Google Shape;697;p81"/>
          <p:cNvPicPr preferRelativeResize="0"/>
          <p:nvPr/>
        </p:nvPicPr>
        <p:blipFill>
          <a:blip r:embed="rId3">
            <a:alphaModFix/>
          </a:blip>
          <a:stretch>
            <a:fillRect/>
          </a:stretch>
        </p:blipFill>
        <p:spPr>
          <a:xfrm>
            <a:off x="2047875" y="1670599"/>
            <a:ext cx="7618352" cy="2660550"/>
          </a:xfrm>
          <a:prstGeom prst="rect">
            <a:avLst/>
          </a:prstGeom>
          <a:noFill/>
          <a:ln>
            <a:noFill/>
          </a:ln>
        </p:spPr>
      </p:pic>
      <p:pic>
        <p:nvPicPr>
          <p:cNvPr id="698" name="Google Shape;698;p81"/>
          <p:cNvPicPr preferRelativeResize="0"/>
          <p:nvPr/>
        </p:nvPicPr>
        <p:blipFill>
          <a:blip r:embed="rId4">
            <a:alphaModFix/>
          </a:blip>
          <a:stretch>
            <a:fillRect/>
          </a:stretch>
        </p:blipFill>
        <p:spPr>
          <a:xfrm>
            <a:off x="4038527" y="4331150"/>
            <a:ext cx="4326998" cy="2359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graphicFrame>
        <p:nvGraphicFramePr>
          <p:cNvPr id="703" name="Google Shape;703;p82"/>
          <p:cNvGraphicFramePr/>
          <p:nvPr/>
        </p:nvGraphicFramePr>
        <p:xfrm>
          <a:off x="1578875" y="1480625"/>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mg NO3/L</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.44</a:t>
                      </a:r>
                      <a:endParaRPr sz="2300"/>
                    </a:p>
                  </a:txBody>
                  <a:tcPr marT="91425" marB="91425" marR="91425" marL="91425"/>
                </a:tc>
                <a:tc>
                  <a:txBody>
                    <a:bodyPr/>
                    <a:lstStyle/>
                    <a:p>
                      <a:pPr indent="0" lvl="0" marL="0" rtl="0" algn="l">
                        <a:spcBef>
                          <a:spcPts val="0"/>
                        </a:spcBef>
                        <a:spcAft>
                          <a:spcPts val="0"/>
                        </a:spcAft>
                        <a:buNone/>
                      </a:pPr>
                      <a:r>
                        <a:rPr lang="en-US" sz="2300"/>
                        <a:t>97</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1.76</a:t>
                      </a:r>
                      <a:endParaRPr sz="2300"/>
                    </a:p>
                  </a:txBody>
                  <a:tcPr marT="91425" marB="91425" marR="91425" marL="91425"/>
                </a:tc>
                <a:tc>
                  <a:txBody>
                    <a:bodyPr/>
                    <a:lstStyle/>
                    <a:p>
                      <a:pPr indent="0" lvl="0" marL="0" rtl="0" algn="l">
                        <a:spcBef>
                          <a:spcPts val="0"/>
                        </a:spcBef>
                        <a:spcAft>
                          <a:spcPts val="0"/>
                        </a:spcAft>
                        <a:buNone/>
                      </a:pPr>
                      <a:r>
                        <a:rPr lang="en-US" sz="2300"/>
                        <a:t>96</a:t>
                      </a:r>
                      <a:endParaRPr sz="2300"/>
                    </a:p>
                  </a:txBody>
                  <a:tcPr marT="91425" marB="91425" marR="91425" marL="91425"/>
                </a:tc>
              </a:tr>
            </a:tbl>
          </a:graphicData>
        </a:graphic>
      </p:graphicFrame>
      <p:sp>
        <p:nvSpPr>
          <p:cNvPr id="704" name="Google Shape;704;p82"/>
          <p:cNvSpPr txBox="1"/>
          <p:nvPr/>
        </p:nvSpPr>
        <p:spPr>
          <a:xfrm>
            <a:off x="1768125" y="324500"/>
            <a:ext cx="85428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t>Nitrate Results</a:t>
            </a:r>
            <a:endParaRPr sz="4200"/>
          </a:p>
        </p:txBody>
      </p:sp>
      <p:pic>
        <p:nvPicPr>
          <p:cNvPr id="705" name="Google Shape;705;p82"/>
          <p:cNvPicPr preferRelativeResize="0"/>
          <p:nvPr/>
        </p:nvPicPr>
        <p:blipFill>
          <a:blip r:embed="rId3">
            <a:alphaModFix/>
          </a:blip>
          <a:stretch>
            <a:fillRect/>
          </a:stretch>
        </p:blipFill>
        <p:spPr>
          <a:xfrm>
            <a:off x="3298113" y="3251600"/>
            <a:ext cx="5595787" cy="3466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3"/>
          <p:cNvSpPr txBox="1"/>
          <p:nvPr>
            <p:ph type="title"/>
          </p:nvPr>
        </p:nvSpPr>
        <p:spPr>
          <a:xfrm>
            <a:off x="1374550" y="567325"/>
            <a:ext cx="10124400" cy="1077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4000"/>
              <a:t>Water Transparency (Turbidity) Protocol</a:t>
            </a:r>
            <a:endParaRPr b="1" sz="4000"/>
          </a:p>
        </p:txBody>
      </p:sp>
      <p:sp>
        <p:nvSpPr>
          <p:cNvPr id="711" name="Google Shape;711;p83"/>
          <p:cNvSpPr txBox="1"/>
          <p:nvPr/>
        </p:nvSpPr>
        <p:spPr>
          <a:xfrm>
            <a:off x="1512600" y="2088225"/>
            <a:ext cx="4074300" cy="9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t>Water transparency, also referred to as turbidity, is a measure of the relative clarity of a liquid.  It is a measurement of the amount of light that is scattered by material in the water when light goes through the sample. Material that causes high turbidity include clay, silt, organic matter, algae, and microscopic organisms.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US" sz="1600" u="sng">
                <a:solidFill>
                  <a:schemeClr val="hlink"/>
                </a:solidFill>
                <a:hlinkClick r:id="rId3"/>
              </a:rPr>
              <a:t>USGS</a:t>
            </a:r>
            <a:r>
              <a:rPr lang="en-US" sz="1600"/>
              <a:t> </a:t>
            </a:r>
            <a:r>
              <a:rPr lang="en-US" sz="1600"/>
              <a:t>states excessive turbidity causes the water to be cloudy and can represent a health concern.  Turbid conditions provide shelter for pathogens, specifically protozoa. The lower the turbidity, the better the water quality.</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712" name="Google Shape;712;p83"/>
          <p:cNvPicPr preferRelativeResize="0"/>
          <p:nvPr/>
        </p:nvPicPr>
        <p:blipFill>
          <a:blip r:embed="rId4">
            <a:alphaModFix/>
          </a:blip>
          <a:stretch>
            <a:fillRect/>
          </a:stretch>
        </p:blipFill>
        <p:spPr>
          <a:xfrm>
            <a:off x="5754100" y="2229200"/>
            <a:ext cx="4629318" cy="34713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4"/>
          <p:cNvSpPr txBox="1"/>
          <p:nvPr/>
        </p:nvSpPr>
        <p:spPr>
          <a:xfrm>
            <a:off x="1119075" y="1535050"/>
            <a:ext cx="2757300" cy="22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300"/>
          </a:p>
        </p:txBody>
      </p:sp>
      <p:graphicFrame>
        <p:nvGraphicFramePr>
          <p:cNvPr id="718" name="Google Shape;718;p84"/>
          <p:cNvGraphicFramePr/>
          <p:nvPr/>
        </p:nvGraphicFramePr>
        <p:xfrm>
          <a:off x="1451325" y="101905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secchi depth in meters</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.23</a:t>
                      </a:r>
                      <a:endParaRPr sz="2300"/>
                    </a:p>
                  </a:txBody>
                  <a:tcPr marT="91425" marB="91425" marR="91425" marL="91425"/>
                </a:tc>
                <a:tc>
                  <a:txBody>
                    <a:bodyPr/>
                    <a:lstStyle/>
                    <a:p>
                      <a:pPr indent="0" lvl="0" marL="0" rtl="0" algn="l">
                        <a:spcBef>
                          <a:spcPts val="0"/>
                        </a:spcBef>
                        <a:spcAft>
                          <a:spcPts val="0"/>
                        </a:spcAft>
                        <a:buNone/>
                      </a:pPr>
                      <a:r>
                        <a:rPr lang="en-US" sz="2300"/>
                        <a:t>49</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.49</a:t>
                      </a:r>
                      <a:endParaRPr sz="2300"/>
                    </a:p>
                  </a:txBody>
                  <a:tcPr marT="91425" marB="91425" marR="91425" marL="91425"/>
                </a:tc>
                <a:tc>
                  <a:txBody>
                    <a:bodyPr/>
                    <a:lstStyle/>
                    <a:p>
                      <a:pPr indent="0" lvl="0" marL="0" rtl="0" algn="l">
                        <a:spcBef>
                          <a:spcPts val="0"/>
                        </a:spcBef>
                        <a:spcAft>
                          <a:spcPts val="0"/>
                        </a:spcAft>
                        <a:buNone/>
                      </a:pPr>
                      <a:r>
                        <a:rPr lang="en-US" sz="2300"/>
                        <a:t>66</a:t>
                      </a:r>
                      <a:endParaRPr sz="2300"/>
                    </a:p>
                  </a:txBody>
                  <a:tcPr marT="91425" marB="91425" marR="91425" marL="91425"/>
                </a:tc>
              </a:tr>
            </a:tbl>
          </a:graphicData>
        </a:graphic>
      </p:graphicFrame>
      <p:sp>
        <p:nvSpPr>
          <p:cNvPr id="719" name="Google Shape;719;p84"/>
          <p:cNvSpPr txBox="1"/>
          <p:nvPr/>
        </p:nvSpPr>
        <p:spPr>
          <a:xfrm>
            <a:off x="2630875" y="236475"/>
            <a:ext cx="6680700" cy="54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700"/>
              <a:t>TURBIDITY RESULTS</a:t>
            </a:r>
            <a:endParaRPr b="1" sz="2700"/>
          </a:p>
        </p:txBody>
      </p:sp>
      <p:pic>
        <p:nvPicPr>
          <p:cNvPr id="720" name="Google Shape;720;p84"/>
          <p:cNvPicPr preferRelativeResize="0"/>
          <p:nvPr/>
        </p:nvPicPr>
        <p:blipFill>
          <a:blip r:embed="rId3">
            <a:alphaModFix/>
          </a:blip>
          <a:stretch>
            <a:fillRect/>
          </a:stretch>
        </p:blipFill>
        <p:spPr>
          <a:xfrm>
            <a:off x="3491795" y="3212976"/>
            <a:ext cx="5627279" cy="3530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58"/>
          <p:cNvPicPr preferRelativeResize="0"/>
          <p:nvPr/>
        </p:nvPicPr>
        <p:blipFill>
          <a:blip r:embed="rId3">
            <a:alphaModFix/>
          </a:blip>
          <a:stretch>
            <a:fillRect/>
          </a:stretch>
        </p:blipFill>
        <p:spPr>
          <a:xfrm>
            <a:off x="5471100" y="1873563"/>
            <a:ext cx="5427734" cy="4528767"/>
          </a:xfrm>
          <a:prstGeom prst="rect">
            <a:avLst/>
          </a:prstGeom>
          <a:noFill/>
          <a:ln>
            <a:noFill/>
          </a:ln>
        </p:spPr>
      </p:pic>
      <p:pic>
        <p:nvPicPr>
          <p:cNvPr id="527" name="Google Shape;527;p58"/>
          <p:cNvPicPr preferRelativeResize="0"/>
          <p:nvPr/>
        </p:nvPicPr>
        <p:blipFill>
          <a:blip r:embed="rId4">
            <a:alphaModFix/>
          </a:blip>
          <a:stretch>
            <a:fillRect/>
          </a:stretch>
        </p:blipFill>
        <p:spPr>
          <a:xfrm rot="-5400000">
            <a:off x="177666" y="1798234"/>
            <a:ext cx="2410501" cy="1807867"/>
          </a:xfrm>
          <a:prstGeom prst="rect">
            <a:avLst/>
          </a:prstGeom>
          <a:noFill/>
          <a:ln>
            <a:noFill/>
          </a:ln>
        </p:spPr>
      </p:pic>
      <p:pic>
        <p:nvPicPr>
          <p:cNvPr id="528" name="Google Shape;528;p58"/>
          <p:cNvPicPr preferRelativeResize="0"/>
          <p:nvPr/>
        </p:nvPicPr>
        <p:blipFill>
          <a:blip r:embed="rId5">
            <a:alphaModFix/>
          </a:blip>
          <a:stretch>
            <a:fillRect/>
          </a:stretch>
        </p:blipFill>
        <p:spPr>
          <a:xfrm rot="-5400000">
            <a:off x="2097767" y="2703318"/>
            <a:ext cx="3392243" cy="2544182"/>
          </a:xfrm>
          <a:prstGeom prst="rect">
            <a:avLst/>
          </a:prstGeom>
          <a:noFill/>
          <a:ln>
            <a:noFill/>
          </a:ln>
        </p:spPr>
      </p:pic>
      <p:sp>
        <p:nvSpPr>
          <p:cNvPr id="529" name="Google Shape;529;p58"/>
          <p:cNvSpPr txBox="1"/>
          <p:nvPr/>
        </p:nvSpPr>
        <p:spPr>
          <a:xfrm>
            <a:off x="2831400" y="682950"/>
            <a:ext cx="6701400" cy="21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t>Our teacher Mrs. Madanski showed us her dog Mohawk in a Google Meet. </a:t>
            </a:r>
            <a:endParaRPr b="1" sz="2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5"/>
          <p:cNvSpPr txBox="1"/>
          <p:nvPr>
            <p:ph type="title"/>
          </p:nvPr>
        </p:nvSpPr>
        <p:spPr>
          <a:xfrm>
            <a:off x="2611808" y="808056"/>
            <a:ext cx="7958400" cy="1077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4000"/>
              <a:t>Water Temperature Protocol</a:t>
            </a:r>
            <a:endParaRPr b="1" sz="4000"/>
          </a:p>
          <a:p>
            <a:pPr indent="0" lvl="0" marL="0" rtl="0" algn="r">
              <a:spcBef>
                <a:spcPts val="0"/>
              </a:spcBef>
              <a:spcAft>
                <a:spcPts val="0"/>
              </a:spcAft>
              <a:buNone/>
            </a:pPr>
            <a:r>
              <a:t/>
            </a:r>
            <a:endParaRPr/>
          </a:p>
        </p:txBody>
      </p:sp>
      <p:sp>
        <p:nvSpPr>
          <p:cNvPr id="726" name="Google Shape;726;p85"/>
          <p:cNvSpPr txBox="1"/>
          <p:nvPr/>
        </p:nvSpPr>
        <p:spPr>
          <a:xfrm>
            <a:off x="1690800" y="1506425"/>
            <a:ext cx="9339300" cy="12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t>Water temperature influences the kinds of organisms that live in bodies of water.  Fish, insects, zooplankton, and other aquatic species have a preferred temperature range.  When temperatures get too far above or below the preferred ranges, the number of organisms decreases until eventually there are none present.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US" sz="1600"/>
              <a:t>USGS states warm water holds less dissolved oxygen than cool water, which affects the survival of different species of aquatic life.</a:t>
            </a:r>
            <a:r>
              <a:rPr lang="en-US"/>
              <a:t>  </a:t>
            </a:r>
            <a:endParaRPr/>
          </a:p>
        </p:txBody>
      </p:sp>
      <p:pic>
        <p:nvPicPr>
          <p:cNvPr id="727" name="Google Shape;727;p85"/>
          <p:cNvPicPr preferRelativeResize="0"/>
          <p:nvPr/>
        </p:nvPicPr>
        <p:blipFill>
          <a:blip r:embed="rId3">
            <a:alphaModFix/>
          </a:blip>
          <a:stretch>
            <a:fillRect/>
          </a:stretch>
        </p:blipFill>
        <p:spPr>
          <a:xfrm>
            <a:off x="2501525" y="3771350"/>
            <a:ext cx="2143125" cy="2143125"/>
          </a:xfrm>
          <a:prstGeom prst="rect">
            <a:avLst/>
          </a:prstGeom>
          <a:noFill/>
          <a:ln>
            <a:noFill/>
          </a:ln>
        </p:spPr>
      </p:pic>
      <p:pic>
        <p:nvPicPr>
          <p:cNvPr id="728" name="Google Shape;728;p85"/>
          <p:cNvPicPr preferRelativeResize="0"/>
          <p:nvPr/>
        </p:nvPicPr>
        <p:blipFill>
          <a:blip r:embed="rId4">
            <a:alphaModFix/>
          </a:blip>
          <a:stretch>
            <a:fillRect/>
          </a:stretch>
        </p:blipFill>
        <p:spPr>
          <a:xfrm>
            <a:off x="8019125" y="3426075"/>
            <a:ext cx="1913150" cy="3161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6"/>
          <p:cNvSpPr txBox="1"/>
          <p:nvPr/>
        </p:nvSpPr>
        <p:spPr>
          <a:xfrm>
            <a:off x="2958600" y="93600"/>
            <a:ext cx="6274800" cy="111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4000">
                <a:solidFill>
                  <a:schemeClr val="dk1"/>
                </a:solidFill>
              </a:rPr>
              <a:t>Water Temperature Data</a:t>
            </a:r>
            <a:endParaRPr b="1" sz="4000">
              <a:solidFill>
                <a:schemeClr val="dk1"/>
              </a:solidFill>
            </a:endParaRPr>
          </a:p>
        </p:txBody>
      </p:sp>
      <p:graphicFrame>
        <p:nvGraphicFramePr>
          <p:cNvPr id="734" name="Google Shape;734;p86"/>
          <p:cNvGraphicFramePr/>
          <p:nvPr/>
        </p:nvGraphicFramePr>
        <p:xfrm>
          <a:off x="1451325" y="101905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change in water temperature in </a:t>
                      </a:r>
                      <a:r>
                        <a:rPr lang="en-US" sz="2300"/>
                        <a:t>Celsius</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0</a:t>
                      </a:r>
                      <a:endParaRPr sz="2300"/>
                    </a:p>
                  </a:txBody>
                  <a:tcPr marT="91425" marB="91425" marR="91425" marL="91425"/>
                </a:tc>
                <a:tc>
                  <a:txBody>
                    <a:bodyPr/>
                    <a:lstStyle/>
                    <a:p>
                      <a:pPr indent="0" lvl="0" marL="0" rtl="0" algn="l">
                        <a:spcBef>
                          <a:spcPts val="0"/>
                        </a:spcBef>
                        <a:spcAft>
                          <a:spcPts val="0"/>
                        </a:spcAft>
                        <a:buNone/>
                      </a:pPr>
                      <a:r>
                        <a:rPr lang="en-US" sz="2300"/>
                        <a:t>92</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.01</a:t>
                      </a:r>
                      <a:endParaRPr sz="2300"/>
                    </a:p>
                  </a:txBody>
                  <a:tcPr marT="91425" marB="91425" marR="91425" marL="91425"/>
                </a:tc>
                <a:tc>
                  <a:txBody>
                    <a:bodyPr/>
                    <a:lstStyle/>
                    <a:p>
                      <a:pPr indent="0" lvl="0" marL="0" rtl="0" algn="l">
                        <a:spcBef>
                          <a:spcPts val="0"/>
                        </a:spcBef>
                        <a:spcAft>
                          <a:spcPts val="0"/>
                        </a:spcAft>
                        <a:buNone/>
                      </a:pPr>
                      <a:r>
                        <a:rPr lang="en-US" sz="2300"/>
                        <a:t>92</a:t>
                      </a:r>
                      <a:endParaRPr sz="2300"/>
                    </a:p>
                  </a:txBody>
                  <a:tcPr marT="91425" marB="91425" marR="91425" marL="91425"/>
                </a:tc>
              </a:tr>
            </a:tbl>
          </a:graphicData>
        </a:graphic>
      </p:graphicFrame>
      <p:pic>
        <p:nvPicPr>
          <p:cNvPr id="735" name="Google Shape;735;p86"/>
          <p:cNvPicPr preferRelativeResize="0"/>
          <p:nvPr/>
        </p:nvPicPr>
        <p:blipFill>
          <a:blip r:embed="rId3">
            <a:alphaModFix/>
          </a:blip>
          <a:stretch>
            <a:fillRect/>
          </a:stretch>
        </p:blipFill>
        <p:spPr>
          <a:xfrm>
            <a:off x="3404391" y="3467350"/>
            <a:ext cx="5164399" cy="32234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7"/>
          <p:cNvSpPr txBox="1"/>
          <p:nvPr>
            <p:ph type="title"/>
          </p:nvPr>
        </p:nvSpPr>
        <p:spPr>
          <a:xfrm>
            <a:off x="2611808" y="808056"/>
            <a:ext cx="7958400" cy="10773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a:t>Fecal Coliform Bacteria Protocol</a:t>
            </a:r>
            <a:endParaRPr/>
          </a:p>
        </p:txBody>
      </p:sp>
      <p:pic>
        <p:nvPicPr>
          <p:cNvPr id="741" name="Google Shape;741;p87"/>
          <p:cNvPicPr preferRelativeResize="0"/>
          <p:nvPr/>
        </p:nvPicPr>
        <p:blipFill>
          <a:blip r:embed="rId3">
            <a:alphaModFix/>
          </a:blip>
          <a:stretch>
            <a:fillRect/>
          </a:stretch>
        </p:blipFill>
        <p:spPr>
          <a:xfrm>
            <a:off x="1101950" y="1717550"/>
            <a:ext cx="10131000" cy="39630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graphicFrame>
        <p:nvGraphicFramePr>
          <p:cNvPr id="746" name="Google Shape;746;p88"/>
          <p:cNvGraphicFramePr/>
          <p:nvPr/>
        </p:nvGraphicFramePr>
        <p:xfrm>
          <a:off x="1628700" y="1710875"/>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#/100ml</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100</a:t>
                      </a:r>
                      <a:endParaRPr sz="2300"/>
                    </a:p>
                  </a:txBody>
                  <a:tcPr marT="91425" marB="91425" marR="91425" marL="91425"/>
                </a:tc>
                <a:tc>
                  <a:txBody>
                    <a:bodyPr/>
                    <a:lstStyle/>
                    <a:p>
                      <a:pPr indent="0" lvl="0" marL="0" rtl="0" algn="l">
                        <a:spcBef>
                          <a:spcPts val="0"/>
                        </a:spcBef>
                        <a:spcAft>
                          <a:spcPts val="0"/>
                        </a:spcAft>
                        <a:buNone/>
                      </a:pPr>
                      <a:r>
                        <a:rPr lang="en-US" sz="2300"/>
                        <a:t>44</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7,200</a:t>
                      </a:r>
                      <a:endParaRPr sz="2300"/>
                    </a:p>
                  </a:txBody>
                  <a:tcPr marT="91425" marB="91425" marR="91425" marL="91425"/>
                </a:tc>
                <a:tc>
                  <a:txBody>
                    <a:bodyPr/>
                    <a:lstStyle/>
                    <a:p>
                      <a:pPr indent="0" lvl="0" marL="0" rtl="0" algn="l">
                        <a:spcBef>
                          <a:spcPts val="0"/>
                        </a:spcBef>
                        <a:spcAft>
                          <a:spcPts val="0"/>
                        </a:spcAft>
                        <a:buNone/>
                      </a:pPr>
                      <a:r>
                        <a:rPr lang="en-US" sz="2300"/>
                        <a:t>10</a:t>
                      </a:r>
                      <a:endParaRPr sz="2300"/>
                    </a:p>
                  </a:txBody>
                  <a:tcPr marT="91425" marB="91425" marR="91425" marL="91425"/>
                </a:tc>
              </a:tr>
            </a:tbl>
          </a:graphicData>
        </a:graphic>
      </p:graphicFrame>
      <p:sp>
        <p:nvSpPr>
          <p:cNvPr id="747" name="Google Shape;747;p88"/>
          <p:cNvSpPr txBox="1"/>
          <p:nvPr/>
        </p:nvSpPr>
        <p:spPr>
          <a:xfrm>
            <a:off x="1817950" y="665100"/>
            <a:ext cx="8247300" cy="12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100"/>
              <a:t>Fecal Coliform Bacteria Results</a:t>
            </a:r>
            <a:endParaRPr sz="4100"/>
          </a:p>
        </p:txBody>
      </p:sp>
      <p:pic>
        <p:nvPicPr>
          <p:cNvPr id="748" name="Google Shape;748;p88"/>
          <p:cNvPicPr preferRelativeResize="0"/>
          <p:nvPr/>
        </p:nvPicPr>
        <p:blipFill>
          <a:blip r:embed="rId3">
            <a:alphaModFix/>
          </a:blip>
          <a:stretch>
            <a:fillRect/>
          </a:stretch>
        </p:blipFill>
        <p:spPr>
          <a:xfrm>
            <a:off x="3671232" y="3454300"/>
            <a:ext cx="5204291" cy="3236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89"/>
          <p:cNvSpPr txBox="1"/>
          <p:nvPr>
            <p:ph type="title"/>
          </p:nvPr>
        </p:nvSpPr>
        <p:spPr>
          <a:xfrm>
            <a:off x="2611808" y="808056"/>
            <a:ext cx="7958400" cy="10773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sz="4900"/>
              <a:t>Total Solids Protocol</a:t>
            </a:r>
            <a:endParaRPr sz="4900"/>
          </a:p>
        </p:txBody>
      </p:sp>
      <p:pic>
        <p:nvPicPr>
          <p:cNvPr id="754" name="Google Shape;754;p89"/>
          <p:cNvPicPr preferRelativeResize="0"/>
          <p:nvPr/>
        </p:nvPicPr>
        <p:blipFill>
          <a:blip r:embed="rId3">
            <a:alphaModFix/>
          </a:blip>
          <a:stretch>
            <a:fillRect/>
          </a:stretch>
        </p:blipFill>
        <p:spPr>
          <a:xfrm>
            <a:off x="3749875" y="1949028"/>
            <a:ext cx="7367076" cy="2699475"/>
          </a:xfrm>
          <a:prstGeom prst="rect">
            <a:avLst/>
          </a:prstGeom>
          <a:noFill/>
          <a:ln>
            <a:noFill/>
          </a:ln>
        </p:spPr>
      </p:pic>
      <p:pic>
        <p:nvPicPr>
          <p:cNvPr id="755" name="Google Shape;755;p89"/>
          <p:cNvPicPr preferRelativeResize="0"/>
          <p:nvPr/>
        </p:nvPicPr>
        <p:blipFill>
          <a:blip r:embed="rId4">
            <a:alphaModFix/>
          </a:blip>
          <a:stretch>
            <a:fillRect/>
          </a:stretch>
        </p:blipFill>
        <p:spPr>
          <a:xfrm>
            <a:off x="1172250" y="2251175"/>
            <a:ext cx="2307008" cy="4054741"/>
          </a:xfrm>
          <a:prstGeom prst="rect">
            <a:avLst/>
          </a:prstGeom>
          <a:noFill/>
          <a:ln>
            <a:noFill/>
          </a:ln>
        </p:spPr>
      </p:pic>
      <p:sp>
        <p:nvSpPr>
          <p:cNvPr id="756" name="Google Shape;756;p89"/>
          <p:cNvSpPr txBox="1"/>
          <p:nvPr/>
        </p:nvSpPr>
        <p:spPr>
          <a:xfrm>
            <a:off x="4995700" y="4892225"/>
            <a:ext cx="5926800" cy="21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Total solids, TS, is a measure of all the suspended, colloidal, and dissolved solids in a sample of water. This includes dissolved salts such as sodium chloride, NaCl, and solid particles such as silt and plankton. An excess of total solids in rivers and streams is a very common problem.</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0"/>
          <p:cNvSpPr txBox="1"/>
          <p:nvPr/>
        </p:nvSpPr>
        <p:spPr>
          <a:xfrm>
            <a:off x="2958600" y="93600"/>
            <a:ext cx="6274800" cy="111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4000">
                <a:solidFill>
                  <a:schemeClr val="dk1"/>
                </a:solidFill>
              </a:rPr>
              <a:t>Total Solids</a:t>
            </a:r>
            <a:r>
              <a:rPr b="1" lang="en-US" sz="4000">
                <a:solidFill>
                  <a:schemeClr val="dk1"/>
                </a:solidFill>
              </a:rPr>
              <a:t> Data</a:t>
            </a:r>
            <a:endParaRPr b="1" sz="4000">
              <a:solidFill>
                <a:schemeClr val="dk1"/>
              </a:solidFill>
            </a:endParaRPr>
          </a:p>
        </p:txBody>
      </p:sp>
      <p:graphicFrame>
        <p:nvGraphicFramePr>
          <p:cNvPr id="762" name="Google Shape;762;p90"/>
          <p:cNvGraphicFramePr/>
          <p:nvPr/>
        </p:nvGraphicFramePr>
        <p:xfrm>
          <a:off x="1451325" y="101905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mg/L</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288</a:t>
                      </a:r>
                      <a:endParaRPr sz="2300"/>
                    </a:p>
                  </a:txBody>
                  <a:tcPr marT="91425" marB="91425" marR="91425" marL="91425"/>
                </a:tc>
                <a:tc>
                  <a:txBody>
                    <a:bodyPr/>
                    <a:lstStyle/>
                    <a:p>
                      <a:pPr indent="0" lvl="0" marL="0" rtl="0" algn="l">
                        <a:spcBef>
                          <a:spcPts val="0"/>
                        </a:spcBef>
                        <a:spcAft>
                          <a:spcPts val="0"/>
                        </a:spcAft>
                        <a:buNone/>
                      </a:pPr>
                      <a:r>
                        <a:rPr lang="en-US" sz="2300"/>
                        <a:t>62</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148</a:t>
                      </a:r>
                      <a:endParaRPr sz="2300"/>
                    </a:p>
                  </a:txBody>
                  <a:tcPr marT="91425" marB="91425" marR="91425" marL="91425"/>
                </a:tc>
                <a:tc>
                  <a:txBody>
                    <a:bodyPr/>
                    <a:lstStyle/>
                    <a:p>
                      <a:pPr indent="0" lvl="0" marL="0" rtl="0" algn="l">
                        <a:spcBef>
                          <a:spcPts val="0"/>
                        </a:spcBef>
                        <a:spcAft>
                          <a:spcPts val="0"/>
                        </a:spcAft>
                        <a:buNone/>
                      </a:pPr>
                      <a:r>
                        <a:rPr lang="en-US" sz="2300"/>
                        <a:t>80</a:t>
                      </a:r>
                      <a:endParaRPr sz="2300"/>
                    </a:p>
                  </a:txBody>
                  <a:tcPr marT="91425" marB="91425" marR="91425" marL="91425"/>
                </a:tc>
              </a:tr>
            </a:tbl>
          </a:graphicData>
        </a:graphic>
      </p:graphicFrame>
      <p:pic>
        <p:nvPicPr>
          <p:cNvPr id="763" name="Google Shape;763;p90"/>
          <p:cNvPicPr preferRelativeResize="0"/>
          <p:nvPr/>
        </p:nvPicPr>
        <p:blipFill>
          <a:blip r:embed="rId3">
            <a:alphaModFix/>
          </a:blip>
          <a:stretch>
            <a:fillRect/>
          </a:stretch>
        </p:blipFill>
        <p:spPr>
          <a:xfrm>
            <a:off x="3287999" y="2821625"/>
            <a:ext cx="6053074" cy="37781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91"/>
          <p:cNvSpPr txBox="1"/>
          <p:nvPr>
            <p:ph type="title"/>
          </p:nvPr>
        </p:nvSpPr>
        <p:spPr>
          <a:xfrm>
            <a:off x="1473733" y="261181"/>
            <a:ext cx="7958400" cy="10773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a:t>Macroinvertebrates Protocol</a:t>
            </a:r>
            <a:endParaRPr/>
          </a:p>
        </p:txBody>
      </p:sp>
      <p:pic>
        <p:nvPicPr>
          <p:cNvPr id="769" name="Google Shape;769;p91"/>
          <p:cNvPicPr preferRelativeResize="0"/>
          <p:nvPr/>
        </p:nvPicPr>
        <p:blipFill>
          <a:blip r:embed="rId3">
            <a:alphaModFix/>
          </a:blip>
          <a:stretch>
            <a:fillRect/>
          </a:stretch>
        </p:blipFill>
        <p:spPr>
          <a:xfrm>
            <a:off x="1976250" y="1017925"/>
            <a:ext cx="3930399" cy="2884325"/>
          </a:xfrm>
          <a:prstGeom prst="rect">
            <a:avLst/>
          </a:prstGeom>
          <a:noFill/>
          <a:ln>
            <a:noFill/>
          </a:ln>
        </p:spPr>
      </p:pic>
      <p:pic>
        <p:nvPicPr>
          <p:cNvPr id="770" name="Google Shape;770;p91"/>
          <p:cNvPicPr preferRelativeResize="0"/>
          <p:nvPr/>
        </p:nvPicPr>
        <p:blipFill>
          <a:blip r:embed="rId4">
            <a:alphaModFix/>
          </a:blip>
          <a:stretch>
            <a:fillRect/>
          </a:stretch>
        </p:blipFill>
        <p:spPr>
          <a:xfrm>
            <a:off x="7492724" y="1017931"/>
            <a:ext cx="3084133" cy="5214718"/>
          </a:xfrm>
          <a:prstGeom prst="rect">
            <a:avLst/>
          </a:prstGeom>
          <a:noFill/>
          <a:ln>
            <a:noFill/>
          </a:ln>
        </p:spPr>
      </p:pic>
      <p:sp>
        <p:nvSpPr>
          <p:cNvPr id="771" name="Google Shape;771;p91"/>
          <p:cNvSpPr txBox="1"/>
          <p:nvPr/>
        </p:nvSpPr>
        <p:spPr>
          <a:xfrm>
            <a:off x="1093725" y="4168025"/>
            <a:ext cx="5513100" cy="9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Macroinvertebrates are small animals without a backbone that can be seen without a microscope. They are an important part of the food chain. Macroinvertebrates can tell us a lot about the conditions within a water body. Many macroinvertebrates are sensitive to changes in pH, dissolved oxygen, temperature, salinity, turbidity and other changes in their habitat. </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graphicFrame>
        <p:nvGraphicFramePr>
          <p:cNvPr id="776" name="Google Shape;776;p92"/>
          <p:cNvGraphicFramePr/>
          <p:nvPr/>
        </p:nvGraphicFramePr>
        <p:xfrm>
          <a:off x="1451325" y="1607400"/>
          <a:ext cx="3000000" cy="3000000"/>
        </p:xfrm>
        <a:graphic>
          <a:graphicData uri="http://schemas.openxmlformats.org/drawingml/2006/table">
            <a:tbl>
              <a:tblPr>
                <a:noFill/>
                <a:tableStyleId>{2C14431C-9E4D-4AA0-B63C-F9179A8FA1CC}</a:tableStyleId>
              </a:tblPr>
              <a:tblGrid>
                <a:gridCol w="3096450"/>
                <a:gridCol w="3096450"/>
                <a:gridCol w="3096450"/>
              </a:tblGrid>
              <a:tr h="323525">
                <a:tc>
                  <a:txBody>
                    <a:bodyPr/>
                    <a:lstStyle/>
                    <a:p>
                      <a:pPr indent="0" lvl="0" marL="0" rtl="0" algn="l">
                        <a:spcBef>
                          <a:spcPts val="0"/>
                        </a:spcBef>
                        <a:spcAft>
                          <a:spcPts val="0"/>
                        </a:spcAft>
                        <a:buNone/>
                      </a:pPr>
                      <a:r>
                        <a:rPr lang="en-US" sz="2300"/>
                        <a:t>year</a:t>
                      </a:r>
                      <a:endParaRPr sz="2300"/>
                    </a:p>
                  </a:txBody>
                  <a:tcPr marT="91425" marB="91425" marR="91425" marL="91425"/>
                </a:tc>
                <a:tc>
                  <a:txBody>
                    <a:bodyPr/>
                    <a:lstStyle/>
                    <a:p>
                      <a:pPr indent="0" lvl="0" marL="0" rtl="0" algn="l">
                        <a:spcBef>
                          <a:spcPts val="0"/>
                        </a:spcBef>
                        <a:spcAft>
                          <a:spcPts val="0"/>
                        </a:spcAft>
                        <a:buNone/>
                      </a:pPr>
                      <a:r>
                        <a:rPr lang="en-US" sz="2300"/>
                        <a:t>index score</a:t>
                      </a:r>
                      <a:endParaRPr sz="2300"/>
                    </a:p>
                  </a:txBody>
                  <a:tcPr marT="91425" marB="91425" marR="91425" marL="91425"/>
                </a:tc>
                <a:tc>
                  <a:txBody>
                    <a:bodyPr/>
                    <a:lstStyle/>
                    <a:p>
                      <a:pPr indent="0" lvl="0" marL="0" rtl="0" algn="l">
                        <a:spcBef>
                          <a:spcPts val="0"/>
                        </a:spcBef>
                        <a:spcAft>
                          <a:spcPts val="0"/>
                        </a:spcAft>
                        <a:buNone/>
                      </a:pPr>
                      <a:r>
                        <a:rPr lang="en-US" sz="2300"/>
                        <a:t>Q-Value</a:t>
                      </a:r>
                      <a:endParaRPr sz="2300"/>
                    </a:p>
                  </a:txBody>
                  <a:tcPr marT="91425" marB="91425" marR="91425" marL="91425"/>
                </a:tc>
              </a:tr>
              <a:tr h="323525">
                <a:tc>
                  <a:txBody>
                    <a:bodyPr/>
                    <a:lstStyle/>
                    <a:p>
                      <a:pPr indent="0" lvl="0" marL="0" rtl="0" algn="l">
                        <a:spcBef>
                          <a:spcPts val="0"/>
                        </a:spcBef>
                        <a:spcAft>
                          <a:spcPts val="0"/>
                        </a:spcAft>
                        <a:buNone/>
                      </a:pPr>
                      <a:r>
                        <a:rPr lang="en-US" sz="2300"/>
                        <a:t>2019</a:t>
                      </a:r>
                      <a:endParaRPr sz="2300"/>
                    </a:p>
                  </a:txBody>
                  <a:tcPr marT="91425" marB="91425" marR="91425" marL="91425"/>
                </a:tc>
                <a:tc>
                  <a:txBody>
                    <a:bodyPr/>
                    <a:lstStyle/>
                    <a:p>
                      <a:pPr indent="0" lvl="0" marL="0" rtl="0" algn="l">
                        <a:spcBef>
                          <a:spcPts val="0"/>
                        </a:spcBef>
                        <a:spcAft>
                          <a:spcPts val="0"/>
                        </a:spcAft>
                        <a:buNone/>
                      </a:pPr>
                      <a:r>
                        <a:rPr lang="en-US" sz="2300"/>
                        <a:t>17</a:t>
                      </a:r>
                      <a:endParaRPr sz="2300"/>
                    </a:p>
                  </a:txBody>
                  <a:tcPr marT="91425" marB="91425" marR="91425" marL="91425"/>
                </a:tc>
                <a:tc>
                  <a:txBody>
                    <a:bodyPr/>
                    <a:lstStyle/>
                    <a:p>
                      <a:pPr indent="0" lvl="0" marL="0" rtl="0" algn="l">
                        <a:spcBef>
                          <a:spcPts val="0"/>
                        </a:spcBef>
                        <a:spcAft>
                          <a:spcPts val="0"/>
                        </a:spcAft>
                        <a:buNone/>
                      </a:pPr>
                      <a:r>
                        <a:rPr lang="en-US" sz="2300"/>
                        <a:t>good</a:t>
                      </a:r>
                      <a:endParaRPr sz="2300"/>
                    </a:p>
                  </a:txBody>
                  <a:tcPr marT="91425" marB="91425" marR="91425" marL="91425"/>
                </a:tc>
              </a:tr>
              <a:tr h="323525">
                <a:tc>
                  <a:txBody>
                    <a:bodyPr/>
                    <a:lstStyle/>
                    <a:p>
                      <a:pPr indent="0" lvl="0" marL="0" rtl="0" algn="l">
                        <a:spcBef>
                          <a:spcPts val="0"/>
                        </a:spcBef>
                        <a:spcAft>
                          <a:spcPts val="0"/>
                        </a:spcAft>
                        <a:buNone/>
                      </a:pPr>
                      <a:r>
                        <a:rPr lang="en-US" sz="2300"/>
                        <a:t>2020</a:t>
                      </a:r>
                      <a:endParaRPr sz="2300"/>
                    </a:p>
                  </a:txBody>
                  <a:tcPr marT="91425" marB="91425" marR="91425" marL="91425"/>
                </a:tc>
                <a:tc>
                  <a:txBody>
                    <a:bodyPr/>
                    <a:lstStyle/>
                    <a:p>
                      <a:pPr indent="0" lvl="0" marL="0" rtl="0" algn="l">
                        <a:spcBef>
                          <a:spcPts val="0"/>
                        </a:spcBef>
                        <a:spcAft>
                          <a:spcPts val="0"/>
                        </a:spcAft>
                        <a:buNone/>
                      </a:pPr>
                      <a:r>
                        <a:rPr lang="en-US" sz="2300"/>
                        <a:t>6</a:t>
                      </a:r>
                      <a:endParaRPr sz="2300"/>
                    </a:p>
                  </a:txBody>
                  <a:tcPr marT="91425" marB="91425" marR="91425" marL="91425"/>
                </a:tc>
                <a:tc>
                  <a:txBody>
                    <a:bodyPr/>
                    <a:lstStyle/>
                    <a:p>
                      <a:pPr indent="0" lvl="0" marL="0" rtl="0" algn="l">
                        <a:spcBef>
                          <a:spcPts val="0"/>
                        </a:spcBef>
                        <a:spcAft>
                          <a:spcPts val="0"/>
                        </a:spcAft>
                        <a:buNone/>
                      </a:pPr>
                      <a:r>
                        <a:rPr lang="en-US" sz="2300"/>
                        <a:t>poor</a:t>
                      </a:r>
                      <a:endParaRPr sz="2300"/>
                    </a:p>
                  </a:txBody>
                  <a:tcPr marT="91425" marB="91425" marR="91425" marL="91425"/>
                </a:tc>
              </a:tr>
            </a:tbl>
          </a:graphicData>
        </a:graphic>
      </p:graphicFrame>
      <p:sp>
        <p:nvSpPr>
          <p:cNvPr id="777" name="Google Shape;777;p92"/>
          <p:cNvSpPr txBox="1"/>
          <p:nvPr/>
        </p:nvSpPr>
        <p:spPr>
          <a:xfrm>
            <a:off x="1817950" y="665100"/>
            <a:ext cx="8247300" cy="12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100"/>
              <a:t>Macroinvertebrates</a:t>
            </a:r>
            <a:r>
              <a:rPr lang="en-US" sz="4100"/>
              <a:t> Results</a:t>
            </a:r>
            <a:endParaRPr sz="4100"/>
          </a:p>
        </p:txBody>
      </p:sp>
      <p:pic>
        <p:nvPicPr>
          <p:cNvPr id="778" name="Google Shape;778;p92"/>
          <p:cNvPicPr preferRelativeResize="0"/>
          <p:nvPr/>
        </p:nvPicPr>
        <p:blipFill>
          <a:blip r:embed="rId3">
            <a:alphaModFix/>
          </a:blip>
          <a:stretch>
            <a:fillRect/>
          </a:stretch>
        </p:blipFill>
        <p:spPr>
          <a:xfrm>
            <a:off x="3118623" y="3454875"/>
            <a:ext cx="5287849" cy="3250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93"/>
          <p:cNvSpPr txBox="1"/>
          <p:nvPr>
            <p:ph type="title"/>
          </p:nvPr>
        </p:nvSpPr>
        <p:spPr>
          <a:xfrm>
            <a:off x="3063643" y="160875"/>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Discussion</a:t>
            </a:r>
            <a:br>
              <a:rPr lang="en-US"/>
            </a:br>
            <a:r>
              <a:rPr lang="en-US"/>
              <a:t>(Interpreting Data)</a:t>
            </a:r>
            <a:endParaRPr/>
          </a:p>
        </p:txBody>
      </p:sp>
      <p:sp>
        <p:nvSpPr>
          <p:cNvPr id="784" name="Google Shape;784;p93"/>
          <p:cNvSpPr txBox="1"/>
          <p:nvPr>
            <p:ph idx="1" type="body"/>
          </p:nvPr>
        </p:nvSpPr>
        <p:spPr>
          <a:xfrm>
            <a:off x="6503250" y="2202250"/>
            <a:ext cx="4248300" cy="4237200"/>
          </a:xfrm>
          <a:prstGeom prst="rect">
            <a:avLst/>
          </a:prstGeom>
          <a:noFill/>
          <a:ln>
            <a:noFill/>
          </a:ln>
        </p:spPr>
        <p:txBody>
          <a:bodyPr anchorCtr="0" anchor="ctr" bIns="45700" lIns="91425" spcFirstLastPara="1" rIns="91425" wrap="square" tIns="45700">
            <a:noAutofit/>
          </a:bodyPr>
          <a:lstStyle/>
          <a:p>
            <a:pPr indent="0" lvl="0" marL="0" rtl="0" algn="l">
              <a:lnSpc>
                <a:spcPct val="120000"/>
              </a:lnSpc>
              <a:spcBef>
                <a:spcPts val="0"/>
              </a:spcBef>
              <a:spcAft>
                <a:spcPts val="0"/>
              </a:spcAft>
              <a:buNone/>
            </a:pPr>
            <a:r>
              <a:t/>
            </a:r>
            <a:endParaRPr sz="900"/>
          </a:p>
          <a:p>
            <a:pPr indent="-325437" lvl="0" marL="344487" rtl="0" algn="l">
              <a:lnSpc>
                <a:spcPct val="120000"/>
              </a:lnSpc>
              <a:spcBef>
                <a:spcPts val="1600"/>
              </a:spcBef>
              <a:spcAft>
                <a:spcPts val="0"/>
              </a:spcAft>
              <a:buClr>
                <a:schemeClr val="dk1"/>
              </a:buClr>
              <a:buSzPts val="1680"/>
              <a:buChar char="▪"/>
            </a:pPr>
            <a:r>
              <a:rPr lang="en-US" sz="2200"/>
              <a:t>2019 had 4 tests with a better water quality index score</a:t>
            </a:r>
            <a:endParaRPr sz="2200"/>
          </a:p>
          <a:p>
            <a:pPr indent="-358457" lvl="0" marL="344487" rtl="0" algn="l">
              <a:lnSpc>
                <a:spcPct val="120000"/>
              </a:lnSpc>
              <a:spcBef>
                <a:spcPts val="1600"/>
              </a:spcBef>
              <a:spcAft>
                <a:spcPts val="0"/>
              </a:spcAft>
              <a:buSzPts val="2200"/>
              <a:buChar char="▪"/>
            </a:pPr>
            <a:r>
              <a:rPr lang="en-US" sz="2200"/>
              <a:t>2020 had 4 tests with a better water quality score</a:t>
            </a:r>
            <a:endParaRPr sz="2200"/>
          </a:p>
          <a:p>
            <a:pPr indent="-358457" lvl="0" marL="344487" rtl="0" algn="l">
              <a:lnSpc>
                <a:spcPct val="120000"/>
              </a:lnSpc>
              <a:spcBef>
                <a:spcPts val="1600"/>
              </a:spcBef>
              <a:spcAft>
                <a:spcPts val="0"/>
              </a:spcAft>
              <a:buSzPts val="2200"/>
              <a:buChar char="▪"/>
            </a:pPr>
            <a:r>
              <a:rPr lang="en-US" sz="2200"/>
              <a:t>2 tests had the same water quality index score in both years. </a:t>
            </a:r>
            <a:endParaRPr sz="2200"/>
          </a:p>
          <a:p>
            <a:pPr indent="-358457" lvl="0" marL="344487" rtl="0" algn="l">
              <a:lnSpc>
                <a:spcPct val="120000"/>
              </a:lnSpc>
              <a:spcBef>
                <a:spcPts val="1600"/>
              </a:spcBef>
              <a:spcAft>
                <a:spcPts val="0"/>
              </a:spcAft>
              <a:buSzPts val="2200"/>
              <a:buChar char="▪"/>
            </a:pPr>
            <a:r>
              <a:rPr lang="en-US" sz="2200"/>
              <a:t>Overall water quality score in 2019 = 77</a:t>
            </a:r>
            <a:endParaRPr sz="2200"/>
          </a:p>
          <a:p>
            <a:pPr indent="-358457" lvl="0" marL="344487" rtl="0" algn="l">
              <a:lnSpc>
                <a:spcPct val="120000"/>
              </a:lnSpc>
              <a:spcBef>
                <a:spcPts val="1600"/>
              </a:spcBef>
              <a:spcAft>
                <a:spcPts val="0"/>
              </a:spcAft>
              <a:buSzPts val="2200"/>
              <a:buChar char="▪"/>
            </a:pPr>
            <a:r>
              <a:rPr lang="en-US" sz="2200"/>
              <a:t>Overall water quality score in 2020 = 75</a:t>
            </a:r>
            <a:endParaRPr sz="2200"/>
          </a:p>
          <a:p>
            <a:pPr indent="-218758" lvl="0" marL="344488" rtl="0" algn="l">
              <a:lnSpc>
                <a:spcPct val="120000"/>
              </a:lnSpc>
              <a:spcBef>
                <a:spcPts val="1600"/>
              </a:spcBef>
              <a:spcAft>
                <a:spcPts val="0"/>
              </a:spcAft>
              <a:buClr>
                <a:schemeClr val="dk1"/>
              </a:buClr>
              <a:buSzPts val="1980"/>
              <a:buNone/>
            </a:pPr>
            <a:r>
              <a:t/>
            </a:r>
            <a:endParaRPr sz="2200"/>
          </a:p>
        </p:txBody>
      </p:sp>
      <p:graphicFrame>
        <p:nvGraphicFramePr>
          <p:cNvPr id="785" name="Google Shape;785;p93"/>
          <p:cNvGraphicFramePr/>
          <p:nvPr/>
        </p:nvGraphicFramePr>
        <p:xfrm>
          <a:off x="1745700" y="298275"/>
          <a:ext cx="3000000" cy="3000000"/>
        </p:xfrm>
        <a:graphic>
          <a:graphicData uri="http://schemas.openxmlformats.org/drawingml/2006/table">
            <a:tbl>
              <a:tblPr>
                <a:noFill/>
                <a:tableStyleId>{2C14431C-9E4D-4AA0-B63C-F9179A8FA1CC}</a:tableStyleId>
              </a:tblPr>
              <a:tblGrid>
                <a:gridCol w="2194000"/>
                <a:gridCol w="1085475"/>
              </a:tblGrid>
              <a:tr h="381000">
                <a:tc>
                  <a:txBody>
                    <a:bodyPr/>
                    <a:lstStyle/>
                    <a:p>
                      <a:pPr indent="0" lvl="0" marL="0" rtl="0" algn="l">
                        <a:spcBef>
                          <a:spcPts val="0"/>
                        </a:spcBef>
                        <a:spcAft>
                          <a:spcPts val="0"/>
                        </a:spcAft>
                        <a:buNone/>
                      </a:pPr>
                      <a:r>
                        <a:rPr lang="en-US"/>
                        <a:t>protocol</a:t>
                      </a:r>
                      <a:endParaRPr/>
                    </a:p>
                  </a:txBody>
                  <a:tcPr marT="91425" marB="91425" marR="91425" marL="91425"/>
                </a:tc>
                <a:tc>
                  <a:txBody>
                    <a:bodyPr/>
                    <a:lstStyle/>
                    <a:p>
                      <a:pPr indent="0" lvl="0" marL="0" rtl="0" algn="l">
                        <a:spcBef>
                          <a:spcPts val="0"/>
                        </a:spcBef>
                        <a:spcAft>
                          <a:spcPts val="0"/>
                        </a:spcAft>
                        <a:buNone/>
                      </a:pPr>
                      <a:r>
                        <a:rPr lang="en-US"/>
                        <a:t>best water quality index year</a:t>
                      </a:r>
                      <a:endParaRPr/>
                    </a:p>
                  </a:txBody>
                  <a:tcPr marT="91425" marB="91425" marR="91425" marL="91425"/>
                </a:tc>
              </a:tr>
              <a:tr h="381000">
                <a:tc>
                  <a:txBody>
                    <a:bodyPr/>
                    <a:lstStyle/>
                    <a:p>
                      <a:pPr indent="0" lvl="0" marL="0" rtl="0" algn="l">
                        <a:spcBef>
                          <a:spcPts val="0"/>
                        </a:spcBef>
                        <a:spcAft>
                          <a:spcPts val="0"/>
                        </a:spcAft>
                        <a:buNone/>
                      </a:pPr>
                      <a:r>
                        <a:rPr lang="en-US"/>
                        <a:t>change in water temperature</a:t>
                      </a:r>
                      <a:endParaRPr/>
                    </a:p>
                  </a:txBody>
                  <a:tcPr marT="91425" marB="91425" marR="91425" marL="91425"/>
                </a:tc>
                <a:tc>
                  <a:txBody>
                    <a:bodyPr/>
                    <a:lstStyle/>
                    <a:p>
                      <a:pPr indent="0" lvl="0" marL="0" rtl="0" algn="l">
                        <a:spcBef>
                          <a:spcPts val="0"/>
                        </a:spcBef>
                        <a:spcAft>
                          <a:spcPts val="0"/>
                        </a:spcAft>
                        <a:buNone/>
                      </a:pPr>
                      <a:r>
                        <a:rPr lang="en-US"/>
                        <a:t>tie</a:t>
                      </a:r>
                      <a:endParaRPr/>
                    </a:p>
                  </a:txBody>
                  <a:tcPr marT="91425" marB="91425" marR="91425" marL="91425"/>
                </a:tc>
              </a:tr>
              <a:tr h="381000">
                <a:tc>
                  <a:txBody>
                    <a:bodyPr/>
                    <a:lstStyle/>
                    <a:p>
                      <a:pPr indent="0" lvl="0" marL="0" rtl="0" algn="l">
                        <a:spcBef>
                          <a:spcPts val="0"/>
                        </a:spcBef>
                        <a:spcAft>
                          <a:spcPts val="0"/>
                        </a:spcAft>
                        <a:buNone/>
                      </a:pPr>
                      <a:r>
                        <a:rPr lang="en-US"/>
                        <a:t>pH</a:t>
                      </a:r>
                      <a:endParaRPr/>
                    </a:p>
                  </a:txBody>
                  <a:tcPr marT="91425" marB="91425" marR="91425" marL="91425"/>
                </a:tc>
                <a:tc>
                  <a:txBody>
                    <a:bodyPr/>
                    <a:lstStyle/>
                    <a:p>
                      <a:pPr indent="0" lvl="0" marL="0" rtl="0" algn="l">
                        <a:spcBef>
                          <a:spcPts val="0"/>
                        </a:spcBef>
                        <a:spcAft>
                          <a:spcPts val="0"/>
                        </a:spcAft>
                        <a:buNone/>
                      </a:pPr>
                      <a:r>
                        <a:rPr lang="en-US"/>
                        <a:t>tie</a:t>
                      </a:r>
                      <a:endParaRPr/>
                    </a:p>
                  </a:txBody>
                  <a:tcPr marT="91425" marB="91425" marR="91425" marL="91425"/>
                </a:tc>
              </a:tr>
              <a:tr h="381000">
                <a:tc>
                  <a:txBody>
                    <a:bodyPr/>
                    <a:lstStyle/>
                    <a:p>
                      <a:pPr indent="0" lvl="0" marL="0" rtl="0" algn="l">
                        <a:spcBef>
                          <a:spcPts val="0"/>
                        </a:spcBef>
                        <a:spcAft>
                          <a:spcPts val="0"/>
                        </a:spcAft>
                        <a:buNone/>
                      </a:pPr>
                      <a:r>
                        <a:rPr lang="en-US"/>
                        <a:t>dissolved oxygen</a:t>
                      </a:r>
                      <a:endParaRPr/>
                    </a:p>
                  </a:txBody>
                  <a:tcPr marT="91425" marB="91425" marR="91425" marL="91425"/>
                </a:tc>
                <a:tc>
                  <a:txBody>
                    <a:bodyPr/>
                    <a:lstStyle/>
                    <a:p>
                      <a:pPr indent="0" lvl="0" marL="0" rtl="0" algn="l">
                        <a:spcBef>
                          <a:spcPts val="0"/>
                        </a:spcBef>
                        <a:spcAft>
                          <a:spcPts val="0"/>
                        </a:spcAft>
                        <a:buNone/>
                      </a:pPr>
                      <a:r>
                        <a:rPr lang="en-US"/>
                        <a:t>2020</a:t>
                      </a:r>
                      <a:endParaRPr/>
                    </a:p>
                  </a:txBody>
                  <a:tcPr marT="91425" marB="91425" marR="91425" marL="91425"/>
                </a:tc>
              </a:tr>
              <a:tr h="381000">
                <a:tc>
                  <a:txBody>
                    <a:bodyPr/>
                    <a:lstStyle/>
                    <a:p>
                      <a:pPr indent="0" lvl="0" marL="0" rtl="0" algn="l">
                        <a:spcBef>
                          <a:spcPts val="0"/>
                        </a:spcBef>
                        <a:spcAft>
                          <a:spcPts val="0"/>
                        </a:spcAft>
                        <a:buNone/>
                      </a:pPr>
                      <a:r>
                        <a:rPr lang="en-US"/>
                        <a:t>water transparency (turbidity)</a:t>
                      </a:r>
                      <a:endParaRPr/>
                    </a:p>
                  </a:txBody>
                  <a:tcPr marT="91425" marB="91425" marR="91425" marL="91425"/>
                </a:tc>
                <a:tc>
                  <a:txBody>
                    <a:bodyPr/>
                    <a:lstStyle/>
                    <a:p>
                      <a:pPr indent="0" lvl="0" marL="0" rtl="0" algn="l">
                        <a:spcBef>
                          <a:spcPts val="0"/>
                        </a:spcBef>
                        <a:spcAft>
                          <a:spcPts val="0"/>
                        </a:spcAft>
                        <a:buNone/>
                      </a:pPr>
                      <a:r>
                        <a:rPr lang="en-US"/>
                        <a:t>2020</a:t>
                      </a:r>
                      <a:endParaRPr/>
                    </a:p>
                  </a:txBody>
                  <a:tcPr marT="91425" marB="91425" marR="91425" marL="91425"/>
                </a:tc>
              </a:tr>
              <a:tr h="381000">
                <a:tc>
                  <a:txBody>
                    <a:bodyPr/>
                    <a:lstStyle/>
                    <a:p>
                      <a:pPr indent="0" lvl="0" marL="0" rtl="0" algn="l">
                        <a:spcBef>
                          <a:spcPts val="0"/>
                        </a:spcBef>
                        <a:spcAft>
                          <a:spcPts val="0"/>
                        </a:spcAft>
                        <a:buNone/>
                      </a:pPr>
                      <a:r>
                        <a:rPr lang="en-US"/>
                        <a:t>BOD</a:t>
                      </a:r>
                      <a:endParaRPr/>
                    </a:p>
                  </a:txBody>
                  <a:tcPr marT="91425" marB="91425" marR="91425" marL="91425"/>
                </a:tc>
                <a:tc>
                  <a:txBody>
                    <a:bodyPr/>
                    <a:lstStyle/>
                    <a:p>
                      <a:pPr indent="0" lvl="0" marL="0" rtl="0" algn="l">
                        <a:spcBef>
                          <a:spcPts val="0"/>
                        </a:spcBef>
                        <a:spcAft>
                          <a:spcPts val="0"/>
                        </a:spcAft>
                        <a:buNone/>
                      </a:pPr>
                      <a:r>
                        <a:rPr lang="en-US"/>
                        <a:t>2020</a:t>
                      </a:r>
                      <a:endParaRPr/>
                    </a:p>
                  </a:txBody>
                  <a:tcPr marT="91425" marB="91425" marR="91425" marL="91425"/>
                </a:tc>
              </a:tr>
              <a:tr h="381000">
                <a:tc>
                  <a:txBody>
                    <a:bodyPr/>
                    <a:lstStyle/>
                    <a:p>
                      <a:pPr indent="0" lvl="0" marL="0" rtl="0" algn="l">
                        <a:spcBef>
                          <a:spcPts val="0"/>
                        </a:spcBef>
                        <a:spcAft>
                          <a:spcPts val="0"/>
                        </a:spcAft>
                        <a:buNone/>
                      </a:pPr>
                      <a:r>
                        <a:rPr lang="en-US"/>
                        <a:t>phosphate</a:t>
                      </a:r>
                      <a:endParaRPr/>
                    </a:p>
                  </a:txBody>
                  <a:tcPr marT="91425" marB="91425" marR="91425" marL="91425"/>
                </a:tc>
                <a:tc>
                  <a:txBody>
                    <a:bodyPr/>
                    <a:lstStyle/>
                    <a:p>
                      <a:pPr indent="0" lvl="0" marL="0" rtl="0" algn="l">
                        <a:spcBef>
                          <a:spcPts val="0"/>
                        </a:spcBef>
                        <a:spcAft>
                          <a:spcPts val="0"/>
                        </a:spcAft>
                        <a:buNone/>
                      </a:pPr>
                      <a:r>
                        <a:rPr lang="en-US"/>
                        <a:t>2019</a:t>
                      </a:r>
                      <a:endParaRPr/>
                    </a:p>
                  </a:txBody>
                  <a:tcPr marT="91425" marB="91425" marR="91425" marL="91425"/>
                </a:tc>
              </a:tr>
              <a:tr h="381000">
                <a:tc>
                  <a:txBody>
                    <a:bodyPr/>
                    <a:lstStyle/>
                    <a:p>
                      <a:pPr indent="0" lvl="0" marL="0" rtl="0" algn="l">
                        <a:spcBef>
                          <a:spcPts val="0"/>
                        </a:spcBef>
                        <a:spcAft>
                          <a:spcPts val="0"/>
                        </a:spcAft>
                        <a:buNone/>
                      </a:pPr>
                      <a:r>
                        <a:rPr lang="en-US"/>
                        <a:t>nitrate</a:t>
                      </a:r>
                      <a:endParaRPr/>
                    </a:p>
                  </a:txBody>
                  <a:tcPr marT="91425" marB="91425" marR="91425" marL="91425"/>
                </a:tc>
                <a:tc>
                  <a:txBody>
                    <a:bodyPr/>
                    <a:lstStyle/>
                    <a:p>
                      <a:pPr indent="0" lvl="0" marL="0" rtl="0" algn="l">
                        <a:spcBef>
                          <a:spcPts val="0"/>
                        </a:spcBef>
                        <a:spcAft>
                          <a:spcPts val="0"/>
                        </a:spcAft>
                        <a:buNone/>
                      </a:pPr>
                      <a:r>
                        <a:rPr lang="en-US"/>
                        <a:t>2019</a:t>
                      </a:r>
                      <a:endParaRPr/>
                    </a:p>
                  </a:txBody>
                  <a:tcPr marT="91425" marB="91425" marR="91425" marL="91425"/>
                </a:tc>
              </a:tr>
              <a:tr h="381000">
                <a:tc>
                  <a:txBody>
                    <a:bodyPr/>
                    <a:lstStyle/>
                    <a:p>
                      <a:pPr indent="0" lvl="0" marL="0" rtl="0" algn="l">
                        <a:spcBef>
                          <a:spcPts val="0"/>
                        </a:spcBef>
                        <a:spcAft>
                          <a:spcPts val="0"/>
                        </a:spcAft>
                        <a:buNone/>
                      </a:pPr>
                      <a:r>
                        <a:rPr lang="en-US"/>
                        <a:t>fecal coliform bacteria</a:t>
                      </a:r>
                      <a:endParaRPr/>
                    </a:p>
                  </a:txBody>
                  <a:tcPr marT="91425" marB="91425" marR="91425" marL="91425"/>
                </a:tc>
                <a:tc>
                  <a:txBody>
                    <a:bodyPr/>
                    <a:lstStyle/>
                    <a:p>
                      <a:pPr indent="0" lvl="0" marL="0" rtl="0" algn="l">
                        <a:spcBef>
                          <a:spcPts val="0"/>
                        </a:spcBef>
                        <a:spcAft>
                          <a:spcPts val="0"/>
                        </a:spcAft>
                        <a:buNone/>
                      </a:pPr>
                      <a:r>
                        <a:rPr lang="en-US"/>
                        <a:t>2019</a:t>
                      </a:r>
                      <a:endParaRPr/>
                    </a:p>
                  </a:txBody>
                  <a:tcPr marT="91425" marB="91425" marR="91425" marL="91425"/>
                </a:tc>
              </a:tr>
              <a:tr h="381000">
                <a:tc>
                  <a:txBody>
                    <a:bodyPr/>
                    <a:lstStyle/>
                    <a:p>
                      <a:pPr indent="0" lvl="0" marL="0" rtl="0" algn="l">
                        <a:spcBef>
                          <a:spcPts val="0"/>
                        </a:spcBef>
                        <a:spcAft>
                          <a:spcPts val="0"/>
                        </a:spcAft>
                        <a:buNone/>
                      </a:pPr>
                      <a:r>
                        <a:rPr lang="en-US"/>
                        <a:t>total solids</a:t>
                      </a:r>
                      <a:endParaRPr/>
                    </a:p>
                  </a:txBody>
                  <a:tcPr marT="91425" marB="91425" marR="91425" marL="91425"/>
                </a:tc>
                <a:tc>
                  <a:txBody>
                    <a:bodyPr/>
                    <a:lstStyle/>
                    <a:p>
                      <a:pPr indent="0" lvl="0" marL="0" rtl="0" algn="l">
                        <a:spcBef>
                          <a:spcPts val="0"/>
                        </a:spcBef>
                        <a:spcAft>
                          <a:spcPts val="0"/>
                        </a:spcAft>
                        <a:buNone/>
                      </a:pPr>
                      <a:r>
                        <a:rPr lang="en-US"/>
                        <a:t>2020</a:t>
                      </a:r>
                      <a:endParaRPr/>
                    </a:p>
                  </a:txBody>
                  <a:tcPr marT="91425" marB="91425" marR="91425" marL="91425"/>
                </a:tc>
              </a:tr>
              <a:tr h="381000">
                <a:tc>
                  <a:txBody>
                    <a:bodyPr/>
                    <a:lstStyle/>
                    <a:p>
                      <a:pPr indent="0" lvl="0" marL="0" rtl="0" algn="l">
                        <a:spcBef>
                          <a:spcPts val="0"/>
                        </a:spcBef>
                        <a:spcAft>
                          <a:spcPts val="0"/>
                        </a:spcAft>
                        <a:buNone/>
                      </a:pPr>
                      <a:r>
                        <a:rPr lang="en-US"/>
                        <a:t>macroinvertebrates</a:t>
                      </a:r>
                      <a:endParaRPr/>
                    </a:p>
                  </a:txBody>
                  <a:tcPr marT="91425" marB="91425" marR="91425" marL="91425"/>
                </a:tc>
                <a:tc>
                  <a:txBody>
                    <a:bodyPr/>
                    <a:lstStyle/>
                    <a:p>
                      <a:pPr indent="0" lvl="0" marL="0" rtl="0" algn="l">
                        <a:spcBef>
                          <a:spcPts val="0"/>
                        </a:spcBef>
                        <a:spcAft>
                          <a:spcPts val="0"/>
                        </a:spcAft>
                        <a:buNone/>
                      </a:pPr>
                      <a:r>
                        <a:rPr lang="en-US"/>
                        <a:t>2019</a:t>
                      </a:r>
                      <a:endParaRPr/>
                    </a:p>
                  </a:txBody>
                  <a:tcPr marT="91425" marB="91425" marR="91425" marL="91425"/>
                </a:tc>
              </a:tr>
              <a:tr h="381000">
                <a:tc>
                  <a:txBody>
                    <a:bodyPr/>
                    <a:lstStyle/>
                    <a:p>
                      <a:pPr indent="0" lvl="0" marL="0" rtl="0" algn="l">
                        <a:spcBef>
                          <a:spcPts val="0"/>
                        </a:spcBef>
                        <a:spcAft>
                          <a:spcPts val="0"/>
                        </a:spcAft>
                        <a:buNone/>
                      </a:pPr>
                      <a:r>
                        <a:rPr lang="en-US"/>
                        <a:t>Overall water quality index score</a:t>
                      </a:r>
                      <a:endParaRPr/>
                    </a:p>
                  </a:txBody>
                  <a:tcPr marT="91425" marB="91425" marR="91425" marL="91425"/>
                </a:tc>
                <a:tc>
                  <a:txBody>
                    <a:bodyPr/>
                    <a:lstStyle/>
                    <a:p>
                      <a:pPr indent="0" lvl="0" marL="0" rtl="0" algn="l">
                        <a:spcBef>
                          <a:spcPts val="0"/>
                        </a:spcBef>
                        <a:spcAft>
                          <a:spcPts val="0"/>
                        </a:spcAft>
                        <a:buNone/>
                      </a:pPr>
                      <a:r>
                        <a:rPr lang="en-US"/>
                        <a:t>2019</a:t>
                      </a:r>
                      <a:endParaRPr/>
                    </a:p>
                  </a:txBody>
                  <a:tcPr marT="91425" marB="91425" marR="91425" marL="91425"/>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4"/>
          <p:cNvSpPr txBox="1"/>
          <p:nvPr>
            <p:ph type="title"/>
          </p:nvPr>
        </p:nvSpPr>
        <p:spPr>
          <a:xfrm>
            <a:off x="2611808" y="808056"/>
            <a:ext cx="7958400" cy="10773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a:t>Graph of all water quality tests in 2019 and 2020</a:t>
            </a:r>
            <a:endParaRPr/>
          </a:p>
        </p:txBody>
      </p:sp>
      <p:sp>
        <p:nvSpPr>
          <p:cNvPr id="791" name="Google Shape;791;p94"/>
          <p:cNvSpPr txBox="1"/>
          <p:nvPr>
            <p:ph idx="1" type="body"/>
          </p:nvPr>
        </p:nvSpPr>
        <p:spPr>
          <a:xfrm>
            <a:off x="2773599" y="2052116"/>
            <a:ext cx="7796400" cy="3997800"/>
          </a:xfrm>
          <a:prstGeom prst="rect">
            <a:avLst/>
          </a:prstGeom>
        </p:spPr>
        <p:txBody>
          <a:bodyPr anchorCtr="0" anchor="ctr" bIns="45700" lIns="91425" spcFirstLastPara="1" rIns="91425" wrap="square" tIns="45700">
            <a:noAutofit/>
          </a:bodyPr>
          <a:lstStyle/>
          <a:p>
            <a:pPr indent="0" lvl="0" marL="0" rtl="0" algn="l">
              <a:spcBef>
                <a:spcPts val="1000"/>
              </a:spcBef>
              <a:spcAft>
                <a:spcPts val="600"/>
              </a:spcAft>
              <a:buNone/>
            </a:pPr>
            <a:r>
              <a:t/>
            </a:r>
            <a:endParaRPr/>
          </a:p>
        </p:txBody>
      </p:sp>
      <p:pic>
        <p:nvPicPr>
          <p:cNvPr id="792" name="Google Shape;792;p94"/>
          <p:cNvPicPr preferRelativeResize="0"/>
          <p:nvPr/>
        </p:nvPicPr>
        <p:blipFill>
          <a:blip r:embed="rId3">
            <a:alphaModFix/>
          </a:blip>
          <a:stretch>
            <a:fillRect/>
          </a:stretch>
        </p:blipFill>
        <p:spPr>
          <a:xfrm>
            <a:off x="754908" y="0"/>
            <a:ext cx="11023734" cy="6857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59"/>
          <p:cNvPicPr preferRelativeResize="0"/>
          <p:nvPr/>
        </p:nvPicPr>
        <p:blipFill rotWithShape="1">
          <a:blip r:embed="rId3">
            <a:alphaModFix/>
          </a:blip>
          <a:srcRect b="0" l="0" r="0" t="0"/>
          <a:stretch/>
        </p:blipFill>
        <p:spPr>
          <a:xfrm>
            <a:off x="1133450" y="314875"/>
            <a:ext cx="3661448" cy="4881950"/>
          </a:xfrm>
          <a:prstGeom prst="rect">
            <a:avLst/>
          </a:prstGeom>
          <a:noFill/>
          <a:ln>
            <a:noFill/>
          </a:ln>
        </p:spPr>
      </p:pic>
      <p:pic>
        <p:nvPicPr>
          <p:cNvPr id="535" name="Google Shape;535;p59"/>
          <p:cNvPicPr preferRelativeResize="0"/>
          <p:nvPr/>
        </p:nvPicPr>
        <p:blipFill rotWithShape="1">
          <a:blip r:embed="rId4">
            <a:alphaModFix/>
          </a:blip>
          <a:srcRect b="0" l="0" r="0" t="0"/>
          <a:stretch/>
        </p:blipFill>
        <p:spPr>
          <a:xfrm>
            <a:off x="7142900" y="314876"/>
            <a:ext cx="3573450" cy="4764600"/>
          </a:xfrm>
          <a:prstGeom prst="rect">
            <a:avLst/>
          </a:prstGeom>
          <a:noFill/>
          <a:ln>
            <a:noFill/>
          </a:ln>
        </p:spPr>
      </p:pic>
      <p:sp>
        <p:nvSpPr>
          <p:cNvPr id="536" name="Google Shape;536;p59"/>
          <p:cNvSpPr txBox="1"/>
          <p:nvPr/>
        </p:nvSpPr>
        <p:spPr>
          <a:xfrm>
            <a:off x="539850" y="5335575"/>
            <a:ext cx="11112300" cy="56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2600">
                <a:solidFill>
                  <a:srgbClr val="616161"/>
                </a:solidFill>
                <a:latin typeface="Roboto"/>
                <a:ea typeface="Roboto"/>
                <a:cs typeface="Roboto"/>
                <a:sym typeface="Roboto"/>
              </a:rPr>
              <a:t>Mrs. Madanski and Mohawk love the go kayaking a lot around Toledo. He will jump in the water and swim around when they are kayaking. </a:t>
            </a:r>
            <a:endParaRPr sz="2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95"/>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Conclusions</a:t>
            </a:r>
            <a:br>
              <a:rPr lang="en-US"/>
            </a:br>
            <a:r>
              <a:rPr lang="en-US"/>
              <a:t>(Drawing Conclusions)</a:t>
            </a:r>
            <a:endParaRPr/>
          </a:p>
        </p:txBody>
      </p:sp>
      <p:sp>
        <p:nvSpPr>
          <p:cNvPr id="798" name="Google Shape;798;p95"/>
          <p:cNvSpPr txBox="1"/>
          <p:nvPr>
            <p:ph idx="1" type="body"/>
          </p:nvPr>
        </p:nvSpPr>
        <p:spPr>
          <a:xfrm>
            <a:off x="1452950" y="2525800"/>
            <a:ext cx="9789000" cy="4095600"/>
          </a:xfrm>
          <a:prstGeom prst="rect">
            <a:avLst/>
          </a:prstGeom>
          <a:noFill/>
          <a:ln>
            <a:noFill/>
          </a:ln>
        </p:spPr>
        <p:txBody>
          <a:bodyPr anchorCtr="0" anchor="ctr" bIns="45700" lIns="91425" spcFirstLastPara="1" rIns="91425" wrap="square" tIns="45700">
            <a:noAutofit/>
          </a:bodyPr>
          <a:lstStyle/>
          <a:p>
            <a:pPr indent="-344487" lvl="0" marL="344487" rtl="0" algn="l">
              <a:lnSpc>
                <a:spcPct val="120000"/>
              </a:lnSpc>
              <a:spcBef>
                <a:spcPts val="0"/>
              </a:spcBef>
              <a:spcAft>
                <a:spcPts val="0"/>
              </a:spcAft>
              <a:buClr>
                <a:schemeClr val="dk1"/>
              </a:buClr>
              <a:buSzPts val="1980"/>
              <a:buChar char="▪"/>
            </a:pPr>
            <a:r>
              <a:rPr lang="en-US" sz="2200"/>
              <a:t>We found 2019 had better water quality than 2020.  The overall water quality score in 2019 was 77 and the overall water quality score in 2020 was 75.</a:t>
            </a:r>
            <a:endParaRPr sz="2200"/>
          </a:p>
          <a:p>
            <a:pPr indent="0" lvl="0" marL="344487" rtl="0" algn="l">
              <a:lnSpc>
                <a:spcPct val="120000"/>
              </a:lnSpc>
              <a:spcBef>
                <a:spcPts val="0"/>
              </a:spcBef>
              <a:spcAft>
                <a:spcPts val="0"/>
              </a:spcAft>
              <a:buNone/>
            </a:pPr>
            <a:r>
              <a:t/>
            </a:r>
            <a:endParaRPr sz="2200"/>
          </a:p>
          <a:p>
            <a:pPr indent="-358457" lvl="0" marL="344487" rtl="0" algn="l">
              <a:lnSpc>
                <a:spcPct val="120000"/>
              </a:lnSpc>
              <a:spcBef>
                <a:spcPts val="0"/>
              </a:spcBef>
              <a:spcAft>
                <a:spcPts val="0"/>
              </a:spcAft>
              <a:buSzPts val="2200"/>
              <a:buChar char="▪"/>
            </a:pPr>
            <a:r>
              <a:rPr lang="en-US" sz="2200"/>
              <a:t>The biggest difference between years was the fecal coliform bacteria. In 2019 we only found 100 colonies of bacteria per 100mL of river water, and that was a Q-Value of 44.  However in 2020 we found 7,200 colonies of bacteria on the coliform plate, which calculates to a Q-Value of only 10.  10 is a very low score, and a big concern for our water. </a:t>
            </a:r>
            <a:endParaRPr sz="2200"/>
          </a:p>
          <a:p>
            <a:pPr indent="0" lvl="0" marL="344487" rtl="0" algn="l">
              <a:lnSpc>
                <a:spcPct val="120000"/>
              </a:lnSpc>
              <a:spcBef>
                <a:spcPts val="0"/>
              </a:spcBef>
              <a:spcAft>
                <a:spcPts val="0"/>
              </a:spcAft>
              <a:buNone/>
            </a:pPr>
            <a:r>
              <a:t/>
            </a:r>
            <a:endParaRPr sz="2200"/>
          </a:p>
          <a:p>
            <a:pPr indent="-358457" lvl="0" marL="344487" rtl="0" algn="l">
              <a:lnSpc>
                <a:spcPct val="120000"/>
              </a:lnSpc>
              <a:spcBef>
                <a:spcPts val="0"/>
              </a:spcBef>
              <a:spcAft>
                <a:spcPts val="0"/>
              </a:spcAft>
              <a:buSzPts val="2200"/>
              <a:buChar char="▪"/>
            </a:pPr>
            <a:r>
              <a:rPr lang="en-US" sz="2200"/>
              <a:t>The amount of macroinvertebrates found in 2020 was also an area of concern.  We only found leeches, scuds, and gilled snails.  </a:t>
            </a:r>
            <a:endParaRPr sz="2200"/>
          </a:p>
          <a:p>
            <a:pPr indent="0" lvl="0" marL="0" rtl="0" algn="l">
              <a:lnSpc>
                <a:spcPct val="100000"/>
              </a:lnSpc>
              <a:spcBef>
                <a:spcPts val="0"/>
              </a:spcBef>
              <a:spcAft>
                <a:spcPts val="0"/>
              </a:spcAft>
              <a:buNone/>
            </a:pPr>
            <a:r>
              <a:t/>
            </a:r>
            <a:endParaRPr sz="2300">
              <a:solidFill>
                <a:srgbClr val="000000"/>
              </a:solidFill>
            </a:endParaRPr>
          </a:p>
          <a:p>
            <a:pPr indent="0" lvl="0" marL="0" rtl="0" algn="l">
              <a:lnSpc>
                <a:spcPct val="120000"/>
              </a:lnSpc>
              <a:spcBef>
                <a:spcPts val="0"/>
              </a:spcBef>
              <a:spcAft>
                <a:spcPts val="0"/>
              </a:spcAft>
              <a:buNone/>
            </a:pPr>
            <a:r>
              <a:t/>
            </a:r>
            <a:endParaRPr sz="2200"/>
          </a:p>
          <a:p>
            <a:pPr indent="0" lvl="0" marL="344487" rtl="0" algn="l">
              <a:lnSpc>
                <a:spcPct val="120000"/>
              </a:lnSpc>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96"/>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Conclusions</a:t>
            </a:r>
            <a:br>
              <a:rPr lang="en-US"/>
            </a:br>
            <a:r>
              <a:rPr lang="en-US"/>
              <a:t>(Next Steps)</a:t>
            </a:r>
            <a:endParaRPr/>
          </a:p>
        </p:txBody>
      </p:sp>
      <p:sp>
        <p:nvSpPr>
          <p:cNvPr id="804" name="Google Shape;804;p96"/>
          <p:cNvSpPr txBox="1"/>
          <p:nvPr>
            <p:ph idx="1" type="body"/>
          </p:nvPr>
        </p:nvSpPr>
        <p:spPr>
          <a:xfrm>
            <a:off x="1452950" y="1324725"/>
            <a:ext cx="9789000" cy="4989600"/>
          </a:xfrm>
          <a:prstGeom prst="rect">
            <a:avLst/>
          </a:prstGeom>
          <a:noFill/>
          <a:ln>
            <a:noFill/>
          </a:ln>
        </p:spPr>
        <p:txBody>
          <a:bodyPr anchorCtr="0" anchor="ctr" bIns="45700" lIns="91425" spcFirstLastPara="1" rIns="91425" wrap="square" tIns="45700">
            <a:noAutofit/>
          </a:bodyPr>
          <a:lstStyle/>
          <a:p>
            <a:pPr indent="-344487" lvl="0" marL="344487" rtl="0" algn="l">
              <a:lnSpc>
                <a:spcPct val="120000"/>
              </a:lnSpc>
              <a:spcBef>
                <a:spcPts val="0"/>
              </a:spcBef>
              <a:spcAft>
                <a:spcPts val="0"/>
              </a:spcAft>
              <a:buClr>
                <a:schemeClr val="dk1"/>
              </a:buClr>
              <a:buSzPts val="1980"/>
              <a:buChar char="▪"/>
            </a:pPr>
            <a:r>
              <a:rPr lang="en-US" sz="2200"/>
              <a:t>The fecal coliform bacteria scores were very alarming.  We learned that fecal coliform bacteria is bacteria found in the feces of animals.  Some, but not all, can cause disease.  It would be interesting to dig deeper and learn how to identify if the bacteria we found is disease causing.  With such a high amount of fecal coliform bacteria, we are hypothesizing that some of it could be E.Coli or other disease causing bacteria.  Due to the fecal coliform bacteria findings, we determined that the river is NOT safe for Mohawk and other dogs to swim in. </a:t>
            </a:r>
            <a:endParaRPr sz="2200"/>
          </a:p>
          <a:p>
            <a:pPr indent="0" lvl="0" marL="344487" rtl="0" algn="l">
              <a:lnSpc>
                <a:spcPct val="120000"/>
              </a:lnSpc>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97"/>
          <p:cNvSpPr txBox="1"/>
          <p:nvPr>
            <p:ph type="title"/>
          </p:nvPr>
        </p:nvSpPr>
        <p:spPr>
          <a:xfrm>
            <a:off x="1112518" y="20890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Bibliography</a:t>
            </a:r>
            <a:br>
              <a:rPr lang="en-US"/>
            </a:br>
            <a:endParaRPr/>
          </a:p>
        </p:txBody>
      </p:sp>
      <p:sp>
        <p:nvSpPr>
          <p:cNvPr id="810" name="Google Shape;810;p97"/>
          <p:cNvSpPr txBox="1"/>
          <p:nvPr>
            <p:ph idx="1" type="body"/>
          </p:nvPr>
        </p:nvSpPr>
        <p:spPr>
          <a:xfrm>
            <a:off x="1494450" y="1471050"/>
            <a:ext cx="9528000" cy="4867500"/>
          </a:xfrm>
          <a:prstGeom prst="rect">
            <a:avLst/>
          </a:prstGeom>
          <a:noFill/>
          <a:ln>
            <a:noFill/>
          </a:ln>
        </p:spPr>
        <p:txBody>
          <a:bodyPr anchorCtr="0" anchor="ctr" bIns="45700" lIns="91425" spcFirstLastPara="1" rIns="91425" wrap="square" tIns="45700">
            <a:noAutofit/>
          </a:bodyPr>
          <a:lstStyle/>
          <a:p>
            <a:pPr indent="-381000" lvl="0" marL="381000" rtl="0" algn="l">
              <a:lnSpc>
                <a:spcPct val="200000"/>
              </a:lnSpc>
              <a:spcBef>
                <a:spcPts val="0"/>
              </a:spcBef>
              <a:spcAft>
                <a:spcPts val="0"/>
              </a:spcAft>
              <a:buNone/>
            </a:pPr>
            <a:r>
              <a:rPr lang="en-US" sz="1100"/>
              <a:t>Blue, Circle of. “Toxic Algae Bloom Leaves 500,000 Without Drinking Water in Ohio.” </a:t>
            </a:r>
            <a:r>
              <a:rPr i="1" lang="en-US" sz="1100"/>
              <a:t>EcoWatch</a:t>
            </a:r>
            <a:r>
              <a:rPr lang="en-US" sz="1100"/>
              <a:t>, EcoWatch, 28 July 2017, </a:t>
            </a:r>
            <a:r>
              <a:rPr lang="en-US" sz="1100" u="sng">
                <a:solidFill>
                  <a:schemeClr val="hlink"/>
                </a:solidFill>
                <a:hlinkClick r:id="rId3"/>
              </a:rPr>
              <a:t>www.ecowatch.com/toxic-algae-bloom-leaves-500-000-without-drinking-water-in-ohio-1881940537.html</a:t>
            </a:r>
            <a:r>
              <a:rPr lang="en-US" sz="1100"/>
              <a:t>.</a:t>
            </a:r>
            <a:endParaRPr sz="1100"/>
          </a:p>
          <a:p>
            <a:pPr indent="-381000" lvl="0" marL="381000" rtl="0" algn="l">
              <a:lnSpc>
                <a:spcPct val="200000"/>
              </a:lnSpc>
              <a:spcBef>
                <a:spcPts val="0"/>
              </a:spcBef>
              <a:spcAft>
                <a:spcPts val="0"/>
              </a:spcAft>
              <a:buNone/>
            </a:pPr>
            <a:r>
              <a:t/>
            </a:r>
            <a:endParaRPr sz="1100"/>
          </a:p>
          <a:p>
            <a:pPr indent="0" lvl="0" marL="0" rtl="0" algn="l">
              <a:lnSpc>
                <a:spcPct val="200000"/>
              </a:lnSpc>
              <a:spcBef>
                <a:spcPts val="0"/>
              </a:spcBef>
              <a:spcAft>
                <a:spcPts val="0"/>
              </a:spcAft>
              <a:buNone/>
            </a:pPr>
            <a:r>
              <a:rPr lang="en-US" sz="1400"/>
              <a:t>gellison@mlive.com, Garret Ellison |. “It Begins. A Moderate Toxic Algae Bloom Is Forming in</a:t>
            </a:r>
            <a:endParaRPr sz="1400"/>
          </a:p>
          <a:p>
            <a:pPr indent="0" lvl="0" marL="0" rtl="0" algn="l">
              <a:lnSpc>
                <a:spcPct val="200000"/>
              </a:lnSpc>
              <a:spcBef>
                <a:spcPts val="0"/>
              </a:spcBef>
              <a:spcAft>
                <a:spcPts val="0"/>
              </a:spcAft>
              <a:buNone/>
            </a:pPr>
            <a:r>
              <a:rPr lang="en-US" sz="1400"/>
              <a:t>          </a:t>
            </a:r>
            <a:r>
              <a:rPr lang="en-US" sz="1400"/>
              <a:t>Lake</a:t>
            </a:r>
            <a:r>
              <a:rPr lang="en-US" sz="1400"/>
              <a:t> Erie.” </a:t>
            </a:r>
            <a:r>
              <a:rPr i="1" lang="en-US" sz="1400"/>
              <a:t>Mlive</a:t>
            </a:r>
            <a:r>
              <a:rPr lang="en-US" sz="1400"/>
              <a:t>, 10 July 2020,                                                                                                            </a:t>
            </a:r>
            <a:endParaRPr sz="1400"/>
          </a:p>
          <a:p>
            <a:pPr indent="0" lvl="0" marL="0" rtl="0" algn="l">
              <a:lnSpc>
                <a:spcPct val="200000"/>
              </a:lnSpc>
              <a:spcBef>
                <a:spcPts val="0"/>
              </a:spcBef>
              <a:spcAft>
                <a:spcPts val="0"/>
              </a:spcAft>
              <a:buNone/>
            </a:pPr>
            <a:r>
              <a:rPr lang="en-US" sz="1400"/>
              <a:t>         </a:t>
            </a:r>
            <a:r>
              <a:rPr lang="en-US" sz="1400" u="sng">
                <a:solidFill>
                  <a:schemeClr val="hlink"/>
                </a:solidFill>
                <a:hlinkClick r:id="rId4"/>
              </a:rPr>
              <a:t>www.mlive.com/public-interest/2020/07/it-begins-a-moderate-toxic-algae-bloom-is-forming-in-lake-erie.html</a:t>
            </a:r>
            <a:r>
              <a:rPr lang="en-US" sz="1400"/>
              <a:t>.</a:t>
            </a:r>
            <a:endParaRPr sz="1400"/>
          </a:p>
          <a:p>
            <a:pPr indent="0" lvl="0" marL="0" rtl="0" algn="l">
              <a:lnSpc>
                <a:spcPct val="200000"/>
              </a:lnSpc>
              <a:spcBef>
                <a:spcPts val="0"/>
              </a:spcBef>
              <a:spcAft>
                <a:spcPts val="0"/>
              </a:spcAft>
              <a:buNone/>
            </a:pPr>
            <a:r>
              <a:t/>
            </a:r>
            <a:endParaRPr sz="1400"/>
          </a:p>
          <a:p>
            <a:pPr indent="-381000" lvl="0" marL="381000" rtl="0" algn="l">
              <a:lnSpc>
                <a:spcPct val="200000"/>
              </a:lnSpc>
              <a:spcBef>
                <a:spcPts val="0"/>
              </a:spcBef>
              <a:spcAft>
                <a:spcPts val="0"/>
              </a:spcAft>
              <a:buClr>
                <a:schemeClr val="dk1"/>
              </a:buClr>
              <a:buSzPts val="1100"/>
              <a:buFont typeface="Arial"/>
              <a:buNone/>
            </a:pPr>
            <a:r>
              <a:rPr lang="en-US" sz="1100"/>
              <a:t>“GLOBE Science Data Visualization.” </a:t>
            </a:r>
            <a:r>
              <a:rPr i="1" lang="en-US" sz="1100"/>
              <a:t>GLOBE Visualization</a:t>
            </a:r>
            <a:r>
              <a:rPr lang="en-US" sz="1100"/>
              <a:t>, vis.globe.gov/GLOBE/.</a:t>
            </a:r>
            <a:endParaRPr sz="1100"/>
          </a:p>
          <a:p>
            <a:pPr indent="0" lvl="0" marL="0" rtl="0" algn="l">
              <a:lnSpc>
                <a:spcPct val="200000"/>
              </a:lnSpc>
              <a:spcBef>
                <a:spcPts val="0"/>
              </a:spcBef>
              <a:spcAft>
                <a:spcPts val="0"/>
              </a:spcAft>
              <a:buNone/>
            </a:pPr>
            <a:r>
              <a:t/>
            </a:r>
            <a:endParaRPr i="1" sz="1100"/>
          </a:p>
          <a:p>
            <a:pPr indent="0" lvl="0" marL="0" rtl="0" algn="l">
              <a:lnSpc>
                <a:spcPct val="200000"/>
              </a:lnSpc>
              <a:spcBef>
                <a:spcPts val="0"/>
              </a:spcBef>
              <a:spcAft>
                <a:spcPts val="0"/>
              </a:spcAft>
              <a:buNone/>
            </a:pPr>
            <a:r>
              <a:rPr i="1" lang="en-US" sz="1100"/>
              <a:t>National Oceanic and Atmospheric Administration</a:t>
            </a:r>
            <a:r>
              <a:rPr lang="en-US" sz="1100"/>
              <a:t>, noaa.gov/.</a:t>
            </a:r>
            <a:endParaRPr sz="1100"/>
          </a:p>
          <a:p>
            <a:pPr indent="0" lvl="0" marL="0" rtl="0" algn="l">
              <a:lnSpc>
                <a:spcPct val="200000"/>
              </a:lnSpc>
              <a:spcBef>
                <a:spcPts val="0"/>
              </a:spcBef>
              <a:spcAft>
                <a:spcPts val="0"/>
              </a:spcAft>
              <a:buNone/>
            </a:pPr>
            <a:r>
              <a:t/>
            </a:r>
            <a:endParaRPr sz="1100"/>
          </a:p>
          <a:p>
            <a:pPr indent="-381000" lvl="0" marL="381000" rtl="0" algn="l">
              <a:lnSpc>
                <a:spcPct val="200000"/>
              </a:lnSpc>
              <a:spcBef>
                <a:spcPts val="0"/>
              </a:spcBef>
              <a:spcAft>
                <a:spcPts val="0"/>
              </a:spcAft>
              <a:buClr>
                <a:schemeClr val="dk1"/>
              </a:buClr>
              <a:buSzPts val="1100"/>
              <a:buFont typeface="Arial"/>
              <a:buNone/>
            </a:pPr>
            <a:r>
              <a:rPr i="1" lang="en-US" sz="1100"/>
              <a:t>Turbidity and Water</a:t>
            </a:r>
            <a:r>
              <a:rPr lang="en-US" sz="1100"/>
              <a:t>, www.usgs.gov/special-topic/water-science-school/science/turbidity-and-water?qt-science_center_objects=0#qt-science_center_objects.</a:t>
            </a:r>
            <a:endParaRPr sz="1100"/>
          </a:p>
          <a:p>
            <a:pPr indent="0" lvl="0" marL="344487" rtl="0" algn="l">
              <a:lnSpc>
                <a:spcPct val="120000"/>
              </a:lnSpc>
              <a:spcBef>
                <a:spcPts val="0"/>
              </a:spcBef>
              <a:spcAft>
                <a:spcPts val="0"/>
              </a:spcAft>
              <a:buNone/>
            </a:pPr>
            <a:r>
              <a:t/>
            </a:r>
            <a:endParaRPr sz="2200"/>
          </a:p>
          <a:p>
            <a:pPr indent="0" lvl="0" marL="0" rtl="0" algn="l">
              <a:lnSpc>
                <a:spcPct val="120000"/>
              </a:lnSpc>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60"/>
          <p:cNvPicPr preferRelativeResize="0"/>
          <p:nvPr/>
        </p:nvPicPr>
        <p:blipFill rotWithShape="1">
          <a:blip r:embed="rId3">
            <a:alphaModFix/>
          </a:blip>
          <a:srcRect b="0" l="0" r="0" t="0"/>
          <a:stretch/>
        </p:blipFill>
        <p:spPr>
          <a:xfrm rot="736695">
            <a:off x="8155200" y="359834"/>
            <a:ext cx="3733801" cy="3251201"/>
          </a:xfrm>
          <a:prstGeom prst="rect">
            <a:avLst/>
          </a:prstGeom>
          <a:noFill/>
          <a:ln>
            <a:noFill/>
          </a:ln>
        </p:spPr>
      </p:pic>
      <p:pic>
        <p:nvPicPr>
          <p:cNvPr id="542" name="Google Shape;542;p60"/>
          <p:cNvPicPr preferRelativeResize="0"/>
          <p:nvPr/>
        </p:nvPicPr>
        <p:blipFill rotWithShape="1">
          <a:blip r:embed="rId4">
            <a:alphaModFix/>
          </a:blip>
          <a:srcRect b="0" l="0" r="0" t="0"/>
          <a:stretch/>
        </p:blipFill>
        <p:spPr>
          <a:xfrm rot="-631174">
            <a:off x="-125332" y="641200"/>
            <a:ext cx="5348831" cy="3547465"/>
          </a:xfrm>
          <a:prstGeom prst="rect">
            <a:avLst/>
          </a:prstGeom>
          <a:noFill/>
          <a:ln>
            <a:noFill/>
          </a:ln>
        </p:spPr>
      </p:pic>
      <p:pic>
        <p:nvPicPr>
          <p:cNvPr id="543" name="Google Shape;543;p60"/>
          <p:cNvPicPr preferRelativeResize="0"/>
          <p:nvPr/>
        </p:nvPicPr>
        <p:blipFill rotWithShape="1">
          <a:blip r:embed="rId5">
            <a:alphaModFix/>
          </a:blip>
          <a:srcRect b="0" l="0" r="0" t="0"/>
          <a:stretch/>
        </p:blipFill>
        <p:spPr>
          <a:xfrm rot="-690814">
            <a:off x="8274815" y="4023530"/>
            <a:ext cx="4371751" cy="2480737"/>
          </a:xfrm>
          <a:prstGeom prst="rect">
            <a:avLst/>
          </a:prstGeom>
          <a:noFill/>
          <a:ln>
            <a:noFill/>
          </a:ln>
        </p:spPr>
      </p:pic>
      <p:pic>
        <p:nvPicPr>
          <p:cNvPr id="544" name="Google Shape;544;p60"/>
          <p:cNvPicPr preferRelativeResize="0"/>
          <p:nvPr/>
        </p:nvPicPr>
        <p:blipFill rotWithShape="1">
          <a:blip r:embed="rId6">
            <a:alphaModFix/>
          </a:blip>
          <a:srcRect b="0" l="0" r="0" t="0"/>
          <a:stretch/>
        </p:blipFill>
        <p:spPr>
          <a:xfrm rot="574579">
            <a:off x="4389468" y="349067"/>
            <a:ext cx="3462728" cy="6857999"/>
          </a:xfrm>
          <a:prstGeom prst="rect">
            <a:avLst/>
          </a:prstGeom>
          <a:noFill/>
          <a:ln>
            <a:noFill/>
          </a:ln>
        </p:spPr>
      </p:pic>
      <p:sp>
        <p:nvSpPr>
          <p:cNvPr id="545" name="Google Shape;545;p60"/>
          <p:cNvSpPr txBox="1"/>
          <p:nvPr/>
        </p:nvSpPr>
        <p:spPr>
          <a:xfrm>
            <a:off x="298825" y="4424950"/>
            <a:ext cx="3369900" cy="121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None/>
            </a:pPr>
            <a:r>
              <a:rPr b="1" lang="en-US" sz="2000">
                <a:solidFill>
                  <a:srgbClr val="274E13"/>
                </a:solidFill>
                <a:latin typeface="Roboto"/>
                <a:ea typeface="Roboto"/>
                <a:cs typeface="Roboto"/>
                <a:sym typeface="Roboto"/>
              </a:rPr>
              <a:t>But we researched some headlines in the news this year and a  lot of bad things popped up about how dogs were sick and dead because of the toxic water.</a:t>
            </a:r>
            <a:endParaRPr b="1" sz="2000">
              <a:solidFill>
                <a:srgbClr val="274E13"/>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1"/>
          <p:cNvSpPr txBox="1"/>
          <p:nvPr>
            <p:ph type="ctrTitle"/>
          </p:nvPr>
        </p:nvSpPr>
        <p:spPr>
          <a:xfrm>
            <a:off x="5821043" y="1687525"/>
            <a:ext cx="5603700" cy="4422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4800"/>
              <a:buNone/>
            </a:pPr>
            <a:r>
              <a:rPr lang="en-US">
                <a:solidFill>
                  <a:schemeClr val="dk2"/>
                </a:solidFill>
              </a:rPr>
              <a:t>Is the water in Toledo safe enough for Mohawk and other dogs to swim in? </a:t>
            </a:r>
            <a:endParaRPr>
              <a:solidFill>
                <a:schemeClr val="dk2"/>
              </a:solidFill>
            </a:endParaRPr>
          </a:p>
        </p:txBody>
      </p:sp>
      <p:sp>
        <p:nvSpPr>
          <p:cNvPr id="551" name="Google Shape;551;p61"/>
          <p:cNvSpPr txBox="1"/>
          <p:nvPr/>
        </p:nvSpPr>
        <p:spPr>
          <a:xfrm>
            <a:off x="1535850" y="298800"/>
            <a:ext cx="9120300" cy="9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latin typeface="Calibri"/>
                <a:ea typeface="Calibri"/>
                <a:cs typeface="Calibri"/>
                <a:sym typeface="Calibri"/>
              </a:rPr>
              <a:t>So that made us wonder...</a:t>
            </a:r>
            <a:endParaRPr sz="3300">
              <a:latin typeface="Calibri"/>
              <a:ea typeface="Calibri"/>
              <a:cs typeface="Calibri"/>
              <a:sym typeface="Calibri"/>
            </a:endParaRPr>
          </a:p>
        </p:txBody>
      </p:sp>
      <p:pic>
        <p:nvPicPr>
          <p:cNvPr id="552" name="Google Shape;552;p61"/>
          <p:cNvPicPr preferRelativeResize="0"/>
          <p:nvPr/>
        </p:nvPicPr>
        <p:blipFill rotWithShape="1">
          <a:blip r:embed="rId3">
            <a:alphaModFix/>
          </a:blip>
          <a:srcRect b="14854" l="9080" r="24588" t="8257"/>
          <a:stretch/>
        </p:blipFill>
        <p:spPr>
          <a:xfrm>
            <a:off x="184975" y="1323250"/>
            <a:ext cx="5335601" cy="4638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2"/>
          <p:cNvSpPr txBox="1"/>
          <p:nvPr>
            <p:ph type="ctrTitle"/>
          </p:nvPr>
        </p:nvSpPr>
        <p:spPr>
          <a:xfrm>
            <a:off x="474439" y="403158"/>
            <a:ext cx="11243100" cy="19308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5100"/>
              <a:buNone/>
            </a:pPr>
            <a:r>
              <a:rPr lang="en-US">
                <a:solidFill>
                  <a:srgbClr val="3F2917"/>
                </a:solidFill>
                <a:highlight>
                  <a:srgbClr val="FFD966"/>
                </a:highlight>
              </a:rPr>
              <a:t>2019 Data from the Maumee River at Sidecut Metropark:</a:t>
            </a:r>
            <a:endParaRPr>
              <a:solidFill>
                <a:srgbClr val="3F2917"/>
              </a:solidFill>
              <a:highlight>
                <a:srgbClr val="FFD966"/>
              </a:highlight>
            </a:endParaRPr>
          </a:p>
        </p:txBody>
      </p:sp>
      <p:sp>
        <p:nvSpPr>
          <p:cNvPr id="558" name="Google Shape;558;p62"/>
          <p:cNvSpPr txBox="1"/>
          <p:nvPr/>
        </p:nvSpPr>
        <p:spPr>
          <a:xfrm>
            <a:off x="430851" y="3085051"/>
            <a:ext cx="2023200" cy="79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559" name="Google Shape;559;p62"/>
          <p:cNvPicPr preferRelativeResize="0"/>
          <p:nvPr/>
        </p:nvPicPr>
        <p:blipFill rotWithShape="1">
          <a:blip r:embed="rId3">
            <a:alphaModFix/>
          </a:blip>
          <a:srcRect b="0" l="0" r="0" t="0"/>
          <a:stretch/>
        </p:blipFill>
        <p:spPr>
          <a:xfrm>
            <a:off x="494317" y="3879150"/>
            <a:ext cx="3454098" cy="2434033"/>
          </a:xfrm>
          <a:prstGeom prst="rect">
            <a:avLst/>
          </a:prstGeom>
          <a:noFill/>
          <a:ln>
            <a:noFill/>
          </a:ln>
        </p:spPr>
      </p:pic>
      <p:sp>
        <p:nvSpPr>
          <p:cNvPr id="560" name="Google Shape;560;p62"/>
          <p:cNvSpPr txBox="1"/>
          <p:nvPr/>
        </p:nvSpPr>
        <p:spPr>
          <a:xfrm>
            <a:off x="561125" y="2306600"/>
            <a:ext cx="3387300" cy="944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500"/>
              <a:t>Students from our school last year did the project as well.  They wanted to see if the water was safe then. Here are their results: Overall, the water quality was good in October of 2019, with an overall Q-Value of 77..</a:t>
            </a:r>
            <a:endParaRPr b="0" i="0" sz="2300" u="none" cap="none" strike="noStrike">
              <a:solidFill>
                <a:srgbClr val="000000"/>
              </a:solidFill>
              <a:latin typeface="Calibri"/>
              <a:ea typeface="Calibri"/>
              <a:cs typeface="Calibri"/>
              <a:sym typeface="Calibri"/>
            </a:endParaRPr>
          </a:p>
        </p:txBody>
      </p:sp>
      <p:pic>
        <p:nvPicPr>
          <p:cNvPr id="561" name="Google Shape;561;p62"/>
          <p:cNvPicPr preferRelativeResize="0"/>
          <p:nvPr/>
        </p:nvPicPr>
        <p:blipFill>
          <a:blip r:embed="rId4">
            <a:alphaModFix/>
          </a:blip>
          <a:stretch>
            <a:fillRect/>
          </a:stretch>
        </p:blipFill>
        <p:spPr>
          <a:xfrm>
            <a:off x="4292114" y="2306608"/>
            <a:ext cx="6940244" cy="38888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63"/>
          <p:cNvPicPr preferRelativeResize="0"/>
          <p:nvPr/>
        </p:nvPicPr>
        <p:blipFill>
          <a:blip r:embed="rId3">
            <a:alphaModFix/>
          </a:blip>
          <a:stretch>
            <a:fillRect/>
          </a:stretch>
        </p:blipFill>
        <p:spPr>
          <a:xfrm>
            <a:off x="369225" y="356425"/>
            <a:ext cx="6190425" cy="3469500"/>
          </a:xfrm>
          <a:prstGeom prst="rect">
            <a:avLst/>
          </a:prstGeom>
          <a:noFill/>
          <a:ln>
            <a:noFill/>
          </a:ln>
        </p:spPr>
      </p:pic>
      <p:pic>
        <p:nvPicPr>
          <p:cNvPr id="567" name="Google Shape;567;p63"/>
          <p:cNvPicPr preferRelativeResize="0"/>
          <p:nvPr/>
        </p:nvPicPr>
        <p:blipFill>
          <a:blip r:embed="rId4">
            <a:alphaModFix/>
          </a:blip>
          <a:stretch>
            <a:fillRect/>
          </a:stretch>
        </p:blipFill>
        <p:spPr>
          <a:xfrm>
            <a:off x="5914375" y="3252051"/>
            <a:ext cx="5870150" cy="3304275"/>
          </a:xfrm>
          <a:prstGeom prst="rect">
            <a:avLst/>
          </a:prstGeom>
          <a:noFill/>
          <a:ln>
            <a:noFill/>
          </a:ln>
        </p:spPr>
      </p:pic>
      <p:sp>
        <p:nvSpPr>
          <p:cNvPr id="568" name="Google Shape;568;p63"/>
          <p:cNvSpPr txBox="1"/>
          <p:nvPr/>
        </p:nvSpPr>
        <p:spPr>
          <a:xfrm>
            <a:off x="7855925" y="777275"/>
            <a:ext cx="3481500" cy="95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highlight>
                  <a:srgbClr val="FFFF00"/>
                </a:highlight>
                <a:latin typeface="Calibri"/>
                <a:ea typeface="Calibri"/>
                <a:cs typeface="Calibri"/>
                <a:sym typeface="Calibri"/>
              </a:rPr>
              <a:t>2019 Data</a:t>
            </a:r>
            <a:endParaRPr sz="4200">
              <a:highlight>
                <a:srgbClr val="FFFF00"/>
              </a:highlight>
              <a:latin typeface="Calibri"/>
              <a:ea typeface="Calibri"/>
              <a:cs typeface="Calibri"/>
              <a:sym typeface="Calibri"/>
            </a:endParaRPr>
          </a:p>
        </p:txBody>
      </p:sp>
      <p:sp>
        <p:nvSpPr>
          <p:cNvPr id="569" name="Google Shape;569;p63"/>
          <p:cNvSpPr txBox="1"/>
          <p:nvPr/>
        </p:nvSpPr>
        <p:spPr>
          <a:xfrm>
            <a:off x="879975" y="3978975"/>
            <a:ext cx="3481500" cy="3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excellent range tests:  dissolved oxygen, pH, phosphate, nitrate</a:t>
            </a:r>
            <a:endParaRPr sz="2000">
              <a:latin typeface="Calibri"/>
              <a:ea typeface="Calibri"/>
              <a:cs typeface="Calibri"/>
              <a:sym typeface="Calibri"/>
            </a:endParaRPr>
          </a:p>
        </p:txBody>
      </p:sp>
      <p:sp>
        <p:nvSpPr>
          <p:cNvPr id="570" name="Google Shape;570;p63"/>
          <p:cNvSpPr txBox="1"/>
          <p:nvPr/>
        </p:nvSpPr>
        <p:spPr>
          <a:xfrm>
            <a:off x="6912825" y="2709450"/>
            <a:ext cx="4871700" cy="8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areas of concern</a:t>
            </a:r>
            <a:r>
              <a:rPr lang="en-US" sz="2000">
                <a:latin typeface="Calibri"/>
                <a:ea typeface="Calibri"/>
                <a:cs typeface="Calibri"/>
                <a:sym typeface="Calibri"/>
              </a:rPr>
              <a:t>:  fecal coliform, turbidity</a:t>
            </a:r>
            <a:endParaRPr sz="20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4"/>
          <p:cNvSpPr txBox="1"/>
          <p:nvPr>
            <p:ph idx="1" type="subTitle"/>
          </p:nvPr>
        </p:nvSpPr>
        <p:spPr>
          <a:xfrm>
            <a:off x="460867" y="2566700"/>
            <a:ext cx="11308500" cy="2653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2100"/>
              <a:buNone/>
            </a:pPr>
            <a:r>
              <a:rPr lang="en-US" sz="3200"/>
              <a:t>With a Q-Value in the good range, the water in the Maumee River at Sidecut Metropark was safe for Mohawk and other dogs to swim! </a:t>
            </a:r>
            <a:br>
              <a:rPr lang="en-US" sz="3200"/>
            </a:br>
            <a:endParaRPr sz="3200"/>
          </a:p>
        </p:txBody>
      </p:sp>
      <p:sp>
        <p:nvSpPr>
          <p:cNvPr id="576" name="Google Shape;576;p64"/>
          <p:cNvSpPr txBox="1"/>
          <p:nvPr/>
        </p:nvSpPr>
        <p:spPr>
          <a:xfrm>
            <a:off x="4596000" y="1478600"/>
            <a:ext cx="3000000" cy="10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highlight>
                  <a:srgbClr val="FFFF00"/>
                </a:highlight>
                <a:latin typeface="Calibri"/>
                <a:ea typeface="Calibri"/>
                <a:cs typeface="Calibri"/>
                <a:sym typeface="Calibri"/>
              </a:rPr>
              <a:t>2019 Data</a:t>
            </a:r>
            <a:endParaRPr sz="4200">
              <a:highlight>
                <a:srgbClr val="FFFF00"/>
              </a:highlight>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adison">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