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Lobster"/>
      <p:regular r:id="rId13"/>
    </p:embeddedFont>
    <p:embeddedFont>
      <p:font typeface="Lato"/>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Lobster-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Lato-bold.fntdata"/><Relationship Id="rId14" Type="http://schemas.openxmlformats.org/officeDocument/2006/relationships/font" Target="fonts/Lato-regular.fntdata"/><Relationship Id="rId17" Type="http://schemas.openxmlformats.org/officeDocument/2006/relationships/font" Target="fonts/Lato-boldItalic.fntdata"/><Relationship Id="rId16"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f3c9da10f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f3c9da10f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f479ec2e6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f479ec2e6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f479ec2e6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4f479ec2e6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hydrosphere interacts with the Atmosphere by giving it water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ebf6a30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ebf6a30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f686fb99e_5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f686fb99e_5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f686fb99e_1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f686fb99e_1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eec4ec16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eec4ec16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jpg"/></Relationships>
</file>

<file path=ppt/slides/_rels/slide2.xml.rels><?xml version="1.0" encoding="UTF-8" standalone="yes"?><Relationships xmlns="http://schemas.openxmlformats.org/package/2006/relationships"><Relationship Id="rId10"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7.pn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26.jpg"/><Relationship Id="rId12" Type="http://schemas.openxmlformats.org/officeDocument/2006/relationships/image" Target="../media/image41.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24.jpg"/><Relationship Id="rId5" Type="http://schemas.openxmlformats.org/officeDocument/2006/relationships/image" Target="../media/image6.jpg"/><Relationship Id="rId6" Type="http://schemas.openxmlformats.org/officeDocument/2006/relationships/image" Target="../media/image15.jpg"/><Relationship Id="rId7" Type="http://schemas.openxmlformats.org/officeDocument/2006/relationships/image" Target="../media/image17.jpg"/><Relationship Id="rId8"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25.png"/><Relationship Id="rId9" Type="http://schemas.openxmlformats.org/officeDocument/2006/relationships/image" Target="../media/image28.jpg"/><Relationship Id="rId5" Type="http://schemas.openxmlformats.org/officeDocument/2006/relationships/image" Target="../media/image21.png"/><Relationship Id="rId6" Type="http://schemas.openxmlformats.org/officeDocument/2006/relationships/image" Target="../media/image42.png"/><Relationship Id="rId7" Type="http://schemas.openxmlformats.org/officeDocument/2006/relationships/image" Target="../media/image22.png"/><Relationship Id="rId8" Type="http://schemas.openxmlformats.org/officeDocument/2006/relationships/image" Target="../media/image27.png"/></Relationships>
</file>

<file path=ppt/slides/_rels/slide8.xml.rels><?xml version="1.0" encoding="UTF-8" standalone="yes"?><Relationships xmlns="http://schemas.openxmlformats.org/package/2006/relationships"><Relationship Id="rId10" Type="http://schemas.openxmlformats.org/officeDocument/2006/relationships/image" Target="../media/image39.jp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34.jpg"/><Relationship Id="rId9" Type="http://schemas.openxmlformats.org/officeDocument/2006/relationships/image" Target="../media/image32.jpg"/><Relationship Id="rId5" Type="http://schemas.openxmlformats.org/officeDocument/2006/relationships/image" Target="../media/image36.jpg"/><Relationship Id="rId6" Type="http://schemas.openxmlformats.org/officeDocument/2006/relationships/image" Target="../media/image38.jpg"/><Relationship Id="rId7" Type="http://schemas.openxmlformats.org/officeDocument/2006/relationships/image" Target="../media/image33.jp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485500" y="4089025"/>
            <a:ext cx="8043900" cy="9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            </a:t>
            </a:r>
            <a:r>
              <a:rPr lang="en" sz="3000">
                <a:highlight>
                  <a:srgbClr val="F3F3F3"/>
                </a:highlight>
                <a:latin typeface="Lato"/>
                <a:ea typeface="Lato"/>
                <a:cs typeface="Lato"/>
                <a:sym typeface="Lato"/>
              </a:rPr>
              <a:t>   By:  Tiahna, Aajanae, Amanda and Yasmin</a:t>
            </a:r>
            <a:r>
              <a:rPr lang="en" sz="3000">
                <a:latin typeface="Lato"/>
                <a:ea typeface="Lato"/>
                <a:cs typeface="Lato"/>
                <a:sym typeface="Lato"/>
              </a:rPr>
              <a:t> </a:t>
            </a:r>
            <a:endParaRPr sz="3000">
              <a:latin typeface="Lato"/>
              <a:ea typeface="Lato"/>
              <a:cs typeface="Lato"/>
              <a:sym typeface="Lato"/>
            </a:endParaRPr>
          </a:p>
        </p:txBody>
      </p:sp>
      <p:sp>
        <p:nvSpPr>
          <p:cNvPr id="55" name="Google Shape;55;p13"/>
          <p:cNvSpPr txBox="1"/>
          <p:nvPr/>
        </p:nvSpPr>
        <p:spPr>
          <a:xfrm>
            <a:off x="0" y="0"/>
            <a:ext cx="9144000" cy="1629300"/>
          </a:xfrm>
          <a:prstGeom prst="rect">
            <a:avLst/>
          </a:prstGeom>
          <a:gradFill>
            <a:gsLst>
              <a:gs pos="0">
                <a:srgbClr val="D4E5F5"/>
              </a:gs>
              <a:gs pos="100000">
                <a:srgbClr val="70A4D5"/>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p:txBody>
      </p:sp>
      <p:sp>
        <p:nvSpPr>
          <p:cNvPr id="56" name="Google Shape;56;p13"/>
          <p:cNvSpPr txBox="1"/>
          <p:nvPr/>
        </p:nvSpPr>
        <p:spPr>
          <a:xfrm flipH="1">
            <a:off x="48600" y="177550"/>
            <a:ext cx="9046800" cy="14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   </a:t>
            </a:r>
            <a:r>
              <a:rPr lang="en" sz="2400">
                <a:solidFill>
                  <a:srgbClr val="F3F3F3"/>
                </a:solidFill>
                <a:latin typeface="Lobster"/>
                <a:ea typeface="Lobster"/>
                <a:cs typeface="Lobster"/>
                <a:sym typeface="Lobster"/>
              </a:rPr>
              <a:t>                   </a:t>
            </a:r>
            <a:r>
              <a:rPr lang="en" sz="2400">
                <a:solidFill>
                  <a:srgbClr val="CFE2F3"/>
                </a:solidFill>
                <a:latin typeface="Lobster"/>
                <a:ea typeface="Lobster"/>
                <a:cs typeface="Lobster"/>
                <a:sym typeface="Lobster"/>
              </a:rPr>
              <a:t>                   </a:t>
            </a:r>
            <a:r>
              <a:rPr lang="en" sz="2400">
                <a:solidFill>
                  <a:srgbClr val="4A86E8"/>
                </a:solidFill>
                <a:latin typeface="Lobster"/>
                <a:ea typeface="Lobster"/>
                <a:cs typeface="Lobster"/>
                <a:sym typeface="Lobster"/>
              </a:rPr>
              <a:t>   </a:t>
            </a:r>
            <a:r>
              <a:rPr lang="en" sz="4800">
                <a:solidFill>
                  <a:srgbClr val="4A86E8"/>
                </a:solidFill>
                <a:latin typeface="Lobster"/>
                <a:ea typeface="Lobster"/>
                <a:cs typeface="Lobster"/>
                <a:sym typeface="Lobster"/>
              </a:rPr>
              <a:t>Hydrosphere</a:t>
            </a:r>
            <a:endParaRPr sz="4800">
              <a:solidFill>
                <a:srgbClr val="4A86E8"/>
              </a:solidFill>
              <a:latin typeface="Lobster"/>
              <a:ea typeface="Lobster"/>
              <a:cs typeface="Lobster"/>
              <a:sym typeface="Lobster"/>
            </a:endParaRPr>
          </a:p>
          <a:p>
            <a:pPr indent="0" lvl="0" marL="0" rtl="0" algn="l">
              <a:spcBef>
                <a:spcPts val="0"/>
              </a:spcBef>
              <a:spcAft>
                <a:spcPts val="0"/>
              </a:spcAft>
              <a:buNone/>
            </a:pPr>
            <a:r>
              <a:rPr lang="en" sz="4800">
                <a:solidFill>
                  <a:srgbClr val="4A86E8"/>
                </a:solidFill>
                <a:latin typeface="Lobster"/>
                <a:ea typeface="Lobster"/>
                <a:cs typeface="Lobster"/>
                <a:sym typeface="Lobster"/>
              </a:rPr>
              <a:t>              The Water on the Earth</a:t>
            </a:r>
            <a:endParaRPr sz="4800">
              <a:solidFill>
                <a:srgbClr val="4A86E8"/>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55350" y="67175"/>
            <a:ext cx="8520600" cy="6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chemeClr val="lt1"/>
                </a:solidFill>
              </a:rPr>
              <a:t>The Hydrosphere</a:t>
            </a:r>
            <a:endParaRPr>
              <a:solidFill>
                <a:schemeClr val="lt1"/>
              </a:solidFill>
            </a:endParaRPr>
          </a:p>
        </p:txBody>
      </p:sp>
      <p:sp>
        <p:nvSpPr>
          <p:cNvPr id="62" name="Google Shape;62;p14"/>
          <p:cNvSpPr txBox="1"/>
          <p:nvPr/>
        </p:nvSpPr>
        <p:spPr>
          <a:xfrm>
            <a:off x="11795050" y="3387425"/>
            <a:ext cx="4887600" cy="83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
        <p:nvSpPr>
          <p:cNvPr id="63" name="Google Shape;63;p14"/>
          <p:cNvSpPr txBox="1"/>
          <p:nvPr/>
        </p:nvSpPr>
        <p:spPr>
          <a:xfrm>
            <a:off x="164875" y="678875"/>
            <a:ext cx="8990400" cy="234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 </a:t>
            </a:r>
            <a:r>
              <a:rPr lang="en" sz="3000">
                <a:solidFill>
                  <a:schemeClr val="lt1"/>
                </a:solidFill>
              </a:rPr>
              <a:t>The hydrosphere is all about the water on the Earth. The hydrosphere interacts with the other spheres by giving lots of water to one sphere and then the next. This process affects each sphere in many different ways They all interact to make life happen on earth by giving water.</a:t>
            </a:r>
            <a:endParaRPr sz="3000">
              <a:solidFill>
                <a:schemeClr val="lt1"/>
              </a:solidFill>
            </a:endParaRPr>
          </a:p>
          <a:p>
            <a:pPr indent="0" lvl="0" marL="0" rtl="0" algn="l">
              <a:spcBef>
                <a:spcPts val="0"/>
              </a:spcBef>
              <a:spcAft>
                <a:spcPts val="0"/>
              </a:spcAft>
              <a:buNone/>
            </a:pPr>
            <a:r>
              <a:t/>
            </a:r>
            <a:endParaRPr>
              <a:latin typeface="Lato"/>
              <a:ea typeface="Lato"/>
              <a:cs typeface="Lato"/>
              <a:sym typeface="Lato"/>
            </a:endParaRPr>
          </a:p>
        </p:txBody>
      </p:sp>
      <p:sp>
        <p:nvSpPr>
          <p:cNvPr id="64" name="Google Shape;64;p14"/>
          <p:cNvSpPr txBox="1"/>
          <p:nvPr/>
        </p:nvSpPr>
        <p:spPr>
          <a:xfrm>
            <a:off x="4827007" y="1215975"/>
            <a:ext cx="1329900" cy="1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lt1"/>
                </a:solidFill>
                <a:latin typeface="Lato"/>
                <a:ea typeface="Lato"/>
                <a:cs typeface="Lato"/>
                <a:sym typeface="Lato"/>
              </a:rPr>
              <a:t>                            </a:t>
            </a:r>
            <a:endParaRPr sz="3600" u="sng">
              <a:solidFill>
                <a:schemeClr val="lt1"/>
              </a:solidFill>
              <a:latin typeface="Lato"/>
              <a:ea typeface="Lato"/>
              <a:cs typeface="Lato"/>
              <a:sym typeface="Lato"/>
            </a:endParaRPr>
          </a:p>
        </p:txBody>
      </p:sp>
      <p:pic>
        <p:nvPicPr>
          <p:cNvPr id="65" name="Google Shape;65;p14"/>
          <p:cNvPicPr preferRelativeResize="0"/>
          <p:nvPr/>
        </p:nvPicPr>
        <p:blipFill>
          <a:blip r:embed="rId4">
            <a:alphaModFix/>
          </a:blip>
          <a:stretch>
            <a:fillRect/>
          </a:stretch>
        </p:blipFill>
        <p:spPr>
          <a:xfrm>
            <a:off x="6418625" y="3677525"/>
            <a:ext cx="2725375" cy="1465975"/>
          </a:xfrm>
          <a:prstGeom prst="rect">
            <a:avLst/>
          </a:prstGeom>
          <a:noFill/>
          <a:ln>
            <a:noFill/>
          </a:ln>
        </p:spPr>
      </p:pic>
      <p:pic>
        <p:nvPicPr>
          <p:cNvPr id="66" name="Google Shape;66;p14"/>
          <p:cNvPicPr preferRelativeResize="0"/>
          <p:nvPr/>
        </p:nvPicPr>
        <p:blipFill>
          <a:blip r:embed="rId5">
            <a:alphaModFix/>
          </a:blip>
          <a:stretch>
            <a:fillRect/>
          </a:stretch>
        </p:blipFill>
        <p:spPr>
          <a:xfrm>
            <a:off x="301836" y="3717500"/>
            <a:ext cx="2432515" cy="1386026"/>
          </a:xfrm>
          <a:prstGeom prst="rect">
            <a:avLst/>
          </a:prstGeom>
          <a:noFill/>
          <a:ln>
            <a:noFill/>
          </a:ln>
        </p:spPr>
      </p:pic>
      <p:pic>
        <p:nvPicPr>
          <p:cNvPr id="67" name="Google Shape;67;p14"/>
          <p:cNvPicPr preferRelativeResize="0"/>
          <p:nvPr/>
        </p:nvPicPr>
        <p:blipFill>
          <a:blip r:embed="rId6">
            <a:alphaModFix/>
          </a:blip>
          <a:stretch>
            <a:fillRect/>
          </a:stretch>
        </p:blipFill>
        <p:spPr>
          <a:xfrm>
            <a:off x="7003218" y="3197062"/>
            <a:ext cx="1887358" cy="1386025"/>
          </a:xfrm>
          <a:prstGeom prst="rect">
            <a:avLst/>
          </a:prstGeom>
          <a:noFill/>
          <a:ln>
            <a:noFill/>
          </a:ln>
        </p:spPr>
      </p:pic>
      <p:pic>
        <p:nvPicPr>
          <p:cNvPr id="68" name="Google Shape;68;p14"/>
          <p:cNvPicPr preferRelativeResize="0"/>
          <p:nvPr/>
        </p:nvPicPr>
        <p:blipFill>
          <a:blip r:embed="rId7">
            <a:alphaModFix/>
          </a:blip>
          <a:stretch>
            <a:fillRect/>
          </a:stretch>
        </p:blipFill>
        <p:spPr>
          <a:xfrm rot="-1313264">
            <a:off x="4379022" y="3534709"/>
            <a:ext cx="979508" cy="979508"/>
          </a:xfrm>
          <a:prstGeom prst="rect">
            <a:avLst/>
          </a:prstGeom>
          <a:noFill/>
          <a:ln>
            <a:noFill/>
          </a:ln>
        </p:spPr>
      </p:pic>
      <p:pic>
        <p:nvPicPr>
          <p:cNvPr id="69" name="Google Shape;69;p14"/>
          <p:cNvPicPr preferRelativeResize="0"/>
          <p:nvPr/>
        </p:nvPicPr>
        <p:blipFill>
          <a:blip r:embed="rId8">
            <a:alphaModFix/>
          </a:blip>
          <a:stretch>
            <a:fillRect/>
          </a:stretch>
        </p:blipFill>
        <p:spPr>
          <a:xfrm rot="-1834063">
            <a:off x="3339285" y="3384410"/>
            <a:ext cx="1011311" cy="1011311"/>
          </a:xfrm>
          <a:prstGeom prst="rect">
            <a:avLst/>
          </a:prstGeom>
          <a:noFill/>
          <a:ln>
            <a:noFill/>
          </a:ln>
        </p:spPr>
      </p:pic>
      <p:pic>
        <p:nvPicPr>
          <p:cNvPr id="70" name="Google Shape;70;p14"/>
          <p:cNvPicPr preferRelativeResize="0"/>
          <p:nvPr/>
        </p:nvPicPr>
        <p:blipFill>
          <a:blip r:embed="rId9">
            <a:alphaModFix/>
          </a:blip>
          <a:stretch>
            <a:fillRect/>
          </a:stretch>
        </p:blipFill>
        <p:spPr>
          <a:xfrm rot="-1747789">
            <a:off x="4100112" y="4297088"/>
            <a:ext cx="952751" cy="952751"/>
          </a:xfrm>
          <a:prstGeom prst="rect">
            <a:avLst/>
          </a:prstGeom>
          <a:noFill/>
          <a:ln>
            <a:noFill/>
          </a:ln>
        </p:spPr>
      </p:pic>
      <p:sp>
        <p:nvSpPr>
          <p:cNvPr id="71" name="Google Shape;71;p14"/>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rPr>
              <a:t>r</a:t>
            </a:r>
            <a:endParaRPr/>
          </a:p>
        </p:txBody>
      </p:sp>
      <p:sp>
        <p:nvSpPr>
          <p:cNvPr id="72" name="Google Shape;72;p14"/>
          <p:cNvSpPr txBox="1"/>
          <p:nvPr/>
        </p:nvSpPr>
        <p:spPr>
          <a:xfrm>
            <a:off x="152400" y="1524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rPr>
              <a:t>r</a:t>
            </a:r>
            <a:endParaRPr/>
          </a:p>
        </p:txBody>
      </p:sp>
      <p:pic>
        <p:nvPicPr>
          <p:cNvPr id="73" name="Google Shape;73;p14"/>
          <p:cNvPicPr preferRelativeResize="0"/>
          <p:nvPr/>
        </p:nvPicPr>
        <p:blipFill>
          <a:blip r:embed="rId10">
            <a:alphaModFix/>
          </a:blip>
          <a:stretch>
            <a:fillRect/>
          </a:stretch>
        </p:blipFill>
        <p:spPr>
          <a:xfrm>
            <a:off x="660324" y="3152400"/>
            <a:ext cx="1679350" cy="167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138200" y="61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u="sng">
                <a:solidFill>
                  <a:schemeClr val="lt1"/>
                </a:solidFill>
              </a:rPr>
              <a:t>How the Hydrosphere interacts with Biosphere</a:t>
            </a:r>
            <a:endParaRPr b="1" u="sng">
              <a:solidFill>
                <a:schemeClr val="lt1"/>
              </a:solidFill>
            </a:endParaRPr>
          </a:p>
        </p:txBody>
      </p:sp>
      <p:sp>
        <p:nvSpPr>
          <p:cNvPr id="79" name="Google Shape;79;p15"/>
          <p:cNvSpPr txBox="1"/>
          <p:nvPr/>
        </p:nvSpPr>
        <p:spPr>
          <a:xfrm>
            <a:off x="524750" y="681100"/>
            <a:ext cx="7747500" cy="327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1"/>
                </a:solidFill>
              </a:rPr>
              <a:t>The hydrosphere interacts with the biosphere by giving water to humans, plants and all other living creatures.By giving water to plants that helps us humans and animals by growing food so we can eat. Giving water to us humans, to help us not become thirsty.</a:t>
            </a:r>
            <a:endParaRPr b="1" sz="3000"/>
          </a:p>
        </p:txBody>
      </p:sp>
      <p:pic>
        <p:nvPicPr>
          <p:cNvPr id="80" name="Google Shape;80;p15"/>
          <p:cNvPicPr preferRelativeResize="0"/>
          <p:nvPr/>
        </p:nvPicPr>
        <p:blipFill>
          <a:blip r:embed="rId4">
            <a:alphaModFix/>
          </a:blip>
          <a:stretch>
            <a:fillRect/>
          </a:stretch>
        </p:blipFill>
        <p:spPr>
          <a:xfrm>
            <a:off x="8384724" y="-211176"/>
            <a:ext cx="60000" cy="9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873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u="sng"/>
              <a:t>How Hydrosphere interacts with Atmosphere</a:t>
            </a:r>
            <a:endParaRPr u="sng"/>
          </a:p>
        </p:txBody>
      </p:sp>
      <p:sp>
        <p:nvSpPr>
          <p:cNvPr id="86" name="Google Shape;86;p16"/>
          <p:cNvSpPr txBox="1"/>
          <p:nvPr>
            <p:ph idx="1" type="body"/>
          </p:nvPr>
        </p:nvSpPr>
        <p:spPr>
          <a:xfrm>
            <a:off x="311700" y="572700"/>
            <a:ext cx="8520600" cy="323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3000">
                <a:solidFill>
                  <a:schemeClr val="dk1"/>
                </a:solidFill>
              </a:rPr>
              <a:t>Hydrosphere interacts with Atmosphere from evaporation, when the water is on the ground the water evaporates with all the dust particles with the gases as well and when they are both near the sky they combine with heat and they make a cloud together.</a:t>
            </a:r>
            <a:endParaRPr sz="3000">
              <a:solidFill>
                <a:schemeClr val="dk1"/>
              </a:solidFill>
            </a:endParaRPr>
          </a:p>
        </p:txBody>
      </p:sp>
      <p:pic>
        <p:nvPicPr>
          <p:cNvPr id="87" name="Google Shape;87;p16"/>
          <p:cNvPicPr preferRelativeResize="0"/>
          <p:nvPr/>
        </p:nvPicPr>
        <p:blipFill>
          <a:blip r:embed="rId4">
            <a:alphaModFix/>
          </a:blip>
          <a:stretch>
            <a:fillRect/>
          </a:stretch>
        </p:blipFill>
        <p:spPr>
          <a:xfrm rot="-264621">
            <a:off x="79940" y="3732669"/>
            <a:ext cx="2054516" cy="1333811"/>
          </a:xfrm>
          <a:prstGeom prst="rect">
            <a:avLst/>
          </a:prstGeom>
          <a:noFill/>
          <a:ln>
            <a:noFill/>
          </a:ln>
        </p:spPr>
      </p:pic>
      <p:pic>
        <p:nvPicPr>
          <p:cNvPr id="88" name="Google Shape;88;p16"/>
          <p:cNvPicPr preferRelativeResize="0"/>
          <p:nvPr/>
        </p:nvPicPr>
        <p:blipFill>
          <a:blip r:embed="rId5">
            <a:alphaModFix/>
          </a:blip>
          <a:stretch>
            <a:fillRect/>
          </a:stretch>
        </p:blipFill>
        <p:spPr>
          <a:xfrm rot="613929">
            <a:off x="7164134" y="3753561"/>
            <a:ext cx="1990802" cy="12920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301625"/>
            <a:ext cx="80919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u="sng">
                <a:solidFill>
                  <a:srgbClr val="000000"/>
                </a:solidFill>
                <a:highlight>
                  <a:srgbClr val="FFFFFF"/>
                </a:highlight>
              </a:rPr>
              <a:t>How hydrosphere interacts with Geosphere</a:t>
            </a:r>
            <a:endParaRPr u="sng">
              <a:solidFill>
                <a:srgbClr val="000000"/>
              </a:solidFill>
              <a:highlight>
                <a:srgbClr val="FFFFFF"/>
              </a:highlight>
            </a:endParaRPr>
          </a:p>
        </p:txBody>
      </p:sp>
      <p:sp>
        <p:nvSpPr>
          <p:cNvPr id="94" name="Google Shape;94;p17"/>
          <p:cNvSpPr txBox="1"/>
          <p:nvPr>
            <p:ph idx="1" type="body"/>
          </p:nvPr>
        </p:nvSpPr>
        <p:spPr>
          <a:xfrm>
            <a:off x="209650" y="1256200"/>
            <a:ext cx="8745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000">
                <a:solidFill>
                  <a:srgbClr val="000000"/>
                </a:solidFill>
                <a:highlight>
                  <a:srgbClr val="FFFFFF"/>
                </a:highlight>
              </a:rPr>
              <a:t>Hydrosphere interacts with the Geosphere by making new land.How this works is that on a beach the water is going back and forth, the sand is </a:t>
            </a:r>
            <a:r>
              <a:rPr lang="en" sz="3000">
                <a:solidFill>
                  <a:srgbClr val="000000"/>
                </a:solidFill>
                <a:highlight>
                  <a:srgbClr val="FFFFFF"/>
                </a:highlight>
              </a:rPr>
              <a:t>slowly</a:t>
            </a:r>
            <a:r>
              <a:rPr lang="en" sz="3000">
                <a:solidFill>
                  <a:srgbClr val="000000"/>
                </a:solidFill>
                <a:highlight>
                  <a:srgbClr val="FFFFFF"/>
                </a:highlight>
              </a:rPr>
              <a:t> going to the bottom of the ocean. that is  called </a:t>
            </a:r>
            <a:r>
              <a:rPr lang="en" sz="3000">
                <a:solidFill>
                  <a:srgbClr val="000000"/>
                </a:solidFill>
                <a:highlight>
                  <a:srgbClr val="FFFFFF"/>
                </a:highlight>
              </a:rPr>
              <a:t>erosion.</a:t>
            </a:r>
            <a:endParaRPr sz="3000">
              <a:solidFill>
                <a:srgbClr val="000000"/>
              </a:solidFill>
              <a:highlight>
                <a:srgbClr val="FFFFFF"/>
              </a:highlight>
            </a:endParaRPr>
          </a:p>
        </p:txBody>
      </p:sp>
      <p:pic>
        <p:nvPicPr>
          <p:cNvPr id="95" name="Google Shape;95;p17"/>
          <p:cNvPicPr preferRelativeResize="0"/>
          <p:nvPr/>
        </p:nvPicPr>
        <p:blipFill>
          <a:blip r:embed="rId4">
            <a:alphaModFix/>
          </a:blip>
          <a:stretch>
            <a:fillRect/>
          </a:stretch>
        </p:blipFill>
        <p:spPr>
          <a:xfrm flipH="1" rot="10800000">
            <a:off x="7651451" y="2548124"/>
            <a:ext cx="130699" cy="1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122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4800"/>
              <a:t>  </a:t>
            </a:r>
            <a:r>
              <a:rPr lang="en" sz="4800">
                <a:solidFill>
                  <a:srgbClr val="FFFFFF"/>
                </a:solidFill>
              </a:rPr>
              <a:t>  artist</a:t>
            </a:r>
            <a:endParaRPr sz="4800">
              <a:solidFill>
                <a:srgbClr val="FFFFFF"/>
              </a:solidFill>
            </a:endParaRPr>
          </a:p>
        </p:txBody>
      </p:sp>
      <p:pic>
        <p:nvPicPr>
          <p:cNvPr descr="Related image" id="101" name="Google Shape;101;p18"/>
          <p:cNvPicPr preferRelativeResize="0"/>
          <p:nvPr/>
        </p:nvPicPr>
        <p:blipFill>
          <a:blip r:embed="rId4">
            <a:alphaModFix/>
          </a:blip>
          <a:stretch>
            <a:fillRect/>
          </a:stretch>
        </p:blipFill>
        <p:spPr>
          <a:xfrm>
            <a:off x="3260488" y="1408150"/>
            <a:ext cx="2316875" cy="2408500"/>
          </a:xfrm>
          <a:prstGeom prst="rect">
            <a:avLst/>
          </a:prstGeom>
          <a:noFill/>
          <a:ln>
            <a:noFill/>
          </a:ln>
        </p:spPr>
      </p:pic>
      <p:pic>
        <p:nvPicPr>
          <p:cNvPr descr="Image result for harry potter cartoon" id="102" name="Google Shape;102;p18"/>
          <p:cNvPicPr preferRelativeResize="0"/>
          <p:nvPr/>
        </p:nvPicPr>
        <p:blipFill>
          <a:blip r:embed="rId5">
            <a:alphaModFix/>
          </a:blip>
          <a:stretch>
            <a:fillRect/>
          </a:stretch>
        </p:blipFill>
        <p:spPr>
          <a:xfrm>
            <a:off x="25" y="1717975"/>
            <a:ext cx="1917868" cy="1437375"/>
          </a:xfrm>
          <a:prstGeom prst="rect">
            <a:avLst/>
          </a:prstGeom>
          <a:noFill/>
          <a:ln>
            <a:noFill/>
          </a:ln>
        </p:spPr>
      </p:pic>
      <p:pic>
        <p:nvPicPr>
          <p:cNvPr descr="Related image" id="103" name="Google Shape;103;p18"/>
          <p:cNvPicPr preferRelativeResize="0"/>
          <p:nvPr/>
        </p:nvPicPr>
        <p:blipFill>
          <a:blip r:embed="rId6">
            <a:alphaModFix/>
          </a:blip>
          <a:stretch>
            <a:fillRect/>
          </a:stretch>
        </p:blipFill>
        <p:spPr>
          <a:xfrm>
            <a:off x="7579276" y="3458928"/>
            <a:ext cx="1564724" cy="1684572"/>
          </a:xfrm>
          <a:prstGeom prst="rect">
            <a:avLst/>
          </a:prstGeom>
          <a:noFill/>
          <a:ln>
            <a:noFill/>
          </a:ln>
        </p:spPr>
      </p:pic>
      <p:pic>
        <p:nvPicPr>
          <p:cNvPr descr="Image result for kawaii panda deer" id="104" name="Google Shape;104;p18"/>
          <p:cNvPicPr preferRelativeResize="0"/>
          <p:nvPr/>
        </p:nvPicPr>
        <p:blipFill>
          <a:blip r:embed="rId7">
            <a:alphaModFix/>
          </a:blip>
          <a:stretch>
            <a:fillRect/>
          </a:stretch>
        </p:blipFill>
        <p:spPr>
          <a:xfrm>
            <a:off x="25" y="0"/>
            <a:ext cx="1625750" cy="1499650"/>
          </a:xfrm>
          <a:prstGeom prst="rect">
            <a:avLst/>
          </a:prstGeom>
          <a:noFill/>
          <a:ln>
            <a:noFill/>
          </a:ln>
        </p:spPr>
      </p:pic>
      <p:pic>
        <p:nvPicPr>
          <p:cNvPr descr="Related image" id="105" name="Google Shape;105;p18"/>
          <p:cNvPicPr preferRelativeResize="0"/>
          <p:nvPr/>
        </p:nvPicPr>
        <p:blipFill>
          <a:blip r:embed="rId8">
            <a:alphaModFix/>
          </a:blip>
          <a:stretch>
            <a:fillRect/>
          </a:stretch>
        </p:blipFill>
        <p:spPr>
          <a:xfrm>
            <a:off x="7212100" y="-69875"/>
            <a:ext cx="2163537" cy="1911524"/>
          </a:xfrm>
          <a:prstGeom prst="rect">
            <a:avLst/>
          </a:prstGeom>
          <a:noFill/>
          <a:ln>
            <a:noFill/>
          </a:ln>
        </p:spPr>
      </p:pic>
      <p:pic>
        <p:nvPicPr>
          <p:cNvPr descr="Image result for harry potter deer" id="106" name="Google Shape;106;p18"/>
          <p:cNvPicPr preferRelativeResize="0"/>
          <p:nvPr/>
        </p:nvPicPr>
        <p:blipFill>
          <a:blip r:embed="rId9">
            <a:alphaModFix/>
          </a:blip>
          <a:stretch>
            <a:fillRect/>
          </a:stretch>
        </p:blipFill>
        <p:spPr>
          <a:xfrm>
            <a:off x="13" y="3200400"/>
            <a:ext cx="1917875" cy="1943100"/>
          </a:xfrm>
          <a:prstGeom prst="rect">
            <a:avLst/>
          </a:prstGeom>
          <a:noFill/>
          <a:ln>
            <a:noFill/>
          </a:ln>
        </p:spPr>
      </p:pic>
      <p:pic>
        <p:nvPicPr>
          <p:cNvPr descr="Related image" id="107" name="Google Shape;107;p18"/>
          <p:cNvPicPr preferRelativeResize="0"/>
          <p:nvPr/>
        </p:nvPicPr>
        <p:blipFill>
          <a:blip r:embed="rId10">
            <a:alphaModFix/>
          </a:blip>
          <a:stretch>
            <a:fillRect/>
          </a:stretch>
        </p:blipFill>
        <p:spPr>
          <a:xfrm>
            <a:off x="7579275" y="1841650"/>
            <a:ext cx="1564725" cy="1227900"/>
          </a:xfrm>
          <a:prstGeom prst="rect">
            <a:avLst/>
          </a:prstGeom>
          <a:noFill/>
          <a:ln>
            <a:noFill/>
          </a:ln>
        </p:spPr>
      </p:pic>
      <p:pic>
        <p:nvPicPr>
          <p:cNvPr descr="Image result for kawaii harry potter" id="108" name="Google Shape;108;p18"/>
          <p:cNvPicPr preferRelativeResize="0"/>
          <p:nvPr/>
        </p:nvPicPr>
        <p:blipFill>
          <a:blip r:embed="rId11">
            <a:alphaModFix/>
          </a:blip>
          <a:stretch>
            <a:fillRect/>
          </a:stretch>
        </p:blipFill>
        <p:spPr>
          <a:xfrm>
            <a:off x="5769525" y="1841638"/>
            <a:ext cx="1809750" cy="1943100"/>
          </a:xfrm>
          <a:prstGeom prst="rect">
            <a:avLst/>
          </a:prstGeom>
          <a:noFill/>
          <a:ln>
            <a:noFill/>
          </a:ln>
        </p:spPr>
      </p:pic>
      <p:pic>
        <p:nvPicPr>
          <p:cNvPr descr="Related image" id="109" name="Google Shape;109;p18"/>
          <p:cNvPicPr preferRelativeResize="0"/>
          <p:nvPr/>
        </p:nvPicPr>
        <p:blipFill>
          <a:blip r:embed="rId12">
            <a:alphaModFix/>
          </a:blip>
          <a:stretch>
            <a:fillRect/>
          </a:stretch>
        </p:blipFill>
        <p:spPr>
          <a:xfrm>
            <a:off x="6002813" y="0"/>
            <a:ext cx="1209287" cy="1370925"/>
          </a:xfrm>
          <a:prstGeom prst="rect">
            <a:avLst/>
          </a:prstGeom>
          <a:noFill/>
          <a:ln>
            <a:noFill/>
          </a:ln>
        </p:spPr>
      </p:pic>
      <p:sp>
        <p:nvSpPr>
          <p:cNvPr id="110" name="Google Shape;110;p18"/>
          <p:cNvSpPr txBox="1"/>
          <p:nvPr/>
        </p:nvSpPr>
        <p:spPr>
          <a:xfrm>
            <a:off x="2851300" y="4067275"/>
            <a:ext cx="3452400" cy="55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t>        </a:t>
            </a:r>
            <a:r>
              <a:rPr lang="en" sz="3000">
                <a:solidFill>
                  <a:schemeClr val="lt1"/>
                </a:solidFill>
              </a:rPr>
              <a:t>Tiahna</a:t>
            </a:r>
            <a:endParaRPr sz="30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9"/>
          <p:cNvSpPr txBox="1"/>
          <p:nvPr>
            <p:ph type="title"/>
          </p:nvPr>
        </p:nvSpPr>
        <p:spPr>
          <a:xfrm>
            <a:off x="458625" y="141500"/>
            <a:ext cx="8520600" cy="12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a:solidFill>
                  <a:srgbClr val="F1C232"/>
                </a:solidFill>
              </a:rPr>
              <a:t>            </a:t>
            </a:r>
            <a:r>
              <a:rPr b="1" i="1" lang="en" u="sng">
                <a:solidFill>
                  <a:schemeClr val="lt1"/>
                </a:solidFill>
              </a:rPr>
              <a:t>Designer</a:t>
            </a:r>
            <a:endParaRPr b="1" i="1" u="sng">
              <a:solidFill>
                <a:schemeClr val="lt1"/>
              </a:solidFill>
            </a:endParaRPr>
          </a:p>
        </p:txBody>
      </p:sp>
      <p:sp>
        <p:nvSpPr>
          <p:cNvPr id="116" name="Google Shape;116;p19"/>
          <p:cNvSpPr txBox="1"/>
          <p:nvPr>
            <p:ph idx="1" type="body"/>
          </p:nvPr>
        </p:nvSpPr>
        <p:spPr>
          <a:xfrm>
            <a:off x="68175" y="11919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r>
              <a:rPr lang="en" sz="4800">
                <a:solidFill>
                  <a:srgbClr val="F1C232"/>
                </a:solidFill>
              </a:rPr>
              <a:t>Aajanae</a:t>
            </a:r>
            <a:endParaRPr sz="4800">
              <a:solidFill>
                <a:srgbClr val="F1C232"/>
              </a:solidFill>
            </a:endParaRPr>
          </a:p>
        </p:txBody>
      </p:sp>
      <p:pic>
        <p:nvPicPr>
          <p:cNvPr id="117" name="Google Shape;117;p19"/>
          <p:cNvPicPr preferRelativeResize="0"/>
          <p:nvPr/>
        </p:nvPicPr>
        <p:blipFill>
          <a:blip r:embed="rId4">
            <a:alphaModFix/>
          </a:blip>
          <a:stretch>
            <a:fillRect/>
          </a:stretch>
        </p:blipFill>
        <p:spPr>
          <a:xfrm>
            <a:off x="-12776" y="3237120"/>
            <a:ext cx="1847850" cy="1906379"/>
          </a:xfrm>
          <a:prstGeom prst="rect">
            <a:avLst/>
          </a:prstGeom>
          <a:noFill/>
          <a:ln>
            <a:noFill/>
          </a:ln>
        </p:spPr>
      </p:pic>
      <p:pic>
        <p:nvPicPr>
          <p:cNvPr id="118" name="Google Shape;118;p19"/>
          <p:cNvPicPr preferRelativeResize="0"/>
          <p:nvPr/>
        </p:nvPicPr>
        <p:blipFill>
          <a:blip r:embed="rId5">
            <a:alphaModFix/>
          </a:blip>
          <a:stretch>
            <a:fillRect/>
          </a:stretch>
        </p:blipFill>
        <p:spPr>
          <a:xfrm>
            <a:off x="7000863" y="2986075"/>
            <a:ext cx="2143125" cy="2143125"/>
          </a:xfrm>
          <a:prstGeom prst="rect">
            <a:avLst/>
          </a:prstGeom>
          <a:noFill/>
          <a:ln>
            <a:noFill/>
          </a:ln>
        </p:spPr>
      </p:pic>
      <p:pic>
        <p:nvPicPr>
          <p:cNvPr id="119" name="Google Shape;119;p19"/>
          <p:cNvPicPr preferRelativeResize="0"/>
          <p:nvPr/>
        </p:nvPicPr>
        <p:blipFill>
          <a:blip r:embed="rId6">
            <a:alphaModFix/>
          </a:blip>
          <a:stretch>
            <a:fillRect/>
          </a:stretch>
        </p:blipFill>
        <p:spPr>
          <a:xfrm>
            <a:off x="3622638" y="641963"/>
            <a:ext cx="1847850" cy="2466975"/>
          </a:xfrm>
          <a:prstGeom prst="rect">
            <a:avLst/>
          </a:prstGeom>
          <a:noFill/>
          <a:ln>
            <a:noFill/>
          </a:ln>
        </p:spPr>
      </p:pic>
      <p:pic>
        <p:nvPicPr>
          <p:cNvPr id="120" name="Google Shape;120;p19"/>
          <p:cNvPicPr preferRelativeResize="0"/>
          <p:nvPr/>
        </p:nvPicPr>
        <p:blipFill>
          <a:blip r:embed="rId7">
            <a:alphaModFix/>
          </a:blip>
          <a:stretch>
            <a:fillRect/>
          </a:stretch>
        </p:blipFill>
        <p:spPr>
          <a:xfrm>
            <a:off x="-12776" y="0"/>
            <a:ext cx="2105025" cy="1875064"/>
          </a:xfrm>
          <a:prstGeom prst="rect">
            <a:avLst/>
          </a:prstGeom>
          <a:noFill/>
          <a:ln>
            <a:noFill/>
          </a:ln>
        </p:spPr>
      </p:pic>
      <p:pic>
        <p:nvPicPr>
          <p:cNvPr id="121" name="Google Shape;121;p19"/>
          <p:cNvPicPr preferRelativeResize="0"/>
          <p:nvPr/>
        </p:nvPicPr>
        <p:blipFill>
          <a:blip r:embed="rId8">
            <a:alphaModFix/>
          </a:blip>
          <a:stretch>
            <a:fillRect/>
          </a:stretch>
        </p:blipFill>
        <p:spPr>
          <a:xfrm>
            <a:off x="7105650" y="-12"/>
            <a:ext cx="2038350" cy="2238375"/>
          </a:xfrm>
          <a:prstGeom prst="rect">
            <a:avLst/>
          </a:prstGeom>
          <a:noFill/>
          <a:ln>
            <a:noFill/>
          </a:ln>
        </p:spPr>
      </p:pic>
      <p:pic>
        <p:nvPicPr>
          <p:cNvPr descr="Image result for adventure time kawaii" id="122" name="Google Shape;122;p19"/>
          <p:cNvPicPr preferRelativeResize="0"/>
          <p:nvPr/>
        </p:nvPicPr>
        <p:blipFill>
          <a:blip r:embed="rId9">
            <a:alphaModFix/>
          </a:blip>
          <a:stretch>
            <a:fillRect/>
          </a:stretch>
        </p:blipFill>
        <p:spPr>
          <a:xfrm>
            <a:off x="-12775" y="1875075"/>
            <a:ext cx="1676025" cy="1362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                                </a:t>
            </a:r>
            <a:r>
              <a:rPr lang="en">
                <a:solidFill>
                  <a:schemeClr val="lt1"/>
                </a:solidFill>
              </a:rPr>
              <a:t>researcher</a:t>
            </a:r>
            <a:endParaRPr>
              <a:solidFill>
                <a:schemeClr val="lt1"/>
              </a:solidFill>
            </a:endParaRPr>
          </a:p>
        </p:txBody>
      </p:sp>
      <p:pic>
        <p:nvPicPr>
          <p:cNvPr descr="Related image" id="128" name="Google Shape;128;p20"/>
          <p:cNvPicPr preferRelativeResize="0"/>
          <p:nvPr/>
        </p:nvPicPr>
        <p:blipFill>
          <a:blip r:embed="rId4">
            <a:alphaModFix/>
          </a:blip>
          <a:stretch>
            <a:fillRect/>
          </a:stretch>
        </p:blipFill>
        <p:spPr>
          <a:xfrm>
            <a:off x="0" y="3298500"/>
            <a:ext cx="2334050" cy="1845000"/>
          </a:xfrm>
          <a:prstGeom prst="rect">
            <a:avLst/>
          </a:prstGeom>
          <a:noFill/>
          <a:ln>
            <a:noFill/>
          </a:ln>
        </p:spPr>
      </p:pic>
      <p:pic>
        <p:nvPicPr>
          <p:cNvPr descr="Image result for anime" id="129" name="Google Shape;129;p20"/>
          <p:cNvPicPr preferRelativeResize="0"/>
          <p:nvPr/>
        </p:nvPicPr>
        <p:blipFill>
          <a:blip r:embed="rId5">
            <a:alphaModFix/>
          </a:blip>
          <a:stretch>
            <a:fillRect/>
          </a:stretch>
        </p:blipFill>
        <p:spPr>
          <a:xfrm>
            <a:off x="0" y="1338050"/>
            <a:ext cx="2334050" cy="1960450"/>
          </a:xfrm>
          <a:prstGeom prst="rect">
            <a:avLst/>
          </a:prstGeom>
          <a:noFill/>
          <a:ln>
            <a:noFill/>
          </a:ln>
        </p:spPr>
      </p:pic>
      <p:pic>
        <p:nvPicPr>
          <p:cNvPr descr="Image result for anime" id="130" name="Google Shape;130;p20"/>
          <p:cNvPicPr preferRelativeResize="0"/>
          <p:nvPr/>
        </p:nvPicPr>
        <p:blipFill>
          <a:blip r:embed="rId6">
            <a:alphaModFix/>
          </a:blip>
          <a:stretch>
            <a:fillRect/>
          </a:stretch>
        </p:blipFill>
        <p:spPr>
          <a:xfrm>
            <a:off x="6159500" y="2997700"/>
            <a:ext cx="2984500" cy="2145800"/>
          </a:xfrm>
          <a:prstGeom prst="rect">
            <a:avLst/>
          </a:prstGeom>
          <a:noFill/>
          <a:ln>
            <a:noFill/>
          </a:ln>
        </p:spPr>
      </p:pic>
      <p:pic>
        <p:nvPicPr>
          <p:cNvPr descr="Image result for anime" id="131" name="Google Shape;131;p20"/>
          <p:cNvPicPr preferRelativeResize="0"/>
          <p:nvPr/>
        </p:nvPicPr>
        <p:blipFill>
          <a:blip r:embed="rId7">
            <a:alphaModFix/>
          </a:blip>
          <a:stretch>
            <a:fillRect/>
          </a:stretch>
        </p:blipFill>
        <p:spPr>
          <a:xfrm>
            <a:off x="2334050" y="2997700"/>
            <a:ext cx="3825450" cy="2145799"/>
          </a:xfrm>
          <a:prstGeom prst="rect">
            <a:avLst/>
          </a:prstGeom>
          <a:noFill/>
          <a:ln>
            <a:noFill/>
          </a:ln>
        </p:spPr>
      </p:pic>
      <p:pic>
        <p:nvPicPr>
          <p:cNvPr id="132" name="Google Shape;132;p20"/>
          <p:cNvPicPr preferRelativeResize="0"/>
          <p:nvPr/>
        </p:nvPicPr>
        <p:blipFill>
          <a:blip r:embed="rId8">
            <a:alphaModFix/>
          </a:blip>
          <a:stretch>
            <a:fillRect/>
          </a:stretch>
        </p:blipFill>
        <p:spPr>
          <a:xfrm>
            <a:off x="6919876" y="846450"/>
            <a:ext cx="2224125" cy="2224125"/>
          </a:xfrm>
          <a:prstGeom prst="rect">
            <a:avLst/>
          </a:prstGeom>
          <a:noFill/>
          <a:ln>
            <a:noFill/>
          </a:ln>
        </p:spPr>
      </p:pic>
      <p:sp>
        <p:nvSpPr>
          <p:cNvPr id="133" name="Google Shape;133;p20"/>
          <p:cNvSpPr txBox="1"/>
          <p:nvPr/>
        </p:nvSpPr>
        <p:spPr>
          <a:xfrm>
            <a:off x="3158800" y="0"/>
            <a:ext cx="2390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rPr>
              <a:t>    Yasmin</a:t>
            </a:r>
            <a:endParaRPr sz="3000">
              <a:solidFill>
                <a:schemeClr val="lt1"/>
              </a:solidFill>
            </a:endParaRPr>
          </a:p>
        </p:txBody>
      </p:sp>
      <p:pic>
        <p:nvPicPr>
          <p:cNvPr descr="Image result for anime" id="134" name="Google Shape;134;p20"/>
          <p:cNvPicPr preferRelativeResize="0"/>
          <p:nvPr/>
        </p:nvPicPr>
        <p:blipFill>
          <a:blip r:embed="rId9">
            <a:alphaModFix/>
          </a:blip>
          <a:stretch>
            <a:fillRect/>
          </a:stretch>
        </p:blipFill>
        <p:spPr>
          <a:xfrm>
            <a:off x="2409950" y="1121937"/>
            <a:ext cx="4509924" cy="1793812"/>
          </a:xfrm>
          <a:prstGeom prst="rect">
            <a:avLst/>
          </a:prstGeom>
          <a:noFill/>
          <a:ln>
            <a:noFill/>
          </a:ln>
        </p:spPr>
      </p:pic>
      <p:pic>
        <p:nvPicPr>
          <p:cNvPr descr="Image result for anime" id="135" name="Google Shape;135;p20"/>
          <p:cNvPicPr preferRelativeResize="0"/>
          <p:nvPr/>
        </p:nvPicPr>
        <p:blipFill>
          <a:blip r:embed="rId10">
            <a:alphaModFix/>
          </a:blip>
          <a:stretch>
            <a:fillRect/>
          </a:stretch>
        </p:blipFill>
        <p:spPr>
          <a:xfrm>
            <a:off x="0" y="19900"/>
            <a:ext cx="2984500" cy="1247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