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32918400" cx="43891200"/>
  <p:notesSz cx="6858000" cy="9144000"/>
  <p:embeddedFontLst>
    <p:embeddedFont>
      <p:font typeface="Maven Pro"/>
      <p:regular r:id="rId7"/>
      <p:bold r:id="rId8"/>
    </p:embeddedFont>
    <p:embeddedFont>
      <p:font typeface="Century Gothic"/>
      <p:regular r:id="rId9"/>
      <p:bold r:id="rId10"/>
      <p:italic r:id="rId11"/>
      <p:boldItalic r:id="rId1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0368" orient="horz"/>
        <p:guide pos="13824"/>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CenturyGothic-italic.fntdata"/><Relationship Id="rId10" Type="http://schemas.openxmlformats.org/officeDocument/2006/relationships/font" Target="fonts/CenturyGothic-bold.fntdata"/><Relationship Id="rId12" Type="http://schemas.openxmlformats.org/officeDocument/2006/relationships/font" Target="fonts/CenturyGothic-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CenturyGothic-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MavenPro-regular.fntdata"/><Relationship Id="rId8" Type="http://schemas.openxmlformats.org/officeDocument/2006/relationships/font" Target="fonts/MavenPr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63"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7ac59a40cf_0_137:notes"/>
          <p:cNvSpPr/>
          <p:nvPr>
            <p:ph idx="2" type="sldImg"/>
          </p:nvPr>
        </p:nvSpPr>
        <p:spPr>
          <a:xfrm>
            <a:off x="1143312"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7ac59a40cf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1496200" y="4765280"/>
            <a:ext cx="40898700" cy="13136700"/>
          </a:xfrm>
          <a:prstGeom prst="rect">
            <a:avLst/>
          </a:prstGeom>
        </p:spPr>
        <p:txBody>
          <a:bodyPr anchorCtr="0" anchor="b" bIns="479475" lIns="479475" spcFirstLastPara="1" rIns="479475" wrap="square" tIns="479475">
            <a:noAutofit/>
          </a:bodyPr>
          <a:lstStyle>
            <a:lvl1pPr lvl="0" algn="ctr">
              <a:spcBef>
                <a:spcPts val="0"/>
              </a:spcBef>
              <a:spcAft>
                <a:spcPts val="0"/>
              </a:spcAft>
              <a:buSzPts val="27300"/>
              <a:buNone/>
              <a:defRPr sz="27300"/>
            </a:lvl1pPr>
            <a:lvl2pPr lvl="1" algn="ctr">
              <a:spcBef>
                <a:spcPts val="0"/>
              </a:spcBef>
              <a:spcAft>
                <a:spcPts val="0"/>
              </a:spcAft>
              <a:buSzPts val="27300"/>
              <a:buNone/>
              <a:defRPr sz="27300"/>
            </a:lvl2pPr>
            <a:lvl3pPr lvl="2" algn="ctr">
              <a:spcBef>
                <a:spcPts val="0"/>
              </a:spcBef>
              <a:spcAft>
                <a:spcPts val="0"/>
              </a:spcAft>
              <a:buSzPts val="27300"/>
              <a:buNone/>
              <a:defRPr sz="27300"/>
            </a:lvl3pPr>
            <a:lvl4pPr lvl="3" algn="ctr">
              <a:spcBef>
                <a:spcPts val="0"/>
              </a:spcBef>
              <a:spcAft>
                <a:spcPts val="0"/>
              </a:spcAft>
              <a:buSzPts val="27300"/>
              <a:buNone/>
              <a:defRPr sz="27300"/>
            </a:lvl4pPr>
            <a:lvl5pPr lvl="4" algn="ctr">
              <a:spcBef>
                <a:spcPts val="0"/>
              </a:spcBef>
              <a:spcAft>
                <a:spcPts val="0"/>
              </a:spcAft>
              <a:buSzPts val="27300"/>
              <a:buNone/>
              <a:defRPr sz="27300"/>
            </a:lvl5pPr>
            <a:lvl6pPr lvl="5" algn="ctr">
              <a:spcBef>
                <a:spcPts val="0"/>
              </a:spcBef>
              <a:spcAft>
                <a:spcPts val="0"/>
              </a:spcAft>
              <a:buSzPts val="27300"/>
              <a:buNone/>
              <a:defRPr sz="27300"/>
            </a:lvl6pPr>
            <a:lvl7pPr lvl="6" algn="ctr">
              <a:spcBef>
                <a:spcPts val="0"/>
              </a:spcBef>
              <a:spcAft>
                <a:spcPts val="0"/>
              </a:spcAft>
              <a:buSzPts val="27300"/>
              <a:buNone/>
              <a:defRPr sz="27300"/>
            </a:lvl7pPr>
            <a:lvl8pPr lvl="7" algn="ctr">
              <a:spcBef>
                <a:spcPts val="0"/>
              </a:spcBef>
              <a:spcAft>
                <a:spcPts val="0"/>
              </a:spcAft>
              <a:buSzPts val="27300"/>
              <a:buNone/>
              <a:defRPr sz="27300"/>
            </a:lvl8pPr>
            <a:lvl9pPr lvl="8" algn="ctr">
              <a:spcBef>
                <a:spcPts val="0"/>
              </a:spcBef>
              <a:spcAft>
                <a:spcPts val="0"/>
              </a:spcAft>
              <a:buSzPts val="27300"/>
              <a:buNone/>
              <a:defRPr sz="27300"/>
            </a:lvl9pPr>
          </a:lstStyle>
          <a:p/>
        </p:txBody>
      </p:sp>
      <p:sp>
        <p:nvSpPr>
          <p:cNvPr id="11" name="Google Shape;11;p2"/>
          <p:cNvSpPr txBox="1"/>
          <p:nvPr>
            <p:ph idx="1" type="subTitle"/>
          </p:nvPr>
        </p:nvSpPr>
        <p:spPr>
          <a:xfrm>
            <a:off x="1496160" y="18138400"/>
            <a:ext cx="40898700" cy="5072700"/>
          </a:xfrm>
          <a:prstGeom prst="rect">
            <a:avLst/>
          </a:prstGeom>
        </p:spPr>
        <p:txBody>
          <a:bodyPr anchorCtr="0" anchor="t" bIns="479475" lIns="479475" spcFirstLastPara="1" rIns="479475" wrap="square" tIns="479475">
            <a:noAutofit/>
          </a:bodyPr>
          <a:lstStyle>
            <a:lvl1pPr lvl="0" algn="ctr">
              <a:lnSpc>
                <a:spcPct val="100000"/>
              </a:lnSpc>
              <a:spcBef>
                <a:spcPts val="0"/>
              </a:spcBef>
              <a:spcAft>
                <a:spcPts val="0"/>
              </a:spcAft>
              <a:buSzPts val="14700"/>
              <a:buNone/>
              <a:defRPr sz="14700"/>
            </a:lvl1pPr>
            <a:lvl2pPr lvl="1" algn="ctr">
              <a:lnSpc>
                <a:spcPct val="100000"/>
              </a:lnSpc>
              <a:spcBef>
                <a:spcPts val="0"/>
              </a:spcBef>
              <a:spcAft>
                <a:spcPts val="0"/>
              </a:spcAft>
              <a:buSzPts val="14700"/>
              <a:buNone/>
              <a:defRPr sz="14700"/>
            </a:lvl2pPr>
            <a:lvl3pPr lvl="2" algn="ctr">
              <a:lnSpc>
                <a:spcPct val="100000"/>
              </a:lnSpc>
              <a:spcBef>
                <a:spcPts val="0"/>
              </a:spcBef>
              <a:spcAft>
                <a:spcPts val="0"/>
              </a:spcAft>
              <a:buSzPts val="14700"/>
              <a:buNone/>
              <a:defRPr sz="14700"/>
            </a:lvl3pPr>
            <a:lvl4pPr lvl="3" algn="ctr">
              <a:lnSpc>
                <a:spcPct val="100000"/>
              </a:lnSpc>
              <a:spcBef>
                <a:spcPts val="0"/>
              </a:spcBef>
              <a:spcAft>
                <a:spcPts val="0"/>
              </a:spcAft>
              <a:buSzPts val="14700"/>
              <a:buNone/>
              <a:defRPr sz="14700"/>
            </a:lvl4pPr>
            <a:lvl5pPr lvl="4" algn="ctr">
              <a:lnSpc>
                <a:spcPct val="100000"/>
              </a:lnSpc>
              <a:spcBef>
                <a:spcPts val="0"/>
              </a:spcBef>
              <a:spcAft>
                <a:spcPts val="0"/>
              </a:spcAft>
              <a:buSzPts val="14700"/>
              <a:buNone/>
              <a:defRPr sz="14700"/>
            </a:lvl5pPr>
            <a:lvl6pPr lvl="5" algn="ctr">
              <a:lnSpc>
                <a:spcPct val="100000"/>
              </a:lnSpc>
              <a:spcBef>
                <a:spcPts val="0"/>
              </a:spcBef>
              <a:spcAft>
                <a:spcPts val="0"/>
              </a:spcAft>
              <a:buSzPts val="14700"/>
              <a:buNone/>
              <a:defRPr sz="14700"/>
            </a:lvl6pPr>
            <a:lvl7pPr lvl="6" algn="ctr">
              <a:lnSpc>
                <a:spcPct val="100000"/>
              </a:lnSpc>
              <a:spcBef>
                <a:spcPts val="0"/>
              </a:spcBef>
              <a:spcAft>
                <a:spcPts val="0"/>
              </a:spcAft>
              <a:buSzPts val="14700"/>
              <a:buNone/>
              <a:defRPr sz="14700"/>
            </a:lvl7pPr>
            <a:lvl8pPr lvl="7" algn="ctr">
              <a:lnSpc>
                <a:spcPct val="100000"/>
              </a:lnSpc>
              <a:spcBef>
                <a:spcPts val="0"/>
              </a:spcBef>
              <a:spcAft>
                <a:spcPts val="0"/>
              </a:spcAft>
              <a:buSzPts val="14700"/>
              <a:buNone/>
              <a:defRPr sz="14700"/>
            </a:lvl8pPr>
            <a:lvl9pPr lvl="8" algn="ctr">
              <a:lnSpc>
                <a:spcPct val="100000"/>
              </a:lnSpc>
              <a:spcBef>
                <a:spcPts val="0"/>
              </a:spcBef>
              <a:spcAft>
                <a:spcPts val="0"/>
              </a:spcAft>
              <a:buSzPts val="14700"/>
              <a:buNone/>
              <a:defRPr sz="14700"/>
            </a:lvl9pPr>
          </a:lstStyle>
          <a:p/>
        </p:txBody>
      </p:sp>
      <p:sp>
        <p:nvSpPr>
          <p:cNvPr id="12" name="Google Shape;12;p2"/>
          <p:cNvSpPr txBox="1"/>
          <p:nvPr>
            <p:ph idx="12" type="sldNum"/>
          </p:nvPr>
        </p:nvSpPr>
        <p:spPr>
          <a:xfrm>
            <a:off x="40667798" y="29844588"/>
            <a:ext cx="2633700" cy="2519100"/>
          </a:xfrm>
          <a:prstGeom prst="rect">
            <a:avLst/>
          </a:prstGeom>
        </p:spPr>
        <p:txBody>
          <a:bodyPr anchorCtr="0" anchor="ctr" bIns="479475" lIns="479475" spcFirstLastPara="1" rIns="479475" wrap="square" tIns="4794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1496160" y="7079200"/>
            <a:ext cx="40898700" cy="12566400"/>
          </a:xfrm>
          <a:prstGeom prst="rect">
            <a:avLst/>
          </a:prstGeom>
        </p:spPr>
        <p:txBody>
          <a:bodyPr anchorCtr="0" anchor="b" bIns="479475" lIns="479475" spcFirstLastPara="1" rIns="479475" wrap="square" tIns="479475">
            <a:noAutofit/>
          </a:bodyPr>
          <a:lstStyle>
            <a:lvl1pPr lvl="0" algn="ctr">
              <a:spcBef>
                <a:spcPts val="0"/>
              </a:spcBef>
              <a:spcAft>
                <a:spcPts val="0"/>
              </a:spcAft>
              <a:buSzPts val="62900"/>
              <a:buNone/>
              <a:defRPr sz="62900"/>
            </a:lvl1pPr>
            <a:lvl2pPr lvl="1" algn="ctr">
              <a:spcBef>
                <a:spcPts val="0"/>
              </a:spcBef>
              <a:spcAft>
                <a:spcPts val="0"/>
              </a:spcAft>
              <a:buSzPts val="62900"/>
              <a:buNone/>
              <a:defRPr sz="62900"/>
            </a:lvl2pPr>
            <a:lvl3pPr lvl="2" algn="ctr">
              <a:spcBef>
                <a:spcPts val="0"/>
              </a:spcBef>
              <a:spcAft>
                <a:spcPts val="0"/>
              </a:spcAft>
              <a:buSzPts val="62900"/>
              <a:buNone/>
              <a:defRPr sz="62900"/>
            </a:lvl3pPr>
            <a:lvl4pPr lvl="3" algn="ctr">
              <a:spcBef>
                <a:spcPts val="0"/>
              </a:spcBef>
              <a:spcAft>
                <a:spcPts val="0"/>
              </a:spcAft>
              <a:buSzPts val="62900"/>
              <a:buNone/>
              <a:defRPr sz="62900"/>
            </a:lvl4pPr>
            <a:lvl5pPr lvl="4" algn="ctr">
              <a:spcBef>
                <a:spcPts val="0"/>
              </a:spcBef>
              <a:spcAft>
                <a:spcPts val="0"/>
              </a:spcAft>
              <a:buSzPts val="62900"/>
              <a:buNone/>
              <a:defRPr sz="62900"/>
            </a:lvl5pPr>
            <a:lvl6pPr lvl="5" algn="ctr">
              <a:spcBef>
                <a:spcPts val="0"/>
              </a:spcBef>
              <a:spcAft>
                <a:spcPts val="0"/>
              </a:spcAft>
              <a:buSzPts val="62900"/>
              <a:buNone/>
              <a:defRPr sz="62900"/>
            </a:lvl6pPr>
            <a:lvl7pPr lvl="6" algn="ctr">
              <a:spcBef>
                <a:spcPts val="0"/>
              </a:spcBef>
              <a:spcAft>
                <a:spcPts val="0"/>
              </a:spcAft>
              <a:buSzPts val="62900"/>
              <a:buNone/>
              <a:defRPr sz="62900"/>
            </a:lvl7pPr>
            <a:lvl8pPr lvl="7" algn="ctr">
              <a:spcBef>
                <a:spcPts val="0"/>
              </a:spcBef>
              <a:spcAft>
                <a:spcPts val="0"/>
              </a:spcAft>
              <a:buSzPts val="62900"/>
              <a:buNone/>
              <a:defRPr sz="62900"/>
            </a:lvl8pPr>
            <a:lvl9pPr lvl="8" algn="ctr">
              <a:spcBef>
                <a:spcPts val="0"/>
              </a:spcBef>
              <a:spcAft>
                <a:spcPts val="0"/>
              </a:spcAft>
              <a:buSzPts val="62900"/>
              <a:buNone/>
              <a:defRPr sz="62900"/>
            </a:lvl9pPr>
          </a:lstStyle>
          <a:p>
            <a:r>
              <a:t>xx%</a:t>
            </a:r>
          </a:p>
        </p:txBody>
      </p:sp>
      <p:sp>
        <p:nvSpPr>
          <p:cNvPr id="46" name="Google Shape;46;p11"/>
          <p:cNvSpPr txBox="1"/>
          <p:nvPr>
            <p:ph idx="1" type="body"/>
          </p:nvPr>
        </p:nvSpPr>
        <p:spPr>
          <a:xfrm>
            <a:off x="1496160" y="20174240"/>
            <a:ext cx="40898700" cy="8325300"/>
          </a:xfrm>
          <a:prstGeom prst="rect">
            <a:avLst/>
          </a:prstGeom>
        </p:spPr>
        <p:txBody>
          <a:bodyPr anchorCtr="0" anchor="t" bIns="479475" lIns="479475" spcFirstLastPara="1" rIns="479475" wrap="square" tIns="479475">
            <a:noAutofit/>
          </a:bodyPr>
          <a:lstStyle>
            <a:lvl1pPr indent="-825500" lvl="0" marL="457200" algn="ctr">
              <a:spcBef>
                <a:spcPts val="0"/>
              </a:spcBef>
              <a:spcAft>
                <a:spcPts val="0"/>
              </a:spcAft>
              <a:buSzPts val="9400"/>
              <a:buChar char="●"/>
              <a:defRPr/>
            </a:lvl1pPr>
            <a:lvl2pPr indent="-692150" lvl="1" marL="914400" algn="ctr">
              <a:spcBef>
                <a:spcPts val="8400"/>
              </a:spcBef>
              <a:spcAft>
                <a:spcPts val="0"/>
              </a:spcAft>
              <a:buSzPts val="7300"/>
              <a:buChar char="○"/>
              <a:defRPr/>
            </a:lvl2pPr>
            <a:lvl3pPr indent="-692150" lvl="2" marL="1371600" algn="ctr">
              <a:spcBef>
                <a:spcPts val="8400"/>
              </a:spcBef>
              <a:spcAft>
                <a:spcPts val="0"/>
              </a:spcAft>
              <a:buSzPts val="7300"/>
              <a:buChar char="■"/>
              <a:defRPr/>
            </a:lvl3pPr>
            <a:lvl4pPr indent="-692150" lvl="3" marL="1828800" algn="ctr">
              <a:spcBef>
                <a:spcPts val="8400"/>
              </a:spcBef>
              <a:spcAft>
                <a:spcPts val="0"/>
              </a:spcAft>
              <a:buSzPts val="7300"/>
              <a:buChar char="●"/>
              <a:defRPr/>
            </a:lvl4pPr>
            <a:lvl5pPr indent="-692150" lvl="4" marL="2286000" algn="ctr">
              <a:spcBef>
                <a:spcPts val="8400"/>
              </a:spcBef>
              <a:spcAft>
                <a:spcPts val="0"/>
              </a:spcAft>
              <a:buSzPts val="7300"/>
              <a:buChar char="○"/>
              <a:defRPr/>
            </a:lvl5pPr>
            <a:lvl6pPr indent="-692150" lvl="5" marL="2743200" algn="ctr">
              <a:spcBef>
                <a:spcPts val="8400"/>
              </a:spcBef>
              <a:spcAft>
                <a:spcPts val="0"/>
              </a:spcAft>
              <a:buSzPts val="7300"/>
              <a:buChar char="■"/>
              <a:defRPr/>
            </a:lvl6pPr>
            <a:lvl7pPr indent="-692150" lvl="6" marL="3200400" algn="ctr">
              <a:spcBef>
                <a:spcPts val="8400"/>
              </a:spcBef>
              <a:spcAft>
                <a:spcPts val="0"/>
              </a:spcAft>
              <a:buSzPts val="7300"/>
              <a:buChar char="●"/>
              <a:defRPr/>
            </a:lvl7pPr>
            <a:lvl8pPr indent="-692150" lvl="7" marL="3657600" algn="ctr">
              <a:spcBef>
                <a:spcPts val="8400"/>
              </a:spcBef>
              <a:spcAft>
                <a:spcPts val="0"/>
              </a:spcAft>
              <a:buSzPts val="7300"/>
              <a:buChar char="○"/>
              <a:defRPr/>
            </a:lvl8pPr>
            <a:lvl9pPr indent="-692150" lvl="8" marL="4114800" algn="ctr">
              <a:spcBef>
                <a:spcPts val="8400"/>
              </a:spcBef>
              <a:spcAft>
                <a:spcPts val="8400"/>
              </a:spcAft>
              <a:buSzPts val="7300"/>
              <a:buChar char="■"/>
              <a:defRPr/>
            </a:lvl9pPr>
          </a:lstStyle>
          <a:p/>
        </p:txBody>
      </p:sp>
      <p:sp>
        <p:nvSpPr>
          <p:cNvPr id="47" name="Google Shape;47;p11"/>
          <p:cNvSpPr txBox="1"/>
          <p:nvPr>
            <p:ph idx="12" type="sldNum"/>
          </p:nvPr>
        </p:nvSpPr>
        <p:spPr>
          <a:xfrm>
            <a:off x="40667798" y="29844588"/>
            <a:ext cx="2633700" cy="2519100"/>
          </a:xfrm>
          <a:prstGeom prst="rect">
            <a:avLst/>
          </a:prstGeom>
        </p:spPr>
        <p:txBody>
          <a:bodyPr anchorCtr="0" anchor="ctr" bIns="479475" lIns="479475" spcFirstLastPara="1" rIns="479475" wrap="square" tIns="4794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40667798" y="29844588"/>
            <a:ext cx="2633700" cy="2519100"/>
          </a:xfrm>
          <a:prstGeom prst="rect">
            <a:avLst/>
          </a:prstGeom>
        </p:spPr>
        <p:txBody>
          <a:bodyPr anchorCtr="0" anchor="ctr" bIns="479475" lIns="479475" spcFirstLastPara="1" rIns="479475" wrap="square" tIns="4794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1496160" y="13765440"/>
            <a:ext cx="40898700" cy="5387700"/>
          </a:xfrm>
          <a:prstGeom prst="rect">
            <a:avLst/>
          </a:prstGeom>
        </p:spPr>
        <p:txBody>
          <a:bodyPr anchorCtr="0" anchor="ctr" bIns="479475" lIns="479475" spcFirstLastPara="1" rIns="479475" wrap="square" tIns="479475">
            <a:noAutofit/>
          </a:bodyPr>
          <a:lstStyle>
            <a:lvl1pPr lvl="0" algn="ctr">
              <a:spcBef>
                <a:spcPts val="0"/>
              </a:spcBef>
              <a:spcAft>
                <a:spcPts val="0"/>
              </a:spcAft>
              <a:buSzPts val="18900"/>
              <a:buNone/>
              <a:defRPr sz="18900"/>
            </a:lvl1pPr>
            <a:lvl2pPr lvl="1" algn="ctr">
              <a:spcBef>
                <a:spcPts val="0"/>
              </a:spcBef>
              <a:spcAft>
                <a:spcPts val="0"/>
              </a:spcAft>
              <a:buSzPts val="18900"/>
              <a:buNone/>
              <a:defRPr sz="18900"/>
            </a:lvl2pPr>
            <a:lvl3pPr lvl="2" algn="ctr">
              <a:spcBef>
                <a:spcPts val="0"/>
              </a:spcBef>
              <a:spcAft>
                <a:spcPts val="0"/>
              </a:spcAft>
              <a:buSzPts val="18900"/>
              <a:buNone/>
              <a:defRPr sz="18900"/>
            </a:lvl3pPr>
            <a:lvl4pPr lvl="3" algn="ctr">
              <a:spcBef>
                <a:spcPts val="0"/>
              </a:spcBef>
              <a:spcAft>
                <a:spcPts val="0"/>
              </a:spcAft>
              <a:buSzPts val="18900"/>
              <a:buNone/>
              <a:defRPr sz="18900"/>
            </a:lvl4pPr>
            <a:lvl5pPr lvl="4" algn="ctr">
              <a:spcBef>
                <a:spcPts val="0"/>
              </a:spcBef>
              <a:spcAft>
                <a:spcPts val="0"/>
              </a:spcAft>
              <a:buSzPts val="18900"/>
              <a:buNone/>
              <a:defRPr sz="18900"/>
            </a:lvl5pPr>
            <a:lvl6pPr lvl="5" algn="ctr">
              <a:spcBef>
                <a:spcPts val="0"/>
              </a:spcBef>
              <a:spcAft>
                <a:spcPts val="0"/>
              </a:spcAft>
              <a:buSzPts val="18900"/>
              <a:buNone/>
              <a:defRPr sz="18900"/>
            </a:lvl6pPr>
            <a:lvl7pPr lvl="6" algn="ctr">
              <a:spcBef>
                <a:spcPts val="0"/>
              </a:spcBef>
              <a:spcAft>
                <a:spcPts val="0"/>
              </a:spcAft>
              <a:buSzPts val="18900"/>
              <a:buNone/>
              <a:defRPr sz="18900"/>
            </a:lvl7pPr>
            <a:lvl8pPr lvl="7" algn="ctr">
              <a:spcBef>
                <a:spcPts val="0"/>
              </a:spcBef>
              <a:spcAft>
                <a:spcPts val="0"/>
              </a:spcAft>
              <a:buSzPts val="18900"/>
              <a:buNone/>
              <a:defRPr sz="18900"/>
            </a:lvl8pPr>
            <a:lvl9pPr lvl="8" algn="ctr">
              <a:spcBef>
                <a:spcPts val="0"/>
              </a:spcBef>
              <a:spcAft>
                <a:spcPts val="0"/>
              </a:spcAft>
              <a:buSzPts val="18900"/>
              <a:buNone/>
              <a:defRPr sz="18900"/>
            </a:lvl9pPr>
          </a:lstStyle>
          <a:p/>
        </p:txBody>
      </p:sp>
      <p:sp>
        <p:nvSpPr>
          <p:cNvPr id="15" name="Google Shape;15;p3"/>
          <p:cNvSpPr txBox="1"/>
          <p:nvPr>
            <p:ph idx="12" type="sldNum"/>
          </p:nvPr>
        </p:nvSpPr>
        <p:spPr>
          <a:xfrm>
            <a:off x="40667798" y="29844588"/>
            <a:ext cx="2633700" cy="2519100"/>
          </a:xfrm>
          <a:prstGeom prst="rect">
            <a:avLst/>
          </a:prstGeom>
        </p:spPr>
        <p:txBody>
          <a:bodyPr anchorCtr="0" anchor="ctr" bIns="479475" lIns="479475" spcFirstLastPara="1" rIns="479475" wrap="square" tIns="4794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1496160" y="2848160"/>
            <a:ext cx="40898700" cy="3665400"/>
          </a:xfrm>
          <a:prstGeom prst="rect">
            <a:avLst/>
          </a:prstGeom>
        </p:spPr>
        <p:txBody>
          <a:bodyPr anchorCtr="0" anchor="t" bIns="479475" lIns="479475" spcFirstLastPara="1" rIns="479475" wrap="square" tIns="479475">
            <a:noAutofit/>
          </a:bodyPr>
          <a:lstStyle>
            <a:lvl1pPr lvl="0">
              <a:spcBef>
                <a:spcPts val="0"/>
              </a:spcBef>
              <a:spcAft>
                <a:spcPts val="0"/>
              </a:spcAft>
              <a:buSzPts val="14700"/>
              <a:buNone/>
              <a:defRPr/>
            </a:lvl1pPr>
            <a:lvl2pPr lvl="1">
              <a:spcBef>
                <a:spcPts val="0"/>
              </a:spcBef>
              <a:spcAft>
                <a:spcPts val="0"/>
              </a:spcAft>
              <a:buSzPts val="14700"/>
              <a:buNone/>
              <a:defRPr/>
            </a:lvl2pPr>
            <a:lvl3pPr lvl="2">
              <a:spcBef>
                <a:spcPts val="0"/>
              </a:spcBef>
              <a:spcAft>
                <a:spcPts val="0"/>
              </a:spcAft>
              <a:buSzPts val="14700"/>
              <a:buNone/>
              <a:defRPr/>
            </a:lvl3pPr>
            <a:lvl4pPr lvl="3">
              <a:spcBef>
                <a:spcPts val="0"/>
              </a:spcBef>
              <a:spcAft>
                <a:spcPts val="0"/>
              </a:spcAft>
              <a:buSzPts val="14700"/>
              <a:buNone/>
              <a:defRPr/>
            </a:lvl4pPr>
            <a:lvl5pPr lvl="4">
              <a:spcBef>
                <a:spcPts val="0"/>
              </a:spcBef>
              <a:spcAft>
                <a:spcPts val="0"/>
              </a:spcAft>
              <a:buSzPts val="14700"/>
              <a:buNone/>
              <a:defRPr/>
            </a:lvl5pPr>
            <a:lvl6pPr lvl="5">
              <a:spcBef>
                <a:spcPts val="0"/>
              </a:spcBef>
              <a:spcAft>
                <a:spcPts val="0"/>
              </a:spcAft>
              <a:buSzPts val="14700"/>
              <a:buNone/>
              <a:defRPr/>
            </a:lvl6pPr>
            <a:lvl7pPr lvl="6">
              <a:spcBef>
                <a:spcPts val="0"/>
              </a:spcBef>
              <a:spcAft>
                <a:spcPts val="0"/>
              </a:spcAft>
              <a:buSzPts val="14700"/>
              <a:buNone/>
              <a:defRPr/>
            </a:lvl7pPr>
            <a:lvl8pPr lvl="7">
              <a:spcBef>
                <a:spcPts val="0"/>
              </a:spcBef>
              <a:spcAft>
                <a:spcPts val="0"/>
              </a:spcAft>
              <a:buSzPts val="14700"/>
              <a:buNone/>
              <a:defRPr/>
            </a:lvl8pPr>
            <a:lvl9pPr lvl="8">
              <a:spcBef>
                <a:spcPts val="0"/>
              </a:spcBef>
              <a:spcAft>
                <a:spcPts val="0"/>
              </a:spcAft>
              <a:buSzPts val="14700"/>
              <a:buNone/>
              <a:defRPr/>
            </a:lvl9pPr>
          </a:lstStyle>
          <a:p/>
        </p:txBody>
      </p:sp>
      <p:sp>
        <p:nvSpPr>
          <p:cNvPr id="18" name="Google Shape;18;p4"/>
          <p:cNvSpPr txBox="1"/>
          <p:nvPr>
            <p:ph idx="1" type="body"/>
          </p:nvPr>
        </p:nvSpPr>
        <p:spPr>
          <a:xfrm>
            <a:off x="1496160" y="7375840"/>
            <a:ext cx="40898700" cy="21865200"/>
          </a:xfrm>
          <a:prstGeom prst="rect">
            <a:avLst/>
          </a:prstGeom>
        </p:spPr>
        <p:txBody>
          <a:bodyPr anchorCtr="0" anchor="t" bIns="479475" lIns="479475" spcFirstLastPara="1" rIns="479475" wrap="square" tIns="479475">
            <a:noAutofit/>
          </a:bodyPr>
          <a:lstStyle>
            <a:lvl1pPr indent="-825500" lvl="0" marL="457200">
              <a:spcBef>
                <a:spcPts val="0"/>
              </a:spcBef>
              <a:spcAft>
                <a:spcPts val="0"/>
              </a:spcAft>
              <a:buSzPts val="9400"/>
              <a:buChar char="●"/>
              <a:defRPr/>
            </a:lvl1pPr>
            <a:lvl2pPr indent="-692150" lvl="1" marL="914400">
              <a:spcBef>
                <a:spcPts val="8400"/>
              </a:spcBef>
              <a:spcAft>
                <a:spcPts val="0"/>
              </a:spcAft>
              <a:buSzPts val="7300"/>
              <a:buChar char="○"/>
              <a:defRPr/>
            </a:lvl2pPr>
            <a:lvl3pPr indent="-692150" lvl="2" marL="1371600">
              <a:spcBef>
                <a:spcPts val="8400"/>
              </a:spcBef>
              <a:spcAft>
                <a:spcPts val="0"/>
              </a:spcAft>
              <a:buSzPts val="7300"/>
              <a:buChar char="■"/>
              <a:defRPr/>
            </a:lvl3pPr>
            <a:lvl4pPr indent="-692150" lvl="3" marL="1828800">
              <a:spcBef>
                <a:spcPts val="8400"/>
              </a:spcBef>
              <a:spcAft>
                <a:spcPts val="0"/>
              </a:spcAft>
              <a:buSzPts val="7300"/>
              <a:buChar char="●"/>
              <a:defRPr/>
            </a:lvl4pPr>
            <a:lvl5pPr indent="-692150" lvl="4" marL="2286000">
              <a:spcBef>
                <a:spcPts val="8400"/>
              </a:spcBef>
              <a:spcAft>
                <a:spcPts val="0"/>
              </a:spcAft>
              <a:buSzPts val="7300"/>
              <a:buChar char="○"/>
              <a:defRPr/>
            </a:lvl5pPr>
            <a:lvl6pPr indent="-692150" lvl="5" marL="2743200">
              <a:spcBef>
                <a:spcPts val="8400"/>
              </a:spcBef>
              <a:spcAft>
                <a:spcPts val="0"/>
              </a:spcAft>
              <a:buSzPts val="7300"/>
              <a:buChar char="■"/>
              <a:defRPr/>
            </a:lvl6pPr>
            <a:lvl7pPr indent="-692150" lvl="6" marL="3200400">
              <a:spcBef>
                <a:spcPts val="8400"/>
              </a:spcBef>
              <a:spcAft>
                <a:spcPts val="0"/>
              </a:spcAft>
              <a:buSzPts val="7300"/>
              <a:buChar char="●"/>
              <a:defRPr/>
            </a:lvl7pPr>
            <a:lvl8pPr indent="-692150" lvl="7" marL="3657600">
              <a:spcBef>
                <a:spcPts val="8400"/>
              </a:spcBef>
              <a:spcAft>
                <a:spcPts val="0"/>
              </a:spcAft>
              <a:buSzPts val="7300"/>
              <a:buChar char="○"/>
              <a:defRPr/>
            </a:lvl8pPr>
            <a:lvl9pPr indent="-692150" lvl="8" marL="4114800">
              <a:spcBef>
                <a:spcPts val="8400"/>
              </a:spcBef>
              <a:spcAft>
                <a:spcPts val="8400"/>
              </a:spcAft>
              <a:buSzPts val="7300"/>
              <a:buChar char="■"/>
              <a:defRPr/>
            </a:lvl9pPr>
          </a:lstStyle>
          <a:p/>
        </p:txBody>
      </p:sp>
      <p:sp>
        <p:nvSpPr>
          <p:cNvPr id="19" name="Google Shape;19;p4"/>
          <p:cNvSpPr txBox="1"/>
          <p:nvPr>
            <p:ph idx="12" type="sldNum"/>
          </p:nvPr>
        </p:nvSpPr>
        <p:spPr>
          <a:xfrm>
            <a:off x="40667798" y="29844588"/>
            <a:ext cx="2633700" cy="2519100"/>
          </a:xfrm>
          <a:prstGeom prst="rect">
            <a:avLst/>
          </a:prstGeom>
        </p:spPr>
        <p:txBody>
          <a:bodyPr anchorCtr="0" anchor="ctr" bIns="479475" lIns="479475" spcFirstLastPara="1" rIns="479475" wrap="square" tIns="4794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1496160" y="2848160"/>
            <a:ext cx="40898700" cy="3665400"/>
          </a:xfrm>
          <a:prstGeom prst="rect">
            <a:avLst/>
          </a:prstGeom>
        </p:spPr>
        <p:txBody>
          <a:bodyPr anchorCtr="0" anchor="t" bIns="479475" lIns="479475" spcFirstLastPara="1" rIns="479475" wrap="square" tIns="479475">
            <a:noAutofit/>
          </a:bodyPr>
          <a:lstStyle>
            <a:lvl1pPr lvl="0">
              <a:spcBef>
                <a:spcPts val="0"/>
              </a:spcBef>
              <a:spcAft>
                <a:spcPts val="0"/>
              </a:spcAft>
              <a:buSzPts val="14700"/>
              <a:buNone/>
              <a:defRPr/>
            </a:lvl1pPr>
            <a:lvl2pPr lvl="1">
              <a:spcBef>
                <a:spcPts val="0"/>
              </a:spcBef>
              <a:spcAft>
                <a:spcPts val="0"/>
              </a:spcAft>
              <a:buSzPts val="14700"/>
              <a:buNone/>
              <a:defRPr/>
            </a:lvl2pPr>
            <a:lvl3pPr lvl="2">
              <a:spcBef>
                <a:spcPts val="0"/>
              </a:spcBef>
              <a:spcAft>
                <a:spcPts val="0"/>
              </a:spcAft>
              <a:buSzPts val="14700"/>
              <a:buNone/>
              <a:defRPr/>
            </a:lvl3pPr>
            <a:lvl4pPr lvl="3">
              <a:spcBef>
                <a:spcPts val="0"/>
              </a:spcBef>
              <a:spcAft>
                <a:spcPts val="0"/>
              </a:spcAft>
              <a:buSzPts val="14700"/>
              <a:buNone/>
              <a:defRPr/>
            </a:lvl4pPr>
            <a:lvl5pPr lvl="4">
              <a:spcBef>
                <a:spcPts val="0"/>
              </a:spcBef>
              <a:spcAft>
                <a:spcPts val="0"/>
              </a:spcAft>
              <a:buSzPts val="14700"/>
              <a:buNone/>
              <a:defRPr/>
            </a:lvl5pPr>
            <a:lvl6pPr lvl="5">
              <a:spcBef>
                <a:spcPts val="0"/>
              </a:spcBef>
              <a:spcAft>
                <a:spcPts val="0"/>
              </a:spcAft>
              <a:buSzPts val="14700"/>
              <a:buNone/>
              <a:defRPr/>
            </a:lvl6pPr>
            <a:lvl7pPr lvl="6">
              <a:spcBef>
                <a:spcPts val="0"/>
              </a:spcBef>
              <a:spcAft>
                <a:spcPts val="0"/>
              </a:spcAft>
              <a:buSzPts val="14700"/>
              <a:buNone/>
              <a:defRPr/>
            </a:lvl7pPr>
            <a:lvl8pPr lvl="7">
              <a:spcBef>
                <a:spcPts val="0"/>
              </a:spcBef>
              <a:spcAft>
                <a:spcPts val="0"/>
              </a:spcAft>
              <a:buSzPts val="14700"/>
              <a:buNone/>
              <a:defRPr/>
            </a:lvl8pPr>
            <a:lvl9pPr lvl="8">
              <a:spcBef>
                <a:spcPts val="0"/>
              </a:spcBef>
              <a:spcAft>
                <a:spcPts val="0"/>
              </a:spcAft>
              <a:buSzPts val="14700"/>
              <a:buNone/>
              <a:defRPr/>
            </a:lvl9pPr>
          </a:lstStyle>
          <a:p/>
        </p:txBody>
      </p:sp>
      <p:sp>
        <p:nvSpPr>
          <p:cNvPr id="22" name="Google Shape;22;p5"/>
          <p:cNvSpPr txBox="1"/>
          <p:nvPr>
            <p:ph idx="1" type="body"/>
          </p:nvPr>
        </p:nvSpPr>
        <p:spPr>
          <a:xfrm>
            <a:off x="1496160" y="7375840"/>
            <a:ext cx="19199700" cy="21865200"/>
          </a:xfrm>
          <a:prstGeom prst="rect">
            <a:avLst/>
          </a:prstGeom>
        </p:spPr>
        <p:txBody>
          <a:bodyPr anchorCtr="0" anchor="t" bIns="479475" lIns="479475" spcFirstLastPara="1" rIns="479475" wrap="square" tIns="479475">
            <a:noAutofit/>
          </a:bodyPr>
          <a:lstStyle>
            <a:lvl1pPr indent="-692150" lvl="0" marL="457200">
              <a:spcBef>
                <a:spcPts val="0"/>
              </a:spcBef>
              <a:spcAft>
                <a:spcPts val="0"/>
              </a:spcAft>
              <a:buSzPts val="7300"/>
              <a:buChar char="●"/>
              <a:defRPr sz="7300"/>
            </a:lvl1pPr>
            <a:lvl2pPr indent="-628650" lvl="1" marL="914400">
              <a:spcBef>
                <a:spcPts val="8400"/>
              </a:spcBef>
              <a:spcAft>
                <a:spcPts val="0"/>
              </a:spcAft>
              <a:buSzPts val="6300"/>
              <a:buChar char="○"/>
              <a:defRPr sz="6300"/>
            </a:lvl2pPr>
            <a:lvl3pPr indent="-628650" lvl="2" marL="1371600">
              <a:spcBef>
                <a:spcPts val="8400"/>
              </a:spcBef>
              <a:spcAft>
                <a:spcPts val="0"/>
              </a:spcAft>
              <a:buSzPts val="6300"/>
              <a:buChar char="■"/>
              <a:defRPr sz="6300"/>
            </a:lvl3pPr>
            <a:lvl4pPr indent="-628650" lvl="3" marL="1828800">
              <a:spcBef>
                <a:spcPts val="8400"/>
              </a:spcBef>
              <a:spcAft>
                <a:spcPts val="0"/>
              </a:spcAft>
              <a:buSzPts val="6300"/>
              <a:buChar char="●"/>
              <a:defRPr sz="6300"/>
            </a:lvl4pPr>
            <a:lvl5pPr indent="-628650" lvl="4" marL="2286000">
              <a:spcBef>
                <a:spcPts val="8400"/>
              </a:spcBef>
              <a:spcAft>
                <a:spcPts val="0"/>
              </a:spcAft>
              <a:buSzPts val="6300"/>
              <a:buChar char="○"/>
              <a:defRPr sz="6300"/>
            </a:lvl5pPr>
            <a:lvl6pPr indent="-628650" lvl="5" marL="2743200">
              <a:spcBef>
                <a:spcPts val="8400"/>
              </a:spcBef>
              <a:spcAft>
                <a:spcPts val="0"/>
              </a:spcAft>
              <a:buSzPts val="6300"/>
              <a:buChar char="■"/>
              <a:defRPr sz="6300"/>
            </a:lvl6pPr>
            <a:lvl7pPr indent="-628650" lvl="6" marL="3200400">
              <a:spcBef>
                <a:spcPts val="8400"/>
              </a:spcBef>
              <a:spcAft>
                <a:spcPts val="0"/>
              </a:spcAft>
              <a:buSzPts val="6300"/>
              <a:buChar char="●"/>
              <a:defRPr sz="6300"/>
            </a:lvl7pPr>
            <a:lvl8pPr indent="-628650" lvl="7" marL="3657600">
              <a:spcBef>
                <a:spcPts val="8400"/>
              </a:spcBef>
              <a:spcAft>
                <a:spcPts val="0"/>
              </a:spcAft>
              <a:buSzPts val="6300"/>
              <a:buChar char="○"/>
              <a:defRPr sz="6300"/>
            </a:lvl8pPr>
            <a:lvl9pPr indent="-628650" lvl="8" marL="4114800">
              <a:spcBef>
                <a:spcPts val="8400"/>
              </a:spcBef>
              <a:spcAft>
                <a:spcPts val="8400"/>
              </a:spcAft>
              <a:buSzPts val="6300"/>
              <a:buChar char="■"/>
              <a:defRPr sz="6300"/>
            </a:lvl9pPr>
          </a:lstStyle>
          <a:p/>
        </p:txBody>
      </p:sp>
      <p:sp>
        <p:nvSpPr>
          <p:cNvPr id="23" name="Google Shape;23;p5"/>
          <p:cNvSpPr txBox="1"/>
          <p:nvPr>
            <p:ph idx="2" type="body"/>
          </p:nvPr>
        </p:nvSpPr>
        <p:spPr>
          <a:xfrm>
            <a:off x="23195520" y="7375840"/>
            <a:ext cx="19199700" cy="21865200"/>
          </a:xfrm>
          <a:prstGeom prst="rect">
            <a:avLst/>
          </a:prstGeom>
        </p:spPr>
        <p:txBody>
          <a:bodyPr anchorCtr="0" anchor="t" bIns="479475" lIns="479475" spcFirstLastPara="1" rIns="479475" wrap="square" tIns="479475">
            <a:noAutofit/>
          </a:bodyPr>
          <a:lstStyle>
            <a:lvl1pPr indent="-692150" lvl="0" marL="457200">
              <a:spcBef>
                <a:spcPts val="0"/>
              </a:spcBef>
              <a:spcAft>
                <a:spcPts val="0"/>
              </a:spcAft>
              <a:buSzPts val="7300"/>
              <a:buChar char="●"/>
              <a:defRPr sz="7300"/>
            </a:lvl1pPr>
            <a:lvl2pPr indent="-628650" lvl="1" marL="914400">
              <a:spcBef>
                <a:spcPts val="8400"/>
              </a:spcBef>
              <a:spcAft>
                <a:spcPts val="0"/>
              </a:spcAft>
              <a:buSzPts val="6300"/>
              <a:buChar char="○"/>
              <a:defRPr sz="6300"/>
            </a:lvl2pPr>
            <a:lvl3pPr indent="-628650" lvl="2" marL="1371600">
              <a:spcBef>
                <a:spcPts val="8400"/>
              </a:spcBef>
              <a:spcAft>
                <a:spcPts val="0"/>
              </a:spcAft>
              <a:buSzPts val="6300"/>
              <a:buChar char="■"/>
              <a:defRPr sz="6300"/>
            </a:lvl3pPr>
            <a:lvl4pPr indent="-628650" lvl="3" marL="1828800">
              <a:spcBef>
                <a:spcPts val="8400"/>
              </a:spcBef>
              <a:spcAft>
                <a:spcPts val="0"/>
              </a:spcAft>
              <a:buSzPts val="6300"/>
              <a:buChar char="●"/>
              <a:defRPr sz="6300"/>
            </a:lvl4pPr>
            <a:lvl5pPr indent="-628650" lvl="4" marL="2286000">
              <a:spcBef>
                <a:spcPts val="8400"/>
              </a:spcBef>
              <a:spcAft>
                <a:spcPts val="0"/>
              </a:spcAft>
              <a:buSzPts val="6300"/>
              <a:buChar char="○"/>
              <a:defRPr sz="6300"/>
            </a:lvl5pPr>
            <a:lvl6pPr indent="-628650" lvl="5" marL="2743200">
              <a:spcBef>
                <a:spcPts val="8400"/>
              </a:spcBef>
              <a:spcAft>
                <a:spcPts val="0"/>
              </a:spcAft>
              <a:buSzPts val="6300"/>
              <a:buChar char="■"/>
              <a:defRPr sz="6300"/>
            </a:lvl6pPr>
            <a:lvl7pPr indent="-628650" lvl="6" marL="3200400">
              <a:spcBef>
                <a:spcPts val="8400"/>
              </a:spcBef>
              <a:spcAft>
                <a:spcPts val="0"/>
              </a:spcAft>
              <a:buSzPts val="6300"/>
              <a:buChar char="●"/>
              <a:defRPr sz="6300"/>
            </a:lvl7pPr>
            <a:lvl8pPr indent="-628650" lvl="7" marL="3657600">
              <a:spcBef>
                <a:spcPts val="8400"/>
              </a:spcBef>
              <a:spcAft>
                <a:spcPts val="0"/>
              </a:spcAft>
              <a:buSzPts val="6300"/>
              <a:buChar char="○"/>
              <a:defRPr sz="6300"/>
            </a:lvl8pPr>
            <a:lvl9pPr indent="-628650" lvl="8" marL="4114800">
              <a:spcBef>
                <a:spcPts val="8400"/>
              </a:spcBef>
              <a:spcAft>
                <a:spcPts val="8400"/>
              </a:spcAft>
              <a:buSzPts val="6300"/>
              <a:buChar char="■"/>
              <a:defRPr sz="6300"/>
            </a:lvl9pPr>
          </a:lstStyle>
          <a:p/>
        </p:txBody>
      </p:sp>
      <p:sp>
        <p:nvSpPr>
          <p:cNvPr id="24" name="Google Shape;24;p5"/>
          <p:cNvSpPr txBox="1"/>
          <p:nvPr>
            <p:ph idx="12" type="sldNum"/>
          </p:nvPr>
        </p:nvSpPr>
        <p:spPr>
          <a:xfrm>
            <a:off x="40667798" y="29844588"/>
            <a:ext cx="2633700" cy="2519100"/>
          </a:xfrm>
          <a:prstGeom prst="rect">
            <a:avLst/>
          </a:prstGeom>
        </p:spPr>
        <p:txBody>
          <a:bodyPr anchorCtr="0" anchor="ctr" bIns="479475" lIns="479475" spcFirstLastPara="1" rIns="479475" wrap="square" tIns="4794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1496160" y="2848160"/>
            <a:ext cx="40898700" cy="3665400"/>
          </a:xfrm>
          <a:prstGeom prst="rect">
            <a:avLst/>
          </a:prstGeom>
        </p:spPr>
        <p:txBody>
          <a:bodyPr anchorCtr="0" anchor="t" bIns="479475" lIns="479475" spcFirstLastPara="1" rIns="479475" wrap="square" tIns="479475">
            <a:noAutofit/>
          </a:bodyPr>
          <a:lstStyle>
            <a:lvl1pPr lvl="0">
              <a:spcBef>
                <a:spcPts val="0"/>
              </a:spcBef>
              <a:spcAft>
                <a:spcPts val="0"/>
              </a:spcAft>
              <a:buSzPts val="14700"/>
              <a:buNone/>
              <a:defRPr/>
            </a:lvl1pPr>
            <a:lvl2pPr lvl="1">
              <a:spcBef>
                <a:spcPts val="0"/>
              </a:spcBef>
              <a:spcAft>
                <a:spcPts val="0"/>
              </a:spcAft>
              <a:buSzPts val="14700"/>
              <a:buNone/>
              <a:defRPr/>
            </a:lvl2pPr>
            <a:lvl3pPr lvl="2">
              <a:spcBef>
                <a:spcPts val="0"/>
              </a:spcBef>
              <a:spcAft>
                <a:spcPts val="0"/>
              </a:spcAft>
              <a:buSzPts val="14700"/>
              <a:buNone/>
              <a:defRPr/>
            </a:lvl3pPr>
            <a:lvl4pPr lvl="3">
              <a:spcBef>
                <a:spcPts val="0"/>
              </a:spcBef>
              <a:spcAft>
                <a:spcPts val="0"/>
              </a:spcAft>
              <a:buSzPts val="14700"/>
              <a:buNone/>
              <a:defRPr/>
            </a:lvl4pPr>
            <a:lvl5pPr lvl="4">
              <a:spcBef>
                <a:spcPts val="0"/>
              </a:spcBef>
              <a:spcAft>
                <a:spcPts val="0"/>
              </a:spcAft>
              <a:buSzPts val="14700"/>
              <a:buNone/>
              <a:defRPr/>
            </a:lvl5pPr>
            <a:lvl6pPr lvl="5">
              <a:spcBef>
                <a:spcPts val="0"/>
              </a:spcBef>
              <a:spcAft>
                <a:spcPts val="0"/>
              </a:spcAft>
              <a:buSzPts val="14700"/>
              <a:buNone/>
              <a:defRPr/>
            </a:lvl6pPr>
            <a:lvl7pPr lvl="6">
              <a:spcBef>
                <a:spcPts val="0"/>
              </a:spcBef>
              <a:spcAft>
                <a:spcPts val="0"/>
              </a:spcAft>
              <a:buSzPts val="14700"/>
              <a:buNone/>
              <a:defRPr/>
            </a:lvl7pPr>
            <a:lvl8pPr lvl="7">
              <a:spcBef>
                <a:spcPts val="0"/>
              </a:spcBef>
              <a:spcAft>
                <a:spcPts val="0"/>
              </a:spcAft>
              <a:buSzPts val="14700"/>
              <a:buNone/>
              <a:defRPr/>
            </a:lvl8pPr>
            <a:lvl9pPr lvl="8">
              <a:spcBef>
                <a:spcPts val="0"/>
              </a:spcBef>
              <a:spcAft>
                <a:spcPts val="0"/>
              </a:spcAft>
              <a:buSzPts val="14700"/>
              <a:buNone/>
              <a:defRPr/>
            </a:lvl9pPr>
          </a:lstStyle>
          <a:p/>
        </p:txBody>
      </p:sp>
      <p:sp>
        <p:nvSpPr>
          <p:cNvPr id="27" name="Google Shape;27;p6"/>
          <p:cNvSpPr txBox="1"/>
          <p:nvPr>
            <p:ph idx="12" type="sldNum"/>
          </p:nvPr>
        </p:nvSpPr>
        <p:spPr>
          <a:xfrm>
            <a:off x="40667798" y="29844588"/>
            <a:ext cx="2633700" cy="2519100"/>
          </a:xfrm>
          <a:prstGeom prst="rect">
            <a:avLst/>
          </a:prstGeom>
        </p:spPr>
        <p:txBody>
          <a:bodyPr anchorCtr="0" anchor="ctr" bIns="479475" lIns="479475" spcFirstLastPara="1" rIns="479475" wrap="square" tIns="4794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1496160" y="3555840"/>
            <a:ext cx="13478400" cy="4836300"/>
          </a:xfrm>
          <a:prstGeom prst="rect">
            <a:avLst/>
          </a:prstGeom>
        </p:spPr>
        <p:txBody>
          <a:bodyPr anchorCtr="0" anchor="b" bIns="479475" lIns="479475" spcFirstLastPara="1" rIns="479475" wrap="square" tIns="479475">
            <a:noAutofit/>
          </a:bodyPr>
          <a:lstStyle>
            <a:lvl1pPr lvl="0">
              <a:spcBef>
                <a:spcPts val="0"/>
              </a:spcBef>
              <a:spcAft>
                <a:spcPts val="0"/>
              </a:spcAft>
              <a:buSzPts val="12600"/>
              <a:buNone/>
              <a:defRPr sz="12600"/>
            </a:lvl1pPr>
            <a:lvl2pPr lvl="1">
              <a:spcBef>
                <a:spcPts val="0"/>
              </a:spcBef>
              <a:spcAft>
                <a:spcPts val="0"/>
              </a:spcAft>
              <a:buSzPts val="12600"/>
              <a:buNone/>
              <a:defRPr sz="12600"/>
            </a:lvl2pPr>
            <a:lvl3pPr lvl="2">
              <a:spcBef>
                <a:spcPts val="0"/>
              </a:spcBef>
              <a:spcAft>
                <a:spcPts val="0"/>
              </a:spcAft>
              <a:buSzPts val="12600"/>
              <a:buNone/>
              <a:defRPr sz="12600"/>
            </a:lvl3pPr>
            <a:lvl4pPr lvl="3">
              <a:spcBef>
                <a:spcPts val="0"/>
              </a:spcBef>
              <a:spcAft>
                <a:spcPts val="0"/>
              </a:spcAft>
              <a:buSzPts val="12600"/>
              <a:buNone/>
              <a:defRPr sz="12600"/>
            </a:lvl4pPr>
            <a:lvl5pPr lvl="4">
              <a:spcBef>
                <a:spcPts val="0"/>
              </a:spcBef>
              <a:spcAft>
                <a:spcPts val="0"/>
              </a:spcAft>
              <a:buSzPts val="12600"/>
              <a:buNone/>
              <a:defRPr sz="12600"/>
            </a:lvl5pPr>
            <a:lvl6pPr lvl="5">
              <a:spcBef>
                <a:spcPts val="0"/>
              </a:spcBef>
              <a:spcAft>
                <a:spcPts val="0"/>
              </a:spcAft>
              <a:buSzPts val="12600"/>
              <a:buNone/>
              <a:defRPr sz="12600"/>
            </a:lvl6pPr>
            <a:lvl7pPr lvl="6">
              <a:spcBef>
                <a:spcPts val="0"/>
              </a:spcBef>
              <a:spcAft>
                <a:spcPts val="0"/>
              </a:spcAft>
              <a:buSzPts val="12600"/>
              <a:buNone/>
              <a:defRPr sz="12600"/>
            </a:lvl7pPr>
            <a:lvl8pPr lvl="7">
              <a:spcBef>
                <a:spcPts val="0"/>
              </a:spcBef>
              <a:spcAft>
                <a:spcPts val="0"/>
              </a:spcAft>
              <a:buSzPts val="12600"/>
              <a:buNone/>
              <a:defRPr sz="12600"/>
            </a:lvl8pPr>
            <a:lvl9pPr lvl="8">
              <a:spcBef>
                <a:spcPts val="0"/>
              </a:spcBef>
              <a:spcAft>
                <a:spcPts val="0"/>
              </a:spcAft>
              <a:buSzPts val="12600"/>
              <a:buNone/>
              <a:defRPr sz="12600"/>
            </a:lvl9pPr>
          </a:lstStyle>
          <a:p/>
        </p:txBody>
      </p:sp>
      <p:sp>
        <p:nvSpPr>
          <p:cNvPr id="30" name="Google Shape;30;p7"/>
          <p:cNvSpPr txBox="1"/>
          <p:nvPr>
            <p:ph idx="1" type="body"/>
          </p:nvPr>
        </p:nvSpPr>
        <p:spPr>
          <a:xfrm>
            <a:off x="1496160" y="8893440"/>
            <a:ext cx="13478400" cy="20348100"/>
          </a:xfrm>
          <a:prstGeom prst="rect">
            <a:avLst/>
          </a:prstGeom>
        </p:spPr>
        <p:txBody>
          <a:bodyPr anchorCtr="0" anchor="t" bIns="479475" lIns="479475" spcFirstLastPara="1" rIns="479475" wrap="square" tIns="479475">
            <a:noAutofit/>
          </a:bodyPr>
          <a:lstStyle>
            <a:lvl1pPr indent="-628650" lvl="0" marL="457200">
              <a:spcBef>
                <a:spcPts val="0"/>
              </a:spcBef>
              <a:spcAft>
                <a:spcPts val="0"/>
              </a:spcAft>
              <a:buSzPts val="6300"/>
              <a:buChar char="●"/>
              <a:defRPr sz="6300"/>
            </a:lvl1pPr>
            <a:lvl2pPr indent="-628650" lvl="1" marL="914400">
              <a:spcBef>
                <a:spcPts val="8400"/>
              </a:spcBef>
              <a:spcAft>
                <a:spcPts val="0"/>
              </a:spcAft>
              <a:buSzPts val="6300"/>
              <a:buChar char="○"/>
              <a:defRPr sz="6300"/>
            </a:lvl2pPr>
            <a:lvl3pPr indent="-628650" lvl="2" marL="1371600">
              <a:spcBef>
                <a:spcPts val="8400"/>
              </a:spcBef>
              <a:spcAft>
                <a:spcPts val="0"/>
              </a:spcAft>
              <a:buSzPts val="6300"/>
              <a:buChar char="■"/>
              <a:defRPr sz="6300"/>
            </a:lvl3pPr>
            <a:lvl4pPr indent="-628650" lvl="3" marL="1828800">
              <a:spcBef>
                <a:spcPts val="8400"/>
              </a:spcBef>
              <a:spcAft>
                <a:spcPts val="0"/>
              </a:spcAft>
              <a:buSzPts val="6300"/>
              <a:buChar char="●"/>
              <a:defRPr sz="6300"/>
            </a:lvl4pPr>
            <a:lvl5pPr indent="-628650" lvl="4" marL="2286000">
              <a:spcBef>
                <a:spcPts val="8400"/>
              </a:spcBef>
              <a:spcAft>
                <a:spcPts val="0"/>
              </a:spcAft>
              <a:buSzPts val="6300"/>
              <a:buChar char="○"/>
              <a:defRPr sz="6300"/>
            </a:lvl5pPr>
            <a:lvl6pPr indent="-628650" lvl="5" marL="2743200">
              <a:spcBef>
                <a:spcPts val="8400"/>
              </a:spcBef>
              <a:spcAft>
                <a:spcPts val="0"/>
              </a:spcAft>
              <a:buSzPts val="6300"/>
              <a:buChar char="■"/>
              <a:defRPr sz="6300"/>
            </a:lvl6pPr>
            <a:lvl7pPr indent="-628650" lvl="6" marL="3200400">
              <a:spcBef>
                <a:spcPts val="8400"/>
              </a:spcBef>
              <a:spcAft>
                <a:spcPts val="0"/>
              </a:spcAft>
              <a:buSzPts val="6300"/>
              <a:buChar char="●"/>
              <a:defRPr sz="6300"/>
            </a:lvl7pPr>
            <a:lvl8pPr indent="-628650" lvl="7" marL="3657600">
              <a:spcBef>
                <a:spcPts val="8400"/>
              </a:spcBef>
              <a:spcAft>
                <a:spcPts val="0"/>
              </a:spcAft>
              <a:buSzPts val="6300"/>
              <a:buChar char="○"/>
              <a:defRPr sz="6300"/>
            </a:lvl8pPr>
            <a:lvl9pPr indent="-628650" lvl="8" marL="4114800">
              <a:spcBef>
                <a:spcPts val="8400"/>
              </a:spcBef>
              <a:spcAft>
                <a:spcPts val="8400"/>
              </a:spcAft>
              <a:buSzPts val="6300"/>
              <a:buChar char="■"/>
              <a:defRPr sz="6300"/>
            </a:lvl9pPr>
          </a:lstStyle>
          <a:p/>
        </p:txBody>
      </p:sp>
      <p:sp>
        <p:nvSpPr>
          <p:cNvPr id="31" name="Google Shape;31;p7"/>
          <p:cNvSpPr txBox="1"/>
          <p:nvPr>
            <p:ph idx="12" type="sldNum"/>
          </p:nvPr>
        </p:nvSpPr>
        <p:spPr>
          <a:xfrm>
            <a:off x="40667798" y="29844588"/>
            <a:ext cx="2633700" cy="2519100"/>
          </a:xfrm>
          <a:prstGeom prst="rect">
            <a:avLst/>
          </a:prstGeom>
        </p:spPr>
        <p:txBody>
          <a:bodyPr anchorCtr="0" anchor="ctr" bIns="479475" lIns="479475" spcFirstLastPara="1" rIns="479475" wrap="square" tIns="4794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2353200" y="2880960"/>
            <a:ext cx="30565500" cy="26181300"/>
          </a:xfrm>
          <a:prstGeom prst="rect">
            <a:avLst/>
          </a:prstGeom>
        </p:spPr>
        <p:txBody>
          <a:bodyPr anchorCtr="0" anchor="ctr" bIns="479475" lIns="479475" spcFirstLastPara="1" rIns="479475" wrap="square" tIns="479475">
            <a:noAutofit/>
          </a:bodyPr>
          <a:lstStyle>
            <a:lvl1pPr lvl="0">
              <a:spcBef>
                <a:spcPts val="0"/>
              </a:spcBef>
              <a:spcAft>
                <a:spcPts val="0"/>
              </a:spcAft>
              <a:buSzPts val="25200"/>
              <a:buNone/>
              <a:defRPr sz="25200"/>
            </a:lvl1pPr>
            <a:lvl2pPr lvl="1">
              <a:spcBef>
                <a:spcPts val="0"/>
              </a:spcBef>
              <a:spcAft>
                <a:spcPts val="0"/>
              </a:spcAft>
              <a:buSzPts val="25200"/>
              <a:buNone/>
              <a:defRPr sz="25200"/>
            </a:lvl2pPr>
            <a:lvl3pPr lvl="2">
              <a:spcBef>
                <a:spcPts val="0"/>
              </a:spcBef>
              <a:spcAft>
                <a:spcPts val="0"/>
              </a:spcAft>
              <a:buSzPts val="25200"/>
              <a:buNone/>
              <a:defRPr sz="25200"/>
            </a:lvl3pPr>
            <a:lvl4pPr lvl="3">
              <a:spcBef>
                <a:spcPts val="0"/>
              </a:spcBef>
              <a:spcAft>
                <a:spcPts val="0"/>
              </a:spcAft>
              <a:buSzPts val="25200"/>
              <a:buNone/>
              <a:defRPr sz="25200"/>
            </a:lvl4pPr>
            <a:lvl5pPr lvl="4">
              <a:spcBef>
                <a:spcPts val="0"/>
              </a:spcBef>
              <a:spcAft>
                <a:spcPts val="0"/>
              </a:spcAft>
              <a:buSzPts val="25200"/>
              <a:buNone/>
              <a:defRPr sz="25200"/>
            </a:lvl5pPr>
            <a:lvl6pPr lvl="5">
              <a:spcBef>
                <a:spcPts val="0"/>
              </a:spcBef>
              <a:spcAft>
                <a:spcPts val="0"/>
              </a:spcAft>
              <a:buSzPts val="25200"/>
              <a:buNone/>
              <a:defRPr sz="25200"/>
            </a:lvl6pPr>
            <a:lvl7pPr lvl="6">
              <a:spcBef>
                <a:spcPts val="0"/>
              </a:spcBef>
              <a:spcAft>
                <a:spcPts val="0"/>
              </a:spcAft>
              <a:buSzPts val="25200"/>
              <a:buNone/>
              <a:defRPr sz="25200"/>
            </a:lvl7pPr>
            <a:lvl8pPr lvl="7">
              <a:spcBef>
                <a:spcPts val="0"/>
              </a:spcBef>
              <a:spcAft>
                <a:spcPts val="0"/>
              </a:spcAft>
              <a:buSzPts val="25200"/>
              <a:buNone/>
              <a:defRPr sz="25200"/>
            </a:lvl8pPr>
            <a:lvl9pPr lvl="8">
              <a:spcBef>
                <a:spcPts val="0"/>
              </a:spcBef>
              <a:spcAft>
                <a:spcPts val="0"/>
              </a:spcAft>
              <a:buSzPts val="25200"/>
              <a:buNone/>
              <a:defRPr sz="25200"/>
            </a:lvl9pPr>
          </a:lstStyle>
          <a:p/>
        </p:txBody>
      </p:sp>
      <p:sp>
        <p:nvSpPr>
          <p:cNvPr id="34" name="Google Shape;34;p8"/>
          <p:cNvSpPr txBox="1"/>
          <p:nvPr>
            <p:ph idx="12" type="sldNum"/>
          </p:nvPr>
        </p:nvSpPr>
        <p:spPr>
          <a:xfrm>
            <a:off x="40667798" y="29844588"/>
            <a:ext cx="2633700" cy="2519100"/>
          </a:xfrm>
          <a:prstGeom prst="rect">
            <a:avLst/>
          </a:prstGeom>
        </p:spPr>
        <p:txBody>
          <a:bodyPr anchorCtr="0" anchor="ctr" bIns="479475" lIns="479475" spcFirstLastPara="1" rIns="479475" wrap="square" tIns="4794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21945600" y="-800"/>
            <a:ext cx="21945600" cy="32918400"/>
          </a:xfrm>
          <a:prstGeom prst="rect">
            <a:avLst/>
          </a:prstGeom>
          <a:solidFill>
            <a:schemeClr val="lt2"/>
          </a:solidFill>
          <a:ln>
            <a:noFill/>
          </a:ln>
        </p:spPr>
        <p:txBody>
          <a:bodyPr anchorCtr="0" anchor="ctr" bIns="479475" lIns="479475" spcFirstLastPara="1" rIns="479475" wrap="square" tIns="47947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1274400" y="7892320"/>
            <a:ext cx="19416900" cy="9486600"/>
          </a:xfrm>
          <a:prstGeom prst="rect">
            <a:avLst/>
          </a:prstGeom>
        </p:spPr>
        <p:txBody>
          <a:bodyPr anchorCtr="0" anchor="b" bIns="479475" lIns="479475" spcFirstLastPara="1" rIns="479475" wrap="square" tIns="479475">
            <a:noAutofit/>
          </a:bodyPr>
          <a:lstStyle>
            <a:lvl1pPr lvl="0" algn="ctr">
              <a:spcBef>
                <a:spcPts val="0"/>
              </a:spcBef>
              <a:spcAft>
                <a:spcPts val="0"/>
              </a:spcAft>
              <a:buSzPts val="22000"/>
              <a:buNone/>
              <a:defRPr sz="22000"/>
            </a:lvl1pPr>
            <a:lvl2pPr lvl="1" algn="ctr">
              <a:spcBef>
                <a:spcPts val="0"/>
              </a:spcBef>
              <a:spcAft>
                <a:spcPts val="0"/>
              </a:spcAft>
              <a:buSzPts val="22000"/>
              <a:buNone/>
              <a:defRPr sz="22000"/>
            </a:lvl2pPr>
            <a:lvl3pPr lvl="2" algn="ctr">
              <a:spcBef>
                <a:spcPts val="0"/>
              </a:spcBef>
              <a:spcAft>
                <a:spcPts val="0"/>
              </a:spcAft>
              <a:buSzPts val="22000"/>
              <a:buNone/>
              <a:defRPr sz="22000"/>
            </a:lvl3pPr>
            <a:lvl4pPr lvl="3" algn="ctr">
              <a:spcBef>
                <a:spcPts val="0"/>
              </a:spcBef>
              <a:spcAft>
                <a:spcPts val="0"/>
              </a:spcAft>
              <a:buSzPts val="22000"/>
              <a:buNone/>
              <a:defRPr sz="22000"/>
            </a:lvl4pPr>
            <a:lvl5pPr lvl="4" algn="ctr">
              <a:spcBef>
                <a:spcPts val="0"/>
              </a:spcBef>
              <a:spcAft>
                <a:spcPts val="0"/>
              </a:spcAft>
              <a:buSzPts val="22000"/>
              <a:buNone/>
              <a:defRPr sz="22000"/>
            </a:lvl5pPr>
            <a:lvl6pPr lvl="5" algn="ctr">
              <a:spcBef>
                <a:spcPts val="0"/>
              </a:spcBef>
              <a:spcAft>
                <a:spcPts val="0"/>
              </a:spcAft>
              <a:buSzPts val="22000"/>
              <a:buNone/>
              <a:defRPr sz="22000"/>
            </a:lvl6pPr>
            <a:lvl7pPr lvl="6" algn="ctr">
              <a:spcBef>
                <a:spcPts val="0"/>
              </a:spcBef>
              <a:spcAft>
                <a:spcPts val="0"/>
              </a:spcAft>
              <a:buSzPts val="22000"/>
              <a:buNone/>
              <a:defRPr sz="22000"/>
            </a:lvl7pPr>
            <a:lvl8pPr lvl="7" algn="ctr">
              <a:spcBef>
                <a:spcPts val="0"/>
              </a:spcBef>
              <a:spcAft>
                <a:spcPts val="0"/>
              </a:spcAft>
              <a:buSzPts val="22000"/>
              <a:buNone/>
              <a:defRPr sz="22000"/>
            </a:lvl8pPr>
            <a:lvl9pPr lvl="8" algn="ctr">
              <a:spcBef>
                <a:spcPts val="0"/>
              </a:spcBef>
              <a:spcAft>
                <a:spcPts val="0"/>
              </a:spcAft>
              <a:buSzPts val="22000"/>
              <a:buNone/>
              <a:defRPr sz="22000"/>
            </a:lvl9pPr>
          </a:lstStyle>
          <a:p/>
        </p:txBody>
      </p:sp>
      <p:sp>
        <p:nvSpPr>
          <p:cNvPr id="38" name="Google Shape;38;p9"/>
          <p:cNvSpPr txBox="1"/>
          <p:nvPr>
            <p:ph idx="1" type="subTitle"/>
          </p:nvPr>
        </p:nvSpPr>
        <p:spPr>
          <a:xfrm>
            <a:off x="1274400" y="17939680"/>
            <a:ext cx="19416900" cy="7904700"/>
          </a:xfrm>
          <a:prstGeom prst="rect">
            <a:avLst/>
          </a:prstGeom>
        </p:spPr>
        <p:txBody>
          <a:bodyPr anchorCtr="0" anchor="t" bIns="479475" lIns="479475" spcFirstLastPara="1" rIns="479475" wrap="square" tIns="479475">
            <a:noAutofit/>
          </a:bodyPr>
          <a:lstStyle>
            <a:lvl1pPr lvl="0" algn="ctr">
              <a:lnSpc>
                <a:spcPct val="100000"/>
              </a:lnSpc>
              <a:spcBef>
                <a:spcPts val="0"/>
              </a:spcBef>
              <a:spcAft>
                <a:spcPts val="0"/>
              </a:spcAft>
              <a:buSzPts val="11000"/>
              <a:buNone/>
              <a:defRPr sz="11000"/>
            </a:lvl1pPr>
            <a:lvl2pPr lvl="1" algn="ctr">
              <a:lnSpc>
                <a:spcPct val="100000"/>
              </a:lnSpc>
              <a:spcBef>
                <a:spcPts val="0"/>
              </a:spcBef>
              <a:spcAft>
                <a:spcPts val="0"/>
              </a:spcAft>
              <a:buSzPts val="11000"/>
              <a:buNone/>
              <a:defRPr sz="11000"/>
            </a:lvl2pPr>
            <a:lvl3pPr lvl="2" algn="ctr">
              <a:lnSpc>
                <a:spcPct val="100000"/>
              </a:lnSpc>
              <a:spcBef>
                <a:spcPts val="0"/>
              </a:spcBef>
              <a:spcAft>
                <a:spcPts val="0"/>
              </a:spcAft>
              <a:buSzPts val="11000"/>
              <a:buNone/>
              <a:defRPr sz="11000"/>
            </a:lvl3pPr>
            <a:lvl4pPr lvl="3" algn="ctr">
              <a:lnSpc>
                <a:spcPct val="100000"/>
              </a:lnSpc>
              <a:spcBef>
                <a:spcPts val="0"/>
              </a:spcBef>
              <a:spcAft>
                <a:spcPts val="0"/>
              </a:spcAft>
              <a:buSzPts val="11000"/>
              <a:buNone/>
              <a:defRPr sz="11000"/>
            </a:lvl4pPr>
            <a:lvl5pPr lvl="4" algn="ctr">
              <a:lnSpc>
                <a:spcPct val="100000"/>
              </a:lnSpc>
              <a:spcBef>
                <a:spcPts val="0"/>
              </a:spcBef>
              <a:spcAft>
                <a:spcPts val="0"/>
              </a:spcAft>
              <a:buSzPts val="11000"/>
              <a:buNone/>
              <a:defRPr sz="11000"/>
            </a:lvl5pPr>
            <a:lvl6pPr lvl="5" algn="ctr">
              <a:lnSpc>
                <a:spcPct val="100000"/>
              </a:lnSpc>
              <a:spcBef>
                <a:spcPts val="0"/>
              </a:spcBef>
              <a:spcAft>
                <a:spcPts val="0"/>
              </a:spcAft>
              <a:buSzPts val="11000"/>
              <a:buNone/>
              <a:defRPr sz="11000"/>
            </a:lvl6pPr>
            <a:lvl7pPr lvl="6" algn="ctr">
              <a:lnSpc>
                <a:spcPct val="100000"/>
              </a:lnSpc>
              <a:spcBef>
                <a:spcPts val="0"/>
              </a:spcBef>
              <a:spcAft>
                <a:spcPts val="0"/>
              </a:spcAft>
              <a:buSzPts val="11000"/>
              <a:buNone/>
              <a:defRPr sz="11000"/>
            </a:lvl7pPr>
            <a:lvl8pPr lvl="7" algn="ctr">
              <a:lnSpc>
                <a:spcPct val="100000"/>
              </a:lnSpc>
              <a:spcBef>
                <a:spcPts val="0"/>
              </a:spcBef>
              <a:spcAft>
                <a:spcPts val="0"/>
              </a:spcAft>
              <a:buSzPts val="11000"/>
              <a:buNone/>
              <a:defRPr sz="11000"/>
            </a:lvl8pPr>
            <a:lvl9pPr lvl="8" algn="ctr">
              <a:lnSpc>
                <a:spcPct val="100000"/>
              </a:lnSpc>
              <a:spcBef>
                <a:spcPts val="0"/>
              </a:spcBef>
              <a:spcAft>
                <a:spcPts val="0"/>
              </a:spcAft>
              <a:buSzPts val="11000"/>
              <a:buNone/>
              <a:defRPr sz="11000"/>
            </a:lvl9pPr>
          </a:lstStyle>
          <a:p/>
        </p:txBody>
      </p:sp>
      <p:sp>
        <p:nvSpPr>
          <p:cNvPr id="39" name="Google Shape;39;p9"/>
          <p:cNvSpPr txBox="1"/>
          <p:nvPr>
            <p:ph idx="2" type="body"/>
          </p:nvPr>
        </p:nvSpPr>
        <p:spPr>
          <a:xfrm>
            <a:off x="23709600" y="4634080"/>
            <a:ext cx="18417600" cy="23648700"/>
          </a:xfrm>
          <a:prstGeom prst="rect">
            <a:avLst/>
          </a:prstGeom>
        </p:spPr>
        <p:txBody>
          <a:bodyPr anchorCtr="0" anchor="ctr" bIns="479475" lIns="479475" spcFirstLastPara="1" rIns="479475" wrap="square" tIns="479475">
            <a:noAutofit/>
          </a:bodyPr>
          <a:lstStyle>
            <a:lvl1pPr indent="-825500" lvl="0" marL="457200">
              <a:spcBef>
                <a:spcPts val="0"/>
              </a:spcBef>
              <a:spcAft>
                <a:spcPts val="0"/>
              </a:spcAft>
              <a:buSzPts val="9400"/>
              <a:buChar char="●"/>
              <a:defRPr/>
            </a:lvl1pPr>
            <a:lvl2pPr indent="-692150" lvl="1" marL="914400">
              <a:spcBef>
                <a:spcPts val="8400"/>
              </a:spcBef>
              <a:spcAft>
                <a:spcPts val="0"/>
              </a:spcAft>
              <a:buSzPts val="7300"/>
              <a:buChar char="○"/>
              <a:defRPr/>
            </a:lvl2pPr>
            <a:lvl3pPr indent="-692150" lvl="2" marL="1371600">
              <a:spcBef>
                <a:spcPts val="8400"/>
              </a:spcBef>
              <a:spcAft>
                <a:spcPts val="0"/>
              </a:spcAft>
              <a:buSzPts val="7300"/>
              <a:buChar char="■"/>
              <a:defRPr/>
            </a:lvl3pPr>
            <a:lvl4pPr indent="-692150" lvl="3" marL="1828800">
              <a:spcBef>
                <a:spcPts val="8400"/>
              </a:spcBef>
              <a:spcAft>
                <a:spcPts val="0"/>
              </a:spcAft>
              <a:buSzPts val="7300"/>
              <a:buChar char="●"/>
              <a:defRPr/>
            </a:lvl4pPr>
            <a:lvl5pPr indent="-692150" lvl="4" marL="2286000">
              <a:spcBef>
                <a:spcPts val="8400"/>
              </a:spcBef>
              <a:spcAft>
                <a:spcPts val="0"/>
              </a:spcAft>
              <a:buSzPts val="7300"/>
              <a:buChar char="○"/>
              <a:defRPr/>
            </a:lvl5pPr>
            <a:lvl6pPr indent="-692150" lvl="5" marL="2743200">
              <a:spcBef>
                <a:spcPts val="8400"/>
              </a:spcBef>
              <a:spcAft>
                <a:spcPts val="0"/>
              </a:spcAft>
              <a:buSzPts val="7300"/>
              <a:buChar char="■"/>
              <a:defRPr/>
            </a:lvl6pPr>
            <a:lvl7pPr indent="-692150" lvl="6" marL="3200400">
              <a:spcBef>
                <a:spcPts val="8400"/>
              </a:spcBef>
              <a:spcAft>
                <a:spcPts val="0"/>
              </a:spcAft>
              <a:buSzPts val="7300"/>
              <a:buChar char="●"/>
              <a:defRPr/>
            </a:lvl7pPr>
            <a:lvl8pPr indent="-692150" lvl="7" marL="3657600">
              <a:spcBef>
                <a:spcPts val="8400"/>
              </a:spcBef>
              <a:spcAft>
                <a:spcPts val="0"/>
              </a:spcAft>
              <a:buSzPts val="7300"/>
              <a:buChar char="○"/>
              <a:defRPr/>
            </a:lvl8pPr>
            <a:lvl9pPr indent="-692150" lvl="8" marL="4114800">
              <a:spcBef>
                <a:spcPts val="8400"/>
              </a:spcBef>
              <a:spcAft>
                <a:spcPts val="8400"/>
              </a:spcAft>
              <a:buSzPts val="7300"/>
              <a:buChar char="■"/>
              <a:defRPr/>
            </a:lvl9pPr>
          </a:lstStyle>
          <a:p/>
        </p:txBody>
      </p:sp>
      <p:sp>
        <p:nvSpPr>
          <p:cNvPr id="40" name="Google Shape;40;p9"/>
          <p:cNvSpPr txBox="1"/>
          <p:nvPr>
            <p:ph idx="12" type="sldNum"/>
          </p:nvPr>
        </p:nvSpPr>
        <p:spPr>
          <a:xfrm>
            <a:off x="40667798" y="29844588"/>
            <a:ext cx="2633700" cy="2519100"/>
          </a:xfrm>
          <a:prstGeom prst="rect">
            <a:avLst/>
          </a:prstGeom>
        </p:spPr>
        <p:txBody>
          <a:bodyPr anchorCtr="0" anchor="ctr" bIns="479475" lIns="479475" spcFirstLastPara="1" rIns="479475" wrap="square" tIns="4794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1496160" y="27075680"/>
            <a:ext cx="28794300" cy="3872700"/>
          </a:xfrm>
          <a:prstGeom prst="rect">
            <a:avLst/>
          </a:prstGeom>
        </p:spPr>
        <p:txBody>
          <a:bodyPr anchorCtr="0" anchor="ctr" bIns="479475" lIns="479475" spcFirstLastPara="1" rIns="479475" wrap="square" tIns="479475">
            <a:noAutofit/>
          </a:bodyPr>
          <a:lstStyle>
            <a:lvl1pPr indent="-228600" lvl="0" marL="457200">
              <a:lnSpc>
                <a:spcPct val="100000"/>
              </a:lnSpc>
              <a:spcBef>
                <a:spcPts val="0"/>
              </a:spcBef>
              <a:spcAft>
                <a:spcPts val="0"/>
              </a:spcAft>
              <a:buSzPts val="9400"/>
              <a:buNone/>
              <a:defRPr/>
            </a:lvl1pPr>
          </a:lstStyle>
          <a:p/>
        </p:txBody>
      </p:sp>
      <p:sp>
        <p:nvSpPr>
          <p:cNvPr id="43" name="Google Shape;43;p10"/>
          <p:cNvSpPr txBox="1"/>
          <p:nvPr>
            <p:ph idx="12" type="sldNum"/>
          </p:nvPr>
        </p:nvSpPr>
        <p:spPr>
          <a:xfrm>
            <a:off x="40667798" y="29844588"/>
            <a:ext cx="2633700" cy="2519100"/>
          </a:xfrm>
          <a:prstGeom prst="rect">
            <a:avLst/>
          </a:prstGeom>
        </p:spPr>
        <p:txBody>
          <a:bodyPr anchorCtr="0" anchor="ctr" bIns="479475" lIns="479475" spcFirstLastPara="1" rIns="479475" wrap="square" tIns="4794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496160" y="2848160"/>
            <a:ext cx="40898700" cy="3665400"/>
          </a:xfrm>
          <a:prstGeom prst="rect">
            <a:avLst/>
          </a:prstGeom>
          <a:noFill/>
          <a:ln>
            <a:noFill/>
          </a:ln>
        </p:spPr>
        <p:txBody>
          <a:bodyPr anchorCtr="0" anchor="t" bIns="479475" lIns="479475" spcFirstLastPara="1" rIns="479475" wrap="square" tIns="479475">
            <a:noAutofit/>
          </a:bodyPr>
          <a:lstStyle>
            <a:lvl1pPr lvl="0">
              <a:spcBef>
                <a:spcPts val="0"/>
              </a:spcBef>
              <a:spcAft>
                <a:spcPts val="0"/>
              </a:spcAft>
              <a:buClr>
                <a:schemeClr val="dk1"/>
              </a:buClr>
              <a:buSzPts val="14700"/>
              <a:buNone/>
              <a:defRPr sz="14700">
                <a:solidFill>
                  <a:schemeClr val="dk1"/>
                </a:solidFill>
              </a:defRPr>
            </a:lvl1pPr>
            <a:lvl2pPr lvl="1">
              <a:spcBef>
                <a:spcPts val="0"/>
              </a:spcBef>
              <a:spcAft>
                <a:spcPts val="0"/>
              </a:spcAft>
              <a:buClr>
                <a:schemeClr val="dk1"/>
              </a:buClr>
              <a:buSzPts val="14700"/>
              <a:buNone/>
              <a:defRPr sz="14700">
                <a:solidFill>
                  <a:schemeClr val="dk1"/>
                </a:solidFill>
              </a:defRPr>
            </a:lvl2pPr>
            <a:lvl3pPr lvl="2">
              <a:spcBef>
                <a:spcPts val="0"/>
              </a:spcBef>
              <a:spcAft>
                <a:spcPts val="0"/>
              </a:spcAft>
              <a:buClr>
                <a:schemeClr val="dk1"/>
              </a:buClr>
              <a:buSzPts val="14700"/>
              <a:buNone/>
              <a:defRPr sz="14700">
                <a:solidFill>
                  <a:schemeClr val="dk1"/>
                </a:solidFill>
              </a:defRPr>
            </a:lvl3pPr>
            <a:lvl4pPr lvl="3">
              <a:spcBef>
                <a:spcPts val="0"/>
              </a:spcBef>
              <a:spcAft>
                <a:spcPts val="0"/>
              </a:spcAft>
              <a:buClr>
                <a:schemeClr val="dk1"/>
              </a:buClr>
              <a:buSzPts val="14700"/>
              <a:buNone/>
              <a:defRPr sz="14700">
                <a:solidFill>
                  <a:schemeClr val="dk1"/>
                </a:solidFill>
              </a:defRPr>
            </a:lvl4pPr>
            <a:lvl5pPr lvl="4">
              <a:spcBef>
                <a:spcPts val="0"/>
              </a:spcBef>
              <a:spcAft>
                <a:spcPts val="0"/>
              </a:spcAft>
              <a:buClr>
                <a:schemeClr val="dk1"/>
              </a:buClr>
              <a:buSzPts val="14700"/>
              <a:buNone/>
              <a:defRPr sz="14700">
                <a:solidFill>
                  <a:schemeClr val="dk1"/>
                </a:solidFill>
              </a:defRPr>
            </a:lvl5pPr>
            <a:lvl6pPr lvl="5">
              <a:spcBef>
                <a:spcPts val="0"/>
              </a:spcBef>
              <a:spcAft>
                <a:spcPts val="0"/>
              </a:spcAft>
              <a:buClr>
                <a:schemeClr val="dk1"/>
              </a:buClr>
              <a:buSzPts val="14700"/>
              <a:buNone/>
              <a:defRPr sz="14700">
                <a:solidFill>
                  <a:schemeClr val="dk1"/>
                </a:solidFill>
              </a:defRPr>
            </a:lvl6pPr>
            <a:lvl7pPr lvl="6">
              <a:spcBef>
                <a:spcPts val="0"/>
              </a:spcBef>
              <a:spcAft>
                <a:spcPts val="0"/>
              </a:spcAft>
              <a:buClr>
                <a:schemeClr val="dk1"/>
              </a:buClr>
              <a:buSzPts val="14700"/>
              <a:buNone/>
              <a:defRPr sz="14700">
                <a:solidFill>
                  <a:schemeClr val="dk1"/>
                </a:solidFill>
              </a:defRPr>
            </a:lvl7pPr>
            <a:lvl8pPr lvl="7">
              <a:spcBef>
                <a:spcPts val="0"/>
              </a:spcBef>
              <a:spcAft>
                <a:spcPts val="0"/>
              </a:spcAft>
              <a:buClr>
                <a:schemeClr val="dk1"/>
              </a:buClr>
              <a:buSzPts val="14700"/>
              <a:buNone/>
              <a:defRPr sz="14700">
                <a:solidFill>
                  <a:schemeClr val="dk1"/>
                </a:solidFill>
              </a:defRPr>
            </a:lvl8pPr>
            <a:lvl9pPr lvl="8">
              <a:spcBef>
                <a:spcPts val="0"/>
              </a:spcBef>
              <a:spcAft>
                <a:spcPts val="0"/>
              </a:spcAft>
              <a:buClr>
                <a:schemeClr val="dk1"/>
              </a:buClr>
              <a:buSzPts val="14700"/>
              <a:buNone/>
              <a:defRPr sz="14700">
                <a:solidFill>
                  <a:schemeClr val="dk1"/>
                </a:solidFill>
              </a:defRPr>
            </a:lvl9pPr>
          </a:lstStyle>
          <a:p/>
        </p:txBody>
      </p:sp>
      <p:sp>
        <p:nvSpPr>
          <p:cNvPr id="7" name="Google Shape;7;p1"/>
          <p:cNvSpPr txBox="1"/>
          <p:nvPr>
            <p:ph idx="1" type="body"/>
          </p:nvPr>
        </p:nvSpPr>
        <p:spPr>
          <a:xfrm>
            <a:off x="1496160" y="7375840"/>
            <a:ext cx="40898700" cy="21865200"/>
          </a:xfrm>
          <a:prstGeom prst="rect">
            <a:avLst/>
          </a:prstGeom>
          <a:noFill/>
          <a:ln>
            <a:noFill/>
          </a:ln>
        </p:spPr>
        <p:txBody>
          <a:bodyPr anchorCtr="0" anchor="t" bIns="479475" lIns="479475" spcFirstLastPara="1" rIns="479475" wrap="square" tIns="479475">
            <a:noAutofit/>
          </a:bodyPr>
          <a:lstStyle>
            <a:lvl1pPr indent="-825500" lvl="0" marL="457200">
              <a:lnSpc>
                <a:spcPct val="115000"/>
              </a:lnSpc>
              <a:spcBef>
                <a:spcPts val="0"/>
              </a:spcBef>
              <a:spcAft>
                <a:spcPts val="0"/>
              </a:spcAft>
              <a:buClr>
                <a:schemeClr val="dk2"/>
              </a:buClr>
              <a:buSzPts val="9400"/>
              <a:buChar char="●"/>
              <a:defRPr sz="9400">
                <a:solidFill>
                  <a:schemeClr val="dk2"/>
                </a:solidFill>
              </a:defRPr>
            </a:lvl1pPr>
            <a:lvl2pPr indent="-692150" lvl="1" marL="914400">
              <a:lnSpc>
                <a:spcPct val="115000"/>
              </a:lnSpc>
              <a:spcBef>
                <a:spcPts val="8400"/>
              </a:spcBef>
              <a:spcAft>
                <a:spcPts val="0"/>
              </a:spcAft>
              <a:buClr>
                <a:schemeClr val="dk2"/>
              </a:buClr>
              <a:buSzPts val="7300"/>
              <a:buChar char="○"/>
              <a:defRPr sz="7300">
                <a:solidFill>
                  <a:schemeClr val="dk2"/>
                </a:solidFill>
              </a:defRPr>
            </a:lvl2pPr>
            <a:lvl3pPr indent="-692150" lvl="2" marL="1371600">
              <a:lnSpc>
                <a:spcPct val="115000"/>
              </a:lnSpc>
              <a:spcBef>
                <a:spcPts val="8400"/>
              </a:spcBef>
              <a:spcAft>
                <a:spcPts val="0"/>
              </a:spcAft>
              <a:buClr>
                <a:schemeClr val="dk2"/>
              </a:buClr>
              <a:buSzPts val="7300"/>
              <a:buChar char="■"/>
              <a:defRPr sz="7300">
                <a:solidFill>
                  <a:schemeClr val="dk2"/>
                </a:solidFill>
              </a:defRPr>
            </a:lvl3pPr>
            <a:lvl4pPr indent="-692150" lvl="3" marL="1828800">
              <a:lnSpc>
                <a:spcPct val="115000"/>
              </a:lnSpc>
              <a:spcBef>
                <a:spcPts val="8400"/>
              </a:spcBef>
              <a:spcAft>
                <a:spcPts val="0"/>
              </a:spcAft>
              <a:buClr>
                <a:schemeClr val="dk2"/>
              </a:buClr>
              <a:buSzPts val="7300"/>
              <a:buChar char="●"/>
              <a:defRPr sz="7300">
                <a:solidFill>
                  <a:schemeClr val="dk2"/>
                </a:solidFill>
              </a:defRPr>
            </a:lvl4pPr>
            <a:lvl5pPr indent="-692150" lvl="4" marL="2286000">
              <a:lnSpc>
                <a:spcPct val="115000"/>
              </a:lnSpc>
              <a:spcBef>
                <a:spcPts val="8400"/>
              </a:spcBef>
              <a:spcAft>
                <a:spcPts val="0"/>
              </a:spcAft>
              <a:buClr>
                <a:schemeClr val="dk2"/>
              </a:buClr>
              <a:buSzPts val="7300"/>
              <a:buChar char="○"/>
              <a:defRPr sz="7300">
                <a:solidFill>
                  <a:schemeClr val="dk2"/>
                </a:solidFill>
              </a:defRPr>
            </a:lvl5pPr>
            <a:lvl6pPr indent="-692150" lvl="5" marL="2743200">
              <a:lnSpc>
                <a:spcPct val="115000"/>
              </a:lnSpc>
              <a:spcBef>
                <a:spcPts val="8400"/>
              </a:spcBef>
              <a:spcAft>
                <a:spcPts val="0"/>
              </a:spcAft>
              <a:buClr>
                <a:schemeClr val="dk2"/>
              </a:buClr>
              <a:buSzPts val="7300"/>
              <a:buChar char="■"/>
              <a:defRPr sz="7300">
                <a:solidFill>
                  <a:schemeClr val="dk2"/>
                </a:solidFill>
              </a:defRPr>
            </a:lvl6pPr>
            <a:lvl7pPr indent="-692150" lvl="6" marL="3200400">
              <a:lnSpc>
                <a:spcPct val="115000"/>
              </a:lnSpc>
              <a:spcBef>
                <a:spcPts val="8400"/>
              </a:spcBef>
              <a:spcAft>
                <a:spcPts val="0"/>
              </a:spcAft>
              <a:buClr>
                <a:schemeClr val="dk2"/>
              </a:buClr>
              <a:buSzPts val="7300"/>
              <a:buChar char="●"/>
              <a:defRPr sz="7300">
                <a:solidFill>
                  <a:schemeClr val="dk2"/>
                </a:solidFill>
              </a:defRPr>
            </a:lvl7pPr>
            <a:lvl8pPr indent="-692150" lvl="7" marL="3657600">
              <a:lnSpc>
                <a:spcPct val="115000"/>
              </a:lnSpc>
              <a:spcBef>
                <a:spcPts val="8400"/>
              </a:spcBef>
              <a:spcAft>
                <a:spcPts val="0"/>
              </a:spcAft>
              <a:buClr>
                <a:schemeClr val="dk2"/>
              </a:buClr>
              <a:buSzPts val="7300"/>
              <a:buChar char="○"/>
              <a:defRPr sz="7300">
                <a:solidFill>
                  <a:schemeClr val="dk2"/>
                </a:solidFill>
              </a:defRPr>
            </a:lvl8pPr>
            <a:lvl9pPr indent="-692150" lvl="8" marL="4114800">
              <a:lnSpc>
                <a:spcPct val="115000"/>
              </a:lnSpc>
              <a:spcBef>
                <a:spcPts val="8400"/>
              </a:spcBef>
              <a:spcAft>
                <a:spcPts val="8400"/>
              </a:spcAft>
              <a:buClr>
                <a:schemeClr val="dk2"/>
              </a:buClr>
              <a:buSzPts val="7300"/>
              <a:buChar char="■"/>
              <a:defRPr sz="7300">
                <a:solidFill>
                  <a:schemeClr val="dk2"/>
                </a:solidFill>
              </a:defRPr>
            </a:lvl9pPr>
          </a:lstStyle>
          <a:p/>
        </p:txBody>
      </p:sp>
      <p:sp>
        <p:nvSpPr>
          <p:cNvPr id="8" name="Google Shape;8;p1"/>
          <p:cNvSpPr txBox="1"/>
          <p:nvPr>
            <p:ph idx="12" type="sldNum"/>
          </p:nvPr>
        </p:nvSpPr>
        <p:spPr>
          <a:xfrm>
            <a:off x="40667798" y="29844588"/>
            <a:ext cx="2633700" cy="2519100"/>
          </a:xfrm>
          <a:prstGeom prst="rect">
            <a:avLst/>
          </a:prstGeom>
          <a:noFill/>
          <a:ln>
            <a:noFill/>
          </a:ln>
        </p:spPr>
        <p:txBody>
          <a:bodyPr anchorCtr="0" anchor="ctr" bIns="479475" lIns="479475" spcFirstLastPara="1" rIns="479475" wrap="square" tIns="479475">
            <a:noAutofit/>
          </a:bodyPr>
          <a:lstStyle>
            <a:lvl1pPr lvl="0" algn="r">
              <a:buNone/>
              <a:defRPr sz="5200">
                <a:solidFill>
                  <a:schemeClr val="dk2"/>
                </a:solidFill>
              </a:defRPr>
            </a:lvl1pPr>
            <a:lvl2pPr lvl="1" algn="r">
              <a:buNone/>
              <a:defRPr sz="5200">
                <a:solidFill>
                  <a:schemeClr val="dk2"/>
                </a:solidFill>
              </a:defRPr>
            </a:lvl2pPr>
            <a:lvl3pPr lvl="2" algn="r">
              <a:buNone/>
              <a:defRPr sz="5200">
                <a:solidFill>
                  <a:schemeClr val="dk2"/>
                </a:solidFill>
              </a:defRPr>
            </a:lvl3pPr>
            <a:lvl4pPr lvl="3" algn="r">
              <a:buNone/>
              <a:defRPr sz="5200">
                <a:solidFill>
                  <a:schemeClr val="dk2"/>
                </a:solidFill>
              </a:defRPr>
            </a:lvl4pPr>
            <a:lvl5pPr lvl="4" algn="r">
              <a:buNone/>
              <a:defRPr sz="5200">
                <a:solidFill>
                  <a:schemeClr val="dk2"/>
                </a:solidFill>
              </a:defRPr>
            </a:lvl5pPr>
            <a:lvl6pPr lvl="5" algn="r">
              <a:buNone/>
              <a:defRPr sz="5200">
                <a:solidFill>
                  <a:schemeClr val="dk2"/>
                </a:solidFill>
              </a:defRPr>
            </a:lvl6pPr>
            <a:lvl7pPr lvl="6" algn="r">
              <a:buNone/>
              <a:defRPr sz="5200">
                <a:solidFill>
                  <a:schemeClr val="dk2"/>
                </a:solidFill>
              </a:defRPr>
            </a:lvl7pPr>
            <a:lvl8pPr lvl="7" algn="r">
              <a:buNone/>
              <a:defRPr sz="5200">
                <a:solidFill>
                  <a:schemeClr val="dk2"/>
                </a:solidFill>
              </a:defRPr>
            </a:lvl8pPr>
            <a:lvl9pPr lvl="8" algn="r">
              <a:buNone/>
              <a:defRPr sz="52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5.png"/><Relationship Id="rId10" Type="http://schemas.openxmlformats.org/officeDocument/2006/relationships/image" Target="../media/image9.png"/><Relationship Id="rId13" Type="http://schemas.openxmlformats.org/officeDocument/2006/relationships/image" Target="../media/image4.png"/><Relationship Id="rId12" Type="http://schemas.openxmlformats.org/officeDocument/2006/relationships/image" Target="../media/image2.png"/><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hyperlink" Target="https://doi.org/10.1163/187498209X12525675906077" TargetMode="External"/><Relationship Id="rId4" Type="http://schemas.openxmlformats.org/officeDocument/2006/relationships/hyperlink" Target="https://www.faculty.biol.vt.edu/webster%20publications%20pdfs/wallace%20and%20webster%201996.pdf" TargetMode="External"/><Relationship Id="rId9" Type="http://schemas.openxmlformats.org/officeDocument/2006/relationships/image" Target="../media/image12.jpg"/><Relationship Id="rId15" Type="http://schemas.openxmlformats.org/officeDocument/2006/relationships/image" Target="../media/image6.png"/><Relationship Id="rId14" Type="http://schemas.openxmlformats.org/officeDocument/2006/relationships/image" Target="../media/image11.png"/><Relationship Id="rId17" Type="http://schemas.openxmlformats.org/officeDocument/2006/relationships/image" Target="../media/image8.png"/><Relationship Id="rId16" Type="http://schemas.openxmlformats.org/officeDocument/2006/relationships/image" Target="../media/image1.png"/><Relationship Id="rId5" Type="http://schemas.openxmlformats.org/officeDocument/2006/relationships/hyperlink" Target="https://doi.org/10.1002/ece3.3101" TargetMode="External"/><Relationship Id="rId19" Type="http://schemas.openxmlformats.org/officeDocument/2006/relationships/image" Target="../media/image10.png"/><Relationship Id="rId6" Type="http://schemas.openxmlformats.org/officeDocument/2006/relationships/hyperlink" Target="http://www.orsanco.org/wp-content/uploads/2016/11/makingthemostofyourmacros.pdf" TargetMode="External"/><Relationship Id="rId18" Type="http://schemas.openxmlformats.org/officeDocument/2006/relationships/image" Target="../media/image7.png"/><Relationship Id="rId7" Type="http://schemas.openxmlformats.org/officeDocument/2006/relationships/image" Target="../media/image13.jpg"/><Relationship Id="rId8"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53" name="Shape 53"/>
        <p:cNvGrpSpPr/>
        <p:nvPr/>
      </p:nvGrpSpPr>
      <p:grpSpPr>
        <a:xfrm>
          <a:off x="0" y="0"/>
          <a:ext cx="0" cy="0"/>
          <a:chOff x="0" y="0"/>
          <a:chExt cx="0" cy="0"/>
        </a:xfrm>
      </p:grpSpPr>
      <p:sp>
        <p:nvSpPr>
          <p:cNvPr id="54" name="Google Shape;54;p13"/>
          <p:cNvSpPr txBox="1"/>
          <p:nvPr>
            <p:ph type="title"/>
          </p:nvPr>
        </p:nvSpPr>
        <p:spPr>
          <a:xfrm>
            <a:off x="9983100" y="448825"/>
            <a:ext cx="23925000" cy="3915600"/>
          </a:xfrm>
          <a:prstGeom prst="rect">
            <a:avLst/>
          </a:prstGeom>
          <a:solidFill>
            <a:srgbClr val="0B5394"/>
          </a:solidFill>
          <a:ln cap="flat" cmpd="sng" w="28575">
            <a:solidFill>
              <a:srgbClr val="000000"/>
            </a:solidFill>
            <a:prstDash val="solid"/>
            <a:round/>
            <a:headEnd len="sm" w="sm" type="none"/>
            <a:tailEnd len="sm" w="sm" type="none"/>
          </a:ln>
        </p:spPr>
        <p:txBody>
          <a:bodyPr anchorCtr="0" anchor="t" bIns="479475" lIns="479475" spcFirstLastPara="1" rIns="479475" wrap="square" tIns="479475">
            <a:noAutofit/>
          </a:bodyPr>
          <a:lstStyle/>
          <a:p>
            <a:pPr indent="0" lvl="0" marL="0" rtl="0" algn="ctr">
              <a:spcBef>
                <a:spcPts val="0"/>
              </a:spcBef>
              <a:spcAft>
                <a:spcPts val="0"/>
              </a:spcAft>
              <a:buNone/>
            </a:pPr>
            <a:r>
              <a:t/>
            </a:r>
            <a:endParaRPr sz="8600">
              <a:solidFill>
                <a:srgbClr val="FFFFFF"/>
              </a:solidFill>
              <a:latin typeface="Maven Pro"/>
              <a:ea typeface="Maven Pro"/>
              <a:cs typeface="Maven Pro"/>
              <a:sym typeface="Maven Pro"/>
            </a:endParaRPr>
          </a:p>
          <a:p>
            <a:pPr indent="0" lvl="0" marL="0" rtl="0" algn="ctr">
              <a:spcBef>
                <a:spcPts val="0"/>
              </a:spcBef>
              <a:spcAft>
                <a:spcPts val="0"/>
              </a:spcAft>
              <a:buNone/>
            </a:pPr>
            <a:r>
              <a:t/>
            </a:r>
            <a:endParaRPr sz="8200"/>
          </a:p>
          <a:p>
            <a:pPr indent="0" lvl="0" marL="0" rtl="0" algn="ctr">
              <a:spcBef>
                <a:spcPts val="0"/>
              </a:spcBef>
              <a:spcAft>
                <a:spcPts val="0"/>
              </a:spcAft>
              <a:buNone/>
            </a:pPr>
            <a:r>
              <a:t/>
            </a:r>
            <a:endParaRPr/>
          </a:p>
        </p:txBody>
      </p:sp>
      <p:sp>
        <p:nvSpPr>
          <p:cNvPr id="55" name="Google Shape;55;p13"/>
          <p:cNvSpPr txBox="1"/>
          <p:nvPr>
            <p:ph idx="1" type="body"/>
          </p:nvPr>
        </p:nvSpPr>
        <p:spPr>
          <a:xfrm>
            <a:off x="12397475" y="5319525"/>
            <a:ext cx="19696500" cy="24546000"/>
          </a:xfrm>
          <a:prstGeom prst="rect">
            <a:avLst/>
          </a:prstGeom>
          <a:solidFill>
            <a:srgbClr val="FFFFFF"/>
          </a:solidFill>
          <a:ln cap="flat" cmpd="sng" w="28575">
            <a:solidFill>
              <a:srgbClr val="111111"/>
            </a:solidFill>
            <a:prstDash val="solid"/>
            <a:round/>
            <a:headEnd len="sm" w="sm" type="none"/>
            <a:tailEnd len="sm" w="sm" type="none"/>
          </a:ln>
        </p:spPr>
        <p:txBody>
          <a:bodyPr anchorCtr="0" anchor="t" bIns="479475" lIns="479475" spcFirstLastPara="1" rIns="479475" wrap="square" tIns="479475">
            <a:noAutofit/>
          </a:bodyPr>
          <a:lstStyle/>
          <a:p>
            <a:pPr indent="0" lvl="0" marL="0" rtl="0" algn="ctr">
              <a:lnSpc>
                <a:spcPct val="115000"/>
              </a:lnSpc>
              <a:spcBef>
                <a:spcPts val="0"/>
              </a:spcBef>
              <a:spcAft>
                <a:spcPts val="0"/>
              </a:spcAft>
              <a:buNone/>
            </a:pPr>
            <a:r>
              <a:t/>
            </a:r>
            <a:endParaRPr sz="12900">
              <a:latin typeface="Calibri"/>
              <a:ea typeface="Calibri"/>
              <a:cs typeface="Calibri"/>
              <a:sym typeface="Calibri"/>
            </a:endParaRPr>
          </a:p>
          <a:p>
            <a:pPr indent="0" lvl="0" marL="0" rtl="0" algn="ctr">
              <a:lnSpc>
                <a:spcPct val="115000"/>
              </a:lnSpc>
              <a:spcBef>
                <a:spcPts val="0"/>
              </a:spcBef>
              <a:spcAft>
                <a:spcPts val="0"/>
              </a:spcAft>
              <a:buNone/>
            </a:pPr>
            <a:r>
              <a:t/>
            </a:r>
            <a:endParaRPr sz="12900">
              <a:latin typeface="Calibri"/>
              <a:ea typeface="Calibri"/>
              <a:cs typeface="Calibri"/>
              <a:sym typeface="Calibri"/>
            </a:endParaRPr>
          </a:p>
        </p:txBody>
      </p:sp>
      <p:sp>
        <p:nvSpPr>
          <p:cNvPr id="56" name="Google Shape;56;p13"/>
          <p:cNvSpPr txBox="1"/>
          <p:nvPr/>
        </p:nvSpPr>
        <p:spPr>
          <a:xfrm>
            <a:off x="32995325" y="5319525"/>
            <a:ext cx="10035900" cy="5500500"/>
          </a:xfrm>
          <a:prstGeom prst="rect">
            <a:avLst/>
          </a:prstGeom>
          <a:solidFill>
            <a:srgbClr val="FFFFFF"/>
          </a:solidFill>
          <a:ln cap="flat" cmpd="sng" w="28575">
            <a:solidFill>
              <a:srgbClr val="000000"/>
            </a:solidFill>
            <a:prstDash val="solid"/>
            <a:round/>
            <a:headEnd len="sm" w="sm" type="none"/>
            <a:tailEnd len="sm" w="sm" type="none"/>
          </a:ln>
        </p:spPr>
        <p:txBody>
          <a:bodyPr anchorCtr="0" anchor="t" bIns="78375" lIns="78375" spcFirstLastPara="1" rIns="78375" wrap="square" tIns="78375">
            <a:noAutofit/>
          </a:bodyPr>
          <a:lstStyle/>
          <a:p>
            <a:pPr indent="0" lvl="0" marL="393700" rtl="0" algn="l">
              <a:spcBef>
                <a:spcPts val="0"/>
              </a:spcBef>
              <a:spcAft>
                <a:spcPts val="0"/>
              </a:spcAft>
              <a:buNone/>
            </a:pPr>
            <a:r>
              <a:t/>
            </a:r>
            <a:endParaRPr sz="3100">
              <a:latin typeface="Calibri"/>
              <a:ea typeface="Calibri"/>
              <a:cs typeface="Calibri"/>
              <a:sym typeface="Calibri"/>
            </a:endParaRPr>
          </a:p>
          <a:p>
            <a:pPr indent="0" lvl="0" marL="393700" rtl="0" algn="l">
              <a:spcBef>
                <a:spcPts val="0"/>
              </a:spcBef>
              <a:spcAft>
                <a:spcPts val="0"/>
              </a:spcAft>
              <a:buNone/>
            </a:pPr>
            <a:r>
              <a:t/>
            </a:r>
            <a:endParaRPr sz="3100">
              <a:latin typeface="Calibri"/>
              <a:ea typeface="Calibri"/>
              <a:cs typeface="Calibri"/>
              <a:sym typeface="Calibri"/>
            </a:endParaRPr>
          </a:p>
          <a:p>
            <a:pPr indent="0" lvl="0" marL="393700" rtl="0" algn="l">
              <a:spcBef>
                <a:spcPts val="0"/>
              </a:spcBef>
              <a:spcAft>
                <a:spcPts val="0"/>
              </a:spcAft>
              <a:buNone/>
            </a:pPr>
            <a:r>
              <a:rPr lang="en" sz="3100">
                <a:latin typeface="Calibri"/>
                <a:ea typeface="Calibri"/>
                <a:cs typeface="Calibri"/>
                <a:sym typeface="Calibri"/>
              </a:rPr>
              <a:t>In this research project, the objective was to find out how temperature affects how abundant macroinvertebrate species will be. </a:t>
            </a:r>
            <a:r>
              <a:rPr lang="en" sz="3100">
                <a:latin typeface="Calibri"/>
                <a:ea typeface="Calibri"/>
                <a:cs typeface="Calibri"/>
                <a:sym typeface="Calibri"/>
              </a:rPr>
              <a:t>All</a:t>
            </a:r>
            <a:r>
              <a:rPr lang="en" sz="3100">
                <a:latin typeface="Calibri"/>
                <a:ea typeface="Calibri"/>
                <a:cs typeface="Calibri"/>
                <a:sym typeface="Calibri"/>
              </a:rPr>
              <a:t> data was collected from TBG’s (Toledo Botanical Garden) creek. The </a:t>
            </a:r>
            <a:r>
              <a:rPr lang="en" sz="3100">
                <a:latin typeface="Calibri"/>
                <a:ea typeface="Calibri"/>
                <a:cs typeface="Calibri"/>
                <a:sym typeface="Calibri"/>
              </a:rPr>
              <a:t>hypothesis</a:t>
            </a:r>
            <a:r>
              <a:rPr lang="en" sz="3100">
                <a:latin typeface="Calibri"/>
                <a:ea typeface="Calibri"/>
                <a:cs typeface="Calibri"/>
                <a:sym typeface="Calibri"/>
              </a:rPr>
              <a:t> of this project was that with colder weather there will be less macroinvertebrates in the creek, the data that was collected proves this correct. </a:t>
            </a:r>
            <a:endParaRPr sz="3100">
              <a:latin typeface="Calibri"/>
              <a:ea typeface="Calibri"/>
              <a:cs typeface="Calibri"/>
              <a:sym typeface="Calibri"/>
            </a:endParaRPr>
          </a:p>
          <a:p>
            <a:pPr indent="0" lvl="0" marL="393700" rtl="0" algn="l">
              <a:spcBef>
                <a:spcPts val="0"/>
              </a:spcBef>
              <a:spcAft>
                <a:spcPts val="0"/>
              </a:spcAft>
              <a:buClr>
                <a:schemeClr val="dk1"/>
              </a:buClr>
              <a:buSzPts val="1100"/>
              <a:buFont typeface="Arial"/>
              <a:buNone/>
            </a:pPr>
            <a:r>
              <a:t/>
            </a:r>
            <a:endParaRPr sz="3100">
              <a:latin typeface="Calibri"/>
              <a:ea typeface="Calibri"/>
              <a:cs typeface="Calibri"/>
              <a:sym typeface="Calibri"/>
            </a:endParaRPr>
          </a:p>
          <a:p>
            <a:pPr indent="0" lvl="0" marL="393700" rtl="0" algn="l">
              <a:spcBef>
                <a:spcPts val="0"/>
              </a:spcBef>
              <a:spcAft>
                <a:spcPts val="0"/>
              </a:spcAft>
              <a:buNone/>
            </a:pPr>
            <a:r>
              <a:t/>
            </a:r>
            <a:endParaRPr sz="3100">
              <a:latin typeface="Calibri"/>
              <a:ea typeface="Calibri"/>
              <a:cs typeface="Calibri"/>
              <a:sym typeface="Calibri"/>
            </a:endParaRPr>
          </a:p>
        </p:txBody>
      </p:sp>
      <p:sp>
        <p:nvSpPr>
          <p:cNvPr id="57" name="Google Shape;57;p13"/>
          <p:cNvSpPr txBox="1"/>
          <p:nvPr/>
        </p:nvSpPr>
        <p:spPr>
          <a:xfrm>
            <a:off x="32995600" y="28612500"/>
            <a:ext cx="10035900" cy="3915600"/>
          </a:xfrm>
          <a:prstGeom prst="rect">
            <a:avLst/>
          </a:prstGeom>
          <a:solidFill>
            <a:srgbClr val="FFFFFF"/>
          </a:solidFill>
          <a:ln cap="flat" cmpd="sng" w="28575">
            <a:solidFill>
              <a:srgbClr val="000000"/>
            </a:solidFill>
            <a:prstDash val="solid"/>
            <a:round/>
            <a:headEnd len="sm" w="sm" type="none"/>
            <a:tailEnd len="sm" w="sm" type="none"/>
          </a:ln>
        </p:spPr>
        <p:txBody>
          <a:bodyPr anchorCtr="0" anchor="t" bIns="78375" lIns="78375" spcFirstLastPara="1" rIns="78375" wrap="square" tIns="78375">
            <a:noAutofit/>
          </a:bodyPr>
          <a:lstStyle/>
          <a:p>
            <a:pPr indent="0" lvl="0" marL="393700" rtl="0" algn="l">
              <a:spcBef>
                <a:spcPts val="0"/>
              </a:spcBef>
              <a:spcAft>
                <a:spcPts val="0"/>
              </a:spcAft>
              <a:buNone/>
            </a:pPr>
            <a:r>
              <a:t/>
            </a:r>
            <a:endParaRPr sz="3100">
              <a:solidFill>
                <a:schemeClr val="dk1"/>
              </a:solidFill>
              <a:latin typeface="Calibri"/>
              <a:ea typeface="Calibri"/>
              <a:cs typeface="Calibri"/>
              <a:sym typeface="Calibri"/>
            </a:endParaRPr>
          </a:p>
          <a:p>
            <a:pPr indent="0" lvl="0" marL="393700" rtl="0" algn="l">
              <a:spcBef>
                <a:spcPts val="0"/>
              </a:spcBef>
              <a:spcAft>
                <a:spcPts val="0"/>
              </a:spcAft>
              <a:buNone/>
            </a:pPr>
            <a:r>
              <a:rPr lang="en" sz="4600">
                <a:solidFill>
                  <a:schemeClr val="dk1"/>
                </a:solidFill>
                <a:latin typeface="Calibri"/>
                <a:ea typeface="Calibri"/>
                <a:cs typeface="Calibri"/>
                <a:sym typeface="Calibri"/>
              </a:rPr>
              <a:t>Individuals who we would like to </a:t>
            </a:r>
            <a:r>
              <a:rPr lang="en" sz="4600">
                <a:solidFill>
                  <a:schemeClr val="dk1"/>
                </a:solidFill>
                <a:latin typeface="Calibri"/>
                <a:ea typeface="Calibri"/>
                <a:cs typeface="Calibri"/>
                <a:sym typeface="Calibri"/>
              </a:rPr>
              <a:t>thank</a:t>
            </a:r>
            <a:r>
              <a:rPr lang="en" sz="4600">
                <a:solidFill>
                  <a:schemeClr val="dk1"/>
                </a:solidFill>
                <a:latin typeface="Calibri"/>
                <a:ea typeface="Calibri"/>
                <a:cs typeface="Calibri"/>
                <a:sym typeface="Calibri"/>
              </a:rPr>
              <a:t> for </a:t>
            </a:r>
            <a:r>
              <a:rPr lang="en" sz="4600">
                <a:solidFill>
                  <a:schemeClr val="dk1"/>
                </a:solidFill>
                <a:latin typeface="Calibri"/>
                <a:ea typeface="Calibri"/>
                <a:cs typeface="Calibri"/>
                <a:sym typeface="Calibri"/>
              </a:rPr>
              <a:t>assisting</a:t>
            </a:r>
            <a:r>
              <a:rPr lang="en" sz="4600">
                <a:solidFill>
                  <a:schemeClr val="dk1"/>
                </a:solidFill>
                <a:latin typeface="Calibri"/>
                <a:ea typeface="Calibri"/>
                <a:cs typeface="Calibri"/>
                <a:sym typeface="Calibri"/>
              </a:rPr>
              <a:t> us with this project would include our classmates, Autumn Moore, Mrs. Kubiak, Mrs. Friar, and Mr. Steele. </a:t>
            </a:r>
            <a:endParaRPr sz="4600">
              <a:solidFill>
                <a:schemeClr val="dk1"/>
              </a:solidFill>
              <a:latin typeface="Calibri"/>
              <a:ea typeface="Calibri"/>
              <a:cs typeface="Calibri"/>
              <a:sym typeface="Calibri"/>
            </a:endParaRPr>
          </a:p>
        </p:txBody>
      </p:sp>
      <p:sp>
        <p:nvSpPr>
          <p:cNvPr id="58" name="Google Shape;58;p13"/>
          <p:cNvSpPr txBox="1"/>
          <p:nvPr/>
        </p:nvSpPr>
        <p:spPr>
          <a:xfrm>
            <a:off x="12397475" y="30810700"/>
            <a:ext cx="19696500" cy="1978800"/>
          </a:xfrm>
          <a:prstGeom prst="rect">
            <a:avLst/>
          </a:prstGeom>
          <a:solidFill>
            <a:srgbClr val="FFFFFF"/>
          </a:solidFill>
          <a:ln cap="flat" cmpd="sng" w="28575">
            <a:solidFill>
              <a:srgbClr val="000000"/>
            </a:solidFill>
            <a:prstDash val="solid"/>
            <a:round/>
            <a:headEnd len="sm" w="sm" type="none"/>
            <a:tailEnd len="sm" w="sm" type="none"/>
          </a:ln>
        </p:spPr>
        <p:txBody>
          <a:bodyPr anchorCtr="0" anchor="t" bIns="78375" lIns="78375" spcFirstLastPara="1" rIns="78375" wrap="square" tIns="78375">
            <a:noAutofit/>
          </a:bodyPr>
          <a:lstStyle/>
          <a:p>
            <a:pPr indent="457200" lvl="0" marL="0" rtl="0" algn="l">
              <a:lnSpc>
                <a:spcPct val="200000"/>
              </a:lnSpc>
              <a:spcBef>
                <a:spcPts val="0"/>
              </a:spcBef>
              <a:spcAft>
                <a:spcPts val="0"/>
              </a:spcAft>
              <a:buNone/>
            </a:pPr>
            <a:r>
              <a:rPr lang="en" sz="1200">
                <a:solidFill>
                  <a:schemeClr val="dk1"/>
                </a:solidFill>
              </a:rPr>
              <a:t>Kenney, M. A., Sutton-Grier, A. E., Smith, R. F., &amp; Gresens, S. E. (2009). Benthic macroinvertebrates as indicators of water quality: The intersection of science and policy. Terrestrial Arthropod Reviews 2 (2009) 99–128. </a:t>
            </a:r>
            <a:r>
              <a:rPr lang="en" sz="1200" u="sng">
                <a:solidFill>
                  <a:srgbClr val="1155CC"/>
                </a:solidFill>
                <a:hlinkClick r:id="rId3">
                  <a:extLst>
                    <a:ext uri="{A12FA001-AC4F-418D-AE19-62706E023703}">
                      <ahyp:hlinkClr val="tx"/>
                    </a:ext>
                  </a:extLst>
                </a:hlinkClick>
              </a:rPr>
              <a:t>https://doi.org/10.1163/187498209X12525675906077</a:t>
            </a:r>
            <a:r>
              <a:rPr lang="en" sz="1200">
                <a:solidFill>
                  <a:schemeClr val="dk1"/>
                </a:solidFill>
              </a:rPr>
              <a:t> </a:t>
            </a:r>
            <a:endParaRPr sz="1200">
              <a:solidFill>
                <a:schemeClr val="dk1"/>
              </a:solidFill>
            </a:endParaRPr>
          </a:p>
          <a:p>
            <a:pPr indent="457200" lvl="0" marL="0" rtl="0" algn="l">
              <a:lnSpc>
                <a:spcPct val="200000"/>
              </a:lnSpc>
              <a:spcBef>
                <a:spcPts val="0"/>
              </a:spcBef>
              <a:spcAft>
                <a:spcPts val="0"/>
              </a:spcAft>
              <a:buNone/>
            </a:pPr>
            <a:r>
              <a:rPr lang="en" sz="1200">
                <a:solidFill>
                  <a:schemeClr val="dk1"/>
                </a:solidFill>
              </a:rPr>
              <a:t>Wallace, J. B., &amp; Webster, J. R. (1994). THE ROLE OF MACROINVERTEBRATES IN STREAM ECOSYSTEM FUNCTION. Annu. Rev. Entomol. </a:t>
            </a:r>
            <a:r>
              <a:rPr lang="en" sz="1200" u="sng">
                <a:solidFill>
                  <a:schemeClr val="hlink"/>
                </a:solidFill>
                <a:hlinkClick r:id="rId4"/>
              </a:rPr>
              <a:t>https://www.faculty.biol.vt.edu/webster%20publications%20pdfs/wallace%20and%20webster%201996.pdf</a:t>
            </a:r>
            <a:r>
              <a:rPr lang="en" sz="1200">
                <a:solidFill>
                  <a:schemeClr val="dk1"/>
                </a:solidFill>
              </a:rPr>
              <a:t> </a:t>
            </a:r>
            <a:endParaRPr sz="1200">
              <a:solidFill>
                <a:schemeClr val="dk1"/>
              </a:solidFill>
            </a:endParaRPr>
          </a:p>
          <a:p>
            <a:pPr indent="457200" lvl="0" marL="0" rtl="0" algn="l">
              <a:lnSpc>
                <a:spcPct val="200000"/>
              </a:lnSpc>
              <a:spcBef>
                <a:spcPts val="0"/>
              </a:spcBef>
              <a:spcAft>
                <a:spcPts val="0"/>
              </a:spcAft>
              <a:buNone/>
            </a:pPr>
            <a:r>
              <a:rPr lang="en" sz="1200">
                <a:solidFill>
                  <a:schemeClr val="dk1"/>
                </a:solidFill>
              </a:rPr>
              <a:t>Nieto, C., Ovando, X. M., Loyola, R., Izquierdo, A., Romero, F., Molineri, C., Rodríguez, J., Rueda Martín, P., Fernández, H., Manzo, V., &amp; Miranda, M. J. (2017). The role of macroinvertebrates for conservation of freshwater systems. Ecology and Evolution, 7(14), 5502–5513. </a:t>
            </a:r>
            <a:r>
              <a:rPr lang="en" sz="1200" u="sng">
                <a:solidFill>
                  <a:schemeClr val="hlink"/>
                </a:solidFill>
                <a:hlinkClick r:id="rId5"/>
              </a:rPr>
              <a:t>https://doi.org/10.1002/ece3.3101</a:t>
            </a:r>
            <a:r>
              <a:rPr lang="en" sz="1200">
                <a:solidFill>
                  <a:schemeClr val="dk1"/>
                </a:solidFill>
              </a:rPr>
              <a:t> </a:t>
            </a:r>
            <a:endParaRPr sz="1200">
              <a:solidFill>
                <a:schemeClr val="dk1"/>
              </a:solidFill>
            </a:endParaRPr>
          </a:p>
          <a:p>
            <a:pPr indent="457200" lvl="0" marL="0" rtl="0" algn="l">
              <a:lnSpc>
                <a:spcPct val="200000"/>
              </a:lnSpc>
              <a:spcBef>
                <a:spcPts val="0"/>
              </a:spcBef>
              <a:spcAft>
                <a:spcPts val="0"/>
              </a:spcAft>
              <a:buNone/>
            </a:pPr>
            <a:r>
              <a:rPr lang="en">
                <a:solidFill>
                  <a:schemeClr val="dk1"/>
                </a:solidFill>
              </a:rPr>
              <a:t>Riverwatch &amp; Isaak Walton League. (2016). Making the Most of Your Monitoring Monitoring Using Macroinvertebrates! </a:t>
            </a:r>
            <a:r>
              <a:rPr lang="en" u="sng">
                <a:solidFill>
                  <a:schemeClr val="hlink"/>
                </a:solidFill>
                <a:hlinkClick r:id="rId6"/>
              </a:rPr>
              <a:t>http://www.orsanco.org/wp-content/uploads/2016/11/makingthemostofyourmacros.pdf</a:t>
            </a:r>
            <a:r>
              <a:rPr lang="en">
                <a:solidFill>
                  <a:schemeClr val="dk1"/>
                </a:solidFill>
              </a:rPr>
              <a:t> </a:t>
            </a:r>
            <a:endParaRPr>
              <a:solidFill>
                <a:schemeClr val="dk1"/>
              </a:solidFill>
            </a:endParaRPr>
          </a:p>
        </p:txBody>
      </p:sp>
      <p:sp>
        <p:nvSpPr>
          <p:cNvPr id="59" name="Google Shape;59;p13"/>
          <p:cNvSpPr txBox="1"/>
          <p:nvPr/>
        </p:nvSpPr>
        <p:spPr>
          <a:xfrm>
            <a:off x="810550" y="5369750"/>
            <a:ext cx="10788300" cy="9468300"/>
          </a:xfrm>
          <a:prstGeom prst="rect">
            <a:avLst/>
          </a:prstGeom>
          <a:solidFill>
            <a:srgbClr val="FFFFFF"/>
          </a:solidFill>
          <a:ln>
            <a:noFill/>
          </a:ln>
        </p:spPr>
        <p:txBody>
          <a:bodyPr anchorCtr="0" anchor="t" bIns="78375" lIns="78375" spcFirstLastPara="1" rIns="78375" wrap="square" tIns="78375">
            <a:noAutofit/>
          </a:bodyPr>
          <a:lstStyle/>
          <a:p>
            <a:pPr indent="-374650" lvl="0" marL="457200" rtl="0" algn="l">
              <a:lnSpc>
                <a:spcPct val="115000"/>
              </a:lnSpc>
              <a:spcBef>
                <a:spcPts val="0"/>
              </a:spcBef>
              <a:spcAft>
                <a:spcPts val="0"/>
              </a:spcAft>
              <a:buClr>
                <a:schemeClr val="dk1"/>
              </a:buClr>
              <a:buSzPts val="2300"/>
              <a:buFont typeface="Century Gothic"/>
              <a:buChar char="●"/>
            </a:pPr>
            <a:r>
              <a:rPr lang="en" sz="2300">
                <a:solidFill>
                  <a:schemeClr val="dk1"/>
                </a:solidFill>
                <a:latin typeface="Century Gothic"/>
                <a:ea typeface="Century Gothic"/>
                <a:cs typeface="Century Gothic"/>
                <a:sym typeface="Century Gothic"/>
              </a:rPr>
              <a:t>How does macroinvertebrate population change from fall to winter in Toledo Botanical Garden's creek? Do some populations die out?</a:t>
            </a:r>
            <a:endParaRPr sz="2300">
              <a:solidFill>
                <a:schemeClr val="dk1"/>
              </a:solidFill>
              <a:latin typeface="Century Gothic"/>
              <a:ea typeface="Century Gothic"/>
              <a:cs typeface="Century Gothic"/>
              <a:sym typeface="Century Gothic"/>
            </a:endParaRPr>
          </a:p>
          <a:p>
            <a:pPr indent="-374650" lvl="0" marL="457200" rtl="0" algn="l">
              <a:lnSpc>
                <a:spcPct val="115000"/>
              </a:lnSpc>
              <a:spcBef>
                <a:spcPts val="0"/>
              </a:spcBef>
              <a:spcAft>
                <a:spcPts val="0"/>
              </a:spcAft>
              <a:buClr>
                <a:schemeClr val="dk1"/>
              </a:buClr>
              <a:buSzPts val="2300"/>
              <a:buFont typeface="Century Gothic"/>
              <a:buChar char="●"/>
            </a:pPr>
            <a:r>
              <a:rPr lang="en" sz="2300">
                <a:solidFill>
                  <a:schemeClr val="dk1"/>
                </a:solidFill>
                <a:latin typeface="Century Gothic"/>
                <a:ea typeface="Century Gothic"/>
                <a:cs typeface="Century Gothic"/>
                <a:sym typeface="Century Gothic"/>
              </a:rPr>
              <a:t>Macroinvertebrates are important to our environment because they can be indicators of stream health and stream species’ health. </a:t>
            </a:r>
            <a:endParaRPr sz="2300">
              <a:solidFill>
                <a:schemeClr val="dk1"/>
              </a:solidFill>
              <a:latin typeface="Century Gothic"/>
              <a:ea typeface="Century Gothic"/>
              <a:cs typeface="Century Gothic"/>
              <a:sym typeface="Century Gothic"/>
            </a:endParaRPr>
          </a:p>
          <a:p>
            <a:pPr indent="-374650" lvl="0" marL="457200" rtl="0" algn="l">
              <a:lnSpc>
                <a:spcPct val="115000"/>
              </a:lnSpc>
              <a:spcBef>
                <a:spcPts val="0"/>
              </a:spcBef>
              <a:spcAft>
                <a:spcPts val="0"/>
              </a:spcAft>
              <a:buClr>
                <a:schemeClr val="dk1"/>
              </a:buClr>
              <a:buSzPts val="2300"/>
              <a:buFont typeface="Century Gothic"/>
              <a:buChar char="●"/>
            </a:pPr>
            <a:r>
              <a:rPr lang="en" sz="2300">
                <a:solidFill>
                  <a:schemeClr val="dk1"/>
                </a:solidFill>
                <a:latin typeface="Century Gothic"/>
                <a:ea typeface="Century Gothic"/>
                <a:cs typeface="Century Gothic"/>
                <a:sym typeface="Century Gothic"/>
              </a:rPr>
              <a:t>Macroinvertebrates can be utilized to find negative aspects that are affecting our water. Examples of this would include stressors in the water that are attacking aquatic life, and pollutants in the water. On the positive side, macroinvertebrates can also indicate improvement in water quality. (Melissa A. Kenney, Ariana E. Sutton-Grier, Robert F. Smith, and Susan E. Gresens, 2009)</a:t>
            </a:r>
            <a:endParaRPr sz="2300">
              <a:solidFill>
                <a:schemeClr val="dk1"/>
              </a:solidFill>
              <a:latin typeface="Century Gothic"/>
              <a:ea typeface="Century Gothic"/>
              <a:cs typeface="Century Gothic"/>
              <a:sym typeface="Century Gothic"/>
            </a:endParaRPr>
          </a:p>
          <a:p>
            <a:pPr indent="-374650" lvl="0" marL="457200" rtl="0" algn="l">
              <a:lnSpc>
                <a:spcPct val="115000"/>
              </a:lnSpc>
              <a:spcBef>
                <a:spcPts val="0"/>
              </a:spcBef>
              <a:spcAft>
                <a:spcPts val="0"/>
              </a:spcAft>
              <a:buClr>
                <a:schemeClr val="dk1"/>
              </a:buClr>
              <a:buSzPts val="2300"/>
              <a:buFont typeface="Century Gothic"/>
              <a:buChar char="●"/>
            </a:pPr>
            <a:r>
              <a:rPr lang="en" sz="2300">
                <a:solidFill>
                  <a:schemeClr val="dk1"/>
                </a:solidFill>
                <a:latin typeface="Century Gothic"/>
                <a:ea typeface="Century Gothic"/>
                <a:cs typeface="Century Gothic"/>
                <a:sym typeface="Century Gothic"/>
              </a:rPr>
              <a:t>Macroinvertebrates have a very important role in the translocation of materials, nutrient cycles, decomposition, and primary productivity. (J. Bruce Wallace and Jackson R. Webster, 1994)</a:t>
            </a:r>
            <a:endParaRPr sz="2300">
              <a:solidFill>
                <a:schemeClr val="dk1"/>
              </a:solidFill>
              <a:latin typeface="Century Gothic"/>
              <a:ea typeface="Century Gothic"/>
              <a:cs typeface="Century Gothic"/>
              <a:sym typeface="Century Gothic"/>
            </a:endParaRPr>
          </a:p>
          <a:p>
            <a:pPr indent="-374650" lvl="0" marL="457200" rtl="0" algn="l">
              <a:lnSpc>
                <a:spcPct val="115000"/>
              </a:lnSpc>
              <a:spcBef>
                <a:spcPts val="0"/>
              </a:spcBef>
              <a:spcAft>
                <a:spcPts val="0"/>
              </a:spcAft>
              <a:buClr>
                <a:schemeClr val="dk1"/>
              </a:buClr>
              <a:buSzPts val="2300"/>
              <a:buFont typeface="Century Gothic"/>
              <a:buChar char="●"/>
            </a:pPr>
            <a:r>
              <a:rPr lang="en" sz="2300">
                <a:solidFill>
                  <a:schemeClr val="dk1"/>
                </a:solidFill>
                <a:latin typeface="Century Gothic"/>
                <a:ea typeface="Century Gothic"/>
                <a:cs typeface="Century Gothic"/>
                <a:sym typeface="Century Gothic"/>
              </a:rPr>
              <a:t>In this article, the authors talk about how threatened freshwater rivers and ecosystems are. In Argentina they have set up protected areas for these freshwater ecosystems to keep the organisms and plant life safe (Carolina Nieto, Ximena M.C. Ovando, Rafeal Loyla, Andrea Izquierdo, Fatima Romero , Carlos Molineri, Jose Radriguez, Paola Rueda Martin, Hugo Fernandez, Veronica Manzo, and Maria Jose Miranda, 2009)</a:t>
            </a:r>
            <a:endParaRPr sz="2300">
              <a:solidFill>
                <a:schemeClr val="dk1"/>
              </a:solidFill>
              <a:latin typeface="Century Gothic"/>
              <a:ea typeface="Century Gothic"/>
              <a:cs typeface="Century Gothic"/>
              <a:sym typeface="Century Gothic"/>
            </a:endParaRPr>
          </a:p>
          <a:p>
            <a:pPr indent="-374650" lvl="0" marL="457200" rtl="0" algn="l">
              <a:lnSpc>
                <a:spcPct val="115000"/>
              </a:lnSpc>
              <a:spcBef>
                <a:spcPts val="0"/>
              </a:spcBef>
              <a:spcAft>
                <a:spcPts val="0"/>
              </a:spcAft>
              <a:buClr>
                <a:schemeClr val="dk1"/>
              </a:buClr>
              <a:buSzPts val="2300"/>
              <a:buFont typeface="Century Gothic"/>
              <a:buChar char="●"/>
            </a:pPr>
            <a:r>
              <a:rPr lang="en" sz="2300">
                <a:solidFill>
                  <a:schemeClr val="dk1"/>
                </a:solidFill>
                <a:latin typeface="Century Gothic"/>
                <a:ea typeface="Century Gothic"/>
                <a:cs typeface="Century Gothic"/>
                <a:sym typeface="Century Gothic"/>
              </a:rPr>
              <a:t>Hoosier Riverwatch, the Isaak Walton League, save our streams program, and the kentucky watershed watch talk about the benefits to using macroinvertebrates to check the quality of the water, (Hoosier Riverwatch, 2016)</a:t>
            </a:r>
            <a:endParaRPr sz="2300">
              <a:solidFill>
                <a:schemeClr val="dk1"/>
              </a:solidFill>
              <a:latin typeface="Century Gothic"/>
              <a:ea typeface="Century Gothic"/>
              <a:cs typeface="Century Gothic"/>
              <a:sym typeface="Century Gothic"/>
            </a:endParaRPr>
          </a:p>
        </p:txBody>
      </p:sp>
      <p:sp>
        <p:nvSpPr>
          <p:cNvPr id="60" name="Google Shape;60;p13"/>
          <p:cNvSpPr txBox="1"/>
          <p:nvPr/>
        </p:nvSpPr>
        <p:spPr>
          <a:xfrm>
            <a:off x="810550" y="18610250"/>
            <a:ext cx="10788300" cy="3334500"/>
          </a:xfrm>
          <a:prstGeom prst="rect">
            <a:avLst/>
          </a:prstGeom>
          <a:solidFill>
            <a:srgbClr val="FFFFFF"/>
          </a:solidFill>
          <a:ln>
            <a:noFill/>
          </a:ln>
        </p:spPr>
        <p:txBody>
          <a:bodyPr anchorCtr="0" anchor="t" bIns="78375" lIns="78375" spcFirstLastPara="1" rIns="78375" wrap="square" tIns="78375">
            <a:noAutofit/>
          </a:bodyPr>
          <a:lstStyle/>
          <a:p>
            <a:pPr indent="0" lvl="0" marL="393700" rtl="0" algn="l">
              <a:lnSpc>
                <a:spcPct val="115000"/>
              </a:lnSpc>
              <a:spcBef>
                <a:spcPts val="0"/>
              </a:spcBef>
              <a:spcAft>
                <a:spcPts val="0"/>
              </a:spcAft>
              <a:buNone/>
            </a:pPr>
            <a:r>
              <a:t/>
            </a:r>
            <a:endParaRPr sz="3100">
              <a:solidFill>
                <a:schemeClr val="dk1"/>
              </a:solidFill>
              <a:latin typeface="Calibri"/>
              <a:ea typeface="Calibri"/>
              <a:cs typeface="Calibri"/>
              <a:sym typeface="Calibri"/>
            </a:endParaRPr>
          </a:p>
          <a:p>
            <a:pPr indent="0" lvl="0" marL="0" rtl="0" algn="l">
              <a:spcBef>
                <a:spcPts val="0"/>
              </a:spcBef>
              <a:spcAft>
                <a:spcPts val="0"/>
              </a:spcAft>
              <a:buNone/>
            </a:pPr>
            <a:r>
              <a:rPr lang="en" sz="4800"/>
              <a:t>The purpose of this research project is to find out if the temperature has an effect on macroinvertebrate population.  </a:t>
            </a:r>
            <a:endParaRPr sz="4800"/>
          </a:p>
        </p:txBody>
      </p:sp>
      <p:sp>
        <p:nvSpPr>
          <p:cNvPr id="61" name="Google Shape;61;p13"/>
          <p:cNvSpPr txBox="1"/>
          <p:nvPr/>
        </p:nvSpPr>
        <p:spPr>
          <a:xfrm>
            <a:off x="804800" y="23059800"/>
            <a:ext cx="10788300" cy="9468300"/>
          </a:xfrm>
          <a:prstGeom prst="rect">
            <a:avLst/>
          </a:prstGeom>
          <a:solidFill>
            <a:srgbClr val="FFFFFF"/>
          </a:solidFill>
          <a:ln cap="flat" cmpd="sng" w="28575">
            <a:solidFill>
              <a:srgbClr val="000000"/>
            </a:solidFill>
            <a:prstDash val="solid"/>
            <a:round/>
            <a:headEnd len="sm" w="sm" type="none"/>
            <a:tailEnd len="sm" w="sm" type="none"/>
          </a:ln>
        </p:spPr>
        <p:txBody>
          <a:bodyPr anchorCtr="0" anchor="t" bIns="78375" lIns="78375" spcFirstLastPara="1" rIns="78375" wrap="square" tIns="78375">
            <a:noAutofit/>
          </a:bodyPr>
          <a:lstStyle/>
          <a:p>
            <a:pPr indent="0" lvl="0" marL="0" rtl="0" algn="l">
              <a:spcBef>
                <a:spcPts val="0"/>
              </a:spcBef>
              <a:spcAft>
                <a:spcPts val="0"/>
              </a:spcAft>
              <a:buNone/>
            </a:pPr>
            <a:r>
              <a:rPr lang="en" sz="3100">
                <a:latin typeface="Century Gothic"/>
                <a:ea typeface="Century Gothic"/>
                <a:cs typeface="Century Gothic"/>
                <a:sym typeface="Century Gothic"/>
              </a:rPr>
              <a:t>In the field:</a:t>
            </a:r>
            <a:endParaRPr sz="3100">
              <a:latin typeface="Century Gothic"/>
              <a:ea typeface="Century Gothic"/>
              <a:cs typeface="Century Gothic"/>
              <a:sym typeface="Century Gothic"/>
            </a:endParaRPr>
          </a:p>
          <a:p>
            <a:pPr indent="-393700" lvl="0" marL="457200" rtl="0" algn="l">
              <a:spcBef>
                <a:spcPts val="0"/>
              </a:spcBef>
              <a:spcAft>
                <a:spcPts val="0"/>
              </a:spcAft>
              <a:buSzPts val="2600"/>
              <a:buFont typeface="Century Gothic"/>
              <a:buAutoNum type="arabicPeriod"/>
            </a:pPr>
            <a:r>
              <a:rPr lang="en" sz="2600">
                <a:latin typeface="Century Gothic"/>
                <a:ea typeface="Century Gothic"/>
                <a:cs typeface="Century Gothic"/>
                <a:sym typeface="Century Gothic"/>
              </a:rPr>
              <a:t>Collect our </a:t>
            </a:r>
            <a:r>
              <a:rPr lang="en" sz="2600">
                <a:latin typeface="Century Gothic"/>
                <a:ea typeface="Century Gothic"/>
                <a:cs typeface="Century Gothic"/>
                <a:sym typeface="Century Gothic"/>
              </a:rPr>
              <a:t>materials</a:t>
            </a:r>
            <a:r>
              <a:rPr lang="en" sz="2600">
                <a:latin typeface="Century Gothic"/>
                <a:ea typeface="Century Gothic"/>
                <a:cs typeface="Century Gothic"/>
                <a:sym typeface="Century Gothic"/>
              </a:rPr>
              <a:t> and go to TBG</a:t>
            </a:r>
            <a:endParaRPr sz="2600">
              <a:latin typeface="Century Gothic"/>
              <a:ea typeface="Century Gothic"/>
              <a:cs typeface="Century Gothic"/>
              <a:sym typeface="Century Gothic"/>
            </a:endParaRPr>
          </a:p>
          <a:p>
            <a:pPr indent="-393700" lvl="0" marL="457200" rtl="0" algn="l">
              <a:spcBef>
                <a:spcPts val="0"/>
              </a:spcBef>
              <a:spcAft>
                <a:spcPts val="0"/>
              </a:spcAft>
              <a:buSzPts val="2600"/>
              <a:buFont typeface="Century Gothic"/>
              <a:buAutoNum type="arabicPeriod"/>
            </a:pPr>
            <a:r>
              <a:rPr lang="en" sz="2600">
                <a:latin typeface="Century Gothic"/>
                <a:ea typeface="Century Gothic"/>
                <a:cs typeface="Century Gothic"/>
                <a:sym typeface="Century Gothic"/>
              </a:rPr>
              <a:t>Take air temperature, water temperature, pH, and dissolved oxygen of creek water</a:t>
            </a:r>
            <a:endParaRPr sz="2600">
              <a:latin typeface="Century Gothic"/>
              <a:ea typeface="Century Gothic"/>
              <a:cs typeface="Century Gothic"/>
              <a:sym typeface="Century Gothic"/>
            </a:endParaRPr>
          </a:p>
          <a:p>
            <a:pPr indent="-393700" lvl="0" marL="457200" rtl="0" algn="l">
              <a:spcBef>
                <a:spcPts val="0"/>
              </a:spcBef>
              <a:spcAft>
                <a:spcPts val="0"/>
              </a:spcAft>
              <a:buSzPts val="2600"/>
              <a:buFont typeface="Century Gothic"/>
              <a:buAutoNum type="arabicPeriod"/>
            </a:pPr>
            <a:r>
              <a:rPr lang="en" sz="2600">
                <a:latin typeface="Century Gothic"/>
                <a:ea typeface="Century Gothic"/>
                <a:cs typeface="Century Gothic"/>
                <a:sym typeface="Century Gothic"/>
              </a:rPr>
              <a:t>Collect rocks and bring them to a table where we will pick off macros with </a:t>
            </a:r>
            <a:r>
              <a:rPr lang="en" sz="2600">
                <a:latin typeface="Century Gothic"/>
                <a:ea typeface="Century Gothic"/>
                <a:cs typeface="Century Gothic"/>
                <a:sym typeface="Century Gothic"/>
              </a:rPr>
              <a:t>tweezers</a:t>
            </a:r>
            <a:endParaRPr sz="2600">
              <a:latin typeface="Century Gothic"/>
              <a:ea typeface="Century Gothic"/>
              <a:cs typeface="Century Gothic"/>
              <a:sym typeface="Century Gothic"/>
            </a:endParaRPr>
          </a:p>
          <a:p>
            <a:pPr indent="-393700" lvl="0" marL="457200" rtl="0" algn="l">
              <a:spcBef>
                <a:spcPts val="0"/>
              </a:spcBef>
              <a:spcAft>
                <a:spcPts val="0"/>
              </a:spcAft>
              <a:buSzPts val="2600"/>
              <a:buFont typeface="Century Gothic"/>
              <a:buAutoNum type="arabicPeriod"/>
            </a:pPr>
            <a:r>
              <a:rPr lang="en" sz="2600">
                <a:latin typeface="Century Gothic"/>
                <a:ea typeface="Century Gothic"/>
                <a:cs typeface="Century Gothic"/>
                <a:sym typeface="Century Gothic"/>
              </a:rPr>
              <a:t>Use a d-net and kick-net to collect macroinvertebrates</a:t>
            </a:r>
            <a:endParaRPr sz="2600">
              <a:latin typeface="Century Gothic"/>
              <a:ea typeface="Century Gothic"/>
              <a:cs typeface="Century Gothic"/>
              <a:sym typeface="Century Gothic"/>
            </a:endParaRPr>
          </a:p>
          <a:p>
            <a:pPr indent="-393700" lvl="0" marL="457200" rtl="0" algn="l">
              <a:spcBef>
                <a:spcPts val="0"/>
              </a:spcBef>
              <a:spcAft>
                <a:spcPts val="0"/>
              </a:spcAft>
              <a:buSzPts val="2600"/>
              <a:buFont typeface="Century Gothic"/>
              <a:buAutoNum type="arabicPeriod"/>
            </a:pPr>
            <a:r>
              <a:rPr lang="en" sz="2600">
                <a:latin typeface="Century Gothic"/>
                <a:ea typeface="Century Gothic"/>
                <a:cs typeface="Century Gothic"/>
                <a:sym typeface="Century Gothic"/>
              </a:rPr>
              <a:t>Separate all macros by species into ice tray compartments </a:t>
            </a:r>
            <a:endParaRPr sz="2600">
              <a:latin typeface="Century Gothic"/>
              <a:ea typeface="Century Gothic"/>
              <a:cs typeface="Century Gothic"/>
              <a:sym typeface="Century Gothic"/>
            </a:endParaRPr>
          </a:p>
          <a:p>
            <a:pPr indent="-393700" lvl="0" marL="457200" rtl="0" algn="l">
              <a:spcBef>
                <a:spcPts val="0"/>
              </a:spcBef>
              <a:spcAft>
                <a:spcPts val="0"/>
              </a:spcAft>
              <a:buSzPts val="2600"/>
              <a:buFont typeface="Century Gothic"/>
              <a:buAutoNum type="arabicPeriod"/>
            </a:pPr>
            <a:r>
              <a:rPr lang="en" sz="2600">
                <a:latin typeface="Century Gothic"/>
                <a:ea typeface="Century Gothic"/>
                <a:cs typeface="Century Gothic"/>
                <a:sym typeface="Century Gothic"/>
              </a:rPr>
              <a:t>Identify and record macros found</a:t>
            </a:r>
            <a:endParaRPr sz="2600">
              <a:latin typeface="Century Gothic"/>
              <a:ea typeface="Century Gothic"/>
              <a:cs typeface="Century Gothic"/>
              <a:sym typeface="Century Gothic"/>
            </a:endParaRPr>
          </a:p>
          <a:p>
            <a:pPr indent="-393700" lvl="0" marL="457200" rtl="0" algn="l">
              <a:spcBef>
                <a:spcPts val="0"/>
              </a:spcBef>
              <a:spcAft>
                <a:spcPts val="0"/>
              </a:spcAft>
              <a:buSzPts val="2600"/>
              <a:buFont typeface="Century Gothic"/>
              <a:buAutoNum type="arabicPeriod"/>
            </a:pPr>
            <a:r>
              <a:rPr lang="en" sz="2600">
                <a:latin typeface="Century Gothic"/>
                <a:ea typeface="Century Gothic"/>
                <a:cs typeface="Century Gothic"/>
                <a:sym typeface="Century Gothic"/>
              </a:rPr>
              <a:t>Return macros to creek </a:t>
            </a:r>
            <a:endParaRPr sz="2600">
              <a:latin typeface="Century Gothic"/>
              <a:ea typeface="Century Gothic"/>
              <a:cs typeface="Century Gothic"/>
              <a:sym typeface="Century Gothic"/>
            </a:endParaRPr>
          </a:p>
          <a:p>
            <a:pPr indent="0" lvl="0" marL="0" rtl="0" algn="l">
              <a:spcBef>
                <a:spcPts val="0"/>
              </a:spcBef>
              <a:spcAft>
                <a:spcPts val="0"/>
              </a:spcAft>
              <a:buNone/>
            </a:pPr>
            <a:r>
              <a:rPr lang="en" sz="3100">
                <a:latin typeface="Century Gothic"/>
                <a:ea typeface="Century Gothic"/>
                <a:cs typeface="Century Gothic"/>
                <a:sym typeface="Century Gothic"/>
              </a:rPr>
              <a:t>In the lab: </a:t>
            </a:r>
            <a:endParaRPr sz="3100">
              <a:latin typeface="Century Gothic"/>
              <a:ea typeface="Century Gothic"/>
              <a:cs typeface="Century Gothic"/>
              <a:sym typeface="Century Gothic"/>
            </a:endParaRPr>
          </a:p>
          <a:p>
            <a:pPr indent="-393700" lvl="0" marL="457200" rtl="0" algn="l">
              <a:spcBef>
                <a:spcPts val="0"/>
              </a:spcBef>
              <a:spcAft>
                <a:spcPts val="0"/>
              </a:spcAft>
              <a:buSzPts val="2600"/>
              <a:buFont typeface="Century Gothic"/>
              <a:buAutoNum type="arabicPeriod"/>
            </a:pPr>
            <a:r>
              <a:rPr lang="en" sz="2600">
                <a:latin typeface="Century Gothic"/>
                <a:ea typeface="Century Gothic"/>
                <a:cs typeface="Century Gothic"/>
                <a:sym typeface="Century Gothic"/>
              </a:rPr>
              <a:t>Organize our collected data onto a Google Sheet</a:t>
            </a:r>
            <a:endParaRPr sz="2600">
              <a:latin typeface="Century Gothic"/>
              <a:ea typeface="Century Gothic"/>
              <a:cs typeface="Century Gothic"/>
              <a:sym typeface="Century Gothic"/>
            </a:endParaRPr>
          </a:p>
          <a:p>
            <a:pPr indent="-393700" lvl="0" marL="457200" rtl="0" algn="l">
              <a:spcBef>
                <a:spcPts val="0"/>
              </a:spcBef>
              <a:spcAft>
                <a:spcPts val="0"/>
              </a:spcAft>
              <a:buSzPts val="2600"/>
              <a:buFont typeface="Century Gothic"/>
              <a:buAutoNum type="arabicPeriod"/>
            </a:pPr>
            <a:r>
              <a:rPr lang="en" sz="2600">
                <a:latin typeface="Century Gothic"/>
                <a:ea typeface="Century Gothic"/>
                <a:cs typeface="Century Gothic"/>
                <a:sym typeface="Century Gothic"/>
              </a:rPr>
              <a:t>Use Ohio Department of Natural Resources SQMA (Stream Quality Monitoring Assessment) forms to record information collected. </a:t>
            </a:r>
            <a:endParaRPr sz="2600">
              <a:latin typeface="Century Gothic"/>
              <a:ea typeface="Century Gothic"/>
              <a:cs typeface="Century Gothic"/>
              <a:sym typeface="Century Gothic"/>
            </a:endParaRPr>
          </a:p>
          <a:p>
            <a:pPr indent="-393700" lvl="0" marL="457200" rtl="0" algn="l">
              <a:spcBef>
                <a:spcPts val="0"/>
              </a:spcBef>
              <a:spcAft>
                <a:spcPts val="0"/>
              </a:spcAft>
              <a:buSzPts val="2600"/>
              <a:buFont typeface="Century Gothic"/>
              <a:buAutoNum type="arabicPeriod"/>
            </a:pPr>
            <a:r>
              <a:rPr lang="en" sz="2600">
                <a:latin typeface="Century Gothic"/>
                <a:ea typeface="Century Gothic"/>
                <a:cs typeface="Century Gothic"/>
                <a:sym typeface="Century Gothic"/>
              </a:rPr>
              <a:t>Looking at the data that has been collected, determine if our hypothesis is accurate and true. </a:t>
            </a:r>
            <a:endParaRPr sz="2600">
              <a:latin typeface="Century Gothic"/>
              <a:ea typeface="Century Gothic"/>
              <a:cs typeface="Century Gothic"/>
              <a:sym typeface="Century Gothic"/>
            </a:endParaRPr>
          </a:p>
          <a:p>
            <a:pPr indent="0" lvl="0" marL="0" rtl="0" algn="l">
              <a:spcBef>
                <a:spcPts val="0"/>
              </a:spcBef>
              <a:spcAft>
                <a:spcPts val="0"/>
              </a:spcAft>
              <a:buNone/>
            </a:pPr>
            <a:r>
              <a:t/>
            </a:r>
            <a:endParaRPr sz="4100">
              <a:latin typeface="Century Gothic"/>
              <a:ea typeface="Century Gothic"/>
              <a:cs typeface="Century Gothic"/>
              <a:sym typeface="Century Gothic"/>
            </a:endParaRPr>
          </a:p>
        </p:txBody>
      </p:sp>
      <p:sp>
        <p:nvSpPr>
          <p:cNvPr id="62" name="Google Shape;62;p13"/>
          <p:cNvSpPr txBox="1"/>
          <p:nvPr/>
        </p:nvSpPr>
        <p:spPr>
          <a:xfrm>
            <a:off x="10053000" y="448825"/>
            <a:ext cx="23785200" cy="3915600"/>
          </a:xfrm>
          <a:prstGeom prst="rect">
            <a:avLst/>
          </a:prstGeom>
          <a:solidFill>
            <a:srgbClr val="0B5394"/>
          </a:solidFill>
          <a:ln cap="flat" cmpd="sng" w="28575">
            <a:solidFill>
              <a:srgbClr val="0B5394"/>
            </a:solidFill>
            <a:prstDash val="solid"/>
            <a:round/>
            <a:headEnd len="sm" w="sm" type="none"/>
            <a:tailEnd len="sm" w="sm" type="none"/>
          </a:ln>
        </p:spPr>
        <p:txBody>
          <a:bodyPr anchorCtr="0" anchor="t" bIns="78375" lIns="78375" spcFirstLastPara="1" rIns="78375" wrap="square" tIns="78375">
            <a:noAutofit/>
          </a:bodyPr>
          <a:lstStyle/>
          <a:p>
            <a:pPr indent="0" lvl="0" marL="0" rtl="0" algn="ctr">
              <a:spcBef>
                <a:spcPts val="0"/>
              </a:spcBef>
              <a:spcAft>
                <a:spcPts val="0"/>
              </a:spcAft>
              <a:buClr>
                <a:schemeClr val="dk1"/>
              </a:buClr>
              <a:buSzPts val="900"/>
              <a:buFont typeface="Arial"/>
              <a:buNone/>
            </a:pPr>
            <a:r>
              <a:rPr b="1" lang="en" sz="11000">
                <a:solidFill>
                  <a:schemeClr val="lt1"/>
                </a:solidFill>
                <a:latin typeface="Century Gothic"/>
                <a:ea typeface="Century Gothic"/>
                <a:cs typeface="Century Gothic"/>
                <a:sym typeface="Century Gothic"/>
              </a:rPr>
              <a:t>Macroinvertebrate Creek Data</a:t>
            </a:r>
            <a:endParaRPr b="1" sz="11000">
              <a:solidFill>
                <a:schemeClr val="lt1"/>
              </a:solidFill>
              <a:latin typeface="Century Gothic"/>
              <a:ea typeface="Century Gothic"/>
              <a:cs typeface="Century Gothic"/>
              <a:sym typeface="Century Gothic"/>
            </a:endParaRPr>
          </a:p>
          <a:p>
            <a:pPr indent="0" lvl="0" marL="0" rtl="0" algn="ctr">
              <a:spcBef>
                <a:spcPts val="0"/>
              </a:spcBef>
              <a:spcAft>
                <a:spcPts val="0"/>
              </a:spcAft>
              <a:buClr>
                <a:schemeClr val="dk1"/>
              </a:buClr>
              <a:buSzPts val="900"/>
              <a:buFont typeface="Arial"/>
              <a:buNone/>
            </a:pPr>
            <a:r>
              <a:rPr lang="en" sz="7200">
                <a:solidFill>
                  <a:schemeClr val="lt1"/>
                </a:solidFill>
                <a:latin typeface="Century Gothic"/>
                <a:ea typeface="Century Gothic"/>
                <a:cs typeface="Century Gothic"/>
                <a:sym typeface="Century Gothic"/>
              </a:rPr>
              <a:t>Billy Orth, þora Behnfeldt</a:t>
            </a:r>
            <a:endParaRPr sz="7200">
              <a:solidFill>
                <a:schemeClr val="lt1"/>
              </a:solidFill>
              <a:latin typeface="Century Gothic"/>
              <a:ea typeface="Century Gothic"/>
              <a:cs typeface="Century Gothic"/>
              <a:sym typeface="Century Gothic"/>
            </a:endParaRPr>
          </a:p>
          <a:p>
            <a:pPr indent="0" lvl="0" marL="0" rtl="0" algn="ctr">
              <a:spcBef>
                <a:spcPts val="0"/>
              </a:spcBef>
              <a:spcAft>
                <a:spcPts val="0"/>
              </a:spcAft>
              <a:buClr>
                <a:schemeClr val="dk1"/>
              </a:buClr>
              <a:buSzPts val="900"/>
              <a:buFont typeface="Arial"/>
              <a:buNone/>
            </a:pPr>
            <a:r>
              <a:rPr lang="en" sz="6000">
                <a:solidFill>
                  <a:schemeClr val="lt1"/>
                </a:solidFill>
                <a:latin typeface="Century Gothic"/>
                <a:ea typeface="Century Gothic"/>
                <a:cs typeface="Century Gothic"/>
                <a:sym typeface="Century Gothic"/>
              </a:rPr>
              <a:t>Toledo Natural Science Technology Center</a:t>
            </a:r>
            <a:endParaRPr sz="6000">
              <a:solidFill>
                <a:schemeClr val="lt1"/>
              </a:solidFill>
              <a:latin typeface="Century Gothic"/>
              <a:ea typeface="Century Gothic"/>
              <a:cs typeface="Century Gothic"/>
              <a:sym typeface="Century Gothic"/>
            </a:endParaRPr>
          </a:p>
          <a:p>
            <a:pPr indent="0" lvl="0" marL="0" rtl="0" algn="l">
              <a:spcBef>
                <a:spcPts val="0"/>
              </a:spcBef>
              <a:spcAft>
                <a:spcPts val="0"/>
              </a:spcAft>
              <a:buNone/>
            </a:pPr>
            <a:r>
              <a:t/>
            </a:r>
            <a:endParaRPr sz="1200"/>
          </a:p>
        </p:txBody>
      </p:sp>
      <p:sp>
        <p:nvSpPr>
          <p:cNvPr id="63" name="Google Shape;63;p13"/>
          <p:cNvSpPr txBox="1"/>
          <p:nvPr/>
        </p:nvSpPr>
        <p:spPr>
          <a:xfrm>
            <a:off x="32995400" y="21769475"/>
            <a:ext cx="10183800" cy="5804400"/>
          </a:xfrm>
          <a:prstGeom prst="rect">
            <a:avLst/>
          </a:prstGeom>
          <a:solidFill>
            <a:srgbClr val="FFFFFF"/>
          </a:solidFill>
          <a:ln cap="flat" cmpd="sng" w="28575">
            <a:solidFill>
              <a:srgbClr val="000000"/>
            </a:solidFill>
            <a:prstDash val="solid"/>
            <a:round/>
            <a:headEnd len="sm" w="sm" type="none"/>
            <a:tailEnd len="sm" w="sm" type="none"/>
          </a:ln>
        </p:spPr>
        <p:txBody>
          <a:bodyPr anchorCtr="0" anchor="t" bIns="78375" lIns="78375" spcFirstLastPara="1" rIns="78375" wrap="square" tIns="78375">
            <a:noAutofit/>
          </a:bodyPr>
          <a:lstStyle/>
          <a:p>
            <a:pPr indent="0" lvl="0" marL="1181100" rtl="0" algn="l">
              <a:lnSpc>
                <a:spcPct val="115000"/>
              </a:lnSpc>
              <a:spcBef>
                <a:spcPts val="0"/>
              </a:spcBef>
              <a:spcAft>
                <a:spcPts val="0"/>
              </a:spcAft>
              <a:buNone/>
            </a:pPr>
            <a:r>
              <a:t/>
            </a:r>
            <a:endParaRPr sz="31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2100">
                <a:latin typeface="Century Gothic"/>
                <a:ea typeface="Century Gothic"/>
                <a:cs typeface="Century Gothic"/>
                <a:sym typeface="Century Gothic"/>
              </a:rPr>
              <a:t>In conclusion, our hypothesis was correct. We </a:t>
            </a:r>
            <a:r>
              <a:rPr lang="en" sz="2100">
                <a:latin typeface="Century Gothic"/>
                <a:ea typeface="Century Gothic"/>
                <a:cs typeface="Century Gothic"/>
                <a:sym typeface="Century Gothic"/>
              </a:rPr>
              <a:t>hypothesized</a:t>
            </a:r>
            <a:r>
              <a:rPr lang="en" sz="2100">
                <a:latin typeface="Century Gothic"/>
                <a:ea typeface="Century Gothic"/>
                <a:cs typeface="Century Gothic"/>
                <a:sym typeface="Century Gothic"/>
              </a:rPr>
              <a:t> that as the season changed and the weather got colder, we would find less macroinvertebrates in TBG’s creek. As the temperature dropped, our data showed that we found less species of macroinvertebrates. There were some parts of this research project that did not go </a:t>
            </a:r>
            <a:r>
              <a:rPr lang="en" sz="2100">
                <a:latin typeface="Century Gothic"/>
                <a:ea typeface="Century Gothic"/>
                <a:cs typeface="Century Gothic"/>
                <a:sym typeface="Century Gothic"/>
              </a:rPr>
              <a:t>through</a:t>
            </a:r>
            <a:r>
              <a:rPr lang="en" sz="2100">
                <a:latin typeface="Century Gothic"/>
                <a:ea typeface="Century Gothic"/>
                <a:cs typeface="Century Gothic"/>
                <a:sym typeface="Century Gothic"/>
              </a:rPr>
              <a:t> how we intended. One of these </a:t>
            </a:r>
            <a:r>
              <a:rPr lang="en" sz="2100">
                <a:latin typeface="Century Gothic"/>
                <a:ea typeface="Century Gothic"/>
                <a:cs typeface="Century Gothic"/>
                <a:sym typeface="Century Gothic"/>
              </a:rPr>
              <a:t>things</a:t>
            </a:r>
            <a:r>
              <a:rPr lang="en" sz="2100">
                <a:latin typeface="Century Gothic"/>
                <a:ea typeface="Century Gothic"/>
                <a:cs typeface="Century Gothic"/>
                <a:sym typeface="Century Gothic"/>
              </a:rPr>
              <a:t> include how we originally thought and expected for the water temperature to be much colder as the season </a:t>
            </a:r>
            <a:r>
              <a:rPr lang="en" sz="2100">
                <a:latin typeface="Century Gothic"/>
                <a:ea typeface="Century Gothic"/>
                <a:cs typeface="Century Gothic"/>
                <a:sym typeface="Century Gothic"/>
              </a:rPr>
              <a:t>continued on. Water temperature did get colder but not nearly as much as anticipated. Additionally, we had planned to use Ohio Department of Natural Resources SQMA CIV scores to measure the water quality rating. However, there were complications that prevented us from doing so. These complications were that there were seven different species that we found that were not included in the SQMA forms. Due to that, we were unable to fully use these sheets without having incomplete data. </a:t>
            </a:r>
            <a:endParaRPr sz="1500">
              <a:latin typeface="Century Gothic"/>
              <a:ea typeface="Century Gothic"/>
              <a:cs typeface="Century Gothic"/>
              <a:sym typeface="Century Gothic"/>
            </a:endParaRPr>
          </a:p>
        </p:txBody>
      </p:sp>
      <p:sp>
        <p:nvSpPr>
          <p:cNvPr id="64" name="Google Shape;64;p13"/>
          <p:cNvSpPr txBox="1"/>
          <p:nvPr/>
        </p:nvSpPr>
        <p:spPr>
          <a:xfrm>
            <a:off x="32892600" y="11075800"/>
            <a:ext cx="10183800" cy="9468300"/>
          </a:xfrm>
          <a:prstGeom prst="rect">
            <a:avLst/>
          </a:prstGeom>
          <a:solidFill>
            <a:srgbClr val="FFFFFF"/>
          </a:solidFill>
          <a:ln cap="flat" cmpd="sng" w="28575">
            <a:solidFill>
              <a:srgbClr val="000000"/>
            </a:solidFill>
            <a:prstDash val="solid"/>
            <a:round/>
            <a:headEnd len="sm" w="sm" type="none"/>
            <a:tailEnd len="sm" w="sm" type="none"/>
          </a:ln>
        </p:spPr>
        <p:txBody>
          <a:bodyPr anchorCtr="0" anchor="t" bIns="78375" lIns="78375" spcFirstLastPara="1" rIns="78375" wrap="square" tIns="78375">
            <a:noAutofit/>
          </a:bodyPr>
          <a:lstStyle/>
          <a:p>
            <a:pPr indent="0" lvl="0" marL="0" rtl="0" algn="l">
              <a:spcBef>
                <a:spcPts val="0"/>
              </a:spcBef>
              <a:spcAft>
                <a:spcPts val="0"/>
              </a:spcAft>
              <a:buNone/>
            </a:pPr>
            <a:r>
              <a:t/>
            </a:r>
            <a:endParaRPr sz="3100">
              <a:latin typeface="Calibri"/>
              <a:ea typeface="Calibri"/>
              <a:cs typeface="Calibri"/>
              <a:sym typeface="Calibri"/>
            </a:endParaRPr>
          </a:p>
          <a:p>
            <a:pPr indent="0" lvl="0" marL="0" rtl="0" algn="l">
              <a:spcBef>
                <a:spcPts val="0"/>
              </a:spcBef>
              <a:spcAft>
                <a:spcPts val="0"/>
              </a:spcAft>
              <a:buNone/>
            </a:pPr>
            <a:r>
              <a:t/>
            </a:r>
            <a:endParaRPr sz="3100">
              <a:latin typeface="Calibri"/>
              <a:ea typeface="Calibri"/>
              <a:cs typeface="Calibri"/>
              <a:sym typeface="Calibri"/>
            </a:endParaRPr>
          </a:p>
        </p:txBody>
      </p:sp>
      <p:sp>
        <p:nvSpPr>
          <p:cNvPr id="65" name="Google Shape;65;p13"/>
          <p:cNvSpPr txBox="1"/>
          <p:nvPr/>
        </p:nvSpPr>
        <p:spPr>
          <a:xfrm>
            <a:off x="27640564" y="29084250"/>
            <a:ext cx="3429900" cy="1097100"/>
          </a:xfrm>
          <a:prstGeom prst="rect">
            <a:avLst/>
          </a:prstGeom>
          <a:noFill/>
          <a:ln>
            <a:noFill/>
          </a:ln>
        </p:spPr>
        <p:txBody>
          <a:bodyPr anchorCtr="0" anchor="t" bIns="78375" lIns="78375" spcFirstLastPara="1" rIns="78375" wrap="square" tIns="78375">
            <a:noAutofit/>
          </a:bodyPr>
          <a:lstStyle/>
          <a:p>
            <a:pPr indent="0" lvl="0" marL="0" rtl="0" algn="l">
              <a:spcBef>
                <a:spcPts val="0"/>
              </a:spcBef>
              <a:spcAft>
                <a:spcPts val="0"/>
              </a:spcAft>
              <a:buNone/>
            </a:pPr>
            <a:r>
              <a:rPr lang="en" sz="2600">
                <a:solidFill>
                  <a:srgbClr val="FFFFFF"/>
                </a:solidFill>
              </a:rPr>
              <a:t>QR Code</a:t>
            </a:r>
            <a:endParaRPr sz="2600">
              <a:solidFill>
                <a:srgbClr val="FFFFFF"/>
              </a:solidFill>
            </a:endParaRPr>
          </a:p>
        </p:txBody>
      </p:sp>
      <p:grpSp>
        <p:nvGrpSpPr>
          <p:cNvPr id="66" name="Google Shape;66;p13"/>
          <p:cNvGrpSpPr/>
          <p:nvPr/>
        </p:nvGrpSpPr>
        <p:grpSpPr>
          <a:xfrm>
            <a:off x="2639293" y="4646300"/>
            <a:ext cx="7119307" cy="845100"/>
            <a:chOff x="2645043" y="5012700"/>
            <a:chExt cx="7119307" cy="845100"/>
          </a:xfrm>
        </p:grpSpPr>
        <p:sp>
          <p:nvSpPr>
            <p:cNvPr id="67" name="Google Shape;67;p13"/>
            <p:cNvSpPr/>
            <p:nvPr/>
          </p:nvSpPr>
          <p:spPr>
            <a:xfrm>
              <a:off x="2645050" y="5030975"/>
              <a:ext cx="7119300" cy="808550"/>
            </a:xfrm>
            <a:prstGeom prst="flowChartProcess">
              <a:avLst/>
            </a:prstGeom>
            <a:solidFill>
              <a:srgbClr val="EFEFEF"/>
            </a:solidFill>
            <a:ln cap="flat" cmpd="sng" w="76200">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0B5394"/>
                  </a:solidFill>
                  <a:latin typeface="Century Gothic"/>
                  <a:ea typeface="Century Gothic"/>
                  <a:cs typeface="Century Gothic"/>
                  <a:sym typeface="Century Gothic"/>
                </a:rPr>
                <a:t>Introduction</a:t>
              </a:r>
              <a:r>
                <a:rPr b="1" lang="en" sz="4800">
                  <a:solidFill>
                    <a:srgbClr val="0B5394"/>
                  </a:solidFill>
                  <a:latin typeface="Century Gothic"/>
                  <a:ea typeface="Century Gothic"/>
                  <a:cs typeface="Century Gothic"/>
                  <a:sym typeface="Century Gothic"/>
                </a:rPr>
                <a:t> </a:t>
              </a:r>
              <a:endParaRPr b="1" sz="4800">
                <a:solidFill>
                  <a:srgbClr val="0B5394"/>
                </a:solidFill>
                <a:latin typeface="Century Gothic"/>
                <a:ea typeface="Century Gothic"/>
                <a:cs typeface="Century Gothic"/>
                <a:sym typeface="Century Gothic"/>
              </a:endParaRPr>
            </a:p>
          </p:txBody>
        </p:sp>
        <p:sp>
          <p:nvSpPr>
            <p:cNvPr id="68" name="Google Shape;68;p13"/>
            <p:cNvSpPr/>
            <p:nvPr/>
          </p:nvSpPr>
          <p:spPr>
            <a:xfrm rot="5250906">
              <a:off x="2756716" y="4939180"/>
              <a:ext cx="802655" cy="992141"/>
            </a:xfrm>
            <a:prstGeom prst="rtTriangle">
              <a:avLst/>
            </a:prstGeom>
            <a:solidFill>
              <a:srgbClr val="0B53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3"/>
            <p:cNvSpPr/>
            <p:nvPr/>
          </p:nvSpPr>
          <p:spPr>
            <a:xfrm rot="-5400000">
              <a:off x="8866850" y="4939200"/>
              <a:ext cx="802800" cy="992100"/>
            </a:xfrm>
            <a:prstGeom prst="rtTriangle">
              <a:avLst/>
            </a:prstGeom>
            <a:solidFill>
              <a:srgbClr val="0B53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 name="Google Shape;70;p13"/>
          <p:cNvGrpSpPr/>
          <p:nvPr/>
        </p:nvGrpSpPr>
        <p:grpSpPr>
          <a:xfrm>
            <a:off x="2547993" y="17977025"/>
            <a:ext cx="7119307" cy="845100"/>
            <a:chOff x="2645043" y="5012700"/>
            <a:chExt cx="7119307" cy="845100"/>
          </a:xfrm>
        </p:grpSpPr>
        <p:sp>
          <p:nvSpPr>
            <p:cNvPr id="71" name="Google Shape;71;p13"/>
            <p:cNvSpPr/>
            <p:nvPr/>
          </p:nvSpPr>
          <p:spPr>
            <a:xfrm>
              <a:off x="2645050" y="5030975"/>
              <a:ext cx="7119300" cy="808550"/>
            </a:xfrm>
            <a:prstGeom prst="flowChartProcess">
              <a:avLst/>
            </a:prstGeom>
            <a:solidFill>
              <a:srgbClr val="EFEFEF"/>
            </a:solidFill>
            <a:ln cap="flat" cmpd="sng" w="76200">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0B5394"/>
                  </a:solidFill>
                  <a:latin typeface="Century Gothic"/>
                  <a:ea typeface="Century Gothic"/>
                  <a:cs typeface="Century Gothic"/>
                  <a:sym typeface="Century Gothic"/>
                </a:rPr>
                <a:t>Objective </a:t>
              </a:r>
              <a:endParaRPr b="1" sz="4800">
                <a:solidFill>
                  <a:srgbClr val="0B5394"/>
                </a:solidFill>
                <a:latin typeface="Century Gothic"/>
                <a:ea typeface="Century Gothic"/>
                <a:cs typeface="Century Gothic"/>
                <a:sym typeface="Century Gothic"/>
              </a:endParaRPr>
            </a:p>
          </p:txBody>
        </p:sp>
        <p:sp>
          <p:nvSpPr>
            <p:cNvPr id="72" name="Google Shape;72;p13"/>
            <p:cNvSpPr/>
            <p:nvPr/>
          </p:nvSpPr>
          <p:spPr>
            <a:xfrm rot="5250906">
              <a:off x="2756716" y="4939180"/>
              <a:ext cx="802655" cy="992141"/>
            </a:xfrm>
            <a:prstGeom prst="rtTriangle">
              <a:avLst/>
            </a:prstGeom>
            <a:solidFill>
              <a:srgbClr val="0B53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3"/>
            <p:cNvSpPr/>
            <p:nvPr/>
          </p:nvSpPr>
          <p:spPr>
            <a:xfrm rot="-5400000">
              <a:off x="8866850" y="4939200"/>
              <a:ext cx="802800" cy="992100"/>
            </a:xfrm>
            <a:prstGeom prst="rtTriangle">
              <a:avLst/>
            </a:prstGeom>
            <a:solidFill>
              <a:srgbClr val="0B53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 name="Google Shape;74;p13"/>
          <p:cNvGrpSpPr/>
          <p:nvPr/>
        </p:nvGrpSpPr>
        <p:grpSpPr>
          <a:xfrm>
            <a:off x="34424843" y="21389138"/>
            <a:ext cx="7119307" cy="845100"/>
            <a:chOff x="2645043" y="5012700"/>
            <a:chExt cx="7119307" cy="845100"/>
          </a:xfrm>
        </p:grpSpPr>
        <p:sp>
          <p:nvSpPr>
            <p:cNvPr id="75" name="Google Shape;75;p13"/>
            <p:cNvSpPr/>
            <p:nvPr/>
          </p:nvSpPr>
          <p:spPr>
            <a:xfrm>
              <a:off x="2645050" y="5030975"/>
              <a:ext cx="7119300" cy="808550"/>
            </a:xfrm>
            <a:prstGeom prst="flowChartProcess">
              <a:avLst/>
            </a:prstGeom>
            <a:solidFill>
              <a:srgbClr val="EFEFEF"/>
            </a:solidFill>
            <a:ln cap="flat" cmpd="sng" w="76200">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0B5394"/>
                  </a:solidFill>
                </a:rPr>
                <a:t>Conclusion </a:t>
              </a:r>
              <a:endParaRPr b="1" sz="4800">
                <a:solidFill>
                  <a:srgbClr val="0B5394"/>
                </a:solidFill>
              </a:endParaRPr>
            </a:p>
          </p:txBody>
        </p:sp>
        <p:sp>
          <p:nvSpPr>
            <p:cNvPr id="76" name="Google Shape;76;p13"/>
            <p:cNvSpPr/>
            <p:nvPr/>
          </p:nvSpPr>
          <p:spPr>
            <a:xfrm rot="5250906">
              <a:off x="2756716" y="4939180"/>
              <a:ext cx="802655" cy="992141"/>
            </a:xfrm>
            <a:prstGeom prst="rtTriangle">
              <a:avLst/>
            </a:prstGeom>
            <a:solidFill>
              <a:srgbClr val="0B53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3"/>
            <p:cNvSpPr/>
            <p:nvPr/>
          </p:nvSpPr>
          <p:spPr>
            <a:xfrm rot="-5400000">
              <a:off x="8866850" y="4939200"/>
              <a:ext cx="802800" cy="992100"/>
            </a:xfrm>
            <a:prstGeom prst="rtTriangle">
              <a:avLst/>
            </a:prstGeom>
            <a:solidFill>
              <a:srgbClr val="0B53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 name="Google Shape;78;p13"/>
          <p:cNvGrpSpPr/>
          <p:nvPr/>
        </p:nvGrpSpPr>
        <p:grpSpPr>
          <a:xfrm>
            <a:off x="2639293" y="22353300"/>
            <a:ext cx="7119307" cy="845100"/>
            <a:chOff x="2645043" y="5012700"/>
            <a:chExt cx="7119307" cy="845100"/>
          </a:xfrm>
        </p:grpSpPr>
        <p:sp>
          <p:nvSpPr>
            <p:cNvPr id="79" name="Google Shape;79;p13"/>
            <p:cNvSpPr/>
            <p:nvPr/>
          </p:nvSpPr>
          <p:spPr>
            <a:xfrm>
              <a:off x="2645050" y="5030975"/>
              <a:ext cx="7119300" cy="808550"/>
            </a:xfrm>
            <a:prstGeom prst="flowChartProcess">
              <a:avLst/>
            </a:prstGeom>
            <a:solidFill>
              <a:srgbClr val="EFEFEF"/>
            </a:solidFill>
            <a:ln cap="flat" cmpd="sng" w="76200">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0B5394"/>
                  </a:solidFill>
                  <a:latin typeface="Century Gothic"/>
                  <a:ea typeface="Century Gothic"/>
                  <a:cs typeface="Century Gothic"/>
                  <a:sym typeface="Century Gothic"/>
                </a:rPr>
                <a:t>Methods</a:t>
              </a:r>
              <a:endParaRPr b="1" sz="4800">
                <a:solidFill>
                  <a:srgbClr val="0B5394"/>
                </a:solidFill>
                <a:latin typeface="Century Gothic"/>
                <a:ea typeface="Century Gothic"/>
                <a:cs typeface="Century Gothic"/>
                <a:sym typeface="Century Gothic"/>
              </a:endParaRPr>
            </a:p>
          </p:txBody>
        </p:sp>
        <p:sp>
          <p:nvSpPr>
            <p:cNvPr id="80" name="Google Shape;80;p13"/>
            <p:cNvSpPr/>
            <p:nvPr/>
          </p:nvSpPr>
          <p:spPr>
            <a:xfrm rot="5250906">
              <a:off x="2756716" y="4939180"/>
              <a:ext cx="802655" cy="992141"/>
            </a:xfrm>
            <a:prstGeom prst="rtTriangle">
              <a:avLst/>
            </a:prstGeom>
            <a:solidFill>
              <a:srgbClr val="0B53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3"/>
            <p:cNvSpPr/>
            <p:nvPr/>
          </p:nvSpPr>
          <p:spPr>
            <a:xfrm rot="-5400000">
              <a:off x="8866850" y="4939200"/>
              <a:ext cx="802800" cy="992100"/>
            </a:xfrm>
            <a:prstGeom prst="rtTriangle">
              <a:avLst/>
            </a:prstGeom>
            <a:solidFill>
              <a:srgbClr val="0B53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 name="Google Shape;82;p13"/>
          <p:cNvGrpSpPr/>
          <p:nvPr/>
        </p:nvGrpSpPr>
        <p:grpSpPr>
          <a:xfrm>
            <a:off x="34453618" y="28110925"/>
            <a:ext cx="7119307" cy="845100"/>
            <a:chOff x="2645043" y="5012700"/>
            <a:chExt cx="7119307" cy="845100"/>
          </a:xfrm>
        </p:grpSpPr>
        <p:sp>
          <p:nvSpPr>
            <p:cNvPr id="83" name="Google Shape;83;p13"/>
            <p:cNvSpPr/>
            <p:nvPr/>
          </p:nvSpPr>
          <p:spPr>
            <a:xfrm>
              <a:off x="2645050" y="5030975"/>
              <a:ext cx="7119300" cy="808550"/>
            </a:xfrm>
            <a:prstGeom prst="flowChartProcess">
              <a:avLst/>
            </a:prstGeom>
            <a:solidFill>
              <a:srgbClr val="EFEFEF"/>
            </a:solidFill>
            <a:ln cap="flat" cmpd="sng" w="76200">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0B5394"/>
                  </a:solidFill>
                </a:rPr>
                <a:t>Acknowledgments</a:t>
              </a:r>
              <a:r>
                <a:rPr b="1" lang="en" sz="4800"/>
                <a:t> </a:t>
              </a:r>
              <a:endParaRPr b="1" sz="4800"/>
            </a:p>
          </p:txBody>
        </p:sp>
        <p:sp>
          <p:nvSpPr>
            <p:cNvPr id="84" name="Google Shape;84;p13"/>
            <p:cNvSpPr/>
            <p:nvPr/>
          </p:nvSpPr>
          <p:spPr>
            <a:xfrm rot="5250906">
              <a:off x="2756716" y="4939180"/>
              <a:ext cx="802655" cy="992141"/>
            </a:xfrm>
            <a:prstGeom prst="rtTriangle">
              <a:avLst/>
            </a:prstGeom>
            <a:solidFill>
              <a:srgbClr val="0B53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3"/>
            <p:cNvSpPr/>
            <p:nvPr/>
          </p:nvSpPr>
          <p:spPr>
            <a:xfrm rot="-5400000">
              <a:off x="8866850" y="4939200"/>
              <a:ext cx="802800" cy="992100"/>
            </a:xfrm>
            <a:prstGeom prst="rtTriangle">
              <a:avLst/>
            </a:prstGeom>
            <a:solidFill>
              <a:srgbClr val="0B53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 name="Google Shape;86;p13"/>
          <p:cNvGrpSpPr/>
          <p:nvPr/>
        </p:nvGrpSpPr>
        <p:grpSpPr>
          <a:xfrm>
            <a:off x="18734693" y="29915563"/>
            <a:ext cx="7119307" cy="845100"/>
            <a:chOff x="2645043" y="4746838"/>
            <a:chExt cx="7119307" cy="845100"/>
          </a:xfrm>
        </p:grpSpPr>
        <p:sp>
          <p:nvSpPr>
            <p:cNvPr id="87" name="Google Shape;87;p13"/>
            <p:cNvSpPr/>
            <p:nvPr/>
          </p:nvSpPr>
          <p:spPr>
            <a:xfrm>
              <a:off x="2645050" y="4765113"/>
              <a:ext cx="7119300" cy="808550"/>
            </a:xfrm>
            <a:prstGeom prst="flowChartProcess">
              <a:avLst/>
            </a:prstGeom>
            <a:solidFill>
              <a:srgbClr val="EFEFEF"/>
            </a:solidFill>
            <a:ln cap="flat" cmpd="sng" w="76200">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0B5394"/>
                  </a:solidFill>
                  <a:latin typeface="Century Gothic"/>
                  <a:ea typeface="Century Gothic"/>
                  <a:cs typeface="Century Gothic"/>
                  <a:sym typeface="Century Gothic"/>
                </a:rPr>
                <a:t>References </a:t>
              </a:r>
              <a:endParaRPr b="1" sz="4800">
                <a:solidFill>
                  <a:srgbClr val="0B5394"/>
                </a:solidFill>
                <a:latin typeface="Century Gothic"/>
                <a:ea typeface="Century Gothic"/>
                <a:cs typeface="Century Gothic"/>
                <a:sym typeface="Century Gothic"/>
              </a:endParaRPr>
            </a:p>
          </p:txBody>
        </p:sp>
        <p:sp>
          <p:nvSpPr>
            <p:cNvPr id="88" name="Google Shape;88;p13"/>
            <p:cNvSpPr/>
            <p:nvPr/>
          </p:nvSpPr>
          <p:spPr>
            <a:xfrm rot="5250906">
              <a:off x="2756716" y="4673317"/>
              <a:ext cx="802655" cy="992141"/>
            </a:xfrm>
            <a:prstGeom prst="rtTriangle">
              <a:avLst/>
            </a:prstGeom>
            <a:solidFill>
              <a:srgbClr val="0B53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p:nvPr/>
          </p:nvSpPr>
          <p:spPr>
            <a:xfrm rot="-5400000">
              <a:off x="8866900" y="4673338"/>
              <a:ext cx="802800" cy="992100"/>
            </a:xfrm>
            <a:prstGeom prst="rtTriangle">
              <a:avLst/>
            </a:prstGeom>
            <a:solidFill>
              <a:srgbClr val="0B53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 name="Google Shape;90;p13"/>
          <p:cNvGrpSpPr/>
          <p:nvPr/>
        </p:nvGrpSpPr>
        <p:grpSpPr>
          <a:xfrm>
            <a:off x="34424843" y="5057100"/>
            <a:ext cx="7119307" cy="845100"/>
            <a:chOff x="2645043" y="5012700"/>
            <a:chExt cx="7119307" cy="845100"/>
          </a:xfrm>
        </p:grpSpPr>
        <p:sp>
          <p:nvSpPr>
            <p:cNvPr id="91" name="Google Shape;91;p13"/>
            <p:cNvSpPr/>
            <p:nvPr/>
          </p:nvSpPr>
          <p:spPr>
            <a:xfrm>
              <a:off x="2645050" y="5049250"/>
              <a:ext cx="7119300" cy="808550"/>
            </a:xfrm>
            <a:prstGeom prst="flowChartProcess">
              <a:avLst/>
            </a:prstGeom>
            <a:solidFill>
              <a:srgbClr val="EFEFEF"/>
            </a:solidFill>
            <a:ln cap="flat" cmpd="sng" w="76200">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0B5394"/>
                  </a:solidFill>
                </a:rPr>
                <a:t>Abstract </a:t>
              </a:r>
              <a:endParaRPr b="1" sz="4800">
                <a:solidFill>
                  <a:srgbClr val="0B5394"/>
                </a:solidFill>
              </a:endParaRPr>
            </a:p>
          </p:txBody>
        </p:sp>
        <p:sp>
          <p:nvSpPr>
            <p:cNvPr id="92" name="Google Shape;92;p13"/>
            <p:cNvSpPr/>
            <p:nvPr/>
          </p:nvSpPr>
          <p:spPr>
            <a:xfrm rot="5250906">
              <a:off x="2756716" y="4939180"/>
              <a:ext cx="802655" cy="992141"/>
            </a:xfrm>
            <a:prstGeom prst="rtTriangle">
              <a:avLst/>
            </a:prstGeom>
            <a:solidFill>
              <a:srgbClr val="0B53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3"/>
            <p:cNvSpPr/>
            <p:nvPr/>
          </p:nvSpPr>
          <p:spPr>
            <a:xfrm rot="-5400000">
              <a:off x="8866850" y="4939200"/>
              <a:ext cx="802800" cy="992100"/>
            </a:xfrm>
            <a:prstGeom prst="rtTriangle">
              <a:avLst/>
            </a:prstGeom>
            <a:solidFill>
              <a:srgbClr val="0B53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 name="Google Shape;94;p13"/>
          <p:cNvGrpSpPr/>
          <p:nvPr/>
        </p:nvGrpSpPr>
        <p:grpSpPr>
          <a:xfrm>
            <a:off x="34527643" y="11075800"/>
            <a:ext cx="7119307" cy="845100"/>
            <a:chOff x="2645043" y="5012700"/>
            <a:chExt cx="7119307" cy="845100"/>
          </a:xfrm>
        </p:grpSpPr>
        <p:sp>
          <p:nvSpPr>
            <p:cNvPr id="95" name="Google Shape;95;p13"/>
            <p:cNvSpPr/>
            <p:nvPr/>
          </p:nvSpPr>
          <p:spPr>
            <a:xfrm>
              <a:off x="2645050" y="5030975"/>
              <a:ext cx="7119300" cy="808550"/>
            </a:xfrm>
            <a:prstGeom prst="flowChartProcess">
              <a:avLst/>
            </a:prstGeom>
            <a:solidFill>
              <a:srgbClr val="EFEFEF"/>
            </a:solidFill>
            <a:ln cap="flat" cmpd="sng" w="76200">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0B5394"/>
                  </a:solidFill>
                </a:rPr>
                <a:t>Results </a:t>
              </a:r>
              <a:endParaRPr b="1" sz="4800">
                <a:solidFill>
                  <a:srgbClr val="0B5394"/>
                </a:solidFill>
              </a:endParaRPr>
            </a:p>
          </p:txBody>
        </p:sp>
        <p:sp>
          <p:nvSpPr>
            <p:cNvPr id="96" name="Google Shape;96;p13"/>
            <p:cNvSpPr/>
            <p:nvPr/>
          </p:nvSpPr>
          <p:spPr>
            <a:xfrm rot="5250906">
              <a:off x="2756716" y="4939180"/>
              <a:ext cx="802655" cy="992141"/>
            </a:xfrm>
            <a:prstGeom prst="rtTriangle">
              <a:avLst/>
            </a:prstGeom>
            <a:solidFill>
              <a:srgbClr val="0B53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3"/>
            <p:cNvSpPr/>
            <p:nvPr/>
          </p:nvSpPr>
          <p:spPr>
            <a:xfrm rot="-5400000">
              <a:off x="8866850" y="4939200"/>
              <a:ext cx="802800" cy="992100"/>
            </a:xfrm>
            <a:prstGeom prst="rtTriangle">
              <a:avLst/>
            </a:prstGeom>
            <a:solidFill>
              <a:srgbClr val="0B53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8" name="Google Shape;98;p13"/>
          <p:cNvSpPr txBox="1"/>
          <p:nvPr/>
        </p:nvSpPr>
        <p:spPr>
          <a:xfrm>
            <a:off x="13716875" y="5990150"/>
            <a:ext cx="17457600" cy="131409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7200">
                <a:latin typeface="Century Gothic"/>
                <a:ea typeface="Century Gothic"/>
                <a:cs typeface="Century Gothic"/>
                <a:sym typeface="Century Gothic"/>
              </a:rPr>
              <a:t>Macroinvertebrate population abundance is affected by seasonal change. </a:t>
            </a:r>
            <a:endParaRPr b="1" sz="7200">
              <a:latin typeface="Century Gothic"/>
              <a:ea typeface="Century Gothic"/>
              <a:cs typeface="Century Gothic"/>
              <a:sym typeface="Century Gothic"/>
            </a:endParaRPr>
          </a:p>
        </p:txBody>
      </p:sp>
      <p:sp>
        <p:nvSpPr>
          <p:cNvPr id="99" name="Google Shape;99;p13"/>
          <p:cNvSpPr txBox="1"/>
          <p:nvPr/>
        </p:nvSpPr>
        <p:spPr>
          <a:xfrm>
            <a:off x="810550" y="15975199"/>
            <a:ext cx="10788300" cy="1497900"/>
          </a:xfrm>
          <a:prstGeom prst="rect">
            <a:avLst/>
          </a:prstGeom>
          <a:solidFill>
            <a:srgbClr val="FFFFFF"/>
          </a:solidFill>
          <a:ln>
            <a:noFill/>
          </a:ln>
        </p:spPr>
        <p:txBody>
          <a:bodyPr anchorCtr="0" anchor="t" bIns="78375" lIns="78375" spcFirstLastPara="1" rIns="78375" wrap="square" tIns="78375">
            <a:noAutofit/>
          </a:bodyPr>
          <a:lstStyle/>
          <a:p>
            <a:pPr indent="0" lvl="0" marL="0" rtl="0" algn="l">
              <a:spcBef>
                <a:spcPts val="0"/>
              </a:spcBef>
              <a:spcAft>
                <a:spcPts val="0"/>
              </a:spcAft>
              <a:buNone/>
            </a:pPr>
            <a:r>
              <a:rPr lang="en" sz="2800"/>
              <a:t>When the season changes from fall to winter and the temperature drops then we will find less macroinvertebrate </a:t>
            </a:r>
            <a:r>
              <a:rPr lang="en" sz="2800"/>
              <a:t>populations. This is because the macroinvertebrates will not survive as well in the cold. </a:t>
            </a:r>
            <a:endParaRPr sz="2800"/>
          </a:p>
        </p:txBody>
      </p:sp>
      <p:grpSp>
        <p:nvGrpSpPr>
          <p:cNvPr id="100" name="Google Shape;100;p13"/>
          <p:cNvGrpSpPr/>
          <p:nvPr/>
        </p:nvGrpSpPr>
        <p:grpSpPr>
          <a:xfrm>
            <a:off x="2547993" y="15252350"/>
            <a:ext cx="7119307" cy="845100"/>
            <a:chOff x="2645043" y="5012700"/>
            <a:chExt cx="7119307" cy="845100"/>
          </a:xfrm>
        </p:grpSpPr>
        <p:sp>
          <p:nvSpPr>
            <p:cNvPr id="101" name="Google Shape;101;p13"/>
            <p:cNvSpPr/>
            <p:nvPr/>
          </p:nvSpPr>
          <p:spPr>
            <a:xfrm>
              <a:off x="2645050" y="5030975"/>
              <a:ext cx="7119300" cy="808550"/>
            </a:xfrm>
            <a:prstGeom prst="flowChartProcess">
              <a:avLst/>
            </a:prstGeom>
            <a:solidFill>
              <a:srgbClr val="EFEFEF"/>
            </a:solidFill>
            <a:ln cap="flat" cmpd="sng" w="76200">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0B5394"/>
                  </a:solidFill>
                  <a:latin typeface="Century Gothic"/>
                  <a:ea typeface="Century Gothic"/>
                  <a:cs typeface="Century Gothic"/>
                  <a:sym typeface="Century Gothic"/>
                </a:rPr>
                <a:t>Hypothesis</a:t>
              </a:r>
              <a:endParaRPr b="1" sz="4800">
                <a:solidFill>
                  <a:srgbClr val="0B5394"/>
                </a:solidFill>
                <a:latin typeface="Century Gothic"/>
                <a:ea typeface="Century Gothic"/>
                <a:cs typeface="Century Gothic"/>
                <a:sym typeface="Century Gothic"/>
              </a:endParaRPr>
            </a:p>
          </p:txBody>
        </p:sp>
        <p:sp>
          <p:nvSpPr>
            <p:cNvPr id="102" name="Google Shape;102;p13"/>
            <p:cNvSpPr/>
            <p:nvPr/>
          </p:nvSpPr>
          <p:spPr>
            <a:xfrm rot="5250906">
              <a:off x="2756716" y="4939180"/>
              <a:ext cx="802655" cy="992141"/>
            </a:xfrm>
            <a:prstGeom prst="rtTriangle">
              <a:avLst/>
            </a:prstGeom>
            <a:solidFill>
              <a:srgbClr val="0B53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3"/>
            <p:cNvSpPr/>
            <p:nvPr/>
          </p:nvSpPr>
          <p:spPr>
            <a:xfrm rot="-5400000">
              <a:off x="8866850" y="4939200"/>
              <a:ext cx="802800" cy="992100"/>
            </a:xfrm>
            <a:prstGeom prst="rtTriangle">
              <a:avLst/>
            </a:prstGeom>
            <a:solidFill>
              <a:srgbClr val="0B53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04" name="Google Shape;104;p13"/>
          <p:cNvPicPr preferRelativeResize="0"/>
          <p:nvPr/>
        </p:nvPicPr>
        <p:blipFill>
          <a:blip r:embed="rId7">
            <a:alphaModFix/>
          </a:blip>
          <a:stretch>
            <a:fillRect/>
          </a:stretch>
        </p:blipFill>
        <p:spPr>
          <a:xfrm>
            <a:off x="23833494" y="22808099"/>
            <a:ext cx="7739142" cy="5804402"/>
          </a:xfrm>
          <a:prstGeom prst="rect">
            <a:avLst/>
          </a:prstGeom>
          <a:noFill/>
          <a:ln>
            <a:noFill/>
          </a:ln>
        </p:spPr>
      </p:pic>
      <p:pic>
        <p:nvPicPr>
          <p:cNvPr id="105" name="Google Shape;105;p13"/>
          <p:cNvPicPr preferRelativeResize="0"/>
          <p:nvPr/>
        </p:nvPicPr>
        <p:blipFill>
          <a:blip r:embed="rId8">
            <a:alphaModFix/>
          </a:blip>
          <a:stretch>
            <a:fillRect/>
          </a:stretch>
        </p:blipFill>
        <p:spPr>
          <a:xfrm>
            <a:off x="34379675" y="11905688"/>
            <a:ext cx="7119300" cy="1934989"/>
          </a:xfrm>
          <a:prstGeom prst="rect">
            <a:avLst/>
          </a:prstGeom>
          <a:noFill/>
          <a:ln>
            <a:noFill/>
          </a:ln>
        </p:spPr>
      </p:pic>
      <p:pic>
        <p:nvPicPr>
          <p:cNvPr id="106" name="Google Shape;106;p13"/>
          <p:cNvPicPr preferRelativeResize="0"/>
          <p:nvPr/>
        </p:nvPicPr>
        <p:blipFill>
          <a:blip r:embed="rId9">
            <a:alphaModFix/>
          </a:blip>
          <a:stretch>
            <a:fillRect/>
          </a:stretch>
        </p:blipFill>
        <p:spPr>
          <a:xfrm rot="5400000">
            <a:off x="7744774" y="28689149"/>
            <a:ext cx="2734726" cy="4961927"/>
          </a:xfrm>
          <a:prstGeom prst="rect">
            <a:avLst/>
          </a:prstGeom>
          <a:noFill/>
          <a:ln>
            <a:noFill/>
          </a:ln>
        </p:spPr>
      </p:pic>
      <p:pic>
        <p:nvPicPr>
          <p:cNvPr id="107" name="Google Shape;107;p13" title="Chart"/>
          <p:cNvPicPr preferRelativeResize="0"/>
          <p:nvPr/>
        </p:nvPicPr>
        <p:blipFill>
          <a:blip r:embed="rId10">
            <a:alphaModFix/>
          </a:blip>
          <a:stretch>
            <a:fillRect/>
          </a:stretch>
        </p:blipFill>
        <p:spPr>
          <a:xfrm>
            <a:off x="13839175" y="9911225"/>
            <a:ext cx="8106426" cy="5012421"/>
          </a:xfrm>
          <a:prstGeom prst="rect">
            <a:avLst/>
          </a:prstGeom>
          <a:noFill/>
          <a:ln>
            <a:noFill/>
          </a:ln>
        </p:spPr>
      </p:pic>
      <p:pic>
        <p:nvPicPr>
          <p:cNvPr id="108" name="Google Shape;108;p13"/>
          <p:cNvPicPr preferRelativeResize="0"/>
          <p:nvPr/>
        </p:nvPicPr>
        <p:blipFill>
          <a:blip r:embed="rId11">
            <a:alphaModFix/>
          </a:blip>
          <a:stretch>
            <a:fillRect/>
          </a:stretch>
        </p:blipFill>
        <p:spPr>
          <a:xfrm>
            <a:off x="34424845" y="1061350"/>
            <a:ext cx="8701781" cy="2915550"/>
          </a:xfrm>
          <a:prstGeom prst="rect">
            <a:avLst/>
          </a:prstGeom>
          <a:noFill/>
          <a:ln>
            <a:noFill/>
          </a:ln>
        </p:spPr>
      </p:pic>
      <p:pic>
        <p:nvPicPr>
          <p:cNvPr id="109" name="Google Shape;109;p13"/>
          <p:cNvPicPr preferRelativeResize="0"/>
          <p:nvPr/>
        </p:nvPicPr>
        <p:blipFill>
          <a:blip r:embed="rId12">
            <a:alphaModFix/>
          </a:blip>
          <a:stretch>
            <a:fillRect/>
          </a:stretch>
        </p:blipFill>
        <p:spPr>
          <a:xfrm>
            <a:off x="1355000" y="870425"/>
            <a:ext cx="5206353" cy="2915550"/>
          </a:xfrm>
          <a:prstGeom prst="rect">
            <a:avLst/>
          </a:prstGeom>
          <a:noFill/>
          <a:ln>
            <a:noFill/>
          </a:ln>
        </p:spPr>
      </p:pic>
      <p:pic>
        <p:nvPicPr>
          <p:cNvPr id="110" name="Google Shape;110;p13"/>
          <p:cNvPicPr preferRelativeResize="0"/>
          <p:nvPr/>
        </p:nvPicPr>
        <p:blipFill>
          <a:blip r:embed="rId13">
            <a:alphaModFix/>
          </a:blip>
          <a:stretch>
            <a:fillRect/>
          </a:stretch>
        </p:blipFill>
        <p:spPr>
          <a:xfrm>
            <a:off x="13171750" y="20533926"/>
            <a:ext cx="10183800" cy="5723349"/>
          </a:xfrm>
          <a:prstGeom prst="rect">
            <a:avLst/>
          </a:prstGeom>
          <a:noFill/>
          <a:ln>
            <a:noFill/>
          </a:ln>
        </p:spPr>
      </p:pic>
      <p:pic>
        <p:nvPicPr>
          <p:cNvPr id="111" name="Google Shape;111;p13"/>
          <p:cNvPicPr preferRelativeResize="0"/>
          <p:nvPr/>
        </p:nvPicPr>
        <p:blipFill>
          <a:blip r:embed="rId14">
            <a:alphaModFix/>
          </a:blip>
          <a:stretch>
            <a:fillRect/>
          </a:stretch>
        </p:blipFill>
        <p:spPr>
          <a:xfrm>
            <a:off x="6550801" y="870426"/>
            <a:ext cx="2915550" cy="2915550"/>
          </a:xfrm>
          <a:prstGeom prst="rect">
            <a:avLst/>
          </a:prstGeom>
          <a:noFill/>
          <a:ln>
            <a:noFill/>
          </a:ln>
        </p:spPr>
      </p:pic>
      <p:sp>
        <p:nvSpPr>
          <p:cNvPr id="112" name="Google Shape;112;p13"/>
          <p:cNvSpPr txBox="1"/>
          <p:nvPr/>
        </p:nvSpPr>
        <p:spPr>
          <a:xfrm>
            <a:off x="32892600" y="13812925"/>
            <a:ext cx="10183800" cy="969600"/>
          </a:xfrm>
          <a:prstGeom prst="rect">
            <a:avLst/>
          </a:prstGeom>
          <a:solidFill>
            <a:srgbClr val="FFFFFF"/>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latin typeface="Calibri"/>
                <a:ea typeface="Calibri"/>
                <a:cs typeface="Calibri"/>
                <a:sym typeface="Calibri"/>
              </a:rPr>
              <a:t>The chart above is data that we collected in our field of </a:t>
            </a:r>
            <a:r>
              <a:rPr lang="en" sz="1700">
                <a:latin typeface="Calibri"/>
                <a:ea typeface="Calibri"/>
                <a:cs typeface="Calibri"/>
                <a:sym typeface="Calibri"/>
              </a:rPr>
              <a:t>research. This data shows the dates that data was collected as well as information about the temperature of both water and the air, pH of the water, and dissolved oxygen of the water. </a:t>
            </a:r>
            <a:endParaRPr sz="1700">
              <a:latin typeface="Calibri"/>
              <a:ea typeface="Calibri"/>
              <a:cs typeface="Calibri"/>
              <a:sym typeface="Calibri"/>
            </a:endParaRPr>
          </a:p>
        </p:txBody>
      </p:sp>
      <p:pic>
        <p:nvPicPr>
          <p:cNvPr id="113" name="Google Shape;113;p13"/>
          <p:cNvPicPr preferRelativeResize="0"/>
          <p:nvPr/>
        </p:nvPicPr>
        <p:blipFill>
          <a:blip r:embed="rId15">
            <a:alphaModFix/>
          </a:blip>
          <a:stretch>
            <a:fillRect/>
          </a:stretch>
        </p:blipFill>
        <p:spPr>
          <a:xfrm>
            <a:off x="32892600" y="14782526"/>
            <a:ext cx="10183801" cy="2299675"/>
          </a:xfrm>
          <a:prstGeom prst="rect">
            <a:avLst/>
          </a:prstGeom>
          <a:noFill/>
          <a:ln>
            <a:noFill/>
          </a:ln>
        </p:spPr>
      </p:pic>
      <p:sp>
        <p:nvSpPr>
          <p:cNvPr id="114" name="Google Shape;114;p13"/>
          <p:cNvSpPr txBox="1"/>
          <p:nvPr/>
        </p:nvSpPr>
        <p:spPr>
          <a:xfrm>
            <a:off x="32995300" y="17176275"/>
            <a:ext cx="10183800" cy="446400"/>
          </a:xfrm>
          <a:prstGeom prst="rect">
            <a:avLst/>
          </a:prstGeom>
          <a:solidFill>
            <a:srgbClr val="FFFFFF"/>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latin typeface="Calibri"/>
                <a:ea typeface="Calibri"/>
                <a:cs typeface="Calibri"/>
                <a:sym typeface="Calibri"/>
              </a:rPr>
              <a:t>This data shows the macroinvertebrates that were found for each day that we went out to collect research. </a:t>
            </a:r>
            <a:endParaRPr sz="1700">
              <a:latin typeface="Calibri"/>
              <a:ea typeface="Calibri"/>
              <a:cs typeface="Calibri"/>
              <a:sym typeface="Calibri"/>
            </a:endParaRPr>
          </a:p>
        </p:txBody>
      </p:sp>
      <p:pic>
        <p:nvPicPr>
          <p:cNvPr id="115" name="Google Shape;115;p13"/>
          <p:cNvPicPr preferRelativeResize="0"/>
          <p:nvPr/>
        </p:nvPicPr>
        <p:blipFill>
          <a:blip r:embed="rId16">
            <a:alphaModFix/>
          </a:blip>
          <a:stretch>
            <a:fillRect/>
          </a:stretch>
        </p:blipFill>
        <p:spPr>
          <a:xfrm>
            <a:off x="36115559" y="17622671"/>
            <a:ext cx="3647523" cy="1399050"/>
          </a:xfrm>
          <a:prstGeom prst="rect">
            <a:avLst/>
          </a:prstGeom>
          <a:noFill/>
          <a:ln>
            <a:noFill/>
          </a:ln>
        </p:spPr>
      </p:pic>
      <p:sp>
        <p:nvSpPr>
          <p:cNvPr id="116" name="Google Shape;116;p13"/>
          <p:cNvSpPr txBox="1"/>
          <p:nvPr/>
        </p:nvSpPr>
        <p:spPr>
          <a:xfrm>
            <a:off x="32892600" y="19019800"/>
            <a:ext cx="10183800" cy="1493100"/>
          </a:xfrm>
          <a:prstGeom prst="rect">
            <a:avLst/>
          </a:prstGeom>
          <a:solidFill>
            <a:srgbClr val="FFFFFF"/>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latin typeface="Calibri"/>
                <a:ea typeface="Calibri"/>
                <a:cs typeface="Calibri"/>
                <a:sym typeface="Calibri"/>
              </a:rPr>
              <a:t>The data </a:t>
            </a:r>
            <a:r>
              <a:rPr lang="en" sz="1700">
                <a:latin typeface="Calibri"/>
                <a:ea typeface="Calibri"/>
                <a:cs typeface="Calibri"/>
                <a:sym typeface="Calibri"/>
              </a:rPr>
              <a:t>above</a:t>
            </a:r>
            <a:r>
              <a:rPr lang="en" sz="1700">
                <a:latin typeface="Calibri"/>
                <a:ea typeface="Calibri"/>
                <a:cs typeface="Calibri"/>
                <a:sym typeface="Calibri"/>
              </a:rPr>
              <a:t> are CIV (Cumulative Index Value) scores that came from Ohio Department of Natural Resources SQMA (Stream Quality Monitoring Assessment) forms. These forms are used to monitor stream quality based on the </a:t>
            </a:r>
            <a:r>
              <a:rPr lang="en" sz="1700">
                <a:latin typeface="Calibri"/>
                <a:ea typeface="Calibri"/>
                <a:cs typeface="Calibri"/>
                <a:sym typeface="Calibri"/>
              </a:rPr>
              <a:t>macroinvertebrates</a:t>
            </a:r>
            <a:r>
              <a:rPr lang="en" sz="1700">
                <a:latin typeface="Calibri"/>
                <a:ea typeface="Calibri"/>
                <a:cs typeface="Calibri"/>
                <a:sym typeface="Calibri"/>
              </a:rPr>
              <a:t> found. This </a:t>
            </a:r>
            <a:r>
              <a:rPr lang="en" sz="1700">
                <a:latin typeface="Calibri"/>
                <a:ea typeface="Calibri"/>
                <a:cs typeface="Calibri"/>
                <a:sym typeface="Calibri"/>
              </a:rPr>
              <a:t>collection</a:t>
            </a:r>
            <a:r>
              <a:rPr lang="en" sz="1700">
                <a:latin typeface="Calibri"/>
                <a:ea typeface="Calibri"/>
                <a:cs typeface="Calibri"/>
                <a:sym typeface="Calibri"/>
              </a:rPr>
              <a:t> of information was </a:t>
            </a:r>
            <a:r>
              <a:rPr lang="en" sz="1700">
                <a:latin typeface="Calibri"/>
                <a:ea typeface="Calibri"/>
                <a:cs typeface="Calibri"/>
                <a:sym typeface="Calibri"/>
              </a:rPr>
              <a:t>stopped</a:t>
            </a:r>
            <a:r>
              <a:rPr lang="en" sz="1700">
                <a:latin typeface="Calibri"/>
                <a:ea typeface="Calibri"/>
                <a:cs typeface="Calibri"/>
                <a:sym typeface="Calibri"/>
              </a:rPr>
              <a:t> after three days of research. The reason behind this is that these forms did not include  seven of the species that we </a:t>
            </a:r>
            <a:r>
              <a:rPr lang="en" sz="1700">
                <a:latin typeface="Calibri"/>
                <a:ea typeface="Calibri"/>
                <a:cs typeface="Calibri"/>
                <a:sym typeface="Calibri"/>
              </a:rPr>
              <a:t>collected. Due to the lack of presence of these species on these sheets, our data was inconclusive. </a:t>
            </a:r>
            <a:endParaRPr sz="1700">
              <a:latin typeface="Calibri"/>
              <a:ea typeface="Calibri"/>
              <a:cs typeface="Calibri"/>
              <a:sym typeface="Calibri"/>
            </a:endParaRPr>
          </a:p>
        </p:txBody>
      </p:sp>
      <p:sp>
        <p:nvSpPr>
          <p:cNvPr id="117" name="Google Shape;117;p13"/>
          <p:cNvSpPr txBox="1"/>
          <p:nvPr/>
        </p:nvSpPr>
        <p:spPr>
          <a:xfrm>
            <a:off x="16439950" y="26257275"/>
            <a:ext cx="36474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900">
                <a:latin typeface="Calibri"/>
                <a:ea typeface="Calibri"/>
                <a:cs typeface="Calibri"/>
                <a:sym typeface="Calibri"/>
              </a:rPr>
              <a:t>Map of Hill Ditch, our research field, at Toledo Botanical</a:t>
            </a:r>
            <a:endParaRPr sz="1900">
              <a:latin typeface="Calibri"/>
              <a:ea typeface="Calibri"/>
              <a:cs typeface="Calibri"/>
              <a:sym typeface="Calibri"/>
            </a:endParaRPr>
          </a:p>
        </p:txBody>
      </p:sp>
      <p:sp>
        <p:nvSpPr>
          <p:cNvPr id="118" name="Google Shape;118;p13"/>
          <p:cNvSpPr txBox="1"/>
          <p:nvPr/>
        </p:nvSpPr>
        <p:spPr>
          <a:xfrm>
            <a:off x="25222057" y="28612500"/>
            <a:ext cx="4962000" cy="1062000"/>
          </a:xfrm>
          <a:prstGeom prst="rect">
            <a:avLst/>
          </a:prstGeom>
          <a:solidFill>
            <a:srgbClr val="FFFFFF"/>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900">
                <a:latin typeface="Calibri"/>
                <a:ea typeface="Calibri"/>
                <a:cs typeface="Calibri"/>
                <a:sym typeface="Calibri"/>
              </a:rPr>
              <a:t>Researchers Behnfeldt (left) and Orth (right) collecting research at Hill Ditch, Toledo Botanical Gardens </a:t>
            </a:r>
            <a:endParaRPr sz="1900">
              <a:latin typeface="Calibri"/>
              <a:ea typeface="Calibri"/>
              <a:cs typeface="Calibri"/>
              <a:sym typeface="Calibri"/>
            </a:endParaRPr>
          </a:p>
        </p:txBody>
      </p:sp>
      <p:pic>
        <p:nvPicPr>
          <p:cNvPr id="119" name="Google Shape;119;p13" title="Chart"/>
          <p:cNvPicPr preferRelativeResize="0"/>
          <p:nvPr/>
        </p:nvPicPr>
        <p:blipFill>
          <a:blip r:embed="rId17">
            <a:alphaModFix/>
          </a:blip>
          <a:stretch>
            <a:fillRect/>
          </a:stretch>
        </p:blipFill>
        <p:spPr>
          <a:xfrm>
            <a:off x="21945600" y="10001323"/>
            <a:ext cx="8323154" cy="5038025"/>
          </a:xfrm>
          <a:prstGeom prst="rect">
            <a:avLst/>
          </a:prstGeom>
          <a:noFill/>
          <a:ln>
            <a:noFill/>
          </a:ln>
        </p:spPr>
      </p:pic>
      <p:pic>
        <p:nvPicPr>
          <p:cNvPr id="120" name="Google Shape;120;p13" title="Chart"/>
          <p:cNvPicPr preferRelativeResize="0"/>
          <p:nvPr/>
        </p:nvPicPr>
        <p:blipFill>
          <a:blip r:embed="rId18">
            <a:alphaModFix/>
          </a:blip>
          <a:stretch>
            <a:fillRect/>
          </a:stretch>
        </p:blipFill>
        <p:spPr>
          <a:xfrm>
            <a:off x="13716875" y="14848453"/>
            <a:ext cx="8106425" cy="4883549"/>
          </a:xfrm>
          <a:prstGeom prst="rect">
            <a:avLst/>
          </a:prstGeom>
          <a:noFill/>
          <a:ln>
            <a:noFill/>
          </a:ln>
        </p:spPr>
      </p:pic>
      <p:pic>
        <p:nvPicPr>
          <p:cNvPr id="121" name="Google Shape;121;p13" title="Chart"/>
          <p:cNvPicPr preferRelativeResize="0"/>
          <p:nvPr/>
        </p:nvPicPr>
        <p:blipFill>
          <a:blip r:embed="rId19">
            <a:alphaModFix/>
          </a:blip>
          <a:stretch>
            <a:fillRect/>
          </a:stretch>
        </p:blipFill>
        <p:spPr>
          <a:xfrm>
            <a:off x="21844800" y="14829640"/>
            <a:ext cx="8106425" cy="503803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