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Lst>
  <p:sldSz cy="32918400" cx="43891200"/>
  <p:notesSz cx="6858000" cy="9144000"/>
  <p:embeddedFontLst>
    <p:embeddedFont>
      <p:font typeface="Maven Pro"/>
      <p:regular r:id="rId8"/>
      <p:bold r:id="rId9"/>
    </p:embeddedFont>
    <p:embeddedFont>
      <p:font typeface="Century Gothic"/>
      <p:regular r:id="rId10"/>
      <p:bold r:id="rId11"/>
      <p:italic r:id="rId12"/>
      <p:boldItalic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8ACE312-4656-4862-A536-72AD8A97C6C4}">
  <a:tblStyle styleId="{A8ACE312-4656-4862-A536-72AD8A97C6C4}"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368" orient="horz"/>
        <p:guide pos="13824"/>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CenturyGothic-bold.fntdata"/><Relationship Id="rId10" Type="http://schemas.openxmlformats.org/officeDocument/2006/relationships/font" Target="fonts/CenturyGothic-regular.fntdata"/><Relationship Id="rId13" Type="http://schemas.openxmlformats.org/officeDocument/2006/relationships/font" Target="fonts/CenturyGothic-boldItalic.fntdata"/><Relationship Id="rId12" Type="http://schemas.openxmlformats.org/officeDocument/2006/relationships/font" Target="fonts/CenturyGothic-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font" Target="fonts/MavenPro-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font" Target="fonts/MavenPr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63"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7ac59a40cf_0_137:notes"/>
          <p:cNvSpPr/>
          <p:nvPr>
            <p:ph idx="2" type="sldImg"/>
          </p:nvPr>
        </p:nvSpPr>
        <p:spPr>
          <a:xfrm>
            <a:off x="1143312"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7ac59a40cf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496200" y="4765280"/>
            <a:ext cx="40898700" cy="13136700"/>
          </a:xfrm>
          <a:prstGeom prst="rect">
            <a:avLst/>
          </a:prstGeom>
        </p:spPr>
        <p:txBody>
          <a:bodyPr anchorCtr="0" anchor="b" bIns="479475" lIns="479475" spcFirstLastPara="1" rIns="479475" wrap="square" tIns="479475">
            <a:noAutofit/>
          </a:bodyPr>
          <a:lstStyle>
            <a:lvl1pPr lvl="0" algn="ctr">
              <a:spcBef>
                <a:spcPts val="0"/>
              </a:spcBef>
              <a:spcAft>
                <a:spcPts val="0"/>
              </a:spcAft>
              <a:buSzPts val="27300"/>
              <a:buNone/>
              <a:defRPr sz="27300"/>
            </a:lvl1pPr>
            <a:lvl2pPr lvl="1" algn="ctr">
              <a:spcBef>
                <a:spcPts val="0"/>
              </a:spcBef>
              <a:spcAft>
                <a:spcPts val="0"/>
              </a:spcAft>
              <a:buSzPts val="27300"/>
              <a:buNone/>
              <a:defRPr sz="27300"/>
            </a:lvl2pPr>
            <a:lvl3pPr lvl="2" algn="ctr">
              <a:spcBef>
                <a:spcPts val="0"/>
              </a:spcBef>
              <a:spcAft>
                <a:spcPts val="0"/>
              </a:spcAft>
              <a:buSzPts val="27300"/>
              <a:buNone/>
              <a:defRPr sz="27300"/>
            </a:lvl3pPr>
            <a:lvl4pPr lvl="3" algn="ctr">
              <a:spcBef>
                <a:spcPts val="0"/>
              </a:spcBef>
              <a:spcAft>
                <a:spcPts val="0"/>
              </a:spcAft>
              <a:buSzPts val="27300"/>
              <a:buNone/>
              <a:defRPr sz="27300"/>
            </a:lvl4pPr>
            <a:lvl5pPr lvl="4" algn="ctr">
              <a:spcBef>
                <a:spcPts val="0"/>
              </a:spcBef>
              <a:spcAft>
                <a:spcPts val="0"/>
              </a:spcAft>
              <a:buSzPts val="27300"/>
              <a:buNone/>
              <a:defRPr sz="27300"/>
            </a:lvl5pPr>
            <a:lvl6pPr lvl="5" algn="ctr">
              <a:spcBef>
                <a:spcPts val="0"/>
              </a:spcBef>
              <a:spcAft>
                <a:spcPts val="0"/>
              </a:spcAft>
              <a:buSzPts val="27300"/>
              <a:buNone/>
              <a:defRPr sz="27300"/>
            </a:lvl6pPr>
            <a:lvl7pPr lvl="6" algn="ctr">
              <a:spcBef>
                <a:spcPts val="0"/>
              </a:spcBef>
              <a:spcAft>
                <a:spcPts val="0"/>
              </a:spcAft>
              <a:buSzPts val="27300"/>
              <a:buNone/>
              <a:defRPr sz="27300"/>
            </a:lvl7pPr>
            <a:lvl8pPr lvl="7" algn="ctr">
              <a:spcBef>
                <a:spcPts val="0"/>
              </a:spcBef>
              <a:spcAft>
                <a:spcPts val="0"/>
              </a:spcAft>
              <a:buSzPts val="27300"/>
              <a:buNone/>
              <a:defRPr sz="27300"/>
            </a:lvl8pPr>
            <a:lvl9pPr lvl="8" algn="ctr">
              <a:spcBef>
                <a:spcPts val="0"/>
              </a:spcBef>
              <a:spcAft>
                <a:spcPts val="0"/>
              </a:spcAft>
              <a:buSzPts val="27300"/>
              <a:buNone/>
              <a:defRPr sz="27300"/>
            </a:lvl9pPr>
          </a:lstStyle>
          <a:p/>
        </p:txBody>
      </p:sp>
      <p:sp>
        <p:nvSpPr>
          <p:cNvPr id="11" name="Google Shape;11;p2"/>
          <p:cNvSpPr txBox="1"/>
          <p:nvPr>
            <p:ph idx="1" type="subTitle"/>
          </p:nvPr>
        </p:nvSpPr>
        <p:spPr>
          <a:xfrm>
            <a:off x="1496160" y="18138400"/>
            <a:ext cx="40898700" cy="5072700"/>
          </a:xfrm>
          <a:prstGeom prst="rect">
            <a:avLst/>
          </a:prstGeom>
        </p:spPr>
        <p:txBody>
          <a:bodyPr anchorCtr="0" anchor="t" bIns="479475" lIns="479475" spcFirstLastPara="1" rIns="479475" wrap="square" tIns="479475">
            <a:noAutofit/>
          </a:bodyPr>
          <a:lstStyle>
            <a:lvl1pPr lvl="0" algn="ctr">
              <a:lnSpc>
                <a:spcPct val="100000"/>
              </a:lnSpc>
              <a:spcBef>
                <a:spcPts val="0"/>
              </a:spcBef>
              <a:spcAft>
                <a:spcPts val="0"/>
              </a:spcAft>
              <a:buSzPts val="14700"/>
              <a:buNone/>
              <a:defRPr sz="14700"/>
            </a:lvl1pPr>
            <a:lvl2pPr lvl="1" algn="ctr">
              <a:lnSpc>
                <a:spcPct val="100000"/>
              </a:lnSpc>
              <a:spcBef>
                <a:spcPts val="0"/>
              </a:spcBef>
              <a:spcAft>
                <a:spcPts val="0"/>
              </a:spcAft>
              <a:buSzPts val="14700"/>
              <a:buNone/>
              <a:defRPr sz="14700"/>
            </a:lvl2pPr>
            <a:lvl3pPr lvl="2" algn="ctr">
              <a:lnSpc>
                <a:spcPct val="100000"/>
              </a:lnSpc>
              <a:spcBef>
                <a:spcPts val="0"/>
              </a:spcBef>
              <a:spcAft>
                <a:spcPts val="0"/>
              </a:spcAft>
              <a:buSzPts val="14700"/>
              <a:buNone/>
              <a:defRPr sz="14700"/>
            </a:lvl3pPr>
            <a:lvl4pPr lvl="3" algn="ctr">
              <a:lnSpc>
                <a:spcPct val="100000"/>
              </a:lnSpc>
              <a:spcBef>
                <a:spcPts val="0"/>
              </a:spcBef>
              <a:spcAft>
                <a:spcPts val="0"/>
              </a:spcAft>
              <a:buSzPts val="14700"/>
              <a:buNone/>
              <a:defRPr sz="14700"/>
            </a:lvl4pPr>
            <a:lvl5pPr lvl="4" algn="ctr">
              <a:lnSpc>
                <a:spcPct val="100000"/>
              </a:lnSpc>
              <a:spcBef>
                <a:spcPts val="0"/>
              </a:spcBef>
              <a:spcAft>
                <a:spcPts val="0"/>
              </a:spcAft>
              <a:buSzPts val="14700"/>
              <a:buNone/>
              <a:defRPr sz="14700"/>
            </a:lvl5pPr>
            <a:lvl6pPr lvl="5" algn="ctr">
              <a:lnSpc>
                <a:spcPct val="100000"/>
              </a:lnSpc>
              <a:spcBef>
                <a:spcPts val="0"/>
              </a:spcBef>
              <a:spcAft>
                <a:spcPts val="0"/>
              </a:spcAft>
              <a:buSzPts val="14700"/>
              <a:buNone/>
              <a:defRPr sz="14700"/>
            </a:lvl6pPr>
            <a:lvl7pPr lvl="6" algn="ctr">
              <a:lnSpc>
                <a:spcPct val="100000"/>
              </a:lnSpc>
              <a:spcBef>
                <a:spcPts val="0"/>
              </a:spcBef>
              <a:spcAft>
                <a:spcPts val="0"/>
              </a:spcAft>
              <a:buSzPts val="14700"/>
              <a:buNone/>
              <a:defRPr sz="14700"/>
            </a:lvl7pPr>
            <a:lvl8pPr lvl="7" algn="ctr">
              <a:lnSpc>
                <a:spcPct val="100000"/>
              </a:lnSpc>
              <a:spcBef>
                <a:spcPts val="0"/>
              </a:spcBef>
              <a:spcAft>
                <a:spcPts val="0"/>
              </a:spcAft>
              <a:buSzPts val="14700"/>
              <a:buNone/>
              <a:defRPr sz="14700"/>
            </a:lvl8pPr>
            <a:lvl9pPr lvl="8" algn="ctr">
              <a:lnSpc>
                <a:spcPct val="100000"/>
              </a:lnSpc>
              <a:spcBef>
                <a:spcPts val="0"/>
              </a:spcBef>
              <a:spcAft>
                <a:spcPts val="0"/>
              </a:spcAft>
              <a:buSzPts val="14700"/>
              <a:buNone/>
              <a:defRPr sz="14700"/>
            </a:lvl9pPr>
          </a:lstStyle>
          <a:p/>
        </p:txBody>
      </p:sp>
      <p:sp>
        <p:nvSpPr>
          <p:cNvPr id="12" name="Google Shape;12;p2"/>
          <p:cNvSpPr txBox="1"/>
          <p:nvPr>
            <p:ph idx="12" type="sldNum"/>
          </p:nvPr>
        </p:nvSpPr>
        <p:spPr>
          <a:xfrm>
            <a:off x="40667798" y="29844588"/>
            <a:ext cx="2633700" cy="2519100"/>
          </a:xfrm>
          <a:prstGeom prst="rect">
            <a:avLst/>
          </a:prstGeom>
        </p:spPr>
        <p:txBody>
          <a:bodyPr anchorCtr="0" anchor="ctr" bIns="479475" lIns="479475" spcFirstLastPara="1" rIns="479475" wrap="square" tIns="479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1496160" y="7079200"/>
            <a:ext cx="40898700" cy="12566400"/>
          </a:xfrm>
          <a:prstGeom prst="rect">
            <a:avLst/>
          </a:prstGeom>
        </p:spPr>
        <p:txBody>
          <a:bodyPr anchorCtr="0" anchor="b" bIns="479475" lIns="479475" spcFirstLastPara="1" rIns="479475" wrap="square" tIns="479475">
            <a:noAutofit/>
          </a:bodyPr>
          <a:lstStyle>
            <a:lvl1pPr lvl="0" algn="ctr">
              <a:spcBef>
                <a:spcPts val="0"/>
              </a:spcBef>
              <a:spcAft>
                <a:spcPts val="0"/>
              </a:spcAft>
              <a:buSzPts val="62900"/>
              <a:buNone/>
              <a:defRPr sz="62900"/>
            </a:lvl1pPr>
            <a:lvl2pPr lvl="1" algn="ctr">
              <a:spcBef>
                <a:spcPts val="0"/>
              </a:spcBef>
              <a:spcAft>
                <a:spcPts val="0"/>
              </a:spcAft>
              <a:buSzPts val="62900"/>
              <a:buNone/>
              <a:defRPr sz="62900"/>
            </a:lvl2pPr>
            <a:lvl3pPr lvl="2" algn="ctr">
              <a:spcBef>
                <a:spcPts val="0"/>
              </a:spcBef>
              <a:spcAft>
                <a:spcPts val="0"/>
              </a:spcAft>
              <a:buSzPts val="62900"/>
              <a:buNone/>
              <a:defRPr sz="62900"/>
            </a:lvl3pPr>
            <a:lvl4pPr lvl="3" algn="ctr">
              <a:spcBef>
                <a:spcPts val="0"/>
              </a:spcBef>
              <a:spcAft>
                <a:spcPts val="0"/>
              </a:spcAft>
              <a:buSzPts val="62900"/>
              <a:buNone/>
              <a:defRPr sz="62900"/>
            </a:lvl4pPr>
            <a:lvl5pPr lvl="4" algn="ctr">
              <a:spcBef>
                <a:spcPts val="0"/>
              </a:spcBef>
              <a:spcAft>
                <a:spcPts val="0"/>
              </a:spcAft>
              <a:buSzPts val="62900"/>
              <a:buNone/>
              <a:defRPr sz="62900"/>
            </a:lvl5pPr>
            <a:lvl6pPr lvl="5" algn="ctr">
              <a:spcBef>
                <a:spcPts val="0"/>
              </a:spcBef>
              <a:spcAft>
                <a:spcPts val="0"/>
              </a:spcAft>
              <a:buSzPts val="62900"/>
              <a:buNone/>
              <a:defRPr sz="62900"/>
            </a:lvl6pPr>
            <a:lvl7pPr lvl="6" algn="ctr">
              <a:spcBef>
                <a:spcPts val="0"/>
              </a:spcBef>
              <a:spcAft>
                <a:spcPts val="0"/>
              </a:spcAft>
              <a:buSzPts val="62900"/>
              <a:buNone/>
              <a:defRPr sz="62900"/>
            </a:lvl7pPr>
            <a:lvl8pPr lvl="7" algn="ctr">
              <a:spcBef>
                <a:spcPts val="0"/>
              </a:spcBef>
              <a:spcAft>
                <a:spcPts val="0"/>
              </a:spcAft>
              <a:buSzPts val="62900"/>
              <a:buNone/>
              <a:defRPr sz="62900"/>
            </a:lvl8pPr>
            <a:lvl9pPr lvl="8" algn="ctr">
              <a:spcBef>
                <a:spcPts val="0"/>
              </a:spcBef>
              <a:spcAft>
                <a:spcPts val="0"/>
              </a:spcAft>
              <a:buSzPts val="62900"/>
              <a:buNone/>
              <a:defRPr sz="62900"/>
            </a:lvl9pPr>
          </a:lstStyle>
          <a:p>
            <a:r>
              <a:t>xx%</a:t>
            </a:r>
          </a:p>
        </p:txBody>
      </p:sp>
      <p:sp>
        <p:nvSpPr>
          <p:cNvPr id="46" name="Google Shape;46;p11"/>
          <p:cNvSpPr txBox="1"/>
          <p:nvPr>
            <p:ph idx="1" type="body"/>
          </p:nvPr>
        </p:nvSpPr>
        <p:spPr>
          <a:xfrm>
            <a:off x="1496160" y="20174240"/>
            <a:ext cx="40898700" cy="8325300"/>
          </a:xfrm>
          <a:prstGeom prst="rect">
            <a:avLst/>
          </a:prstGeom>
        </p:spPr>
        <p:txBody>
          <a:bodyPr anchorCtr="0" anchor="t" bIns="479475" lIns="479475" spcFirstLastPara="1" rIns="479475" wrap="square" tIns="479475">
            <a:noAutofit/>
          </a:bodyPr>
          <a:lstStyle>
            <a:lvl1pPr indent="-825500" lvl="0" marL="457200" algn="ctr">
              <a:spcBef>
                <a:spcPts val="0"/>
              </a:spcBef>
              <a:spcAft>
                <a:spcPts val="0"/>
              </a:spcAft>
              <a:buSzPts val="9400"/>
              <a:buChar char="●"/>
              <a:defRPr/>
            </a:lvl1pPr>
            <a:lvl2pPr indent="-692150" lvl="1" marL="914400" algn="ctr">
              <a:spcBef>
                <a:spcPts val="8400"/>
              </a:spcBef>
              <a:spcAft>
                <a:spcPts val="0"/>
              </a:spcAft>
              <a:buSzPts val="7300"/>
              <a:buChar char="○"/>
              <a:defRPr/>
            </a:lvl2pPr>
            <a:lvl3pPr indent="-692150" lvl="2" marL="1371600" algn="ctr">
              <a:spcBef>
                <a:spcPts val="8400"/>
              </a:spcBef>
              <a:spcAft>
                <a:spcPts val="0"/>
              </a:spcAft>
              <a:buSzPts val="7300"/>
              <a:buChar char="■"/>
              <a:defRPr/>
            </a:lvl3pPr>
            <a:lvl4pPr indent="-692150" lvl="3" marL="1828800" algn="ctr">
              <a:spcBef>
                <a:spcPts val="8400"/>
              </a:spcBef>
              <a:spcAft>
                <a:spcPts val="0"/>
              </a:spcAft>
              <a:buSzPts val="7300"/>
              <a:buChar char="●"/>
              <a:defRPr/>
            </a:lvl4pPr>
            <a:lvl5pPr indent="-692150" lvl="4" marL="2286000" algn="ctr">
              <a:spcBef>
                <a:spcPts val="8400"/>
              </a:spcBef>
              <a:spcAft>
                <a:spcPts val="0"/>
              </a:spcAft>
              <a:buSzPts val="7300"/>
              <a:buChar char="○"/>
              <a:defRPr/>
            </a:lvl5pPr>
            <a:lvl6pPr indent="-692150" lvl="5" marL="2743200" algn="ctr">
              <a:spcBef>
                <a:spcPts val="8400"/>
              </a:spcBef>
              <a:spcAft>
                <a:spcPts val="0"/>
              </a:spcAft>
              <a:buSzPts val="7300"/>
              <a:buChar char="■"/>
              <a:defRPr/>
            </a:lvl6pPr>
            <a:lvl7pPr indent="-692150" lvl="6" marL="3200400" algn="ctr">
              <a:spcBef>
                <a:spcPts val="8400"/>
              </a:spcBef>
              <a:spcAft>
                <a:spcPts val="0"/>
              </a:spcAft>
              <a:buSzPts val="7300"/>
              <a:buChar char="●"/>
              <a:defRPr/>
            </a:lvl7pPr>
            <a:lvl8pPr indent="-692150" lvl="7" marL="3657600" algn="ctr">
              <a:spcBef>
                <a:spcPts val="8400"/>
              </a:spcBef>
              <a:spcAft>
                <a:spcPts val="0"/>
              </a:spcAft>
              <a:buSzPts val="7300"/>
              <a:buChar char="○"/>
              <a:defRPr/>
            </a:lvl8pPr>
            <a:lvl9pPr indent="-692150" lvl="8" marL="4114800" algn="ctr">
              <a:spcBef>
                <a:spcPts val="8400"/>
              </a:spcBef>
              <a:spcAft>
                <a:spcPts val="8400"/>
              </a:spcAft>
              <a:buSzPts val="7300"/>
              <a:buChar char="■"/>
              <a:defRPr/>
            </a:lvl9pPr>
          </a:lstStyle>
          <a:p/>
        </p:txBody>
      </p:sp>
      <p:sp>
        <p:nvSpPr>
          <p:cNvPr id="47" name="Google Shape;47;p11"/>
          <p:cNvSpPr txBox="1"/>
          <p:nvPr>
            <p:ph idx="12" type="sldNum"/>
          </p:nvPr>
        </p:nvSpPr>
        <p:spPr>
          <a:xfrm>
            <a:off x="40667798" y="29844588"/>
            <a:ext cx="2633700" cy="2519100"/>
          </a:xfrm>
          <a:prstGeom prst="rect">
            <a:avLst/>
          </a:prstGeom>
        </p:spPr>
        <p:txBody>
          <a:bodyPr anchorCtr="0" anchor="ctr" bIns="479475" lIns="479475" spcFirstLastPara="1" rIns="479475" wrap="square" tIns="479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40667798" y="29844588"/>
            <a:ext cx="2633700" cy="2519100"/>
          </a:xfrm>
          <a:prstGeom prst="rect">
            <a:avLst/>
          </a:prstGeom>
        </p:spPr>
        <p:txBody>
          <a:bodyPr anchorCtr="0" anchor="ctr" bIns="479475" lIns="479475" spcFirstLastPara="1" rIns="479475" wrap="square" tIns="479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1496160" y="13765440"/>
            <a:ext cx="40898700" cy="5387700"/>
          </a:xfrm>
          <a:prstGeom prst="rect">
            <a:avLst/>
          </a:prstGeom>
        </p:spPr>
        <p:txBody>
          <a:bodyPr anchorCtr="0" anchor="ctr" bIns="479475" lIns="479475" spcFirstLastPara="1" rIns="479475" wrap="square" tIns="479475">
            <a:noAutofit/>
          </a:bodyPr>
          <a:lstStyle>
            <a:lvl1pPr lvl="0" algn="ctr">
              <a:spcBef>
                <a:spcPts val="0"/>
              </a:spcBef>
              <a:spcAft>
                <a:spcPts val="0"/>
              </a:spcAft>
              <a:buSzPts val="18900"/>
              <a:buNone/>
              <a:defRPr sz="18900"/>
            </a:lvl1pPr>
            <a:lvl2pPr lvl="1" algn="ctr">
              <a:spcBef>
                <a:spcPts val="0"/>
              </a:spcBef>
              <a:spcAft>
                <a:spcPts val="0"/>
              </a:spcAft>
              <a:buSzPts val="18900"/>
              <a:buNone/>
              <a:defRPr sz="18900"/>
            </a:lvl2pPr>
            <a:lvl3pPr lvl="2" algn="ctr">
              <a:spcBef>
                <a:spcPts val="0"/>
              </a:spcBef>
              <a:spcAft>
                <a:spcPts val="0"/>
              </a:spcAft>
              <a:buSzPts val="18900"/>
              <a:buNone/>
              <a:defRPr sz="18900"/>
            </a:lvl3pPr>
            <a:lvl4pPr lvl="3" algn="ctr">
              <a:spcBef>
                <a:spcPts val="0"/>
              </a:spcBef>
              <a:spcAft>
                <a:spcPts val="0"/>
              </a:spcAft>
              <a:buSzPts val="18900"/>
              <a:buNone/>
              <a:defRPr sz="18900"/>
            </a:lvl4pPr>
            <a:lvl5pPr lvl="4" algn="ctr">
              <a:spcBef>
                <a:spcPts val="0"/>
              </a:spcBef>
              <a:spcAft>
                <a:spcPts val="0"/>
              </a:spcAft>
              <a:buSzPts val="18900"/>
              <a:buNone/>
              <a:defRPr sz="18900"/>
            </a:lvl5pPr>
            <a:lvl6pPr lvl="5" algn="ctr">
              <a:spcBef>
                <a:spcPts val="0"/>
              </a:spcBef>
              <a:spcAft>
                <a:spcPts val="0"/>
              </a:spcAft>
              <a:buSzPts val="18900"/>
              <a:buNone/>
              <a:defRPr sz="18900"/>
            </a:lvl6pPr>
            <a:lvl7pPr lvl="6" algn="ctr">
              <a:spcBef>
                <a:spcPts val="0"/>
              </a:spcBef>
              <a:spcAft>
                <a:spcPts val="0"/>
              </a:spcAft>
              <a:buSzPts val="18900"/>
              <a:buNone/>
              <a:defRPr sz="18900"/>
            </a:lvl7pPr>
            <a:lvl8pPr lvl="7" algn="ctr">
              <a:spcBef>
                <a:spcPts val="0"/>
              </a:spcBef>
              <a:spcAft>
                <a:spcPts val="0"/>
              </a:spcAft>
              <a:buSzPts val="18900"/>
              <a:buNone/>
              <a:defRPr sz="18900"/>
            </a:lvl8pPr>
            <a:lvl9pPr lvl="8" algn="ctr">
              <a:spcBef>
                <a:spcPts val="0"/>
              </a:spcBef>
              <a:spcAft>
                <a:spcPts val="0"/>
              </a:spcAft>
              <a:buSzPts val="18900"/>
              <a:buNone/>
              <a:defRPr sz="18900"/>
            </a:lvl9pPr>
          </a:lstStyle>
          <a:p/>
        </p:txBody>
      </p:sp>
      <p:sp>
        <p:nvSpPr>
          <p:cNvPr id="15" name="Google Shape;15;p3"/>
          <p:cNvSpPr txBox="1"/>
          <p:nvPr>
            <p:ph idx="12" type="sldNum"/>
          </p:nvPr>
        </p:nvSpPr>
        <p:spPr>
          <a:xfrm>
            <a:off x="40667798" y="29844588"/>
            <a:ext cx="2633700" cy="2519100"/>
          </a:xfrm>
          <a:prstGeom prst="rect">
            <a:avLst/>
          </a:prstGeom>
        </p:spPr>
        <p:txBody>
          <a:bodyPr anchorCtr="0" anchor="ctr" bIns="479475" lIns="479475" spcFirstLastPara="1" rIns="479475" wrap="square" tIns="479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1496160" y="2848160"/>
            <a:ext cx="40898700" cy="3665400"/>
          </a:xfrm>
          <a:prstGeom prst="rect">
            <a:avLst/>
          </a:prstGeom>
        </p:spPr>
        <p:txBody>
          <a:bodyPr anchorCtr="0" anchor="t" bIns="479475" lIns="479475" spcFirstLastPara="1" rIns="479475" wrap="square" tIns="479475">
            <a:noAutofit/>
          </a:bodyPr>
          <a:lstStyle>
            <a:lvl1pPr lvl="0">
              <a:spcBef>
                <a:spcPts val="0"/>
              </a:spcBef>
              <a:spcAft>
                <a:spcPts val="0"/>
              </a:spcAft>
              <a:buSzPts val="14700"/>
              <a:buNone/>
              <a:defRPr/>
            </a:lvl1pPr>
            <a:lvl2pPr lvl="1">
              <a:spcBef>
                <a:spcPts val="0"/>
              </a:spcBef>
              <a:spcAft>
                <a:spcPts val="0"/>
              </a:spcAft>
              <a:buSzPts val="14700"/>
              <a:buNone/>
              <a:defRPr/>
            </a:lvl2pPr>
            <a:lvl3pPr lvl="2">
              <a:spcBef>
                <a:spcPts val="0"/>
              </a:spcBef>
              <a:spcAft>
                <a:spcPts val="0"/>
              </a:spcAft>
              <a:buSzPts val="14700"/>
              <a:buNone/>
              <a:defRPr/>
            </a:lvl3pPr>
            <a:lvl4pPr lvl="3">
              <a:spcBef>
                <a:spcPts val="0"/>
              </a:spcBef>
              <a:spcAft>
                <a:spcPts val="0"/>
              </a:spcAft>
              <a:buSzPts val="14700"/>
              <a:buNone/>
              <a:defRPr/>
            </a:lvl4pPr>
            <a:lvl5pPr lvl="4">
              <a:spcBef>
                <a:spcPts val="0"/>
              </a:spcBef>
              <a:spcAft>
                <a:spcPts val="0"/>
              </a:spcAft>
              <a:buSzPts val="14700"/>
              <a:buNone/>
              <a:defRPr/>
            </a:lvl5pPr>
            <a:lvl6pPr lvl="5">
              <a:spcBef>
                <a:spcPts val="0"/>
              </a:spcBef>
              <a:spcAft>
                <a:spcPts val="0"/>
              </a:spcAft>
              <a:buSzPts val="14700"/>
              <a:buNone/>
              <a:defRPr/>
            </a:lvl6pPr>
            <a:lvl7pPr lvl="6">
              <a:spcBef>
                <a:spcPts val="0"/>
              </a:spcBef>
              <a:spcAft>
                <a:spcPts val="0"/>
              </a:spcAft>
              <a:buSzPts val="14700"/>
              <a:buNone/>
              <a:defRPr/>
            </a:lvl7pPr>
            <a:lvl8pPr lvl="7">
              <a:spcBef>
                <a:spcPts val="0"/>
              </a:spcBef>
              <a:spcAft>
                <a:spcPts val="0"/>
              </a:spcAft>
              <a:buSzPts val="14700"/>
              <a:buNone/>
              <a:defRPr/>
            </a:lvl8pPr>
            <a:lvl9pPr lvl="8">
              <a:spcBef>
                <a:spcPts val="0"/>
              </a:spcBef>
              <a:spcAft>
                <a:spcPts val="0"/>
              </a:spcAft>
              <a:buSzPts val="14700"/>
              <a:buNone/>
              <a:defRPr/>
            </a:lvl9pPr>
          </a:lstStyle>
          <a:p/>
        </p:txBody>
      </p:sp>
      <p:sp>
        <p:nvSpPr>
          <p:cNvPr id="18" name="Google Shape;18;p4"/>
          <p:cNvSpPr txBox="1"/>
          <p:nvPr>
            <p:ph idx="1" type="body"/>
          </p:nvPr>
        </p:nvSpPr>
        <p:spPr>
          <a:xfrm>
            <a:off x="1496160" y="7375840"/>
            <a:ext cx="40898700" cy="21865200"/>
          </a:xfrm>
          <a:prstGeom prst="rect">
            <a:avLst/>
          </a:prstGeom>
        </p:spPr>
        <p:txBody>
          <a:bodyPr anchorCtr="0" anchor="t" bIns="479475" lIns="479475" spcFirstLastPara="1" rIns="479475" wrap="square" tIns="479475">
            <a:noAutofit/>
          </a:bodyPr>
          <a:lstStyle>
            <a:lvl1pPr indent="-825500" lvl="0" marL="457200">
              <a:spcBef>
                <a:spcPts val="0"/>
              </a:spcBef>
              <a:spcAft>
                <a:spcPts val="0"/>
              </a:spcAft>
              <a:buSzPts val="9400"/>
              <a:buChar char="●"/>
              <a:defRPr/>
            </a:lvl1pPr>
            <a:lvl2pPr indent="-692150" lvl="1" marL="914400">
              <a:spcBef>
                <a:spcPts val="8400"/>
              </a:spcBef>
              <a:spcAft>
                <a:spcPts val="0"/>
              </a:spcAft>
              <a:buSzPts val="7300"/>
              <a:buChar char="○"/>
              <a:defRPr/>
            </a:lvl2pPr>
            <a:lvl3pPr indent="-692150" lvl="2" marL="1371600">
              <a:spcBef>
                <a:spcPts val="8400"/>
              </a:spcBef>
              <a:spcAft>
                <a:spcPts val="0"/>
              </a:spcAft>
              <a:buSzPts val="7300"/>
              <a:buChar char="■"/>
              <a:defRPr/>
            </a:lvl3pPr>
            <a:lvl4pPr indent="-692150" lvl="3" marL="1828800">
              <a:spcBef>
                <a:spcPts val="8400"/>
              </a:spcBef>
              <a:spcAft>
                <a:spcPts val="0"/>
              </a:spcAft>
              <a:buSzPts val="7300"/>
              <a:buChar char="●"/>
              <a:defRPr/>
            </a:lvl4pPr>
            <a:lvl5pPr indent="-692150" lvl="4" marL="2286000">
              <a:spcBef>
                <a:spcPts val="8400"/>
              </a:spcBef>
              <a:spcAft>
                <a:spcPts val="0"/>
              </a:spcAft>
              <a:buSzPts val="7300"/>
              <a:buChar char="○"/>
              <a:defRPr/>
            </a:lvl5pPr>
            <a:lvl6pPr indent="-692150" lvl="5" marL="2743200">
              <a:spcBef>
                <a:spcPts val="8400"/>
              </a:spcBef>
              <a:spcAft>
                <a:spcPts val="0"/>
              </a:spcAft>
              <a:buSzPts val="7300"/>
              <a:buChar char="■"/>
              <a:defRPr/>
            </a:lvl6pPr>
            <a:lvl7pPr indent="-692150" lvl="6" marL="3200400">
              <a:spcBef>
                <a:spcPts val="8400"/>
              </a:spcBef>
              <a:spcAft>
                <a:spcPts val="0"/>
              </a:spcAft>
              <a:buSzPts val="7300"/>
              <a:buChar char="●"/>
              <a:defRPr/>
            </a:lvl7pPr>
            <a:lvl8pPr indent="-692150" lvl="7" marL="3657600">
              <a:spcBef>
                <a:spcPts val="8400"/>
              </a:spcBef>
              <a:spcAft>
                <a:spcPts val="0"/>
              </a:spcAft>
              <a:buSzPts val="7300"/>
              <a:buChar char="○"/>
              <a:defRPr/>
            </a:lvl8pPr>
            <a:lvl9pPr indent="-692150" lvl="8" marL="4114800">
              <a:spcBef>
                <a:spcPts val="8400"/>
              </a:spcBef>
              <a:spcAft>
                <a:spcPts val="8400"/>
              </a:spcAft>
              <a:buSzPts val="7300"/>
              <a:buChar char="■"/>
              <a:defRPr/>
            </a:lvl9pPr>
          </a:lstStyle>
          <a:p/>
        </p:txBody>
      </p:sp>
      <p:sp>
        <p:nvSpPr>
          <p:cNvPr id="19" name="Google Shape;19;p4"/>
          <p:cNvSpPr txBox="1"/>
          <p:nvPr>
            <p:ph idx="12" type="sldNum"/>
          </p:nvPr>
        </p:nvSpPr>
        <p:spPr>
          <a:xfrm>
            <a:off x="40667798" y="29844588"/>
            <a:ext cx="2633700" cy="2519100"/>
          </a:xfrm>
          <a:prstGeom prst="rect">
            <a:avLst/>
          </a:prstGeom>
        </p:spPr>
        <p:txBody>
          <a:bodyPr anchorCtr="0" anchor="ctr" bIns="479475" lIns="479475" spcFirstLastPara="1" rIns="479475" wrap="square" tIns="479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1496160" y="2848160"/>
            <a:ext cx="40898700" cy="3665400"/>
          </a:xfrm>
          <a:prstGeom prst="rect">
            <a:avLst/>
          </a:prstGeom>
        </p:spPr>
        <p:txBody>
          <a:bodyPr anchorCtr="0" anchor="t" bIns="479475" lIns="479475" spcFirstLastPara="1" rIns="479475" wrap="square" tIns="479475">
            <a:noAutofit/>
          </a:bodyPr>
          <a:lstStyle>
            <a:lvl1pPr lvl="0">
              <a:spcBef>
                <a:spcPts val="0"/>
              </a:spcBef>
              <a:spcAft>
                <a:spcPts val="0"/>
              </a:spcAft>
              <a:buSzPts val="14700"/>
              <a:buNone/>
              <a:defRPr/>
            </a:lvl1pPr>
            <a:lvl2pPr lvl="1">
              <a:spcBef>
                <a:spcPts val="0"/>
              </a:spcBef>
              <a:spcAft>
                <a:spcPts val="0"/>
              </a:spcAft>
              <a:buSzPts val="14700"/>
              <a:buNone/>
              <a:defRPr/>
            </a:lvl2pPr>
            <a:lvl3pPr lvl="2">
              <a:spcBef>
                <a:spcPts val="0"/>
              </a:spcBef>
              <a:spcAft>
                <a:spcPts val="0"/>
              </a:spcAft>
              <a:buSzPts val="14700"/>
              <a:buNone/>
              <a:defRPr/>
            </a:lvl3pPr>
            <a:lvl4pPr lvl="3">
              <a:spcBef>
                <a:spcPts val="0"/>
              </a:spcBef>
              <a:spcAft>
                <a:spcPts val="0"/>
              </a:spcAft>
              <a:buSzPts val="14700"/>
              <a:buNone/>
              <a:defRPr/>
            </a:lvl4pPr>
            <a:lvl5pPr lvl="4">
              <a:spcBef>
                <a:spcPts val="0"/>
              </a:spcBef>
              <a:spcAft>
                <a:spcPts val="0"/>
              </a:spcAft>
              <a:buSzPts val="14700"/>
              <a:buNone/>
              <a:defRPr/>
            </a:lvl5pPr>
            <a:lvl6pPr lvl="5">
              <a:spcBef>
                <a:spcPts val="0"/>
              </a:spcBef>
              <a:spcAft>
                <a:spcPts val="0"/>
              </a:spcAft>
              <a:buSzPts val="14700"/>
              <a:buNone/>
              <a:defRPr/>
            </a:lvl6pPr>
            <a:lvl7pPr lvl="6">
              <a:spcBef>
                <a:spcPts val="0"/>
              </a:spcBef>
              <a:spcAft>
                <a:spcPts val="0"/>
              </a:spcAft>
              <a:buSzPts val="14700"/>
              <a:buNone/>
              <a:defRPr/>
            </a:lvl7pPr>
            <a:lvl8pPr lvl="7">
              <a:spcBef>
                <a:spcPts val="0"/>
              </a:spcBef>
              <a:spcAft>
                <a:spcPts val="0"/>
              </a:spcAft>
              <a:buSzPts val="14700"/>
              <a:buNone/>
              <a:defRPr/>
            </a:lvl8pPr>
            <a:lvl9pPr lvl="8">
              <a:spcBef>
                <a:spcPts val="0"/>
              </a:spcBef>
              <a:spcAft>
                <a:spcPts val="0"/>
              </a:spcAft>
              <a:buSzPts val="14700"/>
              <a:buNone/>
              <a:defRPr/>
            </a:lvl9pPr>
          </a:lstStyle>
          <a:p/>
        </p:txBody>
      </p:sp>
      <p:sp>
        <p:nvSpPr>
          <p:cNvPr id="22" name="Google Shape;22;p5"/>
          <p:cNvSpPr txBox="1"/>
          <p:nvPr>
            <p:ph idx="1" type="body"/>
          </p:nvPr>
        </p:nvSpPr>
        <p:spPr>
          <a:xfrm>
            <a:off x="1496160" y="7375840"/>
            <a:ext cx="19199700" cy="21865200"/>
          </a:xfrm>
          <a:prstGeom prst="rect">
            <a:avLst/>
          </a:prstGeom>
        </p:spPr>
        <p:txBody>
          <a:bodyPr anchorCtr="0" anchor="t" bIns="479475" lIns="479475" spcFirstLastPara="1" rIns="479475" wrap="square" tIns="479475">
            <a:noAutofit/>
          </a:bodyPr>
          <a:lstStyle>
            <a:lvl1pPr indent="-692150" lvl="0" marL="457200">
              <a:spcBef>
                <a:spcPts val="0"/>
              </a:spcBef>
              <a:spcAft>
                <a:spcPts val="0"/>
              </a:spcAft>
              <a:buSzPts val="7300"/>
              <a:buChar char="●"/>
              <a:defRPr sz="7300"/>
            </a:lvl1pPr>
            <a:lvl2pPr indent="-628650" lvl="1" marL="914400">
              <a:spcBef>
                <a:spcPts val="8400"/>
              </a:spcBef>
              <a:spcAft>
                <a:spcPts val="0"/>
              </a:spcAft>
              <a:buSzPts val="6300"/>
              <a:buChar char="○"/>
              <a:defRPr sz="6300"/>
            </a:lvl2pPr>
            <a:lvl3pPr indent="-628650" lvl="2" marL="1371600">
              <a:spcBef>
                <a:spcPts val="8400"/>
              </a:spcBef>
              <a:spcAft>
                <a:spcPts val="0"/>
              </a:spcAft>
              <a:buSzPts val="6300"/>
              <a:buChar char="■"/>
              <a:defRPr sz="6300"/>
            </a:lvl3pPr>
            <a:lvl4pPr indent="-628650" lvl="3" marL="1828800">
              <a:spcBef>
                <a:spcPts val="8400"/>
              </a:spcBef>
              <a:spcAft>
                <a:spcPts val="0"/>
              </a:spcAft>
              <a:buSzPts val="6300"/>
              <a:buChar char="●"/>
              <a:defRPr sz="6300"/>
            </a:lvl4pPr>
            <a:lvl5pPr indent="-628650" lvl="4" marL="2286000">
              <a:spcBef>
                <a:spcPts val="8400"/>
              </a:spcBef>
              <a:spcAft>
                <a:spcPts val="0"/>
              </a:spcAft>
              <a:buSzPts val="6300"/>
              <a:buChar char="○"/>
              <a:defRPr sz="6300"/>
            </a:lvl5pPr>
            <a:lvl6pPr indent="-628650" lvl="5" marL="2743200">
              <a:spcBef>
                <a:spcPts val="8400"/>
              </a:spcBef>
              <a:spcAft>
                <a:spcPts val="0"/>
              </a:spcAft>
              <a:buSzPts val="6300"/>
              <a:buChar char="■"/>
              <a:defRPr sz="6300"/>
            </a:lvl6pPr>
            <a:lvl7pPr indent="-628650" lvl="6" marL="3200400">
              <a:spcBef>
                <a:spcPts val="8400"/>
              </a:spcBef>
              <a:spcAft>
                <a:spcPts val="0"/>
              </a:spcAft>
              <a:buSzPts val="6300"/>
              <a:buChar char="●"/>
              <a:defRPr sz="6300"/>
            </a:lvl7pPr>
            <a:lvl8pPr indent="-628650" lvl="7" marL="3657600">
              <a:spcBef>
                <a:spcPts val="8400"/>
              </a:spcBef>
              <a:spcAft>
                <a:spcPts val="0"/>
              </a:spcAft>
              <a:buSzPts val="6300"/>
              <a:buChar char="○"/>
              <a:defRPr sz="6300"/>
            </a:lvl8pPr>
            <a:lvl9pPr indent="-628650" lvl="8" marL="4114800">
              <a:spcBef>
                <a:spcPts val="8400"/>
              </a:spcBef>
              <a:spcAft>
                <a:spcPts val="8400"/>
              </a:spcAft>
              <a:buSzPts val="6300"/>
              <a:buChar char="■"/>
              <a:defRPr sz="6300"/>
            </a:lvl9pPr>
          </a:lstStyle>
          <a:p/>
        </p:txBody>
      </p:sp>
      <p:sp>
        <p:nvSpPr>
          <p:cNvPr id="23" name="Google Shape;23;p5"/>
          <p:cNvSpPr txBox="1"/>
          <p:nvPr>
            <p:ph idx="2" type="body"/>
          </p:nvPr>
        </p:nvSpPr>
        <p:spPr>
          <a:xfrm>
            <a:off x="23195520" y="7375840"/>
            <a:ext cx="19199700" cy="21865200"/>
          </a:xfrm>
          <a:prstGeom prst="rect">
            <a:avLst/>
          </a:prstGeom>
        </p:spPr>
        <p:txBody>
          <a:bodyPr anchorCtr="0" anchor="t" bIns="479475" lIns="479475" spcFirstLastPara="1" rIns="479475" wrap="square" tIns="479475">
            <a:noAutofit/>
          </a:bodyPr>
          <a:lstStyle>
            <a:lvl1pPr indent="-692150" lvl="0" marL="457200">
              <a:spcBef>
                <a:spcPts val="0"/>
              </a:spcBef>
              <a:spcAft>
                <a:spcPts val="0"/>
              </a:spcAft>
              <a:buSzPts val="7300"/>
              <a:buChar char="●"/>
              <a:defRPr sz="7300"/>
            </a:lvl1pPr>
            <a:lvl2pPr indent="-628650" lvl="1" marL="914400">
              <a:spcBef>
                <a:spcPts val="8400"/>
              </a:spcBef>
              <a:spcAft>
                <a:spcPts val="0"/>
              </a:spcAft>
              <a:buSzPts val="6300"/>
              <a:buChar char="○"/>
              <a:defRPr sz="6300"/>
            </a:lvl2pPr>
            <a:lvl3pPr indent="-628650" lvl="2" marL="1371600">
              <a:spcBef>
                <a:spcPts val="8400"/>
              </a:spcBef>
              <a:spcAft>
                <a:spcPts val="0"/>
              </a:spcAft>
              <a:buSzPts val="6300"/>
              <a:buChar char="■"/>
              <a:defRPr sz="6300"/>
            </a:lvl3pPr>
            <a:lvl4pPr indent="-628650" lvl="3" marL="1828800">
              <a:spcBef>
                <a:spcPts val="8400"/>
              </a:spcBef>
              <a:spcAft>
                <a:spcPts val="0"/>
              </a:spcAft>
              <a:buSzPts val="6300"/>
              <a:buChar char="●"/>
              <a:defRPr sz="6300"/>
            </a:lvl4pPr>
            <a:lvl5pPr indent="-628650" lvl="4" marL="2286000">
              <a:spcBef>
                <a:spcPts val="8400"/>
              </a:spcBef>
              <a:spcAft>
                <a:spcPts val="0"/>
              </a:spcAft>
              <a:buSzPts val="6300"/>
              <a:buChar char="○"/>
              <a:defRPr sz="6300"/>
            </a:lvl5pPr>
            <a:lvl6pPr indent="-628650" lvl="5" marL="2743200">
              <a:spcBef>
                <a:spcPts val="8400"/>
              </a:spcBef>
              <a:spcAft>
                <a:spcPts val="0"/>
              </a:spcAft>
              <a:buSzPts val="6300"/>
              <a:buChar char="■"/>
              <a:defRPr sz="6300"/>
            </a:lvl6pPr>
            <a:lvl7pPr indent="-628650" lvl="6" marL="3200400">
              <a:spcBef>
                <a:spcPts val="8400"/>
              </a:spcBef>
              <a:spcAft>
                <a:spcPts val="0"/>
              </a:spcAft>
              <a:buSzPts val="6300"/>
              <a:buChar char="●"/>
              <a:defRPr sz="6300"/>
            </a:lvl7pPr>
            <a:lvl8pPr indent="-628650" lvl="7" marL="3657600">
              <a:spcBef>
                <a:spcPts val="8400"/>
              </a:spcBef>
              <a:spcAft>
                <a:spcPts val="0"/>
              </a:spcAft>
              <a:buSzPts val="6300"/>
              <a:buChar char="○"/>
              <a:defRPr sz="6300"/>
            </a:lvl8pPr>
            <a:lvl9pPr indent="-628650" lvl="8" marL="4114800">
              <a:spcBef>
                <a:spcPts val="8400"/>
              </a:spcBef>
              <a:spcAft>
                <a:spcPts val="8400"/>
              </a:spcAft>
              <a:buSzPts val="6300"/>
              <a:buChar char="■"/>
              <a:defRPr sz="6300"/>
            </a:lvl9pPr>
          </a:lstStyle>
          <a:p/>
        </p:txBody>
      </p:sp>
      <p:sp>
        <p:nvSpPr>
          <p:cNvPr id="24" name="Google Shape;24;p5"/>
          <p:cNvSpPr txBox="1"/>
          <p:nvPr>
            <p:ph idx="12" type="sldNum"/>
          </p:nvPr>
        </p:nvSpPr>
        <p:spPr>
          <a:xfrm>
            <a:off x="40667798" y="29844588"/>
            <a:ext cx="2633700" cy="2519100"/>
          </a:xfrm>
          <a:prstGeom prst="rect">
            <a:avLst/>
          </a:prstGeom>
        </p:spPr>
        <p:txBody>
          <a:bodyPr anchorCtr="0" anchor="ctr" bIns="479475" lIns="479475" spcFirstLastPara="1" rIns="479475" wrap="square" tIns="479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1496160" y="2848160"/>
            <a:ext cx="40898700" cy="3665400"/>
          </a:xfrm>
          <a:prstGeom prst="rect">
            <a:avLst/>
          </a:prstGeom>
        </p:spPr>
        <p:txBody>
          <a:bodyPr anchorCtr="0" anchor="t" bIns="479475" lIns="479475" spcFirstLastPara="1" rIns="479475" wrap="square" tIns="479475">
            <a:noAutofit/>
          </a:bodyPr>
          <a:lstStyle>
            <a:lvl1pPr lvl="0">
              <a:spcBef>
                <a:spcPts val="0"/>
              </a:spcBef>
              <a:spcAft>
                <a:spcPts val="0"/>
              </a:spcAft>
              <a:buSzPts val="14700"/>
              <a:buNone/>
              <a:defRPr/>
            </a:lvl1pPr>
            <a:lvl2pPr lvl="1">
              <a:spcBef>
                <a:spcPts val="0"/>
              </a:spcBef>
              <a:spcAft>
                <a:spcPts val="0"/>
              </a:spcAft>
              <a:buSzPts val="14700"/>
              <a:buNone/>
              <a:defRPr/>
            </a:lvl2pPr>
            <a:lvl3pPr lvl="2">
              <a:spcBef>
                <a:spcPts val="0"/>
              </a:spcBef>
              <a:spcAft>
                <a:spcPts val="0"/>
              </a:spcAft>
              <a:buSzPts val="14700"/>
              <a:buNone/>
              <a:defRPr/>
            </a:lvl3pPr>
            <a:lvl4pPr lvl="3">
              <a:spcBef>
                <a:spcPts val="0"/>
              </a:spcBef>
              <a:spcAft>
                <a:spcPts val="0"/>
              </a:spcAft>
              <a:buSzPts val="14700"/>
              <a:buNone/>
              <a:defRPr/>
            </a:lvl4pPr>
            <a:lvl5pPr lvl="4">
              <a:spcBef>
                <a:spcPts val="0"/>
              </a:spcBef>
              <a:spcAft>
                <a:spcPts val="0"/>
              </a:spcAft>
              <a:buSzPts val="14700"/>
              <a:buNone/>
              <a:defRPr/>
            </a:lvl5pPr>
            <a:lvl6pPr lvl="5">
              <a:spcBef>
                <a:spcPts val="0"/>
              </a:spcBef>
              <a:spcAft>
                <a:spcPts val="0"/>
              </a:spcAft>
              <a:buSzPts val="14700"/>
              <a:buNone/>
              <a:defRPr/>
            </a:lvl6pPr>
            <a:lvl7pPr lvl="6">
              <a:spcBef>
                <a:spcPts val="0"/>
              </a:spcBef>
              <a:spcAft>
                <a:spcPts val="0"/>
              </a:spcAft>
              <a:buSzPts val="14700"/>
              <a:buNone/>
              <a:defRPr/>
            </a:lvl7pPr>
            <a:lvl8pPr lvl="7">
              <a:spcBef>
                <a:spcPts val="0"/>
              </a:spcBef>
              <a:spcAft>
                <a:spcPts val="0"/>
              </a:spcAft>
              <a:buSzPts val="14700"/>
              <a:buNone/>
              <a:defRPr/>
            </a:lvl8pPr>
            <a:lvl9pPr lvl="8">
              <a:spcBef>
                <a:spcPts val="0"/>
              </a:spcBef>
              <a:spcAft>
                <a:spcPts val="0"/>
              </a:spcAft>
              <a:buSzPts val="14700"/>
              <a:buNone/>
              <a:defRPr/>
            </a:lvl9pPr>
          </a:lstStyle>
          <a:p/>
        </p:txBody>
      </p:sp>
      <p:sp>
        <p:nvSpPr>
          <p:cNvPr id="27" name="Google Shape;27;p6"/>
          <p:cNvSpPr txBox="1"/>
          <p:nvPr>
            <p:ph idx="12" type="sldNum"/>
          </p:nvPr>
        </p:nvSpPr>
        <p:spPr>
          <a:xfrm>
            <a:off x="40667798" y="29844588"/>
            <a:ext cx="2633700" cy="2519100"/>
          </a:xfrm>
          <a:prstGeom prst="rect">
            <a:avLst/>
          </a:prstGeom>
        </p:spPr>
        <p:txBody>
          <a:bodyPr anchorCtr="0" anchor="ctr" bIns="479475" lIns="479475" spcFirstLastPara="1" rIns="479475" wrap="square" tIns="479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1496160" y="3555840"/>
            <a:ext cx="13478400" cy="4836300"/>
          </a:xfrm>
          <a:prstGeom prst="rect">
            <a:avLst/>
          </a:prstGeom>
        </p:spPr>
        <p:txBody>
          <a:bodyPr anchorCtr="0" anchor="b" bIns="479475" lIns="479475" spcFirstLastPara="1" rIns="479475" wrap="square" tIns="479475">
            <a:noAutofit/>
          </a:bodyPr>
          <a:lstStyle>
            <a:lvl1pPr lvl="0">
              <a:spcBef>
                <a:spcPts val="0"/>
              </a:spcBef>
              <a:spcAft>
                <a:spcPts val="0"/>
              </a:spcAft>
              <a:buSzPts val="12600"/>
              <a:buNone/>
              <a:defRPr sz="12600"/>
            </a:lvl1pPr>
            <a:lvl2pPr lvl="1">
              <a:spcBef>
                <a:spcPts val="0"/>
              </a:spcBef>
              <a:spcAft>
                <a:spcPts val="0"/>
              </a:spcAft>
              <a:buSzPts val="12600"/>
              <a:buNone/>
              <a:defRPr sz="12600"/>
            </a:lvl2pPr>
            <a:lvl3pPr lvl="2">
              <a:spcBef>
                <a:spcPts val="0"/>
              </a:spcBef>
              <a:spcAft>
                <a:spcPts val="0"/>
              </a:spcAft>
              <a:buSzPts val="12600"/>
              <a:buNone/>
              <a:defRPr sz="12600"/>
            </a:lvl3pPr>
            <a:lvl4pPr lvl="3">
              <a:spcBef>
                <a:spcPts val="0"/>
              </a:spcBef>
              <a:spcAft>
                <a:spcPts val="0"/>
              </a:spcAft>
              <a:buSzPts val="12600"/>
              <a:buNone/>
              <a:defRPr sz="12600"/>
            </a:lvl4pPr>
            <a:lvl5pPr lvl="4">
              <a:spcBef>
                <a:spcPts val="0"/>
              </a:spcBef>
              <a:spcAft>
                <a:spcPts val="0"/>
              </a:spcAft>
              <a:buSzPts val="12600"/>
              <a:buNone/>
              <a:defRPr sz="12600"/>
            </a:lvl5pPr>
            <a:lvl6pPr lvl="5">
              <a:spcBef>
                <a:spcPts val="0"/>
              </a:spcBef>
              <a:spcAft>
                <a:spcPts val="0"/>
              </a:spcAft>
              <a:buSzPts val="12600"/>
              <a:buNone/>
              <a:defRPr sz="12600"/>
            </a:lvl6pPr>
            <a:lvl7pPr lvl="6">
              <a:spcBef>
                <a:spcPts val="0"/>
              </a:spcBef>
              <a:spcAft>
                <a:spcPts val="0"/>
              </a:spcAft>
              <a:buSzPts val="12600"/>
              <a:buNone/>
              <a:defRPr sz="12600"/>
            </a:lvl7pPr>
            <a:lvl8pPr lvl="7">
              <a:spcBef>
                <a:spcPts val="0"/>
              </a:spcBef>
              <a:spcAft>
                <a:spcPts val="0"/>
              </a:spcAft>
              <a:buSzPts val="12600"/>
              <a:buNone/>
              <a:defRPr sz="12600"/>
            </a:lvl8pPr>
            <a:lvl9pPr lvl="8">
              <a:spcBef>
                <a:spcPts val="0"/>
              </a:spcBef>
              <a:spcAft>
                <a:spcPts val="0"/>
              </a:spcAft>
              <a:buSzPts val="12600"/>
              <a:buNone/>
              <a:defRPr sz="12600"/>
            </a:lvl9pPr>
          </a:lstStyle>
          <a:p/>
        </p:txBody>
      </p:sp>
      <p:sp>
        <p:nvSpPr>
          <p:cNvPr id="30" name="Google Shape;30;p7"/>
          <p:cNvSpPr txBox="1"/>
          <p:nvPr>
            <p:ph idx="1" type="body"/>
          </p:nvPr>
        </p:nvSpPr>
        <p:spPr>
          <a:xfrm>
            <a:off x="1496160" y="8893440"/>
            <a:ext cx="13478400" cy="20348100"/>
          </a:xfrm>
          <a:prstGeom prst="rect">
            <a:avLst/>
          </a:prstGeom>
        </p:spPr>
        <p:txBody>
          <a:bodyPr anchorCtr="0" anchor="t" bIns="479475" lIns="479475" spcFirstLastPara="1" rIns="479475" wrap="square" tIns="479475">
            <a:noAutofit/>
          </a:bodyPr>
          <a:lstStyle>
            <a:lvl1pPr indent="-628650" lvl="0" marL="457200">
              <a:spcBef>
                <a:spcPts val="0"/>
              </a:spcBef>
              <a:spcAft>
                <a:spcPts val="0"/>
              </a:spcAft>
              <a:buSzPts val="6300"/>
              <a:buChar char="●"/>
              <a:defRPr sz="6300"/>
            </a:lvl1pPr>
            <a:lvl2pPr indent="-628650" lvl="1" marL="914400">
              <a:spcBef>
                <a:spcPts val="8400"/>
              </a:spcBef>
              <a:spcAft>
                <a:spcPts val="0"/>
              </a:spcAft>
              <a:buSzPts val="6300"/>
              <a:buChar char="○"/>
              <a:defRPr sz="6300"/>
            </a:lvl2pPr>
            <a:lvl3pPr indent="-628650" lvl="2" marL="1371600">
              <a:spcBef>
                <a:spcPts val="8400"/>
              </a:spcBef>
              <a:spcAft>
                <a:spcPts val="0"/>
              </a:spcAft>
              <a:buSzPts val="6300"/>
              <a:buChar char="■"/>
              <a:defRPr sz="6300"/>
            </a:lvl3pPr>
            <a:lvl4pPr indent="-628650" lvl="3" marL="1828800">
              <a:spcBef>
                <a:spcPts val="8400"/>
              </a:spcBef>
              <a:spcAft>
                <a:spcPts val="0"/>
              </a:spcAft>
              <a:buSzPts val="6300"/>
              <a:buChar char="●"/>
              <a:defRPr sz="6300"/>
            </a:lvl4pPr>
            <a:lvl5pPr indent="-628650" lvl="4" marL="2286000">
              <a:spcBef>
                <a:spcPts val="8400"/>
              </a:spcBef>
              <a:spcAft>
                <a:spcPts val="0"/>
              </a:spcAft>
              <a:buSzPts val="6300"/>
              <a:buChar char="○"/>
              <a:defRPr sz="6300"/>
            </a:lvl5pPr>
            <a:lvl6pPr indent="-628650" lvl="5" marL="2743200">
              <a:spcBef>
                <a:spcPts val="8400"/>
              </a:spcBef>
              <a:spcAft>
                <a:spcPts val="0"/>
              </a:spcAft>
              <a:buSzPts val="6300"/>
              <a:buChar char="■"/>
              <a:defRPr sz="6300"/>
            </a:lvl6pPr>
            <a:lvl7pPr indent="-628650" lvl="6" marL="3200400">
              <a:spcBef>
                <a:spcPts val="8400"/>
              </a:spcBef>
              <a:spcAft>
                <a:spcPts val="0"/>
              </a:spcAft>
              <a:buSzPts val="6300"/>
              <a:buChar char="●"/>
              <a:defRPr sz="6300"/>
            </a:lvl7pPr>
            <a:lvl8pPr indent="-628650" lvl="7" marL="3657600">
              <a:spcBef>
                <a:spcPts val="8400"/>
              </a:spcBef>
              <a:spcAft>
                <a:spcPts val="0"/>
              </a:spcAft>
              <a:buSzPts val="6300"/>
              <a:buChar char="○"/>
              <a:defRPr sz="6300"/>
            </a:lvl8pPr>
            <a:lvl9pPr indent="-628650" lvl="8" marL="4114800">
              <a:spcBef>
                <a:spcPts val="8400"/>
              </a:spcBef>
              <a:spcAft>
                <a:spcPts val="8400"/>
              </a:spcAft>
              <a:buSzPts val="6300"/>
              <a:buChar char="■"/>
              <a:defRPr sz="6300"/>
            </a:lvl9pPr>
          </a:lstStyle>
          <a:p/>
        </p:txBody>
      </p:sp>
      <p:sp>
        <p:nvSpPr>
          <p:cNvPr id="31" name="Google Shape;31;p7"/>
          <p:cNvSpPr txBox="1"/>
          <p:nvPr>
            <p:ph idx="12" type="sldNum"/>
          </p:nvPr>
        </p:nvSpPr>
        <p:spPr>
          <a:xfrm>
            <a:off x="40667798" y="29844588"/>
            <a:ext cx="2633700" cy="2519100"/>
          </a:xfrm>
          <a:prstGeom prst="rect">
            <a:avLst/>
          </a:prstGeom>
        </p:spPr>
        <p:txBody>
          <a:bodyPr anchorCtr="0" anchor="ctr" bIns="479475" lIns="479475" spcFirstLastPara="1" rIns="479475" wrap="square" tIns="479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2353200" y="2880960"/>
            <a:ext cx="30565500" cy="26181300"/>
          </a:xfrm>
          <a:prstGeom prst="rect">
            <a:avLst/>
          </a:prstGeom>
        </p:spPr>
        <p:txBody>
          <a:bodyPr anchorCtr="0" anchor="ctr" bIns="479475" lIns="479475" spcFirstLastPara="1" rIns="479475" wrap="square" tIns="479475">
            <a:noAutofit/>
          </a:bodyPr>
          <a:lstStyle>
            <a:lvl1pPr lvl="0">
              <a:spcBef>
                <a:spcPts val="0"/>
              </a:spcBef>
              <a:spcAft>
                <a:spcPts val="0"/>
              </a:spcAft>
              <a:buSzPts val="25200"/>
              <a:buNone/>
              <a:defRPr sz="25200"/>
            </a:lvl1pPr>
            <a:lvl2pPr lvl="1">
              <a:spcBef>
                <a:spcPts val="0"/>
              </a:spcBef>
              <a:spcAft>
                <a:spcPts val="0"/>
              </a:spcAft>
              <a:buSzPts val="25200"/>
              <a:buNone/>
              <a:defRPr sz="25200"/>
            </a:lvl2pPr>
            <a:lvl3pPr lvl="2">
              <a:spcBef>
                <a:spcPts val="0"/>
              </a:spcBef>
              <a:spcAft>
                <a:spcPts val="0"/>
              </a:spcAft>
              <a:buSzPts val="25200"/>
              <a:buNone/>
              <a:defRPr sz="25200"/>
            </a:lvl3pPr>
            <a:lvl4pPr lvl="3">
              <a:spcBef>
                <a:spcPts val="0"/>
              </a:spcBef>
              <a:spcAft>
                <a:spcPts val="0"/>
              </a:spcAft>
              <a:buSzPts val="25200"/>
              <a:buNone/>
              <a:defRPr sz="25200"/>
            </a:lvl4pPr>
            <a:lvl5pPr lvl="4">
              <a:spcBef>
                <a:spcPts val="0"/>
              </a:spcBef>
              <a:spcAft>
                <a:spcPts val="0"/>
              </a:spcAft>
              <a:buSzPts val="25200"/>
              <a:buNone/>
              <a:defRPr sz="25200"/>
            </a:lvl5pPr>
            <a:lvl6pPr lvl="5">
              <a:spcBef>
                <a:spcPts val="0"/>
              </a:spcBef>
              <a:spcAft>
                <a:spcPts val="0"/>
              </a:spcAft>
              <a:buSzPts val="25200"/>
              <a:buNone/>
              <a:defRPr sz="25200"/>
            </a:lvl6pPr>
            <a:lvl7pPr lvl="6">
              <a:spcBef>
                <a:spcPts val="0"/>
              </a:spcBef>
              <a:spcAft>
                <a:spcPts val="0"/>
              </a:spcAft>
              <a:buSzPts val="25200"/>
              <a:buNone/>
              <a:defRPr sz="25200"/>
            </a:lvl7pPr>
            <a:lvl8pPr lvl="7">
              <a:spcBef>
                <a:spcPts val="0"/>
              </a:spcBef>
              <a:spcAft>
                <a:spcPts val="0"/>
              </a:spcAft>
              <a:buSzPts val="25200"/>
              <a:buNone/>
              <a:defRPr sz="25200"/>
            </a:lvl8pPr>
            <a:lvl9pPr lvl="8">
              <a:spcBef>
                <a:spcPts val="0"/>
              </a:spcBef>
              <a:spcAft>
                <a:spcPts val="0"/>
              </a:spcAft>
              <a:buSzPts val="25200"/>
              <a:buNone/>
              <a:defRPr sz="25200"/>
            </a:lvl9pPr>
          </a:lstStyle>
          <a:p/>
        </p:txBody>
      </p:sp>
      <p:sp>
        <p:nvSpPr>
          <p:cNvPr id="34" name="Google Shape;34;p8"/>
          <p:cNvSpPr txBox="1"/>
          <p:nvPr>
            <p:ph idx="12" type="sldNum"/>
          </p:nvPr>
        </p:nvSpPr>
        <p:spPr>
          <a:xfrm>
            <a:off x="40667798" y="29844588"/>
            <a:ext cx="2633700" cy="2519100"/>
          </a:xfrm>
          <a:prstGeom prst="rect">
            <a:avLst/>
          </a:prstGeom>
        </p:spPr>
        <p:txBody>
          <a:bodyPr anchorCtr="0" anchor="ctr" bIns="479475" lIns="479475" spcFirstLastPara="1" rIns="479475" wrap="square" tIns="479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21945600" y="-800"/>
            <a:ext cx="21945600" cy="32918400"/>
          </a:xfrm>
          <a:prstGeom prst="rect">
            <a:avLst/>
          </a:prstGeom>
          <a:solidFill>
            <a:schemeClr val="lt2"/>
          </a:solidFill>
          <a:ln>
            <a:noFill/>
          </a:ln>
        </p:spPr>
        <p:txBody>
          <a:bodyPr anchorCtr="0" anchor="ctr" bIns="479475" lIns="479475" spcFirstLastPara="1" rIns="479475" wrap="square" tIns="47947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274400" y="7892320"/>
            <a:ext cx="19416900" cy="9486600"/>
          </a:xfrm>
          <a:prstGeom prst="rect">
            <a:avLst/>
          </a:prstGeom>
        </p:spPr>
        <p:txBody>
          <a:bodyPr anchorCtr="0" anchor="b" bIns="479475" lIns="479475" spcFirstLastPara="1" rIns="479475" wrap="square" tIns="479475">
            <a:noAutofit/>
          </a:bodyPr>
          <a:lstStyle>
            <a:lvl1pPr lvl="0" algn="ctr">
              <a:spcBef>
                <a:spcPts val="0"/>
              </a:spcBef>
              <a:spcAft>
                <a:spcPts val="0"/>
              </a:spcAft>
              <a:buSzPts val="22000"/>
              <a:buNone/>
              <a:defRPr sz="22000"/>
            </a:lvl1pPr>
            <a:lvl2pPr lvl="1" algn="ctr">
              <a:spcBef>
                <a:spcPts val="0"/>
              </a:spcBef>
              <a:spcAft>
                <a:spcPts val="0"/>
              </a:spcAft>
              <a:buSzPts val="22000"/>
              <a:buNone/>
              <a:defRPr sz="22000"/>
            </a:lvl2pPr>
            <a:lvl3pPr lvl="2" algn="ctr">
              <a:spcBef>
                <a:spcPts val="0"/>
              </a:spcBef>
              <a:spcAft>
                <a:spcPts val="0"/>
              </a:spcAft>
              <a:buSzPts val="22000"/>
              <a:buNone/>
              <a:defRPr sz="22000"/>
            </a:lvl3pPr>
            <a:lvl4pPr lvl="3" algn="ctr">
              <a:spcBef>
                <a:spcPts val="0"/>
              </a:spcBef>
              <a:spcAft>
                <a:spcPts val="0"/>
              </a:spcAft>
              <a:buSzPts val="22000"/>
              <a:buNone/>
              <a:defRPr sz="22000"/>
            </a:lvl4pPr>
            <a:lvl5pPr lvl="4" algn="ctr">
              <a:spcBef>
                <a:spcPts val="0"/>
              </a:spcBef>
              <a:spcAft>
                <a:spcPts val="0"/>
              </a:spcAft>
              <a:buSzPts val="22000"/>
              <a:buNone/>
              <a:defRPr sz="22000"/>
            </a:lvl5pPr>
            <a:lvl6pPr lvl="5" algn="ctr">
              <a:spcBef>
                <a:spcPts val="0"/>
              </a:spcBef>
              <a:spcAft>
                <a:spcPts val="0"/>
              </a:spcAft>
              <a:buSzPts val="22000"/>
              <a:buNone/>
              <a:defRPr sz="22000"/>
            </a:lvl6pPr>
            <a:lvl7pPr lvl="6" algn="ctr">
              <a:spcBef>
                <a:spcPts val="0"/>
              </a:spcBef>
              <a:spcAft>
                <a:spcPts val="0"/>
              </a:spcAft>
              <a:buSzPts val="22000"/>
              <a:buNone/>
              <a:defRPr sz="22000"/>
            </a:lvl7pPr>
            <a:lvl8pPr lvl="7" algn="ctr">
              <a:spcBef>
                <a:spcPts val="0"/>
              </a:spcBef>
              <a:spcAft>
                <a:spcPts val="0"/>
              </a:spcAft>
              <a:buSzPts val="22000"/>
              <a:buNone/>
              <a:defRPr sz="22000"/>
            </a:lvl8pPr>
            <a:lvl9pPr lvl="8" algn="ctr">
              <a:spcBef>
                <a:spcPts val="0"/>
              </a:spcBef>
              <a:spcAft>
                <a:spcPts val="0"/>
              </a:spcAft>
              <a:buSzPts val="22000"/>
              <a:buNone/>
              <a:defRPr sz="22000"/>
            </a:lvl9pPr>
          </a:lstStyle>
          <a:p/>
        </p:txBody>
      </p:sp>
      <p:sp>
        <p:nvSpPr>
          <p:cNvPr id="38" name="Google Shape;38;p9"/>
          <p:cNvSpPr txBox="1"/>
          <p:nvPr>
            <p:ph idx="1" type="subTitle"/>
          </p:nvPr>
        </p:nvSpPr>
        <p:spPr>
          <a:xfrm>
            <a:off x="1274400" y="17939680"/>
            <a:ext cx="19416900" cy="7904700"/>
          </a:xfrm>
          <a:prstGeom prst="rect">
            <a:avLst/>
          </a:prstGeom>
        </p:spPr>
        <p:txBody>
          <a:bodyPr anchorCtr="0" anchor="t" bIns="479475" lIns="479475" spcFirstLastPara="1" rIns="479475" wrap="square" tIns="479475">
            <a:noAutofit/>
          </a:bodyPr>
          <a:lstStyle>
            <a:lvl1pPr lvl="0" algn="ctr">
              <a:lnSpc>
                <a:spcPct val="100000"/>
              </a:lnSpc>
              <a:spcBef>
                <a:spcPts val="0"/>
              </a:spcBef>
              <a:spcAft>
                <a:spcPts val="0"/>
              </a:spcAft>
              <a:buSzPts val="11000"/>
              <a:buNone/>
              <a:defRPr sz="11000"/>
            </a:lvl1pPr>
            <a:lvl2pPr lvl="1" algn="ctr">
              <a:lnSpc>
                <a:spcPct val="100000"/>
              </a:lnSpc>
              <a:spcBef>
                <a:spcPts val="0"/>
              </a:spcBef>
              <a:spcAft>
                <a:spcPts val="0"/>
              </a:spcAft>
              <a:buSzPts val="11000"/>
              <a:buNone/>
              <a:defRPr sz="11000"/>
            </a:lvl2pPr>
            <a:lvl3pPr lvl="2" algn="ctr">
              <a:lnSpc>
                <a:spcPct val="100000"/>
              </a:lnSpc>
              <a:spcBef>
                <a:spcPts val="0"/>
              </a:spcBef>
              <a:spcAft>
                <a:spcPts val="0"/>
              </a:spcAft>
              <a:buSzPts val="11000"/>
              <a:buNone/>
              <a:defRPr sz="11000"/>
            </a:lvl3pPr>
            <a:lvl4pPr lvl="3" algn="ctr">
              <a:lnSpc>
                <a:spcPct val="100000"/>
              </a:lnSpc>
              <a:spcBef>
                <a:spcPts val="0"/>
              </a:spcBef>
              <a:spcAft>
                <a:spcPts val="0"/>
              </a:spcAft>
              <a:buSzPts val="11000"/>
              <a:buNone/>
              <a:defRPr sz="11000"/>
            </a:lvl4pPr>
            <a:lvl5pPr lvl="4" algn="ctr">
              <a:lnSpc>
                <a:spcPct val="100000"/>
              </a:lnSpc>
              <a:spcBef>
                <a:spcPts val="0"/>
              </a:spcBef>
              <a:spcAft>
                <a:spcPts val="0"/>
              </a:spcAft>
              <a:buSzPts val="11000"/>
              <a:buNone/>
              <a:defRPr sz="11000"/>
            </a:lvl5pPr>
            <a:lvl6pPr lvl="5" algn="ctr">
              <a:lnSpc>
                <a:spcPct val="100000"/>
              </a:lnSpc>
              <a:spcBef>
                <a:spcPts val="0"/>
              </a:spcBef>
              <a:spcAft>
                <a:spcPts val="0"/>
              </a:spcAft>
              <a:buSzPts val="11000"/>
              <a:buNone/>
              <a:defRPr sz="11000"/>
            </a:lvl6pPr>
            <a:lvl7pPr lvl="6" algn="ctr">
              <a:lnSpc>
                <a:spcPct val="100000"/>
              </a:lnSpc>
              <a:spcBef>
                <a:spcPts val="0"/>
              </a:spcBef>
              <a:spcAft>
                <a:spcPts val="0"/>
              </a:spcAft>
              <a:buSzPts val="11000"/>
              <a:buNone/>
              <a:defRPr sz="11000"/>
            </a:lvl7pPr>
            <a:lvl8pPr lvl="7" algn="ctr">
              <a:lnSpc>
                <a:spcPct val="100000"/>
              </a:lnSpc>
              <a:spcBef>
                <a:spcPts val="0"/>
              </a:spcBef>
              <a:spcAft>
                <a:spcPts val="0"/>
              </a:spcAft>
              <a:buSzPts val="11000"/>
              <a:buNone/>
              <a:defRPr sz="11000"/>
            </a:lvl8pPr>
            <a:lvl9pPr lvl="8" algn="ctr">
              <a:lnSpc>
                <a:spcPct val="100000"/>
              </a:lnSpc>
              <a:spcBef>
                <a:spcPts val="0"/>
              </a:spcBef>
              <a:spcAft>
                <a:spcPts val="0"/>
              </a:spcAft>
              <a:buSzPts val="11000"/>
              <a:buNone/>
              <a:defRPr sz="11000"/>
            </a:lvl9pPr>
          </a:lstStyle>
          <a:p/>
        </p:txBody>
      </p:sp>
      <p:sp>
        <p:nvSpPr>
          <p:cNvPr id="39" name="Google Shape;39;p9"/>
          <p:cNvSpPr txBox="1"/>
          <p:nvPr>
            <p:ph idx="2" type="body"/>
          </p:nvPr>
        </p:nvSpPr>
        <p:spPr>
          <a:xfrm>
            <a:off x="23709600" y="4634080"/>
            <a:ext cx="18417600" cy="23648700"/>
          </a:xfrm>
          <a:prstGeom prst="rect">
            <a:avLst/>
          </a:prstGeom>
        </p:spPr>
        <p:txBody>
          <a:bodyPr anchorCtr="0" anchor="ctr" bIns="479475" lIns="479475" spcFirstLastPara="1" rIns="479475" wrap="square" tIns="479475">
            <a:noAutofit/>
          </a:bodyPr>
          <a:lstStyle>
            <a:lvl1pPr indent="-825500" lvl="0" marL="457200">
              <a:spcBef>
                <a:spcPts val="0"/>
              </a:spcBef>
              <a:spcAft>
                <a:spcPts val="0"/>
              </a:spcAft>
              <a:buSzPts val="9400"/>
              <a:buChar char="●"/>
              <a:defRPr/>
            </a:lvl1pPr>
            <a:lvl2pPr indent="-692150" lvl="1" marL="914400">
              <a:spcBef>
                <a:spcPts val="8400"/>
              </a:spcBef>
              <a:spcAft>
                <a:spcPts val="0"/>
              </a:spcAft>
              <a:buSzPts val="7300"/>
              <a:buChar char="○"/>
              <a:defRPr/>
            </a:lvl2pPr>
            <a:lvl3pPr indent="-692150" lvl="2" marL="1371600">
              <a:spcBef>
                <a:spcPts val="8400"/>
              </a:spcBef>
              <a:spcAft>
                <a:spcPts val="0"/>
              </a:spcAft>
              <a:buSzPts val="7300"/>
              <a:buChar char="■"/>
              <a:defRPr/>
            </a:lvl3pPr>
            <a:lvl4pPr indent="-692150" lvl="3" marL="1828800">
              <a:spcBef>
                <a:spcPts val="8400"/>
              </a:spcBef>
              <a:spcAft>
                <a:spcPts val="0"/>
              </a:spcAft>
              <a:buSzPts val="7300"/>
              <a:buChar char="●"/>
              <a:defRPr/>
            </a:lvl4pPr>
            <a:lvl5pPr indent="-692150" lvl="4" marL="2286000">
              <a:spcBef>
                <a:spcPts val="8400"/>
              </a:spcBef>
              <a:spcAft>
                <a:spcPts val="0"/>
              </a:spcAft>
              <a:buSzPts val="7300"/>
              <a:buChar char="○"/>
              <a:defRPr/>
            </a:lvl5pPr>
            <a:lvl6pPr indent="-692150" lvl="5" marL="2743200">
              <a:spcBef>
                <a:spcPts val="8400"/>
              </a:spcBef>
              <a:spcAft>
                <a:spcPts val="0"/>
              </a:spcAft>
              <a:buSzPts val="7300"/>
              <a:buChar char="■"/>
              <a:defRPr/>
            </a:lvl6pPr>
            <a:lvl7pPr indent="-692150" lvl="6" marL="3200400">
              <a:spcBef>
                <a:spcPts val="8400"/>
              </a:spcBef>
              <a:spcAft>
                <a:spcPts val="0"/>
              </a:spcAft>
              <a:buSzPts val="7300"/>
              <a:buChar char="●"/>
              <a:defRPr/>
            </a:lvl7pPr>
            <a:lvl8pPr indent="-692150" lvl="7" marL="3657600">
              <a:spcBef>
                <a:spcPts val="8400"/>
              </a:spcBef>
              <a:spcAft>
                <a:spcPts val="0"/>
              </a:spcAft>
              <a:buSzPts val="7300"/>
              <a:buChar char="○"/>
              <a:defRPr/>
            </a:lvl8pPr>
            <a:lvl9pPr indent="-692150" lvl="8" marL="4114800">
              <a:spcBef>
                <a:spcPts val="8400"/>
              </a:spcBef>
              <a:spcAft>
                <a:spcPts val="8400"/>
              </a:spcAft>
              <a:buSzPts val="7300"/>
              <a:buChar char="■"/>
              <a:defRPr/>
            </a:lvl9pPr>
          </a:lstStyle>
          <a:p/>
        </p:txBody>
      </p:sp>
      <p:sp>
        <p:nvSpPr>
          <p:cNvPr id="40" name="Google Shape;40;p9"/>
          <p:cNvSpPr txBox="1"/>
          <p:nvPr>
            <p:ph idx="12" type="sldNum"/>
          </p:nvPr>
        </p:nvSpPr>
        <p:spPr>
          <a:xfrm>
            <a:off x="40667798" y="29844588"/>
            <a:ext cx="2633700" cy="2519100"/>
          </a:xfrm>
          <a:prstGeom prst="rect">
            <a:avLst/>
          </a:prstGeom>
        </p:spPr>
        <p:txBody>
          <a:bodyPr anchorCtr="0" anchor="ctr" bIns="479475" lIns="479475" spcFirstLastPara="1" rIns="479475" wrap="square" tIns="479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1496160" y="27075680"/>
            <a:ext cx="28794300" cy="3872700"/>
          </a:xfrm>
          <a:prstGeom prst="rect">
            <a:avLst/>
          </a:prstGeom>
        </p:spPr>
        <p:txBody>
          <a:bodyPr anchorCtr="0" anchor="ctr" bIns="479475" lIns="479475" spcFirstLastPara="1" rIns="479475" wrap="square" tIns="479475">
            <a:noAutofit/>
          </a:bodyPr>
          <a:lstStyle>
            <a:lvl1pPr indent="-228600" lvl="0" marL="457200">
              <a:lnSpc>
                <a:spcPct val="100000"/>
              </a:lnSpc>
              <a:spcBef>
                <a:spcPts val="0"/>
              </a:spcBef>
              <a:spcAft>
                <a:spcPts val="0"/>
              </a:spcAft>
              <a:buSzPts val="9400"/>
              <a:buNone/>
              <a:defRPr/>
            </a:lvl1pPr>
          </a:lstStyle>
          <a:p/>
        </p:txBody>
      </p:sp>
      <p:sp>
        <p:nvSpPr>
          <p:cNvPr id="43" name="Google Shape;43;p10"/>
          <p:cNvSpPr txBox="1"/>
          <p:nvPr>
            <p:ph idx="12" type="sldNum"/>
          </p:nvPr>
        </p:nvSpPr>
        <p:spPr>
          <a:xfrm>
            <a:off x="40667798" y="29844588"/>
            <a:ext cx="2633700" cy="2519100"/>
          </a:xfrm>
          <a:prstGeom prst="rect">
            <a:avLst/>
          </a:prstGeom>
        </p:spPr>
        <p:txBody>
          <a:bodyPr anchorCtr="0" anchor="ctr" bIns="479475" lIns="479475" spcFirstLastPara="1" rIns="479475" wrap="square" tIns="479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496160" y="2848160"/>
            <a:ext cx="40898700" cy="3665400"/>
          </a:xfrm>
          <a:prstGeom prst="rect">
            <a:avLst/>
          </a:prstGeom>
          <a:noFill/>
          <a:ln>
            <a:noFill/>
          </a:ln>
        </p:spPr>
        <p:txBody>
          <a:bodyPr anchorCtr="0" anchor="t" bIns="479475" lIns="479475" spcFirstLastPara="1" rIns="479475" wrap="square" tIns="479475">
            <a:noAutofit/>
          </a:bodyPr>
          <a:lstStyle>
            <a:lvl1pPr lvl="0">
              <a:spcBef>
                <a:spcPts val="0"/>
              </a:spcBef>
              <a:spcAft>
                <a:spcPts val="0"/>
              </a:spcAft>
              <a:buClr>
                <a:schemeClr val="dk1"/>
              </a:buClr>
              <a:buSzPts val="14700"/>
              <a:buNone/>
              <a:defRPr sz="14700">
                <a:solidFill>
                  <a:schemeClr val="dk1"/>
                </a:solidFill>
              </a:defRPr>
            </a:lvl1pPr>
            <a:lvl2pPr lvl="1">
              <a:spcBef>
                <a:spcPts val="0"/>
              </a:spcBef>
              <a:spcAft>
                <a:spcPts val="0"/>
              </a:spcAft>
              <a:buClr>
                <a:schemeClr val="dk1"/>
              </a:buClr>
              <a:buSzPts val="14700"/>
              <a:buNone/>
              <a:defRPr sz="14700">
                <a:solidFill>
                  <a:schemeClr val="dk1"/>
                </a:solidFill>
              </a:defRPr>
            </a:lvl2pPr>
            <a:lvl3pPr lvl="2">
              <a:spcBef>
                <a:spcPts val="0"/>
              </a:spcBef>
              <a:spcAft>
                <a:spcPts val="0"/>
              </a:spcAft>
              <a:buClr>
                <a:schemeClr val="dk1"/>
              </a:buClr>
              <a:buSzPts val="14700"/>
              <a:buNone/>
              <a:defRPr sz="14700">
                <a:solidFill>
                  <a:schemeClr val="dk1"/>
                </a:solidFill>
              </a:defRPr>
            </a:lvl3pPr>
            <a:lvl4pPr lvl="3">
              <a:spcBef>
                <a:spcPts val="0"/>
              </a:spcBef>
              <a:spcAft>
                <a:spcPts val="0"/>
              </a:spcAft>
              <a:buClr>
                <a:schemeClr val="dk1"/>
              </a:buClr>
              <a:buSzPts val="14700"/>
              <a:buNone/>
              <a:defRPr sz="14700">
                <a:solidFill>
                  <a:schemeClr val="dk1"/>
                </a:solidFill>
              </a:defRPr>
            </a:lvl4pPr>
            <a:lvl5pPr lvl="4">
              <a:spcBef>
                <a:spcPts val="0"/>
              </a:spcBef>
              <a:spcAft>
                <a:spcPts val="0"/>
              </a:spcAft>
              <a:buClr>
                <a:schemeClr val="dk1"/>
              </a:buClr>
              <a:buSzPts val="14700"/>
              <a:buNone/>
              <a:defRPr sz="14700">
                <a:solidFill>
                  <a:schemeClr val="dk1"/>
                </a:solidFill>
              </a:defRPr>
            </a:lvl5pPr>
            <a:lvl6pPr lvl="5">
              <a:spcBef>
                <a:spcPts val="0"/>
              </a:spcBef>
              <a:spcAft>
                <a:spcPts val="0"/>
              </a:spcAft>
              <a:buClr>
                <a:schemeClr val="dk1"/>
              </a:buClr>
              <a:buSzPts val="14700"/>
              <a:buNone/>
              <a:defRPr sz="14700">
                <a:solidFill>
                  <a:schemeClr val="dk1"/>
                </a:solidFill>
              </a:defRPr>
            </a:lvl6pPr>
            <a:lvl7pPr lvl="6">
              <a:spcBef>
                <a:spcPts val="0"/>
              </a:spcBef>
              <a:spcAft>
                <a:spcPts val="0"/>
              </a:spcAft>
              <a:buClr>
                <a:schemeClr val="dk1"/>
              </a:buClr>
              <a:buSzPts val="14700"/>
              <a:buNone/>
              <a:defRPr sz="14700">
                <a:solidFill>
                  <a:schemeClr val="dk1"/>
                </a:solidFill>
              </a:defRPr>
            </a:lvl7pPr>
            <a:lvl8pPr lvl="7">
              <a:spcBef>
                <a:spcPts val="0"/>
              </a:spcBef>
              <a:spcAft>
                <a:spcPts val="0"/>
              </a:spcAft>
              <a:buClr>
                <a:schemeClr val="dk1"/>
              </a:buClr>
              <a:buSzPts val="14700"/>
              <a:buNone/>
              <a:defRPr sz="14700">
                <a:solidFill>
                  <a:schemeClr val="dk1"/>
                </a:solidFill>
              </a:defRPr>
            </a:lvl8pPr>
            <a:lvl9pPr lvl="8">
              <a:spcBef>
                <a:spcPts val="0"/>
              </a:spcBef>
              <a:spcAft>
                <a:spcPts val="0"/>
              </a:spcAft>
              <a:buClr>
                <a:schemeClr val="dk1"/>
              </a:buClr>
              <a:buSzPts val="14700"/>
              <a:buNone/>
              <a:defRPr sz="14700">
                <a:solidFill>
                  <a:schemeClr val="dk1"/>
                </a:solidFill>
              </a:defRPr>
            </a:lvl9pPr>
          </a:lstStyle>
          <a:p/>
        </p:txBody>
      </p:sp>
      <p:sp>
        <p:nvSpPr>
          <p:cNvPr id="7" name="Google Shape;7;p1"/>
          <p:cNvSpPr txBox="1"/>
          <p:nvPr>
            <p:ph idx="1" type="body"/>
          </p:nvPr>
        </p:nvSpPr>
        <p:spPr>
          <a:xfrm>
            <a:off x="1496160" y="7375840"/>
            <a:ext cx="40898700" cy="21865200"/>
          </a:xfrm>
          <a:prstGeom prst="rect">
            <a:avLst/>
          </a:prstGeom>
          <a:noFill/>
          <a:ln>
            <a:noFill/>
          </a:ln>
        </p:spPr>
        <p:txBody>
          <a:bodyPr anchorCtr="0" anchor="t" bIns="479475" lIns="479475" spcFirstLastPara="1" rIns="479475" wrap="square" tIns="479475">
            <a:noAutofit/>
          </a:bodyPr>
          <a:lstStyle>
            <a:lvl1pPr indent="-825500" lvl="0" marL="457200">
              <a:lnSpc>
                <a:spcPct val="115000"/>
              </a:lnSpc>
              <a:spcBef>
                <a:spcPts val="0"/>
              </a:spcBef>
              <a:spcAft>
                <a:spcPts val="0"/>
              </a:spcAft>
              <a:buClr>
                <a:schemeClr val="dk2"/>
              </a:buClr>
              <a:buSzPts val="9400"/>
              <a:buChar char="●"/>
              <a:defRPr sz="9400">
                <a:solidFill>
                  <a:schemeClr val="dk2"/>
                </a:solidFill>
              </a:defRPr>
            </a:lvl1pPr>
            <a:lvl2pPr indent="-692150" lvl="1" marL="914400">
              <a:lnSpc>
                <a:spcPct val="115000"/>
              </a:lnSpc>
              <a:spcBef>
                <a:spcPts val="8400"/>
              </a:spcBef>
              <a:spcAft>
                <a:spcPts val="0"/>
              </a:spcAft>
              <a:buClr>
                <a:schemeClr val="dk2"/>
              </a:buClr>
              <a:buSzPts val="7300"/>
              <a:buChar char="○"/>
              <a:defRPr sz="7300">
                <a:solidFill>
                  <a:schemeClr val="dk2"/>
                </a:solidFill>
              </a:defRPr>
            </a:lvl2pPr>
            <a:lvl3pPr indent="-692150" lvl="2" marL="1371600">
              <a:lnSpc>
                <a:spcPct val="115000"/>
              </a:lnSpc>
              <a:spcBef>
                <a:spcPts val="8400"/>
              </a:spcBef>
              <a:spcAft>
                <a:spcPts val="0"/>
              </a:spcAft>
              <a:buClr>
                <a:schemeClr val="dk2"/>
              </a:buClr>
              <a:buSzPts val="7300"/>
              <a:buChar char="■"/>
              <a:defRPr sz="7300">
                <a:solidFill>
                  <a:schemeClr val="dk2"/>
                </a:solidFill>
              </a:defRPr>
            </a:lvl3pPr>
            <a:lvl4pPr indent="-692150" lvl="3" marL="1828800">
              <a:lnSpc>
                <a:spcPct val="115000"/>
              </a:lnSpc>
              <a:spcBef>
                <a:spcPts val="8400"/>
              </a:spcBef>
              <a:spcAft>
                <a:spcPts val="0"/>
              </a:spcAft>
              <a:buClr>
                <a:schemeClr val="dk2"/>
              </a:buClr>
              <a:buSzPts val="7300"/>
              <a:buChar char="●"/>
              <a:defRPr sz="7300">
                <a:solidFill>
                  <a:schemeClr val="dk2"/>
                </a:solidFill>
              </a:defRPr>
            </a:lvl4pPr>
            <a:lvl5pPr indent="-692150" lvl="4" marL="2286000">
              <a:lnSpc>
                <a:spcPct val="115000"/>
              </a:lnSpc>
              <a:spcBef>
                <a:spcPts val="8400"/>
              </a:spcBef>
              <a:spcAft>
                <a:spcPts val="0"/>
              </a:spcAft>
              <a:buClr>
                <a:schemeClr val="dk2"/>
              </a:buClr>
              <a:buSzPts val="7300"/>
              <a:buChar char="○"/>
              <a:defRPr sz="7300">
                <a:solidFill>
                  <a:schemeClr val="dk2"/>
                </a:solidFill>
              </a:defRPr>
            </a:lvl5pPr>
            <a:lvl6pPr indent="-692150" lvl="5" marL="2743200">
              <a:lnSpc>
                <a:spcPct val="115000"/>
              </a:lnSpc>
              <a:spcBef>
                <a:spcPts val="8400"/>
              </a:spcBef>
              <a:spcAft>
                <a:spcPts val="0"/>
              </a:spcAft>
              <a:buClr>
                <a:schemeClr val="dk2"/>
              </a:buClr>
              <a:buSzPts val="7300"/>
              <a:buChar char="■"/>
              <a:defRPr sz="7300">
                <a:solidFill>
                  <a:schemeClr val="dk2"/>
                </a:solidFill>
              </a:defRPr>
            </a:lvl6pPr>
            <a:lvl7pPr indent="-692150" lvl="6" marL="3200400">
              <a:lnSpc>
                <a:spcPct val="115000"/>
              </a:lnSpc>
              <a:spcBef>
                <a:spcPts val="8400"/>
              </a:spcBef>
              <a:spcAft>
                <a:spcPts val="0"/>
              </a:spcAft>
              <a:buClr>
                <a:schemeClr val="dk2"/>
              </a:buClr>
              <a:buSzPts val="7300"/>
              <a:buChar char="●"/>
              <a:defRPr sz="7300">
                <a:solidFill>
                  <a:schemeClr val="dk2"/>
                </a:solidFill>
              </a:defRPr>
            </a:lvl7pPr>
            <a:lvl8pPr indent="-692150" lvl="7" marL="3657600">
              <a:lnSpc>
                <a:spcPct val="115000"/>
              </a:lnSpc>
              <a:spcBef>
                <a:spcPts val="8400"/>
              </a:spcBef>
              <a:spcAft>
                <a:spcPts val="0"/>
              </a:spcAft>
              <a:buClr>
                <a:schemeClr val="dk2"/>
              </a:buClr>
              <a:buSzPts val="7300"/>
              <a:buChar char="○"/>
              <a:defRPr sz="7300">
                <a:solidFill>
                  <a:schemeClr val="dk2"/>
                </a:solidFill>
              </a:defRPr>
            </a:lvl8pPr>
            <a:lvl9pPr indent="-692150" lvl="8" marL="4114800">
              <a:lnSpc>
                <a:spcPct val="115000"/>
              </a:lnSpc>
              <a:spcBef>
                <a:spcPts val="8400"/>
              </a:spcBef>
              <a:spcAft>
                <a:spcPts val="8400"/>
              </a:spcAft>
              <a:buClr>
                <a:schemeClr val="dk2"/>
              </a:buClr>
              <a:buSzPts val="7300"/>
              <a:buChar char="■"/>
              <a:defRPr sz="7300">
                <a:solidFill>
                  <a:schemeClr val="dk2"/>
                </a:solidFill>
              </a:defRPr>
            </a:lvl9pPr>
          </a:lstStyle>
          <a:p/>
        </p:txBody>
      </p:sp>
      <p:sp>
        <p:nvSpPr>
          <p:cNvPr id="8" name="Google Shape;8;p1"/>
          <p:cNvSpPr txBox="1"/>
          <p:nvPr>
            <p:ph idx="12" type="sldNum"/>
          </p:nvPr>
        </p:nvSpPr>
        <p:spPr>
          <a:xfrm>
            <a:off x="40667798" y="29844588"/>
            <a:ext cx="2633700" cy="2519100"/>
          </a:xfrm>
          <a:prstGeom prst="rect">
            <a:avLst/>
          </a:prstGeom>
          <a:noFill/>
          <a:ln>
            <a:noFill/>
          </a:ln>
        </p:spPr>
        <p:txBody>
          <a:bodyPr anchorCtr="0" anchor="ctr" bIns="479475" lIns="479475" spcFirstLastPara="1" rIns="479475" wrap="square" tIns="479475">
            <a:noAutofit/>
          </a:bodyPr>
          <a:lstStyle>
            <a:lvl1pPr lvl="0" algn="r">
              <a:buNone/>
              <a:defRPr sz="5200">
                <a:solidFill>
                  <a:schemeClr val="dk2"/>
                </a:solidFill>
              </a:defRPr>
            </a:lvl1pPr>
            <a:lvl2pPr lvl="1" algn="r">
              <a:buNone/>
              <a:defRPr sz="5200">
                <a:solidFill>
                  <a:schemeClr val="dk2"/>
                </a:solidFill>
              </a:defRPr>
            </a:lvl2pPr>
            <a:lvl3pPr lvl="2" algn="r">
              <a:buNone/>
              <a:defRPr sz="5200">
                <a:solidFill>
                  <a:schemeClr val="dk2"/>
                </a:solidFill>
              </a:defRPr>
            </a:lvl3pPr>
            <a:lvl4pPr lvl="3" algn="r">
              <a:buNone/>
              <a:defRPr sz="5200">
                <a:solidFill>
                  <a:schemeClr val="dk2"/>
                </a:solidFill>
              </a:defRPr>
            </a:lvl4pPr>
            <a:lvl5pPr lvl="4" algn="r">
              <a:buNone/>
              <a:defRPr sz="5200">
                <a:solidFill>
                  <a:schemeClr val="dk2"/>
                </a:solidFill>
              </a:defRPr>
            </a:lvl5pPr>
            <a:lvl6pPr lvl="5" algn="r">
              <a:buNone/>
              <a:defRPr sz="5200">
                <a:solidFill>
                  <a:schemeClr val="dk2"/>
                </a:solidFill>
              </a:defRPr>
            </a:lvl6pPr>
            <a:lvl7pPr lvl="6" algn="r">
              <a:buNone/>
              <a:defRPr sz="5200">
                <a:solidFill>
                  <a:schemeClr val="dk2"/>
                </a:solidFill>
              </a:defRPr>
            </a:lvl7pPr>
            <a:lvl8pPr lvl="7" algn="r">
              <a:buNone/>
              <a:defRPr sz="5200">
                <a:solidFill>
                  <a:schemeClr val="dk2"/>
                </a:solidFill>
              </a:defRPr>
            </a:lvl8pPr>
            <a:lvl9pPr lvl="8" algn="r">
              <a:buNone/>
              <a:defRPr sz="52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2.png"/><Relationship Id="rId10" Type="http://schemas.openxmlformats.org/officeDocument/2006/relationships/image" Target="../media/image1.png"/><Relationship Id="rId9"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8.jpg"/><Relationship Id="rId7" Type="http://schemas.openxmlformats.org/officeDocument/2006/relationships/image" Target="../media/image5.jpg"/><Relationship Id="rId8"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53" name="Shape 53"/>
        <p:cNvGrpSpPr/>
        <p:nvPr/>
      </p:nvGrpSpPr>
      <p:grpSpPr>
        <a:xfrm>
          <a:off x="0" y="0"/>
          <a:ext cx="0" cy="0"/>
          <a:chOff x="0" y="0"/>
          <a:chExt cx="0" cy="0"/>
        </a:xfrm>
      </p:grpSpPr>
      <p:sp>
        <p:nvSpPr>
          <p:cNvPr id="54" name="Google Shape;54;p13"/>
          <p:cNvSpPr txBox="1"/>
          <p:nvPr>
            <p:ph type="title"/>
          </p:nvPr>
        </p:nvSpPr>
        <p:spPr>
          <a:xfrm>
            <a:off x="9983100" y="448825"/>
            <a:ext cx="23925000" cy="3915600"/>
          </a:xfrm>
          <a:prstGeom prst="rect">
            <a:avLst/>
          </a:prstGeom>
          <a:solidFill>
            <a:srgbClr val="0B5394"/>
          </a:solidFill>
          <a:ln cap="flat" cmpd="sng" w="28575">
            <a:solidFill>
              <a:srgbClr val="000000"/>
            </a:solidFill>
            <a:prstDash val="solid"/>
            <a:round/>
            <a:headEnd len="sm" w="sm" type="none"/>
            <a:tailEnd len="sm" w="sm" type="none"/>
          </a:ln>
        </p:spPr>
        <p:txBody>
          <a:bodyPr anchorCtr="0" anchor="t" bIns="479475" lIns="479475" spcFirstLastPara="1" rIns="479475" wrap="square" tIns="479475">
            <a:noAutofit/>
          </a:bodyPr>
          <a:lstStyle/>
          <a:p>
            <a:pPr indent="0" lvl="0" marL="0" rtl="0" algn="ctr">
              <a:spcBef>
                <a:spcPts val="0"/>
              </a:spcBef>
              <a:spcAft>
                <a:spcPts val="0"/>
              </a:spcAft>
              <a:buNone/>
            </a:pPr>
            <a:r>
              <a:t/>
            </a:r>
            <a:endParaRPr sz="8600">
              <a:solidFill>
                <a:srgbClr val="FFFFFF"/>
              </a:solidFill>
              <a:latin typeface="Maven Pro"/>
              <a:ea typeface="Maven Pro"/>
              <a:cs typeface="Maven Pro"/>
              <a:sym typeface="Maven Pro"/>
            </a:endParaRPr>
          </a:p>
          <a:p>
            <a:pPr indent="0" lvl="0" marL="0" rtl="0" algn="ctr">
              <a:spcBef>
                <a:spcPts val="0"/>
              </a:spcBef>
              <a:spcAft>
                <a:spcPts val="0"/>
              </a:spcAft>
              <a:buNone/>
            </a:pPr>
            <a:r>
              <a:t/>
            </a:r>
            <a:endParaRPr sz="8200"/>
          </a:p>
          <a:p>
            <a:pPr indent="0" lvl="0" marL="0" rtl="0" algn="ctr">
              <a:spcBef>
                <a:spcPts val="0"/>
              </a:spcBef>
              <a:spcAft>
                <a:spcPts val="0"/>
              </a:spcAft>
              <a:buNone/>
            </a:pPr>
            <a:r>
              <a:t/>
            </a:r>
            <a:endParaRPr/>
          </a:p>
        </p:txBody>
      </p:sp>
      <p:sp>
        <p:nvSpPr>
          <p:cNvPr id="55" name="Google Shape;55;p13"/>
          <p:cNvSpPr txBox="1"/>
          <p:nvPr>
            <p:ph idx="1" type="body"/>
          </p:nvPr>
        </p:nvSpPr>
        <p:spPr>
          <a:xfrm>
            <a:off x="12246350" y="5369750"/>
            <a:ext cx="19696500" cy="24546000"/>
          </a:xfrm>
          <a:prstGeom prst="rect">
            <a:avLst/>
          </a:prstGeom>
          <a:solidFill>
            <a:srgbClr val="FFFFFF"/>
          </a:solidFill>
          <a:ln cap="flat" cmpd="sng" w="28575">
            <a:solidFill>
              <a:srgbClr val="111111"/>
            </a:solidFill>
            <a:prstDash val="solid"/>
            <a:round/>
            <a:headEnd len="sm" w="sm" type="none"/>
            <a:tailEnd len="sm" w="sm" type="none"/>
          </a:ln>
        </p:spPr>
        <p:txBody>
          <a:bodyPr anchorCtr="0" anchor="t" bIns="479475" lIns="479475" spcFirstLastPara="1" rIns="479475" wrap="square" tIns="479475">
            <a:noAutofit/>
          </a:bodyPr>
          <a:lstStyle/>
          <a:p>
            <a:pPr indent="0" lvl="0" marL="0" rtl="0" algn="ctr">
              <a:lnSpc>
                <a:spcPct val="115000"/>
              </a:lnSpc>
              <a:spcBef>
                <a:spcPts val="0"/>
              </a:spcBef>
              <a:spcAft>
                <a:spcPts val="0"/>
              </a:spcAft>
              <a:buNone/>
            </a:pPr>
            <a:r>
              <a:t/>
            </a:r>
            <a:endParaRPr sz="12900">
              <a:latin typeface="Calibri"/>
              <a:ea typeface="Calibri"/>
              <a:cs typeface="Calibri"/>
              <a:sym typeface="Calibri"/>
            </a:endParaRPr>
          </a:p>
          <a:p>
            <a:pPr indent="0" lvl="0" marL="0" rtl="0" algn="ctr">
              <a:lnSpc>
                <a:spcPct val="115000"/>
              </a:lnSpc>
              <a:spcBef>
                <a:spcPts val="0"/>
              </a:spcBef>
              <a:spcAft>
                <a:spcPts val="0"/>
              </a:spcAft>
              <a:buNone/>
            </a:pPr>
            <a:r>
              <a:t/>
            </a:r>
            <a:endParaRPr sz="12900">
              <a:latin typeface="Calibri"/>
              <a:ea typeface="Calibri"/>
              <a:cs typeface="Calibri"/>
              <a:sym typeface="Calibri"/>
            </a:endParaRPr>
          </a:p>
        </p:txBody>
      </p:sp>
      <p:sp>
        <p:nvSpPr>
          <p:cNvPr id="56" name="Google Shape;56;p13"/>
          <p:cNvSpPr txBox="1"/>
          <p:nvPr/>
        </p:nvSpPr>
        <p:spPr>
          <a:xfrm>
            <a:off x="32892700" y="5319525"/>
            <a:ext cx="10035900" cy="5500500"/>
          </a:xfrm>
          <a:prstGeom prst="rect">
            <a:avLst/>
          </a:prstGeom>
          <a:solidFill>
            <a:srgbClr val="FFFFFF"/>
          </a:solidFill>
          <a:ln cap="flat" cmpd="sng" w="28575">
            <a:solidFill>
              <a:srgbClr val="000000"/>
            </a:solidFill>
            <a:prstDash val="solid"/>
            <a:round/>
            <a:headEnd len="sm" w="sm" type="none"/>
            <a:tailEnd len="sm" w="sm" type="none"/>
          </a:ln>
        </p:spPr>
        <p:txBody>
          <a:bodyPr anchorCtr="0" anchor="t" bIns="78375" lIns="78375" spcFirstLastPara="1" rIns="78375" wrap="square" tIns="78375">
            <a:noAutofit/>
          </a:bodyPr>
          <a:lstStyle/>
          <a:p>
            <a:pPr indent="0" lvl="0" marL="393700" rtl="0" algn="l">
              <a:spcBef>
                <a:spcPts val="0"/>
              </a:spcBef>
              <a:spcAft>
                <a:spcPts val="0"/>
              </a:spcAft>
              <a:buNone/>
            </a:pPr>
            <a:r>
              <a:t/>
            </a:r>
            <a:endParaRPr sz="3100">
              <a:latin typeface="Calibri"/>
              <a:ea typeface="Calibri"/>
              <a:cs typeface="Calibri"/>
              <a:sym typeface="Calibri"/>
            </a:endParaRPr>
          </a:p>
          <a:p>
            <a:pPr indent="0" lvl="0" marL="393700" rtl="0" algn="l">
              <a:spcBef>
                <a:spcPts val="0"/>
              </a:spcBef>
              <a:spcAft>
                <a:spcPts val="0"/>
              </a:spcAft>
              <a:buNone/>
            </a:pPr>
            <a:r>
              <a:t/>
            </a:r>
            <a:endParaRPr sz="1500">
              <a:latin typeface="Calibri"/>
              <a:ea typeface="Calibri"/>
              <a:cs typeface="Calibri"/>
              <a:sym typeface="Calibri"/>
            </a:endParaRPr>
          </a:p>
          <a:p>
            <a:pPr indent="0" lvl="0" marL="393700" rtl="0" algn="l">
              <a:lnSpc>
                <a:spcPct val="115000"/>
              </a:lnSpc>
              <a:spcBef>
                <a:spcPts val="0"/>
              </a:spcBef>
              <a:spcAft>
                <a:spcPts val="0"/>
              </a:spcAft>
              <a:buNone/>
            </a:pPr>
            <a:r>
              <a:rPr lang="en" sz="1500">
                <a:solidFill>
                  <a:schemeClr val="dk1"/>
                </a:solidFill>
                <a:latin typeface="Calibri"/>
                <a:ea typeface="Calibri"/>
                <a:cs typeface="Calibri"/>
                <a:sym typeface="Calibri"/>
              </a:rPr>
              <a:t>I’m interested in how different landscapes affect the way temperature is held inside of them, how it cools off, and how human-made environments affect the temperature, compared to the wildernesses temperature. </a:t>
            </a:r>
            <a:r>
              <a:rPr lang="en" sz="1500">
                <a:solidFill>
                  <a:schemeClr val="dk1"/>
                </a:solidFill>
              </a:rPr>
              <a:t> the forest will be the lowest temperature compared to the parking lot, field, and the flower bed. The hypothesis is the forest will be the lowest temperature compared to the parking lot, field, and the flower bed. </a:t>
            </a:r>
            <a:r>
              <a:rPr lang="en" sz="1500">
                <a:solidFill>
                  <a:schemeClr val="dk1"/>
                </a:solidFill>
                <a:latin typeface="Century Gothic"/>
                <a:ea typeface="Century Gothic"/>
                <a:cs typeface="Century Gothic"/>
                <a:sym typeface="Century Gothic"/>
              </a:rPr>
              <a:t>Flower bed has the lowest temperature average than the rest of the locations that have been chosen. </a:t>
            </a:r>
            <a:r>
              <a:rPr lang="en" sz="1500">
                <a:solidFill>
                  <a:schemeClr val="dk1"/>
                </a:solidFill>
                <a:latin typeface="Calibri"/>
                <a:ea typeface="Calibri"/>
                <a:cs typeface="Calibri"/>
                <a:sym typeface="Calibri"/>
              </a:rPr>
              <a:t>My results that the four finishing averages for temperature for each landscape are: -0.9(rain Garden), 1(Field), -1.5(Flower bed), and 0.4(Blacktop). </a:t>
            </a:r>
            <a:r>
              <a:rPr lang="en" sz="1500">
                <a:solidFill>
                  <a:schemeClr val="dk1"/>
                </a:solidFill>
                <a:latin typeface="Century Gothic"/>
                <a:ea typeface="Century Gothic"/>
                <a:cs typeface="Century Gothic"/>
                <a:sym typeface="Century Gothic"/>
              </a:rPr>
              <a:t>I believe that the different landscapes store different heat, so the blacktop absorbed more heat, while the grass fed it into the ground, but the water cooled the ground off, so the more water there is, the cooler the landscape is. </a:t>
            </a:r>
            <a:endParaRPr b="1" sz="1500" u="sng">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1500">
              <a:solidFill>
                <a:schemeClr val="dk1"/>
              </a:solidFill>
              <a:latin typeface="Century Gothic"/>
              <a:ea typeface="Century Gothic"/>
              <a:cs typeface="Century Gothic"/>
              <a:sym typeface="Century Gothic"/>
            </a:endParaRPr>
          </a:p>
          <a:p>
            <a:pPr indent="-323850" lvl="0" marL="457200" rtl="0" algn="l">
              <a:spcBef>
                <a:spcPts val="0"/>
              </a:spcBef>
              <a:spcAft>
                <a:spcPts val="0"/>
              </a:spcAft>
              <a:buClr>
                <a:schemeClr val="dk1"/>
              </a:buClr>
              <a:buSzPts val="1500"/>
              <a:buFont typeface="Century Gothic"/>
              <a:buChar char="●"/>
            </a:pPr>
            <a:r>
              <a:rPr lang="en" sz="1500">
                <a:solidFill>
                  <a:schemeClr val="dk1"/>
                </a:solidFill>
                <a:latin typeface="Century Gothic"/>
                <a:ea typeface="Century Gothic"/>
                <a:cs typeface="Century Gothic"/>
                <a:sym typeface="Century Gothic"/>
              </a:rPr>
              <a:t> Research about gardens and temperatures</a:t>
            </a:r>
            <a:endParaRPr sz="1500">
              <a:solidFill>
                <a:schemeClr val="dk1"/>
              </a:solidFill>
              <a:latin typeface="Century Gothic"/>
              <a:ea typeface="Century Gothic"/>
              <a:cs typeface="Century Gothic"/>
              <a:sym typeface="Century Gothic"/>
            </a:endParaRPr>
          </a:p>
          <a:p>
            <a:pPr indent="-323850" lvl="0" marL="457200" rtl="0" algn="l">
              <a:spcBef>
                <a:spcPts val="0"/>
              </a:spcBef>
              <a:spcAft>
                <a:spcPts val="0"/>
              </a:spcAft>
              <a:buClr>
                <a:schemeClr val="dk1"/>
              </a:buClr>
              <a:buSzPts val="1500"/>
              <a:buFont typeface="Century Gothic"/>
              <a:buChar char="●"/>
            </a:pPr>
            <a:r>
              <a:rPr lang="en" sz="1500">
                <a:solidFill>
                  <a:schemeClr val="dk1"/>
                </a:solidFill>
                <a:latin typeface="Century Gothic"/>
                <a:ea typeface="Century Gothic"/>
                <a:cs typeface="Century Gothic"/>
                <a:sym typeface="Century Gothic"/>
              </a:rPr>
              <a:t>Gather infrared thermometers, notebook, pencil, and people to help</a:t>
            </a:r>
            <a:endParaRPr sz="1500">
              <a:solidFill>
                <a:schemeClr val="dk1"/>
              </a:solidFill>
              <a:latin typeface="Century Gothic"/>
              <a:ea typeface="Century Gothic"/>
              <a:cs typeface="Century Gothic"/>
              <a:sym typeface="Century Gothic"/>
            </a:endParaRPr>
          </a:p>
          <a:p>
            <a:pPr indent="-323850" lvl="0" marL="457200" rtl="0" algn="l">
              <a:spcBef>
                <a:spcPts val="0"/>
              </a:spcBef>
              <a:spcAft>
                <a:spcPts val="0"/>
              </a:spcAft>
              <a:buClr>
                <a:schemeClr val="dk1"/>
              </a:buClr>
              <a:buSzPts val="1500"/>
              <a:buFont typeface="Century Gothic"/>
              <a:buChar char="●"/>
            </a:pPr>
            <a:r>
              <a:rPr lang="en" sz="1500">
                <a:solidFill>
                  <a:schemeClr val="dk1"/>
                </a:solidFill>
                <a:latin typeface="Century Gothic"/>
                <a:ea typeface="Century Gothic"/>
                <a:cs typeface="Century Gothic"/>
                <a:sym typeface="Century Gothic"/>
              </a:rPr>
              <a:t> Select field, flower garden, forest, and blacktop</a:t>
            </a:r>
            <a:endParaRPr sz="1500">
              <a:solidFill>
                <a:schemeClr val="dk1"/>
              </a:solidFill>
              <a:latin typeface="Century Gothic"/>
              <a:ea typeface="Century Gothic"/>
              <a:cs typeface="Century Gothic"/>
              <a:sym typeface="Century Gothic"/>
            </a:endParaRPr>
          </a:p>
          <a:p>
            <a:pPr indent="-323850" lvl="0" marL="457200" rtl="0" algn="l">
              <a:spcBef>
                <a:spcPts val="0"/>
              </a:spcBef>
              <a:spcAft>
                <a:spcPts val="0"/>
              </a:spcAft>
              <a:buClr>
                <a:schemeClr val="dk1"/>
              </a:buClr>
              <a:buSzPts val="1500"/>
              <a:buFont typeface="Century Gothic"/>
              <a:buChar char="●"/>
            </a:pPr>
            <a:r>
              <a:rPr lang="en" sz="1500">
                <a:solidFill>
                  <a:schemeClr val="dk1"/>
                </a:solidFill>
                <a:latin typeface="Century Gothic"/>
                <a:ea typeface="Century Gothic"/>
                <a:cs typeface="Century Gothic"/>
                <a:sym typeface="Century Gothic"/>
              </a:rPr>
              <a:t>Gather information about the locations and temperature intake</a:t>
            </a:r>
            <a:endParaRPr sz="1500">
              <a:solidFill>
                <a:schemeClr val="dk1"/>
              </a:solidFill>
              <a:latin typeface="Century Gothic"/>
              <a:ea typeface="Century Gothic"/>
              <a:cs typeface="Century Gothic"/>
              <a:sym typeface="Century Gothic"/>
            </a:endParaRPr>
          </a:p>
          <a:p>
            <a:pPr indent="-323850" lvl="0" marL="457200" rtl="0" algn="l">
              <a:spcBef>
                <a:spcPts val="0"/>
              </a:spcBef>
              <a:spcAft>
                <a:spcPts val="0"/>
              </a:spcAft>
              <a:buClr>
                <a:schemeClr val="dk1"/>
              </a:buClr>
              <a:buSzPts val="1500"/>
              <a:buFont typeface="Century Gothic"/>
              <a:buChar char="●"/>
            </a:pPr>
            <a:r>
              <a:rPr lang="en" sz="1500">
                <a:solidFill>
                  <a:schemeClr val="dk1"/>
                </a:solidFill>
                <a:latin typeface="Century Gothic"/>
                <a:ea typeface="Century Gothic"/>
                <a:cs typeface="Century Gothic"/>
                <a:sym typeface="Century Gothic"/>
              </a:rPr>
              <a:t>Put information into graph</a:t>
            </a:r>
            <a:endParaRPr sz="1500">
              <a:solidFill>
                <a:schemeClr val="dk1"/>
              </a:solidFill>
              <a:latin typeface="Century Gothic"/>
              <a:ea typeface="Century Gothic"/>
              <a:cs typeface="Century Gothic"/>
              <a:sym typeface="Century Gothic"/>
            </a:endParaRPr>
          </a:p>
          <a:p>
            <a:pPr indent="-323850" lvl="0" marL="457200" rtl="0" algn="l">
              <a:spcBef>
                <a:spcPts val="0"/>
              </a:spcBef>
              <a:spcAft>
                <a:spcPts val="0"/>
              </a:spcAft>
              <a:buClr>
                <a:schemeClr val="dk1"/>
              </a:buClr>
              <a:buSzPts val="1500"/>
              <a:buFont typeface="Century Gothic"/>
              <a:buChar char="●"/>
            </a:pPr>
            <a:r>
              <a:rPr lang="en" sz="1500">
                <a:solidFill>
                  <a:schemeClr val="dk1"/>
                </a:solidFill>
                <a:latin typeface="Century Gothic"/>
                <a:ea typeface="Century Gothic"/>
                <a:cs typeface="Century Gothic"/>
                <a:sym typeface="Century Gothic"/>
              </a:rPr>
              <a:t>Put graph onto poster</a:t>
            </a:r>
            <a:endParaRPr sz="1500">
              <a:solidFill>
                <a:schemeClr val="dk1"/>
              </a:solidFill>
              <a:latin typeface="Century Gothic"/>
              <a:ea typeface="Century Gothic"/>
              <a:cs typeface="Century Gothic"/>
              <a:sym typeface="Century Gothic"/>
            </a:endParaRPr>
          </a:p>
          <a:p>
            <a:pPr indent="-323850" lvl="0" marL="457200" rtl="0" algn="l">
              <a:spcBef>
                <a:spcPts val="0"/>
              </a:spcBef>
              <a:spcAft>
                <a:spcPts val="0"/>
              </a:spcAft>
              <a:buClr>
                <a:schemeClr val="dk1"/>
              </a:buClr>
              <a:buSzPts val="1500"/>
              <a:buFont typeface="Century Gothic"/>
              <a:buChar char="●"/>
            </a:pPr>
            <a:r>
              <a:rPr lang="en" sz="1500">
                <a:solidFill>
                  <a:schemeClr val="dk1"/>
                </a:solidFill>
                <a:latin typeface="Century Gothic"/>
                <a:ea typeface="Century Gothic"/>
                <a:cs typeface="Century Gothic"/>
                <a:sym typeface="Century Gothic"/>
              </a:rPr>
              <a:t>Insert GLOBE observer app information</a:t>
            </a:r>
            <a:endParaRPr sz="1500">
              <a:solidFill>
                <a:schemeClr val="dk1"/>
              </a:solidFill>
              <a:latin typeface="Century Gothic"/>
              <a:ea typeface="Century Gothic"/>
              <a:cs typeface="Century Gothic"/>
              <a:sym typeface="Century Gothic"/>
            </a:endParaRPr>
          </a:p>
          <a:p>
            <a:pPr indent="0" lvl="0" marL="393700" rtl="0" algn="l">
              <a:lnSpc>
                <a:spcPct val="115000"/>
              </a:lnSpc>
              <a:spcBef>
                <a:spcPts val="0"/>
              </a:spcBef>
              <a:spcAft>
                <a:spcPts val="0"/>
              </a:spcAft>
              <a:buClr>
                <a:schemeClr val="dk1"/>
              </a:buClr>
              <a:buSzPts val="1100"/>
              <a:buFont typeface="Arial"/>
              <a:buNone/>
            </a:pPr>
            <a:r>
              <a:t/>
            </a:r>
            <a:endParaRPr sz="800">
              <a:solidFill>
                <a:schemeClr val="dk1"/>
              </a:solidFill>
              <a:latin typeface="Century Gothic"/>
              <a:ea typeface="Century Gothic"/>
              <a:cs typeface="Century Gothic"/>
              <a:sym typeface="Century Gothic"/>
            </a:endParaRPr>
          </a:p>
        </p:txBody>
      </p:sp>
      <p:sp>
        <p:nvSpPr>
          <p:cNvPr id="57" name="Google Shape;57;p13"/>
          <p:cNvSpPr txBox="1"/>
          <p:nvPr/>
        </p:nvSpPr>
        <p:spPr>
          <a:xfrm>
            <a:off x="33176250" y="29098200"/>
            <a:ext cx="9855300" cy="3429900"/>
          </a:xfrm>
          <a:prstGeom prst="rect">
            <a:avLst/>
          </a:prstGeom>
          <a:solidFill>
            <a:srgbClr val="FFFFFF"/>
          </a:solidFill>
          <a:ln cap="flat" cmpd="sng" w="28575">
            <a:solidFill>
              <a:srgbClr val="000000"/>
            </a:solidFill>
            <a:prstDash val="solid"/>
            <a:round/>
            <a:headEnd len="sm" w="sm" type="none"/>
            <a:tailEnd len="sm" w="sm" type="none"/>
          </a:ln>
        </p:spPr>
        <p:txBody>
          <a:bodyPr anchorCtr="0" anchor="t" bIns="78375" lIns="78375" spcFirstLastPara="1" rIns="78375" wrap="square" tIns="78375">
            <a:noAutofit/>
          </a:bodyPr>
          <a:lstStyle/>
          <a:p>
            <a:pPr indent="0" lvl="0" marL="393700" rtl="0" algn="l">
              <a:spcBef>
                <a:spcPts val="0"/>
              </a:spcBef>
              <a:spcAft>
                <a:spcPts val="0"/>
              </a:spcAft>
              <a:buNone/>
            </a:pPr>
            <a:r>
              <a:rPr lang="en" sz="3400">
                <a:solidFill>
                  <a:schemeClr val="dk1"/>
                </a:solidFill>
                <a:latin typeface="Calibri"/>
                <a:ea typeface="Calibri"/>
                <a:cs typeface="Calibri"/>
                <a:sym typeface="Calibri"/>
              </a:rPr>
              <a:t>I would like to thank my classmates for helping, Dr. Kevin Czajkowski for helping on my poster and giving me ideas for what to put on my poster and what to do for my data, my best friend for helping me get through when I almost gave up, and Mrs. Kubiak, Mr. Oswanski,and Mr. Steele  for giving me ideas.</a:t>
            </a:r>
            <a:endParaRPr sz="3400">
              <a:solidFill>
                <a:schemeClr val="dk1"/>
              </a:solidFill>
              <a:latin typeface="Calibri"/>
              <a:ea typeface="Calibri"/>
              <a:cs typeface="Calibri"/>
              <a:sym typeface="Calibri"/>
            </a:endParaRPr>
          </a:p>
        </p:txBody>
      </p:sp>
      <p:sp>
        <p:nvSpPr>
          <p:cNvPr id="58" name="Google Shape;58;p13"/>
          <p:cNvSpPr txBox="1"/>
          <p:nvPr/>
        </p:nvSpPr>
        <p:spPr>
          <a:xfrm>
            <a:off x="12397475" y="30810700"/>
            <a:ext cx="19696500" cy="1717500"/>
          </a:xfrm>
          <a:prstGeom prst="rect">
            <a:avLst/>
          </a:prstGeom>
          <a:solidFill>
            <a:srgbClr val="FFFFFF"/>
          </a:solidFill>
          <a:ln cap="flat" cmpd="sng" w="28575">
            <a:solidFill>
              <a:srgbClr val="000000"/>
            </a:solidFill>
            <a:prstDash val="solid"/>
            <a:round/>
            <a:headEnd len="sm" w="sm" type="none"/>
            <a:tailEnd len="sm" w="sm" type="none"/>
          </a:ln>
        </p:spPr>
        <p:txBody>
          <a:bodyPr anchorCtr="0" anchor="t" bIns="78375" lIns="78375" spcFirstLastPara="1" rIns="78375" wrap="square" tIns="78375">
            <a:noAutofit/>
          </a:bodyPr>
          <a:lstStyle/>
          <a:p>
            <a:pPr indent="0" lvl="0" marL="0" rtl="0" algn="l">
              <a:lnSpc>
                <a:spcPct val="115000"/>
              </a:lnSpc>
              <a:spcBef>
                <a:spcPts val="0"/>
              </a:spcBef>
              <a:spcAft>
                <a:spcPts val="0"/>
              </a:spcAft>
              <a:buClr>
                <a:schemeClr val="dk1"/>
              </a:buClr>
              <a:buSzPts val="1100"/>
              <a:buFont typeface="Arial"/>
              <a:buNone/>
            </a:pPr>
            <a:r>
              <a:rPr lang="en" sz="2000">
                <a:solidFill>
                  <a:schemeClr val="dk1"/>
                </a:solidFill>
              </a:rPr>
              <a:t>L, Mahrt, 2002</a:t>
            </a:r>
            <a:endParaRPr sz="2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2000">
                <a:solidFill>
                  <a:schemeClr val="dk1"/>
                </a:solidFill>
              </a:rPr>
              <a:t>NOAA, Jake Crouch, 2017</a:t>
            </a:r>
            <a:endParaRPr sz="2000">
              <a:solidFill>
                <a:schemeClr val="dk1"/>
              </a:solidFill>
            </a:endParaRPr>
          </a:p>
        </p:txBody>
      </p:sp>
      <p:sp>
        <p:nvSpPr>
          <p:cNvPr id="59" name="Google Shape;59;p13"/>
          <p:cNvSpPr txBox="1"/>
          <p:nvPr/>
        </p:nvSpPr>
        <p:spPr>
          <a:xfrm>
            <a:off x="810550" y="5369750"/>
            <a:ext cx="11124900" cy="10128000"/>
          </a:xfrm>
          <a:prstGeom prst="rect">
            <a:avLst/>
          </a:prstGeom>
          <a:solidFill>
            <a:srgbClr val="FFFFFF"/>
          </a:solidFill>
          <a:ln>
            <a:noFill/>
          </a:ln>
        </p:spPr>
        <p:txBody>
          <a:bodyPr anchorCtr="0" anchor="t" bIns="78375" lIns="78375" spcFirstLastPara="1" rIns="78375" wrap="square" tIns="78375">
            <a:noAutofit/>
          </a:bodyPr>
          <a:lstStyle/>
          <a:p>
            <a:pPr indent="0" lvl="0" marL="393700" rtl="0" algn="l">
              <a:lnSpc>
                <a:spcPct val="115000"/>
              </a:lnSpc>
              <a:spcBef>
                <a:spcPts val="0"/>
              </a:spcBef>
              <a:spcAft>
                <a:spcPts val="0"/>
              </a:spcAft>
              <a:buNone/>
            </a:pPr>
            <a:r>
              <a:t/>
            </a:r>
            <a:endParaRPr sz="31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2300">
                <a:solidFill>
                  <a:schemeClr val="dk1"/>
                </a:solidFill>
                <a:latin typeface="Century Gothic"/>
                <a:ea typeface="Century Gothic"/>
                <a:cs typeface="Century Gothic"/>
                <a:sym typeface="Century Gothic"/>
              </a:rPr>
              <a:t>Will the temperature of 4 different landscapes be around the same temperature.</a:t>
            </a:r>
            <a:endParaRPr sz="2300">
              <a:solidFill>
                <a:schemeClr val="dk1"/>
              </a:solidFill>
              <a:latin typeface="Century Gothic"/>
              <a:ea typeface="Century Gothic"/>
              <a:cs typeface="Century Gothic"/>
              <a:sym typeface="Century Gothic"/>
            </a:endParaRPr>
          </a:p>
          <a:p>
            <a:pPr indent="0" lvl="0" marL="393700" rtl="0" algn="l">
              <a:lnSpc>
                <a:spcPct val="115000"/>
              </a:lnSpc>
              <a:spcBef>
                <a:spcPts val="0"/>
              </a:spcBef>
              <a:spcAft>
                <a:spcPts val="0"/>
              </a:spcAft>
              <a:buClr>
                <a:schemeClr val="dk1"/>
              </a:buClr>
              <a:buSzPts val="1100"/>
              <a:buFont typeface="Arial"/>
              <a:buNone/>
            </a:pPr>
            <a:r>
              <a:t/>
            </a:r>
            <a:endParaRPr sz="2300">
              <a:solidFill>
                <a:schemeClr val="dk1"/>
              </a:solidFill>
              <a:latin typeface="Century Gothic"/>
              <a:ea typeface="Century Gothic"/>
              <a:cs typeface="Century Gothic"/>
              <a:sym typeface="Century Gothic"/>
            </a:endParaRPr>
          </a:p>
          <a:p>
            <a:pPr indent="0" lvl="0" marL="393700" rtl="0" algn="l">
              <a:lnSpc>
                <a:spcPct val="115000"/>
              </a:lnSpc>
              <a:spcBef>
                <a:spcPts val="0"/>
              </a:spcBef>
              <a:spcAft>
                <a:spcPts val="0"/>
              </a:spcAft>
              <a:buNone/>
            </a:pPr>
            <a:r>
              <a:rPr lang="en" sz="2300">
                <a:solidFill>
                  <a:schemeClr val="dk1"/>
                </a:solidFill>
                <a:latin typeface="Calibri"/>
                <a:ea typeface="Calibri"/>
                <a:cs typeface="Calibri"/>
                <a:sym typeface="Calibri"/>
              </a:rPr>
              <a:t>I’m interested in how different landscapes affect the way temperature is held inside of them, how it cools off, and how human-made environments affect the temperature, compared to the wi</a:t>
            </a:r>
            <a:r>
              <a:rPr lang="en" sz="2300">
                <a:solidFill>
                  <a:schemeClr val="dk1"/>
                </a:solidFill>
                <a:latin typeface="Calibri"/>
                <a:ea typeface="Calibri"/>
                <a:cs typeface="Calibri"/>
                <a:sym typeface="Calibri"/>
              </a:rPr>
              <a:t>ldernesses temperature. </a:t>
            </a:r>
            <a:r>
              <a:rPr lang="en" sz="2300">
                <a:solidFill>
                  <a:schemeClr val="dk1"/>
                </a:solidFill>
              </a:rPr>
              <a:t>Surface air temperature deals with surface temperature because of how the air temperature affects the land’s temperature on the very top of the surface. I want to understand how air temperature affects the temperature of the land, how it increases it, how it decreases it, and how it leaves it at a standstill. Surface air temperature is affecting the land because of how the surface absorbs the temperature that the air and sun share with it, but it still gets cold at times. The surface can trap heat  more efficiently because of the many materials that are in the soil. I want to find out what makes it so important that the land traps the heat, but also let’s go of the heat. (L. Mahrt)</a:t>
            </a:r>
            <a:endParaRPr sz="3900">
              <a:solidFill>
                <a:schemeClr val="dk1"/>
              </a:solidFill>
              <a:latin typeface="Calibri"/>
              <a:ea typeface="Calibri"/>
              <a:cs typeface="Calibri"/>
              <a:sym typeface="Calibri"/>
            </a:endParaRPr>
          </a:p>
          <a:p>
            <a:pPr indent="0" lvl="0" marL="393700" rtl="0" algn="l">
              <a:lnSpc>
                <a:spcPct val="115000"/>
              </a:lnSpc>
              <a:spcBef>
                <a:spcPts val="0"/>
              </a:spcBef>
              <a:spcAft>
                <a:spcPts val="0"/>
              </a:spcAft>
              <a:buNone/>
            </a:pPr>
            <a:r>
              <a:rPr lang="en" sz="2300">
                <a:solidFill>
                  <a:schemeClr val="dk1"/>
                </a:solidFill>
              </a:rPr>
              <a:t>The hypothesis is the forest will be the lowest temperature compared to the parking lot, field, and the flower bed.</a:t>
            </a:r>
            <a:r>
              <a:rPr lang="en" sz="2300">
                <a:solidFill>
                  <a:schemeClr val="accent2"/>
                </a:solidFill>
                <a:highlight>
                  <a:srgbClr val="FFFFFF"/>
                </a:highlight>
              </a:rPr>
              <a:t>To understand why warm years tend to be dry, we have to examine how the sun’s energy interacts with water that is in or on the ground. When there is above-average precipitation, the ground holds more water. When the sun’s energy hits wet ground, a portion of it evaporates the water instead of warming the ground and the air, keeping temperatures lower. Also, above-average precipitation usually means more clouds, which prevents the sun’s energy from even reaching the ground, and that also keeps temperatures cooler.(NOAA, </a:t>
            </a:r>
            <a:r>
              <a:rPr lang="en" sz="2300">
                <a:solidFill>
                  <a:srgbClr val="757575"/>
                </a:solidFill>
                <a:highlight>
                  <a:srgbClr val="FFFFFF"/>
                </a:highlight>
              </a:rPr>
              <a:t>JAKE CROUCH</a:t>
            </a:r>
            <a:r>
              <a:rPr lang="en" sz="2300">
                <a:solidFill>
                  <a:schemeClr val="accent2"/>
                </a:solidFill>
                <a:highlight>
                  <a:srgbClr val="FFFFFF"/>
                </a:highlight>
              </a:rPr>
              <a:t>)</a:t>
            </a:r>
            <a:endParaRPr sz="2300">
              <a:solidFill>
                <a:schemeClr val="dk1"/>
              </a:solidFill>
            </a:endParaRPr>
          </a:p>
          <a:p>
            <a:pPr indent="0" lvl="0" marL="393700" rtl="0" algn="l">
              <a:lnSpc>
                <a:spcPct val="115000"/>
              </a:lnSpc>
              <a:spcBef>
                <a:spcPts val="0"/>
              </a:spcBef>
              <a:spcAft>
                <a:spcPts val="0"/>
              </a:spcAft>
              <a:buNone/>
            </a:pPr>
            <a:r>
              <a:t/>
            </a:r>
            <a:endParaRPr sz="3600">
              <a:solidFill>
                <a:schemeClr val="dk1"/>
              </a:solidFill>
              <a:latin typeface="Calibri"/>
              <a:ea typeface="Calibri"/>
              <a:cs typeface="Calibri"/>
              <a:sym typeface="Calibri"/>
            </a:endParaRPr>
          </a:p>
        </p:txBody>
      </p:sp>
      <p:sp>
        <p:nvSpPr>
          <p:cNvPr id="60" name="Google Shape;60;p13"/>
          <p:cNvSpPr txBox="1"/>
          <p:nvPr/>
        </p:nvSpPr>
        <p:spPr>
          <a:xfrm>
            <a:off x="810550" y="18610250"/>
            <a:ext cx="11435700" cy="3915600"/>
          </a:xfrm>
          <a:prstGeom prst="rect">
            <a:avLst/>
          </a:prstGeom>
          <a:solidFill>
            <a:srgbClr val="FFFFFF"/>
          </a:solidFill>
          <a:ln>
            <a:noFill/>
          </a:ln>
        </p:spPr>
        <p:txBody>
          <a:bodyPr anchorCtr="0" anchor="t" bIns="78375" lIns="78375" spcFirstLastPara="1" rIns="78375" wrap="square" tIns="78375">
            <a:noAutofit/>
          </a:bodyPr>
          <a:lstStyle/>
          <a:p>
            <a:pPr indent="0" lvl="0" marL="393700" rtl="0" algn="l">
              <a:lnSpc>
                <a:spcPct val="115000"/>
              </a:lnSpc>
              <a:spcBef>
                <a:spcPts val="0"/>
              </a:spcBef>
              <a:spcAft>
                <a:spcPts val="0"/>
              </a:spcAft>
              <a:buNone/>
            </a:pPr>
            <a:r>
              <a:t/>
            </a:r>
            <a:endParaRPr sz="3100">
              <a:solidFill>
                <a:schemeClr val="dk1"/>
              </a:solidFill>
              <a:latin typeface="Calibri"/>
              <a:ea typeface="Calibri"/>
              <a:cs typeface="Calibri"/>
              <a:sym typeface="Calibri"/>
            </a:endParaRPr>
          </a:p>
          <a:p>
            <a:pPr indent="0" lvl="0" marL="0" rtl="0" algn="l">
              <a:spcBef>
                <a:spcPts val="0"/>
              </a:spcBef>
              <a:spcAft>
                <a:spcPts val="0"/>
              </a:spcAft>
              <a:buNone/>
            </a:pPr>
            <a:r>
              <a:rPr lang="en" sz="5100"/>
              <a:t>My objective is to collect temperature and look over them to see if there’s a consistent temperature in 4 different types of environments.</a:t>
            </a:r>
            <a:endParaRPr sz="5100"/>
          </a:p>
        </p:txBody>
      </p:sp>
      <p:sp>
        <p:nvSpPr>
          <p:cNvPr id="61" name="Google Shape;61;p13"/>
          <p:cNvSpPr txBox="1"/>
          <p:nvPr/>
        </p:nvSpPr>
        <p:spPr>
          <a:xfrm>
            <a:off x="804800" y="23059800"/>
            <a:ext cx="10788300" cy="9468300"/>
          </a:xfrm>
          <a:prstGeom prst="rect">
            <a:avLst/>
          </a:prstGeom>
          <a:solidFill>
            <a:srgbClr val="FFFFFF"/>
          </a:solidFill>
          <a:ln cap="flat" cmpd="sng" w="28575">
            <a:solidFill>
              <a:srgbClr val="000000"/>
            </a:solidFill>
            <a:prstDash val="solid"/>
            <a:round/>
            <a:headEnd len="sm" w="sm" type="none"/>
            <a:tailEnd len="sm" w="sm" type="none"/>
          </a:ln>
        </p:spPr>
        <p:txBody>
          <a:bodyPr anchorCtr="0" anchor="t" bIns="78375" lIns="78375" spcFirstLastPara="1" rIns="78375" wrap="square" tIns="78375">
            <a:noAutofit/>
          </a:bodyPr>
          <a:lstStyle/>
          <a:p>
            <a:pPr indent="0" lvl="0" marL="0" rtl="0" algn="l">
              <a:spcBef>
                <a:spcPts val="0"/>
              </a:spcBef>
              <a:spcAft>
                <a:spcPts val="0"/>
              </a:spcAft>
              <a:buClr>
                <a:schemeClr val="dk1"/>
              </a:buClr>
              <a:buSzPts val="900"/>
              <a:buFont typeface="Arial"/>
              <a:buNone/>
            </a:pPr>
            <a:r>
              <a:t/>
            </a:r>
            <a:endParaRPr b="1" sz="3100" u="sng">
              <a:latin typeface="Century Gothic"/>
              <a:ea typeface="Century Gothic"/>
              <a:cs typeface="Century Gothic"/>
              <a:sym typeface="Century Gothic"/>
            </a:endParaRPr>
          </a:p>
          <a:p>
            <a:pPr indent="0" lvl="0" marL="0" rtl="0" algn="l">
              <a:spcBef>
                <a:spcPts val="0"/>
              </a:spcBef>
              <a:spcAft>
                <a:spcPts val="0"/>
              </a:spcAft>
              <a:buClr>
                <a:schemeClr val="dk1"/>
              </a:buClr>
              <a:buSzPts val="900"/>
              <a:buFont typeface="Arial"/>
              <a:buNone/>
            </a:pPr>
            <a:r>
              <a:t/>
            </a:r>
            <a:endParaRPr b="1" sz="3600" u="sng">
              <a:latin typeface="Century Gothic"/>
              <a:ea typeface="Century Gothic"/>
              <a:cs typeface="Century Gothic"/>
              <a:sym typeface="Century Gothic"/>
            </a:endParaRPr>
          </a:p>
          <a:p>
            <a:pPr indent="0" lvl="0" marL="0" rtl="0" algn="l">
              <a:spcBef>
                <a:spcPts val="0"/>
              </a:spcBef>
              <a:spcAft>
                <a:spcPts val="0"/>
              </a:spcAft>
              <a:buNone/>
            </a:pPr>
            <a:r>
              <a:t/>
            </a:r>
            <a:endParaRPr sz="4100">
              <a:latin typeface="Century Gothic"/>
              <a:ea typeface="Century Gothic"/>
              <a:cs typeface="Century Gothic"/>
              <a:sym typeface="Century Gothic"/>
            </a:endParaRPr>
          </a:p>
          <a:p>
            <a:pPr indent="-488950" lvl="0" marL="457200" rtl="0" algn="l">
              <a:spcBef>
                <a:spcPts val="0"/>
              </a:spcBef>
              <a:spcAft>
                <a:spcPts val="0"/>
              </a:spcAft>
              <a:buSzPts val="4100"/>
              <a:buFont typeface="Century Gothic"/>
              <a:buChar char="●"/>
            </a:pPr>
            <a:r>
              <a:rPr lang="en" sz="4100">
                <a:latin typeface="Century Gothic"/>
                <a:ea typeface="Century Gothic"/>
                <a:cs typeface="Century Gothic"/>
                <a:sym typeface="Century Gothic"/>
              </a:rPr>
              <a:t> Research about gardens and temperatures</a:t>
            </a:r>
            <a:endParaRPr sz="4100">
              <a:latin typeface="Century Gothic"/>
              <a:ea typeface="Century Gothic"/>
              <a:cs typeface="Century Gothic"/>
              <a:sym typeface="Century Gothic"/>
            </a:endParaRPr>
          </a:p>
          <a:p>
            <a:pPr indent="-488950" lvl="0" marL="457200" rtl="0" algn="l">
              <a:spcBef>
                <a:spcPts val="0"/>
              </a:spcBef>
              <a:spcAft>
                <a:spcPts val="0"/>
              </a:spcAft>
              <a:buSzPts val="4100"/>
              <a:buFont typeface="Century Gothic"/>
              <a:buChar char="●"/>
            </a:pPr>
            <a:r>
              <a:rPr lang="en" sz="4100">
                <a:latin typeface="Century Gothic"/>
                <a:ea typeface="Century Gothic"/>
                <a:cs typeface="Century Gothic"/>
                <a:sym typeface="Century Gothic"/>
              </a:rPr>
              <a:t>Gather infrared thermometers, notebook, pencil, and people to help</a:t>
            </a:r>
            <a:endParaRPr sz="4100">
              <a:latin typeface="Century Gothic"/>
              <a:ea typeface="Century Gothic"/>
              <a:cs typeface="Century Gothic"/>
              <a:sym typeface="Century Gothic"/>
            </a:endParaRPr>
          </a:p>
          <a:p>
            <a:pPr indent="-488950" lvl="0" marL="457200" rtl="0" algn="l">
              <a:spcBef>
                <a:spcPts val="0"/>
              </a:spcBef>
              <a:spcAft>
                <a:spcPts val="0"/>
              </a:spcAft>
              <a:buSzPts val="4100"/>
              <a:buFont typeface="Century Gothic"/>
              <a:buChar char="●"/>
            </a:pPr>
            <a:r>
              <a:rPr lang="en" sz="4100">
                <a:latin typeface="Century Gothic"/>
                <a:ea typeface="Century Gothic"/>
                <a:cs typeface="Century Gothic"/>
                <a:sym typeface="Century Gothic"/>
              </a:rPr>
              <a:t> Select field, flower garden, forest, and blacktop</a:t>
            </a:r>
            <a:endParaRPr sz="4100">
              <a:latin typeface="Century Gothic"/>
              <a:ea typeface="Century Gothic"/>
              <a:cs typeface="Century Gothic"/>
              <a:sym typeface="Century Gothic"/>
            </a:endParaRPr>
          </a:p>
          <a:p>
            <a:pPr indent="-488950" lvl="0" marL="457200" rtl="0" algn="l">
              <a:spcBef>
                <a:spcPts val="0"/>
              </a:spcBef>
              <a:spcAft>
                <a:spcPts val="0"/>
              </a:spcAft>
              <a:buSzPts val="4100"/>
              <a:buFont typeface="Century Gothic"/>
              <a:buChar char="●"/>
            </a:pPr>
            <a:r>
              <a:rPr lang="en" sz="4100">
                <a:latin typeface="Century Gothic"/>
                <a:ea typeface="Century Gothic"/>
                <a:cs typeface="Century Gothic"/>
                <a:sym typeface="Century Gothic"/>
              </a:rPr>
              <a:t>Gather information about the locations and temperature intake</a:t>
            </a:r>
            <a:endParaRPr sz="4100">
              <a:latin typeface="Century Gothic"/>
              <a:ea typeface="Century Gothic"/>
              <a:cs typeface="Century Gothic"/>
              <a:sym typeface="Century Gothic"/>
            </a:endParaRPr>
          </a:p>
          <a:p>
            <a:pPr indent="-488950" lvl="0" marL="457200" rtl="0" algn="l">
              <a:spcBef>
                <a:spcPts val="0"/>
              </a:spcBef>
              <a:spcAft>
                <a:spcPts val="0"/>
              </a:spcAft>
              <a:buSzPts val="4100"/>
              <a:buFont typeface="Century Gothic"/>
              <a:buChar char="●"/>
            </a:pPr>
            <a:r>
              <a:rPr lang="en" sz="4100">
                <a:latin typeface="Century Gothic"/>
                <a:ea typeface="Century Gothic"/>
                <a:cs typeface="Century Gothic"/>
                <a:sym typeface="Century Gothic"/>
              </a:rPr>
              <a:t>Put information into graph</a:t>
            </a:r>
            <a:endParaRPr sz="4100">
              <a:latin typeface="Century Gothic"/>
              <a:ea typeface="Century Gothic"/>
              <a:cs typeface="Century Gothic"/>
              <a:sym typeface="Century Gothic"/>
            </a:endParaRPr>
          </a:p>
          <a:p>
            <a:pPr indent="-488950" lvl="0" marL="457200" rtl="0" algn="l">
              <a:spcBef>
                <a:spcPts val="0"/>
              </a:spcBef>
              <a:spcAft>
                <a:spcPts val="0"/>
              </a:spcAft>
              <a:buSzPts val="4100"/>
              <a:buFont typeface="Century Gothic"/>
              <a:buChar char="●"/>
            </a:pPr>
            <a:r>
              <a:rPr lang="en" sz="4100">
                <a:latin typeface="Century Gothic"/>
                <a:ea typeface="Century Gothic"/>
                <a:cs typeface="Century Gothic"/>
                <a:sym typeface="Century Gothic"/>
              </a:rPr>
              <a:t>Put graph onto poster</a:t>
            </a:r>
            <a:endParaRPr sz="4100">
              <a:latin typeface="Century Gothic"/>
              <a:ea typeface="Century Gothic"/>
              <a:cs typeface="Century Gothic"/>
              <a:sym typeface="Century Gothic"/>
            </a:endParaRPr>
          </a:p>
          <a:p>
            <a:pPr indent="-488950" lvl="0" marL="457200" rtl="0" algn="l">
              <a:spcBef>
                <a:spcPts val="0"/>
              </a:spcBef>
              <a:spcAft>
                <a:spcPts val="0"/>
              </a:spcAft>
              <a:buSzPts val="4100"/>
              <a:buFont typeface="Century Gothic"/>
              <a:buChar char="●"/>
            </a:pPr>
            <a:r>
              <a:rPr lang="en" sz="4100">
                <a:latin typeface="Century Gothic"/>
                <a:ea typeface="Century Gothic"/>
                <a:cs typeface="Century Gothic"/>
                <a:sym typeface="Century Gothic"/>
              </a:rPr>
              <a:t>Insert GLOBE observer app information</a:t>
            </a:r>
            <a:endParaRPr sz="4100">
              <a:latin typeface="Century Gothic"/>
              <a:ea typeface="Century Gothic"/>
              <a:cs typeface="Century Gothic"/>
              <a:sym typeface="Century Gothic"/>
            </a:endParaRPr>
          </a:p>
        </p:txBody>
      </p:sp>
      <p:sp>
        <p:nvSpPr>
          <p:cNvPr id="62" name="Google Shape;62;p13"/>
          <p:cNvSpPr txBox="1"/>
          <p:nvPr/>
        </p:nvSpPr>
        <p:spPr>
          <a:xfrm>
            <a:off x="10053000" y="448825"/>
            <a:ext cx="23785200" cy="3915600"/>
          </a:xfrm>
          <a:prstGeom prst="rect">
            <a:avLst/>
          </a:prstGeom>
          <a:solidFill>
            <a:srgbClr val="0B5394"/>
          </a:solidFill>
          <a:ln cap="flat" cmpd="sng" w="28575">
            <a:solidFill>
              <a:srgbClr val="0B5394"/>
            </a:solidFill>
            <a:prstDash val="solid"/>
            <a:round/>
            <a:headEnd len="sm" w="sm" type="none"/>
            <a:tailEnd len="sm" w="sm" type="none"/>
          </a:ln>
        </p:spPr>
        <p:txBody>
          <a:bodyPr anchorCtr="0" anchor="t" bIns="78375" lIns="78375" spcFirstLastPara="1" rIns="78375" wrap="square" tIns="78375">
            <a:noAutofit/>
          </a:bodyPr>
          <a:lstStyle/>
          <a:p>
            <a:pPr indent="0" lvl="0" marL="0" rtl="0" algn="ctr">
              <a:spcBef>
                <a:spcPts val="0"/>
              </a:spcBef>
              <a:spcAft>
                <a:spcPts val="0"/>
              </a:spcAft>
              <a:buClr>
                <a:schemeClr val="dk1"/>
              </a:buClr>
              <a:buSzPts val="900"/>
              <a:buFont typeface="Arial"/>
              <a:buNone/>
            </a:pPr>
            <a:r>
              <a:rPr b="1" lang="en" sz="11000">
                <a:solidFill>
                  <a:schemeClr val="lt1"/>
                </a:solidFill>
                <a:latin typeface="Century Gothic"/>
                <a:ea typeface="Century Gothic"/>
                <a:cs typeface="Century Gothic"/>
                <a:sym typeface="Century Gothic"/>
              </a:rPr>
              <a:t>Garden Surface Temperatures </a:t>
            </a:r>
            <a:endParaRPr b="1" sz="11000">
              <a:solidFill>
                <a:schemeClr val="lt1"/>
              </a:solidFill>
              <a:latin typeface="Century Gothic"/>
              <a:ea typeface="Century Gothic"/>
              <a:cs typeface="Century Gothic"/>
              <a:sym typeface="Century Gothic"/>
            </a:endParaRPr>
          </a:p>
          <a:p>
            <a:pPr indent="0" lvl="0" marL="0" rtl="0" algn="ctr">
              <a:spcBef>
                <a:spcPts val="0"/>
              </a:spcBef>
              <a:spcAft>
                <a:spcPts val="0"/>
              </a:spcAft>
              <a:buClr>
                <a:schemeClr val="dk1"/>
              </a:buClr>
              <a:buSzPts val="900"/>
              <a:buFont typeface="Arial"/>
              <a:buNone/>
            </a:pPr>
            <a:r>
              <a:rPr lang="en" sz="7200">
                <a:solidFill>
                  <a:schemeClr val="lt1"/>
                </a:solidFill>
                <a:latin typeface="Century Gothic"/>
                <a:ea typeface="Century Gothic"/>
                <a:cs typeface="Century Gothic"/>
                <a:sym typeface="Century Gothic"/>
              </a:rPr>
              <a:t>Sean Irelan</a:t>
            </a:r>
            <a:endParaRPr sz="7200">
              <a:solidFill>
                <a:schemeClr val="lt1"/>
              </a:solidFill>
              <a:latin typeface="Century Gothic"/>
              <a:ea typeface="Century Gothic"/>
              <a:cs typeface="Century Gothic"/>
              <a:sym typeface="Century Gothic"/>
            </a:endParaRPr>
          </a:p>
          <a:p>
            <a:pPr indent="0" lvl="0" marL="0" rtl="0" algn="ctr">
              <a:spcBef>
                <a:spcPts val="0"/>
              </a:spcBef>
              <a:spcAft>
                <a:spcPts val="0"/>
              </a:spcAft>
              <a:buClr>
                <a:schemeClr val="dk1"/>
              </a:buClr>
              <a:buSzPts val="900"/>
              <a:buFont typeface="Arial"/>
              <a:buNone/>
            </a:pPr>
            <a:r>
              <a:rPr lang="en" sz="6000">
                <a:solidFill>
                  <a:schemeClr val="lt1"/>
                </a:solidFill>
                <a:latin typeface="Century Gothic"/>
                <a:ea typeface="Century Gothic"/>
                <a:cs typeface="Century Gothic"/>
                <a:sym typeface="Century Gothic"/>
              </a:rPr>
              <a:t>Natural Science Technology Center</a:t>
            </a:r>
            <a:endParaRPr sz="6000">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t/>
            </a:r>
            <a:endParaRPr sz="1200"/>
          </a:p>
        </p:txBody>
      </p:sp>
      <p:sp>
        <p:nvSpPr>
          <p:cNvPr id="63" name="Google Shape;63;p13"/>
          <p:cNvSpPr txBox="1"/>
          <p:nvPr/>
        </p:nvSpPr>
        <p:spPr>
          <a:xfrm>
            <a:off x="33073963" y="22295888"/>
            <a:ext cx="10035900" cy="5753400"/>
          </a:xfrm>
          <a:prstGeom prst="rect">
            <a:avLst/>
          </a:prstGeom>
          <a:solidFill>
            <a:srgbClr val="FFFFFF"/>
          </a:solidFill>
          <a:ln cap="flat" cmpd="sng" w="28575">
            <a:solidFill>
              <a:srgbClr val="000000"/>
            </a:solidFill>
            <a:prstDash val="solid"/>
            <a:round/>
            <a:headEnd len="sm" w="sm" type="none"/>
            <a:tailEnd len="sm" w="sm" type="none"/>
          </a:ln>
        </p:spPr>
        <p:txBody>
          <a:bodyPr anchorCtr="0" anchor="t" bIns="78375" lIns="78375" spcFirstLastPara="1" rIns="78375" wrap="square" tIns="78375">
            <a:noAutofit/>
          </a:bodyPr>
          <a:lstStyle/>
          <a:p>
            <a:pPr indent="0" lvl="0" marL="1181100" rtl="0" algn="l">
              <a:lnSpc>
                <a:spcPct val="115000"/>
              </a:lnSpc>
              <a:spcBef>
                <a:spcPts val="0"/>
              </a:spcBef>
              <a:spcAft>
                <a:spcPts val="0"/>
              </a:spcAft>
              <a:buNone/>
            </a:pPr>
            <a:r>
              <a:t/>
            </a:r>
            <a:endParaRPr sz="2100">
              <a:latin typeface="Calibri"/>
              <a:ea typeface="Calibri"/>
              <a:cs typeface="Calibri"/>
              <a:sym typeface="Calibri"/>
            </a:endParaRPr>
          </a:p>
          <a:p>
            <a:pPr indent="0" lvl="0" marL="1181100" rtl="0" algn="l">
              <a:lnSpc>
                <a:spcPct val="115000"/>
              </a:lnSpc>
              <a:spcBef>
                <a:spcPts val="0"/>
              </a:spcBef>
              <a:spcAft>
                <a:spcPts val="0"/>
              </a:spcAft>
              <a:buNone/>
            </a:pPr>
            <a:r>
              <a:t/>
            </a:r>
            <a:endParaRPr sz="3200">
              <a:latin typeface="Calibri"/>
              <a:ea typeface="Calibri"/>
              <a:cs typeface="Calibri"/>
              <a:sym typeface="Calibri"/>
            </a:endParaRPr>
          </a:p>
          <a:p>
            <a:pPr indent="0" lvl="0" marL="1181100" rtl="0" algn="l">
              <a:lnSpc>
                <a:spcPct val="115000"/>
              </a:lnSpc>
              <a:spcBef>
                <a:spcPts val="0"/>
              </a:spcBef>
              <a:spcAft>
                <a:spcPts val="0"/>
              </a:spcAft>
              <a:buClr>
                <a:schemeClr val="dk1"/>
              </a:buClr>
              <a:buSzPts val="1100"/>
              <a:buFont typeface="Arial"/>
              <a:buNone/>
            </a:pPr>
            <a:r>
              <a:rPr lang="en" sz="3700">
                <a:latin typeface="Century Gothic"/>
                <a:ea typeface="Century Gothic"/>
                <a:cs typeface="Century Gothic"/>
                <a:sym typeface="Century Gothic"/>
              </a:rPr>
              <a:t>I believe that the different landscapes store different heat, so the blacktop absorbed more heat, while the grass fed it into the ground, but the water cooled the ground off, so the more water there is, the cooler the landscape is.</a:t>
            </a:r>
            <a:endParaRPr sz="3700">
              <a:latin typeface="Century Gothic"/>
              <a:ea typeface="Century Gothic"/>
              <a:cs typeface="Century Gothic"/>
              <a:sym typeface="Century Gothic"/>
            </a:endParaRPr>
          </a:p>
          <a:p>
            <a:pPr indent="0" lvl="0" marL="1181100" rtl="0" algn="l">
              <a:lnSpc>
                <a:spcPct val="115000"/>
              </a:lnSpc>
              <a:spcBef>
                <a:spcPts val="0"/>
              </a:spcBef>
              <a:spcAft>
                <a:spcPts val="0"/>
              </a:spcAft>
              <a:buClr>
                <a:schemeClr val="dk1"/>
              </a:buClr>
              <a:buSzPts val="1100"/>
              <a:buFont typeface="Arial"/>
              <a:buNone/>
            </a:pPr>
            <a:r>
              <a:t/>
            </a:r>
            <a:endParaRPr sz="3700">
              <a:latin typeface="Century Gothic"/>
              <a:ea typeface="Century Gothic"/>
              <a:cs typeface="Century Gothic"/>
              <a:sym typeface="Century Gothic"/>
            </a:endParaRPr>
          </a:p>
          <a:p>
            <a:pPr indent="0" lvl="0" marL="1181100" rtl="0" algn="l">
              <a:lnSpc>
                <a:spcPct val="115000"/>
              </a:lnSpc>
              <a:spcBef>
                <a:spcPts val="0"/>
              </a:spcBef>
              <a:spcAft>
                <a:spcPts val="0"/>
              </a:spcAft>
              <a:buNone/>
            </a:pPr>
            <a:r>
              <a:t/>
            </a:r>
            <a:endParaRPr sz="3000">
              <a:latin typeface="Century Gothic"/>
              <a:ea typeface="Century Gothic"/>
              <a:cs typeface="Century Gothic"/>
              <a:sym typeface="Century Gothic"/>
            </a:endParaRPr>
          </a:p>
        </p:txBody>
      </p:sp>
      <p:sp>
        <p:nvSpPr>
          <p:cNvPr id="64" name="Google Shape;64;p13"/>
          <p:cNvSpPr txBox="1"/>
          <p:nvPr/>
        </p:nvSpPr>
        <p:spPr>
          <a:xfrm>
            <a:off x="32892600" y="11560550"/>
            <a:ext cx="10183800" cy="9468300"/>
          </a:xfrm>
          <a:prstGeom prst="rect">
            <a:avLst/>
          </a:prstGeom>
          <a:solidFill>
            <a:srgbClr val="FFFFFF"/>
          </a:solidFill>
          <a:ln cap="flat" cmpd="sng" w="28575">
            <a:solidFill>
              <a:srgbClr val="000000"/>
            </a:solidFill>
            <a:prstDash val="solid"/>
            <a:round/>
            <a:headEnd len="sm" w="sm" type="none"/>
            <a:tailEnd len="sm" w="sm" type="none"/>
          </a:ln>
        </p:spPr>
        <p:txBody>
          <a:bodyPr anchorCtr="0" anchor="t" bIns="78375" lIns="78375" spcFirstLastPara="1" rIns="78375" wrap="square" tIns="78375">
            <a:noAutofit/>
          </a:bodyPr>
          <a:lstStyle/>
          <a:p>
            <a:pPr indent="0" lvl="0" marL="0" rtl="0" algn="l">
              <a:spcBef>
                <a:spcPts val="0"/>
              </a:spcBef>
              <a:spcAft>
                <a:spcPts val="0"/>
              </a:spcAft>
              <a:buNone/>
            </a:pPr>
            <a:r>
              <a:t/>
            </a:r>
            <a:endParaRPr sz="3100">
              <a:latin typeface="Calibri"/>
              <a:ea typeface="Calibri"/>
              <a:cs typeface="Calibri"/>
              <a:sym typeface="Calibri"/>
            </a:endParaRPr>
          </a:p>
          <a:p>
            <a:pPr indent="0" lvl="0" marL="0" rtl="0" algn="l">
              <a:spcBef>
                <a:spcPts val="0"/>
              </a:spcBef>
              <a:spcAft>
                <a:spcPts val="0"/>
              </a:spcAft>
              <a:buNone/>
            </a:pPr>
            <a:r>
              <a:t/>
            </a:r>
            <a:endParaRPr sz="3100">
              <a:latin typeface="Calibri"/>
              <a:ea typeface="Calibri"/>
              <a:cs typeface="Calibri"/>
              <a:sym typeface="Calibri"/>
            </a:endParaRPr>
          </a:p>
        </p:txBody>
      </p:sp>
      <p:sp>
        <p:nvSpPr>
          <p:cNvPr id="65" name="Google Shape;65;p13"/>
          <p:cNvSpPr txBox="1"/>
          <p:nvPr/>
        </p:nvSpPr>
        <p:spPr>
          <a:xfrm>
            <a:off x="35160857" y="13506300"/>
            <a:ext cx="7119300" cy="3429900"/>
          </a:xfrm>
          <a:prstGeom prst="rect">
            <a:avLst/>
          </a:prstGeom>
          <a:solidFill>
            <a:srgbClr val="FFFFFF"/>
          </a:solidFill>
          <a:ln>
            <a:noFill/>
          </a:ln>
        </p:spPr>
        <p:txBody>
          <a:bodyPr anchorCtr="0" anchor="t" bIns="78375" lIns="78375" spcFirstLastPara="1" rIns="78375" wrap="square" tIns="78375">
            <a:noAutofit/>
          </a:bodyPr>
          <a:lstStyle/>
          <a:p>
            <a:pPr indent="0" lvl="0" marL="0" rtl="0" algn="l">
              <a:spcBef>
                <a:spcPts val="0"/>
              </a:spcBef>
              <a:spcAft>
                <a:spcPts val="0"/>
              </a:spcAft>
              <a:buNone/>
            </a:pPr>
            <a:r>
              <a:rPr lang="en" sz="3100">
                <a:latin typeface="Calibri"/>
                <a:ea typeface="Calibri"/>
                <a:cs typeface="Calibri"/>
                <a:sym typeface="Calibri"/>
              </a:rPr>
              <a:t>Kosi River:</a:t>
            </a:r>
            <a:endParaRPr sz="3100">
              <a:latin typeface="Calibri"/>
              <a:ea typeface="Calibri"/>
              <a:cs typeface="Calibri"/>
              <a:sym typeface="Calibri"/>
            </a:endParaRPr>
          </a:p>
          <a:p>
            <a:pPr indent="-400050" lvl="0" marL="393700" rtl="0" algn="l">
              <a:spcBef>
                <a:spcPts val="0"/>
              </a:spcBef>
              <a:spcAft>
                <a:spcPts val="0"/>
              </a:spcAft>
              <a:buSzPts val="3100"/>
              <a:buFont typeface="Calibri"/>
              <a:buChar char="●"/>
            </a:pPr>
            <a:r>
              <a:rPr lang="en" sz="3100">
                <a:latin typeface="Calibri"/>
                <a:ea typeface="Calibri"/>
                <a:cs typeface="Calibri"/>
                <a:sym typeface="Calibri"/>
              </a:rPr>
              <a:t>GRACE missed steep drop in AOD correlating to extreme flooding</a:t>
            </a:r>
            <a:endParaRPr sz="3100">
              <a:latin typeface="Calibri"/>
              <a:ea typeface="Calibri"/>
              <a:cs typeface="Calibri"/>
              <a:sym typeface="Calibri"/>
            </a:endParaRPr>
          </a:p>
          <a:p>
            <a:pPr indent="-400050" lvl="0" marL="393700" rtl="0" algn="l">
              <a:spcBef>
                <a:spcPts val="0"/>
              </a:spcBef>
              <a:spcAft>
                <a:spcPts val="0"/>
              </a:spcAft>
              <a:buSzPts val="3100"/>
              <a:buFont typeface="Calibri"/>
              <a:buChar char="●"/>
            </a:pPr>
            <a:r>
              <a:rPr lang="en" sz="3100">
                <a:latin typeface="Calibri"/>
                <a:ea typeface="Calibri"/>
                <a:cs typeface="Calibri"/>
                <a:sym typeface="Calibri"/>
              </a:rPr>
              <a:t>Affected 2.3 million people in Bihar in North India</a:t>
            </a:r>
            <a:endParaRPr sz="3100">
              <a:latin typeface="Calibri"/>
              <a:ea typeface="Calibri"/>
              <a:cs typeface="Calibri"/>
              <a:sym typeface="Calibri"/>
            </a:endParaRPr>
          </a:p>
          <a:p>
            <a:pPr indent="-400050" lvl="0" marL="393700" rtl="0" algn="l">
              <a:spcBef>
                <a:spcPts val="0"/>
              </a:spcBef>
              <a:spcAft>
                <a:spcPts val="0"/>
              </a:spcAft>
              <a:buSzPts val="3100"/>
              <a:buFont typeface="Calibri"/>
              <a:buChar char="●"/>
            </a:pPr>
            <a:r>
              <a:rPr lang="en" sz="3100">
                <a:latin typeface="Calibri"/>
                <a:ea typeface="Calibri"/>
                <a:cs typeface="Calibri"/>
                <a:sym typeface="Calibri"/>
              </a:rPr>
              <a:t>Embankments broke and the river changed course</a:t>
            </a:r>
            <a:endParaRPr sz="3100">
              <a:latin typeface="Calibri"/>
              <a:ea typeface="Calibri"/>
              <a:cs typeface="Calibri"/>
              <a:sym typeface="Calibri"/>
            </a:endParaRPr>
          </a:p>
          <a:p>
            <a:pPr indent="0" lvl="0" marL="0" rtl="0" algn="l">
              <a:spcBef>
                <a:spcPts val="0"/>
              </a:spcBef>
              <a:spcAft>
                <a:spcPts val="0"/>
              </a:spcAft>
              <a:buNone/>
            </a:pPr>
            <a:r>
              <a:t/>
            </a:r>
            <a:endParaRPr sz="3100">
              <a:latin typeface="Calibri"/>
              <a:ea typeface="Calibri"/>
              <a:cs typeface="Calibri"/>
              <a:sym typeface="Calibri"/>
            </a:endParaRPr>
          </a:p>
        </p:txBody>
      </p:sp>
      <p:sp>
        <p:nvSpPr>
          <p:cNvPr id="66" name="Google Shape;66;p13"/>
          <p:cNvSpPr txBox="1"/>
          <p:nvPr/>
        </p:nvSpPr>
        <p:spPr>
          <a:xfrm>
            <a:off x="27640564" y="29084250"/>
            <a:ext cx="3429900" cy="1097100"/>
          </a:xfrm>
          <a:prstGeom prst="rect">
            <a:avLst/>
          </a:prstGeom>
          <a:noFill/>
          <a:ln>
            <a:noFill/>
          </a:ln>
        </p:spPr>
        <p:txBody>
          <a:bodyPr anchorCtr="0" anchor="t" bIns="78375" lIns="78375" spcFirstLastPara="1" rIns="78375" wrap="square" tIns="78375">
            <a:noAutofit/>
          </a:bodyPr>
          <a:lstStyle/>
          <a:p>
            <a:pPr indent="0" lvl="0" marL="0" rtl="0" algn="l">
              <a:spcBef>
                <a:spcPts val="0"/>
              </a:spcBef>
              <a:spcAft>
                <a:spcPts val="0"/>
              </a:spcAft>
              <a:buNone/>
            </a:pPr>
            <a:r>
              <a:rPr lang="en" sz="2600">
                <a:solidFill>
                  <a:srgbClr val="FFFFFF"/>
                </a:solidFill>
              </a:rPr>
              <a:t>QR Code</a:t>
            </a:r>
            <a:endParaRPr sz="2600">
              <a:solidFill>
                <a:srgbClr val="FFFFFF"/>
              </a:solidFill>
            </a:endParaRPr>
          </a:p>
        </p:txBody>
      </p:sp>
      <p:sp>
        <p:nvSpPr>
          <p:cNvPr id="67" name="Google Shape;67;p13"/>
          <p:cNvSpPr txBox="1"/>
          <p:nvPr/>
        </p:nvSpPr>
        <p:spPr>
          <a:xfrm>
            <a:off x="34824150" y="13383535"/>
            <a:ext cx="7191900" cy="6543000"/>
          </a:xfrm>
          <a:prstGeom prst="rect">
            <a:avLst/>
          </a:prstGeom>
          <a:solidFill>
            <a:srgbClr val="FFFFFF"/>
          </a:solidFill>
          <a:ln>
            <a:noFill/>
          </a:ln>
        </p:spPr>
        <p:txBody>
          <a:bodyPr anchorCtr="0" anchor="t" bIns="78375" lIns="78375" spcFirstLastPara="1" rIns="78375" wrap="square" tIns="78375">
            <a:noAutofit/>
          </a:bodyPr>
          <a:lstStyle/>
          <a:p>
            <a:pPr indent="0" lvl="0" marL="393700" rtl="0" algn="l">
              <a:spcBef>
                <a:spcPts val="0"/>
              </a:spcBef>
              <a:spcAft>
                <a:spcPts val="0"/>
              </a:spcAft>
              <a:buNone/>
            </a:pPr>
            <a:r>
              <a:rPr lang="en" sz="4200">
                <a:latin typeface="Calibri"/>
                <a:ea typeface="Calibri"/>
                <a:cs typeface="Calibri"/>
                <a:sym typeface="Calibri"/>
              </a:rPr>
              <a:t>My results that the four finishing averages for temperature for each landscape are: -0.9(rain Garden), 1(Field), -1.5(Flower bed), and 0.4(Blacktop).</a:t>
            </a:r>
            <a:endParaRPr sz="4200">
              <a:latin typeface="Calibri"/>
              <a:ea typeface="Calibri"/>
              <a:cs typeface="Calibri"/>
              <a:sym typeface="Calibri"/>
            </a:endParaRPr>
          </a:p>
        </p:txBody>
      </p:sp>
      <p:grpSp>
        <p:nvGrpSpPr>
          <p:cNvPr id="68" name="Google Shape;68;p13"/>
          <p:cNvGrpSpPr/>
          <p:nvPr/>
        </p:nvGrpSpPr>
        <p:grpSpPr>
          <a:xfrm>
            <a:off x="2645043" y="4730525"/>
            <a:ext cx="7119307" cy="845100"/>
            <a:chOff x="2645043" y="5012700"/>
            <a:chExt cx="7119307" cy="845100"/>
          </a:xfrm>
        </p:grpSpPr>
        <p:sp>
          <p:nvSpPr>
            <p:cNvPr id="69" name="Google Shape;69;p13"/>
            <p:cNvSpPr/>
            <p:nvPr/>
          </p:nvSpPr>
          <p:spPr>
            <a:xfrm>
              <a:off x="2645050" y="5030975"/>
              <a:ext cx="7119300" cy="808550"/>
            </a:xfrm>
            <a:prstGeom prst="flowChartProcess">
              <a:avLst/>
            </a:prstGeom>
            <a:solidFill>
              <a:srgbClr val="EFEFEF"/>
            </a:solidFill>
            <a:ln cap="flat" cmpd="sng" w="7620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0B5394"/>
                  </a:solidFill>
                  <a:latin typeface="Century Gothic"/>
                  <a:ea typeface="Century Gothic"/>
                  <a:cs typeface="Century Gothic"/>
                  <a:sym typeface="Century Gothic"/>
                </a:rPr>
                <a:t>Introduction</a:t>
              </a:r>
              <a:r>
                <a:rPr b="1" lang="en" sz="4800">
                  <a:solidFill>
                    <a:srgbClr val="0B5394"/>
                  </a:solidFill>
                  <a:latin typeface="Century Gothic"/>
                  <a:ea typeface="Century Gothic"/>
                  <a:cs typeface="Century Gothic"/>
                  <a:sym typeface="Century Gothic"/>
                </a:rPr>
                <a:t> </a:t>
              </a:r>
              <a:endParaRPr b="1" sz="4800">
                <a:solidFill>
                  <a:srgbClr val="0B5394"/>
                </a:solidFill>
                <a:latin typeface="Century Gothic"/>
                <a:ea typeface="Century Gothic"/>
                <a:cs typeface="Century Gothic"/>
                <a:sym typeface="Century Gothic"/>
              </a:endParaRPr>
            </a:p>
          </p:txBody>
        </p:sp>
        <p:sp>
          <p:nvSpPr>
            <p:cNvPr id="70" name="Google Shape;70;p13"/>
            <p:cNvSpPr/>
            <p:nvPr/>
          </p:nvSpPr>
          <p:spPr>
            <a:xfrm rot="5250906">
              <a:off x="2756716" y="4939180"/>
              <a:ext cx="802655" cy="992141"/>
            </a:xfrm>
            <a:prstGeom prst="rtTriangle">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3"/>
            <p:cNvSpPr/>
            <p:nvPr/>
          </p:nvSpPr>
          <p:spPr>
            <a:xfrm rot="-5400000">
              <a:off x="8866850" y="4939200"/>
              <a:ext cx="802800" cy="992100"/>
            </a:xfrm>
            <a:prstGeom prst="rtTriangle">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 name="Google Shape;72;p13"/>
          <p:cNvGrpSpPr/>
          <p:nvPr/>
        </p:nvGrpSpPr>
        <p:grpSpPr>
          <a:xfrm>
            <a:off x="2547993" y="17977025"/>
            <a:ext cx="7119307" cy="845100"/>
            <a:chOff x="2645043" y="5012700"/>
            <a:chExt cx="7119307" cy="845100"/>
          </a:xfrm>
        </p:grpSpPr>
        <p:sp>
          <p:nvSpPr>
            <p:cNvPr id="73" name="Google Shape;73;p13"/>
            <p:cNvSpPr/>
            <p:nvPr/>
          </p:nvSpPr>
          <p:spPr>
            <a:xfrm>
              <a:off x="2645050" y="5030975"/>
              <a:ext cx="7119300" cy="808550"/>
            </a:xfrm>
            <a:prstGeom prst="flowChartProcess">
              <a:avLst/>
            </a:prstGeom>
            <a:solidFill>
              <a:srgbClr val="EFEFEF"/>
            </a:solidFill>
            <a:ln cap="flat" cmpd="sng" w="7620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0B5394"/>
                  </a:solidFill>
                  <a:latin typeface="Century Gothic"/>
                  <a:ea typeface="Century Gothic"/>
                  <a:cs typeface="Century Gothic"/>
                  <a:sym typeface="Century Gothic"/>
                </a:rPr>
                <a:t>Objective </a:t>
              </a:r>
              <a:endParaRPr b="1" sz="4800">
                <a:solidFill>
                  <a:srgbClr val="0B5394"/>
                </a:solidFill>
                <a:latin typeface="Century Gothic"/>
                <a:ea typeface="Century Gothic"/>
                <a:cs typeface="Century Gothic"/>
                <a:sym typeface="Century Gothic"/>
              </a:endParaRPr>
            </a:p>
          </p:txBody>
        </p:sp>
        <p:sp>
          <p:nvSpPr>
            <p:cNvPr id="74" name="Google Shape;74;p13"/>
            <p:cNvSpPr/>
            <p:nvPr/>
          </p:nvSpPr>
          <p:spPr>
            <a:xfrm rot="5250906">
              <a:off x="2756716" y="4939180"/>
              <a:ext cx="802655" cy="992141"/>
            </a:xfrm>
            <a:prstGeom prst="rtTriangle">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3"/>
            <p:cNvSpPr/>
            <p:nvPr/>
          </p:nvSpPr>
          <p:spPr>
            <a:xfrm rot="-5400000">
              <a:off x="8866850" y="4939200"/>
              <a:ext cx="802800" cy="992100"/>
            </a:xfrm>
            <a:prstGeom prst="rtTriangle">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13"/>
          <p:cNvGrpSpPr/>
          <p:nvPr/>
        </p:nvGrpSpPr>
        <p:grpSpPr>
          <a:xfrm>
            <a:off x="34424843" y="21389138"/>
            <a:ext cx="7119307" cy="845100"/>
            <a:chOff x="2645043" y="5012700"/>
            <a:chExt cx="7119307" cy="845100"/>
          </a:xfrm>
        </p:grpSpPr>
        <p:sp>
          <p:nvSpPr>
            <p:cNvPr id="77" name="Google Shape;77;p13"/>
            <p:cNvSpPr/>
            <p:nvPr/>
          </p:nvSpPr>
          <p:spPr>
            <a:xfrm>
              <a:off x="2645050" y="5030975"/>
              <a:ext cx="7119300" cy="808550"/>
            </a:xfrm>
            <a:prstGeom prst="flowChartProcess">
              <a:avLst/>
            </a:prstGeom>
            <a:solidFill>
              <a:srgbClr val="EFEFEF"/>
            </a:solidFill>
            <a:ln cap="flat" cmpd="sng" w="7620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0B5394"/>
                  </a:solidFill>
                </a:rPr>
                <a:t>Conclusion </a:t>
              </a:r>
              <a:endParaRPr b="1" sz="4800">
                <a:solidFill>
                  <a:srgbClr val="0B5394"/>
                </a:solidFill>
              </a:endParaRPr>
            </a:p>
          </p:txBody>
        </p:sp>
        <p:sp>
          <p:nvSpPr>
            <p:cNvPr id="78" name="Google Shape;78;p13"/>
            <p:cNvSpPr/>
            <p:nvPr/>
          </p:nvSpPr>
          <p:spPr>
            <a:xfrm rot="5250906">
              <a:off x="2756716" y="4939180"/>
              <a:ext cx="802655" cy="992141"/>
            </a:xfrm>
            <a:prstGeom prst="rtTriangle">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3"/>
            <p:cNvSpPr/>
            <p:nvPr/>
          </p:nvSpPr>
          <p:spPr>
            <a:xfrm rot="-5400000">
              <a:off x="8866850" y="4939200"/>
              <a:ext cx="802800" cy="992100"/>
            </a:xfrm>
            <a:prstGeom prst="rtTriangle">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 name="Google Shape;80;p13"/>
          <p:cNvGrpSpPr/>
          <p:nvPr/>
        </p:nvGrpSpPr>
        <p:grpSpPr>
          <a:xfrm>
            <a:off x="2645043" y="22486650"/>
            <a:ext cx="7119307" cy="845100"/>
            <a:chOff x="2645043" y="5012700"/>
            <a:chExt cx="7119307" cy="845100"/>
          </a:xfrm>
        </p:grpSpPr>
        <p:sp>
          <p:nvSpPr>
            <p:cNvPr id="81" name="Google Shape;81;p13"/>
            <p:cNvSpPr/>
            <p:nvPr/>
          </p:nvSpPr>
          <p:spPr>
            <a:xfrm>
              <a:off x="2645050" y="5030975"/>
              <a:ext cx="7119300" cy="808550"/>
            </a:xfrm>
            <a:prstGeom prst="flowChartProcess">
              <a:avLst/>
            </a:prstGeom>
            <a:solidFill>
              <a:srgbClr val="EFEFEF"/>
            </a:solidFill>
            <a:ln cap="flat" cmpd="sng" w="7620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0B5394"/>
                  </a:solidFill>
                  <a:latin typeface="Century Gothic"/>
                  <a:ea typeface="Century Gothic"/>
                  <a:cs typeface="Century Gothic"/>
                  <a:sym typeface="Century Gothic"/>
                </a:rPr>
                <a:t>Methods</a:t>
              </a:r>
              <a:endParaRPr b="1" sz="4800">
                <a:solidFill>
                  <a:srgbClr val="0B5394"/>
                </a:solidFill>
                <a:latin typeface="Century Gothic"/>
                <a:ea typeface="Century Gothic"/>
                <a:cs typeface="Century Gothic"/>
                <a:sym typeface="Century Gothic"/>
              </a:endParaRPr>
            </a:p>
          </p:txBody>
        </p:sp>
        <p:sp>
          <p:nvSpPr>
            <p:cNvPr id="82" name="Google Shape;82;p13"/>
            <p:cNvSpPr/>
            <p:nvPr/>
          </p:nvSpPr>
          <p:spPr>
            <a:xfrm rot="5250906">
              <a:off x="2756716" y="4939180"/>
              <a:ext cx="802655" cy="992141"/>
            </a:xfrm>
            <a:prstGeom prst="rtTriangle">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3"/>
            <p:cNvSpPr/>
            <p:nvPr/>
          </p:nvSpPr>
          <p:spPr>
            <a:xfrm rot="-5400000">
              <a:off x="8866850" y="4939200"/>
              <a:ext cx="802800" cy="992100"/>
            </a:xfrm>
            <a:prstGeom prst="rtTriangle">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 name="Google Shape;84;p13"/>
          <p:cNvGrpSpPr/>
          <p:nvPr/>
        </p:nvGrpSpPr>
        <p:grpSpPr>
          <a:xfrm>
            <a:off x="34453618" y="28110925"/>
            <a:ext cx="7119307" cy="845100"/>
            <a:chOff x="2645043" y="5012700"/>
            <a:chExt cx="7119307" cy="845100"/>
          </a:xfrm>
        </p:grpSpPr>
        <p:sp>
          <p:nvSpPr>
            <p:cNvPr id="85" name="Google Shape;85;p13"/>
            <p:cNvSpPr/>
            <p:nvPr/>
          </p:nvSpPr>
          <p:spPr>
            <a:xfrm>
              <a:off x="2645050" y="5030975"/>
              <a:ext cx="7119300" cy="808550"/>
            </a:xfrm>
            <a:prstGeom prst="flowChartProcess">
              <a:avLst/>
            </a:prstGeom>
            <a:solidFill>
              <a:srgbClr val="EFEFEF"/>
            </a:solidFill>
            <a:ln cap="flat" cmpd="sng" w="7620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0B5394"/>
                  </a:solidFill>
                </a:rPr>
                <a:t>Acknowledgments</a:t>
              </a:r>
              <a:r>
                <a:rPr b="1" lang="en" sz="4800"/>
                <a:t> </a:t>
              </a:r>
              <a:endParaRPr b="1" sz="4800"/>
            </a:p>
          </p:txBody>
        </p:sp>
        <p:sp>
          <p:nvSpPr>
            <p:cNvPr id="86" name="Google Shape;86;p13"/>
            <p:cNvSpPr/>
            <p:nvPr/>
          </p:nvSpPr>
          <p:spPr>
            <a:xfrm rot="5250906">
              <a:off x="2756716" y="4939180"/>
              <a:ext cx="802655" cy="992141"/>
            </a:xfrm>
            <a:prstGeom prst="rtTriangle">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3"/>
            <p:cNvSpPr/>
            <p:nvPr/>
          </p:nvSpPr>
          <p:spPr>
            <a:xfrm rot="-5400000">
              <a:off x="8866850" y="4939200"/>
              <a:ext cx="802800" cy="992100"/>
            </a:xfrm>
            <a:prstGeom prst="rtTriangle">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 name="Google Shape;88;p13"/>
          <p:cNvGrpSpPr/>
          <p:nvPr/>
        </p:nvGrpSpPr>
        <p:grpSpPr>
          <a:xfrm>
            <a:off x="18734693" y="30181425"/>
            <a:ext cx="7119307" cy="845100"/>
            <a:chOff x="2645043" y="5012700"/>
            <a:chExt cx="7119307" cy="845100"/>
          </a:xfrm>
        </p:grpSpPr>
        <p:sp>
          <p:nvSpPr>
            <p:cNvPr id="89" name="Google Shape;89;p13"/>
            <p:cNvSpPr/>
            <p:nvPr/>
          </p:nvSpPr>
          <p:spPr>
            <a:xfrm>
              <a:off x="2645050" y="5030975"/>
              <a:ext cx="7119300" cy="808550"/>
            </a:xfrm>
            <a:prstGeom prst="flowChartProcess">
              <a:avLst/>
            </a:prstGeom>
            <a:solidFill>
              <a:srgbClr val="EFEFEF"/>
            </a:solidFill>
            <a:ln cap="flat" cmpd="sng" w="7620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0B5394"/>
                  </a:solidFill>
                  <a:latin typeface="Century Gothic"/>
                  <a:ea typeface="Century Gothic"/>
                  <a:cs typeface="Century Gothic"/>
                  <a:sym typeface="Century Gothic"/>
                </a:rPr>
                <a:t>References </a:t>
              </a:r>
              <a:endParaRPr b="1" sz="4800">
                <a:solidFill>
                  <a:srgbClr val="0B5394"/>
                </a:solidFill>
                <a:latin typeface="Century Gothic"/>
                <a:ea typeface="Century Gothic"/>
                <a:cs typeface="Century Gothic"/>
                <a:sym typeface="Century Gothic"/>
              </a:endParaRPr>
            </a:p>
          </p:txBody>
        </p:sp>
        <p:sp>
          <p:nvSpPr>
            <p:cNvPr id="90" name="Google Shape;90;p13"/>
            <p:cNvSpPr/>
            <p:nvPr/>
          </p:nvSpPr>
          <p:spPr>
            <a:xfrm rot="5250906">
              <a:off x="2756716" y="4939180"/>
              <a:ext cx="802655" cy="992141"/>
            </a:xfrm>
            <a:prstGeom prst="rtTriangle">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3"/>
            <p:cNvSpPr/>
            <p:nvPr/>
          </p:nvSpPr>
          <p:spPr>
            <a:xfrm rot="-5400000">
              <a:off x="8866850" y="4939200"/>
              <a:ext cx="802800" cy="992100"/>
            </a:xfrm>
            <a:prstGeom prst="rtTriangle">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 name="Google Shape;92;p13"/>
          <p:cNvGrpSpPr/>
          <p:nvPr/>
        </p:nvGrpSpPr>
        <p:grpSpPr>
          <a:xfrm>
            <a:off x="34424843" y="5057100"/>
            <a:ext cx="7119307" cy="845100"/>
            <a:chOff x="2645043" y="5012700"/>
            <a:chExt cx="7119307" cy="845100"/>
          </a:xfrm>
        </p:grpSpPr>
        <p:sp>
          <p:nvSpPr>
            <p:cNvPr id="93" name="Google Shape;93;p13"/>
            <p:cNvSpPr/>
            <p:nvPr/>
          </p:nvSpPr>
          <p:spPr>
            <a:xfrm>
              <a:off x="2645050" y="5049250"/>
              <a:ext cx="7119300" cy="808550"/>
            </a:xfrm>
            <a:prstGeom prst="flowChartProcess">
              <a:avLst/>
            </a:prstGeom>
            <a:solidFill>
              <a:srgbClr val="EFEFEF"/>
            </a:solidFill>
            <a:ln cap="flat" cmpd="sng" w="7620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0B5394"/>
                  </a:solidFill>
                </a:rPr>
                <a:t>Abstract </a:t>
              </a:r>
              <a:endParaRPr b="1" sz="4800">
                <a:solidFill>
                  <a:srgbClr val="0B5394"/>
                </a:solidFill>
              </a:endParaRPr>
            </a:p>
          </p:txBody>
        </p:sp>
        <p:sp>
          <p:nvSpPr>
            <p:cNvPr id="94" name="Google Shape;94;p13"/>
            <p:cNvSpPr/>
            <p:nvPr/>
          </p:nvSpPr>
          <p:spPr>
            <a:xfrm rot="5250906">
              <a:off x="2756716" y="4939180"/>
              <a:ext cx="802655" cy="992141"/>
            </a:xfrm>
            <a:prstGeom prst="rtTriangle">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p:nvPr/>
          </p:nvSpPr>
          <p:spPr>
            <a:xfrm rot="-5400000">
              <a:off x="8866850" y="4939200"/>
              <a:ext cx="802800" cy="992100"/>
            </a:xfrm>
            <a:prstGeom prst="rtTriangle">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 name="Google Shape;96;p13"/>
          <p:cNvGrpSpPr/>
          <p:nvPr/>
        </p:nvGrpSpPr>
        <p:grpSpPr>
          <a:xfrm>
            <a:off x="34527643" y="11075800"/>
            <a:ext cx="7119307" cy="845100"/>
            <a:chOff x="2645043" y="5012700"/>
            <a:chExt cx="7119307" cy="845100"/>
          </a:xfrm>
        </p:grpSpPr>
        <p:sp>
          <p:nvSpPr>
            <p:cNvPr id="97" name="Google Shape;97;p13"/>
            <p:cNvSpPr/>
            <p:nvPr/>
          </p:nvSpPr>
          <p:spPr>
            <a:xfrm>
              <a:off x="2645050" y="5030975"/>
              <a:ext cx="7119300" cy="808550"/>
            </a:xfrm>
            <a:prstGeom prst="flowChartProcess">
              <a:avLst/>
            </a:prstGeom>
            <a:solidFill>
              <a:srgbClr val="EFEFEF"/>
            </a:solidFill>
            <a:ln cap="flat" cmpd="sng" w="7620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0B5394"/>
                  </a:solidFill>
                </a:rPr>
                <a:t>Results </a:t>
              </a:r>
              <a:endParaRPr b="1" sz="4800">
                <a:solidFill>
                  <a:srgbClr val="0B5394"/>
                </a:solidFill>
              </a:endParaRPr>
            </a:p>
          </p:txBody>
        </p:sp>
        <p:sp>
          <p:nvSpPr>
            <p:cNvPr id="98" name="Google Shape;98;p13"/>
            <p:cNvSpPr/>
            <p:nvPr/>
          </p:nvSpPr>
          <p:spPr>
            <a:xfrm rot="5250906">
              <a:off x="2756716" y="4939180"/>
              <a:ext cx="802655" cy="992141"/>
            </a:xfrm>
            <a:prstGeom prst="rtTriangle">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3"/>
            <p:cNvSpPr/>
            <p:nvPr/>
          </p:nvSpPr>
          <p:spPr>
            <a:xfrm rot="-5400000">
              <a:off x="8866850" y="4939200"/>
              <a:ext cx="802800" cy="992100"/>
            </a:xfrm>
            <a:prstGeom prst="rtTriangle">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0" name="Google Shape;100;p13"/>
          <p:cNvSpPr txBox="1"/>
          <p:nvPr/>
        </p:nvSpPr>
        <p:spPr>
          <a:xfrm>
            <a:off x="13685275" y="5990150"/>
            <a:ext cx="17457600" cy="131409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7200">
                <a:latin typeface="Century Gothic"/>
                <a:ea typeface="Century Gothic"/>
                <a:cs typeface="Century Gothic"/>
                <a:sym typeface="Century Gothic"/>
              </a:rPr>
              <a:t> </a:t>
            </a:r>
            <a:endParaRPr sz="7200">
              <a:latin typeface="Century Gothic"/>
              <a:ea typeface="Century Gothic"/>
              <a:cs typeface="Century Gothic"/>
              <a:sym typeface="Century Gothic"/>
            </a:endParaRPr>
          </a:p>
          <a:p>
            <a:pPr indent="0" lvl="0" marL="0" rtl="0" algn="ctr">
              <a:spcBef>
                <a:spcPts val="0"/>
              </a:spcBef>
              <a:spcAft>
                <a:spcPts val="0"/>
              </a:spcAft>
              <a:buNone/>
            </a:pPr>
            <a:r>
              <a:rPr lang="en" sz="7200">
                <a:latin typeface="Century Gothic"/>
                <a:ea typeface="Century Gothic"/>
                <a:cs typeface="Century Gothic"/>
                <a:sym typeface="Century Gothic"/>
              </a:rPr>
              <a:t>Flower bed has the lowest temperature average than the rest of the locations that have been chosen.</a:t>
            </a:r>
            <a:endParaRPr sz="7200">
              <a:latin typeface="Century Gothic"/>
              <a:ea typeface="Century Gothic"/>
              <a:cs typeface="Century Gothic"/>
              <a:sym typeface="Century Gothic"/>
            </a:endParaRPr>
          </a:p>
          <a:p>
            <a:pPr indent="0" lvl="0" marL="393700" rtl="0" algn="l">
              <a:spcBef>
                <a:spcPts val="0"/>
              </a:spcBef>
              <a:spcAft>
                <a:spcPts val="0"/>
              </a:spcAft>
              <a:buClr>
                <a:schemeClr val="dk1"/>
              </a:buClr>
              <a:buSzPts val="1100"/>
              <a:buFont typeface="Arial"/>
              <a:buNone/>
            </a:pPr>
            <a:r>
              <a:rPr lang="en" sz="7200">
                <a:solidFill>
                  <a:schemeClr val="dk1"/>
                </a:solidFill>
                <a:latin typeface="Calibri"/>
                <a:ea typeface="Calibri"/>
                <a:cs typeface="Calibri"/>
                <a:sym typeface="Calibri"/>
              </a:rPr>
              <a:t> -0.9(rain Garden), 1(Field), -1.5(Flower bed), and 0.4(Blacktop).</a:t>
            </a:r>
            <a:endParaRPr sz="7200">
              <a:latin typeface="Century Gothic"/>
              <a:ea typeface="Century Gothic"/>
              <a:cs typeface="Century Gothic"/>
              <a:sym typeface="Century Gothic"/>
            </a:endParaRPr>
          </a:p>
        </p:txBody>
      </p:sp>
      <p:sp>
        <p:nvSpPr>
          <p:cNvPr id="101" name="Google Shape;101;p13"/>
          <p:cNvSpPr txBox="1"/>
          <p:nvPr/>
        </p:nvSpPr>
        <p:spPr>
          <a:xfrm>
            <a:off x="14326475" y="20551275"/>
            <a:ext cx="16815900" cy="88392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6000">
              <a:latin typeface="Century Gothic"/>
              <a:ea typeface="Century Gothic"/>
              <a:cs typeface="Century Gothic"/>
              <a:sym typeface="Century Gothic"/>
            </a:endParaRPr>
          </a:p>
        </p:txBody>
      </p:sp>
      <p:sp>
        <p:nvSpPr>
          <p:cNvPr id="102" name="Google Shape;102;p13"/>
          <p:cNvSpPr txBox="1"/>
          <p:nvPr/>
        </p:nvSpPr>
        <p:spPr>
          <a:xfrm>
            <a:off x="873300" y="16342695"/>
            <a:ext cx="10788300" cy="1717500"/>
          </a:xfrm>
          <a:prstGeom prst="rect">
            <a:avLst/>
          </a:prstGeom>
          <a:solidFill>
            <a:srgbClr val="FFFFFF"/>
          </a:solidFill>
          <a:ln>
            <a:noFill/>
          </a:ln>
        </p:spPr>
        <p:txBody>
          <a:bodyPr anchorCtr="0" anchor="t" bIns="78375" lIns="78375" spcFirstLastPara="1" rIns="78375" wrap="square" tIns="78375">
            <a:noAutofit/>
          </a:bodyPr>
          <a:lstStyle/>
          <a:p>
            <a:pPr indent="0" lvl="0" marL="0" rtl="0" algn="l">
              <a:spcBef>
                <a:spcPts val="0"/>
              </a:spcBef>
              <a:spcAft>
                <a:spcPts val="0"/>
              </a:spcAft>
              <a:buNone/>
            </a:pPr>
            <a:r>
              <a:rPr lang="en" sz="3400"/>
              <a:t>The hypothesis is the forest will be the lowest temperature compared to the parking lot, field, and the flower bed.</a:t>
            </a:r>
            <a:endParaRPr sz="3400"/>
          </a:p>
        </p:txBody>
      </p:sp>
      <p:grpSp>
        <p:nvGrpSpPr>
          <p:cNvPr id="103" name="Google Shape;103;p13"/>
          <p:cNvGrpSpPr/>
          <p:nvPr/>
        </p:nvGrpSpPr>
        <p:grpSpPr>
          <a:xfrm>
            <a:off x="2547993" y="15497600"/>
            <a:ext cx="7119307" cy="845100"/>
            <a:chOff x="2645043" y="5012700"/>
            <a:chExt cx="7119307" cy="845100"/>
          </a:xfrm>
        </p:grpSpPr>
        <p:sp>
          <p:nvSpPr>
            <p:cNvPr id="104" name="Google Shape;104;p13"/>
            <p:cNvSpPr/>
            <p:nvPr/>
          </p:nvSpPr>
          <p:spPr>
            <a:xfrm>
              <a:off x="2645050" y="5030975"/>
              <a:ext cx="7119300" cy="808550"/>
            </a:xfrm>
            <a:prstGeom prst="flowChartProcess">
              <a:avLst/>
            </a:prstGeom>
            <a:solidFill>
              <a:srgbClr val="EFEFEF"/>
            </a:solidFill>
            <a:ln cap="flat" cmpd="sng" w="7620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0B5394"/>
                  </a:solidFill>
                  <a:latin typeface="Century Gothic"/>
                  <a:ea typeface="Century Gothic"/>
                  <a:cs typeface="Century Gothic"/>
                  <a:sym typeface="Century Gothic"/>
                </a:rPr>
                <a:t>Hypothesis</a:t>
              </a:r>
              <a:endParaRPr b="1" sz="4800">
                <a:solidFill>
                  <a:srgbClr val="0B5394"/>
                </a:solidFill>
                <a:latin typeface="Century Gothic"/>
                <a:ea typeface="Century Gothic"/>
                <a:cs typeface="Century Gothic"/>
                <a:sym typeface="Century Gothic"/>
              </a:endParaRPr>
            </a:p>
          </p:txBody>
        </p:sp>
        <p:sp>
          <p:nvSpPr>
            <p:cNvPr id="105" name="Google Shape;105;p13"/>
            <p:cNvSpPr/>
            <p:nvPr/>
          </p:nvSpPr>
          <p:spPr>
            <a:xfrm rot="5250906">
              <a:off x="2756716" y="4939180"/>
              <a:ext cx="802655" cy="992141"/>
            </a:xfrm>
            <a:prstGeom prst="rtTriangle">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3"/>
            <p:cNvSpPr/>
            <p:nvPr/>
          </p:nvSpPr>
          <p:spPr>
            <a:xfrm rot="-5400000">
              <a:off x="8866850" y="4939200"/>
              <a:ext cx="802800" cy="992100"/>
            </a:xfrm>
            <a:prstGeom prst="rtTriangle">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aphicFrame>
        <p:nvGraphicFramePr>
          <p:cNvPr id="107" name="Google Shape;107;p13"/>
          <p:cNvGraphicFramePr/>
          <p:nvPr/>
        </p:nvGraphicFramePr>
        <p:xfrm>
          <a:off x="152400" y="152400"/>
          <a:ext cx="3000000" cy="3000000"/>
        </p:xfrm>
        <a:graphic>
          <a:graphicData uri="http://schemas.openxmlformats.org/drawingml/2006/table">
            <a:tbl>
              <a:tblPr>
                <a:solidFill>
                  <a:srgbClr val="F1F3F4"/>
                </a:solidFill>
                <a:tableStyleId>{A8ACE312-4656-4862-A536-72AD8A97C6C4}</a:tableStyleId>
              </a:tblPr>
              <a:tblGrid>
                <a:gridCol w="76200"/>
              </a:tblGrid>
              <a:tr h="476250">
                <a:tc>
                  <a:txBody>
                    <a:bodyPr/>
                    <a:lstStyle/>
                    <a:p>
                      <a:pPr indent="0" lvl="0" marL="0" rtl="0" algn="l">
                        <a:spcBef>
                          <a:spcPts val="0"/>
                        </a:spcBef>
                        <a:spcAft>
                          <a:spcPts val="0"/>
                        </a:spcAft>
                        <a:buNone/>
                      </a:pPr>
                      <a:r>
                        <a:t/>
                      </a:r>
                      <a:endParaRPr/>
                    </a:p>
                  </a:txBody>
                  <a:tcPr marT="91425" marB="91425" marR="91425" marL="91425"/>
                </a:tc>
              </a:tr>
            </a:tbl>
          </a:graphicData>
        </a:graphic>
      </p:graphicFrame>
      <p:sp>
        <p:nvSpPr>
          <p:cNvPr id="108" name="Google Shape;108;p13"/>
          <p:cNvSpPr txBox="1"/>
          <p:nvPr/>
        </p:nvSpPr>
        <p:spPr>
          <a:xfrm>
            <a:off x="304800" y="30480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09" name="Google Shape;109;p13"/>
          <p:cNvGraphicFramePr/>
          <p:nvPr/>
        </p:nvGraphicFramePr>
        <p:xfrm>
          <a:off x="12721325" y="22233960"/>
          <a:ext cx="3000000" cy="3000000"/>
        </p:xfrm>
        <a:graphic>
          <a:graphicData uri="http://schemas.openxmlformats.org/drawingml/2006/table">
            <a:tbl>
              <a:tblPr>
                <a:noFill/>
                <a:tableStyleId>{A8ACE312-4656-4862-A536-72AD8A97C6C4}</a:tableStyleId>
              </a:tblPr>
              <a:tblGrid>
                <a:gridCol w="2858925"/>
                <a:gridCol w="2858925"/>
                <a:gridCol w="2858925"/>
                <a:gridCol w="2858925"/>
              </a:tblGrid>
              <a:tr h="258000">
                <a:tc>
                  <a:txBody>
                    <a:bodyPr/>
                    <a:lstStyle/>
                    <a:p>
                      <a:pPr indent="0" lvl="0" marL="0" rtl="0" algn="ctr">
                        <a:lnSpc>
                          <a:spcPct val="115000"/>
                        </a:lnSpc>
                        <a:spcBef>
                          <a:spcPts val="0"/>
                        </a:spcBef>
                        <a:spcAft>
                          <a:spcPts val="0"/>
                        </a:spcAft>
                        <a:buNone/>
                      </a:pPr>
                      <a:r>
                        <a:rPr lang="en" sz="1000"/>
                        <a:t>Rain Garden</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Field</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Flower Bed</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Parking Lot</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58000">
                <a:tc>
                  <a:txBody>
                    <a:bodyPr/>
                    <a:lstStyle/>
                    <a:p>
                      <a:pPr indent="0" lvl="0" marL="0" rtl="0" algn="ctr">
                        <a:lnSpc>
                          <a:spcPct val="115000"/>
                        </a:lnSpc>
                        <a:spcBef>
                          <a:spcPts val="0"/>
                        </a:spcBef>
                        <a:spcAft>
                          <a:spcPts val="0"/>
                        </a:spcAft>
                        <a:buNone/>
                      </a:pPr>
                      <a:r>
                        <a:rPr lang="en" sz="1000"/>
                        <a:t>8.2</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7.9</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4.5</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6.8</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58000">
                <a:tc>
                  <a:txBody>
                    <a:bodyPr/>
                    <a:lstStyle/>
                    <a:p>
                      <a:pPr indent="0" lvl="0" marL="0" rtl="0" algn="ctr">
                        <a:lnSpc>
                          <a:spcPct val="115000"/>
                        </a:lnSpc>
                        <a:spcBef>
                          <a:spcPts val="0"/>
                        </a:spcBef>
                        <a:spcAft>
                          <a:spcPts val="0"/>
                        </a:spcAft>
                        <a:buNone/>
                      </a:pPr>
                      <a:r>
                        <a:rPr lang="en" sz="1000"/>
                        <a:t>7.7</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6.7</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3.9</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6.8</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58000">
                <a:tc>
                  <a:txBody>
                    <a:bodyPr/>
                    <a:lstStyle/>
                    <a:p>
                      <a:pPr indent="0" lvl="0" marL="0" rtl="0" algn="ctr">
                        <a:lnSpc>
                          <a:spcPct val="115000"/>
                        </a:lnSpc>
                        <a:spcBef>
                          <a:spcPts val="0"/>
                        </a:spcBef>
                        <a:spcAft>
                          <a:spcPts val="0"/>
                        </a:spcAft>
                        <a:buNone/>
                      </a:pPr>
                      <a:r>
                        <a:rPr lang="en" sz="1000"/>
                        <a:t>4.1</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8.8</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1.9</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6.3</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58000">
                <a:tc>
                  <a:txBody>
                    <a:bodyPr/>
                    <a:lstStyle/>
                    <a:p>
                      <a:pPr indent="0" lvl="0" marL="0" rtl="0" algn="ctr">
                        <a:lnSpc>
                          <a:spcPct val="115000"/>
                        </a:lnSpc>
                        <a:spcBef>
                          <a:spcPts val="0"/>
                        </a:spcBef>
                        <a:spcAft>
                          <a:spcPts val="0"/>
                        </a:spcAft>
                        <a:buNone/>
                      </a:pPr>
                      <a:r>
                        <a:rPr lang="en" sz="1000"/>
                        <a:t>4.2</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7.2</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4</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7.1</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58000">
                <a:tc>
                  <a:txBody>
                    <a:bodyPr/>
                    <a:lstStyle/>
                    <a:p>
                      <a:pPr indent="0" lvl="0" marL="0" rtl="0" algn="ctr">
                        <a:lnSpc>
                          <a:spcPct val="115000"/>
                        </a:lnSpc>
                        <a:spcBef>
                          <a:spcPts val="0"/>
                        </a:spcBef>
                        <a:spcAft>
                          <a:spcPts val="0"/>
                        </a:spcAft>
                        <a:buNone/>
                      </a:pPr>
                      <a:r>
                        <a:rPr lang="en" sz="1000"/>
                        <a:t>3.6</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10.1</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2</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6.3</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58000">
                <a:tc>
                  <a:txBody>
                    <a:bodyPr/>
                    <a:lstStyle/>
                    <a:p>
                      <a:pPr indent="0" lvl="0" marL="0" rtl="0" algn="ctr">
                        <a:lnSpc>
                          <a:spcPct val="115000"/>
                        </a:lnSpc>
                        <a:spcBef>
                          <a:spcPts val="0"/>
                        </a:spcBef>
                        <a:spcAft>
                          <a:spcPts val="0"/>
                        </a:spcAft>
                        <a:buNone/>
                      </a:pPr>
                      <a:r>
                        <a:rPr lang="en" sz="1000"/>
                        <a:t>5.5</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6.3</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1.9</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5.9</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58000">
                <a:tc>
                  <a:txBody>
                    <a:bodyPr/>
                    <a:lstStyle/>
                    <a:p>
                      <a:pPr indent="0" lvl="0" marL="0" rtl="0" algn="ctr">
                        <a:lnSpc>
                          <a:spcPct val="115000"/>
                        </a:lnSpc>
                        <a:spcBef>
                          <a:spcPts val="0"/>
                        </a:spcBef>
                        <a:spcAft>
                          <a:spcPts val="0"/>
                        </a:spcAft>
                        <a:buNone/>
                      </a:pPr>
                      <a:r>
                        <a:rPr lang="en" sz="1000"/>
                        <a:t>5.2</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6.9</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3.5</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6</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58000">
                <a:tc>
                  <a:txBody>
                    <a:bodyPr/>
                    <a:lstStyle/>
                    <a:p>
                      <a:pPr indent="0" lvl="0" marL="0" rtl="0" algn="ctr">
                        <a:lnSpc>
                          <a:spcPct val="115000"/>
                        </a:lnSpc>
                        <a:spcBef>
                          <a:spcPts val="0"/>
                        </a:spcBef>
                        <a:spcAft>
                          <a:spcPts val="0"/>
                        </a:spcAft>
                        <a:buNone/>
                      </a:pPr>
                      <a:r>
                        <a:rPr lang="en" sz="1000"/>
                        <a:t>4.3</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7.1</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3.7</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5.7</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58000">
                <a:tc>
                  <a:txBody>
                    <a:bodyPr/>
                    <a:lstStyle/>
                    <a:p>
                      <a:pPr indent="0" lvl="0" marL="0" rtl="0" algn="ctr">
                        <a:lnSpc>
                          <a:spcPct val="115000"/>
                        </a:lnSpc>
                        <a:spcBef>
                          <a:spcPts val="0"/>
                        </a:spcBef>
                        <a:spcAft>
                          <a:spcPts val="0"/>
                        </a:spcAft>
                        <a:buNone/>
                      </a:pPr>
                      <a:r>
                        <a:rPr lang="en" sz="1000"/>
                        <a:t>3.9</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6.7</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3.5</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5.1</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58000">
                <a:tc>
                  <a:txBody>
                    <a:bodyPr/>
                    <a:lstStyle/>
                    <a:p>
                      <a:pPr indent="0" lvl="0" marL="0" rtl="0" algn="ctr">
                        <a:lnSpc>
                          <a:spcPct val="115000"/>
                        </a:lnSpc>
                        <a:spcBef>
                          <a:spcPts val="0"/>
                        </a:spcBef>
                        <a:spcAft>
                          <a:spcPts val="0"/>
                        </a:spcAft>
                        <a:buNone/>
                      </a:pPr>
                      <a:r>
                        <a:rPr lang="en" sz="1000"/>
                        <a:t>-2.3</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0.5</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2.1</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-3.4</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58000">
                <a:tc>
                  <a:txBody>
                    <a:bodyPr/>
                    <a:lstStyle/>
                    <a:p>
                      <a:pPr indent="0" lvl="0" marL="0" rtl="0" algn="ctr">
                        <a:lnSpc>
                          <a:spcPct val="115000"/>
                        </a:lnSpc>
                        <a:spcBef>
                          <a:spcPts val="0"/>
                        </a:spcBef>
                        <a:spcAft>
                          <a:spcPts val="0"/>
                        </a:spcAft>
                        <a:buNone/>
                      </a:pPr>
                      <a:r>
                        <a:rPr lang="en" sz="1000"/>
                        <a:t>-4.2</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1.17</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2.2</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-4.4</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58000">
                <a:tc>
                  <a:txBody>
                    <a:bodyPr/>
                    <a:lstStyle/>
                    <a:p>
                      <a:pPr indent="0" lvl="0" marL="0" rtl="0" algn="ctr">
                        <a:lnSpc>
                          <a:spcPct val="115000"/>
                        </a:lnSpc>
                        <a:spcBef>
                          <a:spcPts val="0"/>
                        </a:spcBef>
                        <a:spcAft>
                          <a:spcPts val="0"/>
                        </a:spcAft>
                        <a:buNone/>
                      </a:pPr>
                      <a:r>
                        <a:rPr lang="en" sz="1000"/>
                        <a:t>-2.1</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1.5</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3.3</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-5</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58000">
                <a:tc>
                  <a:txBody>
                    <a:bodyPr/>
                    <a:lstStyle/>
                    <a:p>
                      <a:pPr indent="0" lvl="0" marL="0" rtl="0" algn="ctr">
                        <a:lnSpc>
                          <a:spcPct val="115000"/>
                        </a:lnSpc>
                        <a:spcBef>
                          <a:spcPts val="0"/>
                        </a:spcBef>
                        <a:spcAft>
                          <a:spcPts val="0"/>
                        </a:spcAft>
                        <a:buNone/>
                      </a:pPr>
                      <a:r>
                        <a:rPr lang="en" sz="1000"/>
                        <a:t>-3.8</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-1.94</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-4.5</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-4.2</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58000">
                <a:tc>
                  <a:txBody>
                    <a:bodyPr/>
                    <a:lstStyle/>
                    <a:p>
                      <a:pPr indent="0" lvl="0" marL="0" rtl="0" algn="ctr">
                        <a:lnSpc>
                          <a:spcPct val="115000"/>
                        </a:lnSpc>
                        <a:spcBef>
                          <a:spcPts val="0"/>
                        </a:spcBef>
                        <a:spcAft>
                          <a:spcPts val="0"/>
                        </a:spcAft>
                        <a:buNone/>
                      </a:pPr>
                      <a:r>
                        <a:rPr lang="en" sz="1000"/>
                        <a:t>-3.6</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1.61</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-3.3</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-5.5</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58000">
                <a:tc>
                  <a:txBody>
                    <a:bodyPr/>
                    <a:lstStyle/>
                    <a:p>
                      <a:pPr indent="0" lvl="0" marL="0" rtl="0" algn="ctr">
                        <a:lnSpc>
                          <a:spcPct val="115000"/>
                        </a:lnSpc>
                        <a:spcBef>
                          <a:spcPts val="0"/>
                        </a:spcBef>
                        <a:spcAft>
                          <a:spcPts val="0"/>
                        </a:spcAft>
                        <a:buNone/>
                      </a:pPr>
                      <a:r>
                        <a:rPr lang="en" sz="1000"/>
                        <a:t>-3.2</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2.44</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-3.2</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-5.3</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58000">
                <a:tc>
                  <a:txBody>
                    <a:bodyPr/>
                    <a:lstStyle/>
                    <a:p>
                      <a:pPr indent="0" lvl="0" marL="0" rtl="0" algn="ctr">
                        <a:lnSpc>
                          <a:spcPct val="115000"/>
                        </a:lnSpc>
                        <a:spcBef>
                          <a:spcPts val="0"/>
                        </a:spcBef>
                        <a:spcAft>
                          <a:spcPts val="0"/>
                        </a:spcAft>
                        <a:buNone/>
                      </a:pPr>
                      <a:r>
                        <a:rPr lang="en" sz="1000"/>
                        <a:t>-3.8</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2.17</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-4.1</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-5.6</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58000">
                <a:tc>
                  <a:txBody>
                    <a:bodyPr/>
                    <a:lstStyle/>
                    <a:p>
                      <a:pPr indent="0" lvl="0" marL="0" rtl="0" algn="ctr">
                        <a:lnSpc>
                          <a:spcPct val="115000"/>
                        </a:lnSpc>
                        <a:spcBef>
                          <a:spcPts val="0"/>
                        </a:spcBef>
                        <a:spcAft>
                          <a:spcPts val="0"/>
                        </a:spcAft>
                        <a:buNone/>
                      </a:pPr>
                      <a:r>
                        <a:rPr lang="en" sz="1000"/>
                        <a:t>0.6</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2.28</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-4.5</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-3.5</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58000">
                <a:tc>
                  <a:txBody>
                    <a:bodyPr/>
                    <a:lstStyle/>
                    <a:p>
                      <a:pPr indent="0" lvl="0" marL="0" rtl="0" algn="ctr">
                        <a:lnSpc>
                          <a:spcPct val="115000"/>
                        </a:lnSpc>
                        <a:spcBef>
                          <a:spcPts val="0"/>
                        </a:spcBef>
                        <a:spcAft>
                          <a:spcPts val="0"/>
                        </a:spcAft>
                        <a:buNone/>
                      </a:pPr>
                      <a:r>
                        <a:rPr lang="en" sz="1000"/>
                        <a:t>-5.1</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-1.5</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-4.2</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-4.4</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09575">
                <a:tc>
                  <a:txBody>
                    <a:bodyPr/>
                    <a:lstStyle/>
                    <a:p>
                      <a:pPr indent="0" lvl="0" marL="0" rtl="0" algn="l">
                        <a:spcBef>
                          <a:spcPts val="0"/>
                        </a:spcBef>
                        <a:spcAft>
                          <a:spcPts val="0"/>
                        </a:spcAft>
                        <a:buNone/>
                      </a:pPr>
                      <a:r>
                        <a:t/>
                      </a:r>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-1.56</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58000">
                <a:tc>
                  <a:txBody>
                    <a:bodyPr/>
                    <a:lstStyle/>
                    <a:p>
                      <a:pPr indent="0" lvl="0" marL="0" rtl="0" algn="ctr">
                        <a:lnSpc>
                          <a:spcPct val="115000"/>
                        </a:lnSpc>
                        <a:spcBef>
                          <a:spcPts val="0"/>
                        </a:spcBef>
                        <a:spcAft>
                          <a:spcPts val="0"/>
                        </a:spcAft>
                        <a:buNone/>
                      </a:pPr>
                      <a:r>
                        <a:rPr lang="en" sz="1000"/>
                        <a:t>-4.9</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-6.2</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-2</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-0.5</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58000">
                <a:tc>
                  <a:txBody>
                    <a:bodyPr/>
                    <a:lstStyle/>
                    <a:p>
                      <a:pPr indent="0" lvl="0" marL="0" rtl="0" algn="ctr">
                        <a:lnSpc>
                          <a:spcPct val="115000"/>
                        </a:lnSpc>
                        <a:spcBef>
                          <a:spcPts val="0"/>
                        </a:spcBef>
                        <a:spcAft>
                          <a:spcPts val="0"/>
                        </a:spcAft>
                        <a:buNone/>
                      </a:pPr>
                      <a:r>
                        <a:rPr lang="en" sz="1000"/>
                        <a:t>-5.3</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-3.3</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-3.9</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-0.4</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58000">
                <a:tc>
                  <a:txBody>
                    <a:bodyPr/>
                    <a:lstStyle/>
                    <a:p>
                      <a:pPr indent="0" lvl="0" marL="0" rtl="0" algn="ctr">
                        <a:lnSpc>
                          <a:spcPct val="115000"/>
                        </a:lnSpc>
                        <a:spcBef>
                          <a:spcPts val="0"/>
                        </a:spcBef>
                        <a:spcAft>
                          <a:spcPts val="0"/>
                        </a:spcAft>
                        <a:buNone/>
                      </a:pPr>
                      <a:r>
                        <a:rPr lang="en" sz="1000"/>
                        <a:t>-4.2</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-4.7</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-4.9</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-0.3</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58000">
                <a:tc>
                  <a:txBody>
                    <a:bodyPr/>
                    <a:lstStyle/>
                    <a:p>
                      <a:pPr indent="0" lvl="0" marL="0" rtl="0" algn="ctr">
                        <a:lnSpc>
                          <a:spcPct val="115000"/>
                        </a:lnSpc>
                        <a:spcBef>
                          <a:spcPts val="0"/>
                        </a:spcBef>
                        <a:spcAft>
                          <a:spcPts val="0"/>
                        </a:spcAft>
                        <a:buNone/>
                      </a:pPr>
                      <a:r>
                        <a:rPr lang="en" sz="1000"/>
                        <a:t>-5.4</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-6</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-4.8</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-0.5</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58000">
                <a:tc>
                  <a:txBody>
                    <a:bodyPr/>
                    <a:lstStyle/>
                    <a:p>
                      <a:pPr indent="0" lvl="0" marL="0" rtl="0" algn="ctr">
                        <a:lnSpc>
                          <a:spcPct val="115000"/>
                        </a:lnSpc>
                        <a:spcBef>
                          <a:spcPts val="0"/>
                        </a:spcBef>
                        <a:spcAft>
                          <a:spcPts val="0"/>
                        </a:spcAft>
                        <a:buNone/>
                      </a:pPr>
                      <a:r>
                        <a:rPr lang="en" sz="1000"/>
                        <a:t>-2.8</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-5</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-8.8</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-0.1</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58000">
                <a:tc>
                  <a:txBody>
                    <a:bodyPr/>
                    <a:lstStyle/>
                    <a:p>
                      <a:pPr indent="0" lvl="0" marL="0" rtl="0" algn="ctr">
                        <a:lnSpc>
                          <a:spcPct val="115000"/>
                        </a:lnSpc>
                        <a:spcBef>
                          <a:spcPts val="0"/>
                        </a:spcBef>
                        <a:spcAft>
                          <a:spcPts val="0"/>
                        </a:spcAft>
                        <a:buNone/>
                      </a:pPr>
                      <a:r>
                        <a:rPr lang="en" sz="1000"/>
                        <a:t>-4.9</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-6.2</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-7.5</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-0.1</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58000">
                <a:tc>
                  <a:txBody>
                    <a:bodyPr/>
                    <a:lstStyle/>
                    <a:p>
                      <a:pPr indent="0" lvl="0" marL="0" rtl="0" algn="ctr">
                        <a:lnSpc>
                          <a:spcPct val="115000"/>
                        </a:lnSpc>
                        <a:spcBef>
                          <a:spcPts val="0"/>
                        </a:spcBef>
                        <a:spcAft>
                          <a:spcPts val="0"/>
                        </a:spcAft>
                        <a:buNone/>
                      </a:pPr>
                      <a:r>
                        <a:rPr lang="en" sz="1000"/>
                        <a:t>-6.2</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-6.2</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-8.2</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-0.2</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58000">
                <a:tc>
                  <a:txBody>
                    <a:bodyPr/>
                    <a:lstStyle/>
                    <a:p>
                      <a:pPr indent="0" lvl="0" marL="0" rtl="0" algn="ctr">
                        <a:lnSpc>
                          <a:spcPct val="115000"/>
                        </a:lnSpc>
                        <a:spcBef>
                          <a:spcPts val="0"/>
                        </a:spcBef>
                        <a:spcAft>
                          <a:spcPts val="0"/>
                        </a:spcAft>
                        <a:buNone/>
                      </a:pPr>
                      <a:r>
                        <a:rPr lang="en" sz="1000"/>
                        <a:t>-7.7</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-2.6</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-6.2</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-0.4</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58000">
                <a:tc>
                  <a:txBody>
                    <a:bodyPr/>
                    <a:lstStyle/>
                    <a:p>
                      <a:pPr indent="0" lvl="0" marL="0" rtl="0" algn="ctr">
                        <a:lnSpc>
                          <a:spcPct val="115000"/>
                        </a:lnSpc>
                        <a:spcBef>
                          <a:spcPts val="0"/>
                        </a:spcBef>
                        <a:spcAft>
                          <a:spcPts val="0"/>
                        </a:spcAft>
                        <a:buNone/>
                      </a:pPr>
                      <a:r>
                        <a:rPr lang="en" sz="1000"/>
                        <a:t>-5.5</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-5.1</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-8.1</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-0.2</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pic>
        <p:nvPicPr>
          <p:cNvPr id="110" name="Google Shape;110;p13" title="Chart"/>
          <p:cNvPicPr preferRelativeResize="0"/>
          <p:nvPr/>
        </p:nvPicPr>
        <p:blipFill>
          <a:blip r:embed="rId3">
            <a:alphaModFix/>
          </a:blip>
          <a:stretch>
            <a:fillRect/>
          </a:stretch>
        </p:blipFill>
        <p:spPr>
          <a:xfrm>
            <a:off x="38224650" y="17852841"/>
            <a:ext cx="4851753" cy="3000001"/>
          </a:xfrm>
          <a:prstGeom prst="rect">
            <a:avLst/>
          </a:prstGeom>
          <a:noFill/>
          <a:ln>
            <a:noFill/>
          </a:ln>
        </p:spPr>
      </p:pic>
      <p:pic>
        <p:nvPicPr>
          <p:cNvPr id="111" name="Google Shape;111;p13"/>
          <p:cNvPicPr preferRelativeResize="0"/>
          <p:nvPr/>
        </p:nvPicPr>
        <p:blipFill>
          <a:blip r:embed="rId4">
            <a:alphaModFix amt="67000"/>
          </a:blip>
          <a:stretch>
            <a:fillRect/>
          </a:stretch>
        </p:blipFill>
        <p:spPr>
          <a:xfrm>
            <a:off x="12246250" y="14646875"/>
            <a:ext cx="6189294" cy="7533575"/>
          </a:xfrm>
          <a:prstGeom prst="rect">
            <a:avLst/>
          </a:prstGeom>
          <a:noFill/>
          <a:ln>
            <a:noFill/>
          </a:ln>
        </p:spPr>
      </p:pic>
      <p:pic>
        <p:nvPicPr>
          <p:cNvPr id="112" name="Google Shape;112;p13"/>
          <p:cNvPicPr preferRelativeResize="0"/>
          <p:nvPr/>
        </p:nvPicPr>
        <p:blipFill>
          <a:blip r:embed="rId5">
            <a:alphaModFix/>
          </a:blip>
          <a:stretch>
            <a:fillRect/>
          </a:stretch>
        </p:blipFill>
        <p:spPr>
          <a:xfrm>
            <a:off x="34527648" y="566990"/>
            <a:ext cx="3000000" cy="3644860"/>
          </a:xfrm>
          <a:prstGeom prst="rect">
            <a:avLst/>
          </a:prstGeom>
          <a:noFill/>
          <a:ln>
            <a:noFill/>
          </a:ln>
        </p:spPr>
      </p:pic>
      <p:sp>
        <p:nvSpPr>
          <p:cNvPr id="113" name="Google Shape;113;p13"/>
          <p:cNvSpPr/>
          <p:nvPr/>
        </p:nvSpPr>
        <p:spPr>
          <a:xfrm>
            <a:off x="16760025" y="14533300"/>
            <a:ext cx="601800" cy="10971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FF0000"/>
              </a:solidFill>
            </a:endParaRPr>
          </a:p>
        </p:txBody>
      </p:sp>
      <p:sp>
        <p:nvSpPr>
          <p:cNvPr id="114" name="Google Shape;114;p13"/>
          <p:cNvSpPr/>
          <p:nvPr/>
        </p:nvSpPr>
        <p:spPr>
          <a:xfrm>
            <a:off x="15298900" y="17693925"/>
            <a:ext cx="601800" cy="17175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3"/>
          <p:cNvSpPr/>
          <p:nvPr/>
        </p:nvSpPr>
        <p:spPr>
          <a:xfrm>
            <a:off x="13398275" y="20559475"/>
            <a:ext cx="601800" cy="8451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3"/>
          <p:cNvSpPr/>
          <p:nvPr/>
        </p:nvSpPr>
        <p:spPr>
          <a:xfrm>
            <a:off x="17619500" y="15871275"/>
            <a:ext cx="601800" cy="8451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7" name="Google Shape;117;p13"/>
          <p:cNvPicPr preferRelativeResize="0"/>
          <p:nvPr/>
        </p:nvPicPr>
        <p:blipFill>
          <a:blip r:embed="rId6">
            <a:alphaModFix/>
          </a:blip>
          <a:stretch>
            <a:fillRect/>
          </a:stretch>
        </p:blipFill>
        <p:spPr>
          <a:xfrm>
            <a:off x="19020200" y="14667463"/>
            <a:ext cx="8723999" cy="6542999"/>
          </a:xfrm>
          <a:prstGeom prst="rect">
            <a:avLst/>
          </a:prstGeom>
          <a:noFill/>
          <a:ln>
            <a:noFill/>
          </a:ln>
        </p:spPr>
      </p:pic>
      <p:pic>
        <p:nvPicPr>
          <p:cNvPr descr="Picture" id="118" name="Google Shape;118;p13"/>
          <p:cNvPicPr preferRelativeResize="0"/>
          <p:nvPr/>
        </p:nvPicPr>
        <p:blipFill>
          <a:blip r:embed="rId7">
            <a:alphaModFix/>
          </a:blip>
          <a:stretch>
            <a:fillRect/>
          </a:stretch>
        </p:blipFill>
        <p:spPr>
          <a:xfrm>
            <a:off x="37708500" y="1735840"/>
            <a:ext cx="1986025" cy="1568960"/>
          </a:xfrm>
          <a:prstGeom prst="rect">
            <a:avLst/>
          </a:prstGeom>
          <a:noFill/>
          <a:ln>
            <a:noFill/>
          </a:ln>
        </p:spPr>
      </p:pic>
      <p:pic>
        <p:nvPicPr>
          <p:cNvPr descr="GLOBE" id="119" name="Google Shape;119;p13"/>
          <p:cNvPicPr preferRelativeResize="0"/>
          <p:nvPr/>
        </p:nvPicPr>
        <p:blipFill>
          <a:blip r:embed="rId8">
            <a:alphaModFix/>
          </a:blip>
          <a:stretch>
            <a:fillRect/>
          </a:stretch>
        </p:blipFill>
        <p:spPr>
          <a:xfrm>
            <a:off x="5892275" y="714800"/>
            <a:ext cx="3810000" cy="3810000"/>
          </a:xfrm>
          <a:prstGeom prst="rect">
            <a:avLst/>
          </a:prstGeom>
          <a:noFill/>
          <a:ln>
            <a:noFill/>
          </a:ln>
        </p:spPr>
      </p:pic>
      <p:pic>
        <p:nvPicPr>
          <p:cNvPr id="120" name="Google Shape;120;p13" title="Chart"/>
          <p:cNvPicPr preferRelativeResize="0"/>
          <p:nvPr/>
        </p:nvPicPr>
        <p:blipFill>
          <a:blip r:embed="rId9">
            <a:alphaModFix/>
          </a:blip>
          <a:stretch>
            <a:fillRect/>
          </a:stretch>
        </p:blipFill>
        <p:spPr>
          <a:xfrm>
            <a:off x="23374350" y="24476869"/>
            <a:ext cx="8572500" cy="5300663"/>
          </a:xfrm>
          <a:prstGeom prst="rect">
            <a:avLst/>
          </a:prstGeom>
          <a:noFill/>
          <a:ln>
            <a:noFill/>
          </a:ln>
        </p:spPr>
      </p:pic>
      <p:pic>
        <p:nvPicPr>
          <p:cNvPr id="121" name="Google Shape;121;p13" title="Chart"/>
          <p:cNvPicPr preferRelativeResize="0"/>
          <p:nvPr/>
        </p:nvPicPr>
        <p:blipFill>
          <a:blip r:embed="rId10">
            <a:alphaModFix/>
          </a:blip>
          <a:stretch>
            <a:fillRect/>
          </a:stretch>
        </p:blipFill>
        <p:spPr>
          <a:xfrm>
            <a:off x="24850519" y="20285874"/>
            <a:ext cx="7096332" cy="438788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