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8295508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8295508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295508e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8295508e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8295508e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8295508e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3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431600"/>
            <a:ext cx="8520600" cy="23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Conductivity in differing levels of nitrates and pH in waters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Eli Yee and Jasper Hoefferle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in pH levels.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-11250" y="-36675"/>
            <a:ext cx="9166500" cy="5143500"/>
          </a:xfrm>
          <a:prstGeom prst="rect">
            <a:avLst/>
          </a:prstGeom>
          <a:solidFill>
            <a:srgbClr val="000000">
              <a:alpha val="5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took took two sources of water from Todd’s Point beach in CT and East Providence </a:t>
            </a:r>
            <a:r>
              <a:rPr lang="en">
                <a:solidFill>
                  <a:schemeClr val="lt1"/>
                </a:solidFill>
              </a:rPr>
              <a:t>reservoir.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Todd’s Point had 7.6 pH, and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East Providence had 7.6 pH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This means that Todd Point beach has the same pH levels as the </a:t>
            </a:r>
            <a:r>
              <a:rPr lang="en">
                <a:solidFill>
                  <a:schemeClr val="lt1"/>
                </a:solidFill>
              </a:rPr>
              <a:t>East Providence reservoir </a:t>
            </a:r>
            <a:r>
              <a:rPr lang="en">
                <a:solidFill>
                  <a:schemeClr val="lt1"/>
                </a:solidFill>
              </a:rPr>
              <a:t>which means both are similar waters despite the fact that they are in different areas.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030600" y="448000"/>
            <a:ext cx="663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Ph Comparison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7500" y="28950"/>
            <a:ext cx="9129000" cy="5085600"/>
          </a:xfrm>
          <a:prstGeom prst="rect">
            <a:avLst/>
          </a:prstGeom>
          <a:solidFill>
            <a:srgbClr val="000000">
              <a:alpha val="503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04075" y="1187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test conductivity through testing for Nitrates, which looks for minerals since electricity only runs through solid objects.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One of two water sources (Todd’s point) had 0ppm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other source (East Providence </a:t>
            </a:r>
            <a:r>
              <a:rPr lang="en">
                <a:solidFill>
                  <a:srgbClr val="FFFFFF"/>
                </a:solidFill>
              </a:rPr>
              <a:t>reservoir) had 0ppm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Both have the same ppm levels which makes sense in the fact that they had the same ph levels.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304075" y="463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Comparison in Nitrates  (Amount of conductivity)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3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77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 conclusion, higher pH levels are more conductive because they have more nitrates, minerals, and solid objects, but neither  was more conductive than the other because of this.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same goes for nitrates because they were also the same. Since they both had the same amount of nitrates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Conclusion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